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omments/modernComment_119_C736E522.xml" ContentType="application/vnd.ms-powerpoint.comments+xml"/>
  <Override PartName="/ppt/notesSlides/notesSlide1.xml" ContentType="application/vnd.openxmlformats-officedocument.presentationml.notesSlide+xml"/>
  <Override PartName="/ppt/comments/modernComment_110_0.xml" ContentType="application/vnd.ms-powerpoint.comments+xml"/>
  <Override PartName="/ppt/comments/modernComment_122_9BBBA98E.xml" ContentType="application/vnd.ms-powerpoint.comments+xml"/>
  <Override PartName="/ppt/media/image155.jpg" ContentType="image/jpeg"/>
  <Override PartName="/ppt/media/image156.jpg" ContentType="image/jpeg"/>
  <Override PartName="/ppt/media/image157.jpg" ContentType="image/jpeg"/>
  <Override PartName="/ppt/comments/modernComment_11F_BB96A04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30"/>
  </p:notesMasterIdLst>
  <p:sldIdLst>
    <p:sldId id="256" r:id="rId4"/>
    <p:sldId id="257" r:id="rId5"/>
    <p:sldId id="280" r:id="rId6"/>
    <p:sldId id="281" r:id="rId7"/>
    <p:sldId id="282" r:id="rId8"/>
    <p:sldId id="261" r:id="rId9"/>
    <p:sldId id="292" r:id="rId10"/>
    <p:sldId id="293" r:id="rId11"/>
    <p:sldId id="29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6" r:id="rId24"/>
    <p:sldId id="288" r:id="rId25"/>
    <p:sldId id="290" r:id="rId26"/>
    <p:sldId id="291" r:id="rId27"/>
    <p:sldId id="287" r:id="rId28"/>
    <p:sldId id="289" r:id="rId29"/>
  </p:sldIdLst>
  <p:sldSz cx="18288000" cy="10299700"/>
  <p:notesSz cx="18288000" cy="102997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6" userDrawn="1">
          <p15:clr>
            <a:srgbClr val="A4A3A4"/>
          </p15:clr>
        </p15:guide>
        <p15:guide id="2" pos="81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01B101-7737-17D5-2AD2-0B9FD326C4F3}" name="Ana Elisa Quintao Simplicio - BI Media - Editora Globo" initials="AG" userId="S::ana.simplicio@edglobo.com.br::2269e9ee-dfa5-4873-bc21-d6788bb0de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94C"/>
    <a:srgbClr val="A7512F"/>
    <a:srgbClr val="935E36"/>
    <a:srgbClr val="8A8C8E"/>
    <a:srgbClr val="BEBEBE"/>
    <a:srgbClr val="CCCC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739AF-6AF7-CAB1-1A31-ADE7348C625B}" v="53" dt="2026-02-26T20:55:41.95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4" y="486"/>
      </p:cViewPr>
      <p:guideLst>
        <p:guide orient="horz" pos="2836"/>
        <p:guide pos="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omments/modernComment_11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AB6E41-088B-4DA5-B9B4-A2F219AA8C0B}" authorId="{9501B101-7737-17D5-2AD2-0B9FD326C4F3}" status="resolved" created="2023-07-11T17:29:10.403" complete="100000">
    <pc:sldMkLst xmlns:pc="http://schemas.microsoft.com/office/powerpoint/2013/main/command">
      <pc:docMk/>
      <pc:sldMk cId="0" sldId="272"/>
    </pc:sldMkLst>
    <p188:txBody>
      <a:bodyPr/>
      <a:lstStyle/>
      <a:p>
        <a:r>
          <a:rPr lang="pt-BR"/>
          <a:t>Artigos de capa</a:t>
        </a:r>
      </a:p>
    </p188:txBody>
  </p188:cm>
</p188:cmLst>
</file>

<file path=ppt/comments/modernComment_119_C736E5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B02799-005F-45C4-852B-86A4EC9B1FE3}" authorId="{9501B101-7737-17D5-2AD2-0B9FD326C4F3}" status="resolved" created="2023-07-11T17:03:58.08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42263586" sldId="281"/>
      <ac:spMk id="2" creationId="{00000000-0000-0000-0000-000000000000}"/>
      <ac:txMk cp="300">
        <ac:context len="334" hash="2697024846"/>
      </ac:txMk>
    </ac:txMkLst>
    <p188:pos x="5095593" y="3692345"/>
    <p188:replyLst>
      <p188:reply id="{80F0E345-C89F-4FAD-B836-C7E4FF7FF63F}" authorId="{9501B101-7737-17D5-2AD2-0B9FD326C4F3}" created="2023-07-11T17:04:13.257">
        <p188:txBody>
          <a:bodyPr/>
          <a:lstStyle/>
          <a:p>
            <a:r>
              <a:rPr lang="pt-BR"/>
              <a:t>informalidade e elegância</a:t>
            </a:r>
          </a:p>
        </p188:txBody>
      </p188:reply>
    </p188:replyLst>
    <p188:txBody>
      <a:bodyPr/>
      <a:lstStyle/>
      <a:p>
        <a:r>
          <a:rPr lang="pt-BR"/>
          <a:t>informalidade elegante</a:t>
        </a:r>
      </a:p>
    </p188:txBody>
  </p188:cm>
</p188:cmLst>
</file>

<file path=ppt/comments/modernComment_11F_BB96A0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036093-B141-406C-BBF1-DF0CEF1F8B80}" authorId="{9501B101-7737-17D5-2AD2-0B9FD326C4F3}" status="resolved" created="2023-07-11T17:30:17.27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47210821" sldId="287"/>
      <ac:spMk id="8" creationId="{00000000-0000-0000-0000-000000000000}"/>
      <ac:txMk cp="24" len="13">
        <ac:context len="104" hash="1001734323"/>
      </ac:txMk>
    </ac:txMkLst>
    <p188:pos x="2763711" y="2094488"/>
    <p188:txBody>
      <a:bodyPr/>
      <a:lstStyle/>
      <a:p>
        <a:r>
          <a:rPr lang="pt-BR"/>
          <a:t>customização
personalização
adaptação
singularidade</a:t>
        </a:r>
      </a:p>
    </p188:txBody>
  </p188:cm>
</p188:cmLst>
</file>

<file path=ppt/comments/modernComment_122_9BBBA98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036093-B141-406C-BBF1-DF0CEF1F8B80}" authorId="{9501B101-7737-17D5-2AD2-0B9FD326C4F3}" status="resolved" created="2023-07-11T17:30:17.27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47210821" sldId="287"/>
      <ac:spMk id="8" creationId="{00000000-0000-0000-0000-000000000000}"/>
      <ac:txMk cp="34" len="13">
        <ac:context len="114" hash="3495296110"/>
      </ac:txMk>
    </ac:txMkLst>
    <p188:pos x="2763711" y="2094488"/>
    <p188:txBody>
      <a:bodyPr/>
      <a:lstStyle/>
      <a:p>
        <a:r>
          <a:rPr lang="pt-BR"/>
          <a:t>customização
personalização
adaptação
singularidade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C92AB-9871-48FD-B7C1-FD53E7F829F6}" type="datetimeFigureOut">
              <a:rPr lang="pt-BR" smtClean="0"/>
              <a:t>26/02/2026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7463"/>
            <a:ext cx="61722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828800" y="4956175"/>
            <a:ext cx="14630400" cy="4056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837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0358438" y="97837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AA674-C932-45C3-8CDE-511518F387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55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A674-C932-45C3-8CDE-511518F3875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394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92907"/>
            <a:ext cx="15544800" cy="2162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7832"/>
            <a:ext cx="12801600" cy="2574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18288000" y="0"/>
                </a:moveTo>
                <a:lnTo>
                  <a:pt x="0" y="0"/>
                </a:lnTo>
                <a:lnTo>
                  <a:pt x="0" y="10295991"/>
                </a:lnTo>
                <a:lnTo>
                  <a:pt x="18288000" y="10295991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5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5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8931"/>
            <a:ext cx="7955280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8931"/>
            <a:ext cx="7955280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5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5568" y="1023136"/>
            <a:ext cx="15736862" cy="1087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5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33320" y="2134036"/>
            <a:ext cx="11306810" cy="2612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78721"/>
            <a:ext cx="5852160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78721"/>
            <a:ext cx="4206240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78721"/>
            <a:ext cx="4206240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32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microsoft.com/office/2018/10/relationships/comments" Target="../comments/modernComment_110_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7.png"/><Relationship Id="rId21" Type="http://schemas.openxmlformats.org/officeDocument/2006/relationships/image" Target="../media/image92.png"/><Relationship Id="rId42" Type="http://schemas.openxmlformats.org/officeDocument/2006/relationships/image" Target="../media/image113.png"/><Relationship Id="rId47" Type="http://schemas.openxmlformats.org/officeDocument/2006/relationships/image" Target="../media/image118.png"/><Relationship Id="rId63" Type="http://schemas.openxmlformats.org/officeDocument/2006/relationships/image" Target="../media/image134.png"/><Relationship Id="rId68" Type="http://schemas.openxmlformats.org/officeDocument/2006/relationships/image" Target="../media/image139.png"/><Relationship Id="rId16" Type="http://schemas.openxmlformats.org/officeDocument/2006/relationships/image" Target="../media/image87.png"/><Relationship Id="rId11" Type="http://schemas.openxmlformats.org/officeDocument/2006/relationships/image" Target="../media/image82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53" Type="http://schemas.openxmlformats.org/officeDocument/2006/relationships/image" Target="../media/image124.png"/><Relationship Id="rId58" Type="http://schemas.openxmlformats.org/officeDocument/2006/relationships/image" Target="../media/image129.png"/><Relationship Id="rId74" Type="http://schemas.openxmlformats.org/officeDocument/2006/relationships/image" Target="../media/image145.png"/><Relationship Id="rId79" Type="http://schemas.openxmlformats.org/officeDocument/2006/relationships/image" Target="../media/image150.png"/><Relationship Id="rId5" Type="http://schemas.openxmlformats.org/officeDocument/2006/relationships/image" Target="../media/image76.png"/><Relationship Id="rId61" Type="http://schemas.openxmlformats.org/officeDocument/2006/relationships/image" Target="../media/image132.png"/><Relationship Id="rId19" Type="http://schemas.openxmlformats.org/officeDocument/2006/relationships/image" Target="../media/image9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4.png"/><Relationship Id="rId48" Type="http://schemas.openxmlformats.org/officeDocument/2006/relationships/image" Target="../media/image119.png"/><Relationship Id="rId56" Type="http://schemas.openxmlformats.org/officeDocument/2006/relationships/image" Target="../media/image127.png"/><Relationship Id="rId64" Type="http://schemas.openxmlformats.org/officeDocument/2006/relationships/image" Target="../media/image135.png"/><Relationship Id="rId69" Type="http://schemas.openxmlformats.org/officeDocument/2006/relationships/image" Target="../media/image140.png"/><Relationship Id="rId77" Type="http://schemas.openxmlformats.org/officeDocument/2006/relationships/image" Target="../media/image148.png"/><Relationship Id="rId8" Type="http://schemas.openxmlformats.org/officeDocument/2006/relationships/image" Target="../media/image79.png"/><Relationship Id="rId51" Type="http://schemas.openxmlformats.org/officeDocument/2006/relationships/image" Target="../media/image122.png"/><Relationship Id="rId72" Type="http://schemas.openxmlformats.org/officeDocument/2006/relationships/image" Target="../media/image143.png"/><Relationship Id="rId80" Type="http://schemas.openxmlformats.org/officeDocument/2006/relationships/image" Target="../media/image151.jpg"/><Relationship Id="rId3" Type="http://schemas.openxmlformats.org/officeDocument/2006/relationships/image" Target="../media/image74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9.png"/><Relationship Id="rId46" Type="http://schemas.openxmlformats.org/officeDocument/2006/relationships/image" Target="../media/image117.png"/><Relationship Id="rId59" Type="http://schemas.openxmlformats.org/officeDocument/2006/relationships/image" Target="../media/image130.png"/><Relationship Id="rId67" Type="http://schemas.openxmlformats.org/officeDocument/2006/relationships/image" Target="../media/image138.png"/><Relationship Id="rId20" Type="http://schemas.openxmlformats.org/officeDocument/2006/relationships/image" Target="../media/image91.png"/><Relationship Id="rId41" Type="http://schemas.openxmlformats.org/officeDocument/2006/relationships/image" Target="../media/image112.png"/><Relationship Id="rId54" Type="http://schemas.openxmlformats.org/officeDocument/2006/relationships/image" Target="../media/image125.png"/><Relationship Id="rId62" Type="http://schemas.openxmlformats.org/officeDocument/2006/relationships/image" Target="../media/image133.png"/><Relationship Id="rId70" Type="http://schemas.openxmlformats.org/officeDocument/2006/relationships/image" Target="../media/image141.png"/><Relationship Id="rId75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49" Type="http://schemas.openxmlformats.org/officeDocument/2006/relationships/image" Target="../media/image120.png"/><Relationship Id="rId57" Type="http://schemas.openxmlformats.org/officeDocument/2006/relationships/image" Target="../media/image128.png"/><Relationship Id="rId10" Type="http://schemas.openxmlformats.org/officeDocument/2006/relationships/image" Target="../media/image81.png"/><Relationship Id="rId31" Type="http://schemas.openxmlformats.org/officeDocument/2006/relationships/image" Target="../media/image102.png"/><Relationship Id="rId44" Type="http://schemas.openxmlformats.org/officeDocument/2006/relationships/image" Target="../media/image115.png"/><Relationship Id="rId52" Type="http://schemas.openxmlformats.org/officeDocument/2006/relationships/image" Target="../media/image123.png"/><Relationship Id="rId60" Type="http://schemas.openxmlformats.org/officeDocument/2006/relationships/image" Target="../media/image131.png"/><Relationship Id="rId65" Type="http://schemas.openxmlformats.org/officeDocument/2006/relationships/image" Target="../media/image136.png"/><Relationship Id="rId73" Type="http://schemas.openxmlformats.org/officeDocument/2006/relationships/image" Target="../media/image144.png"/><Relationship Id="rId78" Type="http://schemas.openxmlformats.org/officeDocument/2006/relationships/image" Target="../media/image149.png"/><Relationship Id="rId81" Type="http://schemas.openxmlformats.org/officeDocument/2006/relationships/image" Target="../media/image3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9" Type="http://schemas.openxmlformats.org/officeDocument/2006/relationships/image" Target="../media/image110.png"/><Relationship Id="rId34" Type="http://schemas.openxmlformats.org/officeDocument/2006/relationships/image" Target="../media/image105.png"/><Relationship Id="rId50" Type="http://schemas.openxmlformats.org/officeDocument/2006/relationships/image" Target="../media/image121.png"/><Relationship Id="rId55" Type="http://schemas.openxmlformats.org/officeDocument/2006/relationships/image" Target="../media/image126.png"/><Relationship Id="rId76" Type="http://schemas.openxmlformats.org/officeDocument/2006/relationships/image" Target="../media/image147.png"/><Relationship Id="rId7" Type="http://schemas.openxmlformats.org/officeDocument/2006/relationships/image" Target="../media/image78.png"/><Relationship Id="rId71" Type="http://schemas.openxmlformats.org/officeDocument/2006/relationships/image" Target="../media/image142.png"/><Relationship Id="rId2" Type="http://schemas.openxmlformats.org/officeDocument/2006/relationships/image" Target="../media/image73.png"/><Relationship Id="rId29" Type="http://schemas.openxmlformats.org/officeDocument/2006/relationships/image" Target="../media/image100.png"/><Relationship Id="rId24" Type="http://schemas.openxmlformats.org/officeDocument/2006/relationships/image" Target="../media/image95.png"/><Relationship Id="rId40" Type="http://schemas.openxmlformats.org/officeDocument/2006/relationships/image" Target="../media/image111.png"/><Relationship Id="rId45" Type="http://schemas.openxmlformats.org/officeDocument/2006/relationships/image" Target="../media/image116.png"/><Relationship Id="rId66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microsoft.com/office/2018/10/relationships/comments" Target="../comments/modernComment_122_9BBBA98E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g"/><Relationship Id="rId5" Type="http://schemas.openxmlformats.org/officeDocument/2006/relationships/image" Target="../media/image156.jp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microsoft.com/office/2018/10/relationships/comments" Target="../comments/modernComment_11F_BB96A0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32.png"/><Relationship Id="rId4" Type="http://schemas.openxmlformats.org/officeDocument/2006/relationships/image" Target="../media/image1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19_C736E5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r="17471"/>
          <a:stretch/>
        </p:blipFill>
        <p:spPr>
          <a:xfrm>
            <a:off x="0" y="5190604"/>
            <a:ext cx="8742556" cy="5105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171533" y="1962101"/>
            <a:ext cx="5185410" cy="6107569"/>
          </a:xfrm>
          <a:prstGeom prst="rect">
            <a:avLst/>
          </a:prstGeom>
        </p:spPr>
        <p:txBody>
          <a:bodyPr vert="horz" wrap="square" lIns="0" tIns="369570" rIns="0" bIns="0" rtlCol="0" anchor="t">
            <a:spAutoFit/>
          </a:bodyPr>
          <a:lstStyle/>
          <a:p>
            <a:pPr marL="12700" marR="759460">
              <a:lnSpc>
                <a:spcPct val="66500"/>
              </a:lnSpc>
              <a:spcBef>
                <a:spcPts val="2910"/>
              </a:spcBef>
            </a:pPr>
            <a:r>
              <a:rPr lang="pt-BR" sz="6950" b="1" spc="-270" dirty="0">
                <a:latin typeface="Times New Roman"/>
                <a:cs typeface="Times New Roman"/>
              </a:rPr>
              <a:t>A </a:t>
            </a:r>
            <a:r>
              <a:rPr lang="pt-BR" sz="6950" b="1" spc="-270" dirty="0">
                <a:solidFill>
                  <a:srgbClr val="8A8C8E"/>
                </a:solidFill>
                <a:latin typeface="Times New Roman"/>
                <a:cs typeface="Times New Roman"/>
              </a:rPr>
              <a:t>maior revista</a:t>
            </a:r>
            <a:br>
              <a:rPr lang="pt-BR" sz="6950" b="1" spc="-270" dirty="0">
                <a:solidFill>
                  <a:srgbClr val="8A8C8E"/>
                </a:solidFill>
                <a:latin typeface="Times New Roman"/>
                <a:cs typeface="Times New Roman"/>
              </a:rPr>
            </a:br>
            <a:r>
              <a:rPr lang="pt-BR" sz="6950" b="1" spc="-270" dirty="0">
                <a:solidFill>
                  <a:srgbClr val="8A8C8E"/>
                </a:solidFill>
                <a:latin typeface="Times New Roman"/>
                <a:cs typeface="Times New Roman"/>
              </a:rPr>
              <a:t>feminina </a:t>
            </a:r>
            <a:r>
              <a:rPr lang="pt-BR" sz="6950" b="1" spc="-270" dirty="0">
                <a:latin typeface="Times New Roman"/>
                <a:cs typeface="Times New Roman"/>
              </a:rPr>
              <a:t>em</a:t>
            </a:r>
            <a:br>
              <a:rPr lang="pt-BR" sz="6950" b="1" spc="-270" dirty="0">
                <a:latin typeface="Times New Roman"/>
                <a:cs typeface="Times New Roman"/>
              </a:rPr>
            </a:br>
            <a:r>
              <a:rPr lang="pt-BR" sz="6950" b="1" spc="-270" dirty="0">
                <a:latin typeface="Times New Roman"/>
                <a:cs typeface="Times New Roman"/>
              </a:rPr>
              <a:t>circulação</a:t>
            </a:r>
            <a:br>
              <a:rPr lang="pt-BR" sz="6950" b="1" spc="-270" dirty="0">
                <a:latin typeface="Times New Roman"/>
                <a:cs typeface="Times New Roman"/>
              </a:rPr>
            </a:br>
            <a:r>
              <a:rPr lang="pt-BR" sz="6950" b="1" spc="-270" dirty="0">
                <a:latin typeface="Times New Roman"/>
                <a:cs typeface="Times New Roman"/>
              </a:rPr>
              <a:t>no Brasil...</a:t>
            </a:r>
            <a:endParaRPr lang="pt-BR" dirty="0">
              <a:latin typeface="Calibri"/>
              <a:ea typeface="Calibri"/>
              <a:cs typeface="Calibri"/>
            </a:endParaRPr>
          </a:p>
          <a:p>
            <a:pPr marL="12700" marR="27305">
              <a:lnSpc>
                <a:spcPct val="67200"/>
              </a:lnSpc>
              <a:spcBef>
                <a:spcPts val="5600"/>
              </a:spcBef>
            </a:pPr>
            <a:r>
              <a:rPr sz="6950" b="1" spc="-280" dirty="0">
                <a:latin typeface="Times New Roman"/>
                <a:cs typeface="Times New Roman"/>
              </a:rPr>
              <a:t>..</a:t>
            </a:r>
            <a:r>
              <a:rPr sz="6950" b="1" dirty="0">
                <a:latin typeface="Times New Roman"/>
                <a:cs typeface="Times New Roman"/>
              </a:rPr>
              <a:t>.</a:t>
            </a:r>
            <a:r>
              <a:rPr sz="6950" b="1" spc="-935" dirty="0">
                <a:latin typeface="Times New Roman"/>
                <a:cs typeface="Times New Roman"/>
              </a:rPr>
              <a:t> </a:t>
            </a:r>
            <a:r>
              <a:rPr lang="pt-BR" sz="6950" b="1" spc="-275" dirty="0">
                <a:latin typeface="Times New Roman"/>
                <a:cs typeface="Times New Roman"/>
              </a:rPr>
              <a:t>E a única semanal!</a:t>
            </a:r>
            <a:endParaRPr sz="6950" b="1" spc="-275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959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-50801" y="8407400"/>
            <a:ext cx="3732116" cy="19754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03">
            <a:off x="12334052" y="-83542"/>
            <a:ext cx="4150066" cy="5598611"/>
          </a:xfrm>
          <a:prstGeom prst="rect">
            <a:avLst/>
          </a:prstGeom>
          <a:effectLst>
            <a:outerShdw blurRad="508000" dist="190500" dir="27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13" y="-83542"/>
            <a:ext cx="4150066" cy="5598611"/>
          </a:xfrm>
          <a:prstGeom prst="rect">
            <a:avLst/>
          </a:prstGeom>
          <a:effectLst>
            <a:outerShdw blurRad="508000" dist="190500" dir="27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211">
            <a:off x="612540" y="-105747"/>
            <a:ext cx="4150066" cy="5598611"/>
          </a:xfrm>
          <a:prstGeom prst="rect">
            <a:avLst/>
          </a:prstGeom>
          <a:effectLst>
            <a:outerShdw blurRad="508000" dist="190500" dir="27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282" y="4112118"/>
            <a:ext cx="4150067" cy="5598612"/>
          </a:xfrm>
          <a:prstGeom prst="rect">
            <a:avLst/>
          </a:prstGeom>
          <a:effectLst>
            <a:outerShdw blurRad="508000" dist="190500" dir="27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61">
            <a:off x="8465044" y="4864740"/>
            <a:ext cx="4150066" cy="5598611"/>
          </a:xfrm>
          <a:prstGeom prst="rect">
            <a:avLst/>
          </a:prstGeom>
          <a:effectLst>
            <a:outerShdw blurRad="508000" dist="190500" dir="27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505">
            <a:off x="2452594" y="4489701"/>
            <a:ext cx="4150066" cy="5598611"/>
          </a:xfrm>
          <a:prstGeom prst="rect">
            <a:avLst/>
          </a:prstGeom>
          <a:effectLst>
            <a:outerShdw blurRad="508000" dist="190500" dir="2700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735" y="8439118"/>
            <a:ext cx="3684318" cy="193737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8" y="918102"/>
            <a:ext cx="2018664" cy="1087755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t-BR" spc="-300" dirty="0">
                <a:solidFill>
                  <a:srgbClr val="8A8C8E"/>
                </a:solidFill>
              </a:rPr>
              <a:t>Front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5018" y="3256889"/>
            <a:ext cx="4944960" cy="6223342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bject 6"/>
          <p:cNvSpPr/>
          <p:nvPr/>
        </p:nvSpPr>
        <p:spPr>
          <a:xfrm>
            <a:off x="325027" y="3256880"/>
            <a:ext cx="4945380" cy="6223635"/>
          </a:xfrm>
          <a:custGeom>
            <a:avLst/>
            <a:gdLst/>
            <a:ahLst/>
            <a:cxnLst/>
            <a:rect l="l" t="t" r="r" b="b"/>
            <a:pathLst>
              <a:path w="4945380" h="6223634">
                <a:moveTo>
                  <a:pt x="0" y="242735"/>
                </a:moveTo>
                <a:lnTo>
                  <a:pt x="313436" y="6223355"/>
                </a:lnTo>
                <a:lnTo>
                  <a:pt x="4944960" y="5980620"/>
                </a:lnTo>
                <a:lnTo>
                  <a:pt x="4631524" y="0"/>
                </a:lnTo>
                <a:lnTo>
                  <a:pt x="0" y="2427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6556" y="3025025"/>
            <a:ext cx="4737442" cy="6212484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bject 8"/>
          <p:cNvSpPr/>
          <p:nvPr/>
        </p:nvSpPr>
        <p:spPr>
          <a:xfrm>
            <a:off x="4956553" y="3025035"/>
            <a:ext cx="4737735" cy="6212840"/>
          </a:xfrm>
          <a:custGeom>
            <a:avLst/>
            <a:gdLst/>
            <a:ahLst/>
            <a:cxnLst/>
            <a:rect l="l" t="t" r="r" b="b"/>
            <a:pathLst>
              <a:path w="4737734" h="6212840">
                <a:moveTo>
                  <a:pt x="0" y="231851"/>
                </a:moveTo>
                <a:lnTo>
                  <a:pt x="313436" y="6212471"/>
                </a:lnTo>
                <a:lnTo>
                  <a:pt x="4737455" y="5980620"/>
                </a:lnTo>
                <a:lnTo>
                  <a:pt x="4424019" y="0"/>
                </a:lnTo>
                <a:lnTo>
                  <a:pt x="0" y="231851"/>
                </a:lnTo>
                <a:close/>
              </a:path>
            </a:pathLst>
          </a:custGeom>
          <a:ln w="3175">
            <a:solidFill>
              <a:srgbClr val="000000"/>
            </a:solidFill>
          </a:ln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39695" y="12"/>
            <a:ext cx="9388906" cy="6251803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object 11"/>
          <p:cNvSpPr/>
          <p:nvPr/>
        </p:nvSpPr>
        <p:spPr>
          <a:xfrm>
            <a:off x="4459307" y="0"/>
            <a:ext cx="9389110" cy="6252210"/>
          </a:xfrm>
          <a:custGeom>
            <a:avLst/>
            <a:gdLst/>
            <a:ahLst/>
            <a:cxnLst/>
            <a:rect l="l" t="t" r="r" b="b"/>
            <a:pathLst>
              <a:path w="9389110" h="6252210">
                <a:moveTo>
                  <a:pt x="348605" y="0"/>
                </a:moveTo>
                <a:lnTo>
                  <a:pt x="0" y="5699688"/>
                </a:lnTo>
                <a:lnTo>
                  <a:pt x="9027071" y="6251808"/>
                </a:lnTo>
                <a:lnTo>
                  <a:pt x="9388894" y="336008"/>
                </a:lnTo>
                <a:lnTo>
                  <a:pt x="38952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89108" y="2754896"/>
            <a:ext cx="5360352" cy="6590665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object 15"/>
          <p:cNvSpPr txBox="1"/>
          <p:nvPr/>
        </p:nvSpPr>
        <p:spPr>
          <a:xfrm rot="21300000">
            <a:off x="10453599" y="3136810"/>
            <a:ext cx="2814691" cy="134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65"/>
              </a:lnSpc>
            </a:pPr>
            <a:r>
              <a:rPr sz="10550" spc="-475">
                <a:solidFill>
                  <a:srgbClr val="FFFFFF"/>
                </a:solidFill>
                <a:latin typeface="Times New Roman"/>
                <a:cs typeface="Times New Roman"/>
              </a:rPr>
              <a:t>FRO</a:t>
            </a:r>
            <a:endParaRPr sz="10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189102" y="3246226"/>
            <a:ext cx="45720" cy="6350"/>
          </a:xfrm>
          <a:custGeom>
            <a:avLst/>
            <a:gdLst/>
            <a:ahLst/>
            <a:cxnLst/>
            <a:rect l="l" t="t" r="r" b="b"/>
            <a:pathLst>
              <a:path w="45720" h="6350">
                <a:moveTo>
                  <a:pt x="45034" y="0"/>
                </a:moveTo>
                <a:lnTo>
                  <a:pt x="0" y="4737"/>
                </a:lnTo>
                <a:lnTo>
                  <a:pt x="101" y="5727"/>
                </a:lnTo>
                <a:lnTo>
                  <a:pt x="45135" y="990"/>
                </a:lnTo>
                <a:lnTo>
                  <a:pt x="450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673183" y="763932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454850" y="0"/>
                </a:moveTo>
                <a:lnTo>
                  <a:pt x="0" y="47802"/>
                </a:lnTo>
                <a:lnTo>
                  <a:pt x="47815" y="502666"/>
                </a:lnTo>
                <a:lnTo>
                  <a:pt x="502666" y="454850"/>
                </a:lnTo>
                <a:lnTo>
                  <a:pt x="454850" y="0"/>
                </a:lnTo>
                <a:close/>
              </a:path>
            </a:pathLst>
          </a:custGeom>
          <a:solidFill>
            <a:srgbClr val="00A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 rot="21300000">
            <a:off x="14607938" y="7710624"/>
            <a:ext cx="118420" cy="10160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795"/>
              </a:lnSpc>
              <a:spcBef>
                <a:spcPts val="35"/>
              </a:spcBef>
            </a:pPr>
            <a:r>
              <a:rPr sz="800" spc="-105">
                <a:solidFill>
                  <a:srgbClr val="00AEA9"/>
                </a:solidFill>
                <a:latin typeface="Lucida Sans Unicode"/>
                <a:cs typeface="Lucida Sans Unicode"/>
              </a:rPr>
              <a:t>b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14711256" y="7721152"/>
            <a:ext cx="236752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2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450" spc="70">
                <a:solidFill>
                  <a:srgbClr val="FFFFFF"/>
                </a:solidFill>
                <a:latin typeface="Microsoft Sans Serif"/>
                <a:cs typeface="Microsoft Sans Serif"/>
              </a:rPr>
              <a:t>om</a:t>
            </a:r>
            <a:r>
              <a:rPr sz="45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50" spc="35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450" spc="60">
                <a:solidFill>
                  <a:srgbClr val="FFFFFF"/>
                </a:solidFill>
                <a:latin typeface="Microsoft Sans Serif"/>
                <a:cs typeface="Microsoft Sans Serif"/>
              </a:rPr>
              <a:t>9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 rot="21240000">
            <a:off x="14718201" y="7779202"/>
            <a:ext cx="284868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25">
                <a:solidFill>
                  <a:srgbClr val="FFFFFF"/>
                </a:solidFill>
                <a:latin typeface="Microsoft Sans Serif"/>
                <a:cs typeface="Microsoft Sans Serif"/>
              </a:rPr>
              <a:t>semanas,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 rot="21240000">
            <a:off x="14724219" y="7841629"/>
            <a:ext cx="252114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5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450" spc="50">
                <a:solidFill>
                  <a:srgbClr val="FFFFFF"/>
                </a:solidFill>
                <a:latin typeface="Microsoft Sans Serif"/>
                <a:cs typeface="Microsoft Sans Serif"/>
              </a:rPr>
              <a:t>oberta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 rot="21240000">
            <a:off x="14730869" y="7901001"/>
            <a:ext cx="276195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5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450" spc="30">
                <a:solidFill>
                  <a:srgbClr val="FFFFFF"/>
                </a:solidFill>
                <a:latin typeface="Microsoft Sans Serif"/>
                <a:cs typeface="Microsoft Sans Serif"/>
              </a:rPr>
              <a:t>eve</a:t>
            </a:r>
            <a:r>
              <a:rPr sz="45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50" spc="50">
                <a:solidFill>
                  <a:srgbClr val="FFFFFF"/>
                </a:solidFill>
                <a:latin typeface="Microsoft Sans Serif"/>
                <a:cs typeface="Microsoft Sans Serif"/>
              </a:rPr>
              <a:t>uma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 rot="21240000">
            <a:off x="14737139" y="7962188"/>
            <a:ext cx="266301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7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r>
              <a:rPr sz="450" spc="25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450" spc="1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450" spc="40">
                <a:solidFill>
                  <a:srgbClr val="FFFFFF"/>
                </a:solidFill>
                <a:latin typeface="Microsoft Sans Serif"/>
                <a:cs typeface="Microsoft Sans Serif"/>
              </a:rPr>
              <a:t>vid</a:t>
            </a:r>
            <a:r>
              <a:rPr sz="450" spc="4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450" spc="40">
                <a:solidFill>
                  <a:srgbClr val="FFFFFF"/>
                </a:solidFill>
                <a:latin typeface="Microsoft Sans Serif"/>
                <a:cs typeface="Microsoft Sans Serif"/>
              </a:rPr>
              <a:t>z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 rot="21240000">
            <a:off x="14743587" y="8022467"/>
            <a:ext cx="273101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5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450" spc="45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450" spc="35">
                <a:solidFill>
                  <a:srgbClr val="FFFFFF"/>
                </a:solidFill>
                <a:latin typeface="Microsoft Sans Serif"/>
                <a:cs typeface="Microsoft Sans Serif"/>
              </a:rPr>
              <a:t>anquila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 rot="21300000">
            <a:off x="13411592" y="4164805"/>
            <a:ext cx="140106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"/>
              </a:lnSpc>
            </a:pPr>
            <a:r>
              <a:rPr sz="650" b="1" spc="-5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650" b="1" spc="-3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50" b="1" spc="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 rot="21240000">
            <a:off x="13541958" y="4121715"/>
            <a:ext cx="498269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40">
                <a:solidFill>
                  <a:srgbClr val="FFFFFF"/>
                </a:solidFill>
                <a:latin typeface="Microsoft Sans Serif"/>
                <a:cs typeface="Microsoft Sans Serif"/>
              </a:rPr>
              <a:t>LÍVIA</a:t>
            </a:r>
            <a:r>
              <a:rPr sz="650" spc="-9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-85">
                <a:solidFill>
                  <a:srgbClr val="FFFFFF"/>
                </a:solidFill>
                <a:latin typeface="Microsoft Sans Serif"/>
                <a:cs typeface="Microsoft Sans Serif"/>
              </a:rPr>
              <a:t>BREVES</a:t>
            </a:r>
            <a:r>
              <a:rPr sz="650" spc="-9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-15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 rot="21300000">
            <a:off x="13252677" y="2910549"/>
            <a:ext cx="1365365" cy="1358265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5"/>
              </a:lnSpc>
            </a:pPr>
            <a:r>
              <a:rPr sz="10550" spc="-559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endParaRPr sz="105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 rot="21300000">
            <a:off x="14036719" y="4096211"/>
            <a:ext cx="19518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5"/>
              </a:lnSpc>
            </a:pPr>
            <a:r>
              <a:rPr sz="65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650" b="1" spc="-3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50" b="1" spc="-4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50" b="1" spc="-3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 rot="21240000">
            <a:off x="14226198" y="4048729"/>
            <a:ext cx="518323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50">
                <a:solidFill>
                  <a:srgbClr val="FFFFFF"/>
                </a:solidFill>
                <a:latin typeface="Microsoft Sans Serif"/>
                <a:cs typeface="Microsoft Sans Serif"/>
              </a:rPr>
              <a:t>NANA</a:t>
            </a:r>
            <a:r>
              <a:rPr sz="650" spc="-9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-85">
                <a:solidFill>
                  <a:srgbClr val="FFFFFF"/>
                </a:solidFill>
                <a:latin typeface="Microsoft Sans Serif"/>
                <a:cs typeface="Microsoft Sans Serif"/>
              </a:rPr>
              <a:t>MORAES</a:t>
            </a:r>
            <a:endParaRPr sz="650">
              <a:latin typeface="Microsoft Sans Serif"/>
              <a:cs typeface="Microsoft Sans Serif"/>
            </a:endParaRPr>
          </a:p>
        </p:txBody>
      </p:sp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33911" y="3406749"/>
            <a:ext cx="1130947" cy="1140256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10189099" y="2754892"/>
            <a:ext cx="5360670" cy="6591300"/>
          </a:xfrm>
          <a:custGeom>
            <a:avLst/>
            <a:gdLst/>
            <a:ahLst/>
            <a:cxnLst/>
            <a:rect l="l" t="t" r="r" b="b"/>
            <a:pathLst>
              <a:path w="5360669" h="6591300">
                <a:moveTo>
                  <a:pt x="0" y="496074"/>
                </a:moveTo>
                <a:lnTo>
                  <a:pt x="640562" y="6590677"/>
                </a:lnTo>
                <a:lnTo>
                  <a:pt x="5360365" y="6094603"/>
                </a:lnTo>
                <a:lnTo>
                  <a:pt x="4719789" y="0"/>
                </a:lnTo>
                <a:lnTo>
                  <a:pt x="0" y="4960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908893" y="2399746"/>
            <a:ext cx="3379470" cy="6450330"/>
          </a:xfrm>
          <a:custGeom>
            <a:avLst/>
            <a:gdLst/>
            <a:ahLst/>
            <a:cxnLst/>
            <a:rect l="l" t="t" r="r" b="b"/>
            <a:pathLst>
              <a:path w="3379469" h="6450330">
                <a:moveTo>
                  <a:pt x="3379101" y="0"/>
                </a:moveTo>
                <a:lnTo>
                  <a:pt x="0" y="355155"/>
                </a:lnTo>
                <a:lnTo>
                  <a:pt x="640575" y="6449745"/>
                </a:lnTo>
                <a:lnTo>
                  <a:pt x="3379101" y="6161913"/>
                </a:lnTo>
                <a:lnTo>
                  <a:pt x="3379101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188956" y="2897619"/>
            <a:ext cx="1099043" cy="247512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56860" y="5443562"/>
            <a:ext cx="831138" cy="1960689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7280856" y="4743556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454926" y="0"/>
                </a:moveTo>
                <a:lnTo>
                  <a:pt x="0" y="47828"/>
                </a:lnTo>
                <a:lnTo>
                  <a:pt x="47815" y="502754"/>
                </a:lnTo>
                <a:lnTo>
                  <a:pt x="502754" y="454939"/>
                </a:lnTo>
                <a:lnTo>
                  <a:pt x="454926" y="0"/>
                </a:lnTo>
                <a:close/>
              </a:path>
            </a:pathLst>
          </a:custGeom>
          <a:solidFill>
            <a:srgbClr val="00A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 rot="21300000">
            <a:off x="17696937" y="4764288"/>
            <a:ext cx="118420" cy="10160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795"/>
              </a:lnSpc>
              <a:spcBef>
                <a:spcPts val="35"/>
              </a:spcBef>
            </a:pPr>
            <a:r>
              <a:rPr sz="800" spc="-45">
                <a:solidFill>
                  <a:srgbClr val="00AEA9"/>
                </a:solidFill>
                <a:latin typeface="Lucida Sans Unicode"/>
                <a:cs typeface="Lucida Sans Unicode"/>
              </a:rPr>
              <a:t>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 rot="21240000">
            <a:off x="17318702" y="4827109"/>
            <a:ext cx="218415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Du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15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 rot="21240000">
            <a:off x="17325970" y="4884091"/>
            <a:ext cx="286729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av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ação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 rot="21240000">
            <a:off x="17331230" y="4949076"/>
            <a:ext cx="206867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2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-25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VD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 rot="21240000">
            <a:off x="17338893" y="5004315"/>
            <a:ext cx="307227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“Sambasá”: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 rot="21240000">
            <a:off x="17344512" y="5068777"/>
            <a:ext cx="236752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esen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 rot="21240000">
            <a:off x="17350996" y="5129049"/>
            <a:ext cx="244118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pa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Lina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 rot="21300000">
            <a:off x="15324816" y="4352105"/>
            <a:ext cx="1863881" cy="8382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25"/>
              </a:spcBef>
            </a:pPr>
            <a:r>
              <a:rPr sz="650" spc="-5">
                <a:latin typeface="Times New Roman"/>
                <a:cs typeface="Times New Roman"/>
              </a:rPr>
              <a:t>Semana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que</a:t>
            </a:r>
            <a:r>
              <a:rPr sz="975" spc="-67" baseline="4273">
                <a:latin typeface="Times New Roman"/>
                <a:cs typeface="Times New Roman"/>
              </a:rPr>
              <a:t> </a:t>
            </a:r>
            <a:r>
              <a:rPr sz="975" spc="-15" baseline="4273">
                <a:latin typeface="Times New Roman"/>
                <a:cs typeface="Times New Roman"/>
              </a:rPr>
              <a:t>vem,</a:t>
            </a:r>
            <a:r>
              <a:rPr sz="975" spc="-60" baseline="4273">
                <a:latin typeface="Times New Roman"/>
                <a:cs typeface="Times New Roman"/>
              </a:rPr>
              <a:t> </a:t>
            </a:r>
            <a:r>
              <a:rPr sz="975" spc="-7" baseline="8547">
                <a:latin typeface="Times New Roman"/>
                <a:cs typeface="Times New Roman"/>
              </a:rPr>
              <a:t>Roberta</a:t>
            </a:r>
            <a:r>
              <a:rPr sz="975" spc="-67" baseline="8547">
                <a:latin typeface="Times New Roman"/>
                <a:cs typeface="Times New Roman"/>
              </a:rPr>
              <a:t> </a:t>
            </a:r>
            <a:r>
              <a:rPr sz="975" spc="-22" baseline="8547">
                <a:latin typeface="Times New Roman"/>
                <a:cs typeface="Times New Roman"/>
              </a:rPr>
              <a:t>Sá</a:t>
            </a:r>
            <a:r>
              <a:rPr sz="975" spc="-60" baseline="8547">
                <a:latin typeface="Times New Roman"/>
                <a:cs typeface="Times New Roman"/>
              </a:rPr>
              <a:t> </a:t>
            </a:r>
            <a:r>
              <a:rPr sz="975" spc="-22" baseline="12820">
                <a:latin typeface="Times New Roman"/>
                <a:cs typeface="Times New Roman"/>
              </a:rPr>
              <a:t>faz</a:t>
            </a:r>
            <a:r>
              <a:rPr sz="975" spc="-67" baseline="12820">
                <a:latin typeface="Times New Roman"/>
                <a:cs typeface="Times New Roman"/>
              </a:rPr>
              <a:t> </a:t>
            </a:r>
            <a:r>
              <a:rPr sz="975" spc="-15" baseline="12820">
                <a:latin typeface="Times New Roman"/>
                <a:cs typeface="Times New Roman"/>
              </a:rPr>
              <a:t>42</a:t>
            </a:r>
            <a:r>
              <a:rPr sz="975" spc="-60" baseline="12820">
                <a:latin typeface="Times New Roman"/>
                <a:cs typeface="Times New Roman"/>
              </a:rPr>
              <a:t> </a:t>
            </a:r>
            <a:r>
              <a:rPr sz="975" spc="-7" baseline="12820">
                <a:latin typeface="Times New Roman"/>
                <a:cs typeface="Times New Roman"/>
              </a:rPr>
              <a:t>anos.</a:t>
            </a:r>
            <a:r>
              <a:rPr sz="975" spc="-67" baseline="12820">
                <a:latin typeface="Times New Roman"/>
                <a:cs typeface="Times New Roman"/>
              </a:rPr>
              <a:t> </a:t>
            </a:r>
            <a:r>
              <a:rPr sz="975" spc="-7" baseline="17094">
                <a:latin typeface="Times New Roman"/>
                <a:cs typeface="Times New Roman"/>
              </a:rPr>
              <a:t>Também</a:t>
            </a:r>
            <a:r>
              <a:rPr sz="975" spc="-60" baseline="17094">
                <a:latin typeface="Times New Roman"/>
                <a:cs typeface="Times New Roman"/>
              </a:rPr>
              <a:t> </a:t>
            </a:r>
            <a:r>
              <a:rPr sz="975" spc="-7" baseline="21367">
                <a:latin typeface="Times New Roman"/>
                <a:cs typeface="Times New Roman"/>
              </a:rPr>
              <a:t>será</a:t>
            </a:r>
            <a:r>
              <a:rPr sz="975" spc="-67" baseline="21367">
                <a:latin typeface="Times New Roman"/>
                <a:cs typeface="Times New Roman"/>
              </a:rPr>
              <a:t> </a:t>
            </a:r>
            <a:r>
              <a:rPr sz="975" spc="-15" baseline="21367">
                <a:latin typeface="Times New Roman"/>
                <a:cs typeface="Times New Roman"/>
              </a:rPr>
              <a:t>o</a:t>
            </a:r>
            <a:endParaRPr sz="975" baseline="21367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1300000">
            <a:off x="15244302" y="4474710"/>
            <a:ext cx="1650153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975" spc="-7" baseline="-8547">
                <a:latin typeface="Times New Roman"/>
                <a:cs typeface="Times New Roman"/>
              </a:rPr>
              <a:t>período</a:t>
            </a:r>
            <a:r>
              <a:rPr sz="975" spc="-67" baseline="-8547">
                <a:latin typeface="Times New Roman"/>
                <a:cs typeface="Times New Roman"/>
              </a:rPr>
              <a:t> </a:t>
            </a:r>
            <a:r>
              <a:rPr sz="975" spc="7" baseline="-8547">
                <a:latin typeface="Times New Roman"/>
                <a:cs typeface="Times New Roman"/>
              </a:rPr>
              <a:t>em</a:t>
            </a:r>
            <a:r>
              <a:rPr sz="975" spc="-60" baseline="-8547">
                <a:latin typeface="Times New Roman"/>
                <a:cs typeface="Times New Roman"/>
              </a:rPr>
              <a:t> </a:t>
            </a:r>
            <a:r>
              <a:rPr sz="975" baseline="-4273">
                <a:latin typeface="Times New Roman"/>
                <a:cs typeface="Times New Roman"/>
              </a:rPr>
              <a:t>que</a:t>
            </a:r>
            <a:r>
              <a:rPr sz="975" spc="-60" baseline="-4273">
                <a:latin typeface="Times New Roman"/>
                <a:cs typeface="Times New Roman"/>
              </a:rPr>
              <a:t> </a:t>
            </a:r>
            <a:r>
              <a:rPr sz="975" spc="-15" baseline="-4273">
                <a:latin typeface="Times New Roman"/>
                <a:cs typeface="Times New Roman"/>
              </a:rPr>
              <a:t>a</a:t>
            </a:r>
            <a:r>
              <a:rPr sz="975" spc="-60" baseline="-4273">
                <a:latin typeface="Times New Roman"/>
                <a:cs typeface="Times New Roman"/>
              </a:rPr>
              <a:t> </a:t>
            </a:r>
            <a:r>
              <a:rPr sz="975" baseline="-4273">
                <a:latin typeface="Times New Roman"/>
                <a:cs typeface="Times New Roman"/>
              </a:rPr>
              <a:t>primeira</a:t>
            </a:r>
            <a:r>
              <a:rPr sz="975" spc="-60" baseline="-4273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filha,</a:t>
            </a:r>
            <a:r>
              <a:rPr sz="650" spc="-4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Lina,</a:t>
            </a:r>
            <a:r>
              <a:rPr sz="650" spc="-40">
                <a:latin typeface="Times New Roman"/>
                <a:cs typeface="Times New Roman"/>
              </a:rPr>
              <a:t> </a:t>
            </a:r>
            <a:r>
              <a:rPr sz="975" spc="-7" baseline="4273">
                <a:latin typeface="Times New Roman"/>
                <a:cs typeface="Times New Roman"/>
              </a:rPr>
              <a:t>pode</a:t>
            </a:r>
            <a:r>
              <a:rPr sz="975" spc="-60" baseline="4273">
                <a:latin typeface="Times New Roman"/>
                <a:cs typeface="Times New Roman"/>
              </a:rPr>
              <a:t> </a:t>
            </a:r>
            <a:r>
              <a:rPr sz="975" spc="-7" baseline="4273">
                <a:latin typeface="Times New Roman"/>
                <a:cs typeface="Times New Roman"/>
              </a:rPr>
              <a:t>nascer.</a:t>
            </a:r>
            <a:endParaRPr sz="975" baseline="4273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21300000">
            <a:off x="15254800" y="4569042"/>
            <a:ext cx="1798551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baseline="-8547">
                <a:latin typeface="Times New Roman"/>
                <a:cs typeface="Times New Roman"/>
              </a:rPr>
              <a:t>Dezembro</a:t>
            </a:r>
            <a:r>
              <a:rPr sz="975" spc="-67" baseline="-8547">
                <a:latin typeface="Times New Roman"/>
                <a:cs typeface="Times New Roman"/>
              </a:rPr>
              <a:t> </a:t>
            </a:r>
            <a:r>
              <a:rPr sz="975" spc="7" baseline="-4273">
                <a:latin typeface="Times New Roman"/>
                <a:cs typeface="Times New Roman"/>
              </a:rPr>
              <a:t>também</a:t>
            </a:r>
            <a:r>
              <a:rPr sz="975" spc="-67" baseline="-4273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é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o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mês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de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lançamento</a:t>
            </a:r>
            <a:r>
              <a:rPr sz="975" spc="-67" baseline="4273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de</a:t>
            </a:r>
            <a:r>
              <a:rPr sz="975" spc="-67" baseline="8547">
                <a:latin typeface="Times New Roman"/>
                <a:cs typeface="Times New Roman"/>
              </a:rPr>
              <a:t> </a:t>
            </a:r>
            <a:r>
              <a:rPr sz="975" spc="-7" baseline="8547">
                <a:latin typeface="Times New Roman"/>
                <a:cs typeface="Times New Roman"/>
              </a:rPr>
              <a:t>seu</a:t>
            </a:r>
            <a:r>
              <a:rPr sz="975" spc="-67" baseline="8547">
                <a:latin typeface="Times New Roman"/>
                <a:cs typeface="Times New Roman"/>
              </a:rPr>
              <a:t> </a:t>
            </a:r>
            <a:r>
              <a:rPr sz="975" spc="-15" baseline="8547">
                <a:latin typeface="Times New Roman"/>
                <a:cs typeface="Times New Roman"/>
              </a:rPr>
              <a:t>disco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21300000">
            <a:off x="15265154" y="4663102"/>
            <a:ext cx="2007243" cy="825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650"/>
              </a:lnSpc>
              <a:spcBef>
                <a:spcPts val="35"/>
              </a:spcBef>
            </a:pPr>
            <a:r>
              <a:rPr sz="650" spc="-20">
                <a:latin typeface="Times New Roman"/>
                <a:cs typeface="Times New Roman"/>
              </a:rPr>
              <a:t>“Sambasá”,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projeto</a:t>
            </a:r>
            <a:r>
              <a:rPr sz="975" spc="-67" baseline="4273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que</a:t>
            </a:r>
            <a:r>
              <a:rPr sz="975" spc="-67" baseline="8547">
                <a:latin typeface="Times New Roman"/>
                <a:cs typeface="Times New Roman"/>
              </a:rPr>
              <a:t> </a:t>
            </a:r>
            <a:r>
              <a:rPr sz="975" spc="-7" baseline="8547">
                <a:latin typeface="Times New Roman"/>
                <a:cs typeface="Times New Roman"/>
              </a:rPr>
              <a:t>começou</a:t>
            </a:r>
            <a:r>
              <a:rPr sz="975" spc="-67" baseline="8547">
                <a:latin typeface="Times New Roman"/>
                <a:cs typeface="Times New Roman"/>
              </a:rPr>
              <a:t> </a:t>
            </a:r>
            <a:r>
              <a:rPr sz="975" spc="7" baseline="12820">
                <a:latin typeface="Times New Roman"/>
                <a:cs typeface="Times New Roman"/>
              </a:rPr>
              <a:t>no</a:t>
            </a:r>
            <a:r>
              <a:rPr sz="975" spc="-67" baseline="12820">
                <a:latin typeface="Times New Roman"/>
                <a:cs typeface="Times New Roman"/>
              </a:rPr>
              <a:t> </a:t>
            </a:r>
            <a:r>
              <a:rPr sz="975" spc="-15" baseline="12820">
                <a:latin typeface="Times New Roman"/>
                <a:cs typeface="Times New Roman"/>
              </a:rPr>
              <a:t>início</a:t>
            </a:r>
            <a:r>
              <a:rPr sz="975" spc="-67" baseline="12820">
                <a:latin typeface="Times New Roman"/>
                <a:cs typeface="Times New Roman"/>
              </a:rPr>
              <a:t> </a:t>
            </a:r>
            <a:r>
              <a:rPr sz="975" spc="-7" baseline="17094">
                <a:latin typeface="Times New Roman"/>
                <a:cs typeface="Times New Roman"/>
              </a:rPr>
              <a:t>do</a:t>
            </a:r>
            <a:r>
              <a:rPr sz="975" spc="-67" baseline="17094">
                <a:latin typeface="Times New Roman"/>
                <a:cs typeface="Times New Roman"/>
              </a:rPr>
              <a:t> </a:t>
            </a:r>
            <a:r>
              <a:rPr sz="975" baseline="17094">
                <a:latin typeface="Times New Roman"/>
                <a:cs typeface="Times New Roman"/>
              </a:rPr>
              <a:t>ano</a:t>
            </a:r>
            <a:r>
              <a:rPr sz="975" spc="-67" baseline="17094">
                <a:latin typeface="Times New Roman"/>
                <a:cs typeface="Times New Roman"/>
              </a:rPr>
              <a:t> </a:t>
            </a:r>
            <a:r>
              <a:rPr sz="975" baseline="17094">
                <a:latin typeface="Times New Roman"/>
                <a:cs typeface="Times New Roman"/>
              </a:rPr>
              <a:t>e</a:t>
            </a:r>
            <a:r>
              <a:rPr sz="975" spc="-67" baseline="17094">
                <a:latin typeface="Times New Roman"/>
                <a:cs typeface="Times New Roman"/>
              </a:rPr>
              <a:t> </a:t>
            </a:r>
            <a:r>
              <a:rPr sz="975" baseline="21367">
                <a:latin typeface="Times New Roman"/>
                <a:cs typeface="Times New Roman"/>
              </a:rPr>
              <a:t>que</a:t>
            </a:r>
            <a:r>
              <a:rPr sz="975" spc="-67" baseline="21367">
                <a:latin typeface="Times New Roman"/>
                <a:cs typeface="Times New Roman"/>
              </a:rPr>
              <a:t> </a:t>
            </a:r>
            <a:r>
              <a:rPr sz="975" baseline="21367">
                <a:latin typeface="Times New Roman"/>
                <a:cs typeface="Times New Roman"/>
              </a:rPr>
              <a:t>rodou</a:t>
            </a:r>
          </a:p>
        </p:txBody>
      </p:sp>
      <p:sp>
        <p:nvSpPr>
          <p:cNvPr id="49" name="object 49"/>
          <p:cNvSpPr txBox="1"/>
          <p:nvPr/>
        </p:nvSpPr>
        <p:spPr>
          <a:xfrm rot="21300000">
            <a:off x="15275979" y="4764238"/>
            <a:ext cx="1995190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-15" baseline="-8547">
                <a:latin typeface="Times New Roman"/>
                <a:cs typeface="Times New Roman"/>
              </a:rPr>
              <a:t>o</a:t>
            </a:r>
            <a:r>
              <a:rPr sz="975" spc="-67" baseline="-8547">
                <a:latin typeface="Times New Roman"/>
                <a:cs typeface="Times New Roman"/>
              </a:rPr>
              <a:t> </a:t>
            </a:r>
            <a:r>
              <a:rPr sz="975" spc="-15" baseline="-8547">
                <a:latin typeface="Times New Roman"/>
                <a:cs typeface="Times New Roman"/>
              </a:rPr>
              <a:t>país</a:t>
            </a:r>
            <a:r>
              <a:rPr sz="975" spc="-60" baseline="-8547">
                <a:latin typeface="Times New Roman"/>
                <a:cs typeface="Times New Roman"/>
              </a:rPr>
              <a:t> </a:t>
            </a:r>
            <a:r>
              <a:rPr sz="975" spc="-7" baseline="-8547">
                <a:latin typeface="Times New Roman"/>
                <a:cs typeface="Times New Roman"/>
              </a:rPr>
              <a:t>nos</a:t>
            </a:r>
            <a:r>
              <a:rPr sz="975" spc="-67" baseline="-8547">
                <a:latin typeface="Times New Roman"/>
                <a:cs typeface="Times New Roman"/>
              </a:rPr>
              <a:t> </a:t>
            </a:r>
            <a:r>
              <a:rPr sz="975" spc="-7" baseline="-4273">
                <a:latin typeface="Times New Roman"/>
                <a:cs typeface="Times New Roman"/>
              </a:rPr>
              <a:t>últimos</a:t>
            </a:r>
            <a:r>
              <a:rPr sz="975" spc="-60" baseline="-4273">
                <a:latin typeface="Times New Roman"/>
                <a:cs typeface="Times New Roman"/>
              </a:rPr>
              <a:t> </a:t>
            </a:r>
            <a:r>
              <a:rPr sz="975" spc="-7" baseline="-4273">
                <a:latin typeface="Times New Roman"/>
                <a:cs typeface="Times New Roman"/>
              </a:rPr>
              <a:t>meses</a:t>
            </a:r>
            <a:r>
              <a:rPr sz="975" spc="-60" baseline="-4273">
                <a:latin typeface="Times New Roman"/>
                <a:cs typeface="Times New Roman"/>
              </a:rPr>
              <a:t> </a:t>
            </a:r>
            <a:r>
              <a:rPr sz="650" spc="-35">
                <a:latin typeface="Times New Roman"/>
                <a:cs typeface="Times New Roman"/>
              </a:rPr>
              <a:t>—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inclusive</a:t>
            </a:r>
            <a:r>
              <a:rPr sz="650" spc="-40">
                <a:latin typeface="Times New Roman"/>
                <a:cs typeface="Times New Roman"/>
              </a:rPr>
              <a:t> </a:t>
            </a:r>
            <a:r>
              <a:rPr sz="975" spc="-30" baseline="4273">
                <a:latin typeface="Times New Roman"/>
                <a:cs typeface="Times New Roman"/>
              </a:rPr>
              <a:t>já</a:t>
            </a:r>
            <a:r>
              <a:rPr sz="975" spc="-60" baseline="4273">
                <a:latin typeface="Times New Roman"/>
                <a:cs typeface="Times New Roman"/>
              </a:rPr>
              <a:t> </a:t>
            </a:r>
            <a:r>
              <a:rPr sz="975" spc="-7" baseline="4273">
                <a:latin typeface="Times New Roman"/>
                <a:cs typeface="Times New Roman"/>
              </a:rPr>
              <a:t>com</a:t>
            </a:r>
            <a:r>
              <a:rPr sz="975" spc="-67" baseline="4273">
                <a:latin typeface="Times New Roman"/>
                <a:cs typeface="Times New Roman"/>
              </a:rPr>
              <a:t> </a:t>
            </a:r>
            <a:r>
              <a:rPr sz="975" spc="-15" baseline="8547">
                <a:latin typeface="Times New Roman"/>
                <a:cs typeface="Times New Roman"/>
              </a:rPr>
              <a:t>o</a:t>
            </a:r>
            <a:r>
              <a:rPr sz="975" spc="-60" baseline="8547">
                <a:latin typeface="Times New Roman"/>
                <a:cs typeface="Times New Roman"/>
              </a:rPr>
              <a:t> </a:t>
            </a:r>
            <a:r>
              <a:rPr sz="975" spc="-15" baseline="8547">
                <a:latin typeface="Times New Roman"/>
                <a:cs typeface="Times New Roman"/>
              </a:rPr>
              <a:t>barrigão,</a:t>
            </a:r>
            <a:r>
              <a:rPr sz="975" spc="-67" baseline="8547">
                <a:latin typeface="Times New Roman"/>
                <a:cs typeface="Times New Roman"/>
              </a:rPr>
              <a:t> </a:t>
            </a:r>
            <a:r>
              <a:rPr sz="975" spc="-7" baseline="12820">
                <a:latin typeface="Times New Roman"/>
                <a:cs typeface="Times New Roman"/>
              </a:rPr>
              <a:t>como</a:t>
            </a:r>
            <a:endParaRPr sz="975" baseline="1282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1300000">
            <a:off x="15287102" y="4876498"/>
            <a:ext cx="1843583" cy="8382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25"/>
              </a:spcBef>
            </a:pPr>
            <a:r>
              <a:rPr sz="650" spc="5">
                <a:latin typeface="Times New Roman"/>
                <a:cs typeface="Times New Roman"/>
              </a:rPr>
              <a:t>no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festival</a:t>
            </a:r>
            <a:r>
              <a:rPr sz="650" spc="-40">
                <a:latin typeface="Times New Roman"/>
                <a:cs typeface="Times New Roman"/>
              </a:rPr>
              <a:t> </a:t>
            </a:r>
            <a:r>
              <a:rPr sz="975" spc="-22" baseline="4273">
                <a:latin typeface="Times New Roman"/>
                <a:cs typeface="Times New Roman"/>
              </a:rPr>
              <a:t>Rock</a:t>
            </a:r>
            <a:r>
              <a:rPr sz="975" spc="-60" baseline="4273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the</a:t>
            </a:r>
            <a:r>
              <a:rPr sz="975" spc="-67" baseline="4273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Mountain,</a:t>
            </a:r>
            <a:r>
              <a:rPr sz="975" spc="-60" baseline="8547">
                <a:latin typeface="Times New Roman"/>
                <a:cs typeface="Times New Roman"/>
              </a:rPr>
              <a:t> </a:t>
            </a:r>
            <a:r>
              <a:rPr sz="975" spc="7" baseline="12820">
                <a:latin typeface="Times New Roman"/>
                <a:cs typeface="Times New Roman"/>
              </a:rPr>
              <a:t>em</a:t>
            </a:r>
            <a:r>
              <a:rPr sz="975" spc="-60" baseline="12820">
                <a:latin typeface="Times New Roman"/>
                <a:cs typeface="Times New Roman"/>
              </a:rPr>
              <a:t> </a:t>
            </a:r>
            <a:r>
              <a:rPr sz="975" baseline="12820">
                <a:latin typeface="Times New Roman"/>
                <a:cs typeface="Times New Roman"/>
              </a:rPr>
              <a:t>outubro,</a:t>
            </a:r>
            <a:r>
              <a:rPr sz="975" spc="-60" baseline="12820">
                <a:latin typeface="Times New Roman"/>
                <a:cs typeface="Times New Roman"/>
              </a:rPr>
              <a:t> </a:t>
            </a:r>
            <a:r>
              <a:rPr sz="975" spc="7" baseline="17094">
                <a:latin typeface="Times New Roman"/>
                <a:cs typeface="Times New Roman"/>
              </a:rPr>
              <a:t>em</a:t>
            </a:r>
            <a:r>
              <a:rPr sz="975" spc="-67" baseline="17094">
                <a:latin typeface="Times New Roman"/>
                <a:cs typeface="Times New Roman"/>
              </a:rPr>
              <a:t> </a:t>
            </a:r>
            <a:r>
              <a:rPr sz="975" spc="-7" baseline="17094">
                <a:latin typeface="Times New Roman"/>
                <a:cs typeface="Times New Roman"/>
              </a:rPr>
              <a:t>Itaipava.</a:t>
            </a:r>
            <a:endParaRPr sz="975" baseline="17094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1300000">
            <a:off x="15389563" y="4965924"/>
            <a:ext cx="1883544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-89" baseline="-8547">
                <a:latin typeface="Times New Roman"/>
                <a:cs typeface="Times New Roman"/>
              </a:rPr>
              <a:t>A</a:t>
            </a:r>
            <a:r>
              <a:rPr sz="975" spc="-30" baseline="-8547">
                <a:latin typeface="Times New Roman"/>
                <a:cs typeface="Times New Roman"/>
              </a:rPr>
              <a:t> </a:t>
            </a:r>
            <a:r>
              <a:rPr sz="975" spc="30" baseline="-8547">
                <a:latin typeface="Times New Roman"/>
                <a:cs typeface="Times New Roman"/>
              </a:rPr>
              <a:t>cantor</a:t>
            </a:r>
            <a:r>
              <a:rPr sz="975" baseline="-8547">
                <a:latin typeface="Times New Roman"/>
                <a:cs typeface="Times New Roman"/>
              </a:rPr>
              <a:t>a</a:t>
            </a:r>
            <a:r>
              <a:rPr sz="975" spc="-30" baseline="-8547">
                <a:latin typeface="Times New Roman"/>
                <a:cs typeface="Times New Roman"/>
              </a:rPr>
              <a:t> </a:t>
            </a:r>
            <a:r>
              <a:rPr sz="975" spc="30" baseline="-4273">
                <a:latin typeface="Times New Roman"/>
                <a:cs typeface="Times New Roman"/>
              </a:rPr>
              <a:t>est</a:t>
            </a:r>
            <a:r>
              <a:rPr sz="975" baseline="-4273">
                <a:latin typeface="Times New Roman"/>
                <a:cs typeface="Times New Roman"/>
              </a:rPr>
              <a:t>á</a:t>
            </a:r>
            <a:r>
              <a:rPr sz="975" spc="-30" baseline="-4273">
                <a:latin typeface="Times New Roman"/>
                <a:cs typeface="Times New Roman"/>
              </a:rPr>
              <a:t> </a:t>
            </a:r>
            <a:r>
              <a:rPr sz="975" spc="22" baseline="-4273">
                <a:latin typeface="Times New Roman"/>
                <a:cs typeface="Times New Roman"/>
              </a:rPr>
              <a:t>co</a:t>
            </a:r>
            <a:r>
              <a:rPr sz="975" spc="-7" baseline="-4273">
                <a:latin typeface="Times New Roman"/>
                <a:cs typeface="Times New Roman"/>
              </a:rPr>
              <a:t>m</a:t>
            </a:r>
            <a:r>
              <a:rPr sz="975" spc="-30" baseline="-4273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3</a:t>
            </a:r>
            <a:r>
              <a:rPr sz="650" spc="-10">
                <a:latin typeface="Times New Roman"/>
                <a:cs typeface="Times New Roman"/>
              </a:rPr>
              <a:t>9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15">
                <a:latin typeface="Times New Roman"/>
                <a:cs typeface="Times New Roman"/>
              </a:rPr>
              <a:t>semana</a:t>
            </a:r>
            <a:r>
              <a:rPr sz="650" spc="-5">
                <a:latin typeface="Times New Roman"/>
                <a:cs typeface="Times New Roman"/>
              </a:rPr>
              <a:t>s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e</a:t>
            </a:r>
            <a:r>
              <a:rPr sz="975" spc="-7" baseline="4273">
                <a:latin typeface="Times New Roman"/>
                <a:cs typeface="Times New Roman"/>
              </a:rPr>
              <a:t>,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22" baseline="4273">
                <a:latin typeface="Times New Roman"/>
                <a:cs typeface="Times New Roman"/>
              </a:rPr>
              <a:t>apesa</a:t>
            </a:r>
            <a:r>
              <a:rPr sz="975" spc="-7" baseline="4273">
                <a:latin typeface="Times New Roman"/>
                <a:cs typeface="Times New Roman"/>
              </a:rPr>
              <a:t>r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30" baseline="8547">
                <a:latin typeface="Times New Roman"/>
                <a:cs typeface="Times New Roman"/>
              </a:rPr>
              <a:t>d</a:t>
            </a:r>
            <a:r>
              <a:rPr sz="975" baseline="8547">
                <a:latin typeface="Times New Roman"/>
                <a:cs typeface="Times New Roman"/>
              </a:rPr>
              <a:t>e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44" baseline="8547">
                <a:latin typeface="Times New Roman"/>
                <a:cs typeface="Times New Roman"/>
              </a:rPr>
              <a:t>te</a:t>
            </a:r>
            <a:r>
              <a:rPr sz="975" spc="15" baseline="8547">
                <a:latin typeface="Times New Roman"/>
                <a:cs typeface="Times New Roman"/>
              </a:rPr>
              <a:t>r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óvulos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1300000">
            <a:off x="15308506" y="5075668"/>
            <a:ext cx="1933656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7" baseline="-8547">
                <a:latin typeface="Times New Roman"/>
                <a:cs typeface="Times New Roman"/>
              </a:rPr>
              <a:t>congelados</a:t>
            </a:r>
            <a:r>
              <a:rPr sz="975" spc="-22" baseline="-8547">
                <a:latin typeface="Times New Roman"/>
                <a:cs typeface="Times New Roman"/>
              </a:rPr>
              <a:t> </a:t>
            </a:r>
            <a:r>
              <a:rPr sz="975" spc="15" baseline="-4273">
                <a:latin typeface="Times New Roman"/>
                <a:cs typeface="Times New Roman"/>
              </a:rPr>
              <a:t>desde</a:t>
            </a:r>
            <a:r>
              <a:rPr sz="975" spc="-22" baseline="-4273">
                <a:latin typeface="Times New Roman"/>
                <a:cs typeface="Times New Roman"/>
              </a:rPr>
              <a:t> </a:t>
            </a:r>
            <a:r>
              <a:rPr sz="975" spc="-7" baseline="-4273">
                <a:latin typeface="Times New Roman"/>
                <a:cs typeface="Times New Roman"/>
              </a:rPr>
              <a:t>os</a:t>
            </a:r>
            <a:r>
              <a:rPr sz="975" spc="-22" baseline="-4273">
                <a:latin typeface="Times New Roman"/>
                <a:cs typeface="Times New Roman"/>
              </a:rPr>
              <a:t> </a:t>
            </a:r>
            <a:r>
              <a:rPr sz="650" spc="5">
                <a:latin typeface="Times New Roman"/>
                <a:cs typeface="Times New Roman"/>
              </a:rPr>
              <a:t>seus</a:t>
            </a:r>
            <a:r>
              <a:rPr sz="650" spc="-1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34</a:t>
            </a:r>
            <a:r>
              <a:rPr sz="650" spc="-15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anos,</a:t>
            </a:r>
            <a:r>
              <a:rPr sz="650" spc="-15">
                <a:latin typeface="Times New Roman"/>
                <a:cs typeface="Times New Roman"/>
              </a:rPr>
              <a:t> </a:t>
            </a:r>
            <a:r>
              <a:rPr sz="975" spc="-15" baseline="4273">
                <a:latin typeface="Times New Roman"/>
                <a:cs typeface="Times New Roman"/>
              </a:rPr>
              <a:t>a</a:t>
            </a:r>
            <a:r>
              <a:rPr sz="975" spc="-22" baseline="4273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gravidez</a:t>
            </a:r>
            <a:r>
              <a:rPr sz="975" spc="-15" baseline="4273">
                <a:latin typeface="Times New Roman"/>
                <a:cs typeface="Times New Roman"/>
              </a:rPr>
              <a:t> </a:t>
            </a:r>
            <a:r>
              <a:rPr sz="975" spc="30" baseline="8547">
                <a:latin typeface="Times New Roman"/>
                <a:cs typeface="Times New Roman"/>
              </a:rPr>
              <a:t>aconteceu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1300000">
            <a:off x="15319302" y="5178373"/>
            <a:ext cx="1934290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30" baseline="-8547">
                <a:latin typeface="Times New Roman"/>
                <a:cs typeface="Times New Roman"/>
              </a:rPr>
              <a:t>naturalmente.</a:t>
            </a:r>
            <a:r>
              <a:rPr sz="975" spc="-30" baseline="-8547">
                <a:latin typeface="Times New Roman"/>
                <a:cs typeface="Times New Roman"/>
              </a:rPr>
              <a:t> </a:t>
            </a:r>
            <a:r>
              <a:rPr sz="975" spc="-15" baseline="-4273">
                <a:latin typeface="Times New Roman"/>
                <a:cs typeface="Times New Roman"/>
              </a:rPr>
              <a:t>“Sei</a:t>
            </a:r>
            <a:r>
              <a:rPr sz="975" spc="-22" baseline="-4273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o</a:t>
            </a:r>
            <a:r>
              <a:rPr sz="650" spc="-15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que</a:t>
            </a:r>
            <a:r>
              <a:rPr sz="650" spc="-15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preciso</a:t>
            </a:r>
            <a:r>
              <a:rPr sz="650" spc="-15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fazer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para</a:t>
            </a:r>
            <a:r>
              <a:rPr sz="975" spc="-22" baseline="8547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engravidar,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21300000">
            <a:off x="15330101" y="5281145"/>
            <a:ext cx="1933656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7" baseline="-8547">
                <a:latin typeface="Times New Roman"/>
                <a:cs typeface="Times New Roman"/>
              </a:rPr>
              <a:t>mas,</a:t>
            </a:r>
            <a:r>
              <a:rPr sz="975" spc="-30" baseline="-8547">
                <a:latin typeface="Times New Roman"/>
                <a:cs typeface="Times New Roman"/>
              </a:rPr>
              <a:t> </a:t>
            </a:r>
            <a:r>
              <a:rPr sz="975" spc="7" baseline="-8547">
                <a:latin typeface="Times New Roman"/>
                <a:cs typeface="Times New Roman"/>
              </a:rPr>
              <a:t>confesso,</a:t>
            </a:r>
            <a:r>
              <a:rPr sz="975" spc="-22" baseline="-8547">
                <a:latin typeface="Times New Roman"/>
                <a:cs typeface="Times New Roman"/>
              </a:rPr>
              <a:t> </a:t>
            </a:r>
            <a:r>
              <a:rPr sz="975" spc="-7" baseline="-4273">
                <a:latin typeface="Times New Roman"/>
                <a:cs typeface="Times New Roman"/>
              </a:rPr>
              <a:t>foi</a:t>
            </a:r>
            <a:r>
              <a:rPr sz="975" spc="-30" baseline="-4273">
                <a:latin typeface="Times New Roman"/>
                <a:cs typeface="Times New Roman"/>
              </a:rPr>
              <a:t> </a:t>
            </a:r>
            <a:r>
              <a:rPr sz="650" spc="15">
                <a:latin typeface="Times New Roman"/>
                <a:cs typeface="Times New Roman"/>
              </a:rPr>
              <a:t>uma</a:t>
            </a:r>
            <a:r>
              <a:rPr sz="650" spc="-15">
                <a:latin typeface="Times New Roman"/>
                <a:cs typeface="Times New Roman"/>
              </a:rPr>
              <a:t> </a:t>
            </a:r>
            <a:r>
              <a:rPr sz="650" spc="15">
                <a:latin typeface="Times New Roman"/>
                <a:cs typeface="Times New Roman"/>
              </a:rPr>
              <a:t>surpresa.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975" spc="-22" baseline="4273">
                <a:latin typeface="Times New Roman"/>
                <a:cs typeface="Times New Roman"/>
              </a:rPr>
              <a:t>Aos </a:t>
            </a:r>
            <a:r>
              <a:rPr sz="975" spc="-44" baseline="4273">
                <a:latin typeface="Times New Roman"/>
                <a:cs typeface="Times New Roman"/>
              </a:rPr>
              <a:t>41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anos,</a:t>
            </a:r>
            <a:r>
              <a:rPr sz="975" spc="-22" baseline="8547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achei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30" baseline="12820">
                <a:latin typeface="Times New Roman"/>
                <a:cs typeface="Times New Roman"/>
              </a:rPr>
              <a:t>que</a:t>
            </a:r>
            <a:endParaRPr sz="975" baseline="1282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21300000">
            <a:off x="15341044" y="5387396"/>
            <a:ext cx="1867052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-30" baseline="-8547">
                <a:latin typeface="Times New Roman"/>
                <a:cs typeface="Times New Roman"/>
              </a:rPr>
              <a:t>f</a:t>
            </a:r>
            <a:r>
              <a:rPr sz="975" spc="7" baseline="-8547">
                <a:latin typeface="Times New Roman"/>
                <a:cs typeface="Times New Roman"/>
              </a:rPr>
              <a:t>oss</a:t>
            </a:r>
            <a:r>
              <a:rPr sz="975" spc="-22" baseline="-8547">
                <a:latin typeface="Times New Roman"/>
                <a:cs typeface="Times New Roman"/>
              </a:rPr>
              <a:t>e</a:t>
            </a:r>
            <a:r>
              <a:rPr sz="975" spc="-30" baseline="-8547">
                <a:latin typeface="Times New Roman"/>
                <a:cs typeface="Times New Roman"/>
              </a:rPr>
              <a:t> </a:t>
            </a:r>
            <a:r>
              <a:rPr sz="975" spc="7" baseline="-8547">
                <a:latin typeface="Times New Roman"/>
                <a:cs typeface="Times New Roman"/>
              </a:rPr>
              <a:t>dificílimo</a:t>
            </a:r>
            <a:r>
              <a:rPr sz="975" spc="-15" baseline="-8547">
                <a:latin typeface="Times New Roman"/>
                <a:cs typeface="Times New Roman"/>
              </a:rPr>
              <a:t>.</a:t>
            </a:r>
            <a:r>
              <a:rPr sz="975" spc="-30" baseline="-8547">
                <a:latin typeface="Times New Roman"/>
                <a:cs typeface="Times New Roman"/>
              </a:rPr>
              <a:t> </a:t>
            </a:r>
            <a:r>
              <a:rPr sz="975" spc="-44" baseline="-4273">
                <a:latin typeface="Times New Roman"/>
                <a:cs typeface="Times New Roman"/>
              </a:rPr>
              <a:t>E</a:t>
            </a:r>
            <a:r>
              <a:rPr sz="975" spc="-30" baseline="-4273">
                <a:latin typeface="Times New Roman"/>
                <a:cs typeface="Times New Roman"/>
              </a:rPr>
              <a:t> </a:t>
            </a:r>
            <a:r>
              <a:rPr sz="650" spc="20">
                <a:latin typeface="Times New Roman"/>
                <a:cs typeface="Times New Roman"/>
              </a:rPr>
              <a:t>est</a:t>
            </a:r>
            <a:r>
              <a:rPr sz="650">
                <a:latin typeface="Times New Roman"/>
                <a:cs typeface="Times New Roman"/>
              </a:rPr>
              <a:t>á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15">
                <a:latin typeface="Times New Roman"/>
                <a:cs typeface="Times New Roman"/>
              </a:rPr>
              <a:t>send</a:t>
            </a:r>
            <a:r>
              <a:rPr sz="650" spc="-5">
                <a:latin typeface="Times New Roman"/>
                <a:cs typeface="Times New Roman"/>
              </a:rPr>
              <a:t>o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975" spc="37" baseline="4273">
                <a:latin typeface="Times New Roman"/>
                <a:cs typeface="Times New Roman"/>
              </a:rPr>
              <a:t>um</a:t>
            </a:r>
            <a:r>
              <a:rPr sz="975" baseline="4273">
                <a:latin typeface="Times New Roman"/>
                <a:cs typeface="Times New Roman"/>
              </a:rPr>
              <a:t>a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gestaçã</a:t>
            </a:r>
            <a:r>
              <a:rPr sz="975" spc="-15" baseline="4273">
                <a:latin typeface="Times New Roman"/>
                <a:cs typeface="Times New Roman"/>
              </a:rPr>
              <a:t>o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30" baseline="8547">
                <a:latin typeface="Times New Roman"/>
                <a:cs typeface="Times New Roman"/>
              </a:rPr>
              <a:t>tranquila,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21300000">
            <a:off x="15352150" y="5495431"/>
            <a:ext cx="1815675" cy="8636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ts val="680"/>
              </a:lnSpc>
              <a:spcBef>
                <a:spcPts val="5"/>
              </a:spcBef>
            </a:pPr>
            <a:r>
              <a:rPr sz="650" spc="10">
                <a:latin typeface="Times New Roman"/>
                <a:cs typeface="Times New Roman"/>
              </a:rPr>
              <a:t>não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tive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enjoos,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estou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30" baseline="8547">
                <a:latin typeface="Times New Roman"/>
                <a:cs typeface="Times New Roman"/>
              </a:rPr>
              <a:t>muito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15" baseline="12820">
                <a:latin typeface="Times New Roman"/>
                <a:cs typeface="Times New Roman"/>
              </a:rPr>
              <a:t>alegre.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spc="22" baseline="12820">
                <a:latin typeface="Times New Roman"/>
                <a:cs typeface="Times New Roman"/>
              </a:rPr>
              <a:t>O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spc="22" baseline="17094">
                <a:latin typeface="Times New Roman"/>
                <a:cs typeface="Times New Roman"/>
              </a:rPr>
              <a:t>Pedro</a:t>
            </a:r>
            <a:r>
              <a:rPr sz="975" spc="-30" baseline="17094">
                <a:latin typeface="Times New Roman"/>
                <a:cs typeface="Times New Roman"/>
              </a:rPr>
              <a:t> </a:t>
            </a:r>
            <a:r>
              <a:rPr sz="975" i="1" spc="15" baseline="17094">
                <a:latin typeface="Calibri"/>
                <a:cs typeface="Calibri"/>
              </a:rPr>
              <a:t>(Seiler</a:t>
            </a:r>
            <a:r>
              <a:rPr sz="975" i="1" spc="15" baseline="21367">
                <a:latin typeface="Calibri"/>
                <a:cs typeface="Calibri"/>
              </a:rPr>
              <a:t>,</a:t>
            </a:r>
            <a:endParaRPr sz="975" baseline="21367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 rot="21300000">
            <a:off x="15363444" y="5595343"/>
            <a:ext cx="1995824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650" i="1" spc="-5">
                <a:latin typeface="Calibri"/>
                <a:cs typeface="Calibri"/>
              </a:rPr>
              <a:t>produtor </a:t>
            </a:r>
            <a:r>
              <a:rPr sz="975" i="1" spc="7" baseline="4273">
                <a:latin typeface="Calibri"/>
                <a:cs typeface="Calibri"/>
              </a:rPr>
              <a:t>cultural</a:t>
            </a:r>
            <a:r>
              <a:rPr sz="975" i="1" baseline="4273">
                <a:latin typeface="Calibri"/>
                <a:cs typeface="Calibri"/>
              </a:rPr>
              <a:t> </a:t>
            </a:r>
            <a:r>
              <a:rPr sz="975" i="1" spc="-22" baseline="8547">
                <a:latin typeface="Calibri"/>
                <a:cs typeface="Calibri"/>
              </a:rPr>
              <a:t>com</a:t>
            </a:r>
            <a:r>
              <a:rPr sz="975" i="1" spc="-7" baseline="8547">
                <a:latin typeface="Calibri"/>
                <a:cs typeface="Calibri"/>
              </a:rPr>
              <a:t> </a:t>
            </a:r>
            <a:r>
              <a:rPr sz="975" i="1" spc="-22" baseline="8547">
                <a:latin typeface="Calibri"/>
                <a:cs typeface="Calibri"/>
              </a:rPr>
              <a:t>quem</a:t>
            </a:r>
            <a:r>
              <a:rPr sz="975" i="1" baseline="8547">
                <a:latin typeface="Calibri"/>
                <a:cs typeface="Calibri"/>
              </a:rPr>
              <a:t> </a:t>
            </a:r>
            <a:r>
              <a:rPr sz="975" i="1" spc="-44" baseline="12820">
                <a:latin typeface="Calibri"/>
                <a:cs typeface="Calibri"/>
              </a:rPr>
              <a:t>se</a:t>
            </a:r>
            <a:r>
              <a:rPr sz="975" i="1" baseline="12820">
                <a:latin typeface="Calibri"/>
                <a:cs typeface="Calibri"/>
              </a:rPr>
              <a:t> </a:t>
            </a:r>
            <a:r>
              <a:rPr sz="975" i="1" spc="-15" baseline="12820">
                <a:latin typeface="Calibri"/>
                <a:cs typeface="Calibri"/>
              </a:rPr>
              <a:t>casou</a:t>
            </a:r>
            <a:r>
              <a:rPr sz="975" i="1" spc="-7" baseline="12820">
                <a:latin typeface="Calibri"/>
                <a:cs typeface="Calibri"/>
              </a:rPr>
              <a:t> dur</a:t>
            </a:r>
            <a:r>
              <a:rPr sz="975" i="1" spc="-7" baseline="17094">
                <a:latin typeface="Calibri"/>
                <a:cs typeface="Calibri"/>
              </a:rPr>
              <a:t>ante</a:t>
            </a:r>
            <a:r>
              <a:rPr sz="975" i="1" baseline="17094">
                <a:latin typeface="Calibri"/>
                <a:cs typeface="Calibri"/>
              </a:rPr>
              <a:t> </a:t>
            </a:r>
            <a:r>
              <a:rPr sz="975" i="1" spc="-44" baseline="17094">
                <a:latin typeface="Calibri"/>
                <a:cs typeface="Calibri"/>
              </a:rPr>
              <a:t>a</a:t>
            </a:r>
            <a:r>
              <a:rPr sz="975" i="1" spc="-7" baseline="17094">
                <a:latin typeface="Calibri"/>
                <a:cs typeface="Calibri"/>
              </a:rPr>
              <a:t> </a:t>
            </a:r>
            <a:r>
              <a:rPr sz="975" i="1" spc="7" baseline="17094">
                <a:latin typeface="Calibri"/>
                <a:cs typeface="Calibri"/>
              </a:rPr>
              <a:t>pandemia)</a:t>
            </a:r>
            <a:endParaRPr sz="975" baseline="17094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 rot="21300000">
            <a:off x="15373350" y="5693482"/>
            <a:ext cx="1907648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5" baseline="-8547">
                <a:latin typeface="Times New Roman"/>
                <a:cs typeface="Times New Roman"/>
              </a:rPr>
              <a:t>me</a:t>
            </a:r>
            <a:r>
              <a:rPr sz="975" spc="-37" baseline="-8547">
                <a:latin typeface="Times New Roman"/>
                <a:cs typeface="Times New Roman"/>
              </a:rPr>
              <a:t> </a:t>
            </a:r>
            <a:r>
              <a:rPr sz="975" spc="22" baseline="-8547">
                <a:latin typeface="Times New Roman"/>
                <a:cs typeface="Times New Roman"/>
              </a:rPr>
              <a:t>deu</a:t>
            </a:r>
            <a:r>
              <a:rPr sz="975" spc="-30" baseline="-8547">
                <a:latin typeface="Times New Roman"/>
                <a:cs typeface="Times New Roman"/>
              </a:rPr>
              <a:t> </a:t>
            </a:r>
            <a:r>
              <a:rPr sz="975" spc="22" baseline="-4273">
                <a:latin typeface="Times New Roman"/>
                <a:cs typeface="Times New Roman"/>
              </a:rPr>
              <a:t>todo</a:t>
            </a:r>
            <a:r>
              <a:rPr sz="975" spc="-30" baseline="-4273">
                <a:latin typeface="Times New Roman"/>
                <a:cs typeface="Times New Roman"/>
              </a:rPr>
              <a:t> </a:t>
            </a:r>
            <a:r>
              <a:rPr sz="975" spc="-15" baseline="-4273">
                <a:latin typeface="Times New Roman"/>
                <a:cs typeface="Times New Roman"/>
              </a:rPr>
              <a:t>o</a:t>
            </a:r>
            <a:r>
              <a:rPr sz="975" spc="-30" baseline="-4273">
                <a:latin typeface="Times New Roman"/>
                <a:cs typeface="Times New Roman"/>
              </a:rPr>
              <a:t> </a:t>
            </a:r>
            <a:r>
              <a:rPr sz="975" spc="30" baseline="-4273">
                <a:latin typeface="Times New Roman"/>
                <a:cs typeface="Times New Roman"/>
              </a:rPr>
              <a:t>suporte</a:t>
            </a:r>
            <a:r>
              <a:rPr sz="975" spc="-30" baseline="-4273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e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15">
                <a:latin typeface="Times New Roman"/>
                <a:cs typeface="Times New Roman"/>
              </a:rPr>
              <a:t>conforto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emocional,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sinto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30" baseline="12820">
                <a:latin typeface="Times New Roman"/>
                <a:cs typeface="Times New Roman"/>
              </a:rPr>
              <a:t>que</a:t>
            </a:r>
            <a:endParaRPr sz="975" baseline="1282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21300000">
            <a:off x="15384238" y="5800025"/>
            <a:ext cx="1865149" cy="8382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25"/>
              </a:spcBef>
            </a:pPr>
            <a:r>
              <a:rPr sz="650" spc="15">
                <a:latin typeface="Times New Roman"/>
                <a:cs typeface="Times New Roman"/>
              </a:rPr>
              <a:t>estou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com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-15" baseline="4273">
                <a:latin typeface="Times New Roman"/>
                <a:cs typeface="Times New Roman"/>
              </a:rPr>
              <a:t>a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pessoa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30" baseline="8547">
                <a:latin typeface="Times New Roman"/>
                <a:cs typeface="Times New Roman"/>
              </a:rPr>
              <a:t>certa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para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7" baseline="12820">
                <a:latin typeface="Times New Roman"/>
                <a:cs typeface="Times New Roman"/>
              </a:rPr>
              <a:t>esse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spc="30" baseline="12820">
                <a:latin typeface="Times New Roman"/>
                <a:cs typeface="Times New Roman"/>
              </a:rPr>
              <a:t>momento.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spc="-89" baseline="17094">
                <a:latin typeface="Times New Roman"/>
                <a:cs typeface="Times New Roman"/>
              </a:rPr>
              <a:t>A</a:t>
            </a:r>
            <a:r>
              <a:rPr sz="975" spc="-30" baseline="17094">
                <a:latin typeface="Times New Roman"/>
                <a:cs typeface="Times New Roman"/>
              </a:rPr>
              <a:t> </a:t>
            </a:r>
            <a:r>
              <a:rPr sz="975" spc="15" baseline="21367">
                <a:latin typeface="Times New Roman"/>
                <a:cs typeface="Times New Roman"/>
              </a:rPr>
              <a:t>nossa</a:t>
            </a:r>
            <a:endParaRPr sz="975" baseline="21367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21300000">
            <a:off x="15396316" y="5939199"/>
            <a:ext cx="1139389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650">
                <a:latin typeface="Times New Roman"/>
                <a:cs typeface="Times New Roman"/>
              </a:rPr>
              <a:t>filha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5">
                <a:latin typeface="Times New Roman"/>
                <a:cs typeface="Times New Roman"/>
              </a:rPr>
              <a:t>vem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22" baseline="4273">
                <a:latin typeface="Times New Roman"/>
                <a:cs typeface="Times New Roman"/>
              </a:rPr>
              <a:t>para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somar”,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30" baseline="8547">
                <a:latin typeface="Times New Roman"/>
                <a:cs typeface="Times New Roman"/>
              </a:rPr>
              <a:t>comenta.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21300000">
            <a:off x="15497887" y="6002312"/>
            <a:ext cx="1717372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0"/>
              </a:lnSpc>
            </a:pPr>
            <a:r>
              <a:rPr sz="975" spc="7" baseline="-8547">
                <a:latin typeface="Times New Roman"/>
                <a:cs typeface="Times New Roman"/>
              </a:rPr>
              <a:t>Roberta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spc="15" baseline="-8547">
                <a:latin typeface="Times New Roman"/>
                <a:cs typeface="Times New Roman"/>
              </a:rPr>
              <a:t>conta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spc="7" baseline="-4273">
                <a:latin typeface="Times New Roman"/>
                <a:cs typeface="Times New Roman"/>
              </a:rPr>
              <a:t>que</a:t>
            </a:r>
            <a:r>
              <a:rPr sz="975" spc="-44" baseline="-4273">
                <a:latin typeface="Times New Roman"/>
                <a:cs typeface="Times New Roman"/>
              </a:rPr>
              <a:t> </a:t>
            </a:r>
            <a:r>
              <a:rPr sz="975" spc="15" baseline="-4273">
                <a:latin typeface="Times New Roman"/>
                <a:cs typeface="Times New Roman"/>
              </a:rPr>
              <a:t>sentiu</a:t>
            </a:r>
            <a:r>
              <a:rPr sz="975" spc="-52" baseline="-4273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a</a:t>
            </a:r>
            <a:r>
              <a:rPr sz="650" spc="-30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pressão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para</a:t>
            </a:r>
            <a:r>
              <a:rPr sz="975" spc="-44" baseline="4273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engravidar</a:t>
            </a:r>
            <a:endParaRPr sz="975" baseline="4273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21300000">
            <a:off x="15416519" y="6105770"/>
            <a:ext cx="1918432" cy="831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ts val="655"/>
              </a:lnSpc>
              <a:spcBef>
                <a:spcPts val="30"/>
              </a:spcBef>
            </a:pPr>
            <a:r>
              <a:rPr sz="650">
                <a:latin typeface="Times New Roman"/>
                <a:cs typeface="Times New Roman"/>
              </a:rPr>
              <a:t>desde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antes</a:t>
            </a:r>
            <a:r>
              <a:rPr sz="975" spc="-44" baseline="4273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da</a:t>
            </a:r>
            <a:r>
              <a:rPr sz="975" spc="-52" baseline="4273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chegada</a:t>
            </a:r>
            <a:r>
              <a:rPr sz="975" spc="-44" baseline="4273">
                <a:latin typeface="Times New Roman"/>
                <a:cs typeface="Times New Roman"/>
              </a:rPr>
              <a:t> </a:t>
            </a:r>
            <a:r>
              <a:rPr sz="975" spc="-7" baseline="8547">
                <a:latin typeface="Times New Roman"/>
                <a:cs typeface="Times New Roman"/>
              </a:rPr>
              <a:t>dos</a:t>
            </a:r>
            <a:r>
              <a:rPr sz="975" spc="-44" baseline="8547">
                <a:latin typeface="Times New Roman"/>
                <a:cs typeface="Times New Roman"/>
              </a:rPr>
              <a:t> </a:t>
            </a:r>
            <a:r>
              <a:rPr sz="975" baseline="12820">
                <a:latin typeface="Times New Roman"/>
                <a:cs typeface="Times New Roman"/>
              </a:rPr>
              <a:t>30.</a:t>
            </a:r>
            <a:r>
              <a:rPr sz="975" spc="-52" baseline="12820">
                <a:latin typeface="Times New Roman"/>
                <a:cs typeface="Times New Roman"/>
              </a:rPr>
              <a:t> </a:t>
            </a:r>
            <a:r>
              <a:rPr sz="975" spc="-22" baseline="12820">
                <a:latin typeface="Times New Roman"/>
                <a:cs typeface="Times New Roman"/>
              </a:rPr>
              <a:t>“Vivemos</a:t>
            </a:r>
            <a:r>
              <a:rPr sz="975" spc="-44" baseline="12820">
                <a:latin typeface="Times New Roman"/>
                <a:cs typeface="Times New Roman"/>
              </a:rPr>
              <a:t> </a:t>
            </a:r>
            <a:r>
              <a:rPr sz="975" spc="22" baseline="17094">
                <a:latin typeface="Times New Roman"/>
                <a:cs typeface="Times New Roman"/>
              </a:rPr>
              <a:t>numa</a:t>
            </a:r>
            <a:r>
              <a:rPr sz="975" spc="-44" baseline="17094">
                <a:latin typeface="Times New Roman"/>
                <a:cs typeface="Times New Roman"/>
              </a:rPr>
              <a:t> </a:t>
            </a:r>
            <a:r>
              <a:rPr sz="975" spc="22" baseline="17094">
                <a:latin typeface="Times New Roman"/>
                <a:cs typeface="Times New Roman"/>
              </a:rPr>
              <a:t>estrutura</a:t>
            </a:r>
            <a:endParaRPr sz="975" baseline="17094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21300000">
            <a:off x="15427165" y="6205125"/>
            <a:ext cx="1989480" cy="825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650"/>
              </a:lnSpc>
              <a:spcBef>
                <a:spcPts val="35"/>
              </a:spcBef>
            </a:pPr>
            <a:r>
              <a:rPr sz="650" spc="10">
                <a:latin typeface="Times New Roman"/>
                <a:cs typeface="Times New Roman"/>
              </a:rPr>
              <a:t>realmente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machista.</a:t>
            </a:r>
            <a:r>
              <a:rPr sz="975" spc="-44" baseline="4273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Fui</a:t>
            </a:r>
            <a:r>
              <a:rPr sz="975" spc="-52" baseline="8547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questionada</a:t>
            </a:r>
            <a:r>
              <a:rPr sz="975" spc="-44" baseline="8547">
                <a:latin typeface="Times New Roman"/>
                <a:cs typeface="Times New Roman"/>
              </a:rPr>
              <a:t> </a:t>
            </a:r>
            <a:r>
              <a:rPr sz="975" spc="7" baseline="12820">
                <a:latin typeface="Times New Roman"/>
                <a:cs typeface="Times New Roman"/>
              </a:rPr>
              <a:t>sobre</a:t>
            </a:r>
            <a:r>
              <a:rPr sz="975" spc="-52" baseline="12820">
                <a:latin typeface="Times New Roman"/>
                <a:cs typeface="Times New Roman"/>
              </a:rPr>
              <a:t> </a:t>
            </a:r>
            <a:r>
              <a:rPr sz="975" spc="-15" baseline="17094">
                <a:latin typeface="Times New Roman"/>
                <a:cs typeface="Times New Roman"/>
              </a:rPr>
              <a:t>isso</a:t>
            </a:r>
            <a:r>
              <a:rPr sz="975" spc="-44" baseline="17094">
                <a:latin typeface="Times New Roman"/>
                <a:cs typeface="Times New Roman"/>
              </a:rPr>
              <a:t> </a:t>
            </a:r>
            <a:r>
              <a:rPr sz="975" spc="7" baseline="17094">
                <a:latin typeface="Times New Roman"/>
                <a:cs typeface="Times New Roman"/>
              </a:rPr>
              <a:t>desde</a:t>
            </a:r>
            <a:r>
              <a:rPr sz="975" spc="-44" baseline="17094">
                <a:latin typeface="Times New Roman"/>
                <a:cs typeface="Times New Roman"/>
              </a:rPr>
              <a:t> </a:t>
            </a:r>
            <a:r>
              <a:rPr sz="975" spc="-15" baseline="21367">
                <a:latin typeface="Times New Roman"/>
                <a:cs typeface="Times New Roman"/>
              </a:rPr>
              <a:t>os</a:t>
            </a:r>
            <a:r>
              <a:rPr sz="975" spc="-52" baseline="21367">
                <a:latin typeface="Times New Roman"/>
                <a:cs typeface="Times New Roman"/>
              </a:rPr>
              <a:t> </a:t>
            </a:r>
            <a:r>
              <a:rPr sz="975" spc="-15" baseline="21367">
                <a:latin typeface="Times New Roman"/>
                <a:cs typeface="Times New Roman"/>
              </a:rPr>
              <a:t>27</a:t>
            </a:r>
            <a:endParaRPr sz="975" baseline="21367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21300000">
            <a:off x="15438482" y="6318506"/>
            <a:ext cx="1743373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baseline="-8547">
                <a:latin typeface="Times New Roman"/>
                <a:cs typeface="Times New Roman"/>
              </a:rPr>
              <a:t>anos.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spc="-37" baseline="-8547">
                <a:latin typeface="Times New Roman"/>
                <a:cs typeface="Times New Roman"/>
              </a:rPr>
              <a:t>Já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spc="15" baseline="-8547">
                <a:latin typeface="Times New Roman"/>
                <a:cs typeface="Times New Roman"/>
              </a:rPr>
              <a:t>me</a:t>
            </a:r>
            <a:r>
              <a:rPr sz="975" spc="-44" baseline="-8547">
                <a:latin typeface="Times New Roman"/>
                <a:cs typeface="Times New Roman"/>
              </a:rPr>
              <a:t> </a:t>
            </a:r>
            <a:r>
              <a:rPr sz="975" baseline="-4273">
                <a:latin typeface="Times New Roman"/>
                <a:cs typeface="Times New Roman"/>
              </a:rPr>
              <a:t>coloquei</a:t>
            </a:r>
            <a:r>
              <a:rPr sz="975" spc="-52" baseline="-4273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em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situações</a:t>
            </a:r>
            <a:r>
              <a:rPr sz="650" spc="-30">
                <a:latin typeface="Times New Roman"/>
                <a:cs typeface="Times New Roman"/>
              </a:rPr>
              <a:t> </a:t>
            </a:r>
            <a:r>
              <a:rPr sz="975" spc="-7" baseline="4273">
                <a:latin typeface="Times New Roman"/>
                <a:cs typeface="Times New Roman"/>
              </a:rPr>
              <a:t>abusivas,</a:t>
            </a:r>
            <a:r>
              <a:rPr sz="975" spc="-52" baseline="4273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que</a:t>
            </a:r>
            <a:r>
              <a:rPr sz="975" spc="-44" baseline="8547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não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21300000">
            <a:off x="15449186" y="6418848"/>
            <a:ext cx="1789037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baseline="-8547">
                <a:latin typeface="Times New Roman"/>
                <a:cs typeface="Times New Roman"/>
              </a:rPr>
              <a:t>gostaria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spc="7" baseline="-4273">
                <a:latin typeface="Times New Roman"/>
                <a:cs typeface="Times New Roman"/>
              </a:rPr>
              <a:t>de</a:t>
            </a:r>
            <a:r>
              <a:rPr sz="975" spc="-52" baseline="-4273">
                <a:latin typeface="Times New Roman"/>
                <a:cs typeface="Times New Roman"/>
              </a:rPr>
              <a:t> </a:t>
            </a:r>
            <a:r>
              <a:rPr sz="975" spc="30" baseline="-4273">
                <a:latin typeface="Times New Roman"/>
                <a:cs typeface="Times New Roman"/>
              </a:rPr>
              <a:t>ter</a:t>
            </a:r>
            <a:r>
              <a:rPr sz="975" spc="-52" baseline="-4273">
                <a:latin typeface="Times New Roman"/>
                <a:cs typeface="Times New Roman"/>
              </a:rPr>
              <a:t> </a:t>
            </a:r>
            <a:r>
              <a:rPr sz="975" spc="-15" baseline="-4273">
                <a:latin typeface="Times New Roman"/>
                <a:cs typeface="Times New Roman"/>
              </a:rPr>
              <a:t>vivido,</a:t>
            </a:r>
            <a:r>
              <a:rPr sz="975" spc="-52" baseline="-4273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por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conta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dessa</a:t>
            </a:r>
            <a:r>
              <a:rPr sz="975" spc="-52" baseline="4273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pressão</a:t>
            </a:r>
            <a:r>
              <a:rPr sz="975" spc="-52" baseline="4273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sobre</a:t>
            </a:r>
            <a:r>
              <a:rPr sz="975" spc="-52" baseline="8547">
                <a:latin typeface="Times New Roman"/>
                <a:cs typeface="Times New Roman"/>
              </a:rPr>
              <a:t> </a:t>
            </a:r>
            <a:r>
              <a:rPr sz="975" spc="-15" baseline="12820">
                <a:latin typeface="Times New Roman"/>
                <a:cs typeface="Times New Roman"/>
              </a:rPr>
              <a:t>a</a:t>
            </a:r>
            <a:endParaRPr sz="975" baseline="1282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21300000">
            <a:off x="15459534" y="6510535"/>
            <a:ext cx="2000265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5" baseline="-8547" dirty="0" err="1">
                <a:latin typeface="Times New Roman"/>
                <a:cs typeface="Times New Roman"/>
              </a:rPr>
              <a:t>mulher</a:t>
            </a:r>
            <a:r>
              <a:rPr sz="975" spc="-52" baseline="-8547" dirty="0">
                <a:latin typeface="Times New Roman"/>
                <a:cs typeface="Times New Roman"/>
              </a:rPr>
              <a:t> </a:t>
            </a:r>
            <a:r>
              <a:rPr sz="975" spc="7" baseline="-4273" dirty="0">
                <a:latin typeface="Times New Roman"/>
                <a:cs typeface="Times New Roman"/>
              </a:rPr>
              <a:t>que</a:t>
            </a:r>
            <a:r>
              <a:rPr sz="975" spc="-52" baseline="-4273" dirty="0">
                <a:latin typeface="Times New Roman"/>
                <a:cs typeface="Times New Roman"/>
              </a:rPr>
              <a:t> </a:t>
            </a:r>
            <a:r>
              <a:rPr sz="975" spc="7" baseline="-4273" dirty="0" err="1">
                <a:latin typeface="Times New Roman"/>
                <a:cs typeface="Times New Roman"/>
              </a:rPr>
              <a:t>precisa</a:t>
            </a:r>
            <a:r>
              <a:rPr sz="975" spc="-52" baseline="-4273" dirty="0">
                <a:latin typeface="Times New Roman"/>
                <a:cs typeface="Times New Roman"/>
              </a:rPr>
              <a:t> </a:t>
            </a:r>
            <a:r>
              <a:rPr sz="650" spc="5" dirty="0" err="1">
                <a:latin typeface="Times New Roman"/>
                <a:cs typeface="Times New Roman"/>
              </a:rPr>
              <a:t>ser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spc="5" dirty="0" err="1">
                <a:latin typeface="Times New Roman"/>
                <a:cs typeface="Times New Roman"/>
              </a:rPr>
              <a:t>mãe</a:t>
            </a:r>
            <a:r>
              <a:rPr sz="650" spc="5" dirty="0">
                <a:latin typeface="Times New Roman"/>
                <a:cs typeface="Times New Roman"/>
              </a:rPr>
              <a:t>,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spc="10" dirty="0" err="1">
                <a:latin typeface="Times New Roman"/>
                <a:cs typeface="Times New Roman"/>
              </a:rPr>
              <a:t>estar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975" spc="-15" baseline="4273" dirty="0" err="1">
                <a:latin typeface="Times New Roman"/>
                <a:cs typeface="Times New Roman"/>
              </a:rPr>
              <a:t>casada</a:t>
            </a:r>
            <a:r>
              <a:rPr sz="975" spc="-15" baseline="4273" dirty="0">
                <a:latin typeface="Times New Roman"/>
                <a:cs typeface="Times New Roman"/>
              </a:rPr>
              <a:t>”,</a:t>
            </a:r>
            <a:r>
              <a:rPr sz="975" spc="-44" baseline="4273" dirty="0">
                <a:latin typeface="Times New Roman"/>
                <a:cs typeface="Times New Roman"/>
              </a:rPr>
              <a:t> </a:t>
            </a:r>
            <a:r>
              <a:rPr sz="975" spc="7" baseline="8547" dirty="0" err="1">
                <a:latin typeface="Times New Roman"/>
                <a:cs typeface="Times New Roman"/>
              </a:rPr>
              <a:t>lembra</a:t>
            </a:r>
            <a:r>
              <a:rPr sz="975" spc="7" baseline="8547" dirty="0">
                <a:latin typeface="Times New Roman"/>
                <a:cs typeface="Times New Roman"/>
              </a:rPr>
              <a:t>.</a:t>
            </a:r>
            <a:r>
              <a:rPr sz="975" spc="-52" baseline="8547" dirty="0">
                <a:latin typeface="Times New Roman"/>
                <a:cs typeface="Times New Roman"/>
              </a:rPr>
              <a:t> </a:t>
            </a:r>
            <a:r>
              <a:rPr sz="975" spc="-7" baseline="12820" dirty="0">
                <a:latin typeface="Times New Roman"/>
                <a:cs typeface="Times New Roman"/>
              </a:rPr>
              <a:t>“</a:t>
            </a:r>
            <a:r>
              <a:rPr sz="975" spc="-7" baseline="12820" dirty="0" err="1">
                <a:latin typeface="Times New Roman"/>
                <a:cs typeface="Times New Roman"/>
              </a:rPr>
              <a:t>Depois</a:t>
            </a:r>
            <a:r>
              <a:rPr sz="975" spc="-7" baseline="12820" dirty="0">
                <a:latin typeface="Times New Roman"/>
                <a:cs typeface="Times New Roman"/>
              </a:rPr>
              <a:t>,</a:t>
            </a:r>
            <a:endParaRPr sz="975" baseline="12820" dirty="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21300000">
            <a:off x="15470398" y="6617068"/>
            <a:ext cx="1970449" cy="825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650"/>
              </a:lnSpc>
              <a:spcBef>
                <a:spcPts val="35"/>
              </a:spcBef>
            </a:pPr>
            <a:r>
              <a:rPr sz="650" spc="-25">
                <a:latin typeface="Times New Roman"/>
                <a:cs typeface="Times New Roman"/>
              </a:rPr>
              <a:t>s</a:t>
            </a:r>
            <a:r>
              <a:rPr sz="650">
                <a:latin typeface="Times New Roman"/>
                <a:cs typeface="Times New Roman"/>
              </a:rPr>
              <a:t>omo</a:t>
            </a:r>
            <a:r>
              <a:rPr sz="650" spc="-5">
                <a:latin typeface="Times New Roman"/>
                <a:cs typeface="Times New Roman"/>
              </a:rPr>
              <a:t>s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aterrorizada</a:t>
            </a:r>
            <a:r>
              <a:rPr sz="975" baseline="4273">
                <a:latin typeface="Times New Roman"/>
                <a:cs typeface="Times New Roman"/>
              </a:rPr>
              <a:t>s</a:t>
            </a:r>
            <a:r>
              <a:rPr sz="975" spc="-52" baseline="4273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pel</a:t>
            </a:r>
            <a:r>
              <a:rPr sz="975" spc="-15" baseline="8547">
                <a:latin typeface="Times New Roman"/>
                <a:cs typeface="Times New Roman"/>
              </a:rPr>
              <a:t>a</a:t>
            </a:r>
            <a:r>
              <a:rPr sz="975" spc="-52" baseline="8547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contage</a:t>
            </a:r>
            <a:r>
              <a:rPr sz="975" baseline="8547">
                <a:latin typeface="Times New Roman"/>
                <a:cs typeface="Times New Roman"/>
              </a:rPr>
              <a:t>m</a:t>
            </a:r>
            <a:r>
              <a:rPr sz="975" spc="-52" baseline="8547">
                <a:latin typeface="Times New Roman"/>
                <a:cs typeface="Times New Roman"/>
              </a:rPr>
              <a:t> </a:t>
            </a:r>
            <a:r>
              <a:rPr sz="975" spc="15" baseline="12820">
                <a:latin typeface="Times New Roman"/>
                <a:cs typeface="Times New Roman"/>
              </a:rPr>
              <a:t>d</a:t>
            </a:r>
            <a:r>
              <a:rPr sz="975" baseline="12820">
                <a:latin typeface="Times New Roman"/>
                <a:cs typeface="Times New Roman"/>
              </a:rPr>
              <a:t>e</a:t>
            </a:r>
            <a:r>
              <a:rPr sz="975" spc="-52" baseline="12820">
                <a:latin typeface="Times New Roman"/>
                <a:cs typeface="Times New Roman"/>
              </a:rPr>
              <a:t> </a:t>
            </a:r>
            <a:r>
              <a:rPr sz="975" spc="-7" baseline="17094">
                <a:latin typeface="Times New Roman"/>
                <a:cs typeface="Times New Roman"/>
              </a:rPr>
              <a:t>óvulos</a:t>
            </a:r>
            <a:r>
              <a:rPr sz="975" spc="-15" baseline="17094">
                <a:latin typeface="Times New Roman"/>
                <a:cs typeface="Times New Roman"/>
              </a:rPr>
              <a:t>.</a:t>
            </a:r>
            <a:r>
              <a:rPr sz="975" spc="-52" baseline="17094">
                <a:latin typeface="Times New Roman"/>
                <a:cs typeface="Times New Roman"/>
              </a:rPr>
              <a:t> </a:t>
            </a:r>
            <a:r>
              <a:rPr sz="975" spc="-7" baseline="17094">
                <a:latin typeface="Times New Roman"/>
                <a:cs typeface="Times New Roman"/>
              </a:rPr>
              <a:t>E</a:t>
            </a:r>
            <a:r>
              <a:rPr sz="975" spc="-15" baseline="17094">
                <a:latin typeface="Times New Roman"/>
                <a:cs typeface="Times New Roman"/>
              </a:rPr>
              <a:t>u</a:t>
            </a:r>
            <a:r>
              <a:rPr sz="975" spc="-52" baseline="17094">
                <a:latin typeface="Times New Roman"/>
                <a:cs typeface="Times New Roman"/>
              </a:rPr>
              <a:t> </a:t>
            </a:r>
            <a:r>
              <a:rPr sz="975" baseline="21367">
                <a:latin typeface="Times New Roman"/>
                <a:cs typeface="Times New Roman"/>
              </a:rPr>
              <a:t>congelei,</a:t>
            </a:r>
          </a:p>
        </p:txBody>
      </p:sp>
      <p:sp>
        <p:nvSpPr>
          <p:cNvPr id="68" name="object 68"/>
          <p:cNvSpPr txBox="1"/>
          <p:nvPr/>
        </p:nvSpPr>
        <p:spPr>
          <a:xfrm rot="21300000">
            <a:off x="15481345" y="6721197"/>
            <a:ext cx="1901305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-22" baseline="-8547">
                <a:latin typeface="Times New Roman"/>
                <a:cs typeface="Times New Roman"/>
              </a:rPr>
              <a:t>foi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spc="22" baseline="-8547">
                <a:latin typeface="Times New Roman"/>
                <a:cs typeface="Times New Roman"/>
              </a:rPr>
              <a:t>um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baseline="-4273">
                <a:latin typeface="Times New Roman"/>
                <a:cs typeface="Times New Roman"/>
              </a:rPr>
              <a:t>processo</a:t>
            </a:r>
            <a:r>
              <a:rPr sz="975" spc="-44" baseline="-4273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ruim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e</a:t>
            </a:r>
            <a:r>
              <a:rPr sz="650" spc="-30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caro,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mas</a:t>
            </a:r>
            <a:r>
              <a:rPr sz="975" spc="-44" baseline="4273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recomendo,</a:t>
            </a:r>
            <a:r>
              <a:rPr sz="975" spc="-52" baseline="4273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para</a:t>
            </a:r>
            <a:r>
              <a:rPr sz="975" spc="-44" baseline="8547">
                <a:latin typeface="Times New Roman"/>
                <a:cs typeface="Times New Roman"/>
              </a:rPr>
              <a:t> </a:t>
            </a:r>
            <a:r>
              <a:rPr sz="975" spc="15" baseline="12820">
                <a:latin typeface="Times New Roman"/>
                <a:cs typeface="Times New Roman"/>
              </a:rPr>
              <a:t>quem</a:t>
            </a:r>
            <a:endParaRPr sz="975" baseline="1282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21300000">
            <a:off x="15492293" y="6827648"/>
            <a:ext cx="1830263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5" baseline="-8547">
                <a:latin typeface="Times New Roman"/>
                <a:cs typeface="Times New Roman"/>
              </a:rPr>
              <a:t>puder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baseline="-8547">
                <a:latin typeface="Times New Roman"/>
                <a:cs typeface="Times New Roman"/>
              </a:rPr>
              <a:t>pagar,</a:t>
            </a:r>
            <a:r>
              <a:rPr sz="975" spc="-52" baseline="-8547">
                <a:latin typeface="Times New Roman"/>
                <a:cs typeface="Times New Roman"/>
              </a:rPr>
              <a:t> </a:t>
            </a:r>
            <a:r>
              <a:rPr sz="975" spc="15" baseline="-4273">
                <a:latin typeface="Times New Roman"/>
                <a:cs typeface="Times New Roman"/>
              </a:rPr>
              <a:t>porque</a:t>
            </a:r>
            <a:r>
              <a:rPr sz="975" spc="-52" baseline="-4273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dá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uma</a:t>
            </a:r>
            <a:r>
              <a:rPr sz="650" spc="-35">
                <a:latin typeface="Times New Roman"/>
                <a:cs typeface="Times New Roman"/>
              </a:rPr>
              <a:t> </a:t>
            </a:r>
            <a:r>
              <a:rPr sz="650" spc="5">
                <a:latin typeface="Times New Roman"/>
                <a:cs typeface="Times New Roman"/>
              </a:rPr>
              <a:t>tranquilidade.</a:t>
            </a:r>
            <a:r>
              <a:rPr sz="650" spc="-30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Meu</a:t>
            </a:r>
            <a:r>
              <a:rPr sz="975" spc="-52" baseline="8547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maior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21300000">
            <a:off x="15502751" y="6922064"/>
            <a:ext cx="1989480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baseline="-8547">
                <a:latin typeface="Times New Roman"/>
                <a:cs typeface="Times New Roman"/>
              </a:rPr>
              <a:t>medo</a:t>
            </a:r>
            <a:r>
              <a:rPr sz="975" spc="-60" baseline="-8547">
                <a:latin typeface="Times New Roman"/>
                <a:cs typeface="Times New Roman"/>
              </a:rPr>
              <a:t> </a:t>
            </a:r>
            <a:r>
              <a:rPr sz="975" spc="15" baseline="-8547">
                <a:latin typeface="Times New Roman"/>
                <a:cs typeface="Times New Roman"/>
              </a:rPr>
              <a:t>era</a:t>
            </a:r>
            <a:r>
              <a:rPr sz="975" spc="-60" baseline="-8547">
                <a:latin typeface="Times New Roman"/>
                <a:cs typeface="Times New Roman"/>
              </a:rPr>
              <a:t> </a:t>
            </a:r>
            <a:r>
              <a:rPr sz="975" spc="7" baseline="-4273">
                <a:latin typeface="Times New Roman"/>
                <a:cs typeface="Times New Roman"/>
              </a:rPr>
              <a:t>ser</a:t>
            </a:r>
            <a:r>
              <a:rPr sz="975" spc="-52" baseline="-4273">
                <a:latin typeface="Times New Roman"/>
                <a:cs typeface="Times New Roman"/>
              </a:rPr>
              <a:t> </a:t>
            </a:r>
            <a:r>
              <a:rPr sz="975" spc="15" baseline="-4273">
                <a:latin typeface="Times New Roman"/>
                <a:cs typeface="Times New Roman"/>
              </a:rPr>
              <a:t>uma</a:t>
            </a:r>
            <a:r>
              <a:rPr sz="975" spc="-60" baseline="-4273">
                <a:latin typeface="Times New Roman"/>
                <a:cs typeface="Times New Roman"/>
              </a:rPr>
              <a:t> </a:t>
            </a:r>
            <a:r>
              <a:rPr sz="975" baseline="-4273">
                <a:latin typeface="Times New Roman"/>
                <a:cs typeface="Times New Roman"/>
              </a:rPr>
              <a:t>pessoa</a:t>
            </a:r>
            <a:r>
              <a:rPr sz="975" spc="-52" baseline="-4273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frustrada</a:t>
            </a:r>
            <a:r>
              <a:rPr sz="650" spc="-40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em</a:t>
            </a:r>
            <a:r>
              <a:rPr sz="975" spc="-60" baseline="4273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algum</a:t>
            </a:r>
            <a:r>
              <a:rPr sz="975" spc="-52" baseline="4273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momento</a:t>
            </a:r>
            <a:r>
              <a:rPr sz="975" spc="-60" baseline="8547">
                <a:latin typeface="Times New Roman"/>
                <a:cs typeface="Times New Roman"/>
              </a:rPr>
              <a:t> </a:t>
            </a:r>
            <a:r>
              <a:rPr sz="975" spc="15" baseline="12820">
                <a:latin typeface="Times New Roman"/>
                <a:cs typeface="Times New Roman"/>
              </a:rPr>
              <a:t>por</a:t>
            </a:r>
            <a:endParaRPr sz="975" baseline="1282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21300000">
            <a:off x="15514933" y="7062880"/>
            <a:ext cx="1262250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650">
                <a:latin typeface="Times New Roman"/>
                <a:cs typeface="Times New Roman"/>
              </a:rPr>
              <a:t>desejar</a:t>
            </a:r>
            <a:r>
              <a:rPr sz="650" spc="-45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e</a:t>
            </a:r>
            <a:r>
              <a:rPr sz="975" spc="-60" baseline="4273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não</a:t>
            </a:r>
            <a:r>
              <a:rPr sz="975" spc="-60" baseline="4273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poder</a:t>
            </a:r>
            <a:r>
              <a:rPr sz="975" spc="-60" baseline="4273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mais</a:t>
            </a:r>
            <a:r>
              <a:rPr sz="975" spc="-60" baseline="8547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engravidar.”</a:t>
            </a:r>
          </a:p>
        </p:txBody>
      </p:sp>
      <p:sp>
        <p:nvSpPr>
          <p:cNvPr id="72" name="object 72"/>
          <p:cNvSpPr txBox="1"/>
          <p:nvPr/>
        </p:nvSpPr>
        <p:spPr>
          <a:xfrm rot="21300000">
            <a:off x="15616274" y="7124155"/>
            <a:ext cx="1906380" cy="831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ts val="655"/>
              </a:lnSpc>
              <a:spcBef>
                <a:spcPts val="30"/>
              </a:spcBef>
            </a:pPr>
            <a:r>
              <a:rPr sz="650" spc="10">
                <a:latin typeface="Times New Roman"/>
                <a:cs typeface="Times New Roman"/>
              </a:rPr>
              <a:t>Roberta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22" baseline="4273">
                <a:latin typeface="Times New Roman"/>
                <a:cs typeface="Times New Roman"/>
              </a:rPr>
              <a:t>manteve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-15" baseline="8547">
                <a:latin typeface="Times New Roman"/>
                <a:cs typeface="Times New Roman"/>
              </a:rPr>
              <a:t>a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rotina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no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15" baseline="12820">
                <a:latin typeface="Times New Roman"/>
                <a:cs typeface="Times New Roman"/>
              </a:rPr>
              <a:t>estúdio</a:t>
            </a:r>
            <a:r>
              <a:rPr sz="975" spc="-37" baseline="12820">
                <a:latin typeface="Times New Roman"/>
                <a:cs typeface="Times New Roman"/>
              </a:rPr>
              <a:t> </a:t>
            </a:r>
            <a:r>
              <a:rPr sz="975" baseline="12820">
                <a:latin typeface="Times New Roman"/>
                <a:cs typeface="Times New Roman"/>
              </a:rPr>
              <a:t>e</a:t>
            </a:r>
            <a:r>
              <a:rPr sz="975" spc="-37" baseline="12820">
                <a:latin typeface="Times New Roman"/>
                <a:cs typeface="Times New Roman"/>
              </a:rPr>
              <a:t> </a:t>
            </a:r>
            <a:r>
              <a:rPr sz="975" spc="15" baseline="17094">
                <a:latin typeface="Times New Roman"/>
                <a:cs typeface="Times New Roman"/>
              </a:rPr>
              <a:t>no</a:t>
            </a:r>
            <a:r>
              <a:rPr sz="975" spc="-37" baseline="17094">
                <a:latin typeface="Times New Roman"/>
                <a:cs typeface="Times New Roman"/>
              </a:rPr>
              <a:t> </a:t>
            </a:r>
            <a:r>
              <a:rPr sz="975" baseline="17094">
                <a:latin typeface="Times New Roman"/>
                <a:cs typeface="Times New Roman"/>
              </a:rPr>
              <a:t>palco</a:t>
            </a:r>
            <a:r>
              <a:rPr sz="975" spc="-37" baseline="17094">
                <a:latin typeface="Times New Roman"/>
                <a:cs typeface="Times New Roman"/>
              </a:rPr>
              <a:t> </a:t>
            </a:r>
            <a:r>
              <a:rPr sz="975" spc="30" baseline="17094">
                <a:latin typeface="Times New Roman"/>
                <a:cs typeface="Times New Roman"/>
              </a:rPr>
              <a:t>durante</a:t>
            </a:r>
            <a:endParaRPr sz="975" baseline="17094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21300000">
            <a:off x="15535184" y="7231217"/>
            <a:ext cx="1971718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-7" baseline="-8547">
                <a:latin typeface="Times New Roman"/>
                <a:cs typeface="Times New Roman"/>
              </a:rPr>
              <a:t>boa</a:t>
            </a:r>
            <a:r>
              <a:rPr sz="975" spc="-37" baseline="-8547">
                <a:latin typeface="Times New Roman"/>
                <a:cs typeface="Times New Roman"/>
              </a:rPr>
              <a:t> </a:t>
            </a:r>
            <a:r>
              <a:rPr sz="975" spc="22" baseline="-8547">
                <a:latin typeface="Times New Roman"/>
                <a:cs typeface="Times New Roman"/>
              </a:rPr>
              <a:t>parte</a:t>
            </a:r>
            <a:r>
              <a:rPr sz="975" spc="-30" baseline="-8547">
                <a:latin typeface="Times New Roman"/>
                <a:cs typeface="Times New Roman"/>
              </a:rPr>
              <a:t> </a:t>
            </a:r>
            <a:r>
              <a:rPr sz="975" baseline="-4273">
                <a:latin typeface="Times New Roman"/>
                <a:cs typeface="Times New Roman"/>
              </a:rPr>
              <a:t>dos</a:t>
            </a:r>
            <a:r>
              <a:rPr sz="975" spc="-37" baseline="-4273">
                <a:latin typeface="Times New Roman"/>
                <a:cs typeface="Times New Roman"/>
              </a:rPr>
              <a:t> </a:t>
            </a:r>
            <a:r>
              <a:rPr sz="975" spc="15" baseline="-4273">
                <a:latin typeface="Times New Roman"/>
                <a:cs typeface="Times New Roman"/>
              </a:rPr>
              <a:t>últimos</a:t>
            </a:r>
            <a:r>
              <a:rPr sz="975" spc="-30" baseline="-4273">
                <a:latin typeface="Times New Roman"/>
                <a:cs typeface="Times New Roman"/>
              </a:rPr>
              <a:t> </a:t>
            </a:r>
            <a:r>
              <a:rPr sz="650" spc="5">
                <a:latin typeface="Times New Roman"/>
                <a:cs typeface="Times New Roman"/>
              </a:rPr>
              <a:t>nove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meses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-52" baseline="4273">
                <a:latin typeface="Times New Roman"/>
                <a:cs typeface="Times New Roman"/>
              </a:rPr>
              <a:t>—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incluindo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uma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37" baseline="12820">
                <a:latin typeface="Times New Roman"/>
                <a:cs typeface="Times New Roman"/>
              </a:rPr>
              <a:t>turnê</a:t>
            </a:r>
            <a:endParaRPr sz="975" baseline="1282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21300000">
            <a:off x="15545986" y="7336255"/>
            <a:ext cx="1970449" cy="825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650"/>
              </a:lnSpc>
              <a:spcBef>
                <a:spcPts val="35"/>
              </a:spcBef>
            </a:pPr>
            <a:r>
              <a:rPr sz="650" spc="15">
                <a:latin typeface="Times New Roman"/>
                <a:cs typeface="Times New Roman"/>
              </a:rPr>
              <a:t>internacional</a:t>
            </a:r>
            <a:r>
              <a:rPr sz="650" spc="-30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com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Hamilton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7" baseline="12820">
                <a:latin typeface="Times New Roman"/>
                <a:cs typeface="Times New Roman"/>
              </a:rPr>
              <a:t>de</a:t>
            </a:r>
            <a:r>
              <a:rPr sz="975" spc="-37" baseline="12820">
                <a:latin typeface="Times New Roman"/>
                <a:cs typeface="Times New Roman"/>
              </a:rPr>
              <a:t> </a:t>
            </a:r>
            <a:r>
              <a:rPr sz="975" spc="15" baseline="12820">
                <a:latin typeface="Times New Roman"/>
                <a:cs typeface="Times New Roman"/>
              </a:rPr>
              <a:t>Holanda</a:t>
            </a:r>
            <a:r>
              <a:rPr sz="975" spc="-37" baseline="12820">
                <a:latin typeface="Times New Roman"/>
                <a:cs typeface="Times New Roman"/>
              </a:rPr>
              <a:t> </a:t>
            </a:r>
            <a:r>
              <a:rPr sz="975" spc="7" baseline="17094">
                <a:latin typeface="Times New Roman"/>
                <a:cs typeface="Times New Roman"/>
              </a:rPr>
              <a:t>pela</a:t>
            </a:r>
            <a:r>
              <a:rPr sz="975" spc="-37" baseline="17094">
                <a:latin typeface="Times New Roman"/>
                <a:cs typeface="Times New Roman"/>
              </a:rPr>
              <a:t> </a:t>
            </a:r>
            <a:r>
              <a:rPr sz="975" spc="7" baseline="17094">
                <a:latin typeface="Times New Roman"/>
                <a:cs typeface="Times New Roman"/>
              </a:rPr>
              <a:t>Europa,</a:t>
            </a:r>
            <a:r>
              <a:rPr sz="975" spc="-37" baseline="17094">
                <a:latin typeface="Times New Roman"/>
                <a:cs typeface="Times New Roman"/>
              </a:rPr>
              <a:t> </a:t>
            </a:r>
            <a:r>
              <a:rPr sz="975" spc="30" baseline="21367">
                <a:latin typeface="Times New Roman"/>
                <a:cs typeface="Times New Roman"/>
              </a:rPr>
              <a:t>em</a:t>
            </a:r>
            <a:endParaRPr sz="975" baseline="21367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21300000">
            <a:off x="15556806" y="7437310"/>
            <a:ext cx="1960299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5" baseline="-8547">
                <a:latin typeface="Times New Roman"/>
                <a:cs typeface="Times New Roman"/>
              </a:rPr>
              <a:t>m</a:t>
            </a:r>
            <a:r>
              <a:rPr sz="975" baseline="-8547">
                <a:latin typeface="Times New Roman"/>
                <a:cs typeface="Times New Roman"/>
              </a:rPr>
              <a:t>aio</a:t>
            </a:r>
            <a:r>
              <a:rPr sz="975" spc="-15" baseline="-8547">
                <a:latin typeface="Times New Roman"/>
                <a:cs typeface="Times New Roman"/>
              </a:rPr>
              <a:t>.</a:t>
            </a:r>
            <a:r>
              <a:rPr sz="975" spc="-37" baseline="-8547">
                <a:latin typeface="Times New Roman"/>
                <a:cs typeface="Times New Roman"/>
              </a:rPr>
              <a:t> </a:t>
            </a:r>
            <a:r>
              <a:rPr sz="975" spc="-15" baseline="-8547">
                <a:latin typeface="Times New Roman"/>
                <a:cs typeface="Times New Roman"/>
              </a:rPr>
              <a:t>“Ve</a:t>
            </a:r>
            <a:r>
              <a:rPr sz="975" spc="-52" baseline="-8547">
                <a:latin typeface="Times New Roman"/>
                <a:cs typeface="Times New Roman"/>
              </a:rPr>
              <a:t>m</a:t>
            </a:r>
            <a:r>
              <a:rPr sz="975" spc="-37" baseline="-8547">
                <a:latin typeface="Times New Roman"/>
                <a:cs typeface="Times New Roman"/>
              </a:rPr>
              <a:t> </a:t>
            </a:r>
            <a:r>
              <a:rPr sz="975" spc="15" baseline="-4273">
                <a:latin typeface="Times New Roman"/>
                <a:cs typeface="Times New Roman"/>
              </a:rPr>
              <a:t>send</a:t>
            </a:r>
            <a:r>
              <a:rPr sz="975" spc="-7" baseline="-4273">
                <a:latin typeface="Times New Roman"/>
                <a:cs typeface="Times New Roman"/>
              </a:rPr>
              <a:t>o</a:t>
            </a:r>
            <a:r>
              <a:rPr sz="975" spc="-37" baseline="-4273">
                <a:latin typeface="Times New Roman"/>
                <a:cs typeface="Times New Roman"/>
              </a:rPr>
              <a:t> </a:t>
            </a:r>
            <a:r>
              <a:rPr sz="650" spc="20">
                <a:latin typeface="Times New Roman"/>
                <a:cs typeface="Times New Roman"/>
              </a:rPr>
              <a:t>u</a:t>
            </a:r>
            <a:r>
              <a:rPr sz="650" spc="10">
                <a:latin typeface="Times New Roman"/>
                <a:cs typeface="Times New Roman"/>
              </a:rPr>
              <a:t>m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períod</a:t>
            </a:r>
            <a:r>
              <a:rPr sz="650" spc="-5">
                <a:latin typeface="Times New Roman"/>
                <a:cs typeface="Times New Roman"/>
              </a:rPr>
              <a:t>o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22" baseline="4273">
                <a:latin typeface="Times New Roman"/>
                <a:cs typeface="Times New Roman"/>
              </a:rPr>
              <a:t>qu</a:t>
            </a:r>
            <a:r>
              <a:rPr sz="975" baseline="4273">
                <a:latin typeface="Times New Roman"/>
                <a:cs typeface="Times New Roman"/>
              </a:rPr>
              <a:t>e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22" baseline="4273">
                <a:latin typeface="Times New Roman"/>
                <a:cs typeface="Times New Roman"/>
              </a:rPr>
              <a:t>desperto</a:t>
            </a:r>
            <a:r>
              <a:rPr sz="975" baseline="4273">
                <a:latin typeface="Times New Roman"/>
                <a:cs typeface="Times New Roman"/>
              </a:rPr>
              <a:t>u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muit</a:t>
            </a:r>
            <a:r>
              <a:rPr sz="975" baseline="8547">
                <a:latin typeface="Times New Roman"/>
                <a:cs typeface="Times New Roman"/>
              </a:rPr>
              <a:t>a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7" baseline="12820">
                <a:latin typeface="Times New Roman"/>
                <a:cs typeface="Times New Roman"/>
              </a:rPr>
              <a:t>força</a:t>
            </a:r>
            <a:endParaRPr sz="975" baseline="1282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21300000">
            <a:off x="15567781" y="7546267"/>
            <a:ext cx="1877835" cy="831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655"/>
              </a:lnSpc>
              <a:spcBef>
                <a:spcPts val="25"/>
              </a:spcBef>
            </a:pPr>
            <a:r>
              <a:rPr sz="650">
                <a:latin typeface="Times New Roman"/>
                <a:cs typeface="Times New Roman"/>
              </a:rPr>
              <a:t>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5">
                <a:latin typeface="Times New Roman"/>
                <a:cs typeface="Times New Roman"/>
              </a:rPr>
              <a:t>criatividade.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975" spc="-7" baseline="4273">
                <a:latin typeface="Times New Roman"/>
                <a:cs typeface="Times New Roman"/>
              </a:rPr>
              <a:t>Fiz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questão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7" baseline="12820">
                <a:latin typeface="Times New Roman"/>
                <a:cs typeface="Times New Roman"/>
              </a:rPr>
              <a:t>de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spc="22" baseline="12820">
                <a:latin typeface="Times New Roman"/>
                <a:cs typeface="Times New Roman"/>
              </a:rPr>
              <a:t>estar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spc="15" baseline="12820">
                <a:latin typeface="Times New Roman"/>
                <a:cs typeface="Times New Roman"/>
              </a:rPr>
              <a:t>no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baseline="17094">
                <a:latin typeface="Times New Roman"/>
                <a:cs typeface="Times New Roman"/>
              </a:rPr>
              <a:t>palco,</a:t>
            </a:r>
            <a:r>
              <a:rPr sz="975" spc="-30" baseline="17094">
                <a:latin typeface="Times New Roman"/>
                <a:cs typeface="Times New Roman"/>
              </a:rPr>
              <a:t> </a:t>
            </a:r>
            <a:r>
              <a:rPr sz="975" spc="15" baseline="17094">
                <a:latin typeface="Times New Roman"/>
                <a:cs typeface="Times New Roman"/>
              </a:rPr>
              <a:t>quero</a:t>
            </a:r>
            <a:r>
              <a:rPr sz="975" spc="-30" baseline="17094">
                <a:latin typeface="Times New Roman"/>
                <a:cs typeface="Times New Roman"/>
              </a:rPr>
              <a:t> </a:t>
            </a:r>
            <a:r>
              <a:rPr sz="975" spc="22" baseline="21367">
                <a:latin typeface="Times New Roman"/>
                <a:cs typeface="Times New Roman"/>
              </a:rPr>
              <a:t>que</a:t>
            </a:r>
            <a:endParaRPr sz="975" baseline="21367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21300000">
            <a:off x="15578943" y="7657265"/>
            <a:ext cx="1701518" cy="8509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670"/>
              </a:lnSpc>
              <a:spcBef>
                <a:spcPts val="15"/>
              </a:spcBef>
            </a:pPr>
            <a:r>
              <a:rPr sz="650" spc="10">
                <a:latin typeface="Times New Roman"/>
                <a:cs typeface="Times New Roman"/>
              </a:rPr>
              <a:t>minha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filha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30" baseline="4273">
                <a:latin typeface="Times New Roman"/>
                <a:cs typeface="Times New Roman"/>
              </a:rPr>
              <a:t>tenha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essa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imagem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7" baseline="12820">
                <a:latin typeface="Times New Roman"/>
                <a:cs typeface="Times New Roman"/>
              </a:rPr>
              <a:t>de</a:t>
            </a:r>
            <a:r>
              <a:rPr sz="975" spc="-37" baseline="12820">
                <a:latin typeface="Times New Roman"/>
                <a:cs typeface="Times New Roman"/>
              </a:rPr>
              <a:t> </a:t>
            </a:r>
            <a:r>
              <a:rPr sz="975" baseline="12820">
                <a:latin typeface="Times New Roman"/>
                <a:cs typeface="Times New Roman"/>
              </a:rPr>
              <a:t>mim”,</a:t>
            </a:r>
            <a:r>
              <a:rPr sz="975" spc="-37" baseline="12820">
                <a:latin typeface="Times New Roman"/>
                <a:cs typeface="Times New Roman"/>
              </a:rPr>
              <a:t> </a:t>
            </a:r>
            <a:r>
              <a:rPr sz="975" baseline="17094">
                <a:latin typeface="Times New Roman"/>
                <a:cs typeface="Times New Roman"/>
              </a:rPr>
              <a:t>diz,</a:t>
            </a:r>
            <a:r>
              <a:rPr sz="975" spc="-37" baseline="17094">
                <a:latin typeface="Times New Roman"/>
                <a:cs typeface="Times New Roman"/>
              </a:rPr>
              <a:t> </a:t>
            </a:r>
            <a:r>
              <a:rPr sz="975" spc="15" baseline="17094">
                <a:latin typeface="Times New Roman"/>
                <a:cs typeface="Times New Roman"/>
              </a:rPr>
              <a:t>com</a:t>
            </a:r>
            <a:endParaRPr sz="975" baseline="17094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21300000">
            <a:off x="15589680" y="7758750"/>
            <a:ext cx="1731958" cy="8445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665"/>
              </a:lnSpc>
              <a:spcBef>
                <a:spcPts val="15"/>
              </a:spcBef>
            </a:pPr>
            <a:r>
              <a:rPr sz="650">
                <a:latin typeface="Times New Roman"/>
                <a:cs typeface="Times New Roman"/>
              </a:rPr>
              <a:t>lágrimas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nos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olhos.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“Carregar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spc="15" baseline="12820">
                <a:latin typeface="Times New Roman"/>
                <a:cs typeface="Times New Roman"/>
              </a:rPr>
              <a:t>uma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spc="22" baseline="12820">
                <a:latin typeface="Times New Roman"/>
                <a:cs typeface="Times New Roman"/>
              </a:rPr>
              <a:t>mulher</a:t>
            </a:r>
            <a:r>
              <a:rPr sz="975" spc="-30" baseline="12820">
                <a:latin typeface="Times New Roman"/>
                <a:cs typeface="Times New Roman"/>
              </a:rPr>
              <a:t> </a:t>
            </a:r>
            <a:r>
              <a:rPr sz="975" baseline="17094">
                <a:latin typeface="Times New Roman"/>
                <a:cs typeface="Times New Roman"/>
              </a:rPr>
              <a:t>é</a:t>
            </a:r>
            <a:r>
              <a:rPr sz="975" spc="-30" baseline="17094">
                <a:latin typeface="Times New Roman"/>
                <a:cs typeface="Times New Roman"/>
              </a:rPr>
              <a:t> </a:t>
            </a:r>
            <a:r>
              <a:rPr sz="975" spc="22" baseline="17094">
                <a:latin typeface="Times New Roman"/>
                <a:cs typeface="Times New Roman"/>
              </a:rPr>
              <a:t>muito</a:t>
            </a:r>
            <a:endParaRPr sz="975" baseline="17094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21300000">
            <a:off x="15600510" y="7861963"/>
            <a:ext cx="1716737" cy="8509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670"/>
              </a:lnSpc>
              <a:spcBef>
                <a:spcPts val="15"/>
              </a:spcBef>
            </a:pPr>
            <a:r>
              <a:rPr sz="650" spc="15">
                <a:latin typeface="Times New Roman"/>
                <a:cs typeface="Times New Roman"/>
              </a:rPr>
              <a:t>potente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e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7" baseline="4273">
                <a:latin typeface="Times New Roman"/>
                <a:cs typeface="Times New Roman"/>
              </a:rPr>
              <a:t>especial.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Fiquei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mais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22" baseline="12820">
                <a:latin typeface="Times New Roman"/>
                <a:cs typeface="Times New Roman"/>
              </a:rPr>
              <a:t>intolerante</a:t>
            </a:r>
            <a:r>
              <a:rPr sz="975" spc="-37" baseline="12820">
                <a:latin typeface="Times New Roman"/>
                <a:cs typeface="Times New Roman"/>
              </a:rPr>
              <a:t> </a:t>
            </a:r>
            <a:r>
              <a:rPr sz="975" spc="7" baseline="17094">
                <a:latin typeface="Times New Roman"/>
                <a:cs typeface="Times New Roman"/>
              </a:rPr>
              <a:t>com</a:t>
            </a:r>
            <a:r>
              <a:rPr sz="975" spc="-37" baseline="17094">
                <a:latin typeface="Times New Roman"/>
                <a:cs typeface="Times New Roman"/>
              </a:rPr>
              <a:t> </a:t>
            </a:r>
            <a:r>
              <a:rPr sz="975" baseline="21367">
                <a:latin typeface="Times New Roman"/>
                <a:cs typeface="Times New Roman"/>
              </a:rPr>
              <a:t>os</a:t>
            </a:r>
          </a:p>
        </p:txBody>
      </p:sp>
      <p:sp>
        <p:nvSpPr>
          <p:cNvPr id="80" name="object 80"/>
          <p:cNvSpPr txBox="1"/>
          <p:nvPr/>
        </p:nvSpPr>
        <p:spPr>
          <a:xfrm rot="21300000">
            <a:off x="15611171" y="7960257"/>
            <a:ext cx="1783329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7" baseline="-8547">
                <a:latin typeface="Times New Roman"/>
                <a:cs typeface="Times New Roman"/>
              </a:rPr>
              <a:t>machistas.</a:t>
            </a:r>
            <a:r>
              <a:rPr sz="975" spc="-37" baseline="-8547">
                <a:latin typeface="Times New Roman"/>
                <a:cs typeface="Times New Roman"/>
              </a:rPr>
              <a:t> </a:t>
            </a:r>
            <a:r>
              <a:rPr sz="975" spc="15" baseline="-4273">
                <a:latin typeface="Times New Roman"/>
                <a:cs typeface="Times New Roman"/>
              </a:rPr>
              <a:t>Olha</a:t>
            </a:r>
            <a:r>
              <a:rPr sz="975" spc="-37" baseline="-4273">
                <a:latin typeface="Times New Roman"/>
                <a:cs typeface="Times New Roman"/>
              </a:rPr>
              <a:t> </a:t>
            </a:r>
            <a:r>
              <a:rPr sz="650" spc="15">
                <a:latin typeface="Times New Roman"/>
                <a:cs typeface="Times New Roman"/>
              </a:rPr>
              <a:t>tudo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o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10">
                <a:latin typeface="Times New Roman"/>
                <a:cs typeface="Times New Roman"/>
              </a:rPr>
              <a:t>que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975" spc="-15" baseline="4273">
                <a:latin typeface="Times New Roman"/>
                <a:cs typeface="Times New Roman"/>
              </a:rPr>
              <a:t>a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gente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-7" baseline="4273">
                <a:latin typeface="Times New Roman"/>
                <a:cs typeface="Times New Roman"/>
              </a:rPr>
              <a:t>faz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gerando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uma</a:t>
            </a:r>
            <a:endParaRPr sz="975" baseline="8547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21300000">
            <a:off x="15621778" y="8058213"/>
            <a:ext cx="1874664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7" baseline="-8547">
                <a:latin typeface="Times New Roman"/>
                <a:cs typeface="Times New Roman"/>
              </a:rPr>
              <a:t>criança.</a:t>
            </a:r>
            <a:r>
              <a:rPr sz="975" spc="-37" baseline="-8547">
                <a:latin typeface="Times New Roman"/>
                <a:cs typeface="Times New Roman"/>
              </a:rPr>
              <a:t> </a:t>
            </a:r>
            <a:r>
              <a:rPr sz="975" baseline="-4273">
                <a:latin typeface="Times New Roman"/>
                <a:cs typeface="Times New Roman"/>
              </a:rPr>
              <a:t>Somos</a:t>
            </a:r>
            <a:r>
              <a:rPr sz="975" spc="-37" baseline="-4273">
                <a:latin typeface="Times New Roman"/>
                <a:cs typeface="Times New Roman"/>
              </a:rPr>
              <a:t> </a:t>
            </a:r>
            <a:r>
              <a:rPr sz="975" spc="22" baseline="-4273">
                <a:latin typeface="Times New Roman"/>
                <a:cs typeface="Times New Roman"/>
              </a:rPr>
              <a:t>muito</a:t>
            </a:r>
            <a:r>
              <a:rPr sz="975" spc="-37" baseline="-4273">
                <a:latin typeface="Times New Roman"/>
                <a:cs typeface="Times New Roman"/>
              </a:rPr>
              <a:t> </a:t>
            </a:r>
            <a:r>
              <a:rPr sz="650" spc="5">
                <a:latin typeface="Times New Roman"/>
                <a:cs typeface="Times New Roman"/>
              </a:rPr>
              <a:t>maravilhosas.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-7" baseline="4273">
                <a:latin typeface="Times New Roman"/>
                <a:cs typeface="Times New Roman"/>
              </a:rPr>
              <a:t>Sei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que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15" baseline="8547">
                <a:latin typeface="Times New Roman"/>
                <a:cs typeface="Times New Roman"/>
              </a:rPr>
              <a:t>não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baseline="8547">
                <a:latin typeface="Times New Roman"/>
                <a:cs typeface="Times New Roman"/>
              </a:rPr>
              <a:t>é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baseline="12820">
                <a:latin typeface="Times New Roman"/>
                <a:cs typeface="Times New Roman"/>
              </a:rPr>
              <a:t>fácil</a:t>
            </a:r>
          </a:p>
        </p:txBody>
      </p:sp>
      <p:sp>
        <p:nvSpPr>
          <p:cNvPr id="82" name="object 82"/>
          <p:cNvSpPr txBox="1"/>
          <p:nvPr/>
        </p:nvSpPr>
        <p:spPr>
          <a:xfrm rot="21300000">
            <a:off x="15632438" y="8157563"/>
            <a:ext cx="1939365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5" baseline="-8547">
                <a:latin typeface="Times New Roman"/>
                <a:cs typeface="Times New Roman"/>
              </a:rPr>
              <a:t>criar</a:t>
            </a:r>
            <a:r>
              <a:rPr sz="975" spc="-37" baseline="-8547">
                <a:latin typeface="Times New Roman"/>
                <a:cs typeface="Times New Roman"/>
              </a:rPr>
              <a:t> </a:t>
            </a:r>
            <a:r>
              <a:rPr sz="975" spc="15" baseline="-8547">
                <a:latin typeface="Times New Roman"/>
                <a:cs typeface="Times New Roman"/>
              </a:rPr>
              <a:t>uma</a:t>
            </a:r>
            <a:r>
              <a:rPr sz="975" spc="-37" baseline="-8547">
                <a:latin typeface="Times New Roman"/>
                <a:cs typeface="Times New Roman"/>
              </a:rPr>
              <a:t> </a:t>
            </a:r>
            <a:r>
              <a:rPr sz="975" spc="22" baseline="-4273">
                <a:latin typeface="Times New Roman"/>
                <a:cs typeface="Times New Roman"/>
              </a:rPr>
              <a:t>menina.</a:t>
            </a:r>
            <a:r>
              <a:rPr sz="975" spc="-37" baseline="-4273">
                <a:latin typeface="Times New Roman"/>
                <a:cs typeface="Times New Roman"/>
              </a:rPr>
              <a:t> </a:t>
            </a:r>
            <a:r>
              <a:rPr sz="650" spc="5">
                <a:latin typeface="Times New Roman"/>
                <a:cs typeface="Times New Roman"/>
              </a:rPr>
              <a:t>Mas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posso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22" baseline="4273">
                <a:latin typeface="Times New Roman"/>
                <a:cs typeface="Times New Roman"/>
              </a:rPr>
              <a:t>garantir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para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spc="-15" baseline="8547">
                <a:latin typeface="Times New Roman"/>
                <a:cs typeface="Times New Roman"/>
              </a:rPr>
              <a:t>a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22" baseline="8547">
                <a:latin typeface="Times New Roman"/>
                <a:cs typeface="Times New Roman"/>
              </a:rPr>
              <a:t>minha</a:t>
            </a:r>
            <a:r>
              <a:rPr sz="975" spc="-30" baseline="8547">
                <a:latin typeface="Times New Roman"/>
                <a:cs typeface="Times New Roman"/>
              </a:rPr>
              <a:t> </a:t>
            </a:r>
            <a:r>
              <a:rPr sz="975" baseline="12820">
                <a:latin typeface="Times New Roman"/>
                <a:cs typeface="Times New Roman"/>
              </a:rPr>
              <a:t>filha</a:t>
            </a:r>
          </a:p>
        </p:txBody>
      </p:sp>
      <p:sp>
        <p:nvSpPr>
          <p:cNvPr id="83" name="object 83"/>
          <p:cNvSpPr txBox="1"/>
          <p:nvPr/>
        </p:nvSpPr>
        <p:spPr>
          <a:xfrm rot="21300000">
            <a:off x="15643694" y="8275054"/>
            <a:ext cx="1663469" cy="8382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25"/>
              </a:spcBef>
            </a:pPr>
            <a:r>
              <a:rPr sz="650" spc="5">
                <a:latin typeface="Times New Roman"/>
                <a:cs typeface="Times New Roman"/>
              </a:rPr>
              <a:t>que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ela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975" spc="15" baseline="4273">
                <a:latin typeface="Times New Roman"/>
                <a:cs typeface="Times New Roman"/>
              </a:rPr>
              <a:t>será</a:t>
            </a:r>
            <a:r>
              <a:rPr sz="975" spc="-37" baseline="4273">
                <a:latin typeface="Times New Roman"/>
                <a:cs typeface="Times New Roman"/>
              </a:rPr>
              <a:t> </a:t>
            </a:r>
            <a:r>
              <a:rPr sz="975" baseline="4273">
                <a:latin typeface="Times New Roman"/>
                <a:cs typeface="Times New Roman"/>
              </a:rPr>
              <a:t>ouvida</a:t>
            </a:r>
            <a:r>
              <a:rPr sz="975" spc="-30" baseline="4273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desde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7" baseline="8547">
                <a:latin typeface="Times New Roman"/>
                <a:cs typeface="Times New Roman"/>
              </a:rPr>
              <a:t>pequena”,</a:t>
            </a:r>
            <a:r>
              <a:rPr sz="975" spc="-37" baseline="8547">
                <a:latin typeface="Times New Roman"/>
                <a:cs typeface="Times New Roman"/>
              </a:rPr>
              <a:t> </a:t>
            </a:r>
            <a:r>
              <a:rPr sz="975" spc="22" baseline="12820">
                <a:latin typeface="Times New Roman"/>
                <a:cs typeface="Times New Roman"/>
              </a:rPr>
              <a:t>promete.</a:t>
            </a:r>
            <a:r>
              <a:rPr sz="975" spc="15" baseline="12820">
                <a:latin typeface="Times New Roman"/>
                <a:cs typeface="Times New Roman"/>
              </a:rPr>
              <a:t> </a:t>
            </a:r>
            <a:r>
              <a:rPr sz="975" spc="375" baseline="12820">
                <a:solidFill>
                  <a:srgbClr val="ED1A3A"/>
                </a:solidFill>
                <a:latin typeface="Lucida Sans Unicode"/>
                <a:cs typeface="Lucida Sans Unicode"/>
              </a:rPr>
              <a:t>a</a:t>
            </a:r>
            <a:endParaRPr sz="975" baseline="12820">
              <a:latin typeface="Lucida Sans Unicode"/>
              <a:cs typeface="Lucida Sans Unicode"/>
            </a:endParaRPr>
          </a:p>
        </p:txBody>
      </p:sp>
      <p:sp>
        <p:nvSpPr>
          <p:cNvPr id="84" name="object 84"/>
          <p:cNvSpPr txBox="1"/>
          <p:nvPr/>
        </p:nvSpPr>
        <p:spPr>
          <a:xfrm rot="21300000">
            <a:off x="15518733" y="3100668"/>
            <a:ext cx="1162801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850" spc="85">
                <a:latin typeface="Arial MT"/>
                <a:cs typeface="Arial MT"/>
              </a:rPr>
              <a:t>BARRIGA</a:t>
            </a:r>
            <a:endParaRPr sz="1850">
              <a:latin typeface="Arial MT"/>
              <a:cs typeface="Arial MT"/>
            </a:endParaRPr>
          </a:p>
        </p:txBody>
      </p:sp>
      <p:sp>
        <p:nvSpPr>
          <p:cNvPr id="85" name="object 85"/>
          <p:cNvSpPr txBox="1"/>
          <p:nvPr/>
        </p:nvSpPr>
        <p:spPr>
          <a:xfrm rot="21300000">
            <a:off x="15501278" y="3283098"/>
            <a:ext cx="1443100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90"/>
              </a:lnSpc>
            </a:pPr>
            <a:r>
              <a:rPr sz="2650" spc="-135">
                <a:latin typeface="Arial MT"/>
                <a:cs typeface="Arial MT"/>
              </a:rPr>
              <a:t>O</a:t>
            </a:r>
            <a:r>
              <a:rPr sz="2650" spc="-380">
                <a:latin typeface="Arial MT"/>
                <a:cs typeface="Arial MT"/>
              </a:rPr>
              <a:t> </a:t>
            </a:r>
            <a:r>
              <a:rPr sz="3975" spc="-719" baseline="1048">
                <a:latin typeface="Arial MT"/>
                <a:cs typeface="Arial MT"/>
              </a:rPr>
              <a:t>S</a:t>
            </a:r>
            <a:r>
              <a:rPr sz="3975" spc="-82" baseline="1048">
                <a:latin typeface="Arial MT"/>
                <a:cs typeface="Arial MT"/>
              </a:rPr>
              <a:t>AM</a:t>
            </a:r>
            <a:r>
              <a:rPr sz="3975" spc="-187" baseline="1048">
                <a:latin typeface="Arial MT"/>
                <a:cs typeface="Arial MT"/>
              </a:rPr>
              <a:t>B</a:t>
            </a:r>
            <a:r>
              <a:rPr sz="3975" spc="-30" baseline="3144">
                <a:latin typeface="Arial MT"/>
                <a:cs typeface="Arial MT"/>
              </a:rPr>
              <a:t>A</a:t>
            </a:r>
            <a:endParaRPr sz="3975" baseline="3144">
              <a:latin typeface="Arial MT"/>
              <a:cs typeface="Arial MT"/>
            </a:endParaRPr>
          </a:p>
        </p:txBody>
      </p:sp>
      <p:sp>
        <p:nvSpPr>
          <p:cNvPr id="86" name="object 86"/>
          <p:cNvSpPr txBox="1"/>
          <p:nvPr/>
        </p:nvSpPr>
        <p:spPr>
          <a:xfrm rot="21300000">
            <a:off x="15353203" y="3667755"/>
            <a:ext cx="1591142" cy="9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1125" spc="157" baseline="-7407">
                <a:latin typeface="Microsoft Sans Serif"/>
                <a:cs typeface="Microsoft Sans Serif"/>
              </a:rPr>
              <a:t>A</a:t>
            </a:r>
            <a:r>
              <a:rPr sz="1125" spc="-165" baseline="-7407">
                <a:latin typeface="Microsoft Sans Serif"/>
                <a:cs typeface="Microsoft Sans Serif"/>
              </a:rPr>
              <a:t> </a:t>
            </a:r>
            <a:r>
              <a:rPr sz="1125" spc="22" baseline="-7407">
                <a:latin typeface="Microsoft Sans Serif"/>
                <a:cs typeface="Microsoft Sans Serif"/>
              </a:rPr>
              <a:t>POU</a:t>
            </a:r>
            <a:r>
              <a:rPr sz="1125" spc="-30" baseline="-7407">
                <a:latin typeface="Microsoft Sans Serif"/>
                <a:cs typeface="Microsoft Sans Serif"/>
              </a:rPr>
              <a:t>C</a:t>
            </a:r>
            <a:r>
              <a:rPr sz="1125" spc="30" baseline="-3703">
                <a:latin typeface="Microsoft Sans Serif"/>
                <a:cs typeface="Microsoft Sans Serif"/>
              </a:rPr>
              <a:t>O</a:t>
            </a:r>
            <a:r>
              <a:rPr sz="1125" spc="-15" baseline="-3703">
                <a:latin typeface="Microsoft Sans Serif"/>
                <a:cs typeface="Microsoft Sans Serif"/>
              </a:rPr>
              <a:t>S</a:t>
            </a:r>
            <a:r>
              <a:rPr sz="1125" spc="-165" baseline="-3703">
                <a:latin typeface="Microsoft Sans Serif"/>
                <a:cs typeface="Microsoft Sans Serif"/>
              </a:rPr>
              <a:t> </a:t>
            </a:r>
            <a:r>
              <a:rPr sz="1125" spc="44" baseline="-3703">
                <a:latin typeface="Microsoft Sans Serif"/>
                <a:cs typeface="Microsoft Sans Serif"/>
              </a:rPr>
              <a:t>DI</a:t>
            </a:r>
            <a:r>
              <a:rPr sz="1125" spc="37" baseline="-3703">
                <a:latin typeface="Microsoft Sans Serif"/>
                <a:cs typeface="Microsoft Sans Serif"/>
              </a:rPr>
              <a:t>A</a:t>
            </a:r>
            <a:r>
              <a:rPr sz="750" spc="-10">
                <a:latin typeface="Microsoft Sans Serif"/>
                <a:cs typeface="Microsoft Sans Serif"/>
              </a:rPr>
              <a:t>S</a:t>
            </a:r>
            <a:r>
              <a:rPr sz="750" spc="-110">
                <a:latin typeface="Microsoft Sans Serif"/>
                <a:cs typeface="Microsoft Sans Serif"/>
              </a:rPr>
              <a:t> </a:t>
            </a:r>
            <a:r>
              <a:rPr sz="750" spc="-20">
                <a:latin typeface="Microsoft Sans Serif"/>
                <a:cs typeface="Microsoft Sans Serif"/>
              </a:rPr>
              <a:t>D</a:t>
            </a:r>
            <a:r>
              <a:rPr sz="750" spc="105">
                <a:latin typeface="Microsoft Sans Serif"/>
                <a:cs typeface="Microsoft Sans Serif"/>
              </a:rPr>
              <a:t>A</a:t>
            </a:r>
            <a:r>
              <a:rPr sz="750" spc="-110">
                <a:latin typeface="Microsoft Sans Serif"/>
                <a:cs typeface="Microsoft Sans Serif"/>
              </a:rPr>
              <a:t> </a:t>
            </a:r>
            <a:r>
              <a:rPr sz="750" spc="20">
                <a:latin typeface="Microsoft Sans Serif"/>
                <a:cs typeface="Microsoft Sans Serif"/>
              </a:rPr>
              <a:t>CHEGA</a:t>
            </a:r>
            <a:r>
              <a:rPr sz="750" spc="-30">
                <a:latin typeface="Microsoft Sans Serif"/>
                <a:cs typeface="Microsoft Sans Serif"/>
              </a:rPr>
              <a:t>D</a:t>
            </a:r>
            <a:r>
              <a:rPr sz="1125" spc="157" baseline="7407">
                <a:latin typeface="Microsoft Sans Serif"/>
                <a:cs typeface="Microsoft Sans Serif"/>
              </a:rPr>
              <a:t>A</a:t>
            </a:r>
            <a:r>
              <a:rPr sz="1125" spc="-165" baseline="7407">
                <a:latin typeface="Microsoft Sans Serif"/>
                <a:cs typeface="Microsoft Sans Serif"/>
              </a:rPr>
              <a:t> </a:t>
            </a:r>
            <a:r>
              <a:rPr sz="1125" spc="22" baseline="7407">
                <a:latin typeface="Microsoft Sans Serif"/>
                <a:cs typeface="Microsoft Sans Serif"/>
              </a:rPr>
              <a:t>DE</a:t>
            </a:r>
            <a:endParaRPr sz="1125" baseline="7407">
              <a:latin typeface="Microsoft Sans Serif"/>
              <a:cs typeface="Microsoft Sans Serif"/>
            </a:endParaRPr>
          </a:p>
        </p:txBody>
      </p:sp>
      <p:sp>
        <p:nvSpPr>
          <p:cNvPr id="87" name="object 87"/>
          <p:cNvSpPr txBox="1"/>
          <p:nvPr/>
        </p:nvSpPr>
        <p:spPr>
          <a:xfrm rot="21300000">
            <a:off x="15195271" y="3782171"/>
            <a:ext cx="1932875" cy="952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730"/>
              </a:lnSpc>
              <a:spcBef>
                <a:spcPts val="35"/>
              </a:spcBef>
            </a:pPr>
            <a:r>
              <a:rPr sz="750" spc="20">
                <a:latin typeface="Microsoft Sans Serif"/>
                <a:cs typeface="Microsoft Sans Serif"/>
              </a:rPr>
              <a:t>L</a:t>
            </a:r>
            <a:r>
              <a:rPr sz="750" spc="25">
                <a:latin typeface="Microsoft Sans Serif"/>
                <a:cs typeface="Microsoft Sans Serif"/>
              </a:rPr>
              <a:t>INA</a:t>
            </a:r>
            <a:r>
              <a:rPr sz="750" spc="20">
                <a:latin typeface="Microsoft Sans Serif"/>
                <a:cs typeface="Microsoft Sans Serif"/>
              </a:rPr>
              <a:t>,</a:t>
            </a:r>
            <a:r>
              <a:rPr sz="750" spc="-110">
                <a:latin typeface="Microsoft Sans Serif"/>
                <a:cs typeface="Microsoft Sans Serif"/>
              </a:rPr>
              <a:t> </a:t>
            </a:r>
            <a:r>
              <a:rPr sz="1125" spc="-7" baseline="3703">
                <a:latin typeface="Microsoft Sans Serif"/>
                <a:cs typeface="Microsoft Sans Serif"/>
              </a:rPr>
              <a:t>S</a:t>
            </a:r>
            <a:r>
              <a:rPr sz="1125" spc="-67" baseline="3703">
                <a:latin typeface="Microsoft Sans Serif"/>
                <a:cs typeface="Microsoft Sans Serif"/>
              </a:rPr>
              <a:t>U</a:t>
            </a:r>
            <a:r>
              <a:rPr sz="1125" spc="157" baseline="3703">
                <a:latin typeface="Microsoft Sans Serif"/>
                <a:cs typeface="Microsoft Sans Serif"/>
              </a:rPr>
              <a:t>A</a:t>
            </a:r>
            <a:r>
              <a:rPr sz="1125" spc="-165" baseline="3703">
                <a:latin typeface="Microsoft Sans Serif"/>
                <a:cs typeface="Microsoft Sans Serif"/>
              </a:rPr>
              <a:t> </a:t>
            </a:r>
            <a:r>
              <a:rPr sz="1125" spc="7" baseline="3703">
                <a:latin typeface="Microsoft Sans Serif"/>
                <a:cs typeface="Microsoft Sans Serif"/>
              </a:rPr>
              <a:t>PRIMEIR</a:t>
            </a:r>
            <a:r>
              <a:rPr sz="1125" spc="44" baseline="3703">
                <a:latin typeface="Microsoft Sans Serif"/>
                <a:cs typeface="Microsoft Sans Serif"/>
              </a:rPr>
              <a:t>A</a:t>
            </a:r>
            <a:r>
              <a:rPr sz="1125" spc="-165" baseline="3703">
                <a:latin typeface="Microsoft Sans Serif"/>
                <a:cs typeface="Microsoft Sans Serif"/>
              </a:rPr>
              <a:t> </a:t>
            </a:r>
            <a:r>
              <a:rPr sz="1125" spc="37" baseline="11111">
                <a:latin typeface="Microsoft Sans Serif"/>
                <a:cs typeface="Microsoft Sans Serif"/>
              </a:rPr>
              <a:t>FILHA</a:t>
            </a:r>
            <a:r>
              <a:rPr sz="1125" spc="30" baseline="11111">
                <a:latin typeface="Microsoft Sans Serif"/>
                <a:cs typeface="Microsoft Sans Serif"/>
              </a:rPr>
              <a:t>,</a:t>
            </a:r>
            <a:r>
              <a:rPr sz="1125" spc="-165" baseline="11111">
                <a:latin typeface="Microsoft Sans Serif"/>
                <a:cs typeface="Microsoft Sans Serif"/>
              </a:rPr>
              <a:t> </a:t>
            </a:r>
            <a:r>
              <a:rPr sz="1125" spc="15" baseline="14814">
                <a:latin typeface="Microsoft Sans Serif"/>
                <a:cs typeface="Microsoft Sans Serif"/>
              </a:rPr>
              <a:t>ROBE</a:t>
            </a:r>
            <a:r>
              <a:rPr sz="1125" spc="-37" baseline="14814">
                <a:latin typeface="Microsoft Sans Serif"/>
                <a:cs typeface="Microsoft Sans Serif"/>
              </a:rPr>
              <a:t>R</a:t>
            </a:r>
            <a:r>
              <a:rPr sz="1125" spc="-89" baseline="18518">
                <a:latin typeface="Microsoft Sans Serif"/>
                <a:cs typeface="Microsoft Sans Serif"/>
              </a:rPr>
              <a:t>T</a:t>
            </a:r>
            <a:r>
              <a:rPr sz="1125" spc="157" baseline="18518">
                <a:latin typeface="Microsoft Sans Serif"/>
                <a:cs typeface="Microsoft Sans Serif"/>
              </a:rPr>
              <a:t>A</a:t>
            </a:r>
            <a:r>
              <a:rPr sz="1125" spc="-165" baseline="18518">
                <a:latin typeface="Microsoft Sans Serif"/>
                <a:cs typeface="Microsoft Sans Serif"/>
              </a:rPr>
              <a:t> </a:t>
            </a:r>
            <a:r>
              <a:rPr sz="1125" spc="-97" baseline="18518">
                <a:latin typeface="Microsoft Sans Serif"/>
                <a:cs typeface="Microsoft Sans Serif"/>
              </a:rPr>
              <a:t>S</a:t>
            </a:r>
            <a:r>
              <a:rPr sz="1125" spc="157" baseline="18518">
                <a:latin typeface="Microsoft Sans Serif"/>
                <a:cs typeface="Microsoft Sans Serif"/>
              </a:rPr>
              <a:t>Á</a:t>
            </a:r>
            <a:endParaRPr sz="1125" baseline="18518">
              <a:latin typeface="Microsoft Sans Serif"/>
              <a:cs typeface="Microsoft Sans Serif"/>
            </a:endParaRPr>
          </a:p>
        </p:txBody>
      </p:sp>
      <p:sp>
        <p:nvSpPr>
          <p:cNvPr id="88" name="object 88"/>
          <p:cNvSpPr txBox="1"/>
          <p:nvPr/>
        </p:nvSpPr>
        <p:spPr>
          <a:xfrm rot="21300000">
            <a:off x="15281438" y="3894180"/>
            <a:ext cx="1784491" cy="9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1125" spc="-82" baseline="-7407">
                <a:latin typeface="Microsoft Sans Serif"/>
                <a:cs typeface="Microsoft Sans Serif"/>
              </a:rPr>
              <a:t>F</a:t>
            </a:r>
            <a:r>
              <a:rPr sz="1125" spc="97" baseline="-7407">
                <a:latin typeface="Microsoft Sans Serif"/>
                <a:cs typeface="Microsoft Sans Serif"/>
              </a:rPr>
              <a:t>AL</a:t>
            </a:r>
            <a:r>
              <a:rPr sz="1125" spc="142" baseline="-7407">
                <a:latin typeface="Microsoft Sans Serif"/>
                <a:cs typeface="Microsoft Sans Serif"/>
              </a:rPr>
              <a:t>A</a:t>
            </a:r>
            <a:r>
              <a:rPr sz="1125" spc="-165" baseline="-7407">
                <a:latin typeface="Microsoft Sans Serif"/>
                <a:cs typeface="Microsoft Sans Serif"/>
              </a:rPr>
              <a:t> </a:t>
            </a:r>
            <a:r>
              <a:rPr sz="1125" spc="7" baseline="-7407">
                <a:latin typeface="Microsoft Sans Serif"/>
                <a:cs typeface="Microsoft Sans Serif"/>
              </a:rPr>
              <a:t>SOBR</a:t>
            </a:r>
            <a:r>
              <a:rPr sz="1125" spc="37" baseline="-7407">
                <a:latin typeface="Microsoft Sans Serif"/>
                <a:cs typeface="Microsoft Sans Serif"/>
              </a:rPr>
              <a:t>E</a:t>
            </a:r>
            <a:r>
              <a:rPr sz="1125" spc="-165" baseline="-7407">
                <a:latin typeface="Microsoft Sans Serif"/>
                <a:cs typeface="Microsoft Sans Serif"/>
              </a:rPr>
              <a:t> </a:t>
            </a:r>
            <a:r>
              <a:rPr sz="1125" spc="37" baseline="-3703">
                <a:latin typeface="Microsoft Sans Serif"/>
                <a:cs typeface="Microsoft Sans Serif"/>
              </a:rPr>
              <a:t>GR</a:t>
            </a:r>
            <a:r>
              <a:rPr sz="1125" spc="-112" baseline="-3703">
                <a:latin typeface="Microsoft Sans Serif"/>
                <a:cs typeface="Microsoft Sans Serif"/>
              </a:rPr>
              <a:t>A</a:t>
            </a:r>
            <a:r>
              <a:rPr sz="750" spc="25">
                <a:latin typeface="Microsoft Sans Serif"/>
                <a:cs typeface="Microsoft Sans Serif"/>
              </a:rPr>
              <a:t>VIDE</a:t>
            </a:r>
            <a:r>
              <a:rPr sz="750" spc="45">
                <a:latin typeface="Microsoft Sans Serif"/>
                <a:cs typeface="Microsoft Sans Serif"/>
              </a:rPr>
              <a:t>Z</a:t>
            </a:r>
            <a:r>
              <a:rPr sz="750" spc="-110">
                <a:latin typeface="Microsoft Sans Serif"/>
                <a:cs typeface="Microsoft Sans Serif"/>
              </a:rPr>
              <a:t> </a:t>
            </a:r>
            <a:r>
              <a:rPr sz="1125" spc="52" baseline="3703">
                <a:latin typeface="Microsoft Sans Serif"/>
                <a:cs typeface="Microsoft Sans Serif"/>
              </a:rPr>
              <a:t>A</a:t>
            </a:r>
            <a:r>
              <a:rPr sz="1125" spc="30" baseline="3703">
                <a:latin typeface="Microsoft Sans Serif"/>
                <a:cs typeface="Microsoft Sans Serif"/>
              </a:rPr>
              <a:t>O</a:t>
            </a:r>
            <a:r>
              <a:rPr sz="1125" spc="-15" baseline="3703">
                <a:latin typeface="Microsoft Sans Serif"/>
                <a:cs typeface="Microsoft Sans Serif"/>
              </a:rPr>
              <a:t>S</a:t>
            </a:r>
            <a:r>
              <a:rPr sz="1125" spc="-165" baseline="3703">
                <a:latin typeface="Microsoft Sans Serif"/>
                <a:cs typeface="Microsoft Sans Serif"/>
              </a:rPr>
              <a:t> </a:t>
            </a:r>
            <a:r>
              <a:rPr sz="1125" spc="60" baseline="3703">
                <a:latin typeface="Microsoft Sans Serif"/>
                <a:cs typeface="Microsoft Sans Serif"/>
              </a:rPr>
              <a:t>4</a:t>
            </a:r>
            <a:r>
              <a:rPr sz="1125" spc="-217" baseline="7407">
                <a:latin typeface="Microsoft Sans Serif"/>
                <a:cs typeface="Microsoft Sans Serif"/>
              </a:rPr>
              <a:t>1</a:t>
            </a:r>
            <a:r>
              <a:rPr sz="1125" spc="-165" baseline="7407">
                <a:latin typeface="Microsoft Sans Serif"/>
                <a:cs typeface="Microsoft Sans Serif"/>
              </a:rPr>
              <a:t> </a:t>
            </a:r>
            <a:r>
              <a:rPr sz="1125" spc="82" baseline="7407">
                <a:latin typeface="Microsoft Sans Serif"/>
                <a:cs typeface="Microsoft Sans Serif"/>
              </a:rPr>
              <a:t>AN</a:t>
            </a:r>
            <a:r>
              <a:rPr sz="1125" spc="60" baseline="7407">
                <a:latin typeface="Microsoft Sans Serif"/>
                <a:cs typeface="Microsoft Sans Serif"/>
              </a:rPr>
              <a:t>O</a:t>
            </a:r>
            <a:r>
              <a:rPr sz="1125" spc="-15" baseline="7407">
                <a:latin typeface="Microsoft Sans Serif"/>
                <a:cs typeface="Microsoft Sans Serif"/>
              </a:rPr>
              <a:t>S</a:t>
            </a:r>
            <a:endParaRPr sz="1125" baseline="7407">
              <a:latin typeface="Microsoft Sans Serif"/>
              <a:cs typeface="Microsoft Sans Serif"/>
            </a:endParaRPr>
          </a:p>
        </p:txBody>
      </p:sp>
      <p:sp>
        <p:nvSpPr>
          <p:cNvPr id="89" name="object 89"/>
          <p:cNvSpPr txBox="1"/>
          <p:nvPr/>
        </p:nvSpPr>
        <p:spPr>
          <a:xfrm rot="21300000">
            <a:off x="15616767" y="4007465"/>
            <a:ext cx="1137685" cy="9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50" spc="10">
                <a:latin typeface="Microsoft Sans Serif"/>
                <a:cs typeface="Microsoft Sans Serif"/>
              </a:rPr>
              <a:t>E</a:t>
            </a:r>
            <a:r>
              <a:rPr sz="750" spc="-110">
                <a:latin typeface="Microsoft Sans Serif"/>
                <a:cs typeface="Microsoft Sans Serif"/>
              </a:rPr>
              <a:t> </a:t>
            </a:r>
            <a:r>
              <a:rPr sz="750" spc="5">
                <a:latin typeface="Microsoft Sans Serif"/>
                <a:cs typeface="Microsoft Sans Serif"/>
              </a:rPr>
              <a:t>E</a:t>
            </a:r>
            <a:r>
              <a:rPr sz="750" spc="30">
                <a:latin typeface="Microsoft Sans Serif"/>
                <a:cs typeface="Microsoft Sans Serif"/>
              </a:rPr>
              <a:t>M</a:t>
            </a:r>
            <a:r>
              <a:rPr sz="750" spc="-110">
                <a:latin typeface="Microsoft Sans Serif"/>
                <a:cs typeface="Microsoft Sans Serif"/>
              </a:rPr>
              <a:t> </a:t>
            </a:r>
            <a:r>
              <a:rPr sz="1125" spc="37" baseline="3703">
                <a:latin typeface="Microsoft Sans Serif"/>
                <a:cs typeface="Microsoft Sans Serif"/>
              </a:rPr>
              <a:t>CIM</a:t>
            </a:r>
            <a:r>
              <a:rPr sz="1125" spc="75" baseline="3703">
                <a:latin typeface="Microsoft Sans Serif"/>
                <a:cs typeface="Microsoft Sans Serif"/>
              </a:rPr>
              <a:t>A</a:t>
            </a:r>
            <a:r>
              <a:rPr sz="1125" spc="-165" baseline="3703">
                <a:latin typeface="Microsoft Sans Serif"/>
                <a:cs typeface="Microsoft Sans Serif"/>
              </a:rPr>
              <a:t> </a:t>
            </a:r>
            <a:r>
              <a:rPr sz="1125" spc="60" baseline="3703">
                <a:latin typeface="Microsoft Sans Serif"/>
                <a:cs typeface="Microsoft Sans Serif"/>
              </a:rPr>
              <a:t>D</a:t>
            </a:r>
            <a:r>
              <a:rPr sz="1125" spc="30" baseline="3703">
                <a:latin typeface="Microsoft Sans Serif"/>
                <a:cs typeface="Microsoft Sans Serif"/>
              </a:rPr>
              <a:t>O</a:t>
            </a:r>
            <a:r>
              <a:rPr sz="1125" spc="-15" baseline="7407">
                <a:latin typeface="Microsoft Sans Serif"/>
                <a:cs typeface="Microsoft Sans Serif"/>
              </a:rPr>
              <a:t>S</a:t>
            </a:r>
            <a:r>
              <a:rPr sz="1125" spc="-165" baseline="7407">
                <a:latin typeface="Microsoft Sans Serif"/>
                <a:cs typeface="Microsoft Sans Serif"/>
              </a:rPr>
              <a:t> </a:t>
            </a:r>
            <a:r>
              <a:rPr sz="1125" spc="-120" baseline="7407">
                <a:latin typeface="Microsoft Sans Serif"/>
                <a:cs typeface="Microsoft Sans Serif"/>
              </a:rPr>
              <a:t>P</a:t>
            </a:r>
            <a:r>
              <a:rPr sz="1125" spc="104" baseline="7407">
                <a:latin typeface="Microsoft Sans Serif"/>
                <a:cs typeface="Microsoft Sans Serif"/>
              </a:rPr>
              <a:t>A</a:t>
            </a:r>
            <a:r>
              <a:rPr sz="1125" spc="-30" baseline="7407">
                <a:latin typeface="Microsoft Sans Serif"/>
                <a:cs typeface="Microsoft Sans Serif"/>
              </a:rPr>
              <a:t>L</a:t>
            </a:r>
            <a:r>
              <a:rPr sz="1125" spc="-7" baseline="7407">
                <a:latin typeface="Microsoft Sans Serif"/>
                <a:cs typeface="Microsoft Sans Serif"/>
              </a:rPr>
              <a:t>C</a:t>
            </a:r>
            <a:r>
              <a:rPr sz="1125" spc="30" baseline="11111">
                <a:latin typeface="Microsoft Sans Serif"/>
                <a:cs typeface="Microsoft Sans Serif"/>
              </a:rPr>
              <a:t>O</a:t>
            </a:r>
            <a:r>
              <a:rPr sz="1125" spc="-15" baseline="11111">
                <a:latin typeface="Microsoft Sans Serif"/>
                <a:cs typeface="Microsoft Sans Serif"/>
              </a:rPr>
              <a:t>S</a:t>
            </a:r>
            <a:endParaRPr sz="1125" baseline="11111">
              <a:latin typeface="Microsoft Sans Serif"/>
              <a:cs typeface="Microsoft Sans Serif"/>
            </a:endParaRPr>
          </a:p>
        </p:txBody>
      </p:sp>
      <p:sp>
        <p:nvSpPr>
          <p:cNvPr id="90" name="object 90"/>
          <p:cNvSpPr txBox="1"/>
          <p:nvPr/>
        </p:nvSpPr>
        <p:spPr>
          <a:xfrm rot="15900000">
            <a:off x="14822237" y="7773443"/>
            <a:ext cx="1299992" cy="444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315"/>
              </a:lnSpc>
              <a:spcBef>
                <a:spcPts val="35"/>
              </a:spcBef>
            </a:pPr>
            <a:r>
              <a:rPr sz="350" spc="15">
                <a:latin typeface="Microsoft Sans Serif"/>
                <a:cs typeface="Microsoft Sans Serif"/>
              </a:rPr>
              <a:t>ALICE</a:t>
            </a:r>
            <a:r>
              <a:rPr sz="350" spc="-45">
                <a:latin typeface="Microsoft Sans Serif"/>
                <a:cs typeface="Microsoft Sans Serif"/>
              </a:rPr>
              <a:t> </a:t>
            </a:r>
            <a:r>
              <a:rPr sz="350" spc="10">
                <a:latin typeface="Microsoft Sans Serif"/>
                <a:cs typeface="Microsoft Sans Serif"/>
              </a:rPr>
              <a:t>VENTURI</a:t>
            </a:r>
            <a:r>
              <a:rPr sz="350" spc="-45">
                <a:latin typeface="Microsoft Sans Serif"/>
                <a:cs typeface="Microsoft Sans Serif"/>
              </a:rPr>
              <a:t> </a:t>
            </a:r>
            <a:r>
              <a:rPr sz="525" spc="15" baseline="7936">
                <a:latin typeface="Microsoft Sans Serif"/>
                <a:cs typeface="Microsoft Sans Serif"/>
              </a:rPr>
              <a:t>(</a:t>
            </a:r>
            <a:r>
              <a:rPr sz="525" spc="-15" baseline="7936">
                <a:latin typeface="Microsoft Sans Serif"/>
                <a:cs typeface="Microsoft Sans Serif"/>
              </a:rPr>
              <a:t>P</a:t>
            </a:r>
            <a:r>
              <a:rPr sz="525" spc="44" baseline="7936">
                <a:latin typeface="Microsoft Sans Serif"/>
                <a:cs typeface="Microsoft Sans Serif"/>
              </a:rPr>
              <a:t>A</a:t>
            </a:r>
            <a:r>
              <a:rPr sz="525" baseline="7936">
                <a:latin typeface="Microsoft Sans Serif"/>
                <a:cs typeface="Microsoft Sans Serif"/>
              </a:rPr>
              <a:t>LC</a:t>
            </a:r>
            <a:r>
              <a:rPr sz="525" spc="7" baseline="7936">
                <a:latin typeface="Microsoft Sans Serif"/>
                <a:cs typeface="Microsoft Sans Serif"/>
              </a:rPr>
              <a:t>O</a:t>
            </a:r>
            <a:r>
              <a:rPr sz="525" spc="52" baseline="7936">
                <a:latin typeface="Microsoft Sans Serif"/>
                <a:cs typeface="Microsoft Sans Serif"/>
              </a:rPr>
              <a:t>)</a:t>
            </a:r>
            <a:r>
              <a:rPr sz="525" spc="-67" baseline="7936">
                <a:latin typeface="Microsoft Sans Serif"/>
                <a:cs typeface="Microsoft Sans Serif"/>
              </a:rPr>
              <a:t> </a:t>
            </a:r>
            <a:r>
              <a:rPr sz="525" baseline="15873">
                <a:latin typeface="Microsoft Sans Serif"/>
                <a:cs typeface="Microsoft Sans Serif"/>
              </a:rPr>
              <a:t>E</a:t>
            </a:r>
            <a:r>
              <a:rPr sz="525" spc="-67" baseline="15873">
                <a:latin typeface="Microsoft Sans Serif"/>
                <a:cs typeface="Microsoft Sans Serif"/>
              </a:rPr>
              <a:t> </a:t>
            </a:r>
            <a:r>
              <a:rPr sz="525" spc="15" baseline="15873">
                <a:latin typeface="Microsoft Sans Serif"/>
                <a:cs typeface="Microsoft Sans Serif"/>
              </a:rPr>
              <a:t>GU</a:t>
            </a:r>
            <a:r>
              <a:rPr sz="525" spc="-52" baseline="15873">
                <a:latin typeface="Microsoft Sans Serif"/>
                <a:cs typeface="Microsoft Sans Serif"/>
              </a:rPr>
              <a:t>T</a:t>
            </a:r>
            <a:r>
              <a:rPr sz="525" spc="60" baseline="15873">
                <a:latin typeface="Microsoft Sans Serif"/>
                <a:cs typeface="Microsoft Sans Serif"/>
              </a:rPr>
              <a:t>A</a:t>
            </a:r>
            <a:r>
              <a:rPr sz="525" spc="-67" baseline="15873">
                <a:latin typeface="Microsoft Sans Serif"/>
                <a:cs typeface="Microsoft Sans Serif"/>
              </a:rPr>
              <a:t> </a:t>
            </a:r>
            <a:r>
              <a:rPr sz="525" spc="-22" baseline="15873">
                <a:latin typeface="Microsoft Sans Serif"/>
                <a:cs typeface="Microsoft Sans Serif"/>
              </a:rPr>
              <a:t>T</a:t>
            </a:r>
            <a:r>
              <a:rPr sz="525" spc="22" baseline="15873">
                <a:latin typeface="Microsoft Sans Serif"/>
                <a:cs typeface="Microsoft Sans Serif"/>
              </a:rPr>
              <a:t>OLHUIZEN</a:t>
            </a:r>
            <a:r>
              <a:rPr sz="525" spc="-67" baseline="15873">
                <a:latin typeface="Microsoft Sans Serif"/>
                <a:cs typeface="Microsoft Sans Serif"/>
              </a:rPr>
              <a:t> </a:t>
            </a:r>
            <a:r>
              <a:rPr sz="525" spc="22" baseline="23809">
                <a:latin typeface="Microsoft Sans Serif"/>
                <a:cs typeface="Microsoft Sans Serif"/>
              </a:rPr>
              <a:t>(</a:t>
            </a:r>
            <a:r>
              <a:rPr sz="525" spc="-15" baseline="23809">
                <a:latin typeface="Microsoft Sans Serif"/>
                <a:cs typeface="Microsoft Sans Serif"/>
              </a:rPr>
              <a:t>C</a:t>
            </a:r>
            <a:r>
              <a:rPr sz="525" spc="30" baseline="23809">
                <a:latin typeface="Microsoft Sans Serif"/>
                <a:cs typeface="Microsoft Sans Serif"/>
              </a:rPr>
              <a:t>OM</a:t>
            </a:r>
            <a:r>
              <a:rPr sz="525" spc="-67" baseline="23809">
                <a:latin typeface="Microsoft Sans Serif"/>
                <a:cs typeface="Microsoft Sans Serif"/>
              </a:rPr>
              <a:t> </a:t>
            </a:r>
            <a:r>
              <a:rPr sz="525" spc="30" baseline="23809">
                <a:latin typeface="Microsoft Sans Serif"/>
                <a:cs typeface="Microsoft Sans Serif"/>
              </a:rPr>
              <a:t>ZECA)</a:t>
            </a:r>
            <a:endParaRPr sz="525" baseline="23809">
              <a:latin typeface="Microsoft Sans Serif"/>
              <a:cs typeface="Microsoft Sans Serif"/>
            </a:endParaRPr>
          </a:p>
        </p:txBody>
      </p:sp>
      <p:sp>
        <p:nvSpPr>
          <p:cNvPr id="91" name="object 91"/>
          <p:cNvSpPr txBox="1"/>
          <p:nvPr/>
        </p:nvSpPr>
        <p:spPr>
          <a:xfrm rot="21300000">
            <a:off x="17675179" y="7582767"/>
            <a:ext cx="653956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</a:pPr>
            <a:r>
              <a:rPr sz="900" spc="-5">
                <a:solidFill>
                  <a:srgbClr val="ED1A3A"/>
                </a:solidFill>
                <a:latin typeface="Microsoft Sans Serif"/>
                <a:cs typeface="Microsoft Sans Serif"/>
              </a:rPr>
              <a:t>“</a:t>
            </a:r>
            <a:r>
              <a:rPr sz="900" spc="105">
                <a:solidFill>
                  <a:srgbClr val="ED1A3A"/>
                </a:solidFill>
                <a:latin typeface="Microsoft Sans Serif"/>
                <a:cs typeface="Microsoft Sans Serif"/>
              </a:rPr>
              <a:t>A</a:t>
            </a:r>
            <a:r>
              <a:rPr sz="900" spc="-110">
                <a:solidFill>
                  <a:srgbClr val="ED1A3A"/>
                </a:solidFill>
                <a:latin typeface="Microsoft Sans Serif"/>
                <a:cs typeface="Microsoft Sans Serif"/>
              </a:rPr>
              <a:t> </a:t>
            </a:r>
            <a:r>
              <a:rPr sz="900" spc="20">
                <a:solidFill>
                  <a:srgbClr val="ED1A3A"/>
                </a:solidFill>
                <a:latin typeface="Microsoft Sans Serif"/>
                <a:cs typeface="Microsoft Sans Serif"/>
              </a:rPr>
              <a:t>ROBE</a:t>
            </a:r>
            <a:r>
              <a:rPr sz="900" spc="-10">
                <a:solidFill>
                  <a:srgbClr val="ED1A3A"/>
                </a:solidFill>
                <a:latin typeface="Microsoft Sans Serif"/>
                <a:cs typeface="Microsoft Sans Serif"/>
              </a:rPr>
              <a:t>R</a:t>
            </a:r>
            <a:r>
              <a:rPr sz="1350" spc="44" baseline="6172">
                <a:solidFill>
                  <a:srgbClr val="ED1A3A"/>
                </a:solidFill>
                <a:latin typeface="Microsoft Sans Serif"/>
                <a:cs typeface="Microsoft Sans Serif"/>
              </a:rPr>
              <a:t>T</a:t>
            </a:r>
            <a:endParaRPr sz="1350" baseline="6172">
              <a:latin typeface="Microsoft Sans Serif"/>
              <a:cs typeface="Microsoft Sans Serif"/>
            </a:endParaRPr>
          </a:p>
        </p:txBody>
      </p:sp>
      <p:sp>
        <p:nvSpPr>
          <p:cNvPr id="92" name="object 92"/>
          <p:cNvSpPr txBox="1"/>
          <p:nvPr/>
        </p:nvSpPr>
        <p:spPr>
          <a:xfrm rot="21300000">
            <a:off x="17688174" y="7717042"/>
            <a:ext cx="561041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</a:pPr>
            <a:r>
              <a:rPr sz="900" spc="60">
                <a:solidFill>
                  <a:srgbClr val="ED1A3A"/>
                </a:solidFill>
                <a:latin typeface="Microsoft Sans Serif"/>
                <a:cs typeface="Microsoft Sans Serif"/>
              </a:rPr>
              <a:t>O</a:t>
            </a:r>
            <a:r>
              <a:rPr sz="900" spc="-110">
                <a:solidFill>
                  <a:srgbClr val="ED1A3A"/>
                </a:solidFill>
                <a:latin typeface="Microsoft Sans Serif"/>
                <a:cs typeface="Microsoft Sans Serif"/>
              </a:rPr>
              <a:t> </a:t>
            </a:r>
            <a:r>
              <a:rPr sz="900" spc="-70">
                <a:solidFill>
                  <a:srgbClr val="ED1A3A"/>
                </a:solidFill>
                <a:latin typeface="Microsoft Sans Serif"/>
                <a:cs typeface="Microsoft Sans Serif"/>
              </a:rPr>
              <a:t>S</a:t>
            </a:r>
            <a:r>
              <a:rPr sz="1350" spc="104" baseline="3086">
                <a:solidFill>
                  <a:srgbClr val="ED1A3A"/>
                </a:solidFill>
                <a:latin typeface="Microsoft Sans Serif"/>
                <a:cs typeface="Microsoft Sans Serif"/>
              </a:rPr>
              <a:t>AMBA</a:t>
            </a:r>
            <a:endParaRPr sz="1350" baseline="3086">
              <a:latin typeface="Microsoft Sans Serif"/>
              <a:cs typeface="Microsoft Sans Serif"/>
            </a:endParaRPr>
          </a:p>
        </p:txBody>
      </p:sp>
      <p:sp>
        <p:nvSpPr>
          <p:cNvPr id="93" name="object 93"/>
          <p:cNvSpPr txBox="1"/>
          <p:nvPr/>
        </p:nvSpPr>
        <p:spPr>
          <a:xfrm rot="21300000">
            <a:off x="17702171" y="7843301"/>
            <a:ext cx="618974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</a:pPr>
            <a:r>
              <a:rPr sz="900">
                <a:solidFill>
                  <a:srgbClr val="ED1A3A"/>
                </a:solidFill>
                <a:latin typeface="Microsoft Sans Serif"/>
                <a:cs typeface="Microsoft Sans Serif"/>
              </a:rPr>
              <a:t>E</a:t>
            </a:r>
            <a:r>
              <a:rPr sz="900" spc="-110">
                <a:solidFill>
                  <a:srgbClr val="ED1A3A"/>
                </a:solidFill>
                <a:latin typeface="Microsoft Sans Serif"/>
                <a:cs typeface="Microsoft Sans Serif"/>
              </a:rPr>
              <a:t> </a:t>
            </a:r>
            <a:r>
              <a:rPr sz="900" spc="15">
                <a:solidFill>
                  <a:srgbClr val="ED1A3A"/>
                </a:solidFill>
                <a:latin typeface="Microsoft Sans Serif"/>
                <a:cs typeface="Microsoft Sans Serif"/>
              </a:rPr>
              <a:t>EU</a:t>
            </a:r>
            <a:r>
              <a:rPr sz="900" spc="-110">
                <a:solidFill>
                  <a:srgbClr val="ED1A3A"/>
                </a:solidFill>
                <a:latin typeface="Microsoft Sans Serif"/>
                <a:cs typeface="Microsoft Sans Serif"/>
              </a:rPr>
              <a:t> </a:t>
            </a:r>
            <a:r>
              <a:rPr sz="1350" spc="44" baseline="3086">
                <a:solidFill>
                  <a:srgbClr val="ED1A3A"/>
                </a:solidFill>
                <a:latin typeface="Microsoft Sans Serif"/>
                <a:cs typeface="Microsoft Sans Serif"/>
              </a:rPr>
              <a:t>G</a:t>
            </a:r>
            <a:r>
              <a:rPr sz="1350" baseline="3086">
                <a:solidFill>
                  <a:srgbClr val="ED1A3A"/>
                </a:solidFill>
                <a:latin typeface="Microsoft Sans Serif"/>
                <a:cs typeface="Microsoft Sans Serif"/>
              </a:rPr>
              <a:t>O</a:t>
            </a:r>
            <a:r>
              <a:rPr sz="1350" spc="-104" baseline="3086">
                <a:solidFill>
                  <a:srgbClr val="ED1A3A"/>
                </a:solidFill>
                <a:latin typeface="Microsoft Sans Serif"/>
                <a:cs typeface="Microsoft Sans Serif"/>
              </a:rPr>
              <a:t>S</a:t>
            </a:r>
            <a:r>
              <a:rPr sz="1350" spc="44" baseline="3086">
                <a:solidFill>
                  <a:srgbClr val="ED1A3A"/>
                </a:solidFill>
                <a:latin typeface="Microsoft Sans Serif"/>
                <a:cs typeface="Microsoft Sans Serif"/>
              </a:rPr>
              <a:t>T</a:t>
            </a:r>
            <a:endParaRPr sz="1350" baseline="3086">
              <a:latin typeface="Microsoft Sans Serif"/>
              <a:cs typeface="Microsoft Sans Serif"/>
            </a:endParaRPr>
          </a:p>
        </p:txBody>
      </p:sp>
      <p:sp>
        <p:nvSpPr>
          <p:cNvPr id="94" name="object 94"/>
          <p:cNvSpPr txBox="1"/>
          <p:nvPr/>
        </p:nvSpPr>
        <p:spPr>
          <a:xfrm rot="21300000">
            <a:off x="17715673" y="7973386"/>
            <a:ext cx="604627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</a:pPr>
            <a:r>
              <a:rPr sz="900">
                <a:solidFill>
                  <a:srgbClr val="ED1A3A"/>
                </a:solidFill>
                <a:latin typeface="Microsoft Sans Serif"/>
                <a:cs typeface="Microsoft Sans Serif"/>
              </a:rPr>
              <a:t>SEMPRE</a:t>
            </a:r>
            <a:r>
              <a:rPr sz="900" spc="-110">
                <a:solidFill>
                  <a:srgbClr val="ED1A3A"/>
                </a:solidFill>
                <a:latin typeface="Microsoft Sans Serif"/>
                <a:cs typeface="Microsoft Sans Serif"/>
              </a:rPr>
              <a:t> </a:t>
            </a:r>
            <a:r>
              <a:rPr sz="1350" spc="157" baseline="3086">
                <a:solidFill>
                  <a:srgbClr val="ED1A3A"/>
                </a:solidFill>
                <a:latin typeface="Microsoft Sans Serif"/>
                <a:cs typeface="Microsoft Sans Serif"/>
              </a:rPr>
              <a:t>A</a:t>
            </a:r>
            <a:endParaRPr sz="1350" baseline="3086">
              <a:latin typeface="Microsoft Sans Serif"/>
              <a:cs typeface="Microsoft Sans Serif"/>
            </a:endParaRPr>
          </a:p>
        </p:txBody>
      </p:sp>
      <p:sp>
        <p:nvSpPr>
          <p:cNvPr id="95" name="object 95"/>
          <p:cNvSpPr txBox="1"/>
          <p:nvPr/>
        </p:nvSpPr>
        <p:spPr>
          <a:xfrm rot="21300000">
            <a:off x="17732757" y="8123532"/>
            <a:ext cx="58441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45">
                <a:solidFill>
                  <a:srgbClr val="ED1A3A"/>
                </a:solidFill>
                <a:latin typeface="Microsoft Sans Serif"/>
                <a:cs typeface="Microsoft Sans Serif"/>
              </a:rPr>
              <a:t>ZECA</a:t>
            </a:r>
            <a:r>
              <a:rPr sz="550" spc="-65">
                <a:solidFill>
                  <a:srgbClr val="ED1A3A"/>
                </a:solidFill>
                <a:latin typeface="Microsoft Sans Serif"/>
                <a:cs typeface="Microsoft Sans Serif"/>
              </a:rPr>
              <a:t> </a:t>
            </a:r>
            <a:r>
              <a:rPr sz="825" spc="-60" baseline="5050">
                <a:solidFill>
                  <a:srgbClr val="ED1A3A"/>
                </a:solidFill>
                <a:latin typeface="Microsoft Sans Serif"/>
                <a:cs typeface="Microsoft Sans Serif"/>
              </a:rPr>
              <a:t>P</a:t>
            </a:r>
            <a:r>
              <a:rPr sz="825" spc="75" baseline="5050">
                <a:solidFill>
                  <a:srgbClr val="ED1A3A"/>
                </a:solidFill>
                <a:latin typeface="Microsoft Sans Serif"/>
                <a:cs typeface="Microsoft Sans Serif"/>
              </a:rPr>
              <a:t>A</a:t>
            </a:r>
            <a:r>
              <a:rPr sz="825" spc="60" baseline="5050">
                <a:solidFill>
                  <a:srgbClr val="ED1A3A"/>
                </a:solidFill>
                <a:latin typeface="Microsoft Sans Serif"/>
                <a:cs typeface="Microsoft Sans Serif"/>
              </a:rPr>
              <a:t>GODIN</a:t>
            </a:r>
            <a:endParaRPr sz="825" baseline="5050">
              <a:latin typeface="Microsoft Sans Serif"/>
              <a:cs typeface="Microsoft Sans Serif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4908891" y="2399737"/>
            <a:ext cx="3379470" cy="6450330"/>
          </a:xfrm>
          <a:custGeom>
            <a:avLst/>
            <a:gdLst/>
            <a:ahLst/>
            <a:cxnLst/>
            <a:rect l="l" t="t" r="r" b="b"/>
            <a:pathLst>
              <a:path w="3379469" h="6450330">
                <a:moveTo>
                  <a:pt x="0" y="355162"/>
                </a:moveTo>
                <a:lnTo>
                  <a:pt x="640562" y="6449765"/>
                </a:lnTo>
                <a:lnTo>
                  <a:pt x="3379108" y="6161929"/>
                </a:lnTo>
              </a:path>
              <a:path w="3379469" h="6450330">
                <a:moveTo>
                  <a:pt x="3379108" y="0"/>
                </a:moveTo>
                <a:lnTo>
                  <a:pt x="0" y="355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m 7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1895" r="49558" b="1895"/>
          <a:stretch/>
        </p:blipFill>
        <p:spPr>
          <a:xfrm rot="20979933">
            <a:off x="5000584" y="-46814"/>
            <a:ext cx="4414328" cy="5862596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8" y="918102"/>
            <a:ext cx="2800985" cy="1087755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t-BR" spc="-275" dirty="0">
                <a:solidFill>
                  <a:srgbClr val="8A8C8E"/>
                </a:solidFill>
              </a:rPr>
              <a:t>Moda</a:t>
            </a:r>
            <a:endParaRPr spc="-275" dirty="0">
              <a:solidFill>
                <a:srgbClr val="8A8C8E"/>
              </a:solidFill>
            </a:endParaRPr>
          </a:p>
        </p:txBody>
      </p:sp>
      <p:pic>
        <p:nvPicPr>
          <p:cNvPr id="72" name="Imagem 7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t="1895" r="1577" b="1895"/>
          <a:stretch/>
        </p:blipFill>
        <p:spPr>
          <a:xfrm rot="20979933">
            <a:off x="9315108" y="-827710"/>
            <a:ext cx="4344102" cy="586259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8" name="object 58"/>
          <p:cNvGrpSpPr/>
          <p:nvPr/>
        </p:nvGrpSpPr>
        <p:grpSpPr>
          <a:xfrm>
            <a:off x="0" y="2597860"/>
            <a:ext cx="18288153" cy="7511920"/>
            <a:chOff x="0" y="2597860"/>
            <a:chExt cx="18288153" cy="7511920"/>
          </a:xfrm>
        </p:grpSpPr>
        <p:pic>
          <p:nvPicPr>
            <p:cNvPr id="62" name="object 6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97860"/>
              <a:ext cx="4739703" cy="6417767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object 63"/>
            <p:cNvSpPr/>
            <p:nvPr/>
          </p:nvSpPr>
          <p:spPr>
            <a:xfrm>
              <a:off x="0" y="2597863"/>
              <a:ext cx="4740275" cy="6417945"/>
            </a:xfrm>
            <a:custGeom>
              <a:avLst/>
              <a:gdLst/>
              <a:ahLst/>
              <a:cxnLst/>
              <a:rect l="l" t="t" r="r" b="b"/>
              <a:pathLst>
                <a:path w="4740275" h="6417945">
                  <a:moveTo>
                    <a:pt x="339835" y="0"/>
                  </a:moveTo>
                  <a:lnTo>
                    <a:pt x="0" y="2030760"/>
                  </a:lnTo>
                </a:path>
                <a:path w="4740275" h="6417945">
                  <a:moveTo>
                    <a:pt x="0" y="5783705"/>
                  </a:moveTo>
                  <a:lnTo>
                    <a:pt x="3788939" y="6417754"/>
                  </a:lnTo>
                  <a:lnTo>
                    <a:pt x="4739699" y="736282"/>
                  </a:lnTo>
                  <a:lnTo>
                    <a:pt x="33983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8943" y="3334156"/>
              <a:ext cx="5153494" cy="6384759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object 65"/>
            <p:cNvSpPr/>
            <p:nvPr/>
          </p:nvSpPr>
          <p:spPr>
            <a:xfrm>
              <a:off x="3788937" y="3334147"/>
              <a:ext cx="5153660" cy="6384925"/>
            </a:xfrm>
            <a:custGeom>
              <a:avLst/>
              <a:gdLst/>
              <a:ahLst/>
              <a:cxnLst/>
              <a:rect l="l" t="t" r="r" b="b"/>
              <a:pathLst>
                <a:path w="5153659" h="6384925">
                  <a:moveTo>
                    <a:pt x="950760" y="0"/>
                  </a:moveTo>
                  <a:lnTo>
                    <a:pt x="0" y="5681472"/>
                  </a:lnTo>
                  <a:lnTo>
                    <a:pt x="4202747" y="6384772"/>
                  </a:lnTo>
                  <a:lnTo>
                    <a:pt x="5153494" y="703300"/>
                  </a:lnTo>
                  <a:lnTo>
                    <a:pt x="95076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49040" y="3331057"/>
              <a:ext cx="5129822" cy="6261201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8" name="object 68"/>
            <p:cNvSpPr/>
            <p:nvPr/>
          </p:nvSpPr>
          <p:spPr>
            <a:xfrm>
              <a:off x="9649040" y="3331052"/>
              <a:ext cx="5130165" cy="6261735"/>
            </a:xfrm>
            <a:custGeom>
              <a:avLst/>
              <a:gdLst/>
              <a:ahLst/>
              <a:cxnLst/>
              <a:rect l="l" t="t" r="r" b="b"/>
              <a:pathLst>
                <a:path w="5130165" h="6261734">
                  <a:moveTo>
                    <a:pt x="702030" y="0"/>
                  </a:moveTo>
                  <a:lnTo>
                    <a:pt x="0" y="5717540"/>
                  </a:lnTo>
                  <a:lnTo>
                    <a:pt x="4427791" y="6261201"/>
                  </a:lnTo>
                  <a:lnTo>
                    <a:pt x="5129822" y="543661"/>
                  </a:lnTo>
                  <a:lnTo>
                    <a:pt x="70203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76831" y="3874706"/>
              <a:ext cx="4211167" cy="6234607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object 70"/>
            <p:cNvSpPr/>
            <p:nvPr/>
          </p:nvSpPr>
          <p:spPr>
            <a:xfrm>
              <a:off x="14076833" y="3874715"/>
              <a:ext cx="4211320" cy="6235065"/>
            </a:xfrm>
            <a:custGeom>
              <a:avLst/>
              <a:gdLst/>
              <a:ahLst/>
              <a:cxnLst/>
              <a:rect l="l" t="t" r="r" b="b"/>
              <a:pathLst>
                <a:path w="4211319" h="6235065">
                  <a:moveTo>
                    <a:pt x="702030" y="0"/>
                  </a:moveTo>
                  <a:lnTo>
                    <a:pt x="0" y="5717540"/>
                  </a:lnTo>
                  <a:lnTo>
                    <a:pt x="4211166" y="6234602"/>
                  </a:lnTo>
                </a:path>
                <a:path w="4211319" h="6235065">
                  <a:moveTo>
                    <a:pt x="4211166" y="430864"/>
                  </a:moveTo>
                  <a:lnTo>
                    <a:pt x="7020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0"/>
            <a:ext cx="3792916" cy="19944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8" y="918102"/>
            <a:ext cx="2490470" cy="1087755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t-BR" spc="-275" dirty="0">
                <a:solidFill>
                  <a:srgbClr val="8A8C8E"/>
                </a:solidFill>
              </a:rPr>
              <a:t>Beleza</a:t>
            </a:r>
            <a:endParaRPr spc="-275" dirty="0">
              <a:solidFill>
                <a:srgbClr val="8A8C8E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3550" y="900963"/>
            <a:ext cx="18184674" cy="9181108"/>
            <a:chOff x="103550" y="900963"/>
            <a:chExt cx="18184674" cy="9181108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5" y="3486975"/>
              <a:ext cx="5570867" cy="6594513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bject 7"/>
            <p:cNvSpPr/>
            <p:nvPr/>
          </p:nvSpPr>
          <p:spPr>
            <a:xfrm>
              <a:off x="103550" y="3486962"/>
              <a:ext cx="5571490" cy="6595109"/>
            </a:xfrm>
            <a:custGeom>
              <a:avLst/>
              <a:gdLst/>
              <a:ahLst/>
              <a:cxnLst/>
              <a:rect l="l" t="t" r="r" b="b"/>
              <a:pathLst>
                <a:path w="5571490" h="6595109">
                  <a:moveTo>
                    <a:pt x="0" y="897597"/>
                  </a:moveTo>
                  <a:lnTo>
                    <a:pt x="1159052" y="6594513"/>
                  </a:lnTo>
                  <a:lnTo>
                    <a:pt x="5570867" y="5696927"/>
                  </a:lnTo>
                  <a:lnTo>
                    <a:pt x="4411827" y="0"/>
                  </a:lnTo>
                  <a:lnTo>
                    <a:pt x="0" y="8975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5370" y="2629585"/>
              <a:ext cx="5373217" cy="6554304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object 9"/>
            <p:cNvSpPr/>
            <p:nvPr/>
          </p:nvSpPr>
          <p:spPr>
            <a:xfrm>
              <a:off x="4515373" y="2629588"/>
              <a:ext cx="5373370" cy="6554470"/>
            </a:xfrm>
            <a:custGeom>
              <a:avLst/>
              <a:gdLst/>
              <a:ahLst/>
              <a:cxnLst/>
              <a:rect l="l" t="t" r="r" b="b"/>
              <a:pathLst>
                <a:path w="5373370" h="6554470">
                  <a:moveTo>
                    <a:pt x="0" y="857376"/>
                  </a:moveTo>
                  <a:lnTo>
                    <a:pt x="1159052" y="6554292"/>
                  </a:lnTo>
                  <a:lnTo>
                    <a:pt x="5373204" y="5696915"/>
                  </a:lnTo>
                  <a:lnTo>
                    <a:pt x="4214164" y="0"/>
                  </a:lnTo>
                  <a:lnTo>
                    <a:pt x="0" y="8573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8355" y="900963"/>
              <a:ext cx="4502213" cy="5813628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object 12"/>
            <p:cNvSpPr/>
            <p:nvPr/>
          </p:nvSpPr>
          <p:spPr>
            <a:xfrm>
              <a:off x="5488355" y="900963"/>
              <a:ext cx="4502785" cy="5814060"/>
            </a:xfrm>
            <a:custGeom>
              <a:avLst/>
              <a:gdLst/>
              <a:ahLst/>
              <a:cxnLst/>
              <a:rect l="l" t="t" r="r" b="b"/>
              <a:pathLst>
                <a:path w="4502784" h="5814059">
                  <a:moveTo>
                    <a:pt x="0" y="5813628"/>
                  </a:moveTo>
                  <a:lnTo>
                    <a:pt x="4502200" y="5813628"/>
                  </a:lnTo>
                  <a:lnTo>
                    <a:pt x="4502200" y="0"/>
                  </a:lnTo>
                  <a:lnTo>
                    <a:pt x="0" y="0"/>
                  </a:lnTo>
                  <a:lnTo>
                    <a:pt x="0" y="581362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90569" y="900963"/>
              <a:ext cx="4300486" cy="5813628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object 14"/>
            <p:cNvSpPr/>
            <p:nvPr/>
          </p:nvSpPr>
          <p:spPr>
            <a:xfrm>
              <a:off x="9990556" y="900963"/>
              <a:ext cx="4300855" cy="5814060"/>
            </a:xfrm>
            <a:custGeom>
              <a:avLst/>
              <a:gdLst/>
              <a:ahLst/>
              <a:cxnLst/>
              <a:rect l="l" t="t" r="r" b="b"/>
              <a:pathLst>
                <a:path w="4300855" h="5814059">
                  <a:moveTo>
                    <a:pt x="0" y="5813628"/>
                  </a:moveTo>
                  <a:lnTo>
                    <a:pt x="4300499" y="5813628"/>
                  </a:lnTo>
                  <a:lnTo>
                    <a:pt x="4300499" y="0"/>
                  </a:lnTo>
                  <a:lnTo>
                    <a:pt x="0" y="0"/>
                  </a:lnTo>
                  <a:lnTo>
                    <a:pt x="0" y="581362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60707" y="2053056"/>
              <a:ext cx="5146141" cy="6281140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object 17"/>
            <p:cNvSpPr/>
            <p:nvPr/>
          </p:nvSpPr>
          <p:spPr>
            <a:xfrm>
              <a:off x="11860697" y="2053056"/>
              <a:ext cx="5146675" cy="6281420"/>
            </a:xfrm>
            <a:custGeom>
              <a:avLst/>
              <a:gdLst/>
              <a:ahLst/>
              <a:cxnLst/>
              <a:rect l="l" t="t" r="r" b="b"/>
              <a:pathLst>
                <a:path w="5146675" h="6281420">
                  <a:moveTo>
                    <a:pt x="704265" y="0"/>
                  </a:moveTo>
                  <a:lnTo>
                    <a:pt x="0" y="5735739"/>
                  </a:lnTo>
                  <a:lnTo>
                    <a:pt x="4441888" y="6281127"/>
                  </a:lnTo>
                  <a:lnTo>
                    <a:pt x="5146141" y="545388"/>
                  </a:lnTo>
                  <a:lnTo>
                    <a:pt x="70426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02583" y="2598445"/>
              <a:ext cx="1985416" cy="5979528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object 19"/>
            <p:cNvSpPr/>
            <p:nvPr/>
          </p:nvSpPr>
          <p:spPr>
            <a:xfrm>
              <a:off x="16302579" y="2598448"/>
              <a:ext cx="1985645" cy="5979795"/>
            </a:xfrm>
            <a:custGeom>
              <a:avLst/>
              <a:gdLst/>
              <a:ahLst/>
              <a:cxnLst/>
              <a:rect l="l" t="t" r="r" b="b"/>
              <a:pathLst>
                <a:path w="1985644" h="5979795">
                  <a:moveTo>
                    <a:pt x="704265" y="0"/>
                  </a:moveTo>
                  <a:lnTo>
                    <a:pt x="0" y="5735739"/>
                  </a:lnTo>
                  <a:lnTo>
                    <a:pt x="1985421" y="5979515"/>
                  </a:lnTo>
                </a:path>
                <a:path w="1985644" h="5979795">
                  <a:moveTo>
                    <a:pt x="1985421" y="157304"/>
                  </a:moveTo>
                  <a:lnTo>
                    <a:pt x="704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735" y="8439118"/>
            <a:ext cx="3684318" cy="19373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 rot="21133669">
            <a:off x="3673515" y="-83577"/>
            <a:ext cx="13383655" cy="9445513"/>
            <a:chOff x="402158" y="1053"/>
            <a:chExt cx="14446677" cy="1019573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658" y="4403521"/>
              <a:ext cx="4485868" cy="5792533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bject 7"/>
            <p:cNvSpPr/>
            <p:nvPr/>
          </p:nvSpPr>
          <p:spPr>
            <a:xfrm>
              <a:off x="402158" y="4403687"/>
              <a:ext cx="4486275" cy="5793105"/>
            </a:xfrm>
            <a:custGeom>
              <a:avLst/>
              <a:gdLst/>
              <a:ahLst/>
              <a:cxnLst/>
              <a:rect l="l" t="t" r="r" b="b"/>
              <a:pathLst>
                <a:path w="4486275" h="5793105">
                  <a:moveTo>
                    <a:pt x="0" y="5792533"/>
                  </a:moveTo>
                  <a:lnTo>
                    <a:pt x="4485868" y="5792533"/>
                  </a:lnTo>
                  <a:lnTo>
                    <a:pt x="4485868" y="0"/>
                  </a:lnTo>
                  <a:lnTo>
                    <a:pt x="0" y="0"/>
                  </a:lnTo>
                  <a:lnTo>
                    <a:pt x="0" y="57925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8514" y="4403522"/>
              <a:ext cx="4284891" cy="5792533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object 9"/>
            <p:cNvSpPr/>
            <p:nvPr/>
          </p:nvSpPr>
          <p:spPr>
            <a:xfrm>
              <a:off x="4889287" y="4397750"/>
              <a:ext cx="4284980" cy="5793105"/>
            </a:xfrm>
            <a:custGeom>
              <a:avLst/>
              <a:gdLst/>
              <a:ahLst/>
              <a:cxnLst/>
              <a:rect l="l" t="t" r="r" b="b"/>
              <a:pathLst>
                <a:path w="4284980" h="5793105">
                  <a:moveTo>
                    <a:pt x="0" y="5792533"/>
                  </a:moveTo>
                  <a:lnTo>
                    <a:pt x="4284891" y="5792533"/>
                  </a:lnTo>
                  <a:lnTo>
                    <a:pt x="4284891" y="0"/>
                  </a:lnTo>
                  <a:lnTo>
                    <a:pt x="0" y="0"/>
                  </a:lnTo>
                  <a:lnTo>
                    <a:pt x="0" y="57925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7060" y="1053"/>
              <a:ext cx="5158358" cy="6296050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object 12"/>
            <p:cNvSpPr/>
            <p:nvPr/>
          </p:nvSpPr>
          <p:spPr>
            <a:xfrm>
              <a:off x="5437056" y="1057"/>
              <a:ext cx="5158740" cy="6296660"/>
            </a:xfrm>
            <a:custGeom>
              <a:avLst/>
              <a:gdLst/>
              <a:ahLst/>
              <a:cxnLst/>
              <a:rect l="l" t="t" r="r" b="b"/>
              <a:pathLst>
                <a:path w="5158740" h="6296660">
                  <a:moveTo>
                    <a:pt x="705929" y="0"/>
                  </a:moveTo>
                  <a:lnTo>
                    <a:pt x="0" y="5749366"/>
                  </a:lnTo>
                  <a:lnTo>
                    <a:pt x="4452429" y="6296050"/>
                  </a:lnTo>
                  <a:lnTo>
                    <a:pt x="5158358" y="546684"/>
                  </a:lnTo>
                  <a:lnTo>
                    <a:pt x="70592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89488" y="547750"/>
              <a:ext cx="4958880" cy="6271552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object 14"/>
            <p:cNvSpPr/>
            <p:nvPr/>
          </p:nvSpPr>
          <p:spPr>
            <a:xfrm>
              <a:off x="9889485" y="547746"/>
              <a:ext cx="4959350" cy="6271895"/>
            </a:xfrm>
            <a:custGeom>
              <a:avLst/>
              <a:gdLst/>
              <a:ahLst/>
              <a:cxnLst/>
              <a:rect l="l" t="t" r="r" b="b"/>
              <a:pathLst>
                <a:path w="4959350" h="6271895">
                  <a:moveTo>
                    <a:pt x="705929" y="0"/>
                  </a:moveTo>
                  <a:lnTo>
                    <a:pt x="0" y="5749366"/>
                  </a:lnTo>
                  <a:lnTo>
                    <a:pt x="4252950" y="6271552"/>
                  </a:lnTo>
                  <a:lnTo>
                    <a:pt x="4958880" y="522198"/>
                  </a:lnTo>
                  <a:lnTo>
                    <a:pt x="70592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 rot="21480000">
            <a:off x="11060772" y="9476667"/>
            <a:ext cx="48925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b="1" spc="20">
                <a:latin typeface="Microsoft YaHei UI"/>
                <a:cs typeface="Microsoft YaHei UI"/>
              </a:rPr>
              <a:t>38</a:t>
            </a:r>
            <a:r>
              <a:rPr sz="450" b="1" spc="105">
                <a:latin typeface="Microsoft YaHei UI"/>
                <a:cs typeface="Microsoft YaHei UI"/>
              </a:rPr>
              <a:t> </a:t>
            </a:r>
            <a:r>
              <a:rPr sz="450" spc="20">
                <a:latin typeface="Microsoft Sans Serif"/>
                <a:cs typeface="Microsoft Sans Serif"/>
              </a:rPr>
              <a:t>REVIS</a:t>
            </a:r>
            <a:r>
              <a:rPr sz="675" spc="30" baseline="6172">
                <a:latin typeface="Microsoft Sans Serif"/>
                <a:cs typeface="Microsoft Sans Serif"/>
              </a:rPr>
              <a:t>TA</a:t>
            </a:r>
            <a:r>
              <a:rPr sz="675" spc="-15" baseline="6172">
                <a:latin typeface="Microsoft Sans Serif"/>
                <a:cs typeface="Microsoft Sans Serif"/>
              </a:rPr>
              <a:t> </a:t>
            </a:r>
            <a:r>
              <a:rPr sz="675" spc="75" baseline="6172">
                <a:latin typeface="Microsoft Sans Serif"/>
                <a:cs typeface="Microsoft Sans Serif"/>
              </a:rPr>
              <a:t>ELA</a:t>
            </a:r>
            <a:endParaRPr sz="675" baseline="6172">
              <a:latin typeface="Microsoft Sans Serif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706569" y="3859156"/>
            <a:ext cx="4931386" cy="5918295"/>
            <a:chOff x="10333051" y="3389058"/>
            <a:chExt cx="5323070" cy="6388366"/>
          </a:xfr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80046" y="3389058"/>
              <a:ext cx="5076075" cy="63883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605437" y="7343364"/>
              <a:ext cx="1522730" cy="1873250"/>
            </a:xfrm>
            <a:custGeom>
              <a:avLst/>
              <a:gdLst/>
              <a:ahLst/>
              <a:cxnLst/>
              <a:rect l="l" t="t" r="r" b="b"/>
              <a:pathLst>
                <a:path w="1522730" h="1873250">
                  <a:moveTo>
                    <a:pt x="1428051" y="0"/>
                  </a:moveTo>
                  <a:lnTo>
                    <a:pt x="0" y="74828"/>
                  </a:lnTo>
                  <a:lnTo>
                    <a:pt x="94246" y="1873250"/>
                  </a:lnTo>
                  <a:lnTo>
                    <a:pt x="1522310" y="1798408"/>
                  </a:lnTo>
                  <a:lnTo>
                    <a:pt x="1428051" y="0"/>
                  </a:lnTo>
                  <a:close/>
                </a:path>
              </a:pathLst>
            </a:custGeom>
            <a:solidFill>
              <a:srgbClr val="41A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33051" y="3635848"/>
              <a:ext cx="45720" cy="3810"/>
            </a:xfrm>
            <a:custGeom>
              <a:avLst/>
              <a:gdLst/>
              <a:ahLst/>
              <a:cxnLst/>
              <a:rect l="l" t="t" r="r" b="b"/>
              <a:pathLst>
                <a:path w="45720" h="3810">
                  <a:moveTo>
                    <a:pt x="45364" y="0"/>
                  </a:moveTo>
                  <a:lnTo>
                    <a:pt x="0" y="2374"/>
                  </a:lnTo>
                  <a:lnTo>
                    <a:pt x="50" y="3365"/>
                  </a:lnTo>
                  <a:lnTo>
                    <a:pt x="45427" y="990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 rot="16080000">
            <a:off x="14940934" y="8831077"/>
            <a:ext cx="562081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50">
                <a:latin typeface="Microsoft Sans Serif"/>
                <a:cs typeface="Microsoft Sans Serif"/>
              </a:rPr>
              <a:t>FOT</a:t>
            </a:r>
            <a:r>
              <a:rPr sz="350" spc="10">
                <a:latin typeface="Microsoft Sans Serif"/>
                <a:cs typeface="Microsoft Sans Serif"/>
              </a:rPr>
              <a:t>O</a:t>
            </a:r>
            <a:r>
              <a:rPr sz="350" spc="-10">
                <a:latin typeface="Microsoft Sans Serif"/>
                <a:cs typeface="Microsoft Sans Serif"/>
              </a:rPr>
              <a:t>S</a:t>
            </a:r>
            <a:r>
              <a:rPr sz="350" spc="-45">
                <a:latin typeface="Microsoft Sans Serif"/>
                <a:cs typeface="Microsoft Sans Serif"/>
              </a:rPr>
              <a:t> </a:t>
            </a:r>
            <a:r>
              <a:rPr sz="350" spc="10">
                <a:latin typeface="Microsoft Sans Serif"/>
                <a:cs typeface="Microsoft Sans Serif"/>
              </a:rPr>
              <a:t>DE</a:t>
            </a:r>
            <a:r>
              <a:rPr sz="350" spc="-45">
                <a:latin typeface="Microsoft Sans Serif"/>
                <a:cs typeface="Microsoft Sans Serif"/>
              </a:rPr>
              <a:t> </a:t>
            </a:r>
            <a:r>
              <a:rPr sz="525" spc="30" baseline="7936">
                <a:latin typeface="Microsoft Sans Serif"/>
                <a:cs typeface="Microsoft Sans Serif"/>
              </a:rPr>
              <a:t>DIVU</a:t>
            </a:r>
            <a:r>
              <a:rPr sz="525" spc="-15" baseline="7936">
                <a:latin typeface="Microsoft Sans Serif"/>
                <a:cs typeface="Microsoft Sans Serif"/>
              </a:rPr>
              <a:t>LG</a:t>
            </a:r>
            <a:r>
              <a:rPr sz="525" spc="15" baseline="7936">
                <a:latin typeface="Microsoft Sans Serif"/>
                <a:cs typeface="Microsoft Sans Serif"/>
              </a:rPr>
              <a:t>A</a:t>
            </a:r>
            <a:r>
              <a:rPr sz="525" spc="22" baseline="7936">
                <a:latin typeface="Microsoft Sans Serif"/>
                <a:cs typeface="Microsoft Sans Serif"/>
              </a:rPr>
              <a:t>Ç</a:t>
            </a:r>
            <a:r>
              <a:rPr sz="525" spc="30" baseline="7936">
                <a:latin typeface="Microsoft Sans Serif"/>
                <a:cs typeface="Microsoft Sans Serif"/>
              </a:rPr>
              <a:t>ÃO</a:t>
            </a:r>
            <a:endParaRPr sz="525" baseline="7936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931455" y="5354446"/>
            <a:ext cx="447089" cy="447089"/>
          </a:xfrm>
          <a:custGeom>
            <a:avLst/>
            <a:gdLst/>
            <a:ahLst/>
            <a:cxnLst/>
            <a:rect l="l" t="t" r="r" b="b"/>
            <a:pathLst>
              <a:path w="482600" h="482600">
                <a:moveTo>
                  <a:pt x="458177" y="0"/>
                </a:moveTo>
                <a:lnTo>
                  <a:pt x="0" y="24002"/>
                </a:lnTo>
                <a:lnTo>
                  <a:pt x="24015" y="482180"/>
                </a:lnTo>
                <a:lnTo>
                  <a:pt x="482180" y="458165"/>
                </a:lnTo>
                <a:lnTo>
                  <a:pt x="458177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 rot="21480000">
            <a:off x="11320279" y="5341836"/>
            <a:ext cx="110495" cy="107081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795"/>
              </a:lnSpc>
              <a:spcBef>
                <a:spcPts val="35"/>
              </a:spcBef>
            </a:pPr>
            <a:r>
              <a:rPr sz="800" spc="-45">
                <a:solidFill>
                  <a:srgbClr val="41AD49"/>
                </a:solidFill>
                <a:latin typeface="Lucida Sans Unicode"/>
                <a:cs typeface="Lucida Sans Unicode"/>
              </a:rPr>
              <a:t>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 rot="21480000">
            <a:off x="10957215" y="5351019"/>
            <a:ext cx="32506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Sabor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75" spc="15" baseline="6172">
                <a:solidFill>
                  <a:srgbClr val="FFFFFF"/>
                </a:solidFill>
                <a:latin typeface="Arial MT"/>
                <a:cs typeface="Arial MT"/>
              </a:rPr>
              <a:t>mar</a:t>
            </a:r>
            <a:endParaRPr sz="675" baseline="6172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 rot="21480000">
            <a:off x="10954426" y="5414150"/>
            <a:ext cx="25816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servido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75" spc="15" baseline="6172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endParaRPr sz="675" baseline="6172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 rot="21480000">
            <a:off x="10958157" y="5475074"/>
            <a:ext cx="26390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675" spc="-30" baseline="6172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sz="675" spc="-82" baseline="6172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75" spc="15" baseline="6172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endParaRPr sz="675" baseline="6172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 rot="21480000">
            <a:off x="10967828" y="5533987"/>
            <a:ext cx="33665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ho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Principe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 rot="21480000">
            <a:off x="10961831" y="5598171"/>
            <a:ext cx="23470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5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-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-4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oia,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 rot="21480000">
            <a:off x="10963933" y="5659624"/>
            <a:ext cx="22330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em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Milão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 rot="21420000">
            <a:off x="11542455" y="4022487"/>
            <a:ext cx="2934471" cy="137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15"/>
              </a:lnSpc>
            </a:pPr>
            <a:r>
              <a:rPr sz="9600" spc="-1190" dirty="0">
                <a:latin typeface="Times New Roman"/>
                <a:cs typeface="Times New Roman"/>
              </a:rPr>
              <a:t>G</a:t>
            </a:r>
            <a:r>
              <a:rPr sz="9600" spc="-715" dirty="0">
                <a:latin typeface="Times New Roman"/>
                <a:cs typeface="Times New Roman"/>
              </a:rPr>
              <a:t>IR</a:t>
            </a:r>
            <a:r>
              <a:rPr sz="9600" spc="-785" dirty="0">
                <a:latin typeface="Times New Roman"/>
                <a:cs typeface="Times New Roman"/>
              </a:rPr>
              <a:t>O</a:t>
            </a:r>
            <a:endParaRPr sz="96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 rot="21420000">
            <a:off x="14254566" y="4562236"/>
            <a:ext cx="54767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-50">
                <a:latin typeface="Calibri"/>
                <a:cs typeface="Calibri"/>
              </a:rPr>
              <a:t>P</a:t>
            </a:r>
            <a:r>
              <a:rPr sz="650" b="1" spc="-15">
                <a:latin typeface="Calibri"/>
                <a:cs typeface="Calibri"/>
              </a:rPr>
              <a:t>o</a:t>
            </a:r>
            <a:r>
              <a:rPr sz="650" b="1" spc="10">
                <a:latin typeface="Calibri"/>
                <a:cs typeface="Calibri"/>
              </a:rPr>
              <a:t>r</a:t>
            </a:r>
            <a:r>
              <a:rPr sz="650" b="1" spc="-65">
                <a:latin typeface="Calibri"/>
                <a:cs typeface="Calibri"/>
              </a:rPr>
              <a:t> </a:t>
            </a:r>
            <a:r>
              <a:rPr sz="650" spc="-40">
                <a:latin typeface="Microsoft Sans Serif"/>
                <a:cs typeface="Microsoft Sans Serif"/>
              </a:rPr>
              <a:t>LÍVIA</a:t>
            </a:r>
            <a:r>
              <a:rPr sz="650" spc="-90">
                <a:latin typeface="Microsoft Sans Serif"/>
                <a:cs typeface="Microsoft Sans Serif"/>
              </a:rPr>
              <a:t> </a:t>
            </a:r>
            <a:r>
              <a:rPr sz="650" spc="-85">
                <a:latin typeface="Microsoft Sans Serif"/>
                <a:cs typeface="Microsoft Sans Serif"/>
              </a:rPr>
              <a:t>BREVES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 rot="21480000">
            <a:off x="11284396" y="3621290"/>
            <a:ext cx="3316759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1125" spc="104" baseline="-11111">
                <a:latin typeface="Microsoft Sans Serif"/>
                <a:cs typeface="Microsoft Sans Serif"/>
              </a:rPr>
              <a:t>O</a:t>
            </a:r>
            <a:r>
              <a:rPr sz="1125" spc="-135" baseline="-11111">
                <a:latin typeface="Microsoft Sans Serif"/>
                <a:cs typeface="Microsoft Sans Serif"/>
              </a:rPr>
              <a:t> </a:t>
            </a:r>
            <a:r>
              <a:rPr sz="1125" spc="60" baseline="-11111">
                <a:latin typeface="Microsoft Sans Serif"/>
                <a:cs typeface="Microsoft Sans Serif"/>
              </a:rPr>
              <a:t>QUE</a:t>
            </a:r>
            <a:r>
              <a:rPr sz="1125" spc="-135" baseline="-11111">
                <a:latin typeface="Microsoft Sans Serif"/>
                <a:cs typeface="Microsoft Sans Serif"/>
              </a:rPr>
              <a:t> </a:t>
            </a:r>
            <a:r>
              <a:rPr sz="1125" spc="112" baseline="-7407">
                <a:latin typeface="Microsoft Sans Serif"/>
                <a:cs typeface="Microsoft Sans Serif"/>
              </a:rPr>
              <a:t>HÁ</a:t>
            </a:r>
            <a:r>
              <a:rPr sz="1125" spc="-135" baseline="-7407">
                <a:latin typeface="Microsoft Sans Serif"/>
                <a:cs typeface="Microsoft Sans Serif"/>
              </a:rPr>
              <a:t> </a:t>
            </a:r>
            <a:r>
              <a:rPr sz="1125" spc="52" baseline="-7407">
                <a:latin typeface="Microsoft Sans Serif"/>
                <a:cs typeface="Microsoft Sans Serif"/>
              </a:rPr>
              <a:t>DE</a:t>
            </a:r>
            <a:r>
              <a:rPr sz="1125" spc="-127" baseline="-7407">
                <a:latin typeface="Microsoft Sans Serif"/>
                <a:cs typeface="Microsoft Sans Serif"/>
              </a:rPr>
              <a:t> </a:t>
            </a:r>
            <a:r>
              <a:rPr sz="1125" spc="60" baseline="-3703">
                <a:latin typeface="Microsoft Sans Serif"/>
                <a:cs typeface="Microsoft Sans Serif"/>
              </a:rPr>
              <a:t>MELHOR</a:t>
            </a:r>
            <a:r>
              <a:rPr sz="1125" spc="-135" baseline="-3703">
                <a:latin typeface="Microsoft Sans Serif"/>
                <a:cs typeface="Microsoft Sans Serif"/>
              </a:rPr>
              <a:t> </a:t>
            </a:r>
            <a:r>
              <a:rPr sz="750" spc="30">
                <a:latin typeface="Microsoft Sans Serif"/>
                <a:cs typeface="Microsoft Sans Serif"/>
              </a:rPr>
              <a:t>EM</a:t>
            </a:r>
            <a:r>
              <a:rPr sz="750" spc="-90">
                <a:latin typeface="Microsoft Sans Serif"/>
                <a:cs typeface="Microsoft Sans Serif"/>
              </a:rPr>
              <a:t> </a:t>
            </a:r>
            <a:r>
              <a:rPr sz="750" spc="40">
                <a:latin typeface="Microsoft Sans Serif"/>
                <a:cs typeface="Microsoft Sans Serif"/>
              </a:rPr>
              <a:t>GA</a:t>
            </a:r>
            <a:r>
              <a:rPr sz="1125" spc="60" baseline="3703">
                <a:latin typeface="Microsoft Sans Serif"/>
                <a:cs typeface="Microsoft Sans Serif"/>
              </a:rPr>
              <a:t>STRONOMIA,</a:t>
            </a:r>
            <a:r>
              <a:rPr sz="1125" spc="-127" baseline="3703">
                <a:latin typeface="Microsoft Sans Serif"/>
                <a:cs typeface="Microsoft Sans Serif"/>
              </a:rPr>
              <a:t> </a:t>
            </a:r>
            <a:r>
              <a:rPr sz="1125" spc="30" baseline="11111">
                <a:latin typeface="Microsoft Sans Serif"/>
                <a:cs typeface="Microsoft Sans Serif"/>
              </a:rPr>
              <a:t>DESIGN,</a:t>
            </a:r>
            <a:r>
              <a:rPr sz="1125" spc="-135" baseline="11111">
                <a:latin typeface="Microsoft Sans Serif"/>
                <a:cs typeface="Microsoft Sans Serif"/>
              </a:rPr>
              <a:t> </a:t>
            </a:r>
            <a:r>
              <a:rPr sz="1125" spc="52" baseline="14814">
                <a:latin typeface="Microsoft Sans Serif"/>
                <a:cs typeface="Microsoft Sans Serif"/>
              </a:rPr>
              <a:t>VIAGEM</a:t>
            </a:r>
            <a:r>
              <a:rPr sz="1125" spc="-135" baseline="14814">
                <a:latin typeface="Microsoft Sans Serif"/>
                <a:cs typeface="Microsoft Sans Serif"/>
              </a:rPr>
              <a:t> </a:t>
            </a:r>
            <a:r>
              <a:rPr sz="1125" spc="22" baseline="18518">
                <a:latin typeface="Microsoft Sans Serif"/>
                <a:cs typeface="Microsoft Sans Serif"/>
              </a:rPr>
              <a:t>E</a:t>
            </a:r>
            <a:r>
              <a:rPr sz="1125" spc="-127" baseline="18518">
                <a:latin typeface="Microsoft Sans Serif"/>
                <a:cs typeface="Microsoft Sans Serif"/>
              </a:rPr>
              <a:t> </a:t>
            </a:r>
            <a:r>
              <a:rPr sz="1125" spc="37" baseline="18518">
                <a:latin typeface="Microsoft Sans Serif"/>
                <a:cs typeface="Microsoft Sans Serif"/>
              </a:rPr>
              <a:t>LIFES</a:t>
            </a:r>
            <a:r>
              <a:rPr sz="1125" spc="37" baseline="22222">
                <a:latin typeface="Microsoft Sans Serif"/>
                <a:cs typeface="Microsoft Sans Serif"/>
              </a:rPr>
              <a:t>TYLE</a:t>
            </a:r>
            <a:endParaRPr sz="1125" baseline="22222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 rot="21420000">
            <a:off x="13898838" y="7691247"/>
            <a:ext cx="95717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ni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cama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rões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xilhões...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 rot="21420000">
            <a:off x="13833428" y="7788693"/>
            <a:ext cx="111032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2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3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clim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me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gulh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mar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 rot="21420000">
            <a:off x="13884701" y="7886664"/>
            <a:ext cx="100998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z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par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650" spc="5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brunc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h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650" spc="5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ho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el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 rot="21420000">
            <a:off x="13893347" y="7984407"/>
            <a:ext cx="10041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2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rincip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-2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3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oia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Milã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25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 rot="21420000">
            <a:off x="13945843" y="8082429"/>
            <a:ext cx="89915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2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ervid</a:t>
            </a: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ao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domingo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no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 rot="21420000">
            <a:off x="13883467" y="8179886"/>
            <a:ext cx="104577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4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3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can</a:t>
            </a:r>
            <a:r>
              <a:rPr sz="650" spc="-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5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(</a:t>
            </a:r>
            <a:r>
              <a:rPr sz="65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9</a:t>
            </a:r>
            <a:r>
              <a:rPr sz="65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r>
              <a:rPr sz="6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eu</a:t>
            </a:r>
            <a:r>
              <a:rPr sz="6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po</a:t>
            </a:r>
            <a:r>
              <a:rPr sz="650" spc="3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pe</a:t>
            </a:r>
            <a:r>
              <a:rPr sz="65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1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soa</a:t>
            </a:r>
            <a:r>
              <a:rPr sz="6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endParaRPr sz="650" dirty="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 rot="21420000">
            <a:off x="14008216" y="8278191"/>
            <a:ext cx="7860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ncluind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um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taç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 rot="21420000">
            <a:off x="13953062" y="8375685"/>
            <a:ext cx="91732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spuman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-1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-2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omandado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 rot="21420000">
            <a:off x="13867992" y="8473007"/>
            <a:ext cx="111443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el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che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Ale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sand</a:t>
            </a:r>
            <a:r>
              <a:rPr sz="650" spc="-1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Buf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olin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25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 rot="21420000">
            <a:off x="14010827" y="8571434"/>
            <a:ext cx="8136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-1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1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tau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an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é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sz="650" spc="6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dos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 rot="21420000">
            <a:off x="13899962" y="8668680"/>
            <a:ext cx="106513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6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run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650" spc="5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cin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-1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1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tr</a:t>
            </a:r>
            <a:r>
              <a:rPr sz="650" spc="-15">
                <a:solidFill>
                  <a:srgbClr val="FFFFFF"/>
                </a:solidFill>
                <a:latin typeface="Microsoft Sans Serif"/>
                <a:cs typeface="Microsoft Sans Serif"/>
              </a:rPr>
              <a:t>elas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om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 rot="21420000">
            <a:off x="13931127" y="8766565"/>
            <a:ext cx="100881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zinh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ocad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clá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si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os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 rot="21420000">
            <a:off x="13940385" y="8864349"/>
            <a:ext cx="9994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1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tualizados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eser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sz="650" spc="-1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são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 rot="21420000">
            <a:off x="13894585" y="8961885"/>
            <a:ext cx="111032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el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do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che</a:t>
            </a:r>
            <a:r>
              <a:rPr sz="65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collection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650" spc="15">
                <a:solidFill>
                  <a:srgbClr val="FFFFFF"/>
                </a:solidFill>
                <a:latin typeface="Microsoft Sans Serif"/>
                <a:cs typeface="Microsoft Sans Serif"/>
              </a:rPr>
              <a:t>com.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 rot="21480000">
            <a:off x="13869553" y="7418844"/>
            <a:ext cx="1002144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spc="165">
                <a:solidFill>
                  <a:srgbClr val="FFFFFF"/>
                </a:solidFill>
                <a:latin typeface="Arial MT"/>
                <a:cs typeface="Arial MT"/>
              </a:rPr>
              <a:t>À</a:t>
            </a:r>
            <a:r>
              <a:rPr sz="1350" spc="-2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50" spc="15">
                <a:solidFill>
                  <a:srgbClr val="FFFFFF"/>
                </a:solidFill>
                <a:latin typeface="Arial MT"/>
                <a:cs typeface="Arial MT"/>
              </a:rPr>
              <a:t>MILANE</a:t>
            </a:r>
            <a:r>
              <a:rPr sz="1350" spc="-3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2025" spc="247" baseline="6172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2025" baseline="6172">
              <a:latin typeface="Arial MT"/>
              <a:cs typeface="Arial M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0917246" y="3703858"/>
            <a:ext cx="7371088" cy="6075118"/>
            <a:chOff x="10331784" y="3221331"/>
            <a:chExt cx="7956550" cy="6557645"/>
          </a:xfr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object 49"/>
            <p:cNvSpPr/>
            <p:nvPr/>
          </p:nvSpPr>
          <p:spPr>
            <a:xfrm>
              <a:off x="10333054" y="3389063"/>
              <a:ext cx="5076190" cy="6388735"/>
            </a:xfrm>
            <a:custGeom>
              <a:avLst/>
              <a:gdLst/>
              <a:ahLst/>
              <a:cxnLst/>
              <a:rect l="l" t="t" r="r" b="b"/>
              <a:pathLst>
                <a:path w="5076190" h="6388734">
                  <a:moveTo>
                    <a:pt x="0" y="249161"/>
                  </a:moveTo>
                  <a:lnTo>
                    <a:pt x="321741" y="6388354"/>
                  </a:lnTo>
                  <a:lnTo>
                    <a:pt x="5076075" y="6139192"/>
                  </a:lnTo>
                  <a:lnTo>
                    <a:pt x="4754333" y="0"/>
                  </a:lnTo>
                  <a:lnTo>
                    <a:pt x="0" y="24916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087382" y="3221331"/>
              <a:ext cx="3201035" cy="6307455"/>
            </a:xfrm>
            <a:custGeom>
              <a:avLst/>
              <a:gdLst/>
              <a:ahLst/>
              <a:cxnLst/>
              <a:rect l="l" t="t" r="r" b="b"/>
              <a:pathLst>
                <a:path w="3201034" h="6307455">
                  <a:moveTo>
                    <a:pt x="3200615" y="0"/>
                  </a:moveTo>
                  <a:lnTo>
                    <a:pt x="0" y="167728"/>
                  </a:lnTo>
                  <a:lnTo>
                    <a:pt x="321741" y="6306934"/>
                  </a:lnTo>
                  <a:lnTo>
                    <a:pt x="3200615" y="6156045"/>
                  </a:lnTo>
                  <a:lnTo>
                    <a:pt x="3200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453449" y="7365720"/>
              <a:ext cx="2785110" cy="2155190"/>
            </a:xfrm>
            <a:custGeom>
              <a:avLst/>
              <a:gdLst/>
              <a:ahLst/>
              <a:cxnLst/>
              <a:rect l="l" t="t" r="r" b="b"/>
              <a:pathLst>
                <a:path w="2785109" h="2155190">
                  <a:moveTo>
                    <a:pt x="359803" y="2141372"/>
                  </a:moveTo>
                  <a:lnTo>
                    <a:pt x="254241" y="127076"/>
                  </a:lnTo>
                  <a:lnTo>
                    <a:pt x="0" y="140398"/>
                  </a:lnTo>
                  <a:lnTo>
                    <a:pt x="105575" y="2154694"/>
                  </a:lnTo>
                  <a:lnTo>
                    <a:pt x="359803" y="2141372"/>
                  </a:lnTo>
                  <a:close/>
                </a:path>
                <a:path w="2785109" h="2155190">
                  <a:moveTo>
                    <a:pt x="706094" y="2123224"/>
                  </a:moveTo>
                  <a:lnTo>
                    <a:pt x="600544" y="108940"/>
                  </a:lnTo>
                  <a:lnTo>
                    <a:pt x="346303" y="122250"/>
                  </a:lnTo>
                  <a:lnTo>
                    <a:pt x="451878" y="2136546"/>
                  </a:lnTo>
                  <a:lnTo>
                    <a:pt x="706094" y="2123224"/>
                  </a:lnTo>
                  <a:close/>
                </a:path>
                <a:path w="2785109" h="2155190">
                  <a:moveTo>
                    <a:pt x="1052398" y="2105075"/>
                  </a:moveTo>
                  <a:lnTo>
                    <a:pt x="946835" y="90792"/>
                  </a:lnTo>
                  <a:lnTo>
                    <a:pt x="692607" y="104101"/>
                  </a:lnTo>
                  <a:lnTo>
                    <a:pt x="798182" y="2118398"/>
                  </a:lnTo>
                  <a:lnTo>
                    <a:pt x="1052398" y="2105075"/>
                  </a:lnTo>
                  <a:close/>
                </a:path>
                <a:path w="2785109" h="2155190">
                  <a:moveTo>
                    <a:pt x="1398701" y="2086914"/>
                  </a:moveTo>
                  <a:lnTo>
                    <a:pt x="1293139" y="72631"/>
                  </a:lnTo>
                  <a:lnTo>
                    <a:pt x="1038910" y="85953"/>
                  </a:lnTo>
                  <a:lnTo>
                    <a:pt x="1144485" y="2100237"/>
                  </a:lnTo>
                  <a:lnTo>
                    <a:pt x="1398701" y="2086914"/>
                  </a:lnTo>
                  <a:close/>
                </a:path>
                <a:path w="2785109" h="2155190">
                  <a:moveTo>
                    <a:pt x="1745830" y="2068728"/>
                  </a:moveTo>
                  <a:lnTo>
                    <a:pt x="1640268" y="54432"/>
                  </a:lnTo>
                  <a:lnTo>
                    <a:pt x="1386039" y="67754"/>
                  </a:lnTo>
                  <a:lnTo>
                    <a:pt x="1491615" y="2082050"/>
                  </a:lnTo>
                  <a:lnTo>
                    <a:pt x="1745830" y="2068728"/>
                  </a:lnTo>
                  <a:close/>
                </a:path>
                <a:path w="2785109" h="2155190">
                  <a:moveTo>
                    <a:pt x="2097024" y="2050313"/>
                  </a:moveTo>
                  <a:lnTo>
                    <a:pt x="1991461" y="36029"/>
                  </a:lnTo>
                  <a:lnTo>
                    <a:pt x="1737233" y="49352"/>
                  </a:lnTo>
                  <a:lnTo>
                    <a:pt x="1842795" y="2063635"/>
                  </a:lnTo>
                  <a:lnTo>
                    <a:pt x="2097024" y="2050313"/>
                  </a:lnTo>
                  <a:close/>
                </a:path>
                <a:path w="2785109" h="2155190">
                  <a:moveTo>
                    <a:pt x="2438438" y="2032431"/>
                  </a:moveTo>
                  <a:lnTo>
                    <a:pt x="2332875" y="18148"/>
                  </a:lnTo>
                  <a:lnTo>
                    <a:pt x="2078647" y="31457"/>
                  </a:lnTo>
                  <a:lnTo>
                    <a:pt x="2184209" y="2045754"/>
                  </a:lnTo>
                  <a:lnTo>
                    <a:pt x="2438438" y="2032431"/>
                  </a:lnTo>
                  <a:close/>
                </a:path>
                <a:path w="2785109" h="2155190">
                  <a:moveTo>
                    <a:pt x="2784741" y="2014283"/>
                  </a:moveTo>
                  <a:lnTo>
                    <a:pt x="2679179" y="0"/>
                  </a:lnTo>
                  <a:lnTo>
                    <a:pt x="2424950" y="13322"/>
                  </a:lnTo>
                  <a:lnTo>
                    <a:pt x="2530513" y="2027605"/>
                  </a:lnTo>
                  <a:lnTo>
                    <a:pt x="2784741" y="2014283"/>
                  </a:lnTo>
                  <a:close/>
                </a:path>
              </a:pathLst>
            </a:custGeom>
            <a:solidFill>
              <a:srgbClr val="D0E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 rot="21480000">
            <a:off x="17410526" y="7673144"/>
            <a:ext cx="39651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20">
                <a:latin typeface="Arial MT"/>
                <a:cs typeface="Arial MT"/>
              </a:rPr>
              <a:t>Ou</a:t>
            </a:r>
            <a:r>
              <a:rPr sz="550" spc="-35">
                <a:latin typeface="Arial MT"/>
                <a:cs typeface="Arial MT"/>
              </a:rPr>
              <a:t>r</a:t>
            </a:r>
            <a:r>
              <a:rPr sz="550" spc="-5">
                <a:latin typeface="Arial MT"/>
                <a:cs typeface="Arial MT"/>
              </a:rPr>
              <a:t>o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30">
                <a:latin typeface="Arial MT"/>
                <a:cs typeface="Arial MT"/>
              </a:rPr>
              <a:t>P</a:t>
            </a:r>
            <a:r>
              <a:rPr sz="550" spc="-40">
                <a:latin typeface="Arial MT"/>
                <a:cs typeface="Arial MT"/>
              </a:rPr>
              <a:t>r</a:t>
            </a:r>
            <a:r>
              <a:rPr sz="825" spc="7" baseline="5050">
                <a:latin typeface="Arial MT"/>
                <a:cs typeface="Arial MT"/>
              </a:rPr>
              <a:t>e</a:t>
            </a:r>
            <a:r>
              <a:rPr sz="825" spc="-30" baseline="5050">
                <a:latin typeface="Arial MT"/>
                <a:cs typeface="Arial MT"/>
              </a:rPr>
              <a:t>t</a:t>
            </a:r>
            <a:r>
              <a:rPr sz="825" spc="-7" baseline="5050">
                <a:latin typeface="Arial MT"/>
                <a:cs typeface="Arial MT"/>
              </a:rPr>
              <a:t>o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37" baseline="5050">
                <a:latin typeface="Arial MT"/>
                <a:cs typeface="Arial MT"/>
              </a:rPr>
              <a:t>v</a:t>
            </a:r>
            <a:r>
              <a:rPr sz="825" spc="-22" baseline="5050">
                <a:latin typeface="Arial MT"/>
                <a:cs typeface="Arial MT"/>
              </a:rPr>
              <a:t>ai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53" name="object 53"/>
          <p:cNvSpPr txBox="1"/>
          <p:nvPr/>
        </p:nvSpPr>
        <p:spPr>
          <a:xfrm rot="21480000">
            <a:off x="17421949" y="7754042"/>
            <a:ext cx="47970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15">
                <a:latin typeface="Arial MT"/>
                <a:cs typeface="Arial MT"/>
              </a:rPr>
              <a:t>homenagear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-157" baseline="5050">
                <a:latin typeface="Arial MT"/>
                <a:cs typeface="Arial MT"/>
              </a:rPr>
              <a:t>T</a:t>
            </a:r>
            <a:r>
              <a:rPr sz="825" spc="-7" baseline="5050">
                <a:latin typeface="Arial MT"/>
                <a:cs typeface="Arial MT"/>
              </a:rPr>
              <a:t>oni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54" name="object 54"/>
          <p:cNvSpPr txBox="1"/>
          <p:nvPr/>
        </p:nvSpPr>
        <p:spPr>
          <a:xfrm rot="21480000">
            <a:off x="17436174" y="7833877"/>
            <a:ext cx="59883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105">
                <a:latin typeface="Arial MT"/>
                <a:cs typeface="Arial MT"/>
              </a:rPr>
              <a:t>T</a:t>
            </a:r>
            <a:r>
              <a:rPr sz="550" spc="-10">
                <a:latin typeface="Arial MT"/>
                <a:cs typeface="Arial MT"/>
              </a:rPr>
              <a:t>ornado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-15" baseline="5050">
                <a:latin typeface="Arial MT"/>
                <a:cs typeface="Arial MT"/>
              </a:rPr>
              <a:t>no</a:t>
            </a:r>
            <a:r>
              <a:rPr sz="825" spc="-89" baseline="5050">
                <a:latin typeface="Arial MT"/>
                <a:cs typeface="Arial MT"/>
              </a:rPr>
              <a:t> X</a:t>
            </a:r>
            <a:r>
              <a:rPr sz="825" spc="-30" baseline="5050">
                <a:latin typeface="Arial MT"/>
                <a:cs typeface="Arial MT"/>
              </a:rPr>
              <a:t>V</a:t>
            </a:r>
            <a:r>
              <a:rPr sz="825" spc="-89" baseline="5050">
                <a:latin typeface="Arial MT"/>
                <a:cs typeface="Arial MT"/>
              </a:rPr>
              <a:t> F</a:t>
            </a:r>
            <a:r>
              <a:rPr sz="825" spc="-7" baseline="5050">
                <a:latin typeface="Arial MT"/>
                <a:cs typeface="Arial MT"/>
              </a:rPr>
              <a:t>órum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55" name="object 55"/>
          <p:cNvSpPr txBox="1"/>
          <p:nvPr/>
        </p:nvSpPr>
        <p:spPr>
          <a:xfrm rot="21480000">
            <a:off x="17429174" y="7921364"/>
            <a:ext cx="46164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15">
                <a:latin typeface="Arial MT"/>
                <a:cs typeface="Arial MT"/>
              </a:rPr>
              <a:t>da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80">
                <a:latin typeface="Arial MT"/>
                <a:cs typeface="Arial MT"/>
              </a:rPr>
              <a:t>R</a:t>
            </a:r>
            <a:r>
              <a:rPr sz="550" spc="-20">
                <a:latin typeface="Arial MT"/>
                <a:cs typeface="Arial MT"/>
              </a:rPr>
              <a:t>ede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-15" baseline="5050">
                <a:latin typeface="Arial MT"/>
                <a:cs typeface="Arial MT"/>
              </a:rPr>
              <a:t>Kin</a:t>
            </a:r>
            <a:r>
              <a:rPr sz="825" spc="-60" baseline="5050">
                <a:latin typeface="Arial MT"/>
                <a:cs typeface="Arial MT"/>
              </a:rPr>
              <a:t>o</a:t>
            </a:r>
            <a:r>
              <a:rPr sz="825" spc="-52" baseline="5050">
                <a:latin typeface="Arial MT"/>
                <a:cs typeface="Arial MT"/>
              </a:rPr>
              <a:t>,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22" baseline="5050">
                <a:latin typeface="Arial MT"/>
                <a:cs typeface="Arial MT"/>
              </a:rPr>
              <a:t>de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56" name="object 56"/>
          <p:cNvSpPr txBox="1"/>
          <p:nvPr/>
        </p:nvSpPr>
        <p:spPr>
          <a:xfrm rot="21480000">
            <a:off x="17448929" y="7999184"/>
            <a:ext cx="64798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>
                <a:latin typeface="Arial MT"/>
                <a:cs typeface="Arial MT"/>
              </a:rPr>
              <a:t>quarta-</a:t>
            </a:r>
            <a:r>
              <a:rPr sz="550" spc="-20">
                <a:latin typeface="Arial MT"/>
                <a:cs typeface="Arial MT"/>
              </a:rPr>
              <a:t>f</a:t>
            </a:r>
            <a:r>
              <a:rPr sz="825" spc="-7" baseline="5050">
                <a:latin typeface="Arial MT"/>
                <a:cs typeface="Arial MT"/>
              </a:rPr>
              <a:t>ei</a:t>
            </a:r>
            <a:r>
              <a:rPr sz="825" spc="-44" baseline="5050">
                <a:latin typeface="Arial MT"/>
                <a:cs typeface="Arial MT"/>
              </a:rPr>
              <a:t>r</a:t>
            </a:r>
            <a:r>
              <a:rPr sz="825" spc="-52" baseline="5050">
                <a:latin typeface="Arial MT"/>
                <a:cs typeface="Arial MT"/>
              </a:rPr>
              <a:t>a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52" baseline="5050">
                <a:latin typeface="Arial MT"/>
                <a:cs typeface="Arial MT"/>
              </a:rPr>
              <a:t>a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7" baseline="5050">
                <a:latin typeface="Arial MT"/>
                <a:cs typeface="Arial MT"/>
              </a:rPr>
              <a:t>doming</a:t>
            </a:r>
            <a:r>
              <a:rPr sz="825" spc="-44" baseline="5050">
                <a:latin typeface="Arial MT"/>
                <a:cs typeface="Arial MT"/>
              </a:rPr>
              <a:t>o</a:t>
            </a:r>
            <a:r>
              <a:rPr sz="825" spc="-52" baseline="10101">
                <a:latin typeface="Arial MT"/>
                <a:cs typeface="Arial MT"/>
              </a:rPr>
              <a:t>.</a:t>
            </a:r>
            <a:endParaRPr sz="825" baseline="10101">
              <a:latin typeface="Arial MT"/>
              <a:cs typeface="Arial MT"/>
            </a:endParaRPr>
          </a:p>
        </p:txBody>
      </p:sp>
      <p:sp>
        <p:nvSpPr>
          <p:cNvPr id="57" name="object 57"/>
          <p:cNvSpPr txBox="1"/>
          <p:nvPr/>
        </p:nvSpPr>
        <p:spPr>
          <a:xfrm rot="21480000">
            <a:off x="17432926" y="8089908"/>
            <a:ext cx="40290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35">
                <a:latin typeface="Arial MT"/>
                <a:cs typeface="Arial MT"/>
              </a:rPr>
              <a:t>São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80">
                <a:latin typeface="Arial MT"/>
                <a:cs typeface="Arial MT"/>
              </a:rPr>
              <a:t>1</a:t>
            </a:r>
            <a:r>
              <a:rPr sz="550" spc="-105">
                <a:latin typeface="Arial MT"/>
                <a:cs typeface="Arial MT"/>
              </a:rPr>
              <a:t>2</a:t>
            </a:r>
            <a:r>
              <a:rPr sz="550" spc="5">
                <a:latin typeface="Arial MT"/>
                <a:cs typeface="Arial MT"/>
              </a:rPr>
              <a:t>4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-22" baseline="5050">
                <a:latin typeface="Arial MT"/>
                <a:cs typeface="Arial MT"/>
              </a:rPr>
              <a:t>filmes,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58" name="object 58"/>
          <p:cNvSpPr txBox="1"/>
          <p:nvPr/>
        </p:nvSpPr>
        <p:spPr>
          <a:xfrm rot="21480000">
            <a:off x="17453367" y="8167541"/>
            <a:ext cx="59532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15">
                <a:latin typeface="Arial MT"/>
                <a:cs typeface="Arial MT"/>
              </a:rPr>
              <a:t>workshops,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-30" baseline="5050">
                <a:latin typeface="Arial MT"/>
                <a:cs typeface="Arial MT"/>
              </a:rPr>
              <a:t>mo</a:t>
            </a:r>
            <a:r>
              <a:rPr sz="825" spc="-52" baseline="5050">
                <a:latin typeface="Arial MT"/>
                <a:cs typeface="Arial MT"/>
              </a:rPr>
              <a:t>s</a:t>
            </a:r>
            <a:r>
              <a:rPr sz="825" spc="30" baseline="5050">
                <a:latin typeface="Arial MT"/>
                <a:cs typeface="Arial MT"/>
              </a:rPr>
              <a:t>t</a:t>
            </a:r>
            <a:r>
              <a:rPr sz="825" spc="-7" baseline="5050">
                <a:latin typeface="Arial MT"/>
                <a:cs typeface="Arial MT"/>
              </a:rPr>
              <a:t>r</a:t>
            </a:r>
            <a:r>
              <a:rPr sz="825" spc="-60" baseline="5050">
                <a:latin typeface="Arial MT"/>
                <a:cs typeface="Arial MT"/>
              </a:rPr>
              <a:t>as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44" baseline="10101">
                <a:latin typeface="Arial MT"/>
                <a:cs typeface="Arial MT"/>
              </a:rPr>
              <a:t>e</a:t>
            </a:r>
            <a:endParaRPr sz="825" baseline="10101">
              <a:latin typeface="Arial MT"/>
              <a:cs typeface="Arial MT"/>
            </a:endParaRPr>
          </a:p>
        </p:txBody>
      </p:sp>
      <p:sp>
        <p:nvSpPr>
          <p:cNvPr id="59" name="object 59"/>
          <p:cNvSpPr txBox="1"/>
          <p:nvPr/>
        </p:nvSpPr>
        <p:spPr>
          <a:xfrm rot="21480000">
            <a:off x="17460367" y="8249970"/>
            <a:ext cx="62750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15">
                <a:latin typeface="Arial MT"/>
                <a:cs typeface="Arial MT"/>
              </a:rPr>
              <a:t>ainda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20">
                <a:latin typeface="Arial MT"/>
                <a:cs typeface="Arial MT"/>
              </a:rPr>
              <a:t>uma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baseline="5050">
                <a:latin typeface="Arial MT"/>
                <a:cs typeface="Arial MT"/>
              </a:rPr>
              <a:t>f</a:t>
            </a:r>
            <a:r>
              <a:rPr sz="825" spc="-60" baseline="5050">
                <a:latin typeface="Arial MT"/>
                <a:cs typeface="Arial MT"/>
              </a:rPr>
              <a:t>e</a:t>
            </a:r>
            <a:r>
              <a:rPr sz="825" spc="-82" baseline="5050">
                <a:latin typeface="Arial MT"/>
                <a:cs typeface="Arial MT"/>
              </a:rPr>
              <a:t>s</a:t>
            </a:r>
            <a:r>
              <a:rPr sz="825" baseline="5050">
                <a:latin typeface="Arial MT"/>
                <a:cs typeface="Arial MT"/>
              </a:rPr>
              <a:t>ta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22" baseline="5050">
                <a:latin typeface="Arial MT"/>
                <a:cs typeface="Arial MT"/>
              </a:rPr>
              <a:t>junina,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60" name="object 60"/>
          <p:cNvSpPr txBox="1"/>
          <p:nvPr/>
        </p:nvSpPr>
        <p:spPr>
          <a:xfrm rot="21480000">
            <a:off x="17463877" y="8333667"/>
            <a:ext cx="616971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35">
                <a:latin typeface="Arial MT"/>
                <a:cs typeface="Arial MT"/>
              </a:rPr>
              <a:t>c</a:t>
            </a:r>
            <a:r>
              <a:rPr sz="550" spc="-5">
                <a:latin typeface="Arial MT"/>
                <a:cs typeface="Arial MT"/>
              </a:rPr>
              <a:t>om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10">
                <a:latin typeface="Arial MT"/>
                <a:cs typeface="Arial MT"/>
              </a:rPr>
              <a:t>ap</a:t>
            </a:r>
            <a:r>
              <a:rPr sz="550" spc="-30">
                <a:latin typeface="Arial MT"/>
                <a:cs typeface="Arial MT"/>
              </a:rPr>
              <a:t>r</a:t>
            </a:r>
            <a:r>
              <a:rPr sz="825" spc="-30" baseline="5050">
                <a:latin typeface="Arial MT"/>
                <a:cs typeface="Arial MT"/>
              </a:rPr>
              <a:t>esenta</a:t>
            </a:r>
            <a:r>
              <a:rPr sz="825" spc="-60" baseline="5050">
                <a:latin typeface="Arial MT"/>
                <a:cs typeface="Arial MT"/>
              </a:rPr>
              <a:t>ç</a:t>
            </a:r>
            <a:r>
              <a:rPr sz="825" spc="-37" baseline="5050">
                <a:latin typeface="Arial MT"/>
                <a:cs typeface="Arial MT"/>
              </a:rPr>
              <a:t>ões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22" baseline="10101">
                <a:latin typeface="Arial MT"/>
                <a:cs typeface="Arial MT"/>
              </a:rPr>
              <a:t>de</a:t>
            </a:r>
            <a:endParaRPr sz="825" baseline="10101">
              <a:latin typeface="Arial MT"/>
              <a:cs typeface="Arial MT"/>
            </a:endParaRPr>
          </a:p>
        </p:txBody>
      </p:sp>
      <p:sp>
        <p:nvSpPr>
          <p:cNvPr id="61" name="object 61"/>
          <p:cNvSpPr txBox="1"/>
          <p:nvPr/>
        </p:nvSpPr>
        <p:spPr>
          <a:xfrm rot="21480000">
            <a:off x="17455491" y="8421668"/>
            <a:ext cx="46281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10">
                <a:latin typeface="Arial MT"/>
                <a:cs typeface="Arial MT"/>
              </a:rPr>
              <a:t>grupos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-30" baseline="5050">
                <a:latin typeface="Arial MT"/>
                <a:cs typeface="Arial MT"/>
              </a:rPr>
              <a:t>r</a:t>
            </a:r>
            <a:r>
              <a:rPr sz="825" spc="-22" baseline="5050">
                <a:latin typeface="Arial MT"/>
                <a:cs typeface="Arial MT"/>
              </a:rPr>
              <a:t>egionais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62" name="object 62"/>
          <p:cNvSpPr txBox="1"/>
          <p:nvPr/>
        </p:nvSpPr>
        <p:spPr>
          <a:xfrm rot="21480000">
            <a:off x="17465263" y="8503129"/>
            <a:ext cx="5275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35">
                <a:latin typeface="Arial MT"/>
                <a:cs typeface="Arial MT"/>
              </a:rPr>
              <a:t>c</a:t>
            </a:r>
            <a:r>
              <a:rPr sz="550" spc="-5">
                <a:latin typeface="Arial MT"/>
                <a:cs typeface="Arial MT"/>
              </a:rPr>
              <a:t>om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25">
                <a:latin typeface="Arial MT"/>
                <a:cs typeface="Arial MT"/>
              </a:rPr>
              <a:t>de</a:t>
            </a:r>
            <a:r>
              <a:rPr sz="550" spc="-40">
                <a:latin typeface="Arial MT"/>
                <a:cs typeface="Arial MT"/>
              </a:rPr>
              <a:t>s</a:t>
            </a:r>
            <a:r>
              <a:rPr sz="825" spc="-15" baseline="5050">
                <a:latin typeface="Arial MT"/>
                <a:cs typeface="Arial MT"/>
              </a:rPr>
              <a:t>taque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15" baseline="5050">
                <a:latin typeface="Arial MT"/>
                <a:cs typeface="Arial MT"/>
              </a:rPr>
              <a:t>pa</a:t>
            </a:r>
            <a:r>
              <a:rPr sz="825" spc="-44" baseline="5050">
                <a:latin typeface="Arial MT"/>
                <a:cs typeface="Arial MT"/>
              </a:rPr>
              <a:t>r</a:t>
            </a:r>
            <a:r>
              <a:rPr sz="825" spc="-52" baseline="5050">
                <a:latin typeface="Arial MT"/>
                <a:cs typeface="Arial MT"/>
              </a:rPr>
              <a:t>a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63" name="object 63"/>
          <p:cNvSpPr txBox="1"/>
          <p:nvPr/>
        </p:nvSpPr>
        <p:spPr>
          <a:xfrm rot="21480000">
            <a:off x="17466040" y="8587795"/>
            <a:ext cx="48437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35">
                <a:latin typeface="Arial MT"/>
                <a:cs typeface="Arial MT"/>
              </a:rPr>
              <a:t>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20">
                <a:latin typeface="Arial MT"/>
                <a:cs typeface="Arial MT"/>
              </a:rPr>
              <a:t>música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7" baseline="5050">
                <a:latin typeface="Arial MT"/>
                <a:cs typeface="Arial MT"/>
              </a:rPr>
              <a:t>p</a:t>
            </a:r>
            <a:r>
              <a:rPr sz="825" spc="-30" baseline="5050">
                <a:latin typeface="Arial MT"/>
                <a:cs typeface="Arial MT"/>
              </a:rPr>
              <a:t>r</a:t>
            </a:r>
            <a:r>
              <a:rPr sz="825" spc="-15" baseline="5050">
                <a:latin typeface="Arial MT"/>
                <a:cs typeface="Arial MT"/>
              </a:rPr>
              <a:t>eta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15" baseline="5050">
                <a:latin typeface="Arial MT"/>
                <a:cs typeface="Arial MT"/>
              </a:rPr>
              <a:t>no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64" name="object 64"/>
          <p:cNvSpPr txBox="1"/>
          <p:nvPr/>
        </p:nvSpPr>
        <p:spPr>
          <a:xfrm rot="21480000">
            <a:off x="17470313" y="8671230"/>
            <a:ext cx="48320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15">
                <a:latin typeface="Arial MT"/>
                <a:cs typeface="Arial MT"/>
              </a:rPr>
              <a:t>B</a:t>
            </a:r>
            <a:r>
              <a:rPr sz="550" spc="-35">
                <a:latin typeface="Arial MT"/>
                <a:cs typeface="Arial MT"/>
              </a:rPr>
              <a:t>r</a:t>
            </a:r>
            <a:r>
              <a:rPr sz="550" spc="-20">
                <a:latin typeface="Arial MT"/>
                <a:cs typeface="Arial MT"/>
              </a:rPr>
              <a:t>asil.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baseline="5050">
                <a:latin typeface="Arial MT"/>
                <a:cs typeface="Arial MT"/>
              </a:rPr>
              <a:t>A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15" baseline="5050">
                <a:latin typeface="Arial MT"/>
                <a:cs typeface="Arial MT"/>
              </a:rPr>
              <a:t>cidade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22" baseline="5050">
                <a:latin typeface="Arial MT"/>
                <a:cs typeface="Arial MT"/>
              </a:rPr>
              <a:t>já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65" name="object 65"/>
          <p:cNvSpPr txBox="1"/>
          <p:nvPr/>
        </p:nvSpPr>
        <p:spPr>
          <a:xfrm rot="21480000">
            <a:off x="17476678" y="8753908"/>
            <a:ext cx="50711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30">
                <a:latin typeface="Arial MT"/>
                <a:cs typeface="Arial MT"/>
              </a:rPr>
              <a:t>é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20">
                <a:latin typeface="Arial MT"/>
                <a:cs typeface="Arial MT"/>
              </a:rPr>
              <a:t>uma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-22" baseline="5050">
                <a:latin typeface="Arial MT"/>
                <a:cs typeface="Arial MT"/>
              </a:rPr>
              <a:t>delícia,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52" baseline="5050">
                <a:latin typeface="Arial MT"/>
                <a:cs typeface="Arial MT"/>
              </a:rPr>
              <a:t>c</a:t>
            </a:r>
            <a:r>
              <a:rPr sz="825" spc="-7" baseline="5050">
                <a:latin typeface="Arial MT"/>
                <a:cs typeface="Arial MT"/>
              </a:rPr>
              <a:t>om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66" name="object 66"/>
          <p:cNvSpPr txBox="1"/>
          <p:nvPr/>
        </p:nvSpPr>
        <p:spPr>
          <a:xfrm rot="21480000">
            <a:off x="17475378" y="8839315"/>
            <a:ext cx="43952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5">
                <a:latin typeface="Arial MT"/>
                <a:cs typeface="Arial MT"/>
              </a:rPr>
              <a:t>tanta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5">
                <a:latin typeface="Arial MT"/>
                <a:cs typeface="Arial MT"/>
              </a:rPr>
              <a:t>ar</a:t>
            </a:r>
            <a:r>
              <a:rPr sz="550" spc="-20">
                <a:latin typeface="Arial MT"/>
                <a:cs typeface="Arial MT"/>
              </a:rPr>
              <a:t>t</a:t>
            </a:r>
            <a:r>
              <a:rPr sz="825" spc="-44" baseline="5050">
                <a:latin typeface="Arial MT"/>
                <a:cs typeface="Arial MT"/>
              </a:rPr>
              <a:t>e</a:t>
            </a:r>
            <a:r>
              <a:rPr sz="825" spc="-89" baseline="5050">
                <a:latin typeface="Arial MT"/>
                <a:cs typeface="Arial MT"/>
              </a:rPr>
              <a:t> </a:t>
            </a:r>
            <a:r>
              <a:rPr sz="825" spc="-60" baseline="5050">
                <a:latin typeface="Arial MT"/>
                <a:cs typeface="Arial MT"/>
              </a:rPr>
              <a:t>a</a:t>
            </a:r>
            <a:r>
              <a:rPr sz="825" spc="-82" baseline="5050">
                <a:latin typeface="Arial MT"/>
                <a:cs typeface="Arial MT"/>
              </a:rPr>
              <a:t>s</a:t>
            </a:r>
            <a:r>
              <a:rPr sz="825" spc="-22" baseline="5050">
                <a:latin typeface="Arial MT"/>
                <a:cs typeface="Arial MT"/>
              </a:rPr>
              <a:t>sim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67" name="object 67"/>
          <p:cNvSpPr txBox="1"/>
          <p:nvPr/>
        </p:nvSpPr>
        <p:spPr>
          <a:xfrm rot="21480000">
            <a:off x="17483473" y="8921383"/>
            <a:ext cx="48378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45"/>
              </a:lnSpc>
            </a:pPr>
            <a:r>
              <a:rPr sz="550" spc="-5">
                <a:latin typeface="Arial MT"/>
                <a:cs typeface="Arial MT"/>
              </a:rPr>
              <a:t>fica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550" spc="-15">
                <a:latin typeface="Arial MT"/>
                <a:cs typeface="Arial MT"/>
              </a:rPr>
              <a:t>ainda</a:t>
            </a:r>
            <a:r>
              <a:rPr sz="550" spc="-60">
                <a:latin typeface="Arial MT"/>
                <a:cs typeface="Arial MT"/>
              </a:rPr>
              <a:t> </a:t>
            </a:r>
            <a:r>
              <a:rPr sz="825" spc="-15" baseline="5050">
                <a:latin typeface="Arial MT"/>
                <a:cs typeface="Arial MT"/>
              </a:rPr>
              <a:t>melho</a:t>
            </a:r>
            <a:r>
              <a:rPr sz="825" spc="-82" baseline="5050">
                <a:latin typeface="Arial MT"/>
                <a:cs typeface="Arial MT"/>
              </a:rPr>
              <a:t>r</a:t>
            </a:r>
            <a:r>
              <a:rPr sz="825" spc="-52" baseline="5050">
                <a:latin typeface="Arial MT"/>
                <a:cs typeface="Arial MT"/>
              </a:rPr>
              <a:t>.</a:t>
            </a:r>
            <a:endParaRPr sz="825" baseline="5050">
              <a:latin typeface="Arial MT"/>
              <a:cs typeface="Arial MT"/>
            </a:endParaRPr>
          </a:p>
        </p:txBody>
      </p:sp>
      <p:sp>
        <p:nvSpPr>
          <p:cNvPr id="68" name="object 68"/>
          <p:cNvSpPr txBox="1"/>
          <p:nvPr/>
        </p:nvSpPr>
        <p:spPr>
          <a:xfrm rot="21420000">
            <a:off x="17410824" y="7438596"/>
            <a:ext cx="575546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00" spc="35">
                <a:latin typeface="Arial MT"/>
                <a:cs typeface="Arial MT"/>
              </a:rPr>
              <a:t>OURO</a:t>
            </a:r>
            <a:r>
              <a:rPr sz="700" spc="-80">
                <a:latin typeface="Arial MT"/>
                <a:cs typeface="Arial MT"/>
              </a:rPr>
              <a:t> </a:t>
            </a:r>
            <a:r>
              <a:rPr sz="700" spc="10">
                <a:latin typeface="Arial MT"/>
                <a:cs typeface="Arial MT"/>
              </a:rPr>
              <a:t>PRE</a:t>
            </a:r>
            <a:r>
              <a:rPr sz="700" spc="-35">
                <a:latin typeface="Arial MT"/>
                <a:cs typeface="Arial MT"/>
              </a:rPr>
              <a:t>T</a:t>
            </a:r>
            <a:r>
              <a:rPr sz="700" spc="55">
                <a:latin typeface="Arial MT"/>
                <a:cs typeface="Arial MT"/>
              </a:rPr>
              <a:t>O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69" name="object 69"/>
          <p:cNvSpPr txBox="1"/>
          <p:nvPr/>
        </p:nvSpPr>
        <p:spPr>
          <a:xfrm rot="21420000">
            <a:off x="17401760" y="7533116"/>
            <a:ext cx="41672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700" spc="15">
                <a:latin typeface="Arial MT"/>
                <a:cs typeface="Arial MT"/>
              </a:rPr>
              <a:t>EM</a:t>
            </a:r>
            <a:r>
              <a:rPr sz="700" spc="-80">
                <a:latin typeface="Arial MT"/>
                <a:cs typeface="Arial MT"/>
              </a:rPr>
              <a:t> </a:t>
            </a:r>
            <a:r>
              <a:rPr sz="700" spc="5">
                <a:latin typeface="Arial MT"/>
                <a:cs typeface="Arial MT"/>
              </a:rPr>
              <a:t>FE</a:t>
            </a:r>
            <a:r>
              <a:rPr sz="700" spc="-10">
                <a:latin typeface="Arial MT"/>
                <a:cs typeface="Arial MT"/>
              </a:rPr>
              <a:t>S</a:t>
            </a:r>
            <a:r>
              <a:rPr sz="700" spc="-5">
                <a:latin typeface="Arial MT"/>
                <a:cs typeface="Arial MT"/>
              </a:rPr>
              <a:t>TA</a:t>
            </a:r>
            <a:endParaRPr sz="700">
              <a:latin typeface="Arial MT"/>
              <a:cs typeface="Arial MT"/>
            </a:endParaRPr>
          </a:p>
        </p:txBody>
      </p:sp>
      <p:pic>
        <p:nvPicPr>
          <p:cNvPr id="70" name="object 7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685632" y="7625792"/>
            <a:ext cx="1695420" cy="1490912"/>
          </a:xfrm>
          <a:prstGeom prst="rect">
            <a:avLst/>
          </a:prstGeom>
        </p:spPr>
      </p:pic>
      <p:sp>
        <p:nvSpPr>
          <p:cNvPr id="71" name="object 71"/>
          <p:cNvSpPr txBox="1"/>
          <p:nvPr/>
        </p:nvSpPr>
        <p:spPr>
          <a:xfrm rot="21420000">
            <a:off x="18216801" y="6360575"/>
            <a:ext cx="13897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00" spc="155">
                <a:solidFill>
                  <a:srgbClr val="ED1A3A"/>
                </a:solidFill>
                <a:latin typeface="Trebuchet MS"/>
                <a:cs typeface="Trebuchet MS"/>
              </a:rPr>
              <a:t>O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 rot="21420000">
            <a:off x="18120268" y="6494743"/>
            <a:ext cx="1973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00" spc="145">
                <a:solidFill>
                  <a:srgbClr val="ED1A3A"/>
                </a:solidFill>
                <a:latin typeface="Trebuchet MS"/>
                <a:cs typeface="Trebuchet MS"/>
              </a:rPr>
              <a:t>BO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3" name="object 73"/>
          <p:cNvSpPr txBox="1"/>
          <p:nvPr/>
        </p:nvSpPr>
        <p:spPr>
          <a:xfrm rot="21420000">
            <a:off x="18197448" y="6884322"/>
            <a:ext cx="131659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00" spc="125">
                <a:solidFill>
                  <a:srgbClr val="ED1A3A"/>
                </a:solidFill>
                <a:latin typeface="Trebuchet MS"/>
                <a:cs typeface="Trebuchet MS"/>
              </a:rPr>
              <a:t>C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4" name="object 74"/>
          <p:cNvSpPr txBox="1"/>
          <p:nvPr/>
        </p:nvSpPr>
        <p:spPr>
          <a:xfrm rot="21480000">
            <a:off x="18107836" y="5170831"/>
            <a:ext cx="28261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25"/>
              </a:lnSpc>
            </a:pPr>
            <a:r>
              <a:rPr sz="1900" spc="120">
                <a:latin typeface="Arial MT"/>
                <a:cs typeface="Arial MT"/>
              </a:rPr>
              <a:t>B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75" name="object 75"/>
          <p:cNvSpPr txBox="1"/>
          <p:nvPr/>
        </p:nvSpPr>
        <p:spPr>
          <a:xfrm rot="21480000">
            <a:off x="18093828" y="5416795"/>
            <a:ext cx="19802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0"/>
              </a:lnSpc>
            </a:pPr>
            <a:r>
              <a:rPr sz="550" spc="60">
                <a:latin typeface="Trebuchet MS"/>
                <a:cs typeface="Trebuchet MS"/>
              </a:rPr>
              <a:t>R</a:t>
            </a:r>
            <a:r>
              <a:rPr sz="550" spc="50">
                <a:latin typeface="Trebuchet MS"/>
                <a:cs typeface="Trebuchet MS"/>
              </a:rPr>
              <a:t>e</a:t>
            </a:r>
            <a:r>
              <a:rPr sz="550" spc="25">
                <a:latin typeface="Trebuchet MS"/>
                <a:cs typeface="Trebuchet MS"/>
              </a:rPr>
              <a:t>f</a:t>
            </a:r>
            <a:r>
              <a:rPr sz="550" spc="35">
                <a:latin typeface="Trebuchet MS"/>
                <a:cs typeface="Trebuchet MS"/>
              </a:rPr>
              <a:t>o</a:t>
            </a:r>
            <a:r>
              <a:rPr sz="550" spc="20">
                <a:latin typeface="Trebuchet MS"/>
                <a:cs typeface="Trebuchet MS"/>
              </a:rPr>
              <a:t>r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 rot="21480000">
            <a:off x="18098433" y="5463728"/>
            <a:ext cx="19912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0"/>
              </a:lnSpc>
            </a:pPr>
            <a:r>
              <a:rPr sz="550" spc="50">
                <a:latin typeface="Trebuchet MS"/>
                <a:cs typeface="Trebuchet MS"/>
              </a:rPr>
              <a:t>vinho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77" name="object 77"/>
          <p:cNvSpPr txBox="1"/>
          <p:nvPr/>
        </p:nvSpPr>
        <p:spPr>
          <a:xfrm rot="21480000">
            <a:off x="18102846" y="5587655"/>
            <a:ext cx="19857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0"/>
              </a:lnSpc>
            </a:pPr>
            <a:r>
              <a:rPr sz="550" spc="50">
                <a:latin typeface="Trebuchet MS"/>
                <a:cs typeface="Trebuchet MS"/>
              </a:rPr>
              <a:t>Botaf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78" name="object 78"/>
          <p:cNvSpPr txBox="1"/>
          <p:nvPr/>
        </p:nvSpPr>
        <p:spPr>
          <a:xfrm rot="21480000">
            <a:off x="18103560" y="5674077"/>
            <a:ext cx="16748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0"/>
              </a:lnSpc>
            </a:pPr>
            <a:r>
              <a:rPr sz="550" spc="50">
                <a:latin typeface="Trebuchet MS"/>
                <a:cs typeface="Trebuchet MS"/>
              </a:rPr>
              <a:t>casa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79" name="object 79"/>
          <p:cNvSpPr txBox="1"/>
          <p:nvPr/>
        </p:nvSpPr>
        <p:spPr>
          <a:xfrm rot="21480000">
            <a:off x="18110719" y="5758823"/>
            <a:ext cx="1892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0"/>
              </a:lnSpc>
            </a:pPr>
            <a:r>
              <a:rPr sz="550" spc="40">
                <a:latin typeface="Trebuchet MS"/>
                <a:cs typeface="Trebuchet MS"/>
              </a:rPr>
              <a:t>v</a:t>
            </a:r>
            <a:r>
              <a:rPr sz="550" spc="20">
                <a:latin typeface="Trebuchet MS"/>
                <a:cs typeface="Trebuchet MS"/>
              </a:rPr>
              <a:t>ai</a:t>
            </a:r>
            <a:r>
              <a:rPr sz="550" spc="-65">
                <a:latin typeface="Trebuchet MS"/>
                <a:cs typeface="Trebuchet MS"/>
              </a:rPr>
              <a:t> </a:t>
            </a:r>
            <a:r>
              <a:rPr sz="550" spc="-10">
                <a:latin typeface="Trebuchet MS"/>
                <a:cs typeface="Trebuchet MS"/>
              </a:rPr>
              <a:t>t</a:t>
            </a:r>
            <a:r>
              <a:rPr sz="550" spc="40">
                <a:latin typeface="Trebuchet MS"/>
                <a:cs typeface="Trebuchet MS"/>
              </a:rPr>
              <a:t>e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80" name="object 80"/>
          <p:cNvSpPr txBox="1"/>
          <p:nvPr/>
        </p:nvSpPr>
        <p:spPr>
          <a:xfrm rot="21480000">
            <a:off x="18113947" y="5844583"/>
            <a:ext cx="178837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0"/>
              </a:lnSpc>
            </a:pPr>
            <a:r>
              <a:rPr sz="550" spc="70">
                <a:latin typeface="Trebuchet MS"/>
                <a:cs typeface="Trebuchet MS"/>
              </a:rPr>
              <a:t>dos</a:t>
            </a:r>
            <a:r>
              <a:rPr sz="550" spc="-65">
                <a:latin typeface="Trebuchet MS"/>
                <a:cs typeface="Trebuchet MS"/>
              </a:rPr>
              <a:t> </a:t>
            </a:r>
            <a:r>
              <a:rPr sz="550" spc="20">
                <a:latin typeface="Trebuchet MS"/>
                <a:cs typeface="Trebuchet MS"/>
              </a:rPr>
              <a:t>r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81" name="object 81"/>
          <p:cNvSpPr txBox="1"/>
          <p:nvPr/>
        </p:nvSpPr>
        <p:spPr>
          <a:xfrm rot="21480000">
            <a:off x="18116075" y="5930616"/>
            <a:ext cx="1605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0"/>
              </a:lnSpc>
            </a:pPr>
            <a:r>
              <a:rPr sz="550" spc="25">
                <a:latin typeface="Trebuchet MS"/>
                <a:cs typeface="Trebuchet MS"/>
              </a:rPr>
              <a:t>junh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82" name="object 82"/>
          <p:cNvSpPr txBox="1"/>
          <p:nvPr/>
        </p:nvSpPr>
        <p:spPr>
          <a:xfrm rot="21480000">
            <a:off x="18123103" y="6015411"/>
            <a:ext cx="18046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0"/>
              </a:lnSpc>
            </a:pPr>
            <a:r>
              <a:rPr sz="550" spc="40">
                <a:latin typeface="Trebuchet MS"/>
                <a:cs typeface="Trebuchet MS"/>
              </a:rPr>
              <a:t>v</a:t>
            </a:r>
            <a:r>
              <a:rPr sz="550" spc="55">
                <a:latin typeface="Trebuchet MS"/>
                <a:cs typeface="Trebuchet MS"/>
              </a:rPr>
              <a:t>end</a:t>
            </a:r>
            <a:endParaRPr sz="550">
              <a:latin typeface="Trebuchet MS"/>
              <a:cs typeface="Trebuchet MS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15486325" y="3794694"/>
            <a:ext cx="2801695" cy="2426279"/>
            <a:chOff x="15263773" y="3601975"/>
            <a:chExt cx="3024224" cy="2618991"/>
          </a:xfrm>
        </p:grpSpPr>
        <p:pic>
          <p:nvPicPr>
            <p:cNvPr id="84" name="object 8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31155" y="3601975"/>
              <a:ext cx="256842" cy="130295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63773" y="3758145"/>
              <a:ext cx="2602832" cy="2462821"/>
            </a:xfrm>
            <a:prstGeom prst="rect">
              <a:avLst/>
            </a:prstGeom>
          </p:spPr>
        </p:pic>
      </p:grpSp>
      <p:sp>
        <p:nvSpPr>
          <p:cNvPr id="86" name="object 86"/>
          <p:cNvSpPr txBox="1"/>
          <p:nvPr/>
        </p:nvSpPr>
        <p:spPr>
          <a:xfrm rot="21420000">
            <a:off x="15773100" y="6404576"/>
            <a:ext cx="189342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15">
                <a:latin typeface="Times New Roman"/>
                <a:cs typeface="Times New Roman"/>
              </a:rPr>
              <a:t>Famosa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por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sua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ótima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curadoria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design,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25">
                <a:latin typeface="Times New Roman"/>
                <a:cs typeface="Times New Roman"/>
              </a:rPr>
              <a:t>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25">
                <a:latin typeface="Times New Roman"/>
                <a:cs typeface="Times New Roman"/>
              </a:rPr>
              <a:t>Boobam </a:t>
            </a:r>
            <a:r>
              <a:rPr sz="650" spc="-15">
                <a:latin typeface="Times New Roman"/>
                <a:cs typeface="Times New Roman"/>
              </a:rPr>
              <a:t>agora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5">
                <a:latin typeface="Times New Roman"/>
                <a:cs typeface="Times New Roman"/>
              </a:rPr>
              <a:t>tem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21420000">
            <a:off x="15756403" y="6502259"/>
            <a:ext cx="194103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10">
                <a:latin typeface="Times New Roman"/>
                <a:cs typeface="Times New Roman"/>
              </a:rPr>
              <a:t>uma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área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25">
                <a:latin typeface="Times New Roman"/>
                <a:cs typeface="Times New Roman"/>
              </a:rPr>
              <a:t>só </a:t>
            </a:r>
            <a:r>
              <a:rPr sz="650" spc="-5">
                <a:latin typeface="Times New Roman"/>
                <a:cs typeface="Times New Roman"/>
              </a:rPr>
              <a:t>para</a:t>
            </a:r>
            <a:r>
              <a:rPr sz="650" spc="-20">
                <a:latin typeface="Times New Roman"/>
                <a:cs typeface="Times New Roman"/>
              </a:rPr>
              <a:t> as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artes.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85">
                <a:latin typeface="Times New Roman"/>
                <a:cs typeface="Times New Roman"/>
              </a:rPr>
              <a:t>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>
                <a:latin typeface="Times New Roman"/>
                <a:cs typeface="Times New Roman"/>
              </a:rPr>
              <a:t>partir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quarta-feira,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25">
                <a:latin typeface="Times New Roman"/>
                <a:cs typeface="Times New Roman"/>
              </a:rPr>
              <a:t>a Boobam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Arte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21420000">
            <a:off x="15741974" y="6599951"/>
            <a:ext cx="198335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5">
                <a:latin typeface="Times New Roman"/>
                <a:cs typeface="Times New Roman"/>
              </a:rPr>
              <a:t>estará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no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ar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com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20">
                <a:latin typeface="Times New Roman"/>
                <a:cs typeface="Times New Roman"/>
              </a:rPr>
              <a:t>foco </a:t>
            </a:r>
            <a:r>
              <a:rPr sz="650" spc="-15">
                <a:latin typeface="Times New Roman"/>
                <a:cs typeface="Times New Roman"/>
              </a:rPr>
              <a:t>em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aproximar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artistas</a:t>
            </a:r>
            <a:r>
              <a:rPr sz="650" spc="-20">
                <a:latin typeface="Times New Roman"/>
                <a:cs typeface="Times New Roman"/>
              </a:rPr>
              <a:t> e </a:t>
            </a:r>
            <a:r>
              <a:rPr sz="650" spc="-5">
                <a:latin typeface="Times New Roman"/>
                <a:cs typeface="Times New Roman"/>
              </a:rPr>
              <a:t>clientes,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assim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como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21420000">
            <a:off x="15753529" y="6697760"/>
            <a:ext cx="196983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20">
                <a:latin typeface="Times New Roman"/>
                <a:cs typeface="Times New Roman"/>
              </a:rPr>
              <a:t>fez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com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30">
                <a:latin typeface="Times New Roman"/>
                <a:cs typeface="Times New Roman"/>
              </a:rPr>
              <a:t>o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design.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Para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25">
                <a:latin typeface="Times New Roman"/>
                <a:cs typeface="Times New Roman"/>
              </a:rPr>
              <a:t>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estreia,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25">
                <a:latin typeface="Times New Roman"/>
                <a:cs typeface="Times New Roman"/>
              </a:rPr>
              <a:t>a </a:t>
            </a:r>
            <a:r>
              <a:rPr sz="650" spc="-20">
                <a:latin typeface="Times New Roman"/>
                <a:cs typeface="Times New Roman"/>
              </a:rPr>
              <a:t>loja </a:t>
            </a:r>
            <a:r>
              <a:rPr sz="650" spc="-15">
                <a:latin typeface="Times New Roman"/>
                <a:cs typeface="Times New Roman"/>
              </a:rPr>
              <a:t>física,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que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20">
                <a:latin typeface="Times New Roman"/>
                <a:cs typeface="Times New Roman"/>
              </a:rPr>
              <a:t>fica </a:t>
            </a:r>
            <a:r>
              <a:rPr sz="650" spc="-15">
                <a:latin typeface="Times New Roman"/>
                <a:cs typeface="Times New Roman"/>
              </a:rPr>
              <a:t>em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Pinheiros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21420000">
            <a:off x="15787080" y="6795727"/>
            <a:ext cx="190576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5">
                <a:latin typeface="Times New Roman"/>
                <a:cs typeface="Times New Roman"/>
              </a:rPr>
              <a:t>(SP),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ganha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ares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galeria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com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25">
                <a:latin typeface="Times New Roman"/>
                <a:cs typeface="Times New Roman"/>
              </a:rPr>
              <a:t>a </a:t>
            </a:r>
            <a:r>
              <a:rPr sz="650" spc="-5">
                <a:latin typeface="Times New Roman"/>
                <a:cs typeface="Times New Roman"/>
              </a:rPr>
              <a:t>mostra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de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lançamento</a:t>
            </a:r>
            <a:r>
              <a:rPr sz="650" spc="-25">
                <a:latin typeface="Times New Roman"/>
                <a:cs typeface="Times New Roman"/>
              </a:rPr>
              <a:t> “Pode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30">
                <a:latin typeface="Times New Roman"/>
                <a:cs typeface="Times New Roman"/>
              </a:rPr>
              <a:t>o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21420000">
            <a:off x="15799145" y="6893542"/>
            <a:ext cx="18904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5">
                <a:latin typeface="Times New Roman"/>
                <a:cs typeface="Times New Roman"/>
              </a:rPr>
              <a:t>infinito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caber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no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25">
                <a:latin typeface="Times New Roman"/>
                <a:cs typeface="Times New Roman"/>
              </a:rPr>
              <a:t>vazio”, </a:t>
            </a:r>
            <a:r>
              <a:rPr sz="650" spc="-15">
                <a:latin typeface="Times New Roman"/>
                <a:cs typeface="Times New Roman"/>
              </a:rPr>
              <a:t>com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curadoria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Carollina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Laureano</a:t>
            </a:r>
            <a:r>
              <a:rPr sz="650" spc="-20">
                <a:latin typeface="Times New Roman"/>
                <a:cs typeface="Times New Roman"/>
              </a:rPr>
              <a:t> e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21420000">
            <a:off x="15841554" y="6991432"/>
            <a:ext cx="18117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10">
                <a:latin typeface="Times New Roman"/>
                <a:cs typeface="Times New Roman"/>
              </a:rPr>
              <a:t>obras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nomes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como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Ding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Musa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20">
                <a:latin typeface="Times New Roman"/>
                <a:cs typeface="Times New Roman"/>
              </a:rPr>
              <a:t>e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Carol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Colichio.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35">
                <a:latin typeface="Times New Roman"/>
                <a:cs typeface="Times New Roman"/>
              </a:rPr>
              <a:t>Já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10">
                <a:latin typeface="Times New Roman"/>
                <a:cs typeface="Times New Roman"/>
              </a:rPr>
              <a:t>no</a:t>
            </a:r>
            <a:r>
              <a:rPr sz="650" spc="-2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site,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21420000">
            <a:off x="15788469" y="7088948"/>
            <a:ext cx="193809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spc="-25">
                <a:latin typeface="Times New Roman"/>
                <a:cs typeface="Times New Roman"/>
              </a:rPr>
              <a:t>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estreia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conta</a:t>
            </a:r>
            <a:r>
              <a:rPr sz="650" spc="-15">
                <a:latin typeface="Times New Roman"/>
                <a:cs typeface="Times New Roman"/>
              </a:rPr>
              <a:t> com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35">
                <a:latin typeface="Times New Roman"/>
                <a:cs typeface="Times New Roman"/>
              </a:rPr>
              <a:t>773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trabalhos</a:t>
            </a:r>
            <a:r>
              <a:rPr sz="650" spc="-15">
                <a:latin typeface="Times New Roman"/>
                <a:cs typeface="Times New Roman"/>
              </a:rPr>
              <a:t> de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55">
                <a:latin typeface="Times New Roman"/>
                <a:cs typeface="Times New Roman"/>
              </a:rPr>
              <a:t>191</a:t>
            </a:r>
            <a:r>
              <a:rPr sz="650" spc="-15">
                <a:latin typeface="Times New Roman"/>
                <a:cs typeface="Times New Roman"/>
              </a:rPr>
              <a:t> </a:t>
            </a:r>
            <a:r>
              <a:rPr sz="650" spc="-5">
                <a:latin typeface="Times New Roman"/>
                <a:cs typeface="Times New Roman"/>
              </a:rPr>
              <a:t>artistas.</a:t>
            </a:r>
            <a:r>
              <a:rPr sz="650" spc="-20">
                <a:latin typeface="Times New Roman"/>
                <a:cs typeface="Times New Roman"/>
              </a:rPr>
              <a:t> </a:t>
            </a:r>
            <a:r>
              <a:rPr sz="650" spc="-15">
                <a:latin typeface="Times New Roman"/>
                <a:cs typeface="Times New Roman"/>
              </a:rPr>
              <a:t>Boobam.com.br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21480000">
            <a:off x="15725456" y="6138042"/>
            <a:ext cx="1973004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</a:pPr>
            <a:r>
              <a:rPr sz="1350" spc="35">
                <a:latin typeface="Arial MT"/>
                <a:cs typeface="Arial MT"/>
              </a:rPr>
              <a:t>MU</a:t>
            </a:r>
            <a:r>
              <a:rPr sz="1350" spc="-20">
                <a:latin typeface="Arial MT"/>
                <a:cs typeface="Arial MT"/>
              </a:rPr>
              <a:t>I</a:t>
            </a:r>
            <a:r>
              <a:rPr sz="2025" spc="-60" baseline="2057">
                <a:latin typeface="Arial MT"/>
                <a:cs typeface="Arial MT"/>
              </a:rPr>
              <a:t>T</a:t>
            </a:r>
            <a:r>
              <a:rPr sz="2025" spc="142" baseline="2057">
                <a:latin typeface="Arial MT"/>
                <a:cs typeface="Arial MT"/>
              </a:rPr>
              <a:t>O</a:t>
            </a:r>
            <a:r>
              <a:rPr sz="2025" spc="-270" baseline="2057">
                <a:latin typeface="Arial MT"/>
                <a:cs typeface="Arial MT"/>
              </a:rPr>
              <a:t> </a:t>
            </a:r>
            <a:r>
              <a:rPr sz="2025" spc="112" baseline="4115">
                <a:latin typeface="Arial MT"/>
                <a:cs typeface="Arial MT"/>
              </a:rPr>
              <a:t>ALÉM</a:t>
            </a:r>
            <a:r>
              <a:rPr sz="2025" spc="-270" baseline="4115">
                <a:latin typeface="Arial MT"/>
                <a:cs typeface="Arial MT"/>
              </a:rPr>
              <a:t> </a:t>
            </a:r>
            <a:r>
              <a:rPr sz="2025" spc="127" baseline="6172">
                <a:latin typeface="Arial MT"/>
                <a:cs typeface="Arial MT"/>
              </a:rPr>
              <a:t>DO</a:t>
            </a:r>
            <a:r>
              <a:rPr sz="2025" spc="-270" baseline="6172">
                <a:latin typeface="Arial MT"/>
                <a:cs typeface="Arial MT"/>
              </a:rPr>
              <a:t> </a:t>
            </a:r>
            <a:r>
              <a:rPr sz="2025" spc="30" baseline="8230">
                <a:latin typeface="Arial MT"/>
                <a:cs typeface="Arial MT"/>
              </a:rPr>
              <a:t>DESIGN</a:t>
            </a:r>
            <a:endParaRPr sz="2025" baseline="8230">
              <a:latin typeface="Arial MT"/>
              <a:cs typeface="Arial MT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5492230" y="5676668"/>
            <a:ext cx="447089" cy="447089"/>
          </a:xfrm>
          <a:custGeom>
            <a:avLst/>
            <a:gdLst/>
            <a:ahLst/>
            <a:cxnLst/>
            <a:rect l="l" t="t" r="r" b="b"/>
            <a:pathLst>
              <a:path w="482600" h="482600">
                <a:moveTo>
                  <a:pt x="458266" y="0"/>
                </a:moveTo>
                <a:lnTo>
                  <a:pt x="0" y="24015"/>
                </a:lnTo>
                <a:lnTo>
                  <a:pt x="24015" y="482282"/>
                </a:lnTo>
                <a:lnTo>
                  <a:pt x="482282" y="458254"/>
                </a:lnTo>
                <a:lnTo>
                  <a:pt x="458266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 rot="21420000">
            <a:off x="15881516" y="5663988"/>
            <a:ext cx="109717" cy="107081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ts val="800"/>
              </a:lnSpc>
              <a:spcBef>
                <a:spcPts val="35"/>
              </a:spcBef>
            </a:pPr>
            <a:r>
              <a:rPr sz="800" spc="-45">
                <a:solidFill>
                  <a:srgbClr val="41AD49"/>
                </a:solidFill>
                <a:latin typeface="Lucida Sans Unicode"/>
                <a:cs typeface="Lucida Sans Unicode"/>
              </a:rPr>
              <a:t>a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97" name="object 97"/>
          <p:cNvSpPr txBox="1"/>
          <p:nvPr/>
        </p:nvSpPr>
        <p:spPr>
          <a:xfrm rot="21420000">
            <a:off x="15508964" y="5676265"/>
            <a:ext cx="21989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Ca</a:t>
            </a:r>
            <a:r>
              <a:rPr sz="450" spc="-1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ollina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98" name="object 98"/>
          <p:cNvSpPr txBox="1"/>
          <p:nvPr/>
        </p:nvSpPr>
        <p:spPr>
          <a:xfrm rot="21420000">
            <a:off x="15513540" y="5736936"/>
            <a:ext cx="23413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Lau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eano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99" name="object 99"/>
          <p:cNvSpPr txBox="1"/>
          <p:nvPr/>
        </p:nvSpPr>
        <p:spPr>
          <a:xfrm rot="21420000">
            <a:off x="15522579" y="5796065"/>
            <a:ext cx="29789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é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cu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ado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00" name="object 100"/>
          <p:cNvSpPr txBox="1"/>
          <p:nvPr/>
        </p:nvSpPr>
        <p:spPr>
          <a:xfrm rot="21420000">
            <a:off x="15527373" y="5856629"/>
            <a:ext cx="31580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mo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2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01" name="object 101"/>
          <p:cNvSpPr txBox="1"/>
          <p:nvPr/>
        </p:nvSpPr>
        <p:spPr>
          <a:xfrm rot="21420000">
            <a:off x="15527707" y="5918734"/>
            <a:ext cx="28346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5">
                <a:solidFill>
                  <a:srgbClr val="FFFFFF"/>
                </a:solidFill>
                <a:latin typeface="Arial MT"/>
                <a:cs typeface="Arial MT"/>
              </a:rPr>
              <a:t>abertu</a:t>
            </a:r>
            <a:r>
              <a:rPr sz="45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5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02" name="object 102"/>
          <p:cNvSpPr txBox="1"/>
          <p:nvPr/>
        </p:nvSpPr>
        <p:spPr>
          <a:xfrm rot="21420000">
            <a:off x="15534740" y="5978510"/>
            <a:ext cx="32680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Boobam</a:t>
            </a:r>
            <a:r>
              <a:rPr sz="45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Ar</a:t>
            </a: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15322925" y="3685442"/>
            <a:ext cx="2965496" cy="5843338"/>
          </a:xfrm>
          <a:custGeom>
            <a:avLst/>
            <a:gdLst/>
            <a:ahLst/>
            <a:cxnLst/>
            <a:rect l="l" t="t" r="r" b="b"/>
            <a:pathLst>
              <a:path w="3201034" h="6307455">
                <a:moveTo>
                  <a:pt x="0" y="167735"/>
                </a:moveTo>
                <a:lnTo>
                  <a:pt x="321741" y="6306928"/>
                </a:lnTo>
                <a:lnTo>
                  <a:pt x="3200613" y="6156054"/>
                </a:lnTo>
              </a:path>
              <a:path w="3201034" h="6307455">
                <a:moveTo>
                  <a:pt x="3200613" y="0"/>
                </a:moveTo>
                <a:lnTo>
                  <a:pt x="0" y="1677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Imagem 10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0"/>
            <a:ext cx="3792916" cy="199447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7" y="671916"/>
            <a:ext cx="2911147" cy="440825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75" dirty="0">
                <a:solidFill>
                  <a:srgbClr val="8A8C8E"/>
                </a:solidFill>
              </a:rPr>
              <a:t>Gi</a:t>
            </a:r>
            <a:r>
              <a:rPr spc="-400" dirty="0">
                <a:solidFill>
                  <a:srgbClr val="8A8C8E"/>
                </a:solidFill>
              </a:rPr>
              <a:t>r</a:t>
            </a:r>
            <a:r>
              <a:rPr spc="5" dirty="0">
                <a:solidFill>
                  <a:srgbClr val="8A8C8E"/>
                </a:solidFill>
              </a:rPr>
              <a:t>o</a:t>
            </a:r>
            <a:br>
              <a:rPr lang="pt-BR" spc="5" dirty="0">
                <a:solidFill>
                  <a:srgbClr val="8A8C8E"/>
                </a:solidFill>
              </a:rPr>
            </a:br>
            <a:r>
              <a:rPr lang="pt-BR" sz="2800" spc="5" dirty="0">
                <a:latin typeface="Verdana" panose="020B0604030504040204" pitchFamily="34" charset="0"/>
                <a:ea typeface="Verdana" panose="020B0604030504040204" pitchFamily="34" charset="0"/>
              </a:rPr>
              <a:t>Sessão Giro,</a:t>
            </a:r>
            <a:br>
              <a:rPr lang="pt-BR" sz="2800" spc="5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800" spc="5" dirty="0">
                <a:latin typeface="Verdana" panose="020B0604030504040204" pitchFamily="34" charset="0"/>
                <a:ea typeface="Verdana" panose="020B0604030504040204" pitchFamily="34" charset="0"/>
              </a:rPr>
              <a:t>o que há </a:t>
            </a:r>
            <a:br>
              <a:rPr lang="pt-BR" sz="2800" spc="5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800" spc="5" dirty="0">
                <a:latin typeface="Verdana" panose="020B0604030504040204" pitchFamily="34" charset="0"/>
                <a:ea typeface="Verdana" panose="020B0604030504040204" pitchFamily="34" charset="0"/>
              </a:rPr>
              <a:t>de melhor em gastronomia, decoração, viagem e </a:t>
            </a:r>
            <a:r>
              <a:rPr lang="pt-BR" sz="2800" spc="5" dirty="0" err="1">
                <a:latin typeface="Verdana" panose="020B0604030504040204" pitchFamily="34" charset="0"/>
                <a:ea typeface="Verdana" panose="020B0604030504040204" pitchFamily="34" charset="0"/>
              </a:rPr>
              <a:t>lifestyle</a:t>
            </a:r>
            <a:r>
              <a:rPr lang="pt-BR" sz="2800" spc="5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br>
              <a:rPr lang="pt-BR" sz="2000" spc="5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2000" spc="5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231">
            <a:off x="12405327" y="100961"/>
            <a:ext cx="5410737" cy="7299308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114">
            <a:off x="6879094" y="1170732"/>
            <a:ext cx="5410736" cy="7299308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5" y="2401189"/>
            <a:ext cx="5410736" cy="7299308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8" y="1023136"/>
            <a:ext cx="2488565" cy="1087755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t-BR" spc="-275" dirty="0"/>
              <a:t>Capas</a:t>
            </a:r>
            <a:endParaRPr spc="-275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735" y="8439118"/>
            <a:ext cx="3684318" cy="19373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5300" y="758494"/>
            <a:ext cx="6087840" cy="1084270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pt-BR" spc="-275" dirty="0"/>
              <a:t>Artigos de capa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7030" y="1071"/>
            <a:ext cx="14511731" cy="9962370"/>
            <a:chOff x="217030" y="1071"/>
            <a:chExt cx="14511731" cy="99623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030" y="2292934"/>
              <a:ext cx="5107978" cy="6147587"/>
            </a:xfrm>
            <a:prstGeom prst="rect">
              <a:avLst/>
            </a:prstGeom>
            <a:effectLst>
              <a:outerShdw blurRad="5080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bject 7"/>
            <p:cNvSpPr/>
            <p:nvPr/>
          </p:nvSpPr>
          <p:spPr>
            <a:xfrm>
              <a:off x="217035" y="2292945"/>
              <a:ext cx="5108575" cy="6148070"/>
            </a:xfrm>
            <a:custGeom>
              <a:avLst/>
              <a:gdLst/>
              <a:ahLst/>
              <a:cxnLst/>
              <a:rect l="l" t="t" r="r" b="b"/>
              <a:pathLst>
                <a:path w="5108575" h="6148070">
                  <a:moveTo>
                    <a:pt x="0" y="671652"/>
                  </a:moveTo>
                  <a:lnTo>
                    <a:pt x="867295" y="6147574"/>
                  </a:lnTo>
                  <a:lnTo>
                    <a:pt x="5107978" y="5475922"/>
                  </a:lnTo>
                  <a:lnTo>
                    <a:pt x="4240682" y="0"/>
                  </a:lnTo>
                  <a:lnTo>
                    <a:pt x="0" y="6716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7712" y="1651368"/>
              <a:ext cx="4917986" cy="6117501"/>
            </a:xfrm>
            <a:prstGeom prst="rect">
              <a:avLst/>
            </a:prstGeom>
            <a:effectLst>
              <a:outerShdw blurRad="5080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object 9"/>
            <p:cNvSpPr/>
            <p:nvPr/>
          </p:nvSpPr>
          <p:spPr>
            <a:xfrm>
              <a:off x="4457711" y="1651370"/>
              <a:ext cx="4918075" cy="6117590"/>
            </a:xfrm>
            <a:custGeom>
              <a:avLst/>
              <a:gdLst/>
              <a:ahLst/>
              <a:cxnLst/>
              <a:rect l="l" t="t" r="r" b="b"/>
              <a:pathLst>
                <a:path w="4918075" h="6117590">
                  <a:moveTo>
                    <a:pt x="0" y="641565"/>
                  </a:moveTo>
                  <a:lnTo>
                    <a:pt x="867295" y="6117488"/>
                  </a:lnTo>
                  <a:lnTo>
                    <a:pt x="4917986" y="5475922"/>
                  </a:lnTo>
                  <a:lnTo>
                    <a:pt x="4050677" y="0"/>
                  </a:lnTo>
                  <a:lnTo>
                    <a:pt x="0" y="64156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3756" y="4419244"/>
              <a:ext cx="4293539" cy="5544197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object 12"/>
            <p:cNvSpPr/>
            <p:nvPr/>
          </p:nvSpPr>
          <p:spPr>
            <a:xfrm>
              <a:off x="6333756" y="4419244"/>
              <a:ext cx="4293870" cy="5544185"/>
            </a:xfrm>
            <a:custGeom>
              <a:avLst/>
              <a:gdLst/>
              <a:ahLst/>
              <a:cxnLst/>
              <a:rect l="l" t="t" r="r" b="b"/>
              <a:pathLst>
                <a:path w="4293870" h="5544184">
                  <a:moveTo>
                    <a:pt x="0" y="5544185"/>
                  </a:moveTo>
                  <a:lnTo>
                    <a:pt x="4293539" y="5544185"/>
                  </a:lnTo>
                  <a:lnTo>
                    <a:pt x="4293539" y="0"/>
                  </a:lnTo>
                  <a:lnTo>
                    <a:pt x="0" y="0"/>
                  </a:lnTo>
                  <a:lnTo>
                    <a:pt x="0" y="554418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27296" y="4419256"/>
              <a:ext cx="4101172" cy="5544185"/>
            </a:xfrm>
            <a:prstGeom prst="rect">
              <a:avLst/>
            </a:prstGeom>
            <a:effectLst>
              <a:outerShdw blurRad="508000" dist="190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object 14"/>
            <p:cNvSpPr/>
            <p:nvPr/>
          </p:nvSpPr>
          <p:spPr>
            <a:xfrm>
              <a:off x="10627296" y="4419244"/>
              <a:ext cx="4101465" cy="5544185"/>
            </a:xfrm>
            <a:custGeom>
              <a:avLst/>
              <a:gdLst/>
              <a:ahLst/>
              <a:cxnLst/>
              <a:rect l="l" t="t" r="r" b="b"/>
              <a:pathLst>
                <a:path w="4101465" h="5544184">
                  <a:moveTo>
                    <a:pt x="0" y="5544185"/>
                  </a:moveTo>
                  <a:lnTo>
                    <a:pt x="4101172" y="5544185"/>
                  </a:lnTo>
                  <a:lnTo>
                    <a:pt x="4101172" y="0"/>
                  </a:lnTo>
                  <a:lnTo>
                    <a:pt x="0" y="0"/>
                  </a:lnTo>
                  <a:lnTo>
                    <a:pt x="0" y="554418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812528" y="1071"/>
              <a:ext cx="38735" cy="11430"/>
            </a:xfrm>
            <a:custGeom>
              <a:avLst/>
              <a:gdLst/>
              <a:ahLst/>
              <a:cxnLst/>
              <a:rect l="l" t="t" r="r" b="b"/>
              <a:pathLst>
                <a:path w="38734" h="11430">
                  <a:moveTo>
                    <a:pt x="215" y="0"/>
                  </a:moveTo>
                  <a:lnTo>
                    <a:pt x="0" y="812"/>
                  </a:lnTo>
                  <a:lnTo>
                    <a:pt x="37960" y="10985"/>
                  </a:lnTo>
                  <a:lnTo>
                    <a:pt x="38176" y="10172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 rot="840000">
            <a:off x="16553586" y="6873381"/>
            <a:ext cx="454550" cy="52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5"/>
              </a:lnSpc>
            </a:pPr>
            <a:r>
              <a:rPr sz="600" spc="82" baseline="6944">
                <a:latin typeface="Trebuchet MS"/>
                <a:cs typeface="Trebuchet MS"/>
              </a:rPr>
              <a:t>REVI</a:t>
            </a:r>
            <a:r>
              <a:rPr sz="600" spc="52" baseline="6944">
                <a:latin typeface="Trebuchet MS"/>
                <a:cs typeface="Trebuchet MS"/>
              </a:rPr>
              <a:t>S</a:t>
            </a:r>
            <a:r>
              <a:rPr sz="600" spc="-22" baseline="6944">
                <a:latin typeface="Trebuchet MS"/>
                <a:cs typeface="Trebuchet MS"/>
              </a:rPr>
              <a:t>T</a:t>
            </a:r>
            <a:r>
              <a:rPr sz="600" spc="135" baseline="6944">
                <a:latin typeface="Trebuchet MS"/>
                <a:cs typeface="Trebuchet MS"/>
              </a:rPr>
              <a:t>A</a:t>
            </a:r>
            <a:r>
              <a:rPr sz="600" spc="-37" baseline="6944">
                <a:latin typeface="Trebuchet MS"/>
                <a:cs typeface="Trebuchet MS"/>
              </a:rPr>
              <a:t> </a:t>
            </a:r>
            <a:r>
              <a:rPr sz="400" spc="70">
                <a:latin typeface="Trebuchet MS"/>
                <a:cs typeface="Trebuchet MS"/>
              </a:rPr>
              <a:t>ELA</a:t>
            </a:r>
            <a:r>
              <a:rPr sz="400">
                <a:latin typeface="Trebuchet MS"/>
                <a:cs typeface="Trebuchet MS"/>
              </a:rPr>
              <a:t>  </a:t>
            </a:r>
            <a:r>
              <a:rPr sz="400" spc="30">
                <a:latin typeface="Trebuchet MS"/>
                <a:cs typeface="Trebuchet MS"/>
              </a:rPr>
              <a:t> </a:t>
            </a:r>
            <a:r>
              <a:rPr sz="400" b="1" spc="-50">
                <a:latin typeface="Arial"/>
                <a:cs typeface="Arial"/>
              </a:rPr>
              <a:t>11</a:t>
            </a:r>
            <a:endParaRPr sz="400">
              <a:latin typeface="Arial"/>
              <a:cs typeface="Arial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1858" r="1472" b="2671"/>
          <a:stretch/>
        </p:blipFill>
        <p:spPr>
          <a:xfrm rot="900000">
            <a:off x="10132448" y="845991"/>
            <a:ext cx="8265190" cy="5467741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0"/>
            <a:ext cx="3792916" cy="1994477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m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735" y="8439118"/>
            <a:ext cx="3684318" cy="193737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015" y="8"/>
            <a:ext cx="9688335" cy="10123739"/>
            <a:chOff x="1015" y="8"/>
            <a:chExt cx="9688335" cy="10123739"/>
          </a:xfr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" y="4054411"/>
              <a:ext cx="5042877" cy="60692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2" y="4054417"/>
              <a:ext cx="5043170" cy="6069330"/>
            </a:xfrm>
            <a:custGeom>
              <a:avLst/>
              <a:gdLst/>
              <a:ahLst/>
              <a:cxnLst/>
              <a:rect l="l" t="t" r="r" b="b"/>
              <a:pathLst>
                <a:path w="5043170" h="6069330">
                  <a:moveTo>
                    <a:pt x="0" y="663092"/>
                  </a:moveTo>
                  <a:lnTo>
                    <a:pt x="856246" y="6069215"/>
                  </a:lnTo>
                  <a:lnTo>
                    <a:pt x="5042877" y="5406123"/>
                  </a:lnTo>
                  <a:lnTo>
                    <a:pt x="4186631" y="0"/>
                  </a:lnTo>
                  <a:lnTo>
                    <a:pt x="0" y="66309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7647" y="3421036"/>
              <a:ext cx="4855298" cy="60394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87648" y="3421029"/>
              <a:ext cx="4855845" cy="6040120"/>
            </a:xfrm>
            <a:custGeom>
              <a:avLst/>
              <a:gdLst/>
              <a:ahLst/>
              <a:cxnLst/>
              <a:rect l="l" t="t" r="r" b="b"/>
              <a:pathLst>
                <a:path w="4855845" h="6040120">
                  <a:moveTo>
                    <a:pt x="0" y="633387"/>
                  </a:moveTo>
                  <a:lnTo>
                    <a:pt x="856246" y="6039510"/>
                  </a:lnTo>
                  <a:lnTo>
                    <a:pt x="4855298" y="5406123"/>
                  </a:lnTo>
                  <a:lnTo>
                    <a:pt x="3999052" y="0"/>
                  </a:lnTo>
                  <a:lnTo>
                    <a:pt x="0" y="6333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5286" y="8"/>
              <a:ext cx="5084064" cy="541508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67300" y="846101"/>
            <a:ext cx="3121660" cy="1087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75"/>
              <a:t>Editorial</a:t>
            </a:r>
          </a:p>
        </p:txBody>
      </p:sp>
      <p:sp>
        <p:nvSpPr>
          <p:cNvPr id="11" name="object 11"/>
          <p:cNvSpPr txBox="1"/>
          <p:nvPr/>
        </p:nvSpPr>
        <p:spPr>
          <a:xfrm rot="540000">
            <a:off x="4922692" y="3554482"/>
            <a:ext cx="2964812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45"/>
              </a:lnSpc>
            </a:pPr>
            <a:r>
              <a:rPr sz="4750" spc="-305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P</a:t>
            </a:r>
            <a:r>
              <a:rPr sz="4750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RAI</a:t>
            </a:r>
            <a:r>
              <a:rPr sz="4750" spc="325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A</a:t>
            </a:r>
            <a:r>
              <a:rPr sz="4750" spc="-850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 </a:t>
            </a:r>
            <a:r>
              <a:rPr sz="7125" spc="-187" baseline="-1169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DE</a:t>
            </a:r>
            <a:endParaRPr sz="7125" baseline="-1169">
              <a:latin typeface="Gordita Light" pitchFamily="50" charset="0"/>
              <a:cs typeface="Gordita Light" pitchFamily="50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 rot="540000">
            <a:off x="5844603" y="4378237"/>
            <a:ext cx="2955522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45"/>
              </a:lnSpc>
            </a:pPr>
            <a:r>
              <a:rPr sz="4750" spc="-325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I</a:t>
            </a:r>
            <a:r>
              <a:rPr sz="4750" spc="-40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NVERNO</a:t>
            </a:r>
            <a:endParaRPr sz="4750">
              <a:latin typeface="Gordita Light" pitchFamily="50" charset="0"/>
              <a:cs typeface="Gordita Light" pitchFamily="50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 rot="540000">
            <a:off x="7970275" y="3328151"/>
            <a:ext cx="753776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60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CAMI</a:t>
            </a:r>
            <a:r>
              <a:rPr sz="975" spc="30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9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JEANS,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 rot="540000">
            <a:off x="7953553" y="3426865"/>
            <a:ext cx="734858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4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TRI</a:t>
            </a:r>
            <a:r>
              <a:rPr sz="975" spc="22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975" spc="89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Ô</a:t>
            </a:r>
            <a:r>
              <a:rPr sz="975" spc="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PEÇ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 rot="540000">
            <a:off x="7936711" y="3528476"/>
            <a:ext cx="749991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6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75" spc="112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AL</a:t>
            </a:r>
            <a:r>
              <a:rPr sz="975" spc="15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sz="650" spc="65">
                <a:solidFill>
                  <a:srgbClr val="FFFFFF"/>
                </a:solidFill>
                <a:latin typeface="Microsoft Sans Serif"/>
                <a:cs typeface="Microsoft Sans Serif"/>
              </a:rPr>
              <a:t>AI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650" spc="-2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65">
                <a:solidFill>
                  <a:srgbClr val="FFFFFF"/>
                </a:solidFill>
                <a:latin typeface="Microsoft Sans Serif"/>
                <a:cs typeface="Microsoft Sans Serif"/>
              </a:rPr>
              <a:t>ARIA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 rot="540000">
            <a:off x="7919543" y="3637007"/>
            <a:ext cx="849084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60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975" spc="30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Ã</a:t>
            </a:r>
            <a:r>
              <a:rPr sz="975" spc="112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75" spc="15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975" spc="9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OMBINAD</a:t>
            </a:r>
            <a:r>
              <a:rPr sz="975" spc="89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 rot="540000">
            <a:off x="7903499" y="3717731"/>
            <a:ext cx="613352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5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65">
                <a:solidFill>
                  <a:srgbClr val="FFFFFF"/>
                </a:solidFill>
                <a:latin typeface="Microsoft Sans Serif"/>
                <a:cs typeface="Microsoft Sans Serif"/>
              </a:rPr>
              <a:t>OM</a:t>
            </a:r>
            <a:r>
              <a:rPr sz="6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BU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TIÊS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 rot="540000">
            <a:off x="7886777" y="3813343"/>
            <a:ext cx="556848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3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SUTI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Ã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EM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 rot="540000">
            <a:off x="7868920" y="3942843"/>
            <a:ext cx="907844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82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MODERNO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60">
                <a:solidFill>
                  <a:srgbClr val="FFFFFF"/>
                </a:solidFill>
                <a:latin typeface="Microsoft Sans Serif"/>
                <a:cs typeface="Microsoft Sans Serif"/>
              </a:rPr>
              <a:t>JOGO</a:t>
            </a:r>
            <a:r>
              <a:rPr sz="6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 rot="540000">
            <a:off x="7852028" y="4045016"/>
            <a:ext cx="929967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60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z="975" spc="4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975" spc="15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975" spc="89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TRA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6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ES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60">
                <a:solidFill>
                  <a:srgbClr val="FFFFFF"/>
                </a:solidFill>
                <a:latin typeface="Microsoft Sans Serif"/>
                <a:cs typeface="Microsoft Sans Serif"/>
              </a:rPr>
              <a:t>ONDE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 rot="540000">
            <a:off x="7834242" y="4182538"/>
            <a:ext cx="67199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825" b="1" spc="22" baseline="505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825" b="1" spc="-22" baseline="505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825" b="1" spc="-37" baseline="505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550" b="1" spc="-1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550" b="1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35">
                <a:solidFill>
                  <a:srgbClr val="FFFFFF"/>
                </a:solidFill>
                <a:latin typeface="Microsoft Sans Serif"/>
                <a:cs typeface="Microsoft Sans Serif"/>
              </a:rPr>
              <a:t>NI</a:t>
            </a:r>
            <a:r>
              <a:rPr sz="550" spc="-65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550" spc="-45">
                <a:solidFill>
                  <a:srgbClr val="FFFFFF"/>
                </a:solidFill>
                <a:latin typeface="Microsoft Sans Serif"/>
                <a:cs typeface="Microsoft Sans Serif"/>
              </a:rPr>
              <a:t>OLE</a:t>
            </a:r>
            <a:r>
              <a:rPr sz="550" spc="-8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550" spc="-25">
                <a:solidFill>
                  <a:srgbClr val="FFFFFF"/>
                </a:solidFill>
                <a:latin typeface="Microsoft Sans Serif"/>
                <a:cs typeface="Microsoft Sans Serif"/>
              </a:rPr>
              <a:t>FIALDINI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 rot="540000">
            <a:off x="7819565" y="4273908"/>
            <a:ext cx="73515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825" b="1" spc="7" baseline="5050">
                <a:solidFill>
                  <a:srgbClr val="FFFFFF"/>
                </a:solidFill>
                <a:latin typeface="Calibri"/>
                <a:cs typeface="Calibri"/>
              </a:rPr>
              <a:t>Sty</a:t>
            </a:r>
            <a:r>
              <a:rPr sz="825" b="1" baseline="505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550" b="1" spc="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55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550" b="1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40">
                <a:solidFill>
                  <a:srgbClr val="FFFFFF"/>
                </a:solidFill>
                <a:latin typeface="Microsoft Sans Serif"/>
                <a:cs typeface="Microsoft Sans Serif"/>
              </a:rPr>
              <a:t>CAROL</a:t>
            </a:r>
            <a:r>
              <a:rPr sz="550" spc="-8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550" spc="-35">
                <a:solidFill>
                  <a:srgbClr val="FFFFFF"/>
                </a:solidFill>
                <a:latin typeface="Microsoft Sans Serif"/>
                <a:cs typeface="Microsoft Sans Serif"/>
              </a:rPr>
              <a:t>OLIVEIRA</a:t>
            </a:r>
            <a:endParaRPr sz="55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604326" y="0"/>
            <a:ext cx="9078595" cy="6084570"/>
            <a:chOff x="4604326" y="0"/>
            <a:chExt cx="9078595" cy="6084570"/>
          </a:xfr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object 24"/>
            <p:cNvSpPr/>
            <p:nvPr/>
          </p:nvSpPr>
          <p:spPr>
            <a:xfrm>
              <a:off x="4605279" y="0"/>
              <a:ext cx="5084445" cy="5415280"/>
            </a:xfrm>
            <a:custGeom>
              <a:avLst/>
              <a:gdLst/>
              <a:ahLst/>
              <a:cxnLst/>
              <a:rect l="l" t="t" r="r" b="b"/>
              <a:pathLst>
                <a:path w="5084445" h="5415280">
                  <a:moveTo>
                    <a:pt x="789099" y="0"/>
                  </a:moveTo>
                  <a:lnTo>
                    <a:pt x="0" y="4715483"/>
                  </a:lnTo>
                  <a:lnTo>
                    <a:pt x="4180674" y="5415088"/>
                  </a:lnTo>
                  <a:lnTo>
                    <a:pt x="5084064" y="16635"/>
                  </a:lnTo>
                  <a:lnTo>
                    <a:pt x="49846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785957" y="16638"/>
              <a:ext cx="4897120" cy="6066790"/>
            </a:xfrm>
            <a:custGeom>
              <a:avLst/>
              <a:gdLst/>
              <a:ahLst/>
              <a:cxnLst/>
              <a:rect l="l" t="t" r="r" b="b"/>
              <a:pathLst>
                <a:path w="4897119" h="6066790">
                  <a:moveTo>
                    <a:pt x="903389" y="0"/>
                  </a:moveTo>
                  <a:lnTo>
                    <a:pt x="0" y="5398452"/>
                  </a:lnTo>
                  <a:lnTo>
                    <a:pt x="3993375" y="6066713"/>
                  </a:lnTo>
                  <a:lnTo>
                    <a:pt x="4896764" y="668261"/>
                  </a:lnTo>
                  <a:lnTo>
                    <a:pt x="903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64440" y="364070"/>
              <a:ext cx="4226220" cy="5344363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 rot="540000">
            <a:off x="12098763" y="5797294"/>
            <a:ext cx="469909" cy="5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600" spc="97" baseline="6944">
                <a:latin typeface="Trebuchet MS"/>
                <a:cs typeface="Trebuchet MS"/>
              </a:rPr>
              <a:t>REVI</a:t>
            </a:r>
            <a:r>
              <a:rPr sz="600" spc="75" baseline="6944">
                <a:latin typeface="Trebuchet MS"/>
                <a:cs typeface="Trebuchet MS"/>
              </a:rPr>
              <a:t>S</a:t>
            </a:r>
            <a:r>
              <a:rPr sz="400">
                <a:latin typeface="Trebuchet MS"/>
                <a:cs typeface="Trebuchet MS"/>
              </a:rPr>
              <a:t>T</a:t>
            </a:r>
            <a:r>
              <a:rPr sz="400" spc="100">
                <a:latin typeface="Trebuchet MS"/>
                <a:cs typeface="Trebuchet MS"/>
              </a:rPr>
              <a:t>A</a:t>
            </a:r>
            <a:r>
              <a:rPr sz="400" spc="-20">
                <a:latin typeface="Trebuchet MS"/>
                <a:cs typeface="Trebuchet MS"/>
              </a:rPr>
              <a:t> </a:t>
            </a:r>
            <a:r>
              <a:rPr sz="400" spc="75">
                <a:latin typeface="Trebuchet MS"/>
                <a:cs typeface="Trebuchet MS"/>
              </a:rPr>
              <a:t>ELA</a:t>
            </a:r>
            <a:r>
              <a:rPr sz="400">
                <a:latin typeface="Trebuchet MS"/>
                <a:cs typeface="Trebuchet MS"/>
              </a:rPr>
              <a:t> </a:t>
            </a:r>
            <a:r>
              <a:rPr sz="400" spc="-20">
                <a:latin typeface="Trebuchet MS"/>
                <a:cs typeface="Trebuchet MS"/>
              </a:rPr>
              <a:t> </a:t>
            </a:r>
            <a:r>
              <a:rPr sz="400" b="1" spc="40">
                <a:latin typeface="Trebuchet MS"/>
                <a:cs typeface="Trebuchet MS"/>
              </a:rPr>
              <a:t>29</a:t>
            </a:r>
            <a:endParaRPr sz="4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540000">
            <a:off x="12658166" y="1040196"/>
            <a:ext cx="326543" cy="5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400" spc="45">
                <a:latin typeface="Arial MT"/>
                <a:cs typeface="Arial MT"/>
              </a:rPr>
              <a:t>Cin</a:t>
            </a:r>
            <a:r>
              <a:rPr sz="400" spc="10">
                <a:latin typeface="Arial MT"/>
                <a:cs typeface="Arial MT"/>
              </a:rPr>
              <a:t>t</a:t>
            </a:r>
            <a:r>
              <a:rPr sz="400" spc="55">
                <a:latin typeface="Arial MT"/>
                <a:cs typeface="Arial MT"/>
              </a:rPr>
              <a:t>o</a:t>
            </a:r>
            <a:r>
              <a:rPr sz="400" spc="-45">
                <a:latin typeface="Arial MT"/>
                <a:cs typeface="Arial MT"/>
              </a:rPr>
              <a:t> </a:t>
            </a:r>
            <a:r>
              <a:rPr sz="400" spc="40">
                <a:latin typeface="Arial MT"/>
                <a:cs typeface="Arial MT"/>
              </a:rPr>
              <a:t>usado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 rot="540000">
            <a:off x="12648335" y="1108367"/>
            <a:ext cx="456666" cy="5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400" spc="30">
                <a:latin typeface="Arial MT"/>
                <a:cs typeface="Arial MT"/>
              </a:rPr>
              <a:t>c</a:t>
            </a:r>
            <a:r>
              <a:rPr sz="400" spc="60">
                <a:latin typeface="Arial MT"/>
                <a:cs typeface="Arial MT"/>
              </a:rPr>
              <a:t>omo</a:t>
            </a:r>
            <a:r>
              <a:rPr sz="400" spc="-45">
                <a:latin typeface="Arial MT"/>
                <a:cs typeface="Arial MT"/>
              </a:rPr>
              <a:t> </a:t>
            </a:r>
            <a:r>
              <a:rPr sz="400" spc="45">
                <a:latin typeface="Arial MT"/>
                <a:cs typeface="Arial MT"/>
              </a:rPr>
              <a:t>amar</a:t>
            </a:r>
            <a:r>
              <a:rPr sz="400" spc="5">
                <a:latin typeface="Arial MT"/>
                <a:cs typeface="Arial MT"/>
              </a:rPr>
              <a:t>r</a:t>
            </a:r>
            <a:r>
              <a:rPr sz="400" spc="40">
                <a:latin typeface="Arial MT"/>
                <a:cs typeface="Arial MT"/>
              </a:rPr>
              <a:t>ação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 rot="540000">
            <a:off x="12638713" y="1150803"/>
            <a:ext cx="266637" cy="5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400" b="1" spc="35">
                <a:latin typeface="Arial"/>
                <a:cs typeface="Arial"/>
              </a:rPr>
              <a:t>Neriage</a:t>
            </a:r>
            <a:r>
              <a:rPr sz="400" b="1" spc="-45">
                <a:latin typeface="Arial"/>
                <a:cs typeface="Arial"/>
              </a:rPr>
              <a:t> </a:t>
            </a:r>
            <a:r>
              <a:rPr sz="400" spc="35">
                <a:latin typeface="Arial MT"/>
                <a:cs typeface="Arial MT"/>
              </a:rPr>
              <a:t>e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 rot="540000">
            <a:off x="12629343" y="1216368"/>
            <a:ext cx="376095" cy="5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400" spc="40">
                <a:latin typeface="Arial MT"/>
                <a:cs typeface="Arial MT"/>
              </a:rPr>
              <a:t>jaqueta</a:t>
            </a:r>
            <a:r>
              <a:rPr sz="400" spc="-45">
                <a:latin typeface="Arial MT"/>
                <a:cs typeface="Arial MT"/>
              </a:rPr>
              <a:t> </a:t>
            </a:r>
            <a:r>
              <a:rPr sz="400" b="1" spc="25">
                <a:latin typeface="Arial"/>
                <a:cs typeface="Arial"/>
              </a:rPr>
              <a:t>L</a:t>
            </a:r>
            <a:r>
              <a:rPr sz="400" b="1" spc="5">
                <a:latin typeface="Arial"/>
                <a:cs typeface="Arial"/>
              </a:rPr>
              <a:t>e</a:t>
            </a:r>
            <a:r>
              <a:rPr sz="400" b="1" spc="40">
                <a:latin typeface="Arial"/>
                <a:cs typeface="Arial"/>
              </a:rPr>
              <a:t>v</a:t>
            </a:r>
            <a:r>
              <a:rPr sz="400" b="1" spc="10">
                <a:latin typeface="Arial"/>
                <a:cs typeface="Arial"/>
              </a:rPr>
              <a:t>i</a:t>
            </a:r>
            <a:r>
              <a:rPr sz="400" b="1" spc="-5">
                <a:latin typeface="Arial"/>
                <a:cs typeface="Arial"/>
              </a:rPr>
              <a:t>’s</a:t>
            </a:r>
            <a:endParaRPr sz="4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85958" y="16638"/>
            <a:ext cx="4897120" cy="6066790"/>
          </a:xfrm>
          <a:custGeom>
            <a:avLst/>
            <a:gdLst/>
            <a:ahLst/>
            <a:cxnLst/>
            <a:rect l="l" t="t" r="r" b="b"/>
            <a:pathLst>
              <a:path w="4897119" h="6066790">
                <a:moveTo>
                  <a:pt x="903389" y="0"/>
                </a:moveTo>
                <a:lnTo>
                  <a:pt x="0" y="5398452"/>
                </a:lnTo>
                <a:lnTo>
                  <a:pt x="3993375" y="6066713"/>
                </a:lnTo>
                <a:lnTo>
                  <a:pt x="4896764" y="668261"/>
                </a:lnTo>
                <a:lnTo>
                  <a:pt x="903389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 rot="240000">
            <a:off x="9945428" y="8136658"/>
            <a:ext cx="469278" cy="5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400" b="1" spc="30">
                <a:latin typeface="Trebuchet MS"/>
                <a:cs typeface="Trebuchet MS"/>
              </a:rPr>
              <a:t>28</a:t>
            </a:r>
            <a:r>
              <a:rPr sz="400" b="1" spc="80">
                <a:latin typeface="Trebuchet MS"/>
                <a:cs typeface="Trebuchet MS"/>
              </a:rPr>
              <a:t> </a:t>
            </a:r>
            <a:r>
              <a:rPr sz="400" spc="20">
                <a:latin typeface="Microsoft Sans Serif"/>
                <a:cs typeface="Microsoft Sans Serif"/>
              </a:rPr>
              <a:t>REVISTA</a:t>
            </a:r>
            <a:r>
              <a:rPr sz="400" spc="-10">
                <a:latin typeface="Microsoft Sans Serif"/>
                <a:cs typeface="Microsoft Sans Serif"/>
              </a:rPr>
              <a:t> </a:t>
            </a:r>
            <a:r>
              <a:rPr sz="400" spc="45">
                <a:latin typeface="Microsoft Sans Serif"/>
                <a:cs typeface="Microsoft Sans Serif"/>
              </a:rPr>
              <a:t>ELA</a:t>
            </a:r>
            <a:endParaRPr sz="400">
              <a:latin typeface="Microsoft Sans Serif"/>
              <a:cs typeface="Microsoft Sans Serif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595434" y="2844952"/>
            <a:ext cx="4655185" cy="5789295"/>
            <a:chOff x="9595434" y="2844952"/>
            <a:chExt cx="4655185" cy="5789295"/>
          </a:xfr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95434" y="2844952"/>
              <a:ext cx="4655184" cy="578923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0024807" y="2844954"/>
              <a:ext cx="40640" cy="4445"/>
            </a:xfrm>
            <a:custGeom>
              <a:avLst/>
              <a:gdLst/>
              <a:ahLst/>
              <a:cxnLst/>
              <a:rect l="l" t="t" r="r" b="b"/>
              <a:pathLst>
                <a:path w="40640" h="4444">
                  <a:moveTo>
                    <a:pt x="63" y="0"/>
                  </a:moveTo>
                  <a:lnTo>
                    <a:pt x="0" y="889"/>
                  </a:lnTo>
                  <a:lnTo>
                    <a:pt x="40309" y="4064"/>
                  </a:lnTo>
                  <a:lnTo>
                    <a:pt x="40386" y="317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 rot="240000">
            <a:off x="10254527" y="6117494"/>
            <a:ext cx="201995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baseline="1157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A ES</a:t>
            </a:r>
            <a:r>
              <a:rPr sz="2400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SÊNCIA</a:t>
            </a:r>
            <a:endParaRPr sz="2400">
              <a:latin typeface="Gordita Light" pitchFamily="50" charset="0"/>
              <a:cs typeface="Gordita Light" pitchFamily="50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 rot="240000">
            <a:off x="10220742" y="6412950"/>
            <a:ext cx="218781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baseline="1157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D</a:t>
            </a:r>
            <a:r>
              <a:rPr sz="2400">
                <a:solidFill>
                  <a:srgbClr val="FFFFFF"/>
                </a:solidFill>
                <a:latin typeface="Gordita Light" pitchFamily="50" charset="0"/>
                <a:cs typeface="Gordita Light" pitchFamily="50" charset="0"/>
              </a:rPr>
              <a:t>O INVERNO</a:t>
            </a:r>
            <a:endParaRPr sz="2400">
              <a:latin typeface="Gordita Light" pitchFamily="50" charset="0"/>
              <a:cs typeface="Gordita Light" pitchFamily="50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 rot="240000">
            <a:off x="10256602" y="6698440"/>
            <a:ext cx="631583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650" spc="45">
                <a:solidFill>
                  <a:srgbClr val="FFFFFF"/>
                </a:solidFill>
                <a:latin typeface="Microsoft Sans Serif"/>
                <a:cs typeface="Microsoft Sans Serif"/>
              </a:rPr>
              <a:t>MINIMALISMO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 rot="240000">
            <a:off x="10248578" y="6799342"/>
            <a:ext cx="619009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GANHA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7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sz="650" spc="4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20">
                <a:solidFill>
                  <a:srgbClr val="FFFFFF"/>
                </a:solidFill>
                <a:latin typeface="Microsoft Sans Serif"/>
                <a:cs typeface="Microsoft Sans Serif"/>
              </a:rPr>
              <a:t>VA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 rot="240000">
            <a:off x="10240231" y="6897399"/>
            <a:ext cx="534911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89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TRADUÇ</a:t>
            </a:r>
            <a:r>
              <a:rPr sz="975" spc="3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Ã</a:t>
            </a:r>
            <a:r>
              <a:rPr sz="650" spc="7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 rot="240000">
            <a:off x="10233169" y="7013480"/>
            <a:ext cx="905948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52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NE</a:t>
            </a:r>
            <a:r>
              <a:rPr sz="975" spc="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975" spc="-3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975" spc="15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75" spc="75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TEMPORA</a:t>
            </a:r>
            <a:r>
              <a:rPr sz="975" spc="15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650" spc="10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 rot="240000">
            <a:off x="10224848" y="7106346"/>
            <a:ext cx="689486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6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75">
                <a:solidFill>
                  <a:srgbClr val="FFFFFF"/>
                </a:solidFill>
                <a:latin typeface="Microsoft Sans Serif"/>
                <a:cs typeface="Microsoft Sans Serif"/>
              </a:rPr>
              <a:t>AL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sz="650" spc="50">
                <a:solidFill>
                  <a:srgbClr val="FFFFFF"/>
                </a:solidFill>
                <a:latin typeface="Microsoft Sans Serif"/>
                <a:cs typeface="Microsoft Sans Serif"/>
              </a:rPr>
              <a:t>AI</a:t>
            </a:r>
            <a:r>
              <a:rPr sz="65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65">
                <a:solidFill>
                  <a:srgbClr val="FFFFFF"/>
                </a:solidFill>
                <a:latin typeface="Microsoft Sans Serif"/>
                <a:cs typeface="Microsoft Sans Serif"/>
              </a:rPr>
              <a:t>ARIA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 rot="240000">
            <a:off x="10216606" y="7204430"/>
            <a:ext cx="605811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60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OVERSIZED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2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 rot="240000">
            <a:off x="10209198" y="7316470"/>
            <a:ext cx="874984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975" spc="30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CE</a:t>
            </a:r>
            <a:r>
              <a:rPr sz="975" spc="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975" spc="52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SÓRIO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6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1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70">
                <a:solidFill>
                  <a:srgbClr val="FFFFFF"/>
                </a:solidFill>
                <a:latin typeface="Microsoft Sans Serif"/>
                <a:cs typeface="Microsoft Sans Serif"/>
              </a:rPr>
              <a:t>OOL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 rot="240000">
            <a:off x="10201024" y="7412612"/>
            <a:ext cx="741794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5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975" spc="9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OORDENAD</a:t>
            </a:r>
            <a:r>
              <a:rPr sz="975" spc="82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 rot="240000">
            <a:off x="10192744" y="7509537"/>
            <a:ext cx="628439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15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975" spc="9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OM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7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650" spc="-7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30">
                <a:solidFill>
                  <a:srgbClr val="FFFFFF"/>
                </a:solidFill>
                <a:latin typeface="Microsoft Sans Serif"/>
                <a:cs typeface="Microsoft Sans Serif"/>
              </a:rPr>
              <a:t>PRE</a:t>
            </a:r>
            <a:r>
              <a:rPr sz="650" spc="-2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650" spc="7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 rot="240000">
            <a:off x="10184531" y="7608609"/>
            <a:ext cx="569393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5"/>
              </a:lnSpc>
            </a:pPr>
            <a:r>
              <a:rPr sz="975" spc="37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75" spc="112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975" spc="-104" baseline="4273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650" spc="60">
                <a:solidFill>
                  <a:srgbClr val="FFFFFF"/>
                </a:solidFill>
                <a:latin typeface="Microsoft Sans Serif"/>
                <a:cs typeface="Microsoft Sans Serif"/>
              </a:rPr>
              <a:t>BRAN</a:t>
            </a:r>
            <a:r>
              <a:rPr sz="650" spc="35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650" spc="7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 txBox="1"/>
          <p:nvPr/>
        </p:nvSpPr>
        <p:spPr>
          <a:xfrm rot="240000">
            <a:off x="10177322" y="7789355"/>
            <a:ext cx="69346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825" b="1" spc="22" baseline="505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825" b="1" spc="-22" baseline="505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825" b="1" spc="-37" baseline="505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825" b="1" spc="-15" baseline="505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825" b="1" spc="-82" baseline="50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25" spc="-52" baseline="5050">
                <a:solidFill>
                  <a:srgbClr val="FFFFFF"/>
                </a:solidFill>
                <a:latin typeface="Microsoft Sans Serif"/>
                <a:cs typeface="Microsoft Sans Serif"/>
              </a:rPr>
              <a:t>ADRIANO</a:t>
            </a:r>
            <a:r>
              <a:rPr sz="825" spc="-120" baseline="50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550" spc="-7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550" spc="-25">
                <a:solidFill>
                  <a:srgbClr val="FFFFFF"/>
                </a:solidFill>
                <a:latin typeface="Microsoft Sans Serif"/>
                <a:cs typeface="Microsoft Sans Serif"/>
              </a:rPr>
              <a:t>AM</a:t>
            </a:r>
            <a:r>
              <a:rPr sz="550" spc="-4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550" spc="-7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53" name="object 53"/>
          <p:cNvSpPr txBox="1"/>
          <p:nvPr/>
        </p:nvSpPr>
        <p:spPr>
          <a:xfrm rot="240000">
            <a:off x="10170534" y="7878841"/>
            <a:ext cx="75537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825" b="1" baseline="5050">
                <a:solidFill>
                  <a:srgbClr val="FFFFFF"/>
                </a:solidFill>
                <a:latin typeface="Calibri"/>
                <a:cs typeface="Calibri"/>
              </a:rPr>
              <a:t>Sty</a:t>
            </a:r>
            <a:r>
              <a:rPr sz="825" b="1" spc="15" baseline="5050">
                <a:solidFill>
                  <a:srgbClr val="FFFFFF"/>
                </a:solidFill>
                <a:latin typeface="Calibri"/>
                <a:cs typeface="Calibri"/>
              </a:rPr>
              <a:t>ling</a:t>
            </a:r>
            <a:r>
              <a:rPr sz="825" b="1" spc="-52" baseline="50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7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sz="550" spc="-5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550" spc="-60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sz="550" spc="-50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sz="550" spc="-4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550" spc="-8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550" spc="-45">
                <a:solidFill>
                  <a:srgbClr val="FFFFFF"/>
                </a:solidFill>
                <a:latin typeface="Microsoft Sans Serif"/>
                <a:cs typeface="Microsoft Sans Serif"/>
              </a:rPr>
              <a:t>MA</a:t>
            </a:r>
            <a:r>
              <a:rPr sz="550" spc="-6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550" spc="-35">
                <a:solidFill>
                  <a:srgbClr val="FFFFFF"/>
                </a:solidFill>
                <a:latin typeface="Microsoft Sans Serif"/>
                <a:cs typeface="Microsoft Sans Serif"/>
              </a:rPr>
              <a:t>TINEZ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54" name="object 54"/>
          <p:cNvSpPr txBox="1"/>
          <p:nvPr/>
        </p:nvSpPr>
        <p:spPr>
          <a:xfrm rot="240000">
            <a:off x="10316754" y="3117740"/>
            <a:ext cx="303488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-3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800" spc="-6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800" spc="-5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595424" y="2844961"/>
            <a:ext cx="4655820" cy="5789295"/>
          </a:xfrm>
          <a:custGeom>
            <a:avLst/>
            <a:gdLst/>
            <a:ahLst/>
            <a:cxnLst/>
            <a:rect l="l" t="t" r="r" b="b"/>
            <a:pathLst>
              <a:path w="4655819" h="5789295">
                <a:moveTo>
                  <a:pt x="429450" y="0"/>
                </a:moveTo>
                <a:lnTo>
                  <a:pt x="0" y="5456643"/>
                </a:lnTo>
                <a:lnTo>
                  <a:pt x="4225747" y="5789218"/>
                </a:lnTo>
                <a:lnTo>
                  <a:pt x="4655197" y="332574"/>
                </a:lnTo>
                <a:lnTo>
                  <a:pt x="42945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 rot="240000">
            <a:off x="17156163" y="8705648"/>
            <a:ext cx="469909" cy="5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600" spc="97" baseline="6944">
                <a:latin typeface="Trebuchet MS"/>
                <a:cs typeface="Trebuchet MS"/>
              </a:rPr>
              <a:t>REVI</a:t>
            </a:r>
            <a:r>
              <a:rPr sz="600" spc="75" baseline="6944">
                <a:latin typeface="Trebuchet MS"/>
                <a:cs typeface="Trebuchet MS"/>
              </a:rPr>
              <a:t>S</a:t>
            </a:r>
            <a:r>
              <a:rPr sz="400">
                <a:latin typeface="Trebuchet MS"/>
                <a:cs typeface="Trebuchet MS"/>
              </a:rPr>
              <a:t>T</a:t>
            </a:r>
            <a:r>
              <a:rPr sz="400" spc="100">
                <a:latin typeface="Trebuchet MS"/>
                <a:cs typeface="Trebuchet MS"/>
              </a:rPr>
              <a:t>A</a:t>
            </a:r>
            <a:r>
              <a:rPr sz="400" spc="-20">
                <a:latin typeface="Trebuchet MS"/>
                <a:cs typeface="Trebuchet MS"/>
              </a:rPr>
              <a:t> </a:t>
            </a:r>
            <a:r>
              <a:rPr sz="400" spc="75">
                <a:latin typeface="Trebuchet MS"/>
                <a:cs typeface="Trebuchet MS"/>
              </a:rPr>
              <a:t>ELA</a:t>
            </a:r>
            <a:r>
              <a:rPr sz="400">
                <a:latin typeface="Trebuchet MS"/>
                <a:cs typeface="Trebuchet MS"/>
              </a:rPr>
              <a:t> </a:t>
            </a:r>
            <a:r>
              <a:rPr sz="400" spc="-20">
                <a:latin typeface="Trebuchet MS"/>
                <a:cs typeface="Trebuchet MS"/>
              </a:rPr>
              <a:t> </a:t>
            </a:r>
            <a:r>
              <a:rPr sz="400" b="1" spc="40">
                <a:latin typeface="Trebuchet MS"/>
                <a:cs typeface="Trebuchet MS"/>
              </a:rPr>
              <a:t>29</a:t>
            </a:r>
            <a:endParaRPr sz="400">
              <a:latin typeface="Trebuchet MS"/>
              <a:cs typeface="Trebuchet MS"/>
            </a:endParaRPr>
          </a:p>
        </p:txBody>
      </p:sp>
      <p:pic>
        <p:nvPicPr>
          <p:cNvPr id="57" name="object 5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21168" y="3177539"/>
            <a:ext cx="4462945" cy="5774093"/>
          </a:xfrm>
          <a:prstGeom prst="rect">
            <a:avLst/>
          </a:prstGeo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object 58"/>
          <p:cNvSpPr txBox="1"/>
          <p:nvPr/>
        </p:nvSpPr>
        <p:spPr>
          <a:xfrm rot="240000">
            <a:off x="17464099" y="3893105"/>
            <a:ext cx="24272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35">
                <a:solidFill>
                  <a:srgbClr val="FFFFFF"/>
                </a:solidFill>
                <a:latin typeface="Arial MT"/>
                <a:cs typeface="Arial MT"/>
              </a:rPr>
              <a:t>Jaqueta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59" name="object 59"/>
          <p:cNvSpPr txBox="1"/>
          <p:nvPr/>
        </p:nvSpPr>
        <p:spPr>
          <a:xfrm rot="240000">
            <a:off x="17460431" y="3962025"/>
            <a:ext cx="41120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5">
                <a:solidFill>
                  <a:srgbClr val="FFFFFF"/>
                </a:solidFill>
                <a:latin typeface="Arial"/>
                <a:cs typeface="Arial"/>
              </a:rPr>
              <a:t>Ellu</a:t>
            </a:r>
            <a:r>
              <a:rPr sz="45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chemise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0" name="object 60"/>
          <p:cNvSpPr txBox="1"/>
          <p:nvPr/>
        </p:nvSpPr>
        <p:spPr>
          <a:xfrm rot="240000">
            <a:off x="17455775" y="4027180"/>
            <a:ext cx="49116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25">
                <a:solidFill>
                  <a:srgbClr val="FFFFFF"/>
                </a:solidFill>
                <a:latin typeface="Arial"/>
                <a:cs typeface="Arial"/>
              </a:rPr>
              <a:t>Neriag</a:t>
            </a:r>
            <a:r>
              <a:rPr sz="450" b="1" spc="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chapéu,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1" name="object 61"/>
          <p:cNvSpPr txBox="1"/>
          <p:nvPr/>
        </p:nvSpPr>
        <p:spPr>
          <a:xfrm rot="240000">
            <a:off x="17450681" y="4083501"/>
            <a:ext cx="38482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2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450" spc="35">
                <a:solidFill>
                  <a:srgbClr val="FFFFFF"/>
                </a:solidFill>
                <a:latin typeface="Arial MT"/>
                <a:cs typeface="Arial MT"/>
              </a:rPr>
              <a:t>ola</a:t>
            </a:r>
            <a:r>
              <a:rPr sz="450" spc="-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meias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2" name="object 62"/>
          <p:cNvSpPr txBox="1"/>
          <p:nvPr/>
        </p:nvSpPr>
        <p:spPr>
          <a:xfrm rot="240000">
            <a:off x="17446022" y="4147123"/>
            <a:ext cx="43636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675" spc="30" baseline="6172">
                <a:solidFill>
                  <a:srgbClr val="FFFFFF"/>
                </a:solidFill>
                <a:latin typeface="Arial MT"/>
                <a:cs typeface="Arial MT"/>
              </a:rPr>
              <a:t>sap</a:t>
            </a:r>
            <a:r>
              <a:rPr sz="675" spc="22" baseline="6172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4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450" spc="35">
                <a:solidFill>
                  <a:srgbClr val="FFFFFF"/>
                </a:solidFill>
                <a:latin typeface="Arial MT"/>
                <a:cs typeface="Arial MT"/>
              </a:rPr>
              <a:t>er</a:t>
            </a:r>
            <a:r>
              <a:rPr sz="450" spc="2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450" spc="5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3" name="object 63"/>
          <p:cNvSpPr txBox="1"/>
          <p:nvPr/>
        </p:nvSpPr>
        <p:spPr>
          <a:xfrm rot="240000">
            <a:off x="17441345" y="4211417"/>
            <a:ext cx="506301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675" spc="75" baseline="6172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675" spc="-82" baseline="6172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tyli</a:t>
            </a:r>
            <a:r>
              <a:rPr sz="450" spc="4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t.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Na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pág.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4" name="object 64"/>
          <p:cNvSpPr txBox="1"/>
          <p:nvPr/>
        </p:nvSpPr>
        <p:spPr>
          <a:xfrm rot="240000">
            <a:off x="17436406" y="4271308"/>
            <a:ext cx="46343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ao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lado: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Chapéu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5" name="object 65"/>
          <p:cNvSpPr txBox="1"/>
          <p:nvPr/>
        </p:nvSpPr>
        <p:spPr>
          <a:xfrm rot="240000">
            <a:off x="17431627" y="4334079"/>
            <a:ext cx="49305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675" spc="37" baseline="6172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675" spc="-82" baseline="6172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75" spc="60" baseline="6172">
                <a:solidFill>
                  <a:srgbClr val="FFFFFF"/>
                </a:solidFill>
                <a:latin typeface="Arial MT"/>
                <a:cs typeface="Arial MT"/>
              </a:rPr>
              <a:t>pie</a:t>
            </a:r>
            <a:r>
              <a:rPr sz="675" spc="22" baseline="6172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35">
                <a:solidFill>
                  <a:srgbClr val="FFFFFF"/>
                </a:solidFill>
                <a:latin typeface="Arial MT"/>
                <a:cs typeface="Arial MT"/>
              </a:rPr>
              <a:t>cing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1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450" spc="35">
                <a:solidFill>
                  <a:srgbClr val="FFFFFF"/>
                </a:solidFill>
                <a:latin typeface="Arial MT"/>
                <a:cs typeface="Arial MT"/>
              </a:rPr>
              <a:t>er</a:t>
            </a:r>
            <a:r>
              <a:rPr sz="450" spc="2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450" spc="5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6" name="object 66"/>
          <p:cNvSpPr txBox="1"/>
          <p:nvPr/>
        </p:nvSpPr>
        <p:spPr>
          <a:xfrm rot="240000">
            <a:off x="17426734" y="4394669"/>
            <a:ext cx="46973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675" spc="75" baseline="6172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675" spc="-82" baseline="6172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tyli</a:t>
            </a:r>
            <a:r>
              <a:rPr sz="450" spc="4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t,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bla</a:t>
            </a:r>
            <a:r>
              <a:rPr sz="450" spc="20">
                <a:solidFill>
                  <a:srgbClr val="FFFFFF"/>
                </a:solidFill>
                <a:latin typeface="Arial MT"/>
                <a:cs typeface="Arial MT"/>
              </a:rPr>
              <a:t>z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er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7" name="object 67"/>
          <p:cNvSpPr txBox="1"/>
          <p:nvPr/>
        </p:nvSpPr>
        <p:spPr>
          <a:xfrm rot="240000">
            <a:off x="17421832" y="4460126"/>
            <a:ext cx="514502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675" b="1" spc="30" baseline="6172">
                <a:solidFill>
                  <a:srgbClr val="FFFFFF"/>
                </a:solidFill>
                <a:latin typeface="Arial"/>
                <a:cs typeface="Arial"/>
              </a:rPr>
              <a:t>Raphael</a:t>
            </a:r>
            <a:r>
              <a:rPr sz="675" b="1" spc="-82" baseline="617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-1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50" b="1" spc="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50" b="1" spc="35">
                <a:solidFill>
                  <a:srgbClr val="FFFFFF"/>
                </a:solidFill>
                <a:latin typeface="Arial"/>
                <a:cs typeface="Arial"/>
              </a:rPr>
              <a:t>ef</a:t>
            </a:r>
            <a:r>
              <a:rPr sz="450" b="1" spc="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50" b="1" spc="5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45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50" spc="-5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8" name="object 68"/>
          <p:cNvSpPr txBox="1"/>
          <p:nvPr/>
        </p:nvSpPr>
        <p:spPr>
          <a:xfrm rot="240000">
            <a:off x="17416909" y="4515908"/>
            <a:ext cx="42189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15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450" spc="3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450" spc="-1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50">
                <a:solidFill>
                  <a:srgbClr val="FFFFFF"/>
                </a:solidFill>
                <a:latin typeface="Arial MT"/>
                <a:cs typeface="Arial MT"/>
              </a:rPr>
              <a:t>tido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b="1" spc="20">
                <a:solidFill>
                  <a:srgbClr val="FFFFFF"/>
                </a:solidFill>
                <a:latin typeface="Arial"/>
                <a:cs typeface="Arial"/>
              </a:rPr>
              <a:t>Uniqlo</a:t>
            </a:r>
            <a:endParaRPr sz="4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240000">
            <a:off x="17412103" y="4577996"/>
            <a:ext cx="43447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2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spc="6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450" spc="2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35">
                <a:solidFill>
                  <a:srgbClr val="FFFFFF"/>
                </a:solidFill>
                <a:latin typeface="Arial MT"/>
                <a:cs typeface="Arial MT"/>
              </a:rPr>
              <a:t>oche</a:t>
            </a:r>
            <a:r>
              <a:rPr sz="45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b="1" spc="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50" b="1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50" b="1" spc="25">
                <a:solidFill>
                  <a:srgbClr val="FFFFFF"/>
                </a:solidFill>
                <a:latin typeface="Arial"/>
                <a:cs typeface="Arial"/>
              </a:rPr>
              <a:t>ada</a:t>
            </a:r>
            <a:endParaRPr sz="45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3821167" y="3177536"/>
            <a:ext cx="4465955" cy="5774690"/>
          </a:xfrm>
          <a:custGeom>
            <a:avLst/>
            <a:gdLst/>
            <a:ahLst/>
            <a:cxnLst/>
            <a:rect l="l" t="t" r="r" b="b"/>
            <a:pathLst>
              <a:path w="4465955" h="5774690">
                <a:moveTo>
                  <a:pt x="429450" y="0"/>
                </a:moveTo>
                <a:lnTo>
                  <a:pt x="0" y="5456643"/>
                </a:lnTo>
                <a:lnTo>
                  <a:pt x="4036428" y="5774321"/>
                </a:lnTo>
                <a:lnTo>
                  <a:pt x="4465866" y="317677"/>
                </a:lnTo>
                <a:lnTo>
                  <a:pt x="42945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31996" y="8"/>
            <a:ext cx="10656461" cy="10296498"/>
            <a:chOff x="7631996" y="8"/>
            <a:chExt cx="10656461" cy="10296498"/>
          </a:xfr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object 4"/>
            <p:cNvSpPr/>
            <p:nvPr/>
          </p:nvSpPr>
          <p:spPr>
            <a:xfrm>
              <a:off x="7631996" y="8"/>
              <a:ext cx="5113020" cy="5525770"/>
            </a:xfrm>
            <a:custGeom>
              <a:avLst/>
              <a:gdLst/>
              <a:ahLst/>
              <a:cxnLst/>
              <a:rect l="l" t="t" r="r" b="b"/>
              <a:pathLst>
                <a:path w="5113020" h="5525770">
                  <a:moveTo>
                    <a:pt x="5112524" y="0"/>
                  </a:moveTo>
                  <a:lnTo>
                    <a:pt x="845578" y="0"/>
                  </a:lnTo>
                  <a:lnTo>
                    <a:pt x="0" y="4795494"/>
                  </a:lnTo>
                  <a:lnTo>
                    <a:pt x="4138269" y="5525185"/>
                  </a:lnTo>
                  <a:lnTo>
                    <a:pt x="51125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8040" y="152412"/>
              <a:ext cx="957592" cy="51427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4708" y="12"/>
              <a:ext cx="283730" cy="485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18576" y="12"/>
              <a:ext cx="783864" cy="1808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69231" y="12"/>
              <a:ext cx="795159" cy="3131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73851" y="64236"/>
              <a:ext cx="589368" cy="5942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8794" y="12"/>
              <a:ext cx="442328" cy="2987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27134" y="12"/>
              <a:ext cx="827303" cy="4310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77145" y="12"/>
              <a:ext cx="842972" cy="5633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27795" y="47015"/>
              <a:ext cx="842971" cy="6487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78451" y="179362"/>
              <a:ext cx="842323" cy="6486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937560" y="569036"/>
              <a:ext cx="636646" cy="8624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47900" y="228777"/>
              <a:ext cx="480771" cy="5855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36240" y="297243"/>
              <a:ext cx="842429" cy="6492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86243" y="429488"/>
              <a:ext cx="843093" cy="6494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36898" y="561860"/>
              <a:ext cx="843089" cy="6493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87552" y="694219"/>
              <a:ext cx="842441" cy="64927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57006" y="744270"/>
              <a:ext cx="480771" cy="5855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45337" y="812748"/>
              <a:ext cx="842441" cy="6492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95347" y="944994"/>
              <a:ext cx="843087" cy="6494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346004" y="1077353"/>
              <a:ext cx="843089" cy="6494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096662" y="1209712"/>
              <a:ext cx="842429" cy="64927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801271" y="1341970"/>
              <a:ext cx="636650" cy="8624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66112" y="1259776"/>
              <a:ext cx="480758" cy="5855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4440" y="1328254"/>
              <a:ext cx="842441" cy="6492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04451" y="1460499"/>
              <a:ext cx="843089" cy="64940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255103" y="1592859"/>
              <a:ext cx="843093" cy="6494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005758" y="1725218"/>
              <a:ext cx="842440" cy="6492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664987" y="2114892"/>
              <a:ext cx="636638" cy="8624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75320" y="1775281"/>
              <a:ext cx="480662" cy="5848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663657" y="1843760"/>
              <a:ext cx="842326" cy="6486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413671" y="1976005"/>
              <a:ext cx="842973" cy="64874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164321" y="2108364"/>
              <a:ext cx="842971" cy="64874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914976" y="2240724"/>
              <a:ext cx="842325" cy="64862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184426" y="2290127"/>
              <a:ext cx="480771" cy="58551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72766" y="2358605"/>
              <a:ext cx="842429" cy="64928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322770" y="2490850"/>
              <a:ext cx="843093" cy="64940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073424" y="2623210"/>
              <a:ext cx="843089" cy="64940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824083" y="2755569"/>
              <a:ext cx="842437" cy="64928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528704" y="2887827"/>
              <a:ext cx="636638" cy="86241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93532" y="2805633"/>
              <a:ext cx="480771" cy="58550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481863" y="2874111"/>
              <a:ext cx="842438" cy="64928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231872" y="3006356"/>
              <a:ext cx="843087" cy="64939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982530" y="3138715"/>
              <a:ext cx="843089" cy="64939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733181" y="3271075"/>
              <a:ext cx="842436" cy="64928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92293" y="3660749"/>
              <a:ext cx="636765" cy="86306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002638" y="3321138"/>
              <a:ext cx="480758" cy="58551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390966" y="3389617"/>
              <a:ext cx="842441" cy="64928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140977" y="3521862"/>
              <a:ext cx="843089" cy="64939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891630" y="3654216"/>
              <a:ext cx="843093" cy="64940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642283" y="3786580"/>
              <a:ext cx="842440" cy="6492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911846" y="3836644"/>
              <a:ext cx="480663" cy="58484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300184" y="3905113"/>
              <a:ext cx="842326" cy="64863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050197" y="4037360"/>
              <a:ext cx="842974" cy="64874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800847" y="4169721"/>
              <a:ext cx="842971" cy="64874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551502" y="4302081"/>
              <a:ext cx="842314" cy="6486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257902" y="4434326"/>
              <a:ext cx="634746" cy="8516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868246" y="4351489"/>
              <a:ext cx="433476" cy="31728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256587" y="4419968"/>
              <a:ext cx="795134" cy="38105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006586" y="4552213"/>
              <a:ext cx="795794" cy="38117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757244" y="4684572"/>
              <a:ext cx="795794" cy="38117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507903" y="4816931"/>
              <a:ext cx="795142" cy="38106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1768646" y="5423367"/>
              <a:ext cx="19685" cy="102235"/>
            </a:xfrm>
            <a:custGeom>
              <a:avLst/>
              <a:gdLst/>
              <a:ahLst/>
              <a:cxnLst/>
              <a:rect l="l" t="t" r="r" b="b"/>
              <a:pathLst>
                <a:path w="19684" h="102235">
                  <a:moveTo>
                    <a:pt x="17907" y="0"/>
                  </a:moveTo>
                  <a:lnTo>
                    <a:pt x="0" y="101536"/>
                  </a:lnTo>
                  <a:lnTo>
                    <a:pt x="1625" y="101828"/>
                  </a:lnTo>
                  <a:lnTo>
                    <a:pt x="19532" y="292"/>
                  </a:lnTo>
                  <a:lnTo>
                    <a:pt x="17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770276" y="8"/>
              <a:ext cx="5027295" cy="6236970"/>
            </a:xfrm>
            <a:custGeom>
              <a:avLst/>
              <a:gdLst/>
              <a:ahLst/>
              <a:cxnLst/>
              <a:rect l="l" t="t" r="r" b="b"/>
              <a:pathLst>
                <a:path w="5027294" h="6236970">
                  <a:moveTo>
                    <a:pt x="1608797" y="0"/>
                  </a:moveTo>
                  <a:lnTo>
                    <a:pt x="974242" y="0"/>
                  </a:lnTo>
                  <a:lnTo>
                    <a:pt x="0" y="5525185"/>
                  </a:lnTo>
                  <a:lnTo>
                    <a:pt x="4033837" y="6236462"/>
                  </a:lnTo>
                  <a:lnTo>
                    <a:pt x="5027206" y="602754"/>
                  </a:lnTo>
                  <a:lnTo>
                    <a:pt x="16087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810746" y="161302"/>
              <a:ext cx="4742967" cy="581107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837582" y="534475"/>
              <a:ext cx="1620427" cy="96144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136042" y="880852"/>
              <a:ext cx="409509" cy="215661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1770274" y="5424125"/>
              <a:ext cx="20320" cy="101600"/>
            </a:xfrm>
            <a:custGeom>
              <a:avLst/>
              <a:gdLst/>
              <a:ahLst/>
              <a:cxnLst/>
              <a:rect l="l" t="t" r="r" b="b"/>
              <a:pathLst>
                <a:path w="20320" h="101600">
                  <a:moveTo>
                    <a:pt x="17818" y="0"/>
                  </a:moveTo>
                  <a:lnTo>
                    <a:pt x="14058" y="21310"/>
                  </a:lnTo>
                  <a:lnTo>
                    <a:pt x="0" y="101066"/>
                  </a:lnTo>
                  <a:lnTo>
                    <a:pt x="2349" y="101485"/>
                  </a:lnTo>
                  <a:lnTo>
                    <a:pt x="20167" y="406"/>
                  </a:lnTo>
                  <a:lnTo>
                    <a:pt x="178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432299" y="4501496"/>
              <a:ext cx="6071870" cy="5795010"/>
            </a:xfrm>
            <a:custGeom>
              <a:avLst/>
              <a:gdLst/>
              <a:ahLst/>
              <a:cxnLst/>
              <a:rect l="l" t="t" r="r" b="b"/>
              <a:pathLst>
                <a:path w="6071869" h="5795009">
                  <a:moveTo>
                    <a:pt x="3882250" y="0"/>
                  </a:moveTo>
                  <a:lnTo>
                    <a:pt x="0" y="1608086"/>
                  </a:lnTo>
                  <a:lnTo>
                    <a:pt x="1734070" y="5794502"/>
                  </a:lnTo>
                  <a:lnTo>
                    <a:pt x="4841760" y="5794502"/>
                  </a:lnTo>
                  <a:lnTo>
                    <a:pt x="6071425" y="5285168"/>
                  </a:lnTo>
                  <a:lnTo>
                    <a:pt x="3882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4462745" y="9691396"/>
              <a:ext cx="41275" cy="96520"/>
            </a:xfrm>
            <a:custGeom>
              <a:avLst/>
              <a:gdLst/>
              <a:ahLst/>
              <a:cxnLst/>
              <a:rect l="l" t="t" r="r" b="b"/>
              <a:pathLst>
                <a:path w="41275" h="96520">
                  <a:moveTo>
                    <a:pt x="1524" y="0"/>
                  </a:moveTo>
                  <a:lnTo>
                    <a:pt x="0" y="634"/>
                  </a:lnTo>
                  <a:lnTo>
                    <a:pt x="39458" y="95897"/>
                  </a:lnTo>
                  <a:lnTo>
                    <a:pt x="40970" y="9526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727287" y="4770564"/>
              <a:ext cx="5680354" cy="552543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2319252" y="6486767"/>
              <a:ext cx="231952" cy="111455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2536001" y="6443334"/>
              <a:ext cx="1137920" cy="3349625"/>
            </a:xfrm>
            <a:custGeom>
              <a:avLst/>
              <a:gdLst/>
              <a:ahLst/>
              <a:cxnLst/>
              <a:rect l="l" t="t" r="r" b="b"/>
              <a:pathLst>
                <a:path w="1137919" h="3349625">
                  <a:moveTo>
                    <a:pt x="18689" y="37414"/>
                  </a:moveTo>
                  <a:lnTo>
                    <a:pt x="13703" y="37414"/>
                  </a:lnTo>
                  <a:lnTo>
                    <a:pt x="23088" y="60071"/>
                  </a:lnTo>
                  <a:lnTo>
                    <a:pt x="27343" y="58305"/>
                  </a:lnTo>
                  <a:lnTo>
                    <a:pt x="18689" y="37414"/>
                  </a:lnTo>
                  <a:close/>
                </a:path>
                <a:path w="1137919" h="3349625">
                  <a:moveTo>
                    <a:pt x="28587" y="26885"/>
                  </a:moveTo>
                  <a:lnTo>
                    <a:pt x="0" y="38722"/>
                  </a:lnTo>
                  <a:lnTo>
                    <a:pt x="1536" y="42456"/>
                  </a:lnTo>
                  <a:lnTo>
                    <a:pt x="13703" y="37414"/>
                  </a:lnTo>
                  <a:lnTo>
                    <a:pt x="18689" y="37414"/>
                  </a:lnTo>
                  <a:lnTo>
                    <a:pt x="17957" y="35648"/>
                  </a:lnTo>
                  <a:lnTo>
                    <a:pt x="30124" y="30607"/>
                  </a:lnTo>
                  <a:lnTo>
                    <a:pt x="28587" y="26885"/>
                  </a:lnTo>
                  <a:close/>
                </a:path>
                <a:path w="1137919" h="3349625">
                  <a:moveTo>
                    <a:pt x="58864" y="14351"/>
                  </a:moveTo>
                  <a:lnTo>
                    <a:pt x="34734" y="24333"/>
                  </a:lnTo>
                  <a:lnTo>
                    <a:pt x="45669" y="50723"/>
                  </a:lnTo>
                  <a:lnTo>
                    <a:pt x="58933" y="45224"/>
                  </a:lnTo>
                  <a:lnTo>
                    <a:pt x="48374" y="45224"/>
                  </a:lnTo>
                  <a:lnTo>
                    <a:pt x="45110" y="37338"/>
                  </a:lnTo>
                  <a:lnTo>
                    <a:pt x="54100" y="33616"/>
                  </a:lnTo>
                  <a:lnTo>
                    <a:pt x="43560" y="33616"/>
                  </a:lnTo>
                  <a:lnTo>
                    <a:pt x="40538" y="26301"/>
                  </a:lnTo>
                  <a:lnTo>
                    <a:pt x="60401" y="18072"/>
                  </a:lnTo>
                  <a:lnTo>
                    <a:pt x="58864" y="14351"/>
                  </a:lnTo>
                  <a:close/>
                </a:path>
                <a:path w="1137919" h="3349625">
                  <a:moveTo>
                    <a:pt x="68351" y="36944"/>
                  </a:moveTo>
                  <a:lnTo>
                    <a:pt x="48374" y="45224"/>
                  </a:lnTo>
                  <a:lnTo>
                    <a:pt x="58933" y="45224"/>
                  </a:lnTo>
                  <a:lnTo>
                    <a:pt x="69900" y="40678"/>
                  </a:lnTo>
                  <a:lnTo>
                    <a:pt x="68351" y="36944"/>
                  </a:lnTo>
                  <a:close/>
                </a:path>
                <a:path w="1137919" h="3349625">
                  <a:moveTo>
                    <a:pt x="70853" y="9372"/>
                  </a:moveTo>
                  <a:lnTo>
                    <a:pt x="66598" y="11137"/>
                  </a:lnTo>
                  <a:lnTo>
                    <a:pt x="77533" y="37515"/>
                  </a:lnTo>
                  <a:lnTo>
                    <a:pt x="81787" y="35763"/>
                  </a:lnTo>
                  <a:lnTo>
                    <a:pt x="76974" y="24142"/>
                  </a:lnTo>
                  <a:lnTo>
                    <a:pt x="80238" y="22796"/>
                  </a:lnTo>
                  <a:lnTo>
                    <a:pt x="96072" y="22796"/>
                  </a:lnTo>
                  <a:lnTo>
                    <a:pt x="87919" y="20421"/>
                  </a:lnTo>
                  <a:lnTo>
                    <a:pt x="75425" y="20421"/>
                  </a:lnTo>
                  <a:lnTo>
                    <a:pt x="70853" y="9372"/>
                  </a:lnTo>
                  <a:close/>
                </a:path>
                <a:path w="1137919" h="3349625">
                  <a:moveTo>
                    <a:pt x="56337" y="28333"/>
                  </a:moveTo>
                  <a:lnTo>
                    <a:pt x="43560" y="33616"/>
                  </a:lnTo>
                  <a:lnTo>
                    <a:pt x="54100" y="33616"/>
                  </a:lnTo>
                  <a:lnTo>
                    <a:pt x="57873" y="32054"/>
                  </a:lnTo>
                  <a:lnTo>
                    <a:pt x="56337" y="28333"/>
                  </a:lnTo>
                  <a:close/>
                </a:path>
                <a:path w="1137919" h="3349625">
                  <a:moveTo>
                    <a:pt x="96072" y="22796"/>
                  </a:moveTo>
                  <a:lnTo>
                    <a:pt x="80238" y="22796"/>
                  </a:lnTo>
                  <a:lnTo>
                    <a:pt x="99580" y="28384"/>
                  </a:lnTo>
                  <a:lnTo>
                    <a:pt x="106057" y="25704"/>
                  </a:lnTo>
                  <a:lnTo>
                    <a:pt x="96072" y="22796"/>
                  </a:lnTo>
                  <a:close/>
                </a:path>
                <a:path w="1137919" h="3349625">
                  <a:moveTo>
                    <a:pt x="93510" y="0"/>
                  </a:moveTo>
                  <a:lnTo>
                    <a:pt x="87591" y="2438"/>
                  </a:lnTo>
                  <a:lnTo>
                    <a:pt x="78955" y="18961"/>
                  </a:lnTo>
                  <a:lnTo>
                    <a:pt x="75425" y="20421"/>
                  </a:lnTo>
                  <a:lnTo>
                    <a:pt x="87919" y="20421"/>
                  </a:lnTo>
                  <a:lnTo>
                    <a:pt x="83515" y="19138"/>
                  </a:lnTo>
                  <a:lnTo>
                    <a:pt x="93510" y="0"/>
                  </a:lnTo>
                  <a:close/>
                </a:path>
                <a:path w="1137919" h="3349625">
                  <a:moveTo>
                    <a:pt x="1110259" y="3326714"/>
                  </a:moveTo>
                  <a:lnTo>
                    <a:pt x="1104633" y="3329038"/>
                  </a:lnTo>
                  <a:lnTo>
                    <a:pt x="1125054" y="3337356"/>
                  </a:lnTo>
                  <a:lnTo>
                    <a:pt x="1130045" y="3349421"/>
                  </a:lnTo>
                  <a:lnTo>
                    <a:pt x="1134300" y="3347656"/>
                  </a:lnTo>
                  <a:lnTo>
                    <a:pt x="1129309" y="3335591"/>
                  </a:lnTo>
                  <a:lnTo>
                    <a:pt x="1130390" y="3333026"/>
                  </a:lnTo>
                  <a:lnTo>
                    <a:pt x="1125766" y="3333026"/>
                  </a:lnTo>
                  <a:lnTo>
                    <a:pt x="1110259" y="3326714"/>
                  </a:lnTo>
                  <a:close/>
                </a:path>
                <a:path w="1137919" h="3349625">
                  <a:moveTo>
                    <a:pt x="1137869" y="3315271"/>
                  </a:moveTo>
                  <a:lnTo>
                    <a:pt x="1132243" y="3317608"/>
                  </a:lnTo>
                  <a:lnTo>
                    <a:pt x="1125766" y="3333026"/>
                  </a:lnTo>
                  <a:lnTo>
                    <a:pt x="1130390" y="3333026"/>
                  </a:lnTo>
                  <a:lnTo>
                    <a:pt x="1137869" y="33152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350684" y="6722465"/>
              <a:ext cx="4586731" cy="3059384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0427792" y="2934017"/>
              <a:ext cx="7860665" cy="7362190"/>
            </a:xfrm>
            <a:custGeom>
              <a:avLst/>
              <a:gdLst/>
              <a:ahLst/>
              <a:cxnLst/>
              <a:rect l="l" t="t" r="r" b="b"/>
              <a:pathLst>
                <a:path w="7860665" h="7362190">
                  <a:moveTo>
                    <a:pt x="31153" y="6309576"/>
                  </a:moveTo>
                  <a:lnTo>
                    <a:pt x="26797" y="6305816"/>
                  </a:lnTo>
                  <a:lnTo>
                    <a:pt x="16611" y="6297041"/>
                  </a:lnTo>
                  <a:lnTo>
                    <a:pt x="16611" y="6302819"/>
                  </a:lnTo>
                  <a:lnTo>
                    <a:pt x="5397" y="6307467"/>
                  </a:lnTo>
                  <a:lnTo>
                    <a:pt x="6337" y="6293942"/>
                  </a:lnTo>
                  <a:lnTo>
                    <a:pt x="16611" y="6302819"/>
                  </a:lnTo>
                  <a:lnTo>
                    <a:pt x="16611" y="6297041"/>
                  </a:lnTo>
                  <a:lnTo>
                    <a:pt x="13017" y="6293942"/>
                  </a:lnTo>
                  <a:lnTo>
                    <a:pt x="6934" y="6288710"/>
                  </a:lnTo>
                  <a:lnTo>
                    <a:pt x="2362" y="6290602"/>
                  </a:lnTo>
                  <a:lnTo>
                    <a:pt x="0" y="6322479"/>
                  </a:lnTo>
                  <a:lnTo>
                    <a:pt x="4457" y="6320625"/>
                  </a:lnTo>
                  <a:lnTo>
                    <a:pt x="5054" y="6312027"/>
                  </a:lnTo>
                  <a:lnTo>
                    <a:pt x="16065" y="6307467"/>
                  </a:lnTo>
                  <a:lnTo>
                    <a:pt x="20040" y="6305816"/>
                  </a:lnTo>
                  <a:lnTo>
                    <a:pt x="26581" y="6311468"/>
                  </a:lnTo>
                  <a:lnTo>
                    <a:pt x="31153" y="6309576"/>
                  </a:lnTo>
                  <a:close/>
                </a:path>
                <a:path w="7860665" h="7362190">
                  <a:moveTo>
                    <a:pt x="1995195" y="7347090"/>
                  </a:moveTo>
                  <a:lnTo>
                    <a:pt x="1993646" y="7343368"/>
                  </a:lnTo>
                  <a:lnTo>
                    <a:pt x="1965058" y="7355205"/>
                  </a:lnTo>
                  <a:lnTo>
                    <a:pt x="1966595" y="7358939"/>
                  </a:lnTo>
                  <a:lnTo>
                    <a:pt x="1978774" y="7353897"/>
                  </a:lnTo>
                  <a:lnTo>
                    <a:pt x="1982127" y="7361987"/>
                  </a:lnTo>
                  <a:lnTo>
                    <a:pt x="1987118" y="7361987"/>
                  </a:lnTo>
                  <a:lnTo>
                    <a:pt x="1983765" y="7353897"/>
                  </a:lnTo>
                  <a:lnTo>
                    <a:pt x="1983028" y="7352131"/>
                  </a:lnTo>
                  <a:lnTo>
                    <a:pt x="1995195" y="7347090"/>
                  </a:lnTo>
                  <a:close/>
                </a:path>
                <a:path w="7860665" h="7362190">
                  <a:moveTo>
                    <a:pt x="2034171" y="7348791"/>
                  </a:moveTo>
                  <a:lnTo>
                    <a:pt x="2032977" y="7342530"/>
                  </a:lnTo>
                  <a:lnTo>
                    <a:pt x="2031111" y="7339800"/>
                  </a:lnTo>
                  <a:lnTo>
                    <a:pt x="2031111" y="7350557"/>
                  </a:lnTo>
                  <a:lnTo>
                    <a:pt x="2028151" y="7356551"/>
                  </a:lnTo>
                  <a:lnTo>
                    <a:pt x="2015388" y="7361847"/>
                  </a:lnTo>
                  <a:lnTo>
                    <a:pt x="2009025" y="7359701"/>
                  </a:lnTo>
                  <a:lnTo>
                    <a:pt x="2003894" y="7347318"/>
                  </a:lnTo>
                  <a:lnTo>
                    <a:pt x="2006892" y="7341298"/>
                  </a:lnTo>
                  <a:lnTo>
                    <a:pt x="2019655" y="7336015"/>
                  </a:lnTo>
                  <a:lnTo>
                    <a:pt x="2025980" y="7338174"/>
                  </a:lnTo>
                  <a:lnTo>
                    <a:pt x="2031111" y="7350557"/>
                  </a:lnTo>
                  <a:lnTo>
                    <a:pt x="2031111" y="7339800"/>
                  </a:lnTo>
                  <a:lnTo>
                    <a:pt x="2029383" y="7337260"/>
                  </a:lnTo>
                  <a:lnTo>
                    <a:pt x="2027275" y="7336015"/>
                  </a:lnTo>
                  <a:lnTo>
                    <a:pt x="2024278" y="7334237"/>
                  </a:lnTo>
                  <a:lnTo>
                    <a:pt x="2000846" y="7349083"/>
                  </a:lnTo>
                  <a:lnTo>
                    <a:pt x="2002028" y="7355345"/>
                  </a:lnTo>
                  <a:lnTo>
                    <a:pt x="2005622" y="7360615"/>
                  </a:lnTo>
                  <a:lnTo>
                    <a:pt x="2007946" y="7361987"/>
                  </a:lnTo>
                  <a:lnTo>
                    <a:pt x="2024697" y="7361987"/>
                  </a:lnTo>
                  <a:lnTo>
                    <a:pt x="2024926" y="7361847"/>
                  </a:lnTo>
                  <a:lnTo>
                    <a:pt x="2028939" y="7359370"/>
                  </a:lnTo>
                  <a:lnTo>
                    <a:pt x="2032698" y="7354544"/>
                  </a:lnTo>
                  <a:lnTo>
                    <a:pt x="2034171" y="7348791"/>
                  </a:lnTo>
                  <a:close/>
                </a:path>
                <a:path w="7860665" h="7362190">
                  <a:moveTo>
                    <a:pt x="2070925" y="7338555"/>
                  </a:moveTo>
                  <a:lnTo>
                    <a:pt x="2061311" y="7315340"/>
                  </a:lnTo>
                  <a:lnTo>
                    <a:pt x="2057057" y="7317105"/>
                  </a:lnTo>
                  <a:lnTo>
                    <a:pt x="2065566" y="7337641"/>
                  </a:lnTo>
                  <a:lnTo>
                    <a:pt x="2063826" y="7341781"/>
                  </a:lnTo>
                  <a:lnTo>
                    <a:pt x="2051646" y="7346823"/>
                  </a:lnTo>
                  <a:lnTo>
                    <a:pt x="2047481" y="7345134"/>
                  </a:lnTo>
                  <a:lnTo>
                    <a:pt x="2038972" y="7324585"/>
                  </a:lnTo>
                  <a:lnTo>
                    <a:pt x="2034717" y="7326350"/>
                  </a:lnTo>
                  <a:lnTo>
                    <a:pt x="2044331" y="7349566"/>
                  </a:lnTo>
                  <a:lnTo>
                    <a:pt x="2050389" y="7351636"/>
                  </a:lnTo>
                  <a:lnTo>
                    <a:pt x="2061984" y="7346823"/>
                  </a:lnTo>
                  <a:lnTo>
                    <a:pt x="2068106" y="7344283"/>
                  </a:lnTo>
                  <a:lnTo>
                    <a:pt x="2070925" y="7338555"/>
                  </a:lnTo>
                  <a:close/>
                </a:path>
                <a:path w="7860665" h="7362190">
                  <a:moveTo>
                    <a:pt x="2109419" y="7326312"/>
                  </a:moveTo>
                  <a:lnTo>
                    <a:pt x="2101888" y="7322299"/>
                  </a:lnTo>
                  <a:lnTo>
                    <a:pt x="2096973" y="7319683"/>
                  </a:lnTo>
                  <a:lnTo>
                    <a:pt x="2095449" y="7319327"/>
                  </a:lnTo>
                  <a:lnTo>
                    <a:pt x="2093747" y="7319327"/>
                  </a:lnTo>
                  <a:lnTo>
                    <a:pt x="2097049" y="7317346"/>
                  </a:lnTo>
                  <a:lnTo>
                    <a:pt x="2099335" y="7313435"/>
                  </a:lnTo>
                  <a:lnTo>
                    <a:pt x="2097074" y="7307974"/>
                  </a:lnTo>
                  <a:lnTo>
                    <a:pt x="2095563" y="7304329"/>
                  </a:lnTo>
                  <a:lnTo>
                    <a:pt x="2094217" y="7304125"/>
                  </a:lnTo>
                  <a:lnTo>
                    <a:pt x="2094217" y="7313981"/>
                  </a:lnTo>
                  <a:lnTo>
                    <a:pt x="2093150" y="7316698"/>
                  </a:lnTo>
                  <a:lnTo>
                    <a:pt x="2079498" y="7322350"/>
                  </a:lnTo>
                  <a:lnTo>
                    <a:pt x="2075891" y="7313625"/>
                  </a:lnTo>
                  <a:lnTo>
                    <a:pt x="2089543" y="7307974"/>
                  </a:lnTo>
                  <a:lnTo>
                    <a:pt x="2092198" y="7309104"/>
                  </a:lnTo>
                  <a:lnTo>
                    <a:pt x="2094217" y="7313981"/>
                  </a:lnTo>
                  <a:lnTo>
                    <a:pt x="2094217" y="7304125"/>
                  </a:lnTo>
                  <a:lnTo>
                    <a:pt x="2089975" y="7303465"/>
                  </a:lnTo>
                  <a:lnTo>
                    <a:pt x="2070112" y="7311695"/>
                  </a:lnTo>
                  <a:lnTo>
                    <a:pt x="2081034" y="7338073"/>
                  </a:lnTo>
                  <a:lnTo>
                    <a:pt x="2085276" y="7336307"/>
                  </a:lnTo>
                  <a:lnTo>
                    <a:pt x="2081022" y="7326046"/>
                  </a:lnTo>
                  <a:lnTo>
                    <a:pt x="2089924" y="7322350"/>
                  </a:lnTo>
                  <a:lnTo>
                    <a:pt x="2092350" y="7322299"/>
                  </a:lnTo>
                  <a:lnTo>
                    <a:pt x="2096719" y="7324649"/>
                  </a:lnTo>
                  <a:lnTo>
                    <a:pt x="2104059" y="7328535"/>
                  </a:lnTo>
                  <a:lnTo>
                    <a:pt x="2109419" y="7326312"/>
                  </a:lnTo>
                  <a:close/>
                </a:path>
                <a:path w="7860665" h="7362190">
                  <a:moveTo>
                    <a:pt x="2120404" y="7282701"/>
                  </a:moveTo>
                  <a:lnTo>
                    <a:pt x="2115477" y="7284669"/>
                  </a:lnTo>
                  <a:lnTo>
                    <a:pt x="2113267" y="7290765"/>
                  </a:lnTo>
                  <a:lnTo>
                    <a:pt x="2116785" y="7289317"/>
                  </a:lnTo>
                  <a:lnTo>
                    <a:pt x="2120404" y="7282701"/>
                  </a:lnTo>
                  <a:close/>
                </a:path>
                <a:path w="7860665" h="7362190">
                  <a:moveTo>
                    <a:pt x="2139861" y="7313701"/>
                  </a:moveTo>
                  <a:lnTo>
                    <a:pt x="2138324" y="7309980"/>
                  </a:lnTo>
                  <a:lnTo>
                    <a:pt x="2118347" y="7318248"/>
                  </a:lnTo>
                  <a:lnTo>
                    <a:pt x="2115083" y="7310374"/>
                  </a:lnTo>
                  <a:lnTo>
                    <a:pt x="2124087" y="7306640"/>
                  </a:lnTo>
                  <a:lnTo>
                    <a:pt x="2127847" y="7305078"/>
                  </a:lnTo>
                  <a:lnTo>
                    <a:pt x="2126310" y="7301357"/>
                  </a:lnTo>
                  <a:lnTo>
                    <a:pt x="2113546" y="7306640"/>
                  </a:lnTo>
                  <a:lnTo>
                    <a:pt x="2110511" y="7299325"/>
                  </a:lnTo>
                  <a:lnTo>
                    <a:pt x="2130387" y="7291095"/>
                  </a:lnTo>
                  <a:lnTo>
                    <a:pt x="2128850" y="7287361"/>
                  </a:lnTo>
                  <a:lnTo>
                    <a:pt x="2104707" y="7297369"/>
                  </a:lnTo>
                  <a:lnTo>
                    <a:pt x="2115629" y="7323734"/>
                  </a:lnTo>
                  <a:lnTo>
                    <a:pt x="2128888" y="7318248"/>
                  </a:lnTo>
                  <a:lnTo>
                    <a:pt x="2139861" y="7313701"/>
                  </a:lnTo>
                  <a:close/>
                </a:path>
                <a:path w="7860665" h="7362190">
                  <a:moveTo>
                    <a:pt x="2586939" y="5248224"/>
                  </a:moveTo>
                  <a:lnTo>
                    <a:pt x="2584335" y="5241937"/>
                  </a:lnTo>
                  <a:lnTo>
                    <a:pt x="2582316" y="5237073"/>
                  </a:lnTo>
                  <a:lnTo>
                    <a:pt x="2576906" y="5237048"/>
                  </a:lnTo>
                  <a:lnTo>
                    <a:pt x="2562212" y="5242344"/>
                  </a:lnTo>
                  <a:lnTo>
                    <a:pt x="2559901" y="5241747"/>
                  </a:lnTo>
                  <a:lnTo>
                    <a:pt x="2557957" y="5237073"/>
                  </a:lnTo>
                  <a:lnTo>
                    <a:pt x="2560586" y="5234038"/>
                  </a:lnTo>
                  <a:lnTo>
                    <a:pt x="2569553" y="5230330"/>
                  </a:lnTo>
                  <a:lnTo>
                    <a:pt x="2574036" y="5230203"/>
                  </a:lnTo>
                  <a:lnTo>
                    <a:pt x="2577033" y="5230685"/>
                  </a:lnTo>
                  <a:lnTo>
                    <a:pt x="2576830" y="5230203"/>
                  </a:lnTo>
                  <a:lnTo>
                    <a:pt x="2575268" y="5226393"/>
                  </a:lnTo>
                  <a:lnTo>
                    <a:pt x="2572131" y="5226215"/>
                  </a:lnTo>
                  <a:lnTo>
                    <a:pt x="2568143" y="5226545"/>
                  </a:lnTo>
                  <a:lnTo>
                    <a:pt x="2557488" y="5230952"/>
                  </a:lnTo>
                  <a:lnTo>
                    <a:pt x="2552458" y="5236210"/>
                  </a:lnTo>
                  <a:lnTo>
                    <a:pt x="2556548" y="5246090"/>
                  </a:lnTo>
                  <a:lnTo>
                    <a:pt x="2561386" y="5247310"/>
                  </a:lnTo>
                  <a:lnTo>
                    <a:pt x="2575128" y="5242344"/>
                  </a:lnTo>
                  <a:lnTo>
                    <a:pt x="2576042" y="5242014"/>
                  </a:lnTo>
                  <a:lnTo>
                    <a:pt x="2579230" y="5241937"/>
                  </a:lnTo>
                  <a:lnTo>
                    <a:pt x="2581694" y="5247919"/>
                  </a:lnTo>
                  <a:lnTo>
                    <a:pt x="2578074" y="5250612"/>
                  </a:lnTo>
                  <a:lnTo>
                    <a:pt x="2568448" y="5254599"/>
                  </a:lnTo>
                  <a:lnTo>
                    <a:pt x="2562999" y="5254587"/>
                  </a:lnTo>
                  <a:lnTo>
                    <a:pt x="2559634" y="5253723"/>
                  </a:lnTo>
                  <a:lnTo>
                    <a:pt x="2561488" y="5258219"/>
                  </a:lnTo>
                  <a:lnTo>
                    <a:pt x="2564765" y="5258765"/>
                  </a:lnTo>
                  <a:lnTo>
                    <a:pt x="2570022" y="5258320"/>
                  </a:lnTo>
                  <a:lnTo>
                    <a:pt x="2578989" y="5254599"/>
                  </a:lnTo>
                  <a:lnTo>
                    <a:pt x="2581986" y="5253367"/>
                  </a:lnTo>
                  <a:lnTo>
                    <a:pt x="2586939" y="5248224"/>
                  </a:lnTo>
                  <a:close/>
                </a:path>
                <a:path w="7860665" h="7362190">
                  <a:moveTo>
                    <a:pt x="2612110" y="5209146"/>
                  </a:moveTo>
                  <a:lnTo>
                    <a:pt x="2606484" y="5211483"/>
                  </a:lnTo>
                  <a:lnTo>
                    <a:pt x="2600020" y="5226888"/>
                  </a:lnTo>
                  <a:lnTo>
                    <a:pt x="2584513" y="5220589"/>
                  </a:lnTo>
                  <a:lnTo>
                    <a:pt x="2578887" y="5222913"/>
                  </a:lnTo>
                  <a:lnTo>
                    <a:pt x="2599309" y="5231231"/>
                  </a:lnTo>
                  <a:lnTo>
                    <a:pt x="2604300" y="5243296"/>
                  </a:lnTo>
                  <a:lnTo>
                    <a:pt x="2608554" y="5241531"/>
                  </a:lnTo>
                  <a:lnTo>
                    <a:pt x="2603563" y="5229466"/>
                  </a:lnTo>
                  <a:lnTo>
                    <a:pt x="2604643" y="5226888"/>
                  </a:lnTo>
                  <a:lnTo>
                    <a:pt x="2612110" y="5209146"/>
                  </a:lnTo>
                  <a:close/>
                </a:path>
                <a:path w="7860665" h="7362190">
                  <a:moveTo>
                    <a:pt x="2650718" y="5224069"/>
                  </a:moveTo>
                  <a:lnTo>
                    <a:pt x="2649182" y="5220335"/>
                  </a:lnTo>
                  <a:lnTo>
                    <a:pt x="2631033" y="5227853"/>
                  </a:lnTo>
                  <a:lnTo>
                    <a:pt x="2621648" y="5205196"/>
                  </a:lnTo>
                  <a:lnTo>
                    <a:pt x="2617393" y="5206962"/>
                  </a:lnTo>
                  <a:lnTo>
                    <a:pt x="2628328" y="5233340"/>
                  </a:lnTo>
                  <a:lnTo>
                    <a:pt x="2641574" y="5227853"/>
                  </a:lnTo>
                  <a:lnTo>
                    <a:pt x="2650718" y="5224069"/>
                  </a:lnTo>
                  <a:close/>
                </a:path>
                <a:path w="7860665" h="7362190">
                  <a:moveTo>
                    <a:pt x="2668968" y="5185600"/>
                  </a:moveTo>
                  <a:lnTo>
                    <a:pt x="2664371" y="5187518"/>
                  </a:lnTo>
                  <a:lnTo>
                    <a:pt x="2662428" y="5213566"/>
                  </a:lnTo>
                  <a:lnTo>
                    <a:pt x="2642628" y="5196510"/>
                  </a:lnTo>
                  <a:lnTo>
                    <a:pt x="2638031" y="5198427"/>
                  </a:lnTo>
                  <a:lnTo>
                    <a:pt x="2662212" y="5219319"/>
                  </a:lnTo>
                  <a:lnTo>
                    <a:pt x="2666644" y="5217477"/>
                  </a:lnTo>
                  <a:lnTo>
                    <a:pt x="2666936" y="5213566"/>
                  </a:lnTo>
                  <a:lnTo>
                    <a:pt x="2668968" y="5185600"/>
                  </a:lnTo>
                  <a:close/>
                </a:path>
                <a:path w="7860665" h="7362190">
                  <a:moveTo>
                    <a:pt x="2690495" y="5207597"/>
                  </a:moveTo>
                  <a:lnTo>
                    <a:pt x="2679560" y="5181219"/>
                  </a:lnTo>
                  <a:lnTo>
                    <a:pt x="2675305" y="5182984"/>
                  </a:lnTo>
                  <a:lnTo>
                    <a:pt x="2686240" y="5209362"/>
                  </a:lnTo>
                  <a:lnTo>
                    <a:pt x="2690495" y="5207597"/>
                  </a:lnTo>
                  <a:close/>
                </a:path>
                <a:path w="7860665" h="7362190">
                  <a:moveTo>
                    <a:pt x="2727629" y="5192217"/>
                  </a:moveTo>
                  <a:lnTo>
                    <a:pt x="2723273" y="5188458"/>
                  </a:lnTo>
                  <a:lnTo>
                    <a:pt x="2713088" y="5179682"/>
                  </a:lnTo>
                  <a:lnTo>
                    <a:pt x="2713088" y="5185461"/>
                  </a:lnTo>
                  <a:lnTo>
                    <a:pt x="2701861" y="5190109"/>
                  </a:lnTo>
                  <a:lnTo>
                    <a:pt x="2702814" y="5176571"/>
                  </a:lnTo>
                  <a:lnTo>
                    <a:pt x="2713088" y="5185461"/>
                  </a:lnTo>
                  <a:lnTo>
                    <a:pt x="2713088" y="5179682"/>
                  </a:lnTo>
                  <a:lnTo>
                    <a:pt x="2709481" y="5176571"/>
                  </a:lnTo>
                  <a:lnTo>
                    <a:pt x="2703411" y="5171338"/>
                  </a:lnTo>
                  <a:lnTo>
                    <a:pt x="2698839" y="5173230"/>
                  </a:lnTo>
                  <a:lnTo>
                    <a:pt x="2696476" y="5205120"/>
                  </a:lnTo>
                  <a:lnTo>
                    <a:pt x="2700934" y="5203279"/>
                  </a:lnTo>
                  <a:lnTo>
                    <a:pt x="2701531" y="5194655"/>
                  </a:lnTo>
                  <a:lnTo>
                    <a:pt x="2712516" y="5190109"/>
                  </a:lnTo>
                  <a:lnTo>
                    <a:pt x="2716504" y="5188458"/>
                  </a:lnTo>
                  <a:lnTo>
                    <a:pt x="2723057" y="5194109"/>
                  </a:lnTo>
                  <a:lnTo>
                    <a:pt x="2727629" y="5192217"/>
                  </a:lnTo>
                  <a:close/>
                </a:path>
                <a:path w="7860665" h="7362190">
                  <a:moveTo>
                    <a:pt x="2773667" y="5173154"/>
                  </a:moveTo>
                  <a:lnTo>
                    <a:pt x="2772118" y="5169420"/>
                  </a:lnTo>
                  <a:lnTo>
                    <a:pt x="2752140" y="5177688"/>
                  </a:lnTo>
                  <a:lnTo>
                    <a:pt x="2748877" y="5169814"/>
                  </a:lnTo>
                  <a:lnTo>
                    <a:pt x="2757906" y="5166080"/>
                  </a:lnTo>
                  <a:lnTo>
                    <a:pt x="2761640" y="5164531"/>
                  </a:lnTo>
                  <a:lnTo>
                    <a:pt x="2760103" y="5160797"/>
                  </a:lnTo>
                  <a:lnTo>
                    <a:pt x="2747327" y="5166080"/>
                  </a:lnTo>
                  <a:lnTo>
                    <a:pt x="2744305" y="5158778"/>
                  </a:lnTo>
                  <a:lnTo>
                    <a:pt x="2764167" y="5150548"/>
                  </a:lnTo>
                  <a:lnTo>
                    <a:pt x="2762631" y="5146814"/>
                  </a:lnTo>
                  <a:lnTo>
                    <a:pt x="2738501" y="5156809"/>
                  </a:lnTo>
                  <a:lnTo>
                    <a:pt x="2749435" y="5183187"/>
                  </a:lnTo>
                  <a:lnTo>
                    <a:pt x="2762720" y="5177688"/>
                  </a:lnTo>
                  <a:lnTo>
                    <a:pt x="2773667" y="5173154"/>
                  </a:lnTo>
                  <a:close/>
                </a:path>
                <a:path w="7860665" h="7362190">
                  <a:moveTo>
                    <a:pt x="2809290" y="5158397"/>
                  </a:moveTo>
                  <a:lnTo>
                    <a:pt x="2804922" y="5154625"/>
                  </a:lnTo>
                  <a:lnTo>
                    <a:pt x="2794749" y="5145862"/>
                  </a:lnTo>
                  <a:lnTo>
                    <a:pt x="2794749" y="5151640"/>
                  </a:lnTo>
                  <a:lnTo>
                    <a:pt x="2783522" y="5156289"/>
                  </a:lnTo>
                  <a:lnTo>
                    <a:pt x="2784475" y="5142750"/>
                  </a:lnTo>
                  <a:lnTo>
                    <a:pt x="2794749" y="5151640"/>
                  </a:lnTo>
                  <a:lnTo>
                    <a:pt x="2794749" y="5145862"/>
                  </a:lnTo>
                  <a:lnTo>
                    <a:pt x="2791142" y="5142750"/>
                  </a:lnTo>
                  <a:lnTo>
                    <a:pt x="2785072" y="5137518"/>
                  </a:lnTo>
                  <a:lnTo>
                    <a:pt x="2780487" y="5139410"/>
                  </a:lnTo>
                  <a:lnTo>
                    <a:pt x="2778125" y="5171300"/>
                  </a:lnTo>
                  <a:lnTo>
                    <a:pt x="2782595" y="5169446"/>
                  </a:lnTo>
                  <a:lnTo>
                    <a:pt x="2783192" y="5160835"/>
                  </a:lnTo>
                  <a:lnTo>
                    <a:pt x="2794165" y="5156289"/>
                  </a:lnTo>
                  <a:lnTo>
                    <a:pt x="2798178" y="5154625"/>
                  </a:lnTo>
                  <a:lnTo>
                    <a:pt x="2804718" y="5160289"/>
                  </a:lnTo>
                  <a:lnTo>
                    <a:pt x="2809290" y="5158397"/>
                  </a:lnTo>
                  <a:close/>
                </a:path>
                <a:path w="7860665" h="7362190">
                  <a:moveTo>
                    <a:pt x="2843644" y="5144160"/>
                  </a:moveTo>
                  <a:lnTo>
                    <a:pt x="2836113" y="5140134"/>
                  </a:lnTo>
                  <a:lnTo>
                    <a:pt x="2831211" y="5137518"/>
                  </a:lnTo>
                  <a:lnTo>
                    <a:pt x="2829737" y="5137175"/>
                  </a:lnTo>
                  <a:lnTo>
                    <a:pt x="2827985" y="5137175"/>
                  </a:lnTo>
                  <a:lnTo>
                    <a:pt x="2831274" y="5135194"/>
                  </a:lnTo>
                  <a:lnTo>
                    <a:pt x="2833573" y="5131270"/>
                  </a:lnTo>
                  <a:lnTo>
                    <a:pt x="2831325" y="5125821"/>
                  </a:lnTo>
                  <a:lnTo>
                    <a:pt x="2829801" y="5122164"/>
                  </a:lnTo>
                  <a:lnTo>
                    <a:pt x="2828442" y="5121961"/>
                  </a:lnTo>
                  <a:lnTo>
                    <a:pt x="2828442" y="5131828"/>
                  </a:lnTo>
                  <a:lnTo>
                    <a:pt x="2827388" y="5134534"/>
                  </a:lnTo>
                  <a:lnTo>
                    <a:pt x="2813735" y="5140185"/>
                  </a:lnTo>
                  <a:lnTo>
                    <a:pt x="2810129" y="5131473"/>
                  </a:lnTo>
                  <a:lnTo>
                    <a:pt x="2823768" y="5125821"/>
                  </a:lnTo>
                  <a:lnTo>
                    <a:pt x="2826423" y="5126939"/>
                  </a:lnTo>
                  <a:lnTo>
                    <a:pt x="2828442" y="5131828"/>
                  </a:lnTo>
                  <a:lnTo>
                    <a:pt x="2828442" y="5121961"/>
                  </a:lnTo>
                  <a:lnTo>
                    <a:pt x="2824213" y="5121300"/>
                  </a:lnTo>
                  <a:lnTo>
                    <a:pt x="2804337" y="5129530"/>
                  </a:lnTo>
                  <a:lnTo>
                    <a:pt x="2815272" y="5155920"/>
                  </a:lnTo>
                  <a:lnTo>
                    <a:pt x="2819527" y="5154155"/>
                  </a:lnTo>
                  <a:lnTo>
                    <a:pt x="2815272" y="5143881"/>
                  </a:lnTo>
                  <a:lnTo>
                    <a:pt x="2824162" y="5140198"/>
                  </a:lnTo>
                  <a:lnTo>
                    <a:pt x="2824645" y="5140185"/>
                  </a:lnTo>
                  <a:lnTo>
                    <a:pt x="2826575" y="5140134"/>
                  </a:lnTo>
                  <a:lnTo>
                    <a:pt x="2838310" y="5146370"/>
                  </a:lnTo>
                  <a:lnTo>
                    <a:pt x="2843644" y="5144160"/>
                  </a:lnTo>
                  <a:close/>
                </a:path>
                <a:path w="7860665" h="7362190">
                  <a:moveTo>
                    <a:pt x="2872282" y="5132298"/>
                  </a:moveTo>
                  <a:lnTo>
                    <a:pt x="2870733" y="5128565"/>
                  </a:lnTo>
                  <a:lnTo>
                    <a:pt x="2852585" y="5136083"/>
                  </a:lnTo>
                  <a:lnTo>
                    <a:pt x="2843199" y="5113439"/>
                  </a:lnTo>
                  <a:lnTo>
                    <a:pt x="2838945" y="5115204"/>
                  </a:lnTo>
                  <a:lnTo>
                    <a:pt x="2849867" y="5141582"/>
                  </a:lnTo>
                  <a:lnTo>
                    <a:pt x="2863151" y="5136083"/>
                  </a:lnTo>
                  <a:lnTo>
                    <a:pt x="2872282" y="5132298"/>
                  </a:lnTo>
                  <a:close/>
                </a:path>
                <a:path w="7860665" h="7362190">
                  <a:moveTo>
                    <a:pt x="2903016" y="5119573"/>
                  </a:moveTo>
                  <a:lnTo>
                    <a:pt x="2901467" y="5115839"/>
                  </a:lnTo>
                  <a:lnTo>
                    <a:pt x="2881490" y="5124120"/>
                  </a:lnTo>
                  <a:lnTo>
                    <a:pt x="2878226" y="5116233"/>
                  </a:lnTo>
                  <a:lnTo>
                    <a:pt x="2887230" y="5112512"/>
                  </a:lnTo>
                  <a:lnTo>
                    <a:pt x="2891002" y="5110950"/>
                  </a:lnTo>
                  <a:lnTo>
                    <a:pt x="2889453" y="5107216"/>
                  </a:lnTo>
                  <a:lnTo>
                    <a:pt x="2876677" y="5112512"/>
                  </a:lnTo>
                  <a:lnTo>
                    <a:pt x="2873654" y="5105197"/>
                  </a:lnTo>
                  <a:lnTo>
                    <a:pt x="2893530" y="5096967"/>
                  </a:lnTo>
                  <a:lnTo>
                    <a:pt x="2891980" y="5093233"/>
                  </a:lnTo>
                  <a:lnTo>
                    <a:pt x="2867850" y="5103228"/>
                  </a:lnTo>
                  <a:lnTo>
                    <a:pt x="2878785" y="5129606"/>
                  </a:lnTo>
                  <a:lnTo>
                    <a:pt x="2892044" y="5124120"/>
                  </a:lnTo>
                  <a:lnTo>
                    <a:pt x="2903016" y="5119573"/>
                  </a:lnTo>
                  <a:close/>
                </a:path>
                <a:path w="7860665" h="7362190">
                  <a:moveTo>
                    <a:pt x="7860208" y="5285143"/>
                  </a:moveTo>
                  <a:lnTo>
                    <a:pt x="5671032" y="0"/>
                  </a:lnTo>
                  <a:lnTo>
                    <a:pt x="1886750" y="1567484"/>
                  </a:lnTo>
                  <a:lnTo>
                    <a:pt x="4075925" y="6852653"/>
                  </a:lnTo>
                  <a:lnTo>
                    <a:pt x="7860208" y="5285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4464448" y="9690922"/>
              <a:ext cx="41910" cy="95885"/>
            </a:xfrm>
            <a:custGeom>
              <a:avLst/>
              <a:gdLst/>
              <a:ahLst/>
              <a:cxnLst/>
              <a:rect l="l" t="t" r="r" b="b"/>
              <a:pathLst>
                <a:path w="41909" h="95884">
                  <a:moveTo>
                    <a:pt x="2222" y="0"/>
                  </a:moveTo>
                  <a:lnTo>
                    <a:pt x="0" y="914"/>
                  </a:lnTo>
                  <a:lnTo>
                    <a:pt x="39281" y="95732"/>
                  </a:lnTo>
                  <a:lnTo>
                    <a:pt x="41490" y="94818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 rot="20280000">
            <a:off x="17575704" y="8022108"/>
            <a:ext cx="376188" cy="55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4"/>
              </a:lnSpc>
            </a:pPr>
            <a:r>
              <a:rPr sz="400" spc="70">
                <a:latin typeface="Trebuchet MS"/>
                <a:cs typeface="Trebuchet MS"/>
              </a:rPr>
              <a:t>REVI</a:t>
            </a:r>
            <a:r>
              <a:rPr sz="400" spc="50">
                <a:latin typeface="Trebuchet MS"/>
                <a:cs typeface="Trebuchet MS"/>
              </a:rPr>
              <a:t>S</a:t>
            </a:r>
            <a:r>
              <a:rPr sz="400">
                <a:latin typeface="Trebuchet MS"/>
                <a:cs typeface="Trebuchet MS"/>
              </a:rPr>
              <a:t>T</a:t>
            </a:r>
            <a:r>
              <a:rPr sz="400" spc="105">
                <a:latin typeface="Trebuchet MS"/>
                <a:cs typeface="Trebuchet MS"/>
              </a:rPr>
              <a:t>A</a:t>
            </a:r>
            <a:r>
              <a:rPr sz="400" spc="-20">
                <a:latin typeface="Trebuchet MS"/>
                <a:cs typeface="Trebuchet MS"/>
              </a:rPr>
              <a:t> </a:t>
            </a:r>
            <a:r>
              <a:rPr sz="400" spc="80">
                <a:latin typeface="Trebuchet MS"/>
                <a:cs typeface="Trebuchet MS"/>
              </a:rPr>
              <a:t>ELA</a:t>
            </a:r>
            <a:endParaRPr sz="400">
              <a:latin typeface="Trebuchet MS"/>
              <a:cs typeface="Trebuchet MS"/>
            </a:endParaRPr>
          </a:p>
        </p:txBody>
      </p:sp>
      <p:sp>
        <p:nvSpPr>
          <p:cNvPr id="82" name="object 82"/>
          <p:cNvSpPr txBox="1"/>
          <p:nvPr/>
        </p:nvSpPr>
        <p:spPr>
          <a:xfrm rot="20280000">
            <a:off x="17980380" y="7922192"/>
            <a:ext cx="65358" cy="54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400" b="1" spc="20">
                <a:latin typeface="Georgia"/>
                <a:cs typeface="Georgia"/>
              </a:rPr>
              <a:t>3</a:t>
            </a:r>
            <a:endParaRPr sz="400">
              <a:latin typeface="Georgia"/>
              <a:cs typeface="Georgia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12425768" y="3977506"/>
            <a:ext cx="5399388" cy="5578417"/>
            <a:chOff x="12425768" y="3977506"/>
            <a:chExt cx="5399388" cy="5578417"/>
          </a:xfrm>
        </p:grpSpPr>
        <p:pic>
          <p:nvPicPr>
            <p:cNvPr id="84" name="object 8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2425768" y="4484344"/>
              <a:ext cx="2672105" cy="507157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504822" y="5241594"/>
              <a:ext cx="1367915" cy="113797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5585376" y="4973383"/>
              <a:ext cx="1125093" cy="141782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4789797" y="5929595"/>
              <a:ext cx="1368621" cy="113965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6060584" y="6120625"/>
              <a:ext cx="1126134" cy="142035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5075484" y="6619291"/>
              <a:ext cx="1368259" cy="113880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360814" y="7308138"/>
              <a:ext cx="1272806" cy="90834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6095149" y="7270396"/>
              <a:ext cx="1730007" cy="103029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3814471" y="3977506"/>
              <a:ext cx="2561188" cy="4936500"/>
            </a:xfrm>
            <a:prstGeom prst="rect">
              <a:avLst/>
            </a:prstGeom>
          </p:spPr>
        </p:pic>
      </p:grpSp>
      <p:sp>
        <p:nvSpPr>
          <p:cNvPr id="93" name="object 93"/>
          <p:cNvSpPr txBox="1">
            <a:spLocks noGrp="1"/>
          </p:cNvSpPr>
          <p:nvPr>
            <p:ph type="title"/>
          </p:nvPr>
        </p:nvSpPr>
        <p:spPr>
          <a:xfrm>
            <a:off x="1002545" y="367535"/>
            <a:ext cx="5615375" cy="1823833"/>
          </a:xfrm>
          <a:prstGeom prst="rect">
            <a:avLst/>
          </a:prstGeom>
        </p:spPr>
        <p:txBody>
          <a:bodyPr vert="horz" wrap="square" lIns="0" tIns="375920" rIns="0" bIns="0" rtlCol="0" anchor="t">
            <a:spAutoFit/>
          </a:bodyPr>
          <a:lstStyle/>
          <a:p>
            <a:pPr marL="12700" marR="27305">
              <a:lnSpc>
                <a:spcPct val="65900"/>
              </a:lnSpc>
              <a:spcBef>
                <a:spcPts val="2960"/>
              </a:spcBef>
            </a:pPr>
            <a:r>
              <a:rPr lang="pt-BR" spc="-275" dirty="0"/>
              <a:t>Anunciantes</a:t>
            </a:r>
            <a:br>
              <a:rPr lang="pt-BR" spc="-275" dirty="0"/>
            </a:br>
            <a:r>
              <a:rPr lang="pt-BR" spc="-275" dirty="0"/>
              <a:t>internacionais</a:t>
            </a:r>
          </a:p>
        </p:txBody>
      </p:sp>
      <p:grpSp>
        <p:nvGrpSpPr>
          <p:cNvPr id="94" name="object 94"/>
          <p:cNvGrpSpPr/>
          <p:nvPr/>
        </p:nvGrpSpPr>
        <p:grpSpPr>
          <a:xfrm>
            <a:off x="216001" y="2442108"/>
            <a:ext cx="9189034" cy="7096669"/>
            <a:chOff x="216001" y="2442108"/>
            <a:chExt cx="9189034" cy="7096669"/>
          </a:xfrm>
          <a:effectLst>
            <a:outerShdw blurRad="508000" dist="190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object 96"/>
            <p:cNvSpPr/>
            <p:nvPr/>
          </p:nvSpPr>
          <p:spPr>
            <a:xfrm>
              <a:off x="216004" y="2442112"/>
              <a:ext cx="5134610" cy="6322060"/>
            </a:xfrm>
            <a:custGeom>
              <a:avLst/>
              <a:gdLst/>
              <a:ahLst/>
              <a:cxnLst/>
              <a:rect l="l" t="t" r="r" b="b"/>
              <a:pathLst>
                <a:path w="5134610" h="6322059">
                  <a:moveTo>
                    <a:pt x="4239539" y="0"/>
                  </a:moveTo>
                  <a:lnTo>
                    <a:pt x="0" y="671474"/>
                  </a:lnTo>
                  <a:lnTo>
                    <a:pt x="894905" y="6321653"/>
                  </a:lnTo>
                  <a:lnTo>
                    <a:pt x="5134432" y="5650179"/>
                  </a:lnTo>
                  <a:lnTo>
                    <a:pt x="4239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16001" y="2454426"/>
              <a:ext cx="5121910" cy="5650865"/>
            </a:xfrm>
            <a:custGeom>
              <a:avLst/>
              <a:gdLst/>
              <a:ahLst/>
              <a:cxnLst/>
              <a:rect l="l" t="t" r="r" b="b"/>
              <a:pathLst>
                <a:path w="5121910" h="5650865">
                  <a:moveTo>
                    <a:pt x="8267" y="696112"/>
                  </a:moveTo>
                  <a:lnTo>
                    <a:pt x="2349" y="658799"/>
                  </a:lnTo>
                  <a:lnTo>
                    <a:pt x="0" y="659168"/>
                  </a:lnTo>
                  <a:lnTo>
                    <a:pt x="5905" y="696480"/>
                  </a:lnTo>
                  <a:lnTo>
                    <a:pt x="8267" y="696112"/>
                  </a:lnTo>
                  <a:close/>
                </a:path>
                <a:path w="5121910" h="5650865">
                  <a:moveTo>
                    <a:pt x="4168622" y="43116"/>
                  </a:moveTo>
                  <a:lnTo>
                    <a:pt x="4161802" y="0"/>
                  </a:lnTo>
                  <a:lnTo>
                    <a:pt x="4158170" y="571"/>
                  </a:lnTo>
                  <a:lnTo>
                    <a:pt x="4165003" y="43688"/>
                  </a:lnTo>
                  <a:lnTo>
                    <a:pt x="4168622" y="43116"/>
                  </a:lnTo>
                  <a:close/>
                </a:path>
                <a:path w="5121910" h="5650865">
                  <a:moveTo>
                    <a:pt x="4254411" y="81648"/>
                  </a:moveTo>
                  <a:lnTo>
                    <a:pt x="4253839" y="78016"/>
                  </a:lnTo>
                  <a:lnTo>
                    <a:pt x="4226230" y="82397"/>
                  </a:lnTo>
                  <a:lnTo>
                    <a:pt x="4226801" y="86017"/>
                  </a:lnTo>
                  <a:lnTo>
                    <a:pt x="4254411" y="81648"/>
                  </a:lnTo>
                  <a:close/>
                </a:path>
                <a:path w="5121910" h="5650865">
                  <a:moveTo>
                    <a:pt x="5056695" y="5650179"/>
                  </a:moveTo>
                  <a:lnTo>
                    <a:pt x="5053457" y="5629732"/>
                  </a:lnTo>
                  <a:lnTo>
                    <a:pt x="5049837" y="5630303"/>
                  </a:lnTo>
                  <a:lnTo>
                    <a:pt x="5053076" y="5650750"/>
                  </a:lnTo>
                  <a:lnTo>
                    <a:pt x="5056695" y="5650179"/>
                  </a:lnTo>
                  <a:close/>
                </a:path>
                <a:path w="5121910" h="5650865">
                  <a:moveTo>
                    <a:pt x="5121770" y="5557863"/>
                  </a:moveTo>
                  <a:lnTo>
                    <a:pt x="5121186" y="5554230"/>
                  </a:lnTo>
                  <a:lnTo>
                    <a:pt x="5093576" y="5558599"/>
                  </a:lnTo>
                  <a:lnTo>
                    <a:pt x="5094160" y="5562231"/>
                  </a:lnTo>
                  <a:lnTo>
                    <a:pt x="5121770" y="55578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16001" y="2442108"/>
              <a:ext cx="5134444" cy="632165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947203" y="7138757"/>
              <a:ext cx="2150282" cy="54534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984813" y="3647808"/>
              <a:ext cx="4420222" cy="5890969"/>
            </a:xfrm>
            <a:prstGeom prst="rect">
              <a:avLst/>
            </a:prstGeom>
          </p:spPr>
        </p:pic>
      </p:grpSp>
      <p:pic>
        <p:nvPicPr>
          <p:cNvPr id="101" name="Imagem 100"/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0"/>
            <a:ext cx="3792916" cy="19944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959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-50801" y="8407400"/>
            <a:ext cx="3732116" cy="19754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1" descr="Rosto de mulher séria&#10;&#10;Descrição gerada automaticamente">
            <a:extLst>
              <a:ext uri="{FF2B5EF4-FFF2-40B4-BE49-F238E27FC236}">
                <a16:creationId xmlns:a16="http://schemas.microsoft.com/office/drawing/2014/main" id="{0C6127EC-F192-A9E8-EBCD-62C6243B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9027"/>
            <a:ext cx="18288930" cy="103361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14584462" y="8407400"/>
            <a:ext cx="3732116" cy="19754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18288000" y="0"/>
                </a:moveTo>
                <a:lnTo>
                  <a:pt x="0" y="0"/>
                </a:lnTo>
                <a:lnTo>
                  <a:pt x="0" y="10295991"/>
                </a:lnTo>
                <a:lnTo>
                  <a:pt x="18288000" y="10295991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5568" y="3883797"/>
            <a:ext cx="10627528" cy="1898661"/>
          </a:xfrm>
          <a:prstGeom prst="rect">
            <a:avLst/>
          </a:prstGeom>
        </p:spPr>
        <p:txBody>
          <a:bodyPr vert="horz" wrap="square" lIns="0" tIns="375920" rIns="0" bIns="0" rtlCol="0" anchor="t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200"/>
              </a:spcBef>
              <a:tabLst>
                <a:tab pos="4055745" algn="l"/>
              </a:tabLst>
            </a:pPr>
            <a:r>
              <a:rPr lang="pt-BR" spc="-270" dirty="0">
                <a:solidFill>
                  <a:srgbClr val="FFFFFF"/>
                </a:solidFill>
              </a:rPr>
              <a:t>Mais do que uma </a:t>
            </a:r>
            <a:r>
              <a:rPr lang="pt-BR" spc="-275" dirty="0">
                <a:solidFill>
                  <a:srgbClr val="8A8C8E"/>
                </a:solidFill>
              </a:rPr>
              <a:t>revista</a:t>
            </a:r>
            <a:r>
              <a:rPr spc="5" dirty="0">
                <a:solidFill>
                  <a:srgbClr val="FFFFFF"/>
                </a:solidFill>
              </a:rPr>
              <a:t>,</a:t>
            </a:r>
            <a:br>
              <a:rPr lang="pt-BR" spc="5" dirty="0">
                <a:solidFill>
                  <a:srgbClr val="FFFFFF"/>
                </a:solidFill>
              </a:rPr>
            </a:br>
            <a:r>
              <a:rPr lang="pt-BR" spc="5" dirty="0">
                <a:solidFill>
                  <a:srgbClr val="FFFFFF"/>
                </a:solidFill>
              </a:rPr>
              <a:t>uma plataforma de debates</a:t>
            </a:r>
            <a:endParaRPr lang="pt-BR" spc="-275" dirty="0">
              <a:solidFill>
                <a:srgbClr val="FFFFFF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-50801" y="8407400"/>
            <a:ext cx="3732116" cy="1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72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32" y="957964"/>
            <a:ext cx="6306462" cy="4204308"/>
          </a:xfrm>
          <a:prstGeom prst="roundRect">
            <a:avLst>
              <a:gd name="adj" fmla="val 4804"/>
            </a:avLst>
          </a:prstGeom>
          <a:ln w="38100">
            <a:solidFill>
              <a:srgbClr val="935E36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00" y="5418471"/>
            <a:ext cx="6382256" cy="4254837"/>
          </a:xfrm>
          <a:prstGeom prst="roundRect">
            <a:avLst>
              <a:gd name="adj" fmla="val 4456"/>
            </a:avLst>
          </a:prstGeom>
          <a:ln w="38100">
            <a:solidFill>
              <a:srgbClr val="935E36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8" y="1023136"/>
            <a:ext cx="5258548" cy="1084270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pt-BR" dirty="0">
                <a:solidFill>
                  <a:srgbClr val="8A8C8E"/>
                </a:solidFill>
              </a:rPr>
              <a:t>Ela</a:t>
            </a:r>
            <a:r>
              <a:rPr lang="pt-BR" spc="-555" dirty="0">
                <a:solidFill>
                  <a:srgbClr val="8A8C8E"/>
                </a:solidFill>
              </a:rPr>
              <a:t> </a:t>
            </a:r>
            <a:r>
              <a:rPr lang="pt-BR" spc="-275" dirty="0"/>
              <a:t>I</a:t>
            </a:r>
            <a:r>
              <a:rPr spc="-275" dirty="0" err="1"/>
              <a:t>nspira</a:t>
            </a:r>
            <a:endParaRPr lang="pt-BR" spc="-275" dirty="0"/>
          </a:p>
        </p:txBody>
      </p:sp>
      <p:sp>
        <p:nvSpPr>
          <p:cNvPr id="4" name="object 4"/>
          <p:cNvSpPr txBox="1"/>
          <p:nvPr/>
        </p:nvSpPr>
        <p:spPr>
          <a:xfrm>
            <a:off x="1275567" y="2701887"/>
            <a:ext cx="3159125" cy="376769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r>
              <a:rPr lang="pt-BR" sz="3050" spc="80" dirty="0">
                <a:latin typeface="Verdana"/>
                <a:cs typeface="Verdana"/>
              </a:rPr>
              <a:t>Uma </a:t>
            </a:r>
            <a:r>
              <a:rPr lang="pt-BR" sz="3050" spc="80" dirty="0">
                <a:latin typeface="Verdana"/>
                <a:ea typeface="+mn-lt"/>
                <a:cs typeface="+mn-lt"/>
              </a:rPr>
              <a:t>tarde de conversas, onde celebramos a potência</a:t>
            </a:r>
            <a:endParaRPr lang="pt-BR" sz="3050" spc="-20" dirty="0">
              <a:latin typeface="Verdana"/>
              <a:ea typeface="Verdana"/>
              <a:cs typeface="Verdana"/>
            </a:endParaRPr>
          </a:p>
          <a:p>
            <a:r>
              <a:rPr lang="pt-BR" sz="3050" spc="80" dirty="0">
                <a:latin typeface="Verdana"/>
                <a:ea typeface="+mn-lt"/>
                <a:cs typeface="+mn-lt"/>
              </a:rPr>
              <a:t>feminina com nomes inspiradores.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735" y="8439118"/>
            <a:ext cx="3684318" cy="1937371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/>
              </a:rPr>
              <a:t>celebramos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/>
              </a:rPr>
              <a:t>celebramos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/>
              </a:rPr>
              <a:t>celebramos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49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81" y="5165978"/>
            <a:ext cx="6099409" cy="4204112"/>
          </a:xfrm>
          <a:prstGeom prst="roundRect">
            <a:avLst>
              <a:gd name="adj" fmla="val 4309"/>
            </a:avLst>
          </a:prstGeom>
          <a:ln w="38100">
            <a:solidFill>
              <a:srgbClr val="A7512F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8" y="1023136"/>
            <a:ext cx="4640631" cy="1492074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pt-BR" sz="4800" spc="-275" dirty="0"/>
              <a:t>Rio Gastronomia com </a:t>
            </a:r>
            <a:r>
              <a:rPr lang="pt-BR" sz="4800" dirty="0">
                <a:solidFill>
                  <a:srgbClr val="8A8C8E"/>
                </a:solidFill>
              </a:rPr>
              <a:t>Ela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75566" y="2891198"/>
            <a:ext cx="4380955" cy="516295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11400"/>
              </a:lnSpc>
              <a:spcBef>
                <a:spcPts val="100"/>
              </a:spcBef>
            </a:pPr>
            <a:r>
              <a:rPr lang="pt-BR" sz="3000" spc="-100" dirty="0">
                <a:latin typeface="Verdana"/>
                <a:cs typeface="Verdana"/>
              </a:rPr>
              <a:t>Durante, </a:t>
            </a:r>
          </a:p>
          <a:p>
            <a:pPr marL="12700" marR="5080">
              <a:lnSpc>
                <a:spcPct val="111400"/>
              </a:lnSpc>
              <a:spcBef>
                <a:spcPts val="100"/>
              </a:spcBef>
            </a:pPr>
            <a:r>
              <a:rPr lang="pt-BR" sz="3000" spc="-100" dirty="0">
                <a:latin typeface="Verdana"/>
                <a:cs typeface="Verdana"/>
              </a:rPr>
              <a:t>o Rio Gastronomia, </a:t>
            </a:r>
          </a:p>
          <a:p>
            <a:pPr marL="12700" marR="5080">
              <a:lnSpc>
                <a:spcPct val="111400"/>
              </a:lnSpc>
              <a:spcBef>
                <a:spcPts val="100"/>
              </a:spcBef>
            </a:pPr>
            <a:r>
              <a:rPr lang="pt-BR" sz="3000" spc="-100" dirty="0">
                <a:latin typeface="Verdana"/>
                <a:cs typeface="Verdana"/>
              </a:rPr>
              <a:t>a marca parceira da revista ELA poderá oferecer uma aula show mediada pela Marina Caruso, editora-chefe da revista ela, </a:t>
            </a:r>
          </a:p>
          <a:p>
            <a:pPr marL="12700" marR="5080">
              <a:lnSpc>
                <a:spcPct val="111400"/>
              </a:lnSpc>
              <a:spcBef>
                <a:spcPts val="100"/>
              </a:spcBef>
            </a:pPr>
            <a:r>
              <a:rPr lang="pt-BR" sz="3000" spc="-100" dirty="0">
                <a:latin typeface="Verdana"/>
                <a:cs typeface="Verdana"/>
              </a:rPr>
              <a:t>junto com chefs convidadas da marca.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0"/>
            <a:ext cx="3792916" cy="199447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84" y="789142"/>
            <a:ext cx="6099409" cy="4204112"/>
          </a:xfrm>
          <a:prstGeom prst="roundRect">
            <a:avLst>
              <a:gd name="adj" fmla="val 4803"/>
            </a:avLst>
          </a:prstGeom>
          <a:noFill/>
          <a:ln w="38100">
            <a:solidFill>
              <a:srgbClr val="A7512F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014" y="2765069"/>
            <a:ext cx="6100932" cy="4067288"/>
          </a:xfrm>
          <a:prstGeom prst="roundRect">
            <a:avLst>
              <a:gd name="adj" fmla="val 6448"/>
            </a:avLst>
          </a:prstGeom>
          <a:ln w="38100">
            <a:solidFill>
              <a:srgbClr val="A7512F"/>
            </a:solidFill>
          </a:ln>
        </p:spPr>
      </p:pic>
    </p:spTree>
    <p:extLst>
      <p:ext uri="{BB962C8B-B14F-4D97-AF65-F5344CB8AC3E}">
        <p14:creationId xmlns:p14="http://schemas.microsoft.com/office/powerpoint/2010/main" val="26127671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22" y="5350810"/>
            <a:ext cx="6623923" cy="4415498"/>
          </a:xfrm>
          <a:prstGeom prst="roundRect">
            <a:avLst>
              <a:gd name="adj" fmla="val 4586"/>
            </a:avLst>
          </a:prstGeom>
          <a:ln w="38100">
            <a:solidFill>
              <a:srgbClr val="935E36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25" y="919863"/>
            <a:ext cx="6421569" cy="4280609"/>
          </a:xfrm>
          <a:prstGeom prst="roundRect">
            <a:avLst>
              <a:gd name="adj" fmla="val 4206"/>
            </a:avLst>
          </a:prstGeom>
          <a:ln w="38100">
            <a:solidFill>
              <a:srgbClr val="935E36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8" y="1023136"/>
            <a:ext cx="5258548" cy="1084270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pt-BR" dirty="0">
                <a:solidFill>
                  <a:srgbClr val="8A8C8E"/>
                </a:solidFill>
              </a:rPr>
              <a:t>Ela</a:t>
            </a:r>
            <a:r>
              <a:rPr lang="pt-BR" spc="-555" dirty="0">
                <a:solidFill>
                  <a:srgbClr val="8A8C8E"/>
                </a:solidFill>
              </a:rPr>
              <a:t> </a:t>
            </a:r>
            <a:r>
              <a:rPr lang="pt-BR" spc="-275" dirty="0"/>
              <a:t>Verões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75567" y="2701887"/>
            <a:ext cx="3159125" cy="413151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11400"/>
              </a:lnSpc>
              <a:spcBef>
                <a:spcPts val="100"/>
              </a:spcBef>
            </a:pPr>
            <a:r>
              <a:rPr lang="pt-BR" sz="3050" spc="80" dirty="0">
                <a:latin typeface="Verdana"/>
                <a:cs typeface="Verdana"/>
              </a:rPr>
              <a:t>Uma festa para celebrar o início do verão e a estação mais carioca do ano por toda a sua energia.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735" y="8439118"/>
            <a:ext cx="3684318" cy="19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9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uísa Brant, Marina Caruso, Sonia Guimarães e Cristina Garcia durante o 1º talk — Foto: Selmy Yassu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8" b="27645"/>
          <a:stretch/>
        </p:blipFill>
        <p:spPr bwMode="auto">
          <a:xfrm>
            <a:off x="5159257" y="5133109"/>
            <a:ext cx="6168413" cy="4082894"/>
          </a:xfrm>
          <a:prstGeom prst="roundRect">
            <a:avLst>
              <a:gd name="adj" fmla="val 3701"/>
            </a:avLst>
          </a:prstGeom>
          <a:noFill/>
          <a:ln w="38100">
            <a:solidFill>
              <a:srgbClr val="8A59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5405" r="13779" b="18966"/>
          <a:stretch/>
        </p:blipFill>
        <p:spPr>
          <a:xfrm>
            <a:off x="6320802" y="731932"/>
            <a:ext cx="6099409" cy="4071092"/>
          </a:xfrm>
          <a:prstGeom prst="roundRect">
            <a:avLst>
              <a:gd name="adj" fmla="val 4500"/>
            </a:avLst>
          </a:prstGeom>
          <a:ln w="38100">
            <a:solidFill>
              <a:srgbClr val="8A594C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568" y="1023136"/>
            <a:ext cx="4640631" cy="1084270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pt-BR" spc="-275" dirty="0"/>
              <a:t>E</a:t>
            </a:r>
            <a:r>
              <a:rPr spc="-275" dirty="0"/>
              <a:t>la</a:t>
            </a:r>
            <a:r>
              <a:rPr spc="5" dirty="0"/>
              <a:t>s</a:t>
            </a:r>
            <a:r>
              <a:rPr spc="-555" dirty="0"/>
              <a:t> </a:t>
            </a:r>
            <a:r>
              <a:rPr spc="-275" dirty="0" err="1"/>
              <a:t>po</a:t>
            </a:r>
            <a:r>
              <a:rPr spc="5" dirty="0" err="1"/>
              <a:t>r</a:t>
            </a:r>
            <a:r>
              <a:rPr lang="pt-BR" spc="-680" dirty="0"/>
              <a:t> </a:t>
            </a:r>
            <a:r>
              <a:rPr lang="pt-BR" dirty="0">
                <a:solidFill>
                  <a:srgbClr val="8A8C8E"/>
                </a:solidFill>
              </a:rPr>
              <a:t>Ela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75567" y="2328938"/>
            <a:ext cx="3099624" cy="361054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11400"/>
              </a:lnSpc>
              <a:spcBef>
                <a:spcPts val="100"/>
              </a:spcBef>
            </a:pPr>
            <a:r>
              <a:rPr lang="pt-BR" sz="3050" spc="-100" dirty="0">
                <a:latin typeface="Verdana"/>
                <a:cs typeface="Verdana"/>
              </a:rPr>
              <a:t>Conversas que abordam a transformação, personalização e singularidade da moda, da beleza e das marcas. </a:t>
            </a:r>
            <a:endParaRPr lang="pt-BR" sz="3050" spc="-75" dirty="0">
              <a:latin typeface="Verdana"/>
              <a:ea typeface="Verdana"/>
              <a:cs typeface="Verdana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0"/>
            <a:ext cx="3792916" cy="1994477"/>
          </a:xfrm>
          <a:prstGeom prst="rect">
            <a:avLst/>
          </a:prstGeom>
        </p:spPr>
      </p:pic>
      <p:pic>
        <p:nvPicPr>
          <p:cNvPr id="1026" name="Picture 2" descr="Da esquerda para a direita, de pé: Marcele Passos (UFPA), Larissa Matos (UNICAMP) e Manuela Nascimento (UFRN). Sentadas: Luísa Brant (UFMG), Raquel Moreira (USP), Carolina Benone (UFPA) e Fernanda Soares (UFTM)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2" b="25644"/>
          <a:stretch/>
        </p:blipFill>
        <p:spPr bwMode="auto">
          <a:xfrm>
            <a:off x="10695633" y="2766084"/>
            <a:ext cx="6099408" cy="4094019"/>
          </a:xfrm>
          <a:prstGeom prst="roundRect">
            <a:avLst>
              <a:gd name="adj" fmla="val 3857"/>
            </a:avLst>
          </a:prstGeom>
          <a:noFill/>
          <a:ln w="38100">
            <a:solidFill>
              <a:srgbClr val="8A59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108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6">
            <a:extLst>
              <a:ext uri="{FF2B5EF4-FFF2-40B4-BE49-F238E27FC236}">
                <a16:creationId xmlns:a16="http://schemas.microsoft.com/office/drawing/2014/main" id="{D477C002-F1A5-9A60-7CD6-4B88DEE5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7820"/>
            <a:ext cx="18353705" cy="1031216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6221522" y="9991923"/>
            <a:ext cx="2131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rgbClr val="BEBE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Atualizado 01/04/2025 LM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-50801" y="8407400"/>
            <a:ext cx="3732116" cy="1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12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094399" y="4948466"/>
            <a:ext cx="11454726" cy="47448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3000" b="1" i="1" spc="-60" dirty="0">
                <a:solidFill>
                  <a:schemeClr val="bg1"/>
                </a:solidFill>
                <a:latin typeface="Times New Roman"/>
                <a:cs typeface="Segoe UI"/>
              </a:rPr>
              <a:t>Apesar da ELA ter nascido no Rio de Janeiro, é uma cidadã do mundo.</a:t>
            </a:r>
            <a:endParaRPr lang="pt-BR" sz="3000" b="1" i="1" spc="-60" dirty="0">
              <a:solidFill>
                <a:schemeClr val="bg1"/>
              </a:solidFill>
              <a:latin typeface="Times New Roman"/>
              <a:ea typeface="Verdana"/>
              <a:cs typeface="Segoe U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99432" y="1062101"/>
            <a:ext cx="1875789" cy="3588162"/>
          </a:xfrm>
          <a:prstGeom prst="rect">
            <a:avLst/>
          </a:prstGeom>
        </p:spPr>
        <p:txBody>
          <a:bodyPr vert="horz" wrap="square" lIns="0" tIns="375920" rIns="0" bIns="0" rtlCol="0" anchor="t">
            <a:spAutoFit/>
          </a:bodyPr>
          <a:lstStyle/>
          <a:p>
            <a:pPr marL="12700" marR="27305">
              <a:spcBef>
                <a:spcPts val="2900"/>
              </a:spcBef>
            </a:pPr>
            <a:r>
              <a:rPr lang="pt-BR" dirty="0">
                <a:solidFill>
                  <a:srgbClr val="FFFFFF"/>
                </a:solidFill>
              </a:rPr>
              <a:t>Olhe</a:t>
            </a:r>
            <a:br>
              <a:rPr lang="pt-BR" dirty="0">
                <a:solidFill>
                  <a:srgbClr val="FFFFFF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para</a:t>
            </a:r>
            <a:br>
              <a:rPr lang="pt-BR" dirty="0">
                <a:solidFill>
                  <a:srgbClr val="8A8C8E"/>
                </a:solidFill>
              </a:rPr>
            </a:br>
            <a:r>
              <a:rPr lang="pt-BR" dirty="0">
                <a:solidFill>
                  <a:srgbClr val="8A8C8E"/>
                </a:solidFill>
              </a:rPr>
              <a:t>ela</a:t>
            </a:r>
            <a:endParaRPr lang="pt-BR" dirty="0"/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DE538809-BFE6-5564-6C82-8F4F51FBE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5019" y="2856182"/>
            <a:ext cx="10545006" cy="1846659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pt-BR" dirty="0" err="1">
                <a:ea typeface="Verdana"/>
                <a:cs typeface="Segoe UI"/>
              </a:rPr>
              <a:t>heia</a:t>
            </a:r>
            <a:r>
              <a:rPr lang="pt-BR" dirty="0">
                <a:ea typeface="Verdana"/>
                <a:cs typeface="Segoe UI"/>
              </a:rPr>
              <a:t> de charme desde sua criação em 1964, </a:t>
            </a:r>
            <a:r>
              <a:rPr lang="pt-BR" b="1" dirty="0">
                <a:solidFill>
                  <a:srgbClr val="8A8C8E"/>
                </a:solidFill>
                <a:ea typeface="Verdana"/>
                <a:cs typeface="Segoe UI"/>
              </a:rPr>
              <a:t>ELA</a:t>
            </a:r>
            <a:r>
              <a:rPr lang="pt-BR" b="1" dirty="0">
                <a:ea typeface="Verdana"/>
                <a:cs typeface="Segoe UI"/>
              </a:rPr>
              <a:t> </a:t>
            </a:r>
            <a:r>
              <a:rPr lang="pt-BR" dirty="0">
                <a:ea typeface="Verdana"/>
                <a:cs typeface="Segoe UI"/>
              </a:rPr>
              <a:t>foi a primeira seção voltada para o público feminino em um jornal brasileiro. </a:t>
            </a:r>
          </a:p>
          <a:p>
            <a:pPr algn="l"/>
            <a:r>
              <a:rPr lang="pt-BR" dirty="0">
                <a:ea typeface="Verdana"/>
                <a:cs typeface="Segoe UI"/>
              </a:rPr>
              <a:t>Mais de 60 anos depois, a revista lidera o mercado de publicações para mulheres em toda América do Sul e também é a única semanal focada em beleza, moda e estilo de vida.</a:t>
            </a:r>
            <a:endParaRPr lang="pt-BR" dirty="0">
              <a:ea typeface="Verdana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3EE404D5-5222-31B8-F57F-B0F403AA2F98}"/>
              </a:ext>
            </a:extLst>
          </p:cNvPr>
          <p:cNvSpPr txBox="1"/>
          <p:nvPr/>
        </p:nvSpPr>
        <p:spPr>
          <a:xfrm>
            <a:off x="4041201" y="5663696"/>
            <a:ext cx="12011156" cy="185948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spc="-60" dirty="0">
                <a:solidFill>
                  <a:srgbClr val="8A8C8E"/>
                </a:solidFill>
                <a:latin typeface="Verdana Pro"/>
                <a:ea typeface="Verdana"/>
                <a:cs typeface="Segoe UI"/>
              </a:rPr>
              <a:t>ELA</a:t>
            </a:r>
            <a:r>
              <a:rPr lang="pt-BR" sz="2400" spc="-60" dirty="0">
                <a:solidFill>
                  <a:schemeClr val="bg1"/>
                </a:solidFill>
                <a:latin typeface="Verdana Pro"/>
                <a:ea typeface="Verdana"/>
                <a:cs typeface="Segoe UI"/>
              </a:rPr>
              <a:t> evoluiu juntamente aos seus leitores. Assim, deixou de ser apenas uma seção no jornal físico, O GLOBO, e se tornou a publicação/revista feminina com maior penetração no mercado de São Paulo. Além disso, dispõe também de um website focado em moda, beleza e bem-estar e é uma plataforma para eventos e debates que visam refletir as aspirações da mulher contemporânea.</a:t>
            </a:r>
            <a:endParaRPr lang="pt-BR" sz="2400" dirty="0">
              <a:solidFill>
                <a:schemeClr val="bg1"/>
              </a:solidFill>
              <a:latin typeface="Verdana Pr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B629C7B-63E0-071F-C050-B315E32EC907}"/>
              </a:ext>
            </a:extLst>
          </p:cNvPr>
          <p:cNvSpPr txBox="1">
            <a:spLocks/>
          </p:cNvSpPr>
          <p:nvPr/>
        </p:nvSpPr>
        <p:spPr>
          <a:xfrm>
            <a:off x="4041201" y="2353313"/>
            <a:ext cx="1525861" cy="2623795"/>
          </a:xfrm>
          <a:prstGeom prst="rect">
            <a:avLst/>
          </a:prstGeom>
        </p:spPr>
        <p:txBody>
          <a:bodyPr vert="horz" wrap="square" lIns="0" tIns="15240" rIns="0" bIns="0" rtlCol="0" anchor="t">
            <a:spAutoFit/>
          </a:bodyPr>
          <a:lstStyle>
            <a:lvl1pPr marL="0">
              <a:defRPr sz="2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20"/>
              </a:spcBef>
            </a:pPr>
            <a:r>
              <a:rPr lang="pt-BR" sz="17100" kern="0" spc="1555" dirty="0">
                <a:ea typeface="Verdana"/>
              </a:rPr>
              <a:t>C</a:t>
            </a:r>
            <a:endParaRPr lang="pt-BR" sz="17100" kern="0" spc="-25" dirty="0">
              <a:ea typeface="Verdana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14584462" y="8407400"/>
            <a:ext cx="3732116" cy="1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42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7067" y="3683260"/>
            <a:ext cx="15038012" cy="324447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600" b="1" spc="10" dirty="0">
                <a:solidFill>
                  <a:srgbClr val="8A8C8E"/>
                </a:solidFill>
                <a:latin typeface="Arial"/>
                <a:cs typeface="Arial"/>
              </a:rPr>
              <a:t>EL</a:t>
            </a:r>
            <a:r>
              <a:rPr sz="2600" b="1" spc="70" dirty="0">
                <a:solidFill>
                  <a:srgbClr val="8A8C8E"/>
                </a:solidFill>
                <a:latin typeface="Arial"/>
                <a:cs typeface="Arial"/>
              </a:rPr>
              <a:t>A</a:t>
            </a:r>
            <a:r>
              <a:rPr lang="pt-BR" sz="2600" b="1" spc="-50" dirty="0">
                <a:solidFill>
                  <a:srgbClr val="8A8C8E"/>
                </a:solidFill>
                <a:latin typeface="Arial"/>
                <a:cs typeface="Arial"/>
              </a:rPr>
              <a:t> </a:t>
            </a:r>
            <a:r>
              <a:rPr lang="pt-BR" sz="2600" spc="-50" dirty="0">
                <a:solidFill>
                  <a:srgbClr val="FFFFFF"/>
                </a:solidFill>
                <a:latin typeface="Verdana"/>
                <a:ea typeface="Verdana"/>
                <a:cs typeface="Arial"/>
              </a:rPr>
              <a:t>prevê tendências na moda,</a:t>
            </a:r>
            <a:r>
              <a:rPr lang="pt-BR" sz="2600" spc="-50" dirty="0">
                <a:solidFill>
                  <a:srgbClr val="FFFFFF"/>
                </a:solidFill>
                <a:latin typeface="Verdana"/>
                <a:cs typeface="Arial"/>
              </a:rPr>
              <a:t> beleza e decoração;</a:t>
            </a:r>
            <a:endParaRPr lang="pt-BR" sz="2600" spc="-45" dirty="0">
              <a:solidFill>
                <a:srgbClr val="FFFFFF"/>
              </a:solidFill>
              <a:latin typeface="Verdana"/>
              <a:ea typeface="Verdana"/>
              <a:cs typeface="Arial"/>
            </a:endParaRPr>
          </a:p>
          <a:p>
            <a:pPr marL="12700">
              <a:spcBef>
                <a:spcPts val="2380"/>
              </a:spcBef>
            </a:pPr>
            <a:r>
              <a:rPr sz="2600" b="1" spc="30" dirty="0">
                <a:solidFill>
                  <a:srgbClr val="8A8C8E"/>
                </a:solidFill>
                <a:latin typeface="Arial"/>
                <a:cs typeface="Arial"/>
              </a:rPr>
              <a:t>ELA</a:t>
            </a:r>
            <a:r>
              <a:rPr sz="2600" b="1" spc="-50" dirty="0">
                <a:solidFill>
                  <a:srgbClr val="8A8C8E"/>
                </a:solidFill>
                <a:latin typeface="Arial"/>
                <a:cs typeface="Arial"/>
              </a:rPr>
              <a:t> </a:t>
            </a:r>
            <a:r>
              <a:rPr lang="pt-BR" sz="2600" spc="-95" dirty="0">
                <a:solidFill>
                  <a:srgbClr val="FFFFFF"/>
                </a:solidFill>
                <a:latin typeface="Verdana"/>
                <a:cs typeface="Arial"/>
              </a:rPr>
              <a:t>valoriza o bem-estar, a gastronomia e o turismo;</a:t>
            </a:r>
            <a:endParaRPr lang="pt-BR" sz="2600" spc="-80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  <a:p>
            <a:pPr marL="12700">
              <a:spcBef>
                <a:spcPts val="2375"/>
              </a:spcBef>
            </a:pPr>
            <a:r>
              <a:rPr sz="2600" b="1" spc="30" dirty="0">
                <a:solidFill>
                  <a:srgbClr val="8A8C8E"/>
                </a:solidFill>
                <a:latin typeface="Arial"/>
                <a:cs typeface="Arial"/>
              </a:rPr>
              <a:t>ELA</a:t>
            </a:r>
            <a:r>
              <a:rPr lang="pt-BR" sz="2600" b="1" spc="-45" dirty="0">
                <a:solidFill>
                  <a:srgbClr val="8A8C8E"/>
                </a:solidFill>
                <a:latin typeface="Arial"/>
                <a:cs typeface="Arial"/>
              </a:rPr>
              <a:t> </a:t>
            </a:r>
            <a:r>
              <a:rPr lang="pt-BR" sz="2600" spc="-45" dirty="0">
                <a:solidFill>
                  <a:srgbClr val="FFFFFF"/>
                </a:solidFill>
                <a:latin typeface="Verdana"/>
                <a:ea typeface="Verdana"/>
                <a:cs typeface="Arial"/>
              </a:rPr>
              <a:t>destaca entrevistas</a:t>
            </a:r>
            <a:r>
              <a:rPr lang="pt-BR" sz="2600" spc="-45" dirty="0">
                <a:solidFill>
                  <a:srgbClr val="FFFFFF"/>
                </a:solidFill>
                <a:latin typeface="Verdana"/>
                <a:cs typeface="Arial"/>
              </a:rPr>
              <a:t> significativas e perfis de personalidades;</a:t>
            </a:r>
            <a:endParaRPr lang="pt-BR" sz="2600" spc="-45" dirty="0">
              <a:solidFill>
                <a:srgbClr val="FFFFFF"/>
              </a:solidFill>
              <a:latin typeface="Verdana"/>
              <a:ea typeface="Verdana"/>
              <a:cs typeface="Arial"/>
            </a:endParaRPr>
          </a:p>
          <a:p>
            <a:pPr marL="12700">
              <a:spcBef>
                <a:spcPts val="2380"/>
              </a:spcBef>
            </a:pPr>
            <a:r>
              <a:rPr sz="2600" b="1" spc="30" dirty="0">
                <a:solidFill>
                  <a:srgbClr val="8A8C8E"/>
                </a:solidFill>
                <a:latin typeface="Arial"/>
                <a:cs typeface="Arial"/>
              </a:rPr>
              <a:t>ELA</a:t>
            </a:r>
            <a:r>
              <a:rPr sz="2600" b="1" spc="-50" dirty="0">
                <a:solidFill>
                  <a:srgbClr val="8A8C8E"/>
                </a:solidFill>
                <a:latin typeface="Arial"/>
                <a:cs typeface="Arial"/>
              </a:rPr>
              <a:t> </a:t>
            </a:r>
            <a:r>
              <a:rPr lang="pt-BR" sz="2600" spc="-40" dirty="0">
                <a:solidFill>
                  <a:srgbClr val="FFFFFF"/>
                </a:solidFill>
                <a:latin typeface="Verdana"/>
                <a:cs typeface="Arial"/>
              </a:rPr>
              <a:t>debate sobre a diversidade, as inquietações e os desafios da mulher contemporânea;</a:t>
            </a:r>
            <a:endParaRPr lang="pt-BR" sz="2600" spc="-50" dirty="0">
              <a:solidFill>
                <a:srgbClr val="FFFFFF"/>
              </a:solidFill>
              <a:latin typeface="Verdana"/>
              <a:ea typeface="Verdana"/>
              <a:cs typeface="Arial"/>
            </a:endParaRPr>
          </a:p>
          <a:p>
            <a:pPr marL="12700">
              <a:spcBef>
                <a:spcPts val="2380"/>
              </a:spcBef>
            </a:pPr>
            <a:r>
              <a:rPr sz="2600" b="1" spc="30" dirty="0">
                <a:solidFill>
                  <a:srgbClr val="8A8C8E"/>
                </a:solidFill>
                <a:latin typeface="Arial"/>
                <a:cs typeface="Arial"/>
              </a:rPr>
              <a:t>ELA</a:t>
            </a:r>
            <a:r>
              <a:rPr sz="2600" b="1" spc="-50" dirty="0">
                <a:solidFill>
                  <a:srgbClr val="8A8C8E"/>
                </a:solidFill>
                <a:latin typeface="Arial"/>
                <a:cs typeface="Arial"/>
              </a:rPr>
              <a:t> </a:t>
            </a:r>
            <a:r>
              <a:rPr lang="pt-BR" sz="2600" spc="-95" dirty="0">
                <a:solidFill>
                  <a:srgbClr val="FFFFFF"/>
                </a:solidFill>
                <a:latin typeface="Verdana"/>
                <a:cs typeface="Arial"/>
              </a:rPr>
              <a:t>traduz a informalidade e a elegância do Rio de Janeiro para todo o país.</a:t>
            </a:r>
            <a:endParaRPr sz="2600" spc="-45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9432" y="1062101"/>
            <a:ext cx="2874349" cy="1823833"/>
          </a:xfrm>
          <a:prstGeom prst="rect">
            <a:avLst/>
          </a:prstGeom>
        </p:spPr>
        <p:txBody>
          <a:bodyPr vert="horz" wrap="square" lIns="0" tIns="375920" rIns="0" bIns="0" rtlCol="0" anchor="t">
            <a:spAutoFit/>
          </a:bodyPr>
          <a:lstStyle/>
          <a:p>
            <a:pPr marL="12700" marR="27305">
              <a:lnSpc>
                <a:spcPct val="65900"/>
              </a:lnSpc>
              <a:spcBef>
                <a:spcPts val="2960"/>
              </a:spcBef>
            </a:pPr>
            <a:r>
              <a:rPr lang="pt-BR" spc="-280" dirty="0">
                <a:solidFill>
                  <a:schemeClr val="bg1"/>
                </a:solidFill>
              </a:rPr>
              <a:t>Quem é</a:t>
            </a:r>
            <a:br>
              <a:rPr lang="pt-BR" spc="-280" dirty="0">
                <a:solidFill>
                  <a:schemeClr val="bg1"/>
                </a:solidFill>
              </a:rPr>
            </a:br>
            <a:r>
              <a:rPr lang="pt-BR" dirty="0">
                <a:solidFill>
                  <a:srgbClr val="8A8C8E"/>
                </a:solidFill>
              </a:rPr>
              <a:t>ela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-50801" y="8407400"/>
            <a:ext cx="3732116" cy="1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635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18288000" y="0"/>
                </a:moveTo>
                <a:lnTo>
                  <a:pt x="0" y="0"/>
                </a:lnTo>
                <a:lnTo>
                  <a:pt x="0" y="10295991"/>
                </a:lnTo>
                <a:lnTo>
                  <a:pt x="18288000" y="10295991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5568" y="3883797"/>
            <a:ext cx="13015081" cy="2529731"/>
          </a:xfrm>
          <a:prstGeom prst="rect">
            <a:avLst/>
          </a:prstGeom>
        </p:spPr>
        <p:txBody>
          <a:bodyPr vert="horz" wrap="square" lIns="0" tIns="375920" rIns="0" bIns="0" rtlCol="0" anchor="t">
            <a:spAutoFit/>
          </a:bodyPr>
          <a:lstStyle/>
          <a:p>
            <a:pPr marL="12700" marR="27305">
              <a:lnSpc>
                <a:spcPct val="65900"/>
              </a:lnSpc>
              <a:spcBef>
                <a:spcPts val="2960"/>
              </a:spcBef>
            </a:pPr>
            <a:r>
              <a:rPr lang="pt-BR" spc="-555" dirty="0">
                <a:solidFill>
                  <a:srgbClr val="8A8C8E"/>
                </a:solidFill>
              </a:rPr>
              <a:t>ELA </a:t>
            </a:r>
            <a:r>
              <a:rPr lang="pt-BR" spc="-275" dirty="0">
                <a:solidFill>
                  <a:srgbClr val="FFFFFF"/>
                </a:solidFill>
              </a:rPr>
              <a:t>traduz a diversidade brasileira e provoca debates entre diferentes gerações e grupos divergentes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14584462" y="8407400"/>
            <a:ext cx="3732116" cy="1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7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43" y="-3696"/>
            <a:ext cx="18436463" cy="10299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-159893" y="8407400"/>
            <a:ext cx="3732116" cy="19754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4875" y="3566767"/>
            <a:ext cx="4369435" cy="4369435"/>
          </a:xfrm>
          <a:custGeom>
            <a:avLst/>
            <a:gdLst/>
            <a:ahLst/>
            <a:cxnLst/>
            <a:rect l="l" t="t" r="r" b="b"/>
            <a:pathLst>
              <a:path w="4369434" h="4369434">
                <a:moveTo>
                  <a:pt x="2184704" y="0"/>
                </a:moveTo>
                <a:lnTo>
                  <a:pt x="2136565" y="519"/>
                </a:lnTo>
                <a:lnTo>
                  <a:pt x="2088680" y="2072"/>
                </a:lnTo>
                <a:lnTo>
                  <a:pt x="2041060" y="4647"/>
                </a:lnTo>
                <a:lnTo>
                  <a:pt x="1993715" y="8232"/>
                </a:lnTo>
                <a:lnTo>
                  <a:pt x="1946657" y="12819"/>
                </a:lnTo>
                <a:lnTo>
                  <a:pt x="1899896" y="18396"/>
                </a:lnTo>
                <a:lnTo>
                  <a:pt x="1853443" y="24952"/>
                </a:lnTo>
                <a:lnTo>
                  <a:pt x="1807307" y="32476"/>
                </a:lnTo>
                <a:lnTo>
                  <a:pt x="1761501" y="40959"/>
                </a:lnTo>
                <a:lnTo>
                  <a:pt x="1716035" y="50389"/>
                </a:lnTo>
                <a:lnTo>
                  <a:pt x="1670918" y="60756"/>
                </a:lnTo>
                <a:lnTo>
                  <a:pt x="1626163" y="72049"/>
                </a:lnTo>
                <a:lnTo>
                  <a:pt x="1581780" y="84257"/>
                </a:lnTo>
                <a:lnTo>
                  <a:pt x="1537778" y="97370"/>
                </a:lnTo>
                <a:lnTo>
                  <a:pt x="1494170" y="111377"/>
                </a:lnTo>
                <a:lnTo>
                  <a:pt x="1450965" y="126268"/>
                </a:lnTo>
                <a:lnTo>
                  <a:pt x="1408174" y="142031"/>
                </a:lnTo>
                <a:lnTo>
                  <a:pt x="1365809" y="158657"/>
                </a:lnTo>
                <a:lnTo>
                  <a:pt x="1323879" y="176133"/>
                </a:lnTo>
                <a:lnTo>
                  <a:pt x="1282395" y="194451"/>
                </a:lnTo>
                <a:lnTo>
                  <a:pt x="1241368" y="213598"/>
                </a:lnTo>
                <a:lnTo>
                  <a:pt x="1200809" y="233565"/>
                </a:lnTo>
                <a:lnTo>
                  <a:pt x="1160728" y="254341"/>
                </a:lnTo>
                <a:lnTo>
                  <a:pt x="1121136" y="275915"/>
                </a:lnTo>
                <a:lnTo>
                  <a:pt x="1082043" y="298276"/>
                </a:lnTo>
                <a:lnTo>
                  <a:pt x="1043461" y="321415"/>
                </a:lnTo>
                <a:lnTo>
                  <a:pt x="1005400" y="345319"/>
                </a:lnTo>
                <a:lnTo>
                  <a:pt x="967870" y="369978"/>
                </a:lnTo>
                <a:lnTo>
                  <a:pt x="930882" y="395383"/>
                </a:lnTo>
                <a:lnTo>
                  <a:pt x="894447" y="421522"/>
                </a:lnTo>
                <a:lnTo>
                  <a:pt x="858576" y="448384"/>
                </a:lnTo>
                <a:lnTo>
                  <a:pt x="823279" y="475959"/>
                </a:lnTo>
                <a:lnTo>
                  <a:pt x="788567" y="504236"/>
                </a:lnTo>
                <a:lnTo>
                  <a:pt x="754450" y="533204"/>
                </a:lnTo>
                <a:lnTo>
                  <a:pt x="720940" y="562854"/>
                </a:lnTo>
                <a:lnTo>
                  <a:pt x="688046" y="593173"/>
                </a:lnTo>
                <a:lnTo>
                  <a:pt x="655780" y="624152"/>
                </a:lnTo>
                <a:lnTo>
                  <a:pt x="624152" y="655780"/>
                </a:lnTo>
                <a:lnTo>
                  <a:pt x="593173" y="688046"/>
                </a:lnTo>
                <a:lnTo>
                  <a:pt x="562854" y="720940"/>
                </a:lnTo>
                <a:lnTo>
                  <a:pt x="533204" y="754450"/>
                </a:lnTo>
                <a:lnTo>
                  <a:pt x="504236" y="788567"/>
                </a:lnTo>
                <a:lnTo>
                  <a:pt x="475959" y="823279"/>
                </a:lnTo>
                <a:lnTo>
                  <a:pt x="448384" y="858576"/>
                </a:lnTo>
                <a:lnTo>
                  <a:pt x="421522" y="894447"/>
                </a:lnTo>
                <a:lnTo>
                  <a:pt x="395383" y="930882"/>
                </a:lnTo>
                <a:lnTo>
                  <a:pt x="369978" y="967870"/>
                </a:lnTo>
                <a:lnTo>
                  <a:pt x="345319" y="1005400"/>
                </a:lnTo>
                <a:lnTo>
                  <a:pt x="321415" y="1043461"/>
                </a:lnTo>
                <a:lnTo>
                  <a:pt x="298276" y="1082043"/>
                </a:lnTo>
                <a:lnTo>
                  <a:pt x="275915" y="1121136"/>
                </a:lnTo>
                <a:lnTo>
                  <a:pt x="254341" y="1160728"/>
                </a:lnTo>
                <a:lnTo>
                  <a:pt x="233565" y="1200809"/>
                </a:lnTo>
                <a:lnTo>
                  <a:pt x="213598" y="1241368"/>
                </a:lnTo>
                <a:lnTo>
                  <a:pt x="194451" y="1282395"/>
                </a:lnTo>
                <a:lnTo>
                  <a:pt x="176133" y="1323879"/>
                </a:lnTo>
                <a:lnTo>
                  <a:pt x="158657" y="1365809"/>
                </a:lnTo>
                <a:lnTo>
                  <a:pt x="142031" y="1408174"/>
                </a:lnTo>
                <a:lnTo>
                  <a:pt x="126268" y="1450965"/>
                </a:lnTo>
                <a:lnTo>
                  <a:pt x="111377" y="1494170"/>
                </a:lnTo>
                <a:lnTo>
                  <a:pt x="97370" y="1537778"/>
                </a:lnTo>
                <a:lnTo>
                  <a:pt x="84257" y="1581780"/>
                </a:lnTo>
                <a:lnTo>
                  <a:pt x="72049" y="1626163"/>
                </a:lnTo>
                <a:lnTo>
                  <a:pt x="60756" y="1670918"/>
                </a:lnTo>
                <a:lnTo>
                  <a:pt x="50389" y="1716035"/>
                </a:lnTo>
                <a:lnTo>
                  <a:pt x="40959" y="1761501"/>
                </a:lnTo>
                <a:lnTo>
                  <a:pt x="32476" y="1807307"/>
                </a:lnTo>
                <a:lnTo>
                  <a:pt x="24952" y="1853443"/>
                </a:lnTo>
                <a:lnTo>
                  <a:pt x="18396" y="1899896"/>
                </a:lnTo>
                <a:lnTo>
                  <a:pt x="12819" y="1946657"/>
                </a:lnTo>
                <a:lnTo>
                  <a:pt x="8232" y="1993715"/>
                </a:lnTo>
                <a:lnTo>
                  <a:pt x="4647" y="2041060"/>
                </a:lnTo>
                <a:lnTo>
                  <a:pt x="2072" y="2088680"/>
                </a:lnTo>
                <a:lnTo>
                  <a:pt x="519" y="2136565"/>
                </a:lnTo>
                <a:lnTo>
                  <a:pt x="0" y="2184704"/>
                </a:lnTo>
                <a:lnTo>
                  <a:pt x="519" y="2232843"/>
                </a:lnTo>
                <a:lnTo>
                  <a:pt x="2072" y="2280728"/>
                </a:lnTo>
                <a:lnTo>
                  <a:pt x="4647" y="2328347"/>
                </a:lnTo>
                <a:lnTo>
                  <a:pt x="8232" y="2375691"/>
                </a:lnTo>
                <a:lnTo>
                  <a:pt x="12819" y="2422749"/>
                </a:lnTo>
                <a:lnTo>
                  <a:pt x="18396" y="2469510"/>
                </a:lnTo>
                <a:lnTo>
                  <a:pt x="24952" y="2515963"/>
                </a:lnTo>
                <a:lnTo>
                  <a:pt x="32476" y="2562098"/>
                </a:lnTo>
                <a:lnTo>
                  <a:pt x="40959" y="2607903"/>
                </a:lnTo>
                <a:lnTo>
                  <a:pt x="50389" y="2653369"/>
                </a:lnTo>
                <a:lnTo>
                  <a:pt x="60756" y="2698485"/>
                </a:lnTo>
                <a:lnTo>
                  <a:pt x="72049" y="2743240"/>
                </a:lnTo>
                <a:lnTo>
                  <a:pt x="84257" y="2787624"/>
                </a:lnTo>
                <a:lnTo>
                  <a:pt x="97370" y="2831625"/>
                </a:lnTo>
                <a:lnTo>
                  <a:pt x="111377" y="2875233"/>
                </a:lnTo>
                <a:lnTo>
                  <a:pt x="126268" y="2918437"/>
                </a:lnTo>
                <a:lnTo>
                  <a:pt x="142031" y="2961227"/>
                </a:lnTo>
                <a:lnTo>
                  <a:pt x="158657" y="3003593"/>
                </a:lnTo>
                <a:lnTo>
                  <a:pt x="176133" y="3045522"/>
                </a:lnTo>
                <a:lnTo>
                  <a:pt x="194451" y="3087006"/>
                </a:lnTo>
                <a:lnTo>
                  <a:pt x="213598" y="3128032"/>
                </a:lnTo>
                <a:lnTo>
                  <a:pt x="233565" y="3168591"/>
                </a:lnTo>
                <a:lnTo>
                  <a:pt x="254341" y="3208672"/>
                </a:lnTo>
                <a:lnTo>
                  <a:pt x="275915" y="3248264"/>
                </a:lnTo>
                <a:lnTo>
                  <a:pt x="298276" y="3287356"/>
                </a:lnTo>
                <a:lnTo>
                  <a:pt x="321415" y="3325938"/>
                </a:lnTo>
                <a:lnTo>
                  <a:pt x="345319" y="3364000"/>
                </a:lnTo>
                <a:lnTo>
                  <a:pt x="369978" y="3401529"/>
                </a:lnTo>
                <a:lnTo>
                  <a:pt x="395383" y="3438517"/>
                </a:lnTo>
                <a:lnTo>
                  <a:pt x="421522" y="3474951"/>
                </a:lnTo>
                <a:lnTo>
                  <a:pt x="448384" y="3510822"/>
                </a:lnTo>
                <a:lnTo>
                  <a:pt x="475959" y="3546119"/>
                </a:lnTo>
                <a:lnTo>
                  <a:pt x="504236" y="3580831"/>
                </a:lnTo>
                <a:lnTo>
                  <a:pt x="533204" y="3614948"/>
                </a:lnTo>
                <a:lnTo>
                  <a:pt x="562854" y="3648458"/>
                </a:lnTo>
                <a:lnTo>
                  <a:pt x="593173" y="3681351"/>
                </a:lnTo>
                <a:lnTo>
                  <a:pt x="624152" y="3713617"/>
                </a:lnTo>
                <a:lnTo>
                  <a:pt x="655780" y="3745245"/>
                </a:lnTo>
                <a:lnTo>
                  <a:pt x="688046" y="3776224"/>
                </a:lnTo>
                <a:lnTo>
                  <a:pt x="720940" y="3806543"/>
                </a:lnTo>
                <a:lnTo>
                  <a:pt x="754450" y="3836193"/>
                </a:lnTo>
                <a:lnTo>
                  <a:pt x="788567" y="3865161"/>
                </a:lnTo>
                <a:lnTo>
                  <a:pt x="823279" y="3893438"/>
                </a:lnTo>
                <a:lnTo>
                  <a:pt x="858576" y="3921013"/>
                </a:lnTo>
                <a:lnTo>
                  <a:pt x="894447" y="3947875"/>
                </a:lnTo>
                <a:lnTo>
                  <a:pt x="930882" y="3974014"/>
                </a:lnTo>
                <a:lnTo>
                  <a:pt x="967870" y="3999418"/>
                </a:lnTo>
                <a:lnTo>
                  <a:pt x="1005400" y="4024078"/>
                </a:lnTo>
                <a:lnTo>
                  <a:pt x="1043461" y="4047982"/>
                </a:lnTo>
                <a:lnTo>
                  <a:pt x="1082043" y="4071120"/>
                </a:lnTo>
                <a:lnTo>
                  <a:pt x="1121136" y="4093481"/>
                </a:lnTo>
                <a:lnTo>
                  <a:pt x="1160728" y="4115055"/>
                </a:lnTo>
                <a:lnTo>
                  <a:pt x="1200809" y="4135831"/>
                </a:lnTo>
                <a:lnTo>
                  <a:pt x="1241368" y="4155798"/>
                </a:lnTo>
                <a:lnTo>
                  <a:pt x="1282395" y="4174945"/>
                </a:lnTo>
                <a:lnTo>
                  <a:pt x="1323879" y="4193263"/>
                </a:lnTo>
                <a:lnTo>
                  <a:pt x="1365809" y="4210740"/>
                </a:lnTo>
                <a:lnTo>
                  <a:pt x="1408174" y="4227365"/>
                </a:lnTo>
                <a:lnTo>
                  <a:pt x="1450965" y="4243128"/>
                </a:lnTo>
                <a:lnTo>
                  <a:pt x="1494170" y="4258019"/>
                </a:lnTo>
                <a:lnTo>
                  <a:pt x="1537778" y="4272026"/>
                </a:lnTo>
                <a:lnTo>
                  <a:pt x="1581780" y="4285139"/>
                </a:lnTo>
                <a:lnTo>
                  <a:pt x="1626163" y="4297347"/>
                </a:lnTo>
                <a:lnTo>
                  <a:pt x="1670918" y="4308640"/>
                </a:lnTo>
                <a:lnTo>
                  <a:pt x="1716035" y="4319007"/>
                </a:lnTo>
                <a:lnTo>
                  <a:pt x="1761501" y="4328437"/>
                </a:lnTo>
                <a:lnTo>
                  <a:pt x="1807307" y="4336919"/>
                </a:lnTo>
                <a:lnTo>
                  <a:pt x="1853443" y="4344444"/>
                </a:lnTo>
                <a:lnTo>
                  <a:pt x="1899896" y="4351000"/>
                </a:lnTo>
                <a:lnTo>
                  <a:pt x="1946657" y="4356577"/>
                </a:lnTo>
                <a:lnTo>
                  <a:pt x="1993715" y="4361163"/>
                </a:lnTo>
                <a:lnTo>
                  <a:pt x="2041060" y="4364749"/>
                </a:lnTo>
                <a:lnTo>
                  <a:pt x="2088680" y="4367324"/>
                </a:lnTo>
                <a:lnTo>
                  <a:pt x="2136565" y="4368877"/>
                </a:lnTo>
                <a:lnTo>
                  <a:pt x="2184704" y="4369396"/>
                </a:lnTo>
                <a:lnTo>
                  <a:pt x="2232844" y="4368877"/>
                </a:lnTo>
                <a:lnTo>
                  <a:pt x="2280729" y="4367324"/>
                </a:lnTo>
                <a:lnTo>
                  <a:pt x="2328349" y="4364749"/>
                </a:lnTo>
                <a:lnTo>
                  <a:pt x="2375693" y="4361163"/>
                </a:lnTo>
                <a:lnTo>
                  <a:pt x="2422751" y="4356577"/>
                </a:lnTo>
                <a:lnTo>
                  <a:pt x="2469513" y="4351000"/>
                </a:lnTo>
                <a:lnTo>
                  <a:pt x="2515966" y="4344444"/>
                </a:lnTo>
                <a:lnTo>
                  <a:pt x="2562101" y="4336919"/>
                </a:lnTo>
                <a:lnTo>
                  <a:pt x="2607907" y="4328437"/>
                </a:lnTo>
                <a:lnTo>
                  <a:pt x="2653374" y="4319007"/>
                </a:lnTo>
                <a:lnTo>
                  <a:pt x="2698490" y="4308640"/>
                </a:lnTo>
                <a:lnTo>
                  <a:pt x="2743245" y="4297347"/>
                </a:lnTo>
                <a:lnTo>
                  <a:pt x="2787629" y="4285139"/>
                </a:lnTo>
                <a:lnTo>
                  <a:pt x="2831630" y="4272026"/>
                </a:lnTo>
                <a:lnTo>
                  <a:pt x="2875239" y="4258019"/>
                </a:lnTo>
                <a:lnTo>
                  <a:pt x="2918444" y="4243128"/>
                </a:lnTo>
                <a:lnTo>
                  <a:pt x="2961234" y="4227365"/>
                </a:lnTo>
                <a:lnTo>
                  <a:pt x="3003600" y="4210740"/>
                </a:lnTo>
                <a:lnTo>
                  <a:pt x="3045530" y="4193263"/>
                </a:lnTo>
                <a:lnTo>
                  <a:pt x="3087014" y="4174945"/>
                </a:lnTo>
                <a:lnTo>
                  <a:pt x="3128040" y="4155798"/>
                </a:lnTo>
                <a:lnTo>
                  <a:pt x="3168600" y="4135831"/>
                </a:lnTo>
                <a:lnTo>
                  <a:pt x="3208681" y="4115055"/>
                </a:lnTo>
                <a:lnTo>
                  <a:pt x="3248273" y="4093481"/>
                </a:lnTo>
                <a:lnTo>
                  <a:pt x="3287365" y="4071120"/>
                </a:lnTo>
                <a:lnTo>
                  <a:pt x="3325948" y="4047982"/>
                </a:lnTo>
                <a:lnTo>
                  <a:pt x="3364009" y="4024078"/>
                </a:lnTo>
                <a:lnTo>
                  <a:pt x="3401539" y="3999418"/>
                </a:lnTo>
                <a:lnTo>
                  <a:pt x="3438527" y="3974014"/>
                </a:lnTo>
                <a:lnTo>
                  <a:pt x="3474961" y="3947875"/>
                </a:lnTo>
                <a:lnTo>
                  <a:pt x="3510833" y="3921013"/>
                </a:lnTo>
                <a:lnTo>
                  <a:pt x="3546130" y="3893438"/>
                </a:lnTo>
                <a:lnTo>
                  <a:pt x="3580842" y="3865161"/>
                </a:lnTo>
                <a:lnTo>
                  <a:pt x="3614958" y="3836193"/>
                </a:lnTo>
                <a:lnTo>
                  <a:pt x="3648469" y="3806543"/>
                </a:lnTo>
                <a:lnTo>
                  <a:pt x="3681362" y="3776224"/>
                </a:lnTo>
                <a:lnTo>
                  <a:pt x="3713628" y="3745245"/>
                </a:lnTo>
                <a:lnTo>
                  <a:pt x="3745256" y="3713617"/>
                </a:lnTo>
                <a:lnTo>
                  <a:pt x="3776235" y="3681351"/>
                </a:lnTo>
                <a:lnTo>
                  <a:pt x="3806555" y="3648458"/>
                </a:lnTo>
                <a:lnTo>
                  <a:pt x="3836204" y="3614948"/>
                </a:lnTo>
                <a:lnTo>
                  <a:pt x="3865173" y="3580831"/>
                </a:lnTo>
                <a:lnTo>
                  <a:pt x="3893450" y="3546119"/>
                </a:lnTo>
                <a:lnTo>
                  <a:pt x="3921025" y="3510822"/>
                </a:lnTo>
                <a:lnTo>
                  <a:pt x="3947887" y="3474951"/>
                </a:lnTo>
                <a:lnTo>
                  <a:pt x="3974026" y="3438517"/>
                </a:lnTo>
                <a:lnTo>
                  <a:pt x="3999430" y="3401529"/>
                </a:lnTo>
                <a:lnTo>
                  <a:pt x="4024090" y="3364000"/>
                </a:lnTo>
                <a:lnTo>
                  <a:pt x="4047994" y="3325938"/>
                </a:lnTo>
                <a:lnTo>
                  <a:pt x="4071132" y="3287356"/>
                </a:lnTo>
                <a:lnTo>
                  <a:pt x="4093494" y="3248264"/>
                </a:lnTo>
                <a:lnTo>
                  <a:pt x="4115067" y="3208672"/>
                </a:lnTo>
                <a:lnTo>
                  <a:pt x="4135843" y="3168591"/>
                </a:lnTo>
                <a:lnTo>
                  <a:pt x="4155810" y="3128032"/>
                </a:lnTo>
                <a:lnTo>
                  <a:pt x="4174958" y="3087006"/>
                </a:lnTo>
                <a:lnTo>
                  <a:pt x="4193275" y="3045522"/>
                </a:lnTo>
                <a:lnTo>
                  <a:pt x="4210752" y="3003593"/>
                </a:lnTo>
                <a:lnTo>
                  <a:pt x="4227377" y="2961227"/>
                </a:lnTo>
                <a:lnTo>
                  <a:pt x="4243141" y="2918437"/>
                </a:lnTo>
                <a:lnTo>
                  <a:pt x="4258031" y="2875233"/>
                </a:lnTo>
                <a:lnTo>
                  <a:pt x="4272038" y="2831625"/>
                </a:lnTo>
                <a:lnTo>
                  <a:pt x="4285151" y="2787624"/>
                </a:lnTo>
                <a:lnTo>
                  <a:pt x="4297360" y="2743240"/>
                </a:lnTo>
                <a:lnTo>
                  <a:pt x="4308652" y="2698485"/>
                </a:lnTo>
                <a:lnTo>
                  <a:pt x="4319019" y="2653369"/>
                </a:lnTo>
                <a:lnTo>
                  <a:pt x="4328449" y="2607903"/>
                </a:lnTo>
                <a:lnTo>
                  <a:pt x="4336932" y="2562098"/>
                </a:lnTo>
                <a:lnTo>
                  <a:pt x="4344457" y="2515963"/>
                </a:lnTo>
                <a:lnTo>
                  <a:pt x="4351013" y="2469510"/>
                </a:lnTo>
                <a:lnTo>
                  <a:pt x="4356590" y="2422749"/>
                </a:lnTo>
                <a:lnTo>
                  <a:pt x="4361176" y="2375691"/>
                </a:lnTo>
                <a:lnTo>
                  <a:pt x="4364762" y="2328347"/>
                </a:lnTo>
                <a:lnTo>
                  <a:pt x="4367337" y="2280728"/>
                </a:lnTo>
                <a:lnTo>
                  <a:pt x="4368889" y="2232843"/>
                </a:lnTo>
                <a:lnTo>
                  <a:pt x="4369409" y="2184704"/>
                </a:lnTo>
                <a:lnTo>
                  <a:pt x="4368889" y="2136565"/>
                </a:lnTo>
                <a:lnTo>
                  <a:pt x="4367337" y="2088680"/>
                </a:lnTo>
                <a:lnTo>
                  <a:pt x="4364762" y="2041060"/>
                </a:lnTo>
                <a:lnTo>
                  <a:pt x="4361176" y="1993715"/>
                </a:lnTo>
                <a:lnTo>
                  <a:pt x="4356590" y="1946657"/>
                </a:lnTo>
                <a:lnTo>
                  <a:pt x="4351013" y="1899896"/>
                </a:lnTo>
                <a:lnTo>
                  <a:pt x="4344457" y="1853443"/>
                </a:lnTo>
                <a:lnTo>
                  <a:pt x="4336932" y="1807307"/>
                </a:lnTo>
                <a:lnTo>
                  <a:pt x="4328449" y="1761501"/>
                </a:lnTo>
                <a:lnTo>
                  <a:pt x="4319019" y="1716035"/>
                </a:lnTo>
                <a:lnTo>
                  <a:pt x="4308652" y="1670918"/>
                </a:lnTo>
                <a:lnTo>
                  <a:pt x="4297360" y="1626163"/>
                </a:lnTo>
                <a:lnTo>
                  <a:pt x="4285151" y="1581780"/>
                </a:lnTo>
                <a:lnTo>
                  <a:pt x="4272038" y="1537778"/>
                </a:lnTo>
                <a:lnTo>
                  <a:pt x="4258031" y="1494170"/>
                </a:lnTo>
                <a:lnTo>
                  <a:pt x="4243141" y="1450965"/>
                </a:lnTo>
                <a:lnTo>
                  <a:pt x="4227377" y="1408174"/>
                </a:lnTo>
                <a:lnTo>
                  <a:pt x="4210752" y="1365809"/>
                </a:lnTo>
                <a:lnTo>
                  <a:pt x="4193275" y="1323879"/>
                </a:lnTo>
                <a:lnTo>
                  <a:pt x="4174958" y="1282395"/>
                </a:lnTo>
                <a:lnTo>
                  <a:pt x="4155810" y="1241368"/>
                </a:lnTo>
                <a:lnTo>
                  <a:pt x="4135843" y="1200809"/>
                </a:lnTo>
                <a:lnTo>
                  <a:pt x="4115067" y="1160728"/>
                </a:lnTo>
                <a:lnTo>
                  <a:pt x="4093494" y="1121136"/>
                </a:lnTo>
                <a:lnTo>
                  <a:pt x="4071132" y="1082043"/>
                </a:lnTo>
                <a:lnTo>
                  <a:pt x="4047994" y="1043461"/>
                </a:lnTo>
                <a:lnTo>
                  <a:pt x="4024090" y="1005400"/>
                </a:lnTo>
                <a:lnTo>
                  <a:pt x="3999430" y="967870"/>
                </a:lnTo>
                <a:lnTo>
                  <a:pt x="3974026" y="930882"/>
                </a:lnTo>
                <a:lnTo>
                  <a:pt x="3947887" y="894447"/>
                </a:lnTo>
                <a:lnTo>
                  <a:pt x="3921025" y="858576"/>
                </a:lnTo>
                <a:lnTo>
                  <a:pt x="3893450" y="823279"/>
                </a:lnTo>
                <a:lnTo>
                  <a:pt x="3865173" y="788567"/>
                </a:lnTo>
                <a:lnTo>
                  <a:pt x="3836204" y="754450"/>
                </a:lnTo>
                <a:lnTo>
                  <a:pt x="3806555" y="720940"/>
                </a:lnTo>
                <a:lnTo>
                  <a:pt x="3776235" y="688046"/>
                </a:lnTo>
                <a:lnTo>
                  <a:pt x="3745256" y="655780"/>
                </a:lnTo>
                <a:lnTo>
                  <a:pt x="3713628" y="624152"/>
                </a:lnTo>
                <a:lnTo>
                  <a:pt x="3681362" y="593173"/>
                </a:lnTo>
                <a:lnTo>
                  <a:pt x="3648469" y="562854"/>
                </a:lnTo>
                <a:lnTo>
                  <a:pt x="3614958" y="533204"/>
                </a:lnTo>
                <a:lnTo>
                  <a:pt x="3580842" y="504236"/>
                </a:lnTo>
                <a:lnTo>
                  <a:pt x="3546130" y="475959"/>
                </a:lnTo>
                <a:lnTo>
                  <a:pt x="3510833" y="448384"/>
                </a:lnTo>
                <a:lnTo>
                  <a:pt x="3474961" y="421522"/>
                </a:lnTo>
                <a:lnTo>
                  <a:pt x="3438527" y="395383"/>
                </a:lnTo>
                <a:lnTo>
                  <a:pt x="3401539" y="369978"/>
                </a:lnTo>
                <a:lnTo>
                  <a:pt x="3364009" y="345319"/>
                </a:lnTo>
                <a:lnTo>
                  <a:pt x="3325948" y="321415"/>
                </a:lnTo>
                <a:lnTo>
                  <a:pt x="3287365" y="298276"/>
                </a:lnTo>
                <a:lnTo>
                  <a:pt x="3248273" y="275915"/>
                </a:lnTo>
                <a:lnTo>
                  <a:pt x="3208681" y="254341"/>
                </a:lnTo>
                <a:lnTo>
                  <a:pt x="3168600" y="233565"/>
                </a:lnTo>
                <a:lnTo>
                  <a:pt x="3128040" y="213598"/>
                </a:lnTo>
                <a:lnTo>
                  <a:pt x="3087014" y="194451"/>
                </a:lnTo>
                <a:lnTo>
                  <a:pt x="3045530" y="176133"/>
                </a:lnTo>
                <a:lnTo>
                  <a:pt x="3003600" y="158657"/>
                </a:lnTo>
                <a:lnTo>
                  <a:pt x="2961234" y="142031"/>
                </a:lnTo>
                <a:lnTo>
                  <a:pt x="2918444" y="126268"/>
                </a:lnTo>
                <a:lnTo>
                  <a:pt x="2875239" y="111377"/>
                </a:lnTo>
                <a:lnTo>
                  <a:pt x="2831630" y="97370"/>
                </a:lnTo>
                <a:lnTo>
                  <a:pt x="2787629" y="84257"/>
                </a:lnTo>
                <a:lnTo>
                  <a:pt x="2743245" y="72049"/>
                </a:lnTo>
                <a:lnTo>
                  <a:pt x="2698490" y="60756"/>
                </a:lnTo>
                <a:lnTo>
                  <a:pt x="2653374" y="50389"/>
                </a:lnTo>
                <a:lnTo>
                  <a:pt x="2607907" y="40959"/>
                </a:lnTo>
                <a:lnTo>
                  <a:pt x="2562101" y="32476"/>
                </a:lnTo>
                <a:lnTo>
                  <a:pt x="2515966" y="24952"/>
                </a:lnTo>
                <a:lnTo>
                  <a:pt x="2469513" y="18396"/>
                </a:lnTo>
                <a:lnTo>
                  <a:pt x="2422751" y="12819"/>
                </a:lnTo>
                <a:lnTo>
                  <a:pt x="2375693" y="8232"/>
                </a:lnTo>
                <a:lnTo>
                  <a:pt x="2328349" y="4647"/>
                </a:lnTo>
                <a:lnTo>
                  <a:pt x="2280729" y="2072"/>
                </a:lnTo>
                <a:lnTo>
                  <a:pt x="2232844" y="519"/>
                </a:lnTo>
                <a:lnTo>
                  <a:pt x="2184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96356" y="4196853"/>
            <a:ext cx="4081224" cy="786113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algn="ctr">
              <a:lnSpc>
                <a:spcPts val="3720"/>
              </a:lnSpc>
              <a:spcBef>
                <a:spcPts val="130"/>
              </a:spcBef>
            </a:pPr>
            <a:r>
              <a:rPr lang="pt-BR" sz="3200" b="1" spc="-35" dirty="0">
                <a:latin typeface="Arial"/>
                <a:cs typeface="Arial"/>
              </a:rPr>
              <a:t>CIRCULAÇÃO</a:t>
            </a:r>
            <a:endParaRPr lang="pt-BR" dirty="0"/>
          </a:p>
          <a:p>
            <a:pPr marL="7620" algn="ctr">
              <a:lnSpc>
                <a:spcPts val="2335"/>
              </a:lnSpc>
            </a:pPr>
            <a:r>
              <a:rPr sz="2050" spc="-35" dirty="0">
                <a:latin typeface="Verdana"/>
                <a:cs typeface="Verdana"/>
              </a:rPr>
              <a:t>(</a:t>
            </a:r>
            <a:r>
              <a:rPr lang="pt-BR" sz="2050" spc="-35" dirty="0">
                <a:latin typeface="Verdana"/>
                <a:cs typeface="Verdana"/>
              </a:rPr>
              <a:t>IMPRESSO</a:t>
            </a:r>
            <a:r>
              <a:rPr sz="2050" spc="-190" dirty="0">
                <a:latin typeface="Verdana"/>
                <a:cs typeface="Verdana"/>
              </a:rPr>
              <a:t> </a:t>
            </a:r>
            <a:r>
              <a:rPr sz="2050" spc="-405" dirty="0">
                <a:latin typeface="Verdana"/>
                <a:cs typeface="Verdana"/>
              </a:rPr>
              <a:t>+</a:t>
            </a:r>
            <a:r>
              <a:rPr lang="pt-BR" sz="2050" spc="-405" dirty="0">
                <a:latin typeface="Verdana"/>
                <a:cs typeface="Verdana"/>
              </a:rPr>
              <a:t>  </a:t>
            </a:r>
            <a:r>
              <a:rPr lang="pt-BR" sz="2050" spc="110" dirty="0">
                <a:latin typeface="Verdana"/>
                <a:cs typeface="Verdana"/>
              </a:rPr>
              <a:t>DIGITAL</a:t>
            </a:r>
            <a:r>
              <a:rPr sz="2050" spc="-45" dirty="0">
                <a:latin typeface="Verdana"/>
                <a:cs typeface="Verdana"/>
              </a:rPr>
              <a:t>)</a:t>
            </a:r>
            <a:endParaRPr sz="2050" dirty="0">
              <a:latin typeface="Verdana"/>
              <a:ea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67905" y="5073063"/>
            <a:ext cx="1546244" cy="42768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/>
            <a:r>
              <a:rPr lang="pt-BR" sz="2700" spc="-100" dirty="0">
                <a:latin typeface="Verdana"/>
                <a:ea typeface="Verdana"/>
              </a:rPr>
              <a:t>414.962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55074" y="5503504"/>
            <a:ext cx="2500344" cy="42768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700" spc="-10" dirty="0">
                <a:latin typeface="Verdana"/>
                <a:cs typeface="Verdana"/>
              </a:rPr>
              <a:t>EXEMPLARES¹</a:t>
            </a:r>
            <a:endParaRPr lang="pt-BR" sz="2700" spc="-50" dirty="0">
              <a:latin typeface="Verdana"/>
              <a:ea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9884" y="6049882"/>
            <a:ext cx="3771973" cy="42768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sz="2700" b="1" spc="-80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sz="2700" b="1" spc="5" dirty="0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sz="2700" b="1" spc="-220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sz="2700" b="1" spc="190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2700" b="1" spc="200" dirty="0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lang="pt-BR" sz="2700" b="1" spc="-250" dirty="0">
                <a:solidFill>
                  <a:srgbClr val="000000"/>
                </a:solidFill>
                <a:latin typeface="Verdana"/>
                <a:cs typeface="Verdana"/>
              </a:rPr>
              <a:t> DE LEITORES</a:t>
            </a:r>
            <a:r>
              <a:rPr lang="pt-BR" sz="2700" spc="-250" dirty="0">
                <a:solidFill>
                  <a:srgbClr val="000000"/>
                </a:solidFill>
                <a:latin typeface="Verdana"/>
                <a:cs typeface="Verdana"/>
              </a:rPr>
              <a:t>²</a:t>
            </a:r>
            <a:endParaRPr lang="pt-BR" sz="2700" spc="20" dirty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08794" y="6535718"/>
            <a:ext cx="2079032" cy="42768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pt-BR" sz="2700" spc="-100" dirty="0">
                <a:solidFill>
                  <a:srgbClr val="000000"/>
                </a:solidFill>
                <a:latin typeface="Verdana"/>
              </a:rPr>
              <a:t>976 Mil</a:t>
            </a:r>
            <a:endParaRPr lang="pt-BR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52069" y="3567709"/>
            <a:ext cx="4626639" cy="4367551"/>
          </a:xfrm>
          <a:custGeom>
            <a:avLst/>
            <a:gdLst/>
            <a:ahLst/>
            <a:cxnLst/>
            <a:rect l="l" t="t" r="r" b="b"/>
            <a:pathLst>
              <a:path w="4194809" h="4194809">
                <a:moveTo>
                  <a:pt x="2097328" y="0"/>
                </a:moveTo>
                <a:lnTo>
                  <a:pt x="2049194" y="541"/>
                </a:lnTo>
                <a:lnTo>
                  <a:pt x="2001325" y="2158"/>
                </a:lnTo>
                <a:lnTo>
                  <a:pt x="1953733" y="4838"/>
                </a:lnTo>
                <a:lnTo>
                  <a:pt x="1906430" y="8571"/>
                </a:lnTo>
                <a:lnTo>
                  <a:pt x="1859426" y="13344"/>
                </a:lnTo>
                <a:lnTo>
                  <a:pt x="1812735" y="19146"/>
                </a:lnTo>
                <a:lnTo>
                  <a:pt x="1766366" y="25965"/>
                </a:lnTo>
                <a:lnTo>
                  <a:pt x="1720333" y="33790"/>
                </a:lnTo>
                <a:lnTo>
                  <a:pt x="1674645" y="42610"/>
                </a:lnTo>
                <a:lnTo>
                  <a:pt x="1629316" y="52412"/>
                </a:lnTo>
                <a:lnTo>
                  <a:pt x="1584356" y="63185"/>
                </a:lnTo>
                <a:lnTo>
                  <a:pt x="1539777" y="74918"/>
                </a:lnTo>
                <a:lnTo>
                  <a:pt x="1495591" y="87598"/>
                </a:lnTo>
                <a:lnTo>
                  <a:pt x="1451810" y="101216"/>
                </a:lnTo>
                <a:lnTo>
                  <a:pt x="1408444" y="115758"/>
                </a:lnTo>
                <a:lnTo>
                  <a:pt x="1365505" y="131213"/>
                </a:lnTo>
                <a:lnTo>
                  <a:pt x="1323005" y="147570"/>
                </a:lnTo>
                <a:lnTo>
                  <a:pt x="1280956" y="164817"/>
                </a:lnTo>
                <a:lnTo>
                  <a:pt x="1239369" y="182943"/>
                </a:lnTo>
                <a:lnTo>
                  <a:pt x="1198255" y="201936"/>
                </a:lnTo>
                <a:lnTo>
                  <a:pt x="1157627" y="221784"/>
                </a:lnTo>
                <a:lnTo>
                  <a:pt x="1117496" y="242476"/>
                </a:lnTo>
                <a:lnTo>
                  <a:pt x="1077872" y="264000"/>
                </a:lnTo>
                <a:lnTo>
                  <a:pt x="1038769" y="286345"/>
                </a:lnTo>
                <a:lnTo>
                  <a:pt x="1000197" y="309499"/>
                </a:lnTo>
                <a:lnTo>
                  <a:pt x="962169" y="333451"/>
                </a:lnTo>
                <a:lnTo>
                  <a:pt x="924695" y="358189"/>
                </a:lnTo>
                <a:lnTo>
                  <a:pt x="887787" y="383701"/>
                </a:lnTo>
                <a:lnTo>
                  <a:pt x="851457" y="409976"/>
                </a:lnTo>
                <a:lnTo>
                  <a:pt x="815716" y="437002"/>
                </a:lnTo>
                <a:lnTo>
                  <a:pt x="780576" y="464769"/>
                </a:lnTo>
                <a:lnTo>
                  <a:pt x="746049" y="493263"/>
                </a:lnTo>
                <a:lnTo>
                  <a:pt x="712145" y="522474"/>
                </a:lnTo>
                <a:lnTo>
                  <a:pt x="678878" y="552390"/>
                </a:lnTo>
                <a:lnTo>
                  <a:pt x="646257" y="582999"/>
                </a:lnTo>
                <a:lnTo>
                  <a:pt x="614295" y="614291"/>
                </a:lnTo>
                <a:lnTo>
                  <a:pt x="583004" y="646252"/>
                </a:lnTo>
                <a:lnTo>
                  <a:pt x="552394" y="678873"/>
                </a:lnTo>
                <a:lnTo>
                  <a:pt x="522478" y="712140"/>
                </a:lnTo>
                <a:lnTo>
                  <a:pt x="493267" y="746043"/>
                </a:lnTo>
                <a:lnTo>
                  <a:pt x="464773" y="780571"/>
                </a:lnTo>
                <a:lnTo>
                  <a:pt x="437006" y="815711"/>
                </a:lnTo>
                <a:lnTo>
                  <a:pt x="409980" y="851451"/>
                </a:lnTo>
                <a:lnTo>
                  <a:pt x="383704" y="887781"/>
                </a:lnTo>
                <a:lnTo>
                  <a:pt x="358192" y="924689"/>
                </a:lnTo>
                <a:lnTo>
                  <a:pt x="333454" y="962163"/>
                </a:lnTo>
                <a:lnTo>
                  <a:pt x="309502" y="1000192"/>
                </a:lnTo>
                <a:lnTo>
                  <a:pt x="286348" y="1038764"/>
                </a:lnTo>
                <a:lnTo>
                  <a:pt x="264003" y="1077867"/>
                </a:lnTo>
                <a:lnTo>
                  <a:pt x="242478" y="1117490"/>
                </a:lnTo>
                <a:lnTo>
                  <a:pt x="221786" y="1157622"/>
                </a:lnTo>
                <a:lnTo>
                  <a:pt x="201938" y="1198250"/>
                </a:lnTo>
                <a:lnTo>
                  <a:pt x="182945" y="1239363"/>
                </a:lnTo>
                <a:lnTo>
                  <a:pt x="164819" y="1280951"/>
                </a:lnTo>
                <a:lnTo>
                  <a:pt x="147572" y="1323000"/>
                </a:lnTo>
                <a:lnTo>
                  <a:pt x="131214" y="1365500"/>
                </a:lnTo>
                <a:lnTo>
                  <a:pt x="115759" y="1408439"/>
                </a:lnTo>
                <a:lnTo>
                  <a:pt x="101217" y="1451805"/>
                </a:lnTo>
                <a:lnTo>
                  <a:pt x="87599" y="1495587"/>
                </a:lnTo>
                <a:lnTo>
                  <a:pt x="74919" y="1539773"/>
                </a:lnTo>
                <a:lnTo>
                  <a:pt x="63186" y="1584352"/>
                </a:lnTo>
                <a:lnTo>
                  <a:pt x="52412" y="1629312"/>
                </a:lnTo>
                <a:lnTo>
                  <a:pt x="42610" y="1674642"/>
                </a:lnTo>
                <a:lnTo>
                  <a:pt x="33790" y="1720329"/>
                </a:lnTo>
                <a:lnTo>
                  <a:pt x="25965" y="1766363"/>
                </a:lnTo>
                <a:lnTo>
                  <a:pt x="19146" y="1812732"/>
                </a:lnTo>
                <a:lnTo>
                  <a:pt x="13344" y="1859424"/>
                </a:lnTo>
                <a:lnTo>
                  <a:pt x="8571" y="1906428"/>
                </a:lnTo>
                <a:lnTo>
                  <a:pt x="4838" y="1953732"/>
                </a:lnTo>
                <a:lnTo>
                  <a:pt x="2158" y="2001324"/>
                </a:lnTo>
                <a:lnTo>
                  <a:pt x="541" y="2049193"/>
                </a:lnTo>
                <a:lnTo>
                  <a:pt x="0" y="2097328"/>
                </a:lnTo>
                <a:lnTo>
                  <a:pt x="541" y="2145463"/>
                </a:lnTo>
                <a:lnTo>
                  <a:pt x="2158" y="2193333"/>
                </a:lnTo>
                <a:lnTo>
                  <a:pt x="4838" y="2240925"/>
                </a:lnTo>
                <a:lnTo>
                  <a:pt x="8571" y="2288229"/>
                </a:lnTo>
                <a:lnTo>
                  <a:pt x="13344" y="2335232"/>
                </a:lnTo>
                <a:lnTo>
                  <a:pt x="19146" y="2381924"/>
                </a:lnTo>
                <a:lnTo>
                  <a:pt x="25965" y="2428293"/>
                </a:lnTo>
                <a:lnTo>
                  <a:pt x="33790" y="2474327"/>
                </a:lnTo>
                <a:lnTo>
                  <a:pt x="42610" y="2520014"/>
                </a:lnTo>
                <a:lnTo>
                  <a:pt x="52412" y="2565344"/>
                </a:lnTo>
                <a:lnTo>
                  <a:pt x="63186" y="2610304"/>
                </a:lnTo>
                <a:lnTo>
                  <a:pt x="74919" y="2654883"/>
                </a:lnTo>
                <a:lnTo>
                  <a:pt x="87599" y="2699069"/>
                </a:lnTo>
                <a:lnTo>
                  <a:pt x="101217" y="2742851"/>
                </a:lnTo>
                <a:lnTo>
                  <a:pt x="115759" y="2786217"/>
                </a:lnTo>
                <a:lnTo>
                  <a:pt x="131214" y="2829155"/>
                </a:lnTo>
                <a:lnTo>
                  <a:pt x="147572" y="2871655"/>
                </a:lnTo>
                <a:lnTo>
                  <a:pt x="164819" y="2913704"/>
                </a:lnTo>
                <a:lnTo>
                  <a:pt x="182945" y="2955291"/>
                </a:lnTo>
                <a:lnTo>
                  <a:pt x="201938" y="2996404"/>
                </a:lnTo>
                <a:lnTo>
                  <a:pt x="221786" y="3037032"/>
                </a:lnTo>
                <a:lnTo>
                  <a:pt x="242478" y="3077164"/>
                </a:lnTo>
                <a:lnTo>
                  <a:pt x="264003" y="3116787"/>
                </a:lnTo>
                <a:lnTo>
                  <a:pt x="286348" y="3155890"/>
                </a:lnTo>
                <a:lnTo>
                  <a:pt x="309502" y="3194461"/>
                </a:lnTo>
                <a:lnTo>
                  <a:pt x="333454" y="3232490"/>
                </a:lnTo>
                <a:lnTo>
                  <a:pt x="358192" y="3269963"/>
                </a:lnTo>
                <a:lnTo>
                  <a:pt x="383704" y="3306871"/>
                </a:lnTo>
                <a:lnTo>
                  <a:pt x="409980" y="3343201"/>
                </a:lnTo>
                <a:lnTo>
                  <a:pt x="437006" y="3378941"/>
                </a:lnTo>
                <a:lnTo>
                  <a:pt x="464773" y="3414081"/>
                </a:lnTo>
                <a:lnTo>
                  <a:pt x="493267" y="3448608"/>
                </a:lnTo>
                <a:lnTo>
                  <a:pt x="522478" y="3482511"/>
                </a:lnTo>
                <a:lnTo>
                  <a:pt x="552394" y="3515778"/>
                </a:lnTo>
                <a:lnTo>
                  <a:pt x="583004" y="3548398"/>
                </a:lnTo>
                <a:lnTo>
                  <a:pt x="614295" y="3580360"/>
                </a:lnTo>
                <a:lnTo>
                  <a:pt x="646257" y="3611651"/>
                </a:lnTo>
                <a:lnTo>
                  <a:pt x="678878" y="3642260"/>
                </a:lnTo>
                <a:lnTo>
                  <a:pt x="712145" y="3672176"/>
                </a:lnTo>
                <a:lnTo>
                  <a:pt x="746049" y="3701386"/>
                </a:lnTo>
                <a:lnTo>
                  <a:pt x="780576" y="3729880"/>
                </a:lnTo>
                <a:lnTo>
                  <a:pt x="815716" y="3757646"/>
                </a:lnTo>
                <a:lnTo>
                  <a:pt x="851457" y="3784672"/>
                </a:lnTo>
                <a:lnTo>
                  <a:pt x="887787" y="3810947"/>
                </a:lnTo>
                <a:lnTo>
                  <a:pt x="924695" y="3836459"/>
                </a:lnTo>
                <a:lnTo>
                  <a:pt x="962169" y="3861197"/>
                </a:lnTo>
                <a:lnTo>
                  <a:pt x="1000197" y="3885148"/>
                </a:lnTo>
                <a:lnTo>
                  <a:pt x="1038769" y="3908302"/>
                </a:lnTo>
                <a:lnTo>
                  <a:pt x="1077872" y="3930647"/>
                </a:lnTo>
                <a:lnTo>
                  <a:pt x="1117496" y="3952171"/>
                </a:lnTo>
                <a:lnTo>
                  <a:pt x="1157627" y="3972863"/>
                </a:lnTo>
                <a:lnTo>
                  <a:pt x="1198255" y="3992711"/>
                </a:lnTo>
                <a:lnTo>
                  <a:pt x="1239369" y="4011703"/>
                </a:lnTo>
                <a:lnTo>
                  <a:pt x="1280956" y="4029829"/>
                </a:lnTo>
                <a:lnTo>
                  <a:pt x="1323005" y="4047076"/>
                </a:lnTo>
                <a:lnTo>
                  <a:pt x="1365505" y="4063433"/>
                </a:lnTo>
                <a:lnTo>
                  <a:pt x="1408444" y="4078888"/>
                </a:lnTo>
                <a:lnTo>
                  <a:pt x="1451810" y="4093430"/>
                </a:lnTo>
                <a:lnTo>
                  <a:pt x="1495591" y="4107047"/>
                </a:lnTo>
                <a:lnTo>
                  <a:pt x="1539777" y="4119727"/>
                </a:lnTo>
                <a:lnTo>
                  <a:pt x="1584356" y="4131460"/>
                </a:lnTo>
                <a:lnTo>
                  <a:pt x="1629316" y="4142233"/>
                </a:lnTo>
                <a:lnTo>
                  <a:pt x="1674645" y="4152035"/>
                </a:lnTo>
                <a:lnTo>
                  <a:pt x="1720333" y="4160854"/>
                </a:lnTo>
                <a:lnTo>
                  <a:pt x="1766366" y="4168679"/>
                </a:lnTo>
                <a:lnTo>
                  <a:pt x="1812735" y="4175499"/>
                </a:lnTo>
                <a:lnTo>
                  <a:pt x="1859426" y="4181301"/>
                </a:lnTo>
                <a:lnTo>
                  <a:pt x="1906430" y="4186073"/>
                </a:lnTo>
                <a:lnTo>
                  <a:pt x="1953733" y="4189806"/>
                </a:lnTo>
                <a:lnTo>
                  <a:pt x="2001325" y="4192486"/>
                </a:lnTo>
                <a:lnTo>
                  <a:pt x="2049194" y="4194103"/>
                </a:lnTo>
                <a:lnTo>
                  <a:pt x="2097328" y="4194644"/>
                </a:lnTo>
                <a:lnTo>
                  <a:pt x="2145463" y="4194103"/>
                </a:lnTo>
                <a:lnTo>
                  <a:pt x="2193332" y="4192486"/>
                </a:lnTo>
                <a:lnTo>
                  <a:pt x="2240924" y="4189806"/>
                </a:lnTo>
                <a:lnTo>
                  <a:pt x="2288227" y="4186073"/>
                </a:lnTo>
                <a:lnTo>
                  <a:pt x="2335230" y="4181301"/>
                </a:lnTo>
                <a:lnTo>
                  <a:pt x="2381922" y="4175499"/>
                </a:lnTo>
                <a:lnTo>
                  <a:pt x="2428290" y="4168679"/>
                </a:lnTo>
                <a:lnTo>
                  <a:pt x="2474324" y="4160854"/>
                </a:lnTo>
                <a:lnTo>
                  <a:pt x="2520011" y="4152035"/>
                </a:lnTo>
                <a:lnTo>
                  <a:pt x="2565341" y="4142233"/>
                </a:lnTo>
                <a:lnTo>
                  <a:pt x="2610300" y="4131460"/>
                </a:lnTo>
                <a:lnTo>
                  <a:pt x="2654879" y="4119727"/>
                </a:lnTo>
                <a:lnTo>
                  <a:pt x="2699065" y="4107047"/>
                </a:lnTo>
                <a:lnTo>
                  <a:pt x="2742847" y="4093430"/>
                </a:lnTo>
                <a:lnTo>
                  <a:pt x="2786213" y="4078888"/>
                </a:lnTo>
                <a:lnTo>
                  <a:pt x="2829152" y="4063433"/>
                </a:lnTo>
                <a:lnTo>
                  <a:pt x="2871651" y="4047076"/>
                </a:lnTo>
                <a:lnTo>
                  <a:pt x="2913701" y="4029829"/>
                </a:lnTo>
                <a:lnTo>
                  <a:pt x="2955288" y="4011703"/>
                </a:lnTo>
                <a:lnTo>
                  <a:pt x="2996401" y="3992711"/>
                </a:lnTo>
                <a:lnTo>
                  <a:pt x="3037030" y="3972863"/>
                </a:lnTo>
                <a:lnTo>
                  <a:pt x="3077161" y="3952171"/>
                </a:lnTo>
                <a:lnTo>
                  <a:pt x="3116784" y="3930647"/>
                </a:lnTo>
                <a:lnTo>
                  <a:pt x="3155887" y="3908302"/>
                </a:lnTo>
                <a:lnTo>
                  <a:pt x="3194459" y="3885148"/>
                </a:lnTo>
                <a:lnTo>
                  <a:pt x="3232488" y="3861197"/>
                </a:lnTo>
                <a:lnTo>
                  <a:pt x="3269962" y="3836459"/>
                </a:lnTo>
                <a:lnTo>
                  <a:pt x="3306870" y="3810947"/>
                </a:lnTo>
                <a:lnTo>
                  <a:pt x="3343200" y="3784672"/>
                </a:lnTo>
                <a:lnTo>
                  <a:pt x="3378941" y="3757646"/>
                </a:lnTo>
                <a:lnTo>
                  <a:pt x="3414080" y="3729880"/>
                </a:lnTo>
                <a:lnTo>
                  <a:pt x="3448608" y="3701386"/>
                </a:lnTo>
                <a:lnTo>
                  <a:pt x="3482511" y="3672176"/>
                </a:lnTo>
                <a:lnTo>
                  <a:pt x="3515779" y="3642260"/>
                </a:lnTo>
                <a:lnTo>
                  <a:pt x="3548399" y="3611651"/>
                </a:lnTo>
                <a:lnTo>
                  <a:pt x="3580361" y="3580360"/>
                </a:lnTo>
                <a:lnTo>
                  <a:pt x="3611653" y="3548398"/>
                </a:lnTo>
                <a:lnTo>
                  <a:pt x="3642262" y="3515778"/>
                </a:lnTo>
                <a:lnTo>
                  <a:pt x="3672178" y="3482511"/>
                </a:lnTo>
                <a:lnTo>
                  <a:pt x="3701390" y="3448608"/>
                </a:lnTo>
                <a:lnTo>
                  <a:pt x="3729884" y="3414081"/>
                </a:lnTo>
                <a:lnTo>
                  <a:pt x="3757650" y="3378941"/>
                </a:lnTo>
                <a:lnTo>
                  <a:pt x="3784677" y="3343201"/>
                </a:lnTo>
                <a:lnTo>
                  <a:pt x="3810952" y="3306871"/>
                </a:lnTo>
                <a:lnTo>
                  <a:pt x="3836465" y="3269963"/>
                </a:lnTo>
                <a:lnTo>
                  <a:pt x="3861203" y="3232490"/>
                </a:lnTo>
                <a:lnTo>
                  <a:pt x="3885154" y="3194461"/>
                </a:lnTo>
                <a:lnTo>
                  <a:pt x="3908309" y="3155890"/>
                </a:lnTo>
                <a:lnTo>
                  <a:pt x="3930654" y="3116787"/>
                </a:lnTo>
                <a:lnTo>
                  <a:pt x="3952178" y="3077164"/>
                </a:lnTo>
                <a:lnTo>
                  <a:pt x="3972871" y="3037032"/>
                </a:lnTo>
                <a:lnTo>
                  <a:pt x="3992719" y="2996404"/>
                </a:lnTo>
                <a:lnTo>
                  <a:pt x="4011712" y="2955291"/>
                </a:lnTo>
                <a:lnTo>
                  <a:pt x="4029838" y="2913704"/>
                </a:lnTo>
                <a:lnTo>
                  <a:pt x="4047085" y="2871655"/>
                </a:lnTo>
                <a:lnTo>
                  <a:pt x="4063442" y="2829155"/>
                </a:lnTo>
                <a:lnTo>
                  <a:pt x="4078898" y="2786217"/>
                </a:lnTo>
                <a:lnTo>
                  <a:pt x="4093440" y="2742851"/>
                </a:lnTo>
                <a:lnTo>
                  <a:pt x="4107057" y="2699069"/>
                </a:lnTo>
                <a:lnTo>
                  <a:pt x="4119738" y="2654883"/>
                </a:lnTo>
                <a:lnTo>
                  <a:pt x="4131471" y="2610304"/>
                </a:lnTo>
                <a:lnTo>
                  <a:pt x="4142244" y="2565344"/>
                </a:lnTo>
                <a:lnTo>
                  <a:pt x="4152047" y="2520014"/>
                </a:lnTo>
                <a:lnTo>
                  <a:pt x="4160866" y="2474327"/>
                </a:lnTo>
                <a:lnTo>
                  <a:pt x="4168691" y="2428293"/>
                </a:lnTo>
                <a:lnTo>
                  <a:pt x="4175511" y="2381924"/>
                </a:lnTo>
                <a:lnTo>
                  <a:pt x="4181313" y="2335232"/>
                </a:lnTo>
                <a:lnTo>
                  <a:pt x="4186086" y="2288229"/>
                </a:lnTo>
                <a:lnTo>
                  <a:pt x="4189818" y="2240925"/>
                </a:lnTo>
                <a:lnTo>
                  <a:pt x="4192499" y="2193333"/>
                </a:lnTo>
                <a:lnTo>
                  <a:pt x="4194116" y="2145463"/>
                </a:lnTo>
                <a:lnTo>
                  <a:pt x="4194657" y="2097328"/>
                </a:lnTo>
                <a:lnTo>
                  <a:pt x="4194116" y="2049193"/>
                </a:lnTo>
                <a:lnTo>
                  <a:pt x="4192499" y="2001324"/>
                </a:lnTo>
                <a:lnTo>
                  <a:pt x="4189818" y="1953732"/>
                </a:lnTo>
                <a:lnTo>
                  <a:pt x="4186086" y="1906428"/>
                </a:lnTo>
                <a:lnTo>
                  <a:pt x="4181313" y="1859424"/>
                </a:lnTo>
                <a:lnTo>
                  <a:pt x="4175511" y="1812732"/>
                </a:lnTo>
                <a:lnTo>
                  <a:pt x="4168691" y="1766363"/>
                </a:lnTo>
                <a:lnTo>
                  <a:pt x="4160866" y="1720329"/>
                </a:lnTo>
                <a:lnTo>
                  <a:pt x="4152047" y="1674642"/>
                </a:lnTo>
                <a:lnTo>
                  <a:pt x="4142244" y="1629312"/>
                </a:lnTo>
                <a:lnTo>
                  <a:pt x="4131471" y="1584352"/>
                </a:lnTo>
                <a:lnTo>
                  <a:pt x="4119738" y="1539773"/>
                </a:lnTo>
                <a:lnTo>
                  <a:pt x="4107057" y="1495587"/>
                </a:lnTo>
                <a:lnTo>
                  <a:pt x="4093440" y="1451805"/>
                </a:lnTo>
                <a:lnTo>
                  <a:pt x="4078898" y="1408439"/>
                </a:lnTo>
                <a:lnTo>
                  <a:pt x="4063442" y="1365500"/>
                </a:lnTo>
                <a:lnTo>
                  <a:pt x="4047085" y="1323000"/>
                </a:lnTo>
                <a:lnTo>
                  <a:pt x="4029838" y="1280951"/>
                </a:lnTo>
                <a:lnTo>
                  <a:pt x="4011712" y="1239363"/>
                </a:lnTo>
                <a:lnTo>
                  <a:pt x="3992719" y="1198250"/>
                </a:lnTo>
                <a:lnTo>
                  <a:pt x="3972871" y="1157622"/>
                </a:lnTo>
                <a:lnTo>
                  <a:pt x="3952178" y="1117490"/>
                </a:lnTo>
                <a:lnTo>
                  <a:pt x="3930654" y="1077867"/>
                </a:lnTo>
                <a:lnTo>
                  <a:pt x="3908309" y="1038764"/>
                </a:lnTo>
                <a:lnTo>
                  <a:pt x="3885154" y="1000192"/>
                </a:lnTo>
                <a:lnTo>
                  <a:pt x="3861203" y="962163"/>
                </a:lnTo>
                <a:lnTo>
                  <a:pt x="3836465" y="924689"/>
                </a:lnTo>
                <a:lnTo>
                  <a:pt x="3810952" y="887781"/>
                </a:lnTo>
                <a:lnTo>
                  <a:pt x="3784677" y="851451"/>
                </a:lnTo>
                <a:lnTo>
                  <a:pt x="3757650" y="815711"/>
                </a:lnTo>
                <a:lnTo>
                  <a:pt x="3729884" y="780571"/>
                </a:lnTo>
                <a:lnTo>
                  <a:pt x="3701390" y="746043"/>
                </a:lnTo>
                <a:lnTo>
                  <a:pt x="3672178" y="712140"/>
                </a:lnTo>
                <a:lnTo>
                  <a:pt x="3642262" y="678873"/>
                </a:lnTo>
                <a:lnTo>
                  <a:pt x="3611653" y="646252"/>
                </a:lnTo>
                <a:lnTo>
                  <a:pt x="3580361" y="614291"/>
                </a:lnTo>
                <a:lnTo>
                  <a:pt x="3548399" y="582999"/>
                </a:lnTo>
                <a:lnTo>
                  <a:pt x="3515779" y="552390"/>
                </a:lnTo>
                <a:lnTo>
                  <a:pt x="3482511" y="522474"/>
                </a:lnTo>
                <a:lnTo>
                  <a:pt x="3448608" y="493263"/>
                </a:lnTo>
                <a:lnTo>
                  <a:pt x="3414080" y="464769"/>
                </a:lnTo>
                <a:lnTo>
                  <a:pt x="3378941" y="437002"/>
                </a:lnTo>
                <a:lnTo>
                  <a:pt x="3343200" y="409976"/>
                </a:lnTo>
                <a:lnTo>
                  <a:pt x="3306870" y="383701"/>
                </a:lnTo>
                <a:lnTo>
                  <a:pt x="3269962" y="358189"/>
                </a:lnTo>
                <a:lnTo>
                  <a:pt x="3232488" y="333451"/>
                </a:lnTo>
                <a:lnTo>
                  <a:pt x="3194459" y="309499"/>
                </a:lnTo>
                <a:lnTo>
                  <a:pt x="3155887" y="286345"/>
                </a:lnTo>
                <a:lnTo>
                  <a:pt x="3116784" y="264000"/>
                </a:lnTo>
                <a:lnTo>
                  <a:pt x="3077161" y="242476"/>
                </a:lnTo>
                <a:lnTo>
                  <a:pt x="3037030" y="221784"/>
                </a:lnTo>
                <a:lnTo>
                  <a:pt x="2996401" y="201936"/>
                </a:lnTo>
                <a:lnTo>
                  <a:pt x="2955288" y="182943"/>
                </a:lnTo>
                <a:lnTo>
                  <a:pt x="2913701" y="164817"/>
                </a:lnTo>
                <a:lnTo>
                  <a:pt x="2871651" y="147570"/>
                </a:lnTo>
                <a:lnTo>
                  <a:pt x="2829152" y="131213"/>
                </a:lnTo>
                <a:lnTo>
                  <a:pt x="2786213" y="115758"/>
                </a:lnTo>
                <a:lnTo>
                  <a:pt x="2742847" y="101216"/>
                </a:lnTo>
                <a:lnTo>
                  <a:pt x="2699065" y="87598"/>
                </a:lnTo>
                <a:lnTo>
                  <a:pt x="2654879" y="74918"/>
                </a:lnTo>
                <a:lnTo>
                  <a:pt x="2610300" y="63185"/>
                </a:lnTo>
                <a:lnTo>
                  <a:pt x="2565341" y="52412"/>
                </a:lnTo>
                <a:lnTo>
                  <a:pt x="2520011" y="42610"/>
                </a:lnTo>
                <a:lnTo>
                  <a:pt x="2474324" y="33790"/>
                </a:lnTo>
                <a:lnTo>
                  <a:pt x="2428290" y="25965"/>
                </a:lnTo>
                <a:lnTo>
                  <a:pt x="2381922" y="19146"/>
                </a:lnTo>
                <a:lnTo>
                  <a:pt x="2335230" y="13344"/>
                </a:lnTo>
                <a:lnTo>
                  <a:pt x="2288227" y="8571"/>
                </a:lnTo>
                <a:lnTo>
                  <a:pt x="2240924" y="4838"/>
                </a:lnTo>
                <a:lnTo>
                  <a:pt x="2193332" y="2158"/>
                </a:lnTo>
                <a:lnTo>
                  <a:pt x="2145463" y="541"/>
                </a:lnTo>
                <a:lnTo>
                  <a:pt x="2097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 anchor="t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98410" y="3976483"/>
            <a:ext cx="4333958" cy="3481722"/>
          </a:xfrm>
          <a:prstGeom prst="rect">
            <a:avLst/>
          </a:prstGeom>
        </p:spPr>
        <p:txBody>
          <a:bodyPr vert="horz" wrap="square" lIns="0" tIns="95250" rIns="0" bIns="0" rtlCol="0" anchor="t">
            <a:spAutoFit/>
          </a:bodyPr>
          <a:lstStyle/>
          <a:p>
            <a:pPr marL="452120" marR="447040" algn="ctr">
              <a:lnSpc>
                <a:spcPts val="3229"/>
              </a:lnSpc>
              <a:spcBef>
                <a:spcPts val="750"/>
              </a:spcBef>
            </a:pPr>
            <a:r>
              <a:rPr lang="pt-BR" sz="3200" b="1" spc="70" dirty="0">
                <a:latin typeface="Arial"/>
                <a:cs typeface="Arial"/>
              </a:rPr>
              <a:t>AUDIÊNCIA</a:t>
            </a:r>
            <a:endParaRPr lang="pt-BR" dirty="0">
              <a:latin typeface="Calibri"/>
              <a:cs typeface="Calibri"/>
            </a:endParaRPr>
          </a:p>
          <a:p>
            <a:pPr marL="452120" marR="447040" algn="ctr">
              <a:lnSpc>
                <a:spcPts val="3229"/>
              </a:lnSpc>
              <a:spcBef>
                <a:spcPts val="750"/>
              </a:spcBef>
            </a:pPr>
            <a:r>
              <a:rPr lang="pt-BR" sz="3200" b="1" spc="70" dirty="0">
                <a:latin typeface="Arial"/>
                <a:cs typeface="Arial"/>
              </a:rPr>
              <a:t>DO WEBSITE³</a:t>
            </a:r>
            <a:endParaRPr lang="pt-BR" sz="2700" spc="-20" dirty="0">
              <a:latin typeface="Verdana"/>
              <a:ea typeface="Verdana"/>
              <a:cs typeface="Arial"/>
            </a:endParaRPr>
          </a:p>
          <a:p>
            <a:pPr marL="452120" marR="447040" algn="ctr">
              <a:lnSpc>
                <a:spcPts val="3229"/>
              </a:lnSpc>
              <a:spcBef>
                <a:spcPts val="750"/>
              </a:spcBef>
            </a:pPr>
            <a:r>
              <a:rPr lang="pt-BR" sz="2700" spc="-20" dirty="0">
                <a:latin typeface="Verdana"/>
                <a:ea typeface="Verdana"/>
                <a:cs typeface="Arial"/>
              </a:rPr>
              <a:t>6,1 MM</a:t>
            </a:r>
          </a:p>
          <a:p>
            <a:pPr marL="452120" marR="447040" algn="ctr">
              <a:lnSpc>
                <a:spcPts val="3229"/>
              </a:lnSpc>
              <a:spcBef>
                <a:spcPts val="750"/>
              </a:spcBef>
            </a:pPr>
            <a:r>
              <a:rPr lang="pt-BR" sz="2700" spc="-20" dirty="0">
                <a:latin typeface="Verdana"/>
                <a:ea typeface="Verdana"/>
                <a:cs typeface="Arial"/>
              </a:rPr>
              <a:t>VISITANTES</a:t>
            </a:r>
            <a:r>
              <a:rPr lang="pt-BR" sz="2700" spc="-20" dirty="0">
                <a:latin typeface="Verdana"/>
                <a:ea typeface="Verdana"/>
                <a:cs typeface="Verdana"/>
              </a:rPr>
              <a:t> ÚNICOS*</a:t>
            </a:r>
          </a:p>
          <a:p>
            <a:pPr marL="452120" marR="447040" algn="ctr">
              <a:lnSpc>
                <a:spcPts val="3229"/>
              </a:lnSpc>
              <a:spcBef>
                <a:spcPts val="750"/>
              </a:spcBef>
            </a:pPr>
            <a:r>
              <a:rPr lang="pt-BR" sz="2700" spc="-20" dirty="0">
                <a:latin typeface="Verdana"/>
                <a:ea typeface="Verdana"/>
                <a:cs typeface="Verdana"/>
              </a:rPr>
              <a:t>6,0 MM</a:t>
            </a:r>
            <a:endParaRPr lang="pt-BR" dirty="0"/>
          </a:p>
          <a:p>
            <a:pPr marL="452120" marR="447040" algn="ctr">
              <a:lnSpc>
                <a:spcPts val="3229"/>
              </a:lnSpc>
              <a:spcBef>
                <a:spcPts val="750"/>
              </a:spcBef>
            </a:pPr>
            <a:r>
              <a:rPr lang="pt-BR" sz="2700" spc="-20" dirty="0">
                <a:latin typeface="Verdana"/>
                <a:ea typeface="Verdana"/>
              </a:rPr>
              <a:t>PAGE VIEWS**</a:t>
            </a:r>
            <a:endParaRPr lang="pt-BR" dirty="0"/>
          </a:p>
        </p:txBody>
      </p:sp>
      <p:sp>
        <p:nvSpPr>
          <p:cNvPr id="14" name="object 14"/>
          <p:cNvSpPr txBox="1"/>
          <p:nvPr/>
        </p:nvSpPr>
        <p:spPr>
          <a:xfrm>
            <a:off x="387779" y="9218745"/>
            <a:ext cx="13357264" cy="546302"/>
          </a:xfrm>
          <a:prstGeom prst="rect">
            <a:avLst/>
          </a:prstGeom>
        </p:spPr>
        <p:txBody>
          <a:bodyPr vert="horz" wrap="square" lIns="0" tIns="45719" rIns="0" bIns="0" rtlCol="0" anchor="t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359"/>
              </a:spcBef>
            </a:pP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Fontes:</a:t>
            </a:r>
            <a:r>
              <a:rPr lang="pt-BR" sz="1300" spc="-55" dirty="0">
                <a:solidFill>
                  <a:srgbClr val="FFFFFF"/>
                </a:solidFill>
                <a:latin typeface="Verdana"/>
                <a:cs typeface="Verdana"/>
              </a:rPr>
              <a:t> ¹IVC Agosto/2025 (impresso + digital – média domingo jornal O Globo) // ²Ibope - Brasil TGI – TG BR 2025 R1 - Pessoas: Leitores Revista: Leu impresso nos últimos 6 meses</a:t>
            </a:r>
            <a:r>
              <a:rPr lang="pt-BR" sz="1300" spc="-20" dirty="0">
                <a:solidFill>
                  <a:srgbClr val="FFFFFF"/>
                </a:solidFill>
                <a:latin typeface="Verdana"/>
                <a:cs typeface="Verdana"/>
              </a:rPr>
              <a:t> 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// </a:t>
            </a:r>
            <a:r>
              <a:rPr lang="pt-BR" sz="1300" spc="-60" dirty="0">
                <a:solidFill>
                  <a:srgbClr val="FFFFFF"/>
                </a:solidFill>
                <a:latin typeface="Verdana"/>
                <a:cs typeface="Verdana"/>
              </a:rPr>
              <a:t>Comscore </a:t>
            </a:r>
            <a:r>
              <a:rPr lang="pt-BR" sz="1300" spc="-60" dirty="0" err="1">
                <a:solidFill>
                  <a:srgbClr val="FFFFFF"/>
                </a:solidFill>
                <a:latin typeface="Verdana"/>
                <a:cs typeface="Verdana"/>
              </a:rPr>
              <a:t>Multi-Plataform</a:t>
            </a:r>
            <a:r>
              <a:rPr lang="pt-BR" sz="1300" spc="-60" dirty="0">
                <a:solidFill>
                  <a:srgbClr val="FFFFFF"/>
                </a:solidFill>
                <a:latin typeface="Verdana"/>
                <a:cs typeface="Verdana"/>
              </a:rPr>
              <a:t> Agosto/2025 - * Total Digital </a:t>
            </a:r>
            <a:r>
              <a:rPr lang="pt-BR" sz="1300" spc="-60" dirty="0" err="1">
                <a:solidFill>
                  <a:srgbClr val="FFFFFF"/>
                </a:solidFill>
                <a:latin typeface="Verdana"/>
                <a:cs typeface="Verdana"/>
              </a:rPr>
              <a:t>Population</a:t>
            </a:r>
            <a:r>
              <a:rPr lang="pt-BR" sz="1300" spc="-60" dirty="0">
                <a:solidFill>
                  <a:srgbClr val="FFFFFF"/>
                </a:solidFill>
                <a:latin typeface="Verdana"/>
                <a:cs typeface="Verdana"/>
              </a:rPr>
              <a:t> -** Desktop </a:t>
            </a:r>
            <a:r>
              <a:rPr lang="pt-BR" sz="1300" spc="-60" dirty="0" err="1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lang="pt-BR" sz="1300" spc="-60" dirty="0">
                <a:solidFill>
                  <a:srgbClr val="FFFFFF"/>
                </a:solidFill>
                <a:latin typeface="Verdana"/>
                <a:cs typeface="Verdana"/>
              </a:rPr>
              <a:t> Mobile // </a:t>
            </a:r>
            <a:r>
              <a:rPr lang="pt-BR" sz="1300" spc="-60" dirty="0" err="1">
                <a:solidFill>
                  <a:srgbClr val="FFFFFF"/>
                </a:solidFill>
                <a:latin typeface="Verdana"/>
                <a:cs typeface="Verdana"/>
              </a:rPr>
              <a:t>Analytics</a:t>
            </a:r>
            <a:r>
              <a:rPr lang="pt-BR" sz="1300" spc="-60" dirty="0">
                <a:solidFill>
                  <a:srgbClr val="FFFFFF"/>
                </a:solidFill>
                <a:latin typeface="Verdana"/>
                <a:cs typeface="Verdana"/>
              </a:rPr>
              <a:t> Redes Sociais Agosto/2025 (dados com sobreposição entre as redes)</a:t>
            </a:r>
            <a:endParaRPr lang="pt-BR" sz="1300" spc="-45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75568" y="1088080"/>
            <a:ext cx="10458064" cy="1784462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>
              <a:lnSpc>
                <a:spcPts val="6920"/>
              </a:lnSpc>
              <a:spcBef>
                <a:spcPts val="114"/>
              </a:spcBef>
            </a:pPr>
            <a:r>
              <a:rPr lang="pt-BR" spc="-555" dirty="0">
                <a:solidFill>
                  <a:srgbClr val="8A8C8E"/>
                </a:solidFill>
              </a:rPr>
              <a:t>ELA </a:t>
            </a:r>
            <a:r>
              <a:rPr lang="pt-BR" spc="-280" dirty="0">
                <a:solidFill>
                  <a:srgbClr val="FFFFFF"/>
                </a:solidFill>
              </a:rPr>
              <a:t>é grande como o Brasil </a:t>
            </a:r>
            <a:endParaRPr spc="-275" dirty="0">
              <a:solidFill>
                <a:srgbClr val="FFFFFF"/>
              </a:solidFill>
            </a:endParaRPr>
          </a:p>
          <a:p>
            <a:pPr marL="12700">
              <a:lnSpc>
                <a:spcPts val="6920"/>
              </a:lnSpc>
            </a:pPr>
            <a:r>
              <a:rPr lang="pt-BR" spc="-275" dirty="0">
                <a:solidFill>
                  <a:srgbClr val="FFFFFF"/>
                </a:solidFill>
              </a:rPr>
              <a:t>e ousada como os brasileiros.  </a:t>
            </a:r>
            <a:endParaRPr spc="-275" dirty="0">
              <a:solidFill>
                <a:srgbClr val="FFFFF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616468" y="3359385"/>
            <a:ext cx="4784199" cy="4784199"/>
          </a:xfrm>
          <a:custGeom>
            <a:avLst/>
            <a:gdLst/>
            <a:ahLst/>
            <a:cxnLst/>
            <a:rect l="l" t="t" r="r" b="b"/>
            <a:pathLst>
              <a:path w="3018155" h="3018154">
                <a:moveTo>
                  <a:pt x="1508963" y="0"/>
                </a:moveTo>
                <a:lnTo>
                  <a:pt x="1461062" y="745"/>
                </a:lnTo>
                <a:lnTo>
                  <a:pt x="1413534" y="2968"/>
                </a:lnTo>
                <a:lnTo>
                  <a:pt x="1366400" y="6646"/>
                </a:lnTo>
                <a:lnTo>
                  <a:pt x="1319682" y="11757"/>
                </a:lnTo>
                <a:lnTo>
                  <a:pt x="1273403" y="18278"/>
                </a:lnTo>
                <a:lnTo>
                  <a:pt x="1227585" y="26188"/>
                </a:lnTo>
                <a:lnTo>
                  <a:pt x="1182249" y="35464"/>
                </a:lnTo>
                <a:lnTo>
                  <a:pt x="1137418" y="46085"/>
                </a:lnTo>
                <a:lnTo>
                  <a:pt x="1093114" y="58028"/>
                </a:lnTo>
                <a:lnTo>
                  <a:pt x="1049358" y="71271"/>
                </a:lnTo>
                <a:lnTo>
                  <a:pt x="1006174" y="85793"/>
                </a:lnTo>
                <a:lnTo>
                  <a:pt x="963583" y="101570"/>
                </a:lnTo>
                <a:lnTo>
                  <a:pt x="921608" y="118582"/>
                </a:lnTo>
                <a:lnTo>
                  <a:pt x="880269" y="136805"/>
                </a:lnTo>
                <a:lnTo>
                  <a:pt x="839590" y="156218"/>
                </a:lnTo>
                <a:lnTo>
                  <a:pt x="799593" y="176799"/>
                </a:lnTo>
                <a:lnTo>
                  <a:pt x="760299" y="198526"/>
                </a:lnTo>
                <a:lnTo>
                  <a:pt x="721731" y="221375"/>
                </a:lnTo>
                <a:lnTo>
                  <a:pt x="683911" y="245327"/>
                </a:lnTo>
                <a:lnTo>
                  <a:pt x="646861" y="270357"/>
                </a:lnTo>
                <a:lnTo>
                  <a:pt x="610603" y="296445"/>
                </a:lnTo>
                <a:lnTo>
                  <a:pt x="575159" y="323567"/>
                </a:lnTo>
                <a:lnTo>
                  <a:pt x="540551" y="351703"/>
                </a:lnTo>
                <a:lnTo>
                  <a:pt x="506802" y="380830"/>
                </a:lnTo>
                <a:lnTo>
                  <a:pt x="473932" y="410925"/>
                </a:lnTo>
                <a:lnTo>
                  <a:pt x="441966" y="441967"/>
                </a:lnTo>
                <a:lnTo>
                  <a:pt x="410924" y="473934"/>
                </a:lnTo>
                <a:lnTo>
                  <a:pt x="380829" y="506804"/>
                </a:lnTo>
                <a:lnTo>
                  <a:pt x="351702" y="540553"/>
                </a:lnTo>
                <a:lnTo>
                  <a:pt x="323566" y="575161"/>
                </a:lnTo>
                <a:lnTo>
                  <a:pt x="296444" y="610606"/>
                </a:lnTo>
                <a:lnTo>
                  <a:pt x="270356" y="646864"/>
                </a:lnTo>
                <a:lnTo>
                  <a:pt x="245326" y="683914"/>
                </a:lnTo>
                <a:lnTo>
                  <a:pt x="221375" y="721735"/>
                </a:lnTo>
                <a:lnTo>
                  <a:pt x="198525" y="760303"/>
                </a:lnTo>
                <a:lnTo>
                  <a:pt x="176799" y="799597"/>
                </a:lnTo>
                <a:lnTo>
                  <a:pt x="156218" y="839595"/>
                </a:lnTo>
                <a:lnTo>
                  <a:pt x="136805" y="880274"/>
                </a:lnTo>
                <a:lnTo>
                  <a:pt x="118582" y="921613"/>
                </a:lnTo>
                <a:lnTo>
                  <a:pt x="101570" y="963589"/>
                </a:lnTo>
                <a:lnTo>
                  <a:pt x="85793" y="1006180"/>
                </a:lnTo>
                <a:lnTo>
                  <a:pt x="71271" y="1049365"/>
                </a:lnTo>
                <a:lnTo>
                  <a:pt x="58028" y="1093121"/>
                </a:lnTo>
                <a:lnTo>
                  <a:pt x="46085" y="1137425"/>
                </a:lnTo>
                <a:lnTo>
                  <a:pt x="35464" y="1182257"/>
                </a:lnTo>
                <a:lnTo>
                  <a:pt x="26188" y="1227593"/>
                </a:lnTo>
                <a:lnTo>
                  <a:pt x="18278" y="1273412"/>
                </a:lnTo>
                <a:lnTo>
                  <a:pt x="11757" y="1319692"/>
                </a:lnTo>
                <a:lnTo>
                  <a:pt x="6646" y="1366410"/>
                </a:lnTo>
                <a:lnTo>
                  <a:pt x="2968" y="1413545"/>
                </a:lnTo>
                <a:lnTo>
                  <a:pt x="745" y="1461074"/>
                </a:lnTo>
                <a:lnTo>
                  <a:pt x="0" y="1508975"/>
                </a:lnTo>
                <a:lnTo>
                  <a:pt x="745" y="1556875"/>
                </a:lnTo>
                <a:lnTo>
                  <a:pt x="2968" y="1604403"/>
                </a:lnTo>
                <a:lnTo>
                  <a:pt x="6646" y="1651536"/>
                </a:lnTo>
                <a:lnTo>
                  <a:pt x="11757" y="1698253"/>
                </a:lnTo>
                <a:lnTo>
                  <a:pt x="18278" y="1744532"/>
                </a:lnTo>
                <a:lnTo>
                  <a:pt x="26188" y="1790350"/>
                </a:lnTo>
                <a:lnTo>
                  <a:pt x="35464" y="1835686"/>
                </a:lnTo>
                <a:lnTo>
                  <a:pt x="46085" y="1880516"/>
                </a:lnTo>
                <a:lnTo>
                  <a:pt x="58028" y="1924820"/>
                </a:lnTo>
                <a:lnTo>
                  <a:pt x="71271" y="1968575"/>
                </a:lnTo>
                <a:lnTo>
                  <a:pt x="85793" y="2011759"/>
                </a:lnTo>
                <a:lnTo>
                  <a:pt x="101570" y="2054350"/>
                </a:lnTo>
                <a:lnTo>
                  <a:pt x="118582" y="2096325"/>
                </a:lnTo>
                <a:lnTo>
                  <a:pt x="136805" y="2137663"/>
                </a:lnTo>
                <a:lnTo>
                  <a:pt x="156218" y="2178342"/>
                </a:lnTo>
                <a:lnTo>
                  <a:pt x="176799" y="2218340"/>
                </a:lnTo>
                <a:lnTo>
                  <a:pt x="198525" y="2257633"/>
                </a:lnTo>
                <a:lnTo>
                  <a:pt x="221375" y="2296201"/>
                </a:lnTo>
                <a:lnTo>
                  <a:pt x="245326" y="2334021"/>
                </a:lnTo>
                <a:lnTo>
                  <a:pt x="270356" y="2371072"/>
                </a:lnTo>
                <a:lnTo>
                  <a:pt x="296444" y="2407330"/>
                </a:lnTo>
                <a:lnTo>
                  <a:pt x="323566" y="2442774"/>
                </a:lnTo>
                <a:lnTo>
                  <a:pt x="351702" y="2477382"/>
                </a:lnTo>
                <a:lnTo>
                  <a:pt x="380829" y="2511131"/>
                </a:lnTo>
                <a:lnTo>
                  <a:pt x="410924" y="2544001"/>
                </a:lnTo>
                <a:lnTo>
                  <a:pt x="441966" y="2575967"/>
                </a:lnTo>
                <a:lnTo>
                  <a:pt x="473932" y="2607010"/>
                </a:lnTo>
                <a:lnTo>
                  <a:pt x="506802" y="2637105"/>
                </a:lnTo>
                <a:lnTo>
                  <a:pt x="540551" y="2666232"/>
                </a:lnTo>
                <a:lnTo>
                  <a:pt x="575159" y="2694368"/>
                </a:lnTo>
                <a:lnTo>
                  <a:pt x="610603" y="2721491"/>
                </a:lnTo>
                <a:lnTo>
                  <a:pt x="646861" y="2747578"/>
                </a:lnTo>
                <a:lnTo>
                  <a:pt x="683911" y="2772609"/>
                </a:lnTo>
                <a:lnTo>
                  <a:pt x="721731" y="2796560"/>
                </a:lnTo>
                <a:lnTo>
                  <a:pt x="760299" y="2819410"/>
                </a:lnTo>
                <a:lnTo>
                  <a:pt x="799593" y="2841137"/>
                </a:lnTo>
                <a:lnTo>
                  <a:pt x="839590" y="2861718"/>
                </a:lnTo>
                <a:lnTo>
                  <a:pt x="880269" y="2881131"/>
                </a:lnTo>
                <a:lnTo>
                  <a:pt x="921608" y="2899355"/>
                </a:lnTo>
                <a:lnTo>
                  <a:pt x="963583" y="2916366"/>
                </a:lnTo>
                <a:lnTo>
                  <a:pt x="1006174" y="2932144"/>
                </a:lnTo>
                <a:lnTo>
                  <a:pt x="1049358" y="2946666"/>
                </a:lnTo>
                <a:lnTo>
                  <a:pt x="1093114" y="2959909"/>
                </a:lnTo>
                <a:lnTo>
                  <a:pt x="1137418" y="2971853"/>
                </a:lnTo>
                <a:lnTo>
                  <a:pt x="1182249" y="2982473"/>
                </a:lnTo>
                <a:lnTo>
                  <a:pt x="1227585" y="2991750"/>
                </a:lnTo>
                <a:lnTo>
                  <a:pt x="1273403" y="2999660"/>
                </a:lnTo>
                <a:lnTo>
                  <a:pt x="1319682" y="3006181"/>
                </a:lnTo>
                <a:lnTo>
                  <a:pt x="1366400" y="3011292"/>
                </a:lnTo>
                <a:lnTo>
                  <a:pt x="1413534" y="3014970"/>
                </a:lnTo>
                <a:lnTo>
                  <a:pt x="1461062" y="3017193"/>
                </a:lnTo>
                <a:lnTo>
                  <a:pt x="1508963" y="3017939"/>
                </a:lnTo>
                <a:lnTo>
                  <a:pt x="1556863" y="3017193"/>
                </a:lnTo>
                <a:lnTo>
                  <a:pt x="1604392" y="3014970"/>
                </a:lnTo>
                <a:lnTo>
                  <a:pt x="1651526" y="3011292"/>
                </a:lnTo>
                <a:lnTo>
                  <a:pt x="1698243" y="3006181"/>
                </a:lnTo>
                <a:lnTo>
                  <a:pt x="1744522" y="2999660"/>
                </a:lnTo>
                <a:lnTo>
                  <a:pt x="1790341" y="2991750"/>
                </a:lnTo>
                <a:lnTo>
                  <a:pt x="1835677" y="2982473"/>
                </a:lnTo>
                <a:lnTo>
                  <a:pt x="1880508" y="2971853"/>
                </a:lnTo>
                <a:lnTo>
                  <a:pt x="1924812" y="2959909"/>
                </a:lnTo>
                <a:lnTo>
                  <a:pt x="1968567" y="2946666"/>
                </a:lnTo>
                <a:lnTo>
                  <a:pt x="2011751" y="2932144"/>
                </a:lnTo>
                <a:lnTo>
                  <a:pt x="2054342" y="2916366"/>
                </a:lnTo>
                <a:lnTo>
                  <a:pt x="2096318" y="2899355"/>
                </a:lnTo>
                <a:lnTo>
                  <a:pt x="2137656" y="2881131"/>
                </a:lnTo>
                <a:lnTo>
                  <a:pt x="2178335" y="2861718"/>
                </a:lnTo>
                <a:lnTo>
                  <a:pt x="2218332" y="2841137"/>
                </a:lnTo>
                <a:lnTo>
                  <a:pt x="2257626" y="2819410"/>
                </a:lnTo>
                <a:lnTo>
                  <a:pt x="2296194" y="2796560"/>
                </a:lnTo>
                <a:lnTo>
                  <a:pt x="2334014" y="2772609"/>
                </a:lnTo>
                <a:lnTo>
                  <a:pt x="2371064" y="2747578"/>
                </a:lnTo>
                <a:lnTo>
                  <a:pt x="2407323" y="2721491"/>
                </a:lnTo>
                <a:lnTo>
                  <a:pt x="2442767" y="2694368"/>
                </a:lnTo>
                <a:lnTo>
                  <a:pt x="2477374" y="2666232"/>
                </a:lnTo>
                <a:lnTo>
                  <a:pt x="2511124" y="2637105"/>
                </a:lnTo>
                <a:lnTo>
                  <a:pt x="2543993" y="2607010"/>
                </a:lnTo>
                <a:lnTo>
                  <a:pt x="2575960" y="2575967"/>
                </a:lnTo>
                <a:lnTo>
                  <a:pt x="2607002" y="2544001"/>
                </a:lnTo>
                <a:lnTo>
                  <a:pt x="2637097" y="2511131"/>
                </a:lnTo>
                <a:lnTo>
                  <a:pt x="2666223" y="2477382"/>
                </a:lnTo>
                <a:lnTo>
                  <a:pt x="2694359" y="2442774"/>
                </a:lnTo>
                <a:lnTo>
                  <a:pt x="2721482" y="2407330"/>
                </a:lnTo>
                <a:lnTo>
                  <a:pt x="2747569" y="2371072"/>
                </a:lnTo>
                <a:lnTo>
                  <a:pt x="2772599" y="2334021"/>
                </a:lnTo>
                <a:lnTo>
                  <a:pt x="2796551" y="2296201"/>
                </a:lnTo>
                <a:lnTo>
                  <a:pt x="2819400" y="2257633"/>
                </a:lnTo>
                <a:lnTo>
                  <a:pt x="2841127" y="2218340"/>
                </a:lnTo>
                <a:lnTo>
                  <a:pt x="2861707" y="2178342"/>
                </a:lnTo>
                <a:lnTo>
                  <a:pt x="2881120" y="2137663"/>
                </a:lnTo>
                <a:lnTo>
                  <a:pt x="2899344" y="2096325"/>
                </a:lnTo>
                <a:lnTo>
                  <a:pt x="2916355" y="2054350"/>
                </a:lnTo>
                <a:lnTo>
                  <a:pt x="2932133" y="2011759"/>
                </a:lnTo>
                <a:lnTo>
                  <a:pt x="2946654" y="1968575"/>
                </a:lnTo>
                <a:lnTo>
                  <a:pt x="2959897" y="1924820"/>
                </a:lnTo>
                <a:lnTo>
                  <a:pt x="2971841" y="1880516"/>
                </a:lnTo>
                <a:lnTo>
                  <a:pt x="2982461" y="1835686"/>
                </a:lnTo>
                <a:lnTo>
                  <a:pt x="2991738" y="1790350"/>
                </a:lnTo>
                <a:lnTo>
                  <a:pt x="2999648" y="1744532"/>
                </a:lnTo>
                <a:lnTo>
                  <a:pt x="3006169" y="1698253"/>
                </a:lnTo>
                <a:lnTo>
                  <a:pt x="3011279" y="1651536"/>
                </a:lnTo>
                <a:lnTo>
                  <a:pt x="3014957" y="1604403"/>
                </a:lnTo>
                <a:lnTo>
                  <a:pt x="3017180" y="1556875"/>
                </a:lnTo>
                <a:lnTo>
                  <a:pt x="3017926" y="1508975"/>
                </a:lnTo>
                <a:lnTo>
                  <a:pt x="3017180" y="1461074"/>
                </a:lnTo>
                <a:lnTo>
                  <a:pt x="3014957" y="1413545"/>
                </a:lnTo>
                <a:lnTo>
                  <a:pt x="3011279" y="1366410"/>
                </a:lnTo>
                <a:lnTo>
                  <a:pt x="3006169" y="1319692"/>
                </a:lnTo>
                <a:lnTo>
                  <a:pt x="2999648" y="1273412"/>
                </a:lnTo>
                <a:lnTo>
                  <a:pt x="2991738" y="1227593"/>
                </a:lnTo>
                <a:lnTo>
                  <a:pt x="2982461" y="1182257"/>
                </a:lnTo>
                <a:lnTo>
                  <a:pt x="2971841" y="1137425"/>
                </a:lnTo>
                <a:lnTo>
                  <a:pt x="2959897" y="1093121"/>
                </a:lnTo>
                <a:lnTo>
                  <a:pt x="2946654" y="1049365"/>
                </a:lnTo>
                <a:lnTo>
                  <a:pt x="2932133" y="1006180"/>
                </a:lnTo>
                <a:lnTo>
                  <a:pt x="2916355" y="963589"/>
                </a:lnTo>
                <a:lnTo>
                  <a:pt x="2899344" y="921613"/>
                </a:lnTo>
                <a:lnTo>
                  <a:pt x="2881120" y="880274"/>
                </a:lnTo>
                <a:lnTo>
                  <a:pt x="2861707" y="839595"/>
                </a:lnTo>
                <a:lnTo>
                  <a:pt x="2841127" y="799597"/>
                </a:lnTo>
                <a:lnTo>
                  <a:pt x="2819400" y="760303"/>
                </a:lnTo>
                <a:lnTo>
                  <a:pt x="2796551" y="721735"/>
                </a:lnTo>
                <a:lnTo>
                  <a:pt x="2772599" y="683914"/>
                </a:lnTo>
                <a:lnTo>
                  <a:pt x="2747569" y="646864"/>
                </a:lnTo>
                <a:lnTo>
                  <a:pt x="2721482" y="610606"/>
                </a:lnTo>
                <a:lnTo>
                  <a:pt x="2694359" y="575161"/>
                </a:lnTo>
                <a:lnTo>
                  <a:pt x="2666223" y="540553"/>
                </a:lnTo>
                <a:lnTo>
                  <a:pt x="2637097" y="506804"/>
                </a:lnTo>
                <a:lnTo>
                  <a:pt x="2607002" y="473934"/>
                </a:lnTo>
                <a:lnTo>
                  <a:pt x="2575960" y="441967"/>
                </a:lnTo>
                <a:lnTo>
                  <a:pt x="2543993" y="410925"/>
                </a:lnTo>
                <a:lnTo>
                  <a:pt x="2511124" y="380830"/>
                </a:lnTo>
                <a:lnTo>
                  <a:pt x="2477374" y="351703"/>
                </a:lnTo>
                <a:lnTo>
                  <a:pt x="2442767" y="323567"/>
                </a:lnTo>
                <a:lnTo>
                  <a:pt x="2407323" y="296445"/>
                </a:lnTo>
                <a:lnTo>
                  <a:pt x="2371064" y="270357"/>
                </a:lnTo>
                <a:lnTo>
                  <a:pt x="2334014" y="245327"/>
                </a:lnTo>
                <a:lnTo>
                  <a:pt x="2296194" y="221375"/>
                </a:lnTo>
                <a:lnTo>
                  <a:pt x="2257626" y="198526"/>
                </a:lnTo>
                <a:lnTo>
                  <a:pt x="2218332" y="176799"/>
                </a:lnTo>
                <a:lnTo>
                  <a:pt x="2178335" y="156218"/>
                </a:lnTo>
                <a:lnTo>
                  <a:pt x="2137656" y="136805"/>
                </a:lnTo>
                <a:lnTo>
                  <a:pt x="2096318" y="118582"/>
                </a:lnTo>
                <a:lnTo>
                  <a:pt x="2054342" y="101570"/>
                </a:lnTo>
                <a:lnTo>
                  <a:pt x="2011751" y="85793"/>
                </a:lnTo>
                <a:lnTo>
                  <a:pt x="1968567" y="71271"/>
                </a:lnTo>
                <a:lnTo>
                  <a:pt x="1924812" y="58028"/>
                </a:lnTo>
                <a:lnTo>
                  <a:pt x="1880508" y="46085"/>
                </a:lnTo>
                <a:lnTo>
                  <a:pt x="1835677" y="35464"/>
                </a:lnTo>
                <a:lnTo>
                  <a:pt x="1790341" y="26188"/>
                </a:lnTo>
                <a:lnTo>
                  <a:pt x="1744522" y="18278"/>
                </a:lnTo>
                <a:lnTo>
                  <a:pt x="1698243" y="11757"/>
                </a:lnTo>
                <a:lnTo>
                  <a:pt x="1651526" y="6646"/>
                </a:lnTo>
                <a:lnTo>
                  <a:pt x="1604392" y="2968"/>
                </a:lnTo>
                <a:lnTo>
                  <a:pt x="1556863" y="745"/>
                </a:lnTo>
                <a:lnTo>
                  <a:pt x="15089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12284542" y="3601186"/>
            <a:ext cx="3448049" cy="1845377"/>
          </a:xfrm>
          <a:prstGeom prst="rect">
            <a:avLst/>
          </a:prstGeom>
        </p:spPr>
        <p:txBody>
          <a:bodyPr vert="horz" wrap="square" lIns="0" tIns="95250" rIns="0" bIns="0" rtlCol="0" anchor="t">
            <a:spAutoFit/>
          </a:bodyPr>
          <a:lstStyle/>
          <a:p>
            <a:pPr marL="12065" marR="5080" indent="7620" algn="ctr">
              <a:lnSpc>
                <a:spcPts val="3229"/>
              </a:lnSpc>
              <a:spcBef>
                <a:spcPts val="750"/>
              </a:spcBef>
            </a:pPr>
            <a:r>
              <a:rPr sz="3200" b="1" spc="95" dirty="0">
                <a:latin typeface="Arial"/>
                <a:cs typeface="Arial"/>
              </a:rPr>
              <a:t>MÍDIAS </a:t>
            </a:r>
            <a:r>
              <a:rPr sz="3200" b="1" spc="100" dirty="0">
                <a:latin typeface="Arial"/>
                <a:cs typeface="Arial"/>
              </a:rPr>
              <a:t> </a:t>
            </a:r>
            <a:r>
              <a:rPr lang="pt-BR" sz="3200" b="1" spc="55" dirty="0">
                <a:latin typeface="Arial"/>
                <a:cs typeface="Arial"/>
              </a:rPr>
              <a:t>SOCIAIS</a:t>
            </a:r>
            <a:r>
              <a:rPr lang="en-US" sz="3200" b="1" spc="95" baseline="30000" dirty="0">
                <a:latin typeface="Arial"/>
                <a:cs typeface="Arial"/>
              </a:rPr>
              <a:t>4</a:t>
            </a:r>
            <a:endParaRPr sz="3200" b="1" spc="95" baseline="30000" dirty="0">
              <a:latin typeface="Arial"/>
              <a:cs typeface="Arial"/>
            </a:endParaRPr>
          </a:p>
          <a:p>
            <a:pPr marL="7620" algn="ctr">
              <a:spcBef>
                <a:spcPts val="490"/>
              </a:spcBef>
            </a:pPr>
            <a:r>
              <a:rPr lang="pt-BR" sz="2800" spc="-150" dirty="0">
                <a:latin typeface="Verdana"/>
                <a:cs typeface="Verdana"/>
              </a:rPr>
              <a:t>850K </a:t>
            </a:r>
          </a:p>
          <a:p>
            <a:pPr marL="7620" algn="ctr">
              <a:spcBef>
                <a:spcPts val="490"/>
              </a:spcBef>
            </a:pPr>
            <a:r>
              <a:rPr lang="pt-BR" sz="2400" spc="140" dirty="0">
                <a:latin typeface="Verdana"/>
                <a:cs typeface="Verdana"/>
              </a:rPr>
              <a:t>SEGUIDORES</a:t>
            </a:r>
            <a:endParaRPr lang="pt-BR" sz="2800" spc="40" dirty="0">
              <a:latin typeface="Verdana"/>
              <a:ea typeface="Verdana"/>
              <a:cs typeface="Verdana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14584462" y="8407400"/>
            <a:ext cx="3732116" cy="1975428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13277159" y="5465348"/>
            <a:ext cx="1462814" cy="2315699"/>
            <a:chOff x="14224366" y="5521973"/>
            <a:chExt cx="1462814" cy="2315699"/>
          </a:xfrm>
        </p:grpSpPr>
        <p:sp>
          <p:nvSpPr>
            <p:cNvPr id="9" name="Retângulo 8"/>
            <p:cNvSpPr/>
            <p:nvPr/>
          </p:nvSpPr>
          <p:spPr>
            <a:xfrm>
              <a:off x="14771866" y="5521973"/>
              <a:ext cx="915314" cy="2315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620" algn="ctr">
                <a:lnSpc>
                  <a:spcPct val="200000"/>
                </a:lnSpc>
                <a:spcBef>
                  <a:spcPts val="490"/>
                </a:spcBef>
              </a:pPr>
              <a:r>
                <a:rPr lang="pt-BR" sz="2400" spc="-150" dirty="0">
                  <a:latin typeface="Verdana"/>
                  <a:cs typeface="Verdana"/>
                </a:rPr>
                <a:t>281K</a:t>
              </a:r>
            </a:p>
            <a:p>
              <a:pPr marL="7620" algn="ctr">
                <a:lnSpc>
                  <a:spcPct val="200000"/>
                </a:lnSpc>
                <a:spcBef>
                  <a:spcPts val="490"/>
                </a:spcBef>
              </a:pPr>
              <a:r>
                <a:rPr lang="pt-BR" sz="2400" spc="-150" dirty="0">
                  <a:latin typeface="Verdana"/>
                  <a:ea typeface="Verdana"/>
                  <a:cs typeface="Verdana"/>
                </a:rPr>
                <a:t>504K</a:t>
              </a:r>
            </a:p>
            <a:p>
              <a:pPr marL="7620" algn="ctr">
                <a:lnSpc>
                  <a:spcPct val="200000"/>
                </a:lnSpc>
                <a:spcBef>
                  <a:spcPts val="490"/>
                </a:spcBef>
              </a:pPr>
              <a:r>
                <a:rPr lang="pt-BR" sz="2400" spc="40" dirty="0">
                  <a:latin typeface="Verdana"/>
                  <a:ea typeface="Verdana"/>
                  <a:cs typeface="Verdana"/>
                </a:rPr>
                <a:t>65K</a:t>
              </a:r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2100" y="7340617"/>
              <a:ext cx="412750" cy="479942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113" y="5756856"/>
              <a:ext cx="479195" cy="479195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4366" y="6535529"/>
              <a:ext cx="479942" cy="479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10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516139" y="1422005"/>
            <a:ext cx="1566585" cy="2078003"/>
            <a:chOff x="6516139" y="1422005"/>
            <a:chExt cx="1566585" cy="207800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21625" y="1422005"/>
              <a:ext cx="461073" cy="4610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2097" y="1422005"/>
              <a:ext cx="461086" cy="4610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6139" y="1911098"/>
              <a:ext cx="1566585" cy="158891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67300" y="1086891"/>
            <a:ext cx="3809500" cy="10842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t-BR" spc="-275" dirty="0">
                <a:solidFill>
                  <a:srgbClr val="FFFFFF"/>
                </a:solidFill>
              </a:rPr>
              <a:t>Audiência</a:t>
            </a:r>
          </a:p>
        </p:txBody>
      </p:sp>
      <p:sp>
        <p:nvSpPr>
          <p:cNvPr id="9" name="CustomShape 23">
            <a:extLst>
              <a:ext uri="{FF2B5EF4-FFF2-40B4-BE49-F238E27FC236}">
                <a16:creationId xmlns:a16="http://schemas.microsoft.com/office/drawing/2014/main" id="{DB2CFDA5-E1FC-49D5-818C-402BDE33EFAA}"/>
              </a:ext>
            </a:extLst>
          </p:cNvPr>
          <p:cNvSpPr/>
          <p:nvPr/>
        </p:nvSpPr>
        <p:spPr>
          <a:xfrm>
            <a:off x="8391640" y="2067511"/>
            <a:ext cx="2314423" cy="22159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62% 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Mulheres</a:t>
            </a:r>
          </a:p>
          <a:p>
            <a:pPr>
              <a:lnSpc>
                <a:spcPct val="100000"/>
              </a:lnSpc>
            </a:pPr>
            <a:endParaRPr lang="pt-BR" sz="2400" spc="-125" dirty="0">
              <a:solidFill>
                <a:srgbClr val="FFFFFF"/>
              </a:solidFill>
              <a:latin typeface="Verdana"/>
            </a:endParaRPr>
          </a:p>
          <a:p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61%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 AB</a:t>
            </a:r>
          </a:p>
          <a:p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33% 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C</a:t>
            </a:r>
          </a:p>
        </p:txBody>
      </p:sp>
      <p:sp>
        <p:nvSpPr>
          <p:cNvPr id="11" name="CustomShape 13">
            <a:extLst>
              <a:ext uri="{FF2B5EF4-FFF2-40B4-BE49-F238E27FC236}">
                <a16:creationId xmlns:a16="http://schemas.microsoft.com/office/drawing/2014/main" id="{143296E7-E57C-4E8B-978A-7541B0C9174F}"/>
              </a:ext>
            </a:extLst>
          </p:cNvPr>
          <p:cNvSpPr/>
          <p:nvPr/>
        </p:nvSpPr>
        <p:spPr>
          <a:xfrm>
            <a:off x="10912321" y="2061558"/>
            <a:ext cx="2379197" cy="882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28% </a:t>
            </a:r>
          </a:p>
          <a:p>
            <a:pPr marL="12700">
              <a:spcBef>
                <a:spcPts val="100"/>
              </a:spcBef>
            </a:pP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35 a 44 anos</a:t>
            </a:r>
            <a:endParaRPr lang="pt-BR" sz="2400" spc="-125" dirty="0">
              <a:solidFill>
                <a:srgbClr val="FFFFFF"/>
              </a:solidFill>
              <a:latin typeface="Verdana"/>
              <a:ea typeface="Verdana"/>
            </a:endParaRPr>
          </a:p>
        </p:txBody>
      </p:sp>
      <p:sp>
        <p:nvSpPr>
          <p:cNvPr id="20" name="CustomShape 14">
            <a:extLst>
              <a:ext uri="{FF2B5EF4-FFF2-40B4-BE49-F238E27FC236}">
                <a16:creationId xmlns:a16="http://schemas.microsoft.com/office/drawing/2014/main" id="{489185DB-AFE4-45B9-A14A-D7F53EB72387}"/>
              </a:ext>
            </a:extLst>
          </p:cNvPr>
          <p:cNvSpPr/>
          <p:nvPr/>
        </p:nvSpPr>
        <p:spPr>
          <a:xfrm>
            <a:off x="10901972" y="2949148"/>
            <a:ext cx="3358976" cy="16439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07% 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até 24 anos</a:t>
            </a:r>
            <a:endParaRPr lang="pt-BR" dirty="0">
              <a:cs typeface="Calibri"/>
            </a:endParaRPr>
          </a:p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24% 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25 a 34 anos</a:t>
            </a:r>
            <a:endParaRPr lang="pt-BR" sz="2400" spc="-125" dirty="0">
              <a:solidFill>
                <a:srgbClr val="FFFFFF"/>
              </a:solidFill>
              <a:latin typeface="Verdana"/>
              <a:ea typeface="Verdana"/>
            </a:endParaRPr>
          </a:p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20% 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45 a 54 anos</a:t>
            </a:r>
            <a:endParaRPr lang="pt-BR" sz="2400" spc="-125" dirty="0">
              <a:solidFill>
                <a:srgbClr val="FFFFFF"/>
              </a:solidFill>
              <a:latin typeface="Verdana"/>
              <a:ea typeface="Verdana"/>
            </a:endParaRPr>
          </a:p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21%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 +55 anos</a:t>
            </a:r>
            <a:endParaRPr lang="pt-BR" sz="2400" spc="-125" dirty="0">
              <a:solidFill>
                <a:srgbClr val="FFFFFF"/>
              </a:solidFill>
              <a:latin typeface="Verdana"/>
              <a:ea typeface="Verdana"/>
            </a:endParaRPr>
          </a:p>
        </p:txBody>
      </p:sp>
      <p:sp>
        <p:nvSpPr>
          <p:cNvPr id="21" name="CustomShape 13">
            <a:extLst>
              <a:ext uri="{FF2B5EF4-FFF2-40B4-BE49-F238E27FC236}">
                <a16:creationId xmlns:a16="http://schemas.microsoft.com/office/drawing/2014/main" id="{B05C5A7D-6073-4BF1-B29F-0A11B1E5DD49}"/>
              </a:ext>
            </a:extLst>
          </p:cNvPr>
          <p:cNvSpPr/>
          <p:nvPr/>
        </p:nvSpPr>
        <p:spPr>
          <a:xfrm>
            <a:off x="10912321" y="5347032"/>
            <a:ext cx="2815372" cy="7742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40% </a:t>
            </a:r>
          </a:p>
          <a:p>
            <a:pPr marL="12700">
              <a:spcBef>
                <a:spcPts val="100"/>
              </a:spcBef>
            </a:pP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55+ anos</a:t>
            </a:r>
            <a:endParaRPr lang="pt-BR" sz="2400" spc="-125" dirty="0">
              <a:solidFill>
                <a:srgbClr val="FFFFFF"/>
              </a:solidFill>
              <a:latin typeface="Verdana"/>
              <a:ea typeface="Verdana"/>
            </a:endParaRPr>
          </a:p>
        </p:txBody>
      </p:sp>
      <p:sp>
        <p:nvSpPr>
          <p:cNvPr id="22" name="CustomShape 14">
            <a:extLst>
              <a:ext uri="{FF2B5EF4-FFF2-40B4-BE49-F238E27FC236}">
                <a16:creationId xmlns:a16="http://schemas.microsoft.com/office/drawing/2014/main" id="{6B2D95A2-3DBE-4426-9EFB-7F38C8A144EE}"/>
              </a:ext>
            </a:extLst>
          </p:cNvPr>
          <p:cNvSpPr/>
          <p:nvPr/>
        </p:nvSpPr>
        <p:spPr>
          <a:xfrm>
            <a:off x="10923572" y="6185481"/>
            <a:ext cx="3335661" cy="162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01% 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Até 24 anos</a:t>
            </a:r>
            <a:endParaRPr lang="pt-BR" dirty="0">
              <a:cs typeface="Calibri"/>
            </a:endParaRPr>
          </a:p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07% 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25 a 34 anos</a:t>
            </a:r>
          </a:p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30% 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35 a 44 anos</a:t>
            </a:r>
            <a:endParaRPr lang="pt-BR" sz="2400" spc="-125" dirty="0">
              <a:solidFill>
                <a:srgbClr val="FFFFFF"/>
              </a:solidFill>
              <a:latin typeface="Verdana"/>
              <a:ea typeface="Verdana"/>
            </a:endParaRPr>
          </a:p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22%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 45 a 54 anos</a:t>
            </a:r>
          </a:p>
          <a:p>
            <a:pPr>
              <a:lnSpc>
                <a:spcPts val="2000"/>
              </a:lnSpc>
            </a:pPr>
            <a:endParaRPr lang="pt-BR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Verdana Pro"/>
            </a:endParaRPr>
          </a:p>
        </p:txBody>
      </p:sp>
      <p:sp>
        <p:nvSpPr>
          <p:cNvPr id="23" name="CustomShape 23">
            <a:extLst>
              <a:ext uri="{FF2B5EF4-FFF2-40B4-BE49-F238E27FC236}">
                <a16:creationId xmlns:a16="http://schemas.microsoft.com/office/drawing/2014/main" id="{7E9F975F-8F85-4BC0-9A35-94B0BCA848B5}"/>
              </a:ext>
            </a:extLst>
          </p:cNvPr>
          <p:cNvSpPr/>
          <p:nvPr/>
        </p:nvSpPr>
        <p:spPr>
          <a:xfrm>
            <a:off x="8419661" y="5400926"/>
            <a:ext cx="2816660" cy="2200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75%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 Mulheres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pt-BR" sz="2400" spc="-125" dirty="0">
              <a:solidFill>
                <a:srgbClr val="FFFFFF"/>
              </a:solidFill>
              <a:latin typeface="Verdana"/>
            </a:endParaRPr>
          </a:p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47% 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AB</a:t>
            </a:r>
            <a:endParaRPr lang="pt-BR" sz="2400" spc="-125" dirty="0">
              <a:solidFill>
                <a:srgbClr val="FFFFFF"/>
              </a:solidFill>
              <a:latin typeface="Verdana"/>
              <a:ea typeface="Verdana"/>
            </a:endParaRPr>
          </a:p>
          <a:p>
            <a:pPr marL="12700">
              <a:spcBef>
                <a:spcPts val="100"/>
              </a:spcBef>
            </a:pPr>
            <a:r>
              <a:rPr lang="pt-BR" sz="2400" b="1" spc="-125" dirty="0">
                <a:solidFill>
                  <a:srgbClr val="FFFFFF"/>
                </a:solidFill>
                <a:latin typeface="Verdana"/>
              </a:rPr>
              <a:t>38% </a:t>
            </a:r>
            <a:r>
              <a:rPr lang="pt-BR" sz="2400" spc="-125" dirty="0">
                <a:solidFill>
                  <a:srgbClr val="FFFFFF"/>
                </a:solidFill>
                <a:latin typeface="Verdana"/>
              </a:rPr>
              <a:t>C</a:t>
            </a:r>
            <a:endParaRPr lang="pt-BR" sz="2400" spc="-125" dirty="0">
              <a:solidFill>
                <a:srgbClr val="FFFFFF"/>
              </a:solidFill>
              <a:latin typeface="Verdana"/>
              <a:ea typeface="Verdana"/>
            </a:endParaRPr>
          </a:p>
          <a:p>
            <a:endParaRPr lang="pt-BR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Verdana Pro"/>
            </a:endParaRPr>
          </a:p>
          <a:p>
            <a:pPr>
              <a:lnSpc>
                <a:spcPct val="100000"/>
              </a:lnSpc>
            </a:pPr>
            <a:endParaRPr lang="pt-BR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Verdana Pro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DE42AB73-2D8E-4D41-D1A6-D8BBDCEAB942}"/>
              </a:ext>
            </a:extLst>
          </p:cNvPr>
          <p:cNvSpPr txBox="1"/>
          <p:nvPr/>
        </p:nvSpPr>
        <p:spPr>
          <a:xfrm>
            <a:off x="8490372" y="1420355"/>
            <a:ext cx="1554149" cy="3911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  <a:tabLst>
                <a:tab pos="6334125" algn="l"/>
              </a:tabLst>
            </a:pPr>
            <a:r>
              <a:rPr lang="pt-BR" sz="2400" u="sng" spc="45" dirty="0">
                <a:solidFill>
                  <a:srgbClr val="8A8C8E"/>
                </a:solidFill>
                <a:uFill>
                  <a:solidFill>
                    <a:srgbClr val="8A8C8E"/>
                  </a:solidFill>
                </a:uFill>
                <a:latin typeface="Verdana"/>
                <a:ea typeface="Verdana"/>
                <a:cs typeface="Verdana"/>
              </a:rPr>
              <a:t>REVISTA</a:t>
            </a: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DF62FF86-00C0-529E-BF23-351E0CFCBFEE}"/>
              </a:ext>
            </a:extLst>
          </p:cNvPr>
          <p:cNvSpPr txBox="1"/>
          <p:nvPr/>
        </p:nvSpPr>
        <p:spPr>
          <a:xfrm>
            <a:off x="8511918" y="4891015"/>
            <a:ext cx="1280160" cy="3911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u="sng" spc="-145" dirty="0">
                <a:solidFill>
                  <a:srgbClr val="8A8C8E"/>
                </a:solidFill>
                <a:latin typeface="Verdana"/>
              </a:rPr>
              <a:t>SITE</a:t>
            </a:r>
            <a:endParaRPr lang="pt-BR" u="sng" dirty="0"/>
          </a:p>
        </p:txBody>
      </p:sp>
      <p:sp>
        <p:nvSpPr>
          <p:cNvPr id="13" name="CaixaDeTexto 43">
            <a:extLst>
              <a:ext uri="{FF2B5EF4-FFF2-40B4-BE49-F238E27FC236}">
                <a16:creationId xmlns:a16="http://schemas.microsoft.com/office/drawing/2014/main" id="{DB0660C8-797C-408D-973C-404CE3E62FD3}"/>
              </a:ext>
            </a:extLst>
          </p:cNvPr>
          <p:cNvSpPr txBox="1"/>
          <p:nvPr/>
        </p:nvSpPr>
        <p:spPr>
          <a:xfrm>
            <a:off x="6810222" y="8651140"/>
            <a:ext cx="10162670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Fontes: Perfil Revista -&gt; Ibope – Brasil  TGI –</a:t>
            </a:r>
            <a:r>
              <a:rPr lang="pt-BR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Verdana"/>
                <a:ea typeface="+mn-lt"/>
                <a:cs typeface="+mn-lt"/>
              </a:rPr>
              <a:t> TG BR 2025 R1 - Pessoas</a:t>
            </a:r>
            <a:r>
              <a:rPr lang="pt-BR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: Leitores Revista: Leu impresso nos últimos 6 meses // Perfil Site -&gt; Ibope – </a:t>
            </a:r>
            <a:r>
              <a:rPr lang="pt-BR" sz="13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Clickstream</a:t>
            </a:r>
            <a:r>
              <a:rPr lang="pt-BR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Verdana"/>
                <a:ea typeface="ヒラギノ角ゴ Pro W3"/>
              </a:rPr>
              <a:t> MP TG BR 2024 R1– Personas.</a:t>
            </a:r>
            <a:endParaRPr lang="pt-BR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Verdana"/>
              <a:cs typeface="Calibri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-159893" y="8407400"/>
            <a:ext cx="3732116" cy="1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4440" y="1044101"/>
            <a:ext cx="5241290" cy="1823833"/>
          </a:xfrm>
          <a:prstGeom prst="rect">
            <a:avLst/>
          </a:prstGeom>
        </p:spPr>
        <p:txBody>
          <a:bodyPr vert="horz" wrap="square" lIns="0" tIns="375920" rIns="0" bIns="0" rtlCol="0" anchor="t">
            <a:spAutoFit/>
          </a:bodyPr>
          <a:lstStyle/>
          <a:p>
            <a:pPr marL="12700" marR="5080">
              <a:lnSpc>
                <a:spcPct val="65900"/>
              </a:lnSpc>
              <a:spcBef>
                <a:spcPts val="2960"/>
              </a:spcBef>
            </a:pPr>
            <a:r>
              <a:rPr lang="pt-BR" spc="-275" dirty="0">
                <a:solidFill>
                  <a:srgbClr val="FFFFFF"/>
                </a:solidFill>
              </a:rPr>
              <a:t>Quanto maior,</a:t>
            </a:r>
            <a:br>
              <a:rPr lang="pt-BR" spc="-275" dirty="0">
                <a:solidFill>
                  <a:srgbClr val="FFFFFF"/>
                </a:solidFill>
              </a:rPr>
            </a:br>
            <a:r>
              <a:rPr lang="pt-BR" spc="-275" dirty="0">
                <a:solidFill>
                  <a:srgbClr val="FFFFFF"/>
                </a:solidFill>
              </a:rPr>
              <a:t>melhor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51116" y="9008281"/>
            <a:ext cx="12662332" cy="546302"/>
          </a:xfrm>
          <a:prstGeom prst="rect">
            <a:avLst/>
          </a:prstGeom>
        </p:spPr>
        <p:txBody>
          <a:bodyPr vert="horz" wrap="square" lIns="0" tIns="45719" rIns="0" bIns="0" rtlCol="0" anchor="t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359"/>
              </a:spcBef>
            </a:pPr>
            <a:r>
              <a:rPr lang="pt-BR" sz="1300" spc="-55" dirty="0">
                <a:solidFill>
                  <a:srgbClr val="FFFFFF"/>
                </a:solidFill>
                <a:latin typeface="Verdana"/>
                <a:cs typeface="Verdana"/>
              </a:rPr>
              <a:t>Fontes: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¹IVC </a:t>
            </a:r>
            <a:r>
              <a:rPr lang="pt-BR" sz="1300" spc="-14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pt-BR" sz="13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0" dirty="0">
                <a:solidFill>
                  <a:srgbClr val="FFFFFF"/>
                </a:solidFill>
                <a:latin typeface="Verdana"/>
                <a:cs typeface="Verdana"/>
              </a:rPr>
              <a:t>Circulação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dirty="0">
                <a:solidFill>
                  <a:srgbClr val="FFFFFF"/>
                </a:solidFill>
                <a:latin typeface="Verdana"/>
                <a:cs typeface="Verdana"/>
              </a:rPr>
              <a:t>Edição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45" dirty="0">
                <a:solidFill>
                  <a:srgbClr val="FFFFFF"/>
                </a:solidFill>
                <a:latin typeface="Verdana"/>
                <a:cs typeface="Verdana"/>
              </a:rPr>
              <a:t>impressa</a:t>
            </a:r>
            <a:r>
              <a:rPr lang="pt-BR" sz="13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54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55" dirty="0">
                <a:solidFill>
                  <a:srgbClr val="FFFFFF"/>
                </a:solidFill>
                <a:latin typeface="Verdana"/>
                <a:cs typeface="Verdana"/>
              </a:rPr>
              <a:t>digital:</a:t>
            </a:r>
            <a:r>
              <a:rPr lang="pt-BR" sz="13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40" dirty="0">
                <a:solidFill>
                  <a:srgbClr val="FFFFFF"/>
                </a:solidFill>
                <a:latin typeface="Verdana"/>
                <a:cs typeface="Verdana"/>
              </a:rPr>
              <a:t>Revista</a:t>
            </a:r>
            <a:r>
              <a:rPr lang="pt-BR" sz="13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90" dirty="0">
                <a:solidFill>
                  <a:srgbClr val="FFFFFF"/>
                </a:solidFill>
                <a:latin typeface="Verdana"/>
                <a:cs typeface="Verdana"/>
              </a:rPr>
              <a:t>Ela: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0" dirty="0">
                <a:solidFill>
                  <a:srgbClr val="FFFFFF"/>
                </a:solidFill>
                <a:latin typeface="Verdana"/>
                <a:cs typeface="Verdana"/>
              </a:rPr>
              <a:t>Média</a:t>
            </a:r>
            <a:r>
              <a:rPr lang="pt-BR" sz="13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0" dirty="0">
                <a:solidFill>
                  <a:srgbClr val="FFFFFF"/>
                </a:solidFill>
                <a:latin typeface="Verdana"/>
                <a:cs typeface="Verdana"/>
              </a:rPr>
              <a:t>domingo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5" dirty="0">
                <a:solidFill>
                  <a:srgbClr val="FFFFFF"/>
                </a:solidFill>
                <a:latin typeface="Verdana"/>
                <a:cs typeface="Verdana"/>
              </a:rPr>
              <a:t>Jornal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pt-BR" sz="13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5" dirty="0">
                <a:solidFill>
                  <a:srgbClr val="FFFFFF"/>
                </a:solidFill>
                <a:latin typeface="Verdana"/>
                <a:cs typeface="Verdana"/>
              </a:rPr>
              <a:t>Globo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5" dirty="0">
                <a:solidFill>
                  <a:srgbClr val="FFFFFF"/>
                </a:solidFill>
                <a:latin typeface="Verdana"/>
                <a:cs typeface="Verdana"/>
              </a:rPr>
              <a:t>Agosto/2025</a:t>
            </a:r>
            <a:r>
              <a:rPr lang="pt-BR" sz="1300" spc="-35" dirty="0">
                <a:solidFill>
                  <a:srgbClr val="FFFFFF"/>
                </a:solidFill>
                <a:latin typeface="Verdana"/>
                <a:cs typeface="Verdana"/>
              </a:rPr>
              <a:t>;</a:t>
            </a:r>
            <a:r>
              <a:rPr lang="pt-BR" sz="1300" spc="70" dirty="0">
                <a:solidFill>
                  <a:srgbClr val="FFFFFF"/>
                </a:solidFill>
                <a:latin typeface="Verdana"/>
                <a:cs typeface="Verdana"/>
              </a:rPr>
              <a:t> </a:t>
            </a:r>
            <a:r>
              <a:rPr lang="pt-BR" sz="1300" spc="-35" dirty="0">
                <a:solidFill>
                  <a:srgbClr val="FFFFFF"/>
                </a:solidFill>
                <a:latin typeface="Verdana"/>
                <a:cs typeface="Verdana"/>
              </a:rPr>
              <a:t>Marie</a:t>
            </a:r>
            <a:r>
              <a:rPr lang="pt-BR" sz="13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40" dirty="0">
                <a:solidFill>
                  <a:srgbClr val="FFFFFF"/>
                </a:solidFill>
                <a:latin typeface="Verdana"/>
                <a:cs typeface="Verdana"/>
              </a:rPr>
              <a:t>Claire: Junho/2025, Vogue: Junho/2024 e Glamour</a:t>
            </a:r>
            <a:r>
              <a:rPr lang="pt-BR" sz="1300" spc="-65" dirty="0">
                <a:solidFill>
                  <a:srgbClr val="FFFFFF"/>
                </a:solidFill>
                <a:latin typeface="Verdana"/>
                <a:cs typeface="Verdana"/>
              </a:rPr>
              <a:t>: </a:t>
            </a:r>
            <a:r>
              <a:rPr lang="pt-BR" sz="1300" spc="-35" dirty="0">
                <a:solidFill>
                  <a:srgbClr val="FFFFFF"/>
                </a:solidFill>
                <a:latin typeface="Verdana"/>
                <a:cs typeface="Verdana"/>
              </a:rPr>
              <a:t>Maio/2025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00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85" dirty="0">
                <a:solidFill>
                  <a:srgbClr val="FFFFFF"/>
                </a:solidFill>
                <a:latin typeface="Verdana"/>
                <a:cs typeface="Verdana"/>
              </a:rPr>
              <a:t>²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0" dirty="0">
                <a:solidFill>
                  <a:srgbClr val="FFFFFF"/>
                </a:solidFill>
                <a:latin typeface="Verdana"/>
                <a:cs typeface="Verdana"/>
              </a:rPr>
              <a:t>Editor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4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0" dirty="0">
                <a:solidFill>
                  <a:srgbClr val="FFFFFF"/>
                </a:solidFill>
                <a:latin typeface="Verdana"/>
                <a:cs typeface="Verdana"/>
              </a:rPr>
              <a:t>Circulação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45" dirty="0">
                <a:solidFill>
                  <a:srgbClr val="FFFFFF"/>
                </a:solidFill>
                <a:latin typeface="Verdana"/>
                <a:cs typeface="Verdana"/>
              </a:rPr>
              <a:t>impressa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54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0" dirty="0">
                <a:solidFill>
                  <a:srgbClr val="FFFFFF"/>
                </a:solidFill>
                <a:latin typeface="Verdana"/>
                <a:cs typeface="Verdana"/>
              </a:rPr>
              <a:t>digital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00" dirty="0">
                <a:solidFill>
                  <a:srgbClr val="FFFFFF"/>
                </a:solidFill>
                <a:latin typeface="Verdana"/>
                <a:cs typeface="Verdana"/>
              </a:rPr>
              <a:t>|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85" dirty="0">
                <a:solidFill>
                  <a:srgbClr val="FFFFFF"/>
                </a:solidFill>
                <a:latin typeface="Verdana"/>
                <a:cs typeface="Verdana"/>
              </a:rPr>
              <a:t>³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0" dirty="0">
                <a:solidFill>
                  <a:srgbClr val="FFFFFF"/>
                </a:solidFill>
                <a:latin typeface="Verdana"/>
                <a:cs typeface="Verdana"/>
              </a:rPr>
              <a:t>Editor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14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40" dirty="0">
                <a:solidFill>
                  <a:srgbClr val="FFFFFF"/>
                </a:solidFill>
                <a:latin typeface="Verdana"/>
                <a:cs typeface="Verdana"/>
              </a:rPr>
              <a:t>Tiragem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5" dirty="0">
                <a:solidFill>
                  <a:srgbClr val="FFFFFF"/>
                </a:solidFill>
                <a:latin typeface="Verdana"/>
                <a:cs typeface="Verdana"/>
              </a:rPr>
              <a:t>edição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60" dirty="0">
                <a:solidFill>
                  <a:srgbClr val="FFFFFF"/>
                </a:solidFill>
                <a:latin typeface="Verdana"/>
                <a:cs typeface="Verdana"/>
              </a:rPr>
              <a:t>impressa.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1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lang="pt-BR" sz="13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35" dirty="0">
                <a:solidFill>
                  <a:srgbClr val="FFFFFF"/>
                </a:solidFill>
                <a:latin typeface="Verdana"/>
                <a:cs typeface="Verdana"/>
              </a:rPr>
              <a:t>editores </a:t>
            </a:r>
            <a:r>
              <a:rPr lang="pt-BR" sz="1300" spc="-4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0" dirty="0">
                <a:solidFill>
                  <a:srgbClr val="FFFFFF"/>
                </a:solidFill>
                <a:latin typeface="Verdana"/>
                <a:cs typeface="Verdana"/>
              </a:rPr>
              <a:t>não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5" dirty="0">
                <a:solidFill>
                  <a:srgbClr val="FFFFFF"/>
                </a:solidFill>
                <a:latin typeface="Verdana"/>
                <a:cs typeface="Verdana"/>
              </a:rPr>
              <a:t>disponibilizam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5" dirty="0">
                <a:solidFill>
                  <a:srgbClr val="FFFFFF"/>
                </a:solidFill>
                <a:latin typeface="Verdana"/>
                <a:cs typeface="Verdana"/>
              </a:rPr>
              <a:t>dados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55" dirty="0">
                <a:solidFill>
                  <a:srgbClr val="FFFFFF"/>
                </a:solidFill>
                <a:latin typeface="Verdana"/>
                <a:cs typeface="Verdana"/>
              </a:rPr>
              <a:t>assinaturas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5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55" dirty="0">
                <a:solidFill>
                  <a:srgbClr val="FFFFFF"/>
                </a:solidFill>
                <a:latin typeface="Verdana"/>
                <a:cs typeface="Verdana"/>
              </a:rPr>
              <a:t>revistas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20" dirty="0" err="1">
                <a:solidFill>
                  <a:srgbClr val="FFFFFF"/>
                </a:solidFill>
                <a:latin typeface="Verdana"/>
                <a:cs typeface="Verdana"/>
              </a:rPr>
              <a:t>Elle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pt-BR" sz="1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1300" spc="-50" dirty="0">
                <a:solidFill>
                  <a:srgbClr val="FFFFFF"/>
                </a:solidFill>
                <a:latin typeface="Verdana"/>
                <a:cs typeface="Verdana"/>
              </a:rPr>
              <a:t>Clau</a:t>
            </a:r>
            <a:r>
              <a:rPr lang="pt-BR" sz="1300" spc="-20" dirty="0">
                <a:solidFill>
                  <a:srgbClr val="FFFFFF"/>
                </a:solidFill>
                <a:latin typeface="Verdana"/>
              </a:rPr>
              <a:t>dia.</a:t>
            </a:r>
            <a:endParaRPr lang="en-US" sz="1300" spc="-20" dirty="0">
              <a:solidFill>
                <a:srgbClr val="FFFFFF"/>
              </a:solidFill>
              <a:latin typeface="Verdana"/>
              <a:ea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4958" y="4182899"/>
            <a:ext cx="657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20">
                <a:solidFill>
                  <a:srgbClr val="FFFFFF"/>
                </a:solidFill>
                <a:latin typeface="Verdana"/>
                <a:cs typeface="Verdana"/>
              </a:rPr>
              <a:t>ELA</a:t>
            </a:r>
            <a:r>
              <a:rPr sz="1725" spc="30" baseline="3140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725" baseline="31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4733" y="5399402"/>
            <a:ext cx="20275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25">
                <a:solidFill>
                  <a:srgbClr val="FFFFFF"/>
                </a:solidFill>
                <a:latin typeface="Verdana"/>
                <a:cs typeface="Verdana"/>
              </a:rPr>
              <a:t>MARIE</a:t>
            </a:r>
            <a:r>
              <a:rPr sz="2000" spc="-1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">
                <a:solidFill>
                  <a:srgbClr val="FFFFFF"/>
                </a:solidFill>
                <a:latin typeface="Verdana"/>
                <a:cs typeface="Verdana"/>
              </a:rPr>
              <a:t>CLAIRE</a:t>
            </a:r>
            <a:r>
              <a:rPr sz="1725" spc="-7" baseline="3140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725" baseline="31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5183" y="4795196"/>
            <a:ext cx="13703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40">
                <a:solidFill>
                  <a:srgbClr val="FFFFFF"/>
                </a:solidFill>
                <a:latin typeface="Verdana"/>
                <a:cs typeface="Verdana"/>
              </a:rPr>
              <a:t>CLAUDIA</a:t>
            </a:r>
            <a:r>
              <a:rPr sz="1725" spc="60" baseline="3140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725" baseline="3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4958" y="6011699"/>
            <a:ext cx="10877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>
                <a:solidFill>
                  <a:srgbClr val="FFFFFF"/>
                </a:solidFill>
                <a:latin typeface="Verdana"/>
                <a:cs typeface="Verdana"/>
              </a:rPr>
              <a:t>VOGUE</a:t>
            </a:r>
            <a:r>
              <a:rPr sz="1725" baseline="3140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725" baseline="3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4958" y="6621299"/>
            <a:ext cx="822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75">
                <a:solidFill>
                  <a:srgbClr val="FFFFFF"/>
                </a:solidFill>
                <a:latin typeface="Verdana"/>
                <a:cs typeface="Verdana"/>
              </a:rPr>
              <a:t>ELLE</a:t>
            </a:r>
            <a:r>
              <a:rPr sz="1725" spc="112" baseline="3140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725" baseline="3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4958" y="7230899"/>
            <a:ext cx="14992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40">
                <a:solidFill>
                  <a:srgbClr val="FFFFFF"/>
                </a:solidFill>
                <a:latin typeface="Verdana"/>
                <a:cs typeface="Verdana"/>
              </a:rPr>
              <a:t>GLAMOUR</a:t>
            </a:r>
            <a:r>
              <a:rPr sz="1725" spc="60" baseline="3140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725" baseline="3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0358" y="3346339"/>
            <a:ext cx="3413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95" dirty="0">
                <a:solidFill>
                  <a:srgbClr val="8A8C8E"/>
                </a:solidFill>
                <a:latin typeface="Verdana"/>
                <a:cs typeface="Verdana"/>
              </a:rPr>
              <a:t>EXEMPLARES</a:t>
            </a:r>
            <a:r>
              <a:rPr sz="2400" spc="-200" dirty="0">
                <a:solidFill>
                  <a:srgbClr val="8A8C8E"/>
                </a:solidFill>
                <a:latin typeface="Verdana"/>
                <a:cs typeface="Verdana"/>
              </a:rPr>
              <a:t> </a:t>
            </a:r>
            <a:r>
              <a:rPr sz="2400" spc="15" dirty="0">
                <a:solidFill>
                  <a:srgbClr val="8A8C8E"/>
                </a:solidFill>
                <a:latin typeface="Verdana"/>
                <a:cs typeface="Verdana"/>
              </a:rPr>
              <a:t>BRASIL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66237" y="4172795"/>
            <a:ext cx="0" cy="3398520"/>
          </a:xfrm>
          <a:custGeom>
            <a:avLst/>
            <a:gdLst/>
            <a:ahLst/>
            <a:cxnLst/>
            <a:rect l="l" t="t" r="r" b="b"/>
            <a:pathLst>
              <a:path h="3398520">
                <a:moveTo>
                  <a:pt x="0" y="339840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1062" y="4224823"/>
            <a:ext cx="2807995" cy="31169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487643" y="4888821"/>
            <a:ext cx="827147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80" dirty="0">
                <a:solidFill>
                  <a:srgbClr val="FFFFFF"/>
                </a:solidFill>
                <a:latin typeface="Verdana"/>
                <a:cs typeface="Verdana"/>
              </a:rPr>
              <a:t>36.000</a:t>
            </a:r>
            <a:endParaRPr lang="pt-BR" sz="1400" spc="80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1062" y="4833810"/>
            <a:ext cx="332993" cy="31169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392791" y="5464822"/>
            <a:ext cx="967813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65" dirty="0">
                <a:solidFill>
                  <a:srgbClr val="FFFFFF"/>
                </a:solidFill>
                <a:latin typeface="Verdana"/>
              </a:rPr>
              <a:t>34.791</a:t>
            </a:r>
            <a:endParaRPr lang="pt-BR" dirty="0"/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1062" y="5419687"/>
            <a:ext cx="260997" cy="31169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316287" y="6077293"/>
            <a:ext cx="838773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5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17.885</a:t>
            </a: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71062" y="6027089"/>
            <a:ext cx="171005" cy="31169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203714" y="6654858"/>
            <a:ext cx="838255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80">
                <a:solidFill>
                  <a:srgbClr val="FFFFFF"/>
                </a:solidFill>
                <a:latin typeface="Verdana"/>
              </a:rPr>
              <a:t>15.000</a:t>
            </a: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71062" y="6600037"/>
            <a:ext cx="108000" cy="3116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196423" y="7239619"/>
            <a:ext cx="822531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95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5.312</a:t>
            </a: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71062" y="7185900"/>
            <a:ext cx="63004" cy="311696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966257" y="3346339"/>
            <a:ext cx="3547386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spc="15" dirty="0">
                <a:solidFill>
                  <a:srgbClr val="8A8C8E"/>
                </a:solidFill>
                <a:latin typeface="Verdana"/>
                <a:cs typeface="Verdana"/>
              </a:rPr>
              <a:t>ASSINANTES</a:t>
            </a:r>
            <a:r>
              <a:rPr sz="2400" spc="-145" dirty="0">
                <a:solidFill>
                  <a:srgbClr val="8A8C8E"/>
                </a:solidFill>
                <a:latin typeface="Verdana"/>
                <a:cs typeface="Verdana"/>
              </a:rPr>
              <a:t> </a:t>
            </a:r>
            <a:r>
              <a:rPr lang="pt-BR" sz="2400" spc="-45" dirty="0">
                <a:solidFill>
                  <a:srgbClr val="8A8C8E"/>
                </a:solidFill>
                <a:latin typeface="Verdana"/>
                <a:cs typeface="Verdana"/>
              </a:rPr>
              <a:t>BRASI</a:t>
            </a:r>
            <a:r>
              <a:rPr lang="pt-BR" sz="2400" spc="-45" dirty="0">
                <a:solidFill>
                  <a:srgbClr val="8A8C8E"/>
                </a:solidFill>
                <a:latin typeface="Verdana"/>
              </a:rPr>
              <a:t>L</a:t>
            </a:r>
            <a:r>
              <a:rPr lang="en-US" spc="-45" baseline="30000" dirty="0">
                <a:solidFill>
                  <a:schemeClr val="bg1">
                    <a:lumMod val="76000"/>
                  </a:schemeClr>
                </a:solidFill>
                <a:latin typeface="Verdana"/>
              </a:rPr>
              <a:t>1</a:t>
            </a:r>
            <a:endParaRPr lang="pt-BR" spc="-45" baseline="30000" dirty="0">
              <a:solidFill>
                <a:schemeClr val="bg1">
                  <a:lumMod val="76000"/>
                </a:schemeClr>
              </a:solidFill>
              <a:latin typeface="Verdana"/>
              <a:ea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75605" y="4219325"/>
            <a:ext cx="1412240" cy="3302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1219" algn="l"/>
              </a:tabLst>
            </a:pPr>
            <a:r>
              <a:rPr lang="pt-BR" sz="2000" spc="135" dirty="0">
                <a:solidFill>
                  <a:srgbClr val="FFFFFF"/>
                </a:solidFill>
                <a:latin typeface="Verdana"/>
                <a:cs typeface="Verdana"/>
              </a:rPr>
              <a:t>ELA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72387" y="4792499"/>
            <a:ext cx="1924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5">
                <a:solidFill>
                  <a:srgbClr val="FFFFFF"/>
                </a:solidFill>
                <a:latin typeface="Verdana"/>
                <a:cs typeface="Verdana"/>
              </a:rPr>
              <a:t>MARIE</a:t>
            </a:r>
            <a:r>
              <a:rPr sz="20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5">
                <a:solidFill>
                  <a:srgbClr val="FFFFFF"/>
                </a:solidFill>
                <a:latin typeface="Verdana"/>
                <a:cs typeface="Verdana"/>
              </a:rPr>
              <a:t>CLAIRE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72387" y="5402099"/>
            <a:ext cx="9836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45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spc="65">
                <a:solidFill>
                  <a:srgbClr val="FFFFFF"/>
                </a:solidFill>
                <a:latin typeface="Verdana"/>
                <a:cs typeface="Verdana"/>
              </a:rPr>
              <a:t>OGUE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72387" y="6011699"/>
            <a:ext cx="13957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>
                <a:solidFill>
                  <a:srgbClr val="FFFFFF"/>
                </a:solidFill>
                <a:latin typeface="Verdana"/>
                <a:cs typeface="Verdana"/>
              </a:rPr>
              <a:t>GLAMOUR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238264" y="4172805"/>
            <a:ext cx="0" cy="2250440"/>
          </a:xfrm>
          <a:custGeom>
            <a:avLst/>
            <a:gdLst/>
            <a:ahLst/>
            <a:cxnLst/>
            <a:rect l="l" t="t" r="r" b="b"/>
            <a:pathLst>
              <a:path h="2250440">
                <a:moveTo>
                  <a:pt x="0" y="224999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645355" y="4882692"/>
            <a:ext cx="840231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1400" spc="-50" dirty="0">
                <a:solidFill>
                  <a:srgbClr val="FFFFFF"/>
                </a:solidFill>
                <a:latin typeface="Verdana"/>
                <a:ea typeface="Verdana"/>
              </a:rPr>
              <a:t>24.581</a:t>
            </a: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343093" y="4833810"/>
            <a:ext cx="216001" cy="31169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9561627" y="5471027"/>
            <a:ext cx="983469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1400" spc="-50" dirty="0">
                <a:solidFill>
                  <a:srgbClr val="FFFFFF"/>
                </a:solidFill>
                <a:latin typeface="Verdana"/>
              </a:rPr>
              <a:t>6.119</a:t>
            </a:r>
            <a:endParaRPr lang="pt-BR" dirty="0"/>
          </a:p>
        </p:txBody>
      </p:sp>
      <p:sp>
        <p:nvSpPr>
          <p:cNvPr id="32" name="object 32"/>
          <p:cNvSpPr txBox="1"/>
          <p:nvPr/>
        </p:nvSpPr>
        <p:spPr>
          <a:xfrm>
            <a:off x="9450481" y="6078468"/>
            <a:ext cx="656410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50" dirty="0">
                <a:solidFill>
                  <a:srgbClr val="FFFFFF"/>
                </a:solidFill>
                <a:latin typeface="Verdana"/>
              </a:rPr>
              <a:t>1.043</a:t>
            </a:r>
            <a:endParaRPr lang="pt-BR" dirty="0"/>
          </a:p>
        </p:txBody>
      </p:sp>
      <p:pic>
        <p:nvPicPr>
          <p:cNvPr id="33" name="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50968" y="6027089"/>
            <a:ext cx="36004" cy="31169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43081" y="4246410"/>
            <a:ext cx="2276995" cy="31169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43081" y="5419686"/>
            <a:ext cx="103504" cy="311696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2774355" y="3346339"/>
            <a:ext cx="2931711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spc="15" dirty="0">
                <a:solidFill>
                  <a:srgbClr val="8A8C8E"/>
                </a:solidFill>
                <a:latin typeface="Verdana"/>
                <a:cs typeface="Verdana"/>
              </a:rPr>
              <a:t>ASSINANTES</a:t>
            </a:r>
            <a:r>
              <a:rPr sz="2400" spc="-165" dirty="0">
                <a:solidFill>
                  <a:srgbClr val="8A8C8E"/>
                </a:solidFill>
                <a:latin typeface="Verdana"/>
                <a:cs typeface="Verdana"/>
              </a:rPr>
              <a:t> </a:t>
            </a:r>
            <a:r>
              <a:rPr lang="pt-BR" sz="2400" spc="-114" dirty="0">
                <a:solidFill>
                  <a:srgbClr val="8A8C8E"/>
                </a:solidFill>
                <a:latin typeface="Verdana"/>
                <a:cs typeface="Verdana"/>
              </a:rPr>
              <a:t>SP</a:t>
            </a:r>
            <a:r>
              <a:rPr lang="pt-BR" sz="2000" spc="-114" baseline="30000" dirty="0">
                <a:solidFill>
                  <a:srgbClr val="8A8C8E"/>
                </a:solidFill>
                <a:latin typeface="Verdana"/>
                <a:cs typeface="Verdana"/>
              </a:rPr>
              <a:t>1</a:t>
            </a:r>
            <a:endParaRPr lang="en-US" sz="2000" spc="-114" baseline="30000" dirty="0">
              <a:solidFill>
                <a:srgbClr val="8A8C8E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793972" y="4222777"/>
            <a:ext cx="1421765" cy="3302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0110" algn="l"/>
              </a:tabLst>
            </a:pPr>
            <a:r>
              <a:rPr lang="pt-BR" sz="3000" spc="202" baseline="1388" dirty="0">
                <a:solidFill>
                  <a:srgbClr val="FFFFFF"/>
                </a:solidFill>
                <a:latin typeface="Verdana"/>
                <a:cs typeface="Verdana"/>
              </a:rPr>
              <a:t>ELA</a:t>
            </a:r>
            <a:endParaRPr sz="3000" baseline="1388" dirty="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799755" y="4792499"/>
            <a:ext cx="1924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5">
                <a:solidFill>
                  <a:srgbClr val="FFFFFF"/>
                </a:solidFill>
                <a:latin typeface="Verdana"/>
                <a:cs typeface="Verdana"/>
              </a:rPr>
              <a:t>MARIE</a:t>
            </a:r>
            <a:r>
              <a:rPr sz="200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5">
                <a:solidFill>
                  <a:srgbClr val="FFFFFF"/>
                </a:solidFill>
                <a:latin typeface="Verdana"/>
                <a:cs typeface="Verdana"/>
              </a:rPr>
              <a:t>CLAIRE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799755" y="5402099"/>
            <a:ext cx="9836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45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spc="65">
                <a:solidFill>
                  <a:srgbClr val="FFFFFF"/>
                </a:solidFill>
                <a:latin typeface="Verdana"/>
                <a:cs typeface="Verdana"/>
              </a:rPr>
              <a:t>OGUE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799755" y="6011699"/>
            <a:ext cx="13957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GLAMOUR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5065631" y="4172805"/>
            <a:ext cx="0" cy="2250440"/>
          </a:xfrm>
          <a:custGeom>
            <a:avLst/>
            <a:gdLst/>
            <a:ahLst/>
            <a:cxnLst/>
            <a:rect l="l" t="t" r="r" b="b"/>
            <a:pathLst>
              <a:path h="2250440">
                <a:moveTo>
                  <a:pt x="0" y="2249995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170451" y="4833809"/>
            <a:ext cx="626300" cy="311696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178325" y="6027089"/>
            <a:ext cx="96431" cy="31169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170451" y="4246410"/>
            <a:ext cx="1972703" cy="31169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170451" y="5419687"/>
            <a:ext cx="383298" cy="311696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17232104" y="4314286"/>
            <a:ext cx="814925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50" dirty="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64.969</a:t>
            </a:r>
            <a:endParaRPr lang="pt-BR" sz="1400" dirty="0"/>
          </a:p>
        </p:txBody>
      </p:sp>
      <p:sp>
        <p:nvSpPr>
          <p:cNvPr id="47" name="object 47"/>
          <p:cNvSpPr txBox="1"/>
          <p:nvPr/>
        </p:nvSpPr>
        <p:spPr>
          <a:xfrm>
            <a:off x="15864058" y="4842276"/>
            <a:ext cx="1053501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170" dirty="0">
                <a:solidFill>
                  <a:srgbClr val="FFFFFF"/>
                </a:solidFill>
                <a:latin typeface="Verdana"/>
                <a:cs typeface="Verdana"/>
              </a:rPr>
              <a:t>10.285</a:t>
            </a:r>
            <a:endParaRPr lang="pt-BR" sz="1400" spc="80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660589" y="5471286"/>
            <a:ext cx="1042709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15" dirty="0">
                <a:solidFill>
                  <a:srgbClr val="FFFFFF"/>
                </a:solidFill>
                <a:latin typeface="Verdana"/>
                <a:ea typeface="Verdana"/>
              </a:rPr>
              <a:t>5.756</a:t>
            </a:r>
            <a:endParaRPr lang="pt-BR" sz="1400" dirty="0">
              <a:latin typeface="Verdana"/>
              <a:ea typeface="Verdana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5352910" y="6082361"/>
            <a:ext cx="1052870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35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1.218</a:t>
            </a:r>
          </a:p>
        </p:txBody>
      </p:sp>
      <p:sp>
        <p:nvSpPr>
          <p:cNvPr id="51" name="object 29">
            <a:extLst>
              <a:ext uri="{FF2B5EF4-FFF2-40B4-BE49-F238E27FC236}">
                <a16:creationId xmlns:a16="http://schemas.microsoft.com/office/drawing/2014/main" id="{76093763-3157-0325-B4BD-98B76BBE1E24}"/>
              </a:ext>
            </a:extLst>
          </p:cNvPr>
          <p:cNvSpPr txBox="1"/>
          <p:nvPr/>
        </p:nvSpPr>
        <p:spPr>
          <a:xfrm>
            <a:off x="11698946" y="4299875"/>
            <a:ext cx="936072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50" dirty="0">
                <a:solidFill>
                  <a:srgbClr val="FFFFFF"/>
                </a:solidFill>
                <a:latin typeface="Verdana"/>
              </a:rPr>
              <a:t>397.239</a:t>
            </a:r>
          </a:p>
        </p:txBody>
      </p:sp>
      <p:sp>
        <p:nvSpPr>
          <p:cNvPr id="52" name="object 13">
            <a:extLst>
              <a:ext uri="{FF2B5EF4-FFF2-40B4-BE49-F238E27FC236}">
                <a16:creationId xmlns:a16="http://schemas.microsoft.com/office/drawing/2014/main" id="{E067E895-5EEC-3989-BD6B-8EDB8549C079}"/>
              </a:ext>
            </a:extLst>
          </p:cNvPr>
          <p:cNvSpPr txBox="1"/>
          <p:nvPr/>
        </p:nvSpPr>
        <p:spPr>
          <a:xfrm>
            <a:off x="5937969" y="4315442"/>
            <a:ext cx="827147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1400" spc="-50" dirty="0">
                <a:solidFill>
                  <a:srgbClr val="FFFFFF"/>
                </a:solidFill>
                <a:latin typeface="Verdana"/>
              </a:rPr>
              <a:t>414.962</a:t>
            </a:r>
          </a:p>
        </p:txBody>
      </p:sp>
      <p:pic>
        <p:nvPicPr>
          <p:cNvPr id="53" name="Imagem 5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25799" r="18940" b="31008"/>
          <a:stretch/>
        </p:blipFill>
        <p:spPr>
          <a:xfrm>
            <a:off x="14584462" y="8407400"/>
            <a:ext cx="3732116" cy="1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89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96EA6EB3D17D45A43266BCCE2AA69D" ma:contentTypeVersion="17" ma:contentTypeDescription="Crie um novo documento." ma:contentTypeScope="" ma:versionID="9cfa04e725867b3fe0c47812ed932711">
  <xsd:schema xmlns:xsd="http://www.w3.org/2001/XMLSchema" xmlns:xs="http://www.w3.org/2001/XMLSchema" xmlns:p="http://schemas.microsoft.com/office/2006/metadata/properties" xmlns:ns2="ca8a483f-9f03-4085-a543-be9e6f32ba02" xmlns:ns3="6a51792a-2d79-4540-871c-ab65001176d1" targetNamespace="http://schemas.microsoft.com/office/2006/metadata/properties" ma:root="true" ma:fieldsID="aefa11f3c18d6277bedc86140e1322bd" ns2:_="" ns3:_="">
    <xsd:import namespace="ca8a483f-9f03-4085-a543-be9e6f32ba02"/>
    <xsd:import namespace="6a51792a-2d79-4540-871c-ab65001176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483f-9f03-4085-a543-be9e6f32b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6183e078-c8ef-49aa-b8bb-c9d7fc4f21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1792a-2d79-4540-871c-ab65001176d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9e8630b-e0b7-4df1-b2ca-5c9c1f57bf62}" ma:internalName="TaxCatchAll" ma:showField="CatchAllData" ma:web="6a51792a-2d79-4540-871c-ab65001176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EC3134-7A2E-4C37-A033-9DCF1EED898F}">
  <ds:schemaRefs>
    <ds:schemaRef ds:uri="6a51792a-2d79-4540-871c-ab65001176d1"/>
    <ds:schemaRef ds:uri="ca8a483f-9f03-4085-a543-be9e6f32ba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A075C12-81FE-498D-8C83-2A90D6C1F3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2287</TotalTime>
  <Words>1693</Words>
  <Application>Microsoft Office PowerPoint</Application>
  <PresentationFormat>Personalizar</PresentationFormat>
  <Paragraphs>312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Office Theme</vt:lpstr>
      <vt:lpstr>Apresentação do PowerPoint</vt:lpstr>
      <vt:lpstr>Apresentação do PowerPoint</vt:lpstr>
      <vt:lpstr>Olhe para ela</vt:lpstr>
      <vt:lpstr>Quem é ela</vt:lpstr>
      <vt:lpstr>ELA traduz a diversidade brasileira e provoca debates entre diferentes gerações e grupos divergentes</vt:lpstr>
      <vt:lpstr>Apresentação do PowerPoint</vt:lpstr>
      <vt:lpstr>ELA é grande como o Brasil  e ousada como os brasileiros.  </vt:lpstr>
      <vt:lpstr>Audiência</vt:lpstr>
      <vt:lpstr>Quanto maior, melhor</vt:lpstr>
      <vt:lpstr>Apresentação do PowerPoint</vt:lpstr>
      <vt:lpstr>Apresentação do PowerPoint</vt:lpstr>
      <vt:lpstr>Front</vt:lpstr>
      <vt:lpstr>Moda</vt:lpstr>
      <vt:lpstr>Beleza</vt:lpstr>
      <vt:lpstr>Giro Sessão Giro, o que há  de melhor em gastronomia, decoração, viagem e lifestyle. </vt:lpstr>
      <vt:lpstr>Capas</vt:lpstr>
      <vt:lpstr>Artigos de capa</vt:lpstr>
      <vt:lpstr>Editorial</vt:lpstr>
      <vt:lpstr>Anunciantes internacionais</vt:lpstr>
      <vt:lpstr>Apresentação do PowerPoint</vt:lpstr>
      <vt:lpstr>Mais do que uma revista, uma plataforma de debates</vt:lpstr>
      <vt:lpstr>Ela Inspira</vt:lpstr>
      <vt:lpstr>Rio Gastronomia com Ela</vt:lpstr>
      <vt:lpstr>Ela Verões</vt:lpstr>
      <vt:lpstr>Elas por Ela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Larissa Medeiros Machado - Marketing Publicitario - Infoglobo</dc:creator>
  <cp:lastModifiedBy>Lucas Ferreira Campos da Silva - Marketing Publicitario - SGR</cp:lastModifiedBy>
  <cp:revision>868</cp:revision>
  <dcterms:created xsi:type="dcterms:W3CDTF">2023-07-06T12:20:59Z</dcterms:created>
  <dcterms:modified xsi:type="dcterms:W3CDTF">2026-02-26T21:05:27Z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2023-07-03T00:00:00Z</vt:filetime>
  </property>
  <property fmtid="{D5CDD505-2E9C-101B-9397-08002B2CF9AE}" pid="3" name="Creator">
    <vt:lpwstr>Adobe InDesign 18.3 (Macintosh)</vt:lpwstr>
  </property>
  <property fmtid="{D5CDD505-2E9C-101B-9397-08002B2CF9AE}" pid="4" name="LastSaved">
    <vt:filetime>2023-07-06T00:00:00Z</vt:filetime>
  </property>
</Properties>
</file>