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388" r:id="rId5"/>
    <p:sldId id="389" r:id="rId6"/>
    <p:sldId id="350" r:id="rId7"/>
    <p:sldId id="373" r:id="rId8"/>
    <p:sldId id="419" r:id="rId9"/>
    <p:sldId id="409" r:id="rId10"/>
    <p:sldId id="412" r:id="rId11"/>
    <p:sldId id="416" r:id="rId12"/>
    <p:sldId id="415" r:id="rId13"/>
    <p:sldId id="376" r:id="rId14"/>
    <p:sldId id="325" r:id="rId15"/>
    <p:sldId id="377" r:id="rId16"/>
    <p:sldId id="392" r:id="rId17"/>
    <p:sldId id="393" r:id="rId18"/>
    <p:sldId id="291" r:id="rId19"/>
    <p:sldId id="396" r:id="rId20"/>
    <p:sldId id="397" r:id="rId21"/>
    <p:sldId id="398" r:id="rId22"/>
    <p:sldId id="410" r:id="rId23"/>
    <p:sldId id="399" r:id="rId24"/>
    <p:sldId id="400" r:id="rId25"/>
    <p:sldId id="401" r:id="rId26"/>
    <p:sldId id="411" r:id="rId27"/>
    <p:sldId id="402" r:id="rId28"/>
    <p:sldId id="403" r:id="rId29"/>
    <p:sldId id="405" r:id="rId30"/>
    <p:sldId id="406" r:id="rId31"/>
    <p:sldId id="407" r:id="rId32"/>
    <p:sldId id="408" r:id="rId33"/>
    <p:sldId id="418" r:id="rId34"/>
    <p:sldId id="417" r:id="rId3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8" userDrawn="1">
          <p15:clr>
            <a:srgbClr val="A4A3A4"/>
          </p15:clr>
        </p15:guide>
        <p15:guide id="2" pos="3840" userDrawn="1">
          <p15:clr>
            <a:srgbClr val="A4A3A4"/>
          </p15:clr>
        </p15:guide>
        <p15:guide id="8" pos="3341" userDrawn="1">
          <p15:clr>
            <a:srgbClr val="A4A3A4"/>
          </p15:clr>
        </p15:guide>
        <p15:guide id="10" orient="horz" pos="2047" userDrawn="1">
          <p15:clr>
            <a:srgbClr val="A4A3A4"/>
          </p15:clr>
        </p15:guide>
        <p15:guide id="11" pos="694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25CB59-9C7D-1010-0F78-E2893B039817}" name="Larissa Medeiros Machado - Marketing Publicitario - Infoglobo" initials="LI" userId="S::larissa.machado@edglobo.com.br::a8b48d4d-a733-46d4-acc6-ed3127ac779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412C"/>
    <a:srgbClr val="FFA787"/>
    <a:srgbClr val="E0BAB2"/>
    <a:srgbClr val="FEF6F0"/>
    <a:srgbClr val="FF835A"/>
    <a:srgbClr val="EFEBE3"/>
    <a:srgbClr val="FBEEE4"/>
    <a:srgbClr val="F8F8F8"/>
    <a:srgbClr val="1FCFE1"/>
    <a:srgbClr val="006A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AFCBBC-9822-D356-B68D-0F1A5E93FA4A}" v="158" dt="2025-05-16T18:46:27.5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90" y="558"/>
      </p:cViewPr>
      <p:guideLst>
        <p:guide orient="horz" pos="1298"/>
        <p:guide pos="3840"/>
        <p:guide pos="3341"/>
        <p:guide orient="horz" pos="2047"/>
        <p:guide pos="6947"/>
      </p:guideLst>
    </p:cSldViewPr>
  </p:slideViewPr>
  <p:notesTextViewPr>
    <p:cViewPr>
      <p:scale>
        <a:sx n="300" d="100"/>
        <a:sy n="3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56.png"/></Relationships>
</file>

<file path=ppt/diagrams/_rels/drawing2.xml.rels><?xml version="1.0" encoding="UTF-8" standalone="yes"?>
<Relationships xmlns="http://schemas.openxmlformats.org/package/2006/relationships"><Relationship Id="rId1"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287D60-7A16-4679-86BA-84036E5CF02B}"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pt-BR"/>
        </a:p>
      </dgm:t>
    </dgm:pt>
    <dgm:pt modelId="{35F1F8A4-C800-4E35-8D77-62374752B46B}">
      <dgm:prSet phldrT="[Texto]" custT="1"/>
      <dgm:spPr>
        <a:solidFill>
          <a:srgbClr val="FFA787"/>
        </a:solidFill>
        <a:ln>
          <a:noFill/>
        </a:ln>
      </dgm:spPr>
      <dgm:t>
        <a:bodyPr/>
        <a:lstStyle/>
        <a:p>
          <a:r>
            <a:rPr lang="pt-BR" sz="1100" b="1">
              <a:solidFill>
                <a:schemeClr val="tx1"/>
              </a:solidFill>
              <a:latin typeface="TT Norms Regular" panose="02000503030000020003" pitchFamily="50" charset="0"/>
            </a:rPr>
            <a:t>TENTANTES</a:t>
          </a:r>
        </a:p>
      </dgm:t>
    </dgm:pt>
    <dgm:pt modelId="{535D43CC-BBB9-4E67-985F-F9DB0B813B32}" type="parTrans" cxnId="{417C94D2-1E55-44E7-9D2A-F28B229E42D0}">
      <dgm:prSet/>
      <dgm:spPr/>
      <dgm:t>
        <a:bodyPr/>
        <a:lstStyle/>
        <a:p>
          <a:endParaRPr lang="pt-BR"/>
        </a:p>
      </dgm:t>
    </dgm:pt>
    <dgm:pt modelId="{9546085B-BD2E-4E04-9161-C6DE45CDE676}" type="sibTrans" cxnId="{417C94D2-1E55-44E7-9D2A-F28B229E42D0}">
      <dgm:prSet/>
      <dgm:spPr>
        <a:solidFill>
          <a:srgbClr val="E0BAB2"/>
        </a:solidFill>
      </dgm:spPr>
      <dgm:t>
        <a:bodyPr/>
        <a:lstStyle/>
        <a:p>
          <a:endParaRPr lang="pt-BR"/>
        </a:p>
      </dgm:t>
    </dgm:pt>
    <dgm:pt modelId="{9C56C0DD-A41B-45EE-A09F-2004141E2E45}">
      <dgm:prSet phldrT="[Texto]" custT="1"/>
      <dgm:spPr>
        <a:solidFill>
          <a:srgbClr val="FFA787"/>
        </a:solidFill>
        <a:ln>
          <a:noFill/>
        </a:ln>
      </dgm:spPr>
      <dgm:t>
        <a:bodyPr/>
        <a:lstStyle/>
        <a:p>
          <a:r>
            <a:rPr lang="pt-BR" sz="1100" b="1" dirty="0">
              <a:solidFill>
                <a:schemeClr val="tx1"/>
              </a:solidFill>
              <a:latin typeface="TT Norms Regular" panose="02000503030000020003" pitchFamily="50" charset="0"/>
            </a:rPr>
            <a:t>GRÁVIDAS</a:t>
          </a:r>
        </a:p>
      </dgm:t>
    </dgm:pt>
    <dgm:pt modelId="{8FA17CEE-F39E-417A-B15C-BFF8AB645014}" type="parTrans" cxnId="{F41CBAA3-5F76-40AE-B43A-DF96742E6C68}">
      <dgm:prSet/>
      <dgm:spPr/>
      <dgm:t>
        <a:bodyPr/>
        <a:lstStyle/>
        <a:p>
          <a:endParaRPr lang="pt-BR"/>
        </a:p>
      </dgm:t>
    </dgm:pt>
    <dgm:pt modelId="{F090CF16-0069-44BB-A4B3-BCEFFA27DDBD}" type="sibTrans" cxnId="{F41CBAA3-5F76-40AE-B43A-DF96742E6C68}">
      <dgm:prSet/>
      <dgm:spPr>
        <a:solidFill>
          <a:srgbClr val="E0BAB2"/>
        </a:solidFill>
      </dgm:spPr>
      <dgm:t>
        <a:bodyPr/>
        <a:lstStyle/>
        <a:p>
          <a:endParaRPr lang="pt-BR"/>
        </a:p>
      </dgm:t>
    </dgm:pt>
    <dgm:pt modelId="{B6428EE4-D1A3-49F7-8120-464B79630BBD}">
      <dgm:prSet phldrT="[Texto]" custT="1"/>
      <dgm:spPr>
        <a:solidFill>
          <a:srgbClr val="FFA787"/>
        </a:solidFill>
        <a:ln>
          <a:noFill/>
        </a:ln>
      </dgm:spPr>
      <dgm:t>
        <a:bodyPr/>
        <a:lstStyle/>
        <a:p>
          <a:r>
            <a:rPr lang="pt-BR" sz="1100" b="1" dirty="0">
              <a:solidFill>
                <a:schemeClr val="tx1"/>
              </a:solidFill>
              <a:latin typeface="TT Norms Regular" panose="02000503030000020003" pitchFamily="50" charset="0"/>
            </a:rPr>
            <a:t>FAMÍLIAS COM CRIANÇAS</a:t>
          </a:r>
        </a:p>
      </dgm:t>
    </dgm:pt>
    <dgm:pt modelId="{6380202C-08B2-4BB3-83E7-44D7CD7ABDC8}" type="parTrans" cxnId="{803B241D-5664-4E6E-B471-4CBFFF9C85FB}">
      <dgm:prSet/>
      <dgm:spPr/>
      <dgm:t>
        <a:bodyPr/>
        <a:lstStyle/>
        <a:p>
          <a:endParaRPr lang="pt-BR"/>
        </a:p>
      </dgm:t>
    </dgm:pt>
    <dgm:pt modelId="{E9356623-D08E-48B2-887D-DD34CD4DC8D0}" type="sibTrans" cxnId="{803B241D-5664-4E6E-B471-4CBFFF9C85FB}">
      <dgm:prSet/>
      <dgm:spPr>
        <a:solidFill>
          <a:srgbClr val="E0BAB2"/>
        </a:solidFill>
      </dgm:spPr>
      <dgm:t>
        <a:bodyPr/>
        <a:lstStyle/>
        <a:p>
          <a:endParaRPr lang="pt-BR"/>
        </a:p>
      </dgm:t>
    </dgm:pt>
    <dgm:pt modelId="{CEE3A201-08DB-4753-81C3-A08179194F35}">
      <dgm:prSet phldrT="[Texto]" custT="1"/>
      <dgm:spPr>
        <a:solidFill>
          <a:srgbClr val="FFA787"/>
        </a:solidFill>
        <a:ln>
          <a:noFill/>
        </a:ln>
      </dgm:spPr>
      <dgm:t>
        <a:bodyPr/>
        <a:lstStyle/>
        <a:p>
          <a:endParaRPr lang="pt-BR" sz="1100">
            <a:latin typeface="TT Norms Regular" panose="02000503030000020003" pitchFamily="50" charset="0"/>
          </a:endParaRPr>
        </a:p>
      </dgm:t>
    </dgm:pt>
    <dgm:pt modelId="{51C5440B-DA34-4992-9126-3A19E00BAD34}" type="parTrans" cxnId="{F003840C-8919-4CD9-9918-259755B1C938}">
      <dgm:prSet/>
      <dgm:spPr/>
      <dgm:t>
        <a:bodyPr/>
        <a:lstStyle/>
        <a:p>
          <a:endParaRPr lang="pt-BR"/>
        </a:p>
      </dgm:t>
    </dgm:pt>
    <dgm:pt modelId="{6D54693D-6CF4-4867-91D9-B8AE4A55D211}" type="sibTrans" cxnId="{F003840C-8919-4CD9-9918-259755B1C938}">
      <dgm:prSet/>
      <dgm:spPr>
        <a:solidFill>
          <a:srgbClr val="E0BAB2"/>
        </a:solidFill>
      </dgm:spPr>
      <dgm:t>
        <a:bodyPr/>
        <a:lstStyle/>
        <a:p>
          <a:endParaRPr lang="pt-BR"/>
        </a:p>
      </dgm:t>
    </dgm:pt>
    <dgm:pt modelId="{ADD2BB2C-2728-4420-AE77-9279680A74D3}">
      <dgm:prSet custT="1"/>
      <dgm:spPr>
        <a:solidFill>
          <a:srgbClr val="FFA787"/>
        </a:solidFill>
        <a:ln>
          <a:noFill/>
        </a:ln>
      </dgm:spPr>
      <dgm:t>
        <a:bodyPr/>
        <a:lstStyle/>
        <a:p>
          <a:r>
            <a:rPr lang="pt-BR" sz="1100" b="1">
              <a:solidFill>
                <a:schemeClr val="tx1"/>
              </a:solidFill>
              <a:latin typeface="TT Norms Regular" panose="02000503030000020003" pitchFamily="50" charset="0"/>
            </a:rPr>
            <a:t>FAMÍLIAS COM BEBÊS</a:t>
          </a:r>
        </a:p>
      </dgm:t>
    </dgm:pt>
    <dgm:pt modelId="{C7FA3F8C-B1AE-46E5-AC7F-AFAB8A4FE9EA}" type="parTrans" cxnId="{D0D50531-8BD2-4BE9-A9F2-7D645A23BA38}">
      <dgm:prSet/>
      <dgm:spPr/>
      <dgm:t>
        <a:bodyPr/>
        <a:lstStyle/>
        <a:p>
          <a:endParaRPr lang="pt-BR"/>
        </a:p>
      </dgm:t>
    </dgm:pt>
    <dgm:pt modelId="{503E28E0-56D7-4A10-9B75-B7FDF35D0344}" type="sibTrans" cxnId="{D0D50531-8BD2-4BE9-A9F2-7D645A23BA38}">
      <dgm:prSet/>
      <dgm:spPr>
        <a:solidFill>
          <a:srgbClr val="E0BAB2"/>
        </a:solidFill>
      </dgm:spPr>
      <dgm:t>
        <a:bodyPr/>
        <a:lstStyle/>
        <a:p>
          <a:endParaRPr lang="pt-BR"/>
        </a:p>
      </dgm:t>
    </dgm:pt>
    <dgm:pt modelId="{3E4D06B9-0FE5-47A3-B689-A08529F36B6F}">
      <dgm:prSet phldrT="[Texto]" custT="1"/>
      <dgm:spPr>
        <a:solidFill>
          <a:srgbClr val="FFA787"/>
        </a:solidFill>
        <a:ln>
          <a:noFill/>
        </a:ln>
      </dgm:spPr>
      <dgm:t>
        <a:bodyPr/>
        <a:lstStyle/>
        <a:p>
          <a:endParaRPr lang="pt-BR" sz="1100" b="1" dirty="0">
            <a:solidFill>
              <a:schemeClr val="tx1"/>
            </a:solidFill>
            <a:latin typeface="TT Norms Regular" panose="02000503030000020003" pitchFamily="50" charset="0"/>
          </a:endParaRPr>
        </a:p>
      </dgm:t>
    </dgm:pt>
    <dgm:pt modelId="{6D378DC7-DACA-454F-8CFE-A28A12B83464}" type="parTrans" cxnId="{9B28750F-0D9C-414A-BC61-1119A7EFAB0F}">
      <dgm:prSet/>
      <dgm:spPr/>
      <dgm:t>
        <a:bodyPr/>
        <a:lstStyle/>
        <a:p>
          <a:endParaRPr lang="pt-BR"/>
        </a:p>
      </dgm:t>
    </dgm:pt>
    <dgm:pt modelId="{F08BB31D-2155-4224-878B-13A7E09FBDB3}" type="sibTrans" cxnId="{9B28750F-0D9C-414A-BC61-1119A7EFAB0F}">
      <dgm:prSet/>
      <dgm:spPr>
        <a:solidFill>
          <a:srgbClr val="E0BAB2"/>
        </a:solidFill>
      </dgm:spPr>
      <dgm:t>
        <a:bodyPr/>
        <a:lstStyle/>
        <a:p>
          <a:endParaRPr lang="pt-BR"/>
        </a:p>
      </dgm:t>
    </dgm:pt>
    <dgm:pt modelId="{9F25F593-04DE-443B-A187-E48502BC4BBB}">
      <dgm:prSet phldrT="[Texto]"/>
      <dgm:spPr/>
      <dgm:t>
        <a:bodyPr/>
        <a:lstStyle/>
        <a:p>
          <a:endParaRPr lang="pt-BR"/>
        </a:p>
      </dgm:t>
    </dgm:pt>
    <dgm:pt modelId="{B6CAD44A-1FD6-498B-9E8E-519DC7837E0F}" type="parTrans" cxnId="{169CA12C-C10C-4D2C-AC26-8DA23C7E4A73}">
      <dgm:prSet/>
      <dgm:spPr/>
      <dgm:t>
        <a:bodyPr/>
        <a:lstStyle/>
        <a:p>
          <a:endParaRPr lang="pt-BR"/>
        </a:p>
      </dgm:t>
    </dgm:pt>
    <dgm:pt modelId="{5C9F2A6F-F733-4800-B7A8-86D4DB2B3D3C}" type="sibTrans" cxnId="{169CA12C-C10C-4D2C-AC26-8DA23C7E4A73}">
      <dgm:prSet/>
      <dgm:spPr/>
      <dgm:t>
        <a:bodyPr/>
        <a:lstStyle/>
        <a:p>
          <a:endParaRPr lang="pt-BR"/>
        </a:p>
      </dgm:t>
    </dgm:pt>
    <dgm:pt modelId="{3C74659B-F46F-4C43-BD0E-C8ECDC50262A}">
      <dgm:prSet phldrT="[Texto]"/>
      <dgm:spPr>
        <a:noFill/>
        <a:ln>
          <a:noFill/>
        </a:ln>
      </dgm:spPr>
      <dgm:t>
        <a:bodyPr/>
        <a:lstStyle/>
        <a:p>
          <a:r>
            <a:rPr lang="pt-BR"/>
            <a:t>   </a:t>
          </a:r>
        </a:p>
      </dgm:t>
    </dgm:pt>
    <dgm:pt modelId="{45A2A0D4-B88E-4CE8-88E3-A84904389AE3}" type="sibTrans" cxnId="{AEA885A3-9102-482A-9E30-4A21C695A43A}">
      <dgm:prSet/>
      <dgm:spPr/>
      <dgm:t>
        <a:bodyPr/>
        <a:lstStyle/>
        <a:p>
          <a:endParaRPr lang="pt-BR"/>
        </a:p>
      </dgm:t>
    </dgm:pt>
    <dgm:pt modelId="{87F9D95D-EF0D-44AF-BCC3-622F6983F84A}" type="parTrans" cxnId="{AEA885A3-9102-482A-9E30-4A21C695A43A}">
      <dgm:prSet/>
      <dgm:spPr/>
      <dgm:t>
        <a:bodyPr/>
        <a:lstStyle/>
        <a:p>
          <a:endParaRPr lang="pt-BR"/>
        </a:p>
      </dgm:t>
    </dgm:pt>
    <dgm:pt modelId="{C858F114-8772-4A3B-8A05-1AA09D365232}" type="pres">
      <dgm:prSet presAssocID="{A1287D60-7A16-4679-86BA-84036E5CF02B}" presName="Name0" presStyleCnt="0">
        <dgm:presLayoutVars>
          <dgm:chMax val="1"/>
          <dgm:dir/>
          <dgm:animLvl val="ctr"/>
          <dgm:resizeHandles val="exact"/>
        </dgm:presLayoutVars>
      </dgm:prSet>
      <dgm:spPr/>
    </dgm:pt>
    <dgm:pt modelId="{FD72183F-3732-4728-A8C8-F6EEC9936EFF}" type="pres">
      <dgm:prSet presAssocID="{3C74659B-F46F-4C43-BD0E-C8ECDC50262A}" presName="centerShape" presStyleLbl="node0" presStyleIdx="0" presStyleCnt="1"/>
      <dgm:spPr/>
    </dgm:pt>
    <dgm:pt modelId="{5B2C6231-D120-4AF1-B9FA-3A9308989896}" type="pres">
      <dgm:prSet presAssocID="{35F1F8A4-C800-4E35-8D77-62374752B46B}" presName="node" presStyleLbl="node1" presStyleIdx="0" presStyleCnt="6">
        <dgm:presLayoutVars>
          <dgm:bulletEnabled val="1"/>
        </dgm:presLayoutVars>
      </dgm:prSet>
      <dgm:spPr/>
    </dgm:pt>
    <dgm:pt modelId="{B03F06BA-D12D-4842-A278-7A3F843B5EAD}" type="pres">
      <dgm:prSet presAssocID="{35F1F8A4-C800-4E35-8D77-62374752B46B}" presName="dummy" presStyleCnt="0"/>
      <dgm:spPr/>
    </dgm:pt>
    <dgm:pt modelId="{16DC1ADF-13DE-4E1F-8DF0-469D2F06BB32}" type="pres">
      <dgm:prSet presAssocID="{9546085B-BD2E-4E04-9161-C6DE45CDE676}" presName="sibTrans" presStyleLbl="sibTrans2D1" presStyleIdx="0" presStyleCnt="6"/>
      <dgm:spPr/>
    </dgm:pt>
    <dgm:pt modelId="{51D5F55F-2555-4A98-B639-8AEBE46CF6CF}" type="pres">
      <dgm:prSet presAssocID="{9C56C0DD-A41B-45EE-A09F-2004141E2E45}" presName="node" presStyleLbl="node1" presStyleIdx="1" presStyleCnt="6">
        <dgm:presLayoutVars>
          <dgm:bulletEnabled val="1"/>
        </dgm:presLayoutVars>
      </dgm:prSet>
      <dgm:spPr/>
    </dgm:pt>
    <dgm:pt modelId="{D719C243-5C10-4285-82A1-17DFC42BDCCF}" type="pres">
      <dgm:prSet presAssocID="{9C56C0DD-A41B-45EE-A09F-2004141E2E45}" presName="dummy" presStyleCnt="0"/>
      <dgm:spPr/>
    </dgm:pt>
    <dgm:pt modelId="{439795F3-ECDF-4F17-9FA1-51599A254030}" type="pres">
      <dgm:prSet presAssocID="{F090CF16-0069-44BB-A4B3-BCEFFA27DDBD}" presName="sibTrans" presStyleLbl="sibTrans2D1" presStyleIdx="1" presStyleCnt="6"/>
      <dgm:spPr/>
    </dgm:pt>
    <dgm:pt modelId="{3E3A4B2F-BF8B-44D2-ACD7-D4F7BF24407D}" type="pres">
      <dgm:prSet presAssocID="{ADD2BB2C-2728-4420-AE77-9279680A74D3}" presName="node" presStyleLbl="node1" presStyleIdx="2" presStyleCnt="6">
        <dgm:presLayoutVars>
          <dgm:bulletEnabled val="1"/>
        </dgm:presLayoutVars>
      </dgm:prSet>
      <dgm:spPr/>
    </dgm:pt>
    <dgm:pt modelId="{7D01481A-C305-48F4-808E-D75A7407DCFF}" type="pres">
      <dgm:prSet presAssocID="{ADD2BB2C-2728-4420-AE77-9279680A74D3}" presName="dummy" presStyleCnt="0"/>
      <dgm:spPr/>
    </dgm:pt>
    <dgm:pt modelId="{B6C767E4-943B-480E-AF98-EC05B4EE2487}" type="pres">
      <dgm:prSet presAssocID="{503E28E0-56D7-4A10-9B75-B7FDF35D0344}" presName="sibTrans" presStyleLbl="sibTrans2D1" presStyleIdx="2" presStyleCnt="6"/>
      <dgm:spPr/>
    </dgm:pt>
    <dgm:pt modelId="{E1D7B846-1A3E-434B-9546-D4FCC65B0156}" type="pres">
      <dgm:prSet presAssocID="{B6428EE4-D1A3-49F7-8120-464B79630BBD}" presName="node" presStyleLbl="node1" presStyleIdx="3" presStyleCnt="6">
        <dgm:presLayoutVars>
          <dgm:bulletEnabled val="1"/>
        </dgm:presLayoutVars>
      </dgm:prSet>
      <dgm:spPr/>
    </dgm:pt>
    <dgm:pt modelId="{85F79626-C37B-46C7-9354-2AEBF0AD309F}" type="pres">
      <dgm:prSet presAssocID="{B6428EE4-D1A3-49F7-8120-464B79630BBD}" presName="dummy" presStyleCnt="0"/>
      <dgm:spPr/>
    </dgm:pt>
    <dgm:pt modelId="{FD1BC844-3314-44CA-A031-EAD660BEC00F}" type="pres">
      <dgm:prSet presAssocID="{E9356623-D08E-48B2-887D-DD34CD4DC8D0}" presName="sibTrans" presStyleLbl="sibTrans2D1" presStyleIdx="3" presStyleCnt="6"/>
      <dgm:spPr/>
    </dgm:pt>
    <dgm:pt modelId="{CEC1CB6B-5AB0-4E8F-9096-B47C7F6E9466}" type="pres">
      <dgm:prSet presAssocID="{CEE3A201-08DB-4753-81C3-A08179194F35}" presName="node" presStyleLbl="node1" presStyleIdx="4" presStyleCnt="6">
        <dgm:presLayoutVars>
          <dgm:bulletEnabled val="1"/>
        </dgm:presLayoutVars>
      </dgm:prSet>
      <dgm:spPr/>
    </dgm:pt>
    <dgm:pt modelId="{7BB8897C-575A-4451-B71B-FEEB15863CA4}" type="pres">
      <dgm:prSet presAssocID="{CEE3A201-08DB-4753-81C3-A08179194F35}" presName="dummy" presStyleCnt="0"/>
      <dgm:spPr/>
    </dgm:pt>
    <dgm:pt modelId="{C2C97B86-BBC5-41D4-9D5A-67D892AA3FD7}" type="pres">
      <dgm:prSet presAssocID="{6D54693D-6CF4-4867-91D9-B8AE4A55D211}" presName="sibTrans" presStyleLbl="sibTrans2D1" presStyleIdx="4" presStyleCnt="6"/>
      <dgm:spPr/>
    </dgm:pt>
    <dgm:pt modelId="{236579A5-31E3-44AD-BDA9-F751863093B8}" type="pres">
      <dgm:prSet presAssocID="{3E4D06B9-0FE5-47A3-B689-A08529F36B6F}" presName="node" presStyleLbl="node1" presStyleIdx="5" presStyleCnt="6">
        <dgm:presLayoutVars>
          <dgm:bulletEnabled val="1"/>
        </dgm:presLayoutVars>
      </dgm:prSet>
      <dgm:spPr/>
    </dgm:pt>
    <dgm:pt modelId="{DB48B8D9-23BC-4556-A758-F6F9A22DC188}" type="pres">
      <dgm:prSet presAssocID="{3E4D06B9-0FE5-47A3-B689-A08529F36B6F}" presName="dummy" presStyleCnt="0"/>
      <dgm:spPr/>
    </dgm:pt>
    <dgm:pt modelId="{0BA8BC68-CEDC-494B-9289-5A730327ABBE}" type="pres">
      <dgm:prSet presAssocID="{F08BB31D-2155-4224-878B-13A7E09FBDB3}" presName="sibTrans" presStyleLbl="sibTrans2D1" presStyleIdx="5" presStyleCnt="6"/>
      <dgm:spPr/>
    </dgm:pt>
  </dgm:ptLst>
  <dgm:cxnLst>
    <dgm:cxn modelId="{D0C4EB02-F93B-4B45-8C9A-F493D4933DE0}" type="presOf" srcId="{B6428EE4-D1A3-49F7-8120-464B79630BBD}" destId="{E1D7B846-1A3E-434B-9546-D4FCC65B0156}" srcOrd="0" destOrd="0" presId="urn:microsoft.com/office/officeart/2005/8/layout/radial6"/>
    <dgm:cxn modelId="{3A282D0C-69B1-4465-BFC4-97B7A725C577}" type="presOf" srcId="{9C56C0DD-A41B-45EE-A09F-2004141E2E45}" destId="{51D5F55F-2555-4A98-B639-8AEBE46CF6CF}" srcOrd="0" destOrd="0" presId="urn:microsoft.com/office/officeart/2005/8/layout/radial6"/>
    <dgm:cxn modelId="{F003840C-8919-4CD9-9918-259755B1C938}" srcId="{3C74659B-F46F-4C43-BD0E-C8ECDC50262A}" destId="{CEE3A201-08DB-4753-81C3-A08179194F35}" srcOrd="4" destOrd="0" parTransId="{51C5440B-DA34-4992-9126-3A19E00BAD34}" sibTransId="{6D54693D-6CF4-4867-91D9-B8AE4A55D211}"/>
    <dgm:cxn modelId="{043BA20E-E516-4CD3-95EA-11961386A008}" type="presOf" srcId="{E9356623-D08E-48B2-887D-DD34CD4DC8D0}" destId="{FD1BC844-3314-44CA-A031-EAD660BEC00F}" srcOrd="0" destOrd="0" presId="urn:microsoft.com/office/officeart/2005/8/layout/radial6"/>
    <dgm:cxn modelId="{9B28750F-0D9C-414A-BC61-1119A7EFAB0F}" srcId="{3C74659B-F46F-4C43-BD0E-C8ECDC50262A}" destId="{3E4D06B9-0FE5-47A3-B689-A08529F36B6F}" srcOrd="5" destOrd="0" parTransId="{6D378DC7-DACA-454F-8CFE-A28A12B83464}" sibTransId="{F08BB31D-2155-4224-878B-13A7E09FBDB3}"/>
    <dgm:cxn modelId="{59473610-308A-4CC1-A02C-8BC636034D78}" type="presOf" srcId="{CEE3A201-08DB-4753-81C3-A08179194F35}" destId="{CEC1CB6B-5AB0-4E8F-9096-B47C7F6E9466}" srcOrd="0" destOrd="0" presId="urn:microsoft.com/office/officeart/2005/8/layout/radial6"/>
    <dgm:cxn modelId="{803B241D-5664-4E6E-B471-4CBFFF9C85FB}" srcId="{3C74659B-F46F-4C43-BD0E-C8ECDC50262A}" destId="{B6428EE4-D1A3-49F7-8120-464B79630BBD}" srcOrd="3" destOrd="0" parTransId="{6380202C-08B2-4BB3-83E7-44D7CD7ABDC8}" sibTransId="{E9356623-D08E-48B2-887D-DD34CD4DC8D0}"/>
    <dgm:cxn modelId="{F5EFD826-5274-4F8B-B8E4-3EAFE2A05780}" type="presOf" srcId="{6D54693D-6CF4-4867-91D9-B8AE4A55D211}" destId="{C2C97B86-BBC5-41D4-9D5A-67D892AA3FD7}" srcOrd="0" destOrd="0" presId="urn:microsoft.com/office/officeart/2005/8/layout/radial6"/>
    <dgm:cxn modelId="{0CD6212B-DE96-4D3E-87C3-6F1D9E5AF895}" type="presOf" srcId="{F090CF16-0069-44BB-A4B3-BCEFFA27DDBD}" destId="{439795F3-ECDF-4F17-9FA1-51599A254030}" srcOrd="0" destOrd="0" presId="urn:microsoft.com/office/officeart/2005/8/layout/radial6"/>
    <dgm:cxn modelId="{169CA12C-C10C-4D2C-AC26-8DA23C7E4A73}" srcId="{A1287D60-7A16-4679-86BA-84036E5CF02B}" destId="{9F25F593-04DE-443B-A187-E48502BC4BBB}" srcOrd="1" destOrd="0" parTransId="{B6CAD44A-1FD6-498B-9E8E-519DC7837E0F}" sibTransId="{5C9F2A6F-F733-4800-B7A8-86D4DB2B3D3C}"/>
    <dgm:cxn modelId="{D0D50531-8BD2-4BE9-A9F2-7D645A23BA38}" srcId="{3C74659B-F46F-4C43-BD0E-C8ECDC50262A}" destId="{ADD2BB2C-2728-4420-AE77-9279680A74D3}" srcOrd="2" destOrd="0" parTransId="{C7FA3F8C-B1AE-46E5-AC7F-AFAB8A4FE9EA}" sibTransId="{503E28E0-56D7-4A10-9B75-B7FDF35D0344}"/>
    <dgm:cxn modelId="{6AD39A44-F9FC-4548-9CED-A127054F13C3}" type="presOf" srcId="{503E28E0-56D7-4A10-9B75-B7FDF35D0344}" destId="{B6C767E4-943B-480E-AF98-EC05B4EE2487}" srcOrd="0" destOrd="0" presId="urn:microsoft.com/office/officeart/2005/8/layout/radial6"/>
    <dgm:cxn modelId="{BB55CD82-8E89-4696-941E-B5379AF1E65B}" type="presOf" srcId="{ADD2BB2C-2728-4420-AE77-9279680A74D3}" destId="{3E3A4B2F-BF8B-44D2-ACD7-D4F7BF24407D}" srcOrd="0" destOrd="0" presId="urn:microsoft.com/office/officeart/2005/8/layout/radial6"/>
    <dgm:cxn modelId="{AEA885A3-9102-482A-9E30-4A21C695A43A}" srcId="{A1287D60-7A16-4679-86BA-84036E5CF02B}" destId="{3C74659B-F46F-4C43-BD0E-C8ECDC50262A}" srcOrd="0" destOrd="0" parTransId="{87F9D95D-EF0D-44AF-BCC3-622F6983F84A}" sibTransId="{45A2A0D4-B88E-4CE8-88E3-A84904389AE3}"/>
    <dgm:cxn modelId="{F41CBAA3-5F76-40AE-B43A-DF96742E6C68}" srcId="{3C74659B-F46F-4C43-BD0E-C8ECDC50262A}" destId="{9C56C0DD-A41B-45EE-A09F-2004141E2E45}" srcOrd="1" destOrd="0" parTransId="{8FA17CEE-F39E-417A-B15C-BFF8AB645014}" sibTransId="{F090CF16-0069-44BB-A4B3-BCEFFA27DDBD}"/>
    <dgm:cxn modelId="{8B0A84B0-8145-45CB-BFC2-50377305FB87}" type="presOf" srcId="{3C74659B-F46F-4C43-BD0E-C8ECDC50262A}" destId="{FD72183F-3732-4728-A8C8-F6EEC9936EFF}" srcOrd="0" destOrd="0" presId="urn:microsoft.com/office/officeart/2005/8/layout/radial6"/>
    <dgm:cxn modelId="{DBA090B5-3389-491E-94E3-663AA90F38C0}" type="presOf" srcId="{3E4D06B9-0FE5-47A3-B689-A08529F36B6F}" destId="{236579A5-31E3-44AD-BDA9-F751863093B8}" srcOrd="0" destOrd="0" presId="urn:microsoft.com/office/officeart/2005/8/layout/radial6"/>
    <dgm:cxn modelId="{E40784D0-4F3A-405F-B61F-25A68E9742D9}" type="presOf" srcId="{35F1F8A4-C800-4E35-8D77-62374752B46B}" destId="{5B2C6231-D120-4AF1-B9FA-3A9308989896}" srcOrd="0" destOrd="0" presId="urn:microsoft.com/office/officeart/2005/8/layout/radial6"/>
    <dgm:cxn modelId="{417C94D2-1E55-44E7-9D2A-F28B229E42D0}" srcId="{3C74659B-F46F-4C43-BD0E-C8ECDC50262A}" destId="{35F1F8A4-C800-4E35-8D77-62374752B46B}" srcOrd="0" destOrd="0" parTransId="{535D43CC-BBB9-4E67-985F-F9DB0B813B32}" sibTransId="{9546085B-BD2E-4E04-9161-C6DE45CDE676}"/>
    <dgm:cxn modelId="{18831DD6-CAE4-4419-BC83-7E9005524F90}" type="presOf" srcId="{F08BB31D-2155-4224-878B-13A7E09FBDB3}" destId="{0BA8BC68-CEDC-494B-9289-5A730327ABBE}" srcOrd="0" destOrd="0" presId="urn:microsoft.com/office/officeart/2005/8/layout/radial6"/>
    <dgm:cxn modelId="{C0E859FA-739A-46B4-BCE9-8F728F048C7D}" type="presOf" srcId="{A1287D60-7A16-4679-86BA-84036E5CF02B}" destId="{C858F114-8772-4A3B-8A05-1AA09D365232}" srcOrd="0" destOrd="0" presId="urn:microsoft.com/office/officeart/2005/8/layout/radial6"/>
    <dgm:cxn modelId="{35D301FB-58F9-4AA2-8136-15CF99686C00}" type="presOf" srcId="{9546085B-BD2E-4E04-9161-C6DE45CDE676}" destId="{16DC1ADF-13DE-4E1F-8DF0-469D2F06BB32}" srcOrd="0" destOrd="0" presId="urn:microsoft.com/office/officeart/2005/8/layout/radial6"/>
    <dgm:cxn modelId="{2B3D24F7-5BF9-414E-A5F8-9902A71BFF4E}" type="presParOf" srcId="{C858F114-8772-4A3B-8A05-1AA09D365232}" destId="{FD72183F-3732-4728-A8C8-F6EEC9936EFF}" srcOrd="0" destOrd="0" presId="urn:microsoft.com/office/officeart/2005/8/layout/radial6"/>
    <dgm:cxn modelId="{9238EF45-00E2-4C15-9ABB-8664530B8ADC}" type="presParOf" srcId="{C858F114-8772-4A3B-8A05-1AA09D365232}" destId="{5B2C6231-D120-4AF1-B9FA-3A9308989896}" srcOrd="1" destOrd="0" presId="urn:microsoft.com/office/officeart/2005/8/layout/radial6"/>
    <dgm:cxn modelId="{E89A76D1-0B35-4F79-B518-C0828CE01A0E}" type="presParOf" srcId="{C858F114-8772-4A3B-8A05-1AA09D365232}" destId="{B03F06BA-D12D-4842-A278-7A3F843B5EAD}" srcOrd="2" destOrd="0" presId="urn:microsoft.com/office/officeart/2005/8/layout/radial6"/>
    <dgm:cxn modelId="{0BB71C14-D140-432E-810D-7FEECF407397}" type="presParOf" srcId="{C858F114-8772-4A3B-8A05-1AA09D365232}" destId="{16DC1ADF-13DE-4E1F-8DF0-469D2F06BB32}" srcOrd="3" destOrd="0" presId="urn:microsoft.com/office/officeart/2005/8/layout/radial6"/>
    <dgm:cxn modelId="{5D5BB4D4-53AD-4AD0-A986-5DC614B10132}" type="presParOf" srcId="{C858F114-8772-4A3B-8A05-1AA09D365232}" destId="{51D5F55F-2555-4A98-B639-8AEBE46CF6CF}" srcOrd="4" destOrd="0" presId="urn:microsoft.com/office/officeart/2005/8/layout/radial6"/>
    <dgm:cxn modelId="{61CB9FBE-AE67-4C3E-B420-442EC8AB5B5B}" type="presParOf" srcId="{C858F114-8772-4A3B-8A05-1AA09D365232}" destId="{D719C243-5C10-4285-82A1-17DFC42BDCCF}" srcOrd="5" destOrd="0" presId="urn:microsoft.com/office/officeart/2005/8/layout/radial6"/>
    <dgm:cxn modelId="{21F5CDEE-3E41-4CBF-A7D2-DD62EE7D734C}" type="presParOf" srcId="{C858F114-8772-4A3B-8A05-1AA09D365232}" destId="{439795F3-ECDF-4F17-9FA1-51599A254030}" srcOrd="6" destOrd="0" presId="urn:microsoft.com/office/officeart/2005/8/layout/radial6"/>
    <dgm:cxn modelId="{33DFE639-2971-43A3-9141-65711B87F911}" type="presParOf" srcId="{C858F114-8772-4A3B-8A05-1AA09D365232}" destId="{3E3A4B2F-BF8B-44D2-ACD7-D4F7BF24407D}" srcOrd="7" destOrd="0" presId="urn:microsoft.com/office/officeart/2005/8/layout/radial6"/>
    <dgm:cxn modelId="{EA9BA753-0064-4DE2-930E-D8DC8DB5D56C}" type="presParOf" srcId="{C858F114-8772-4A3B-8A05-1AA09D365232}" destId="{7D01481A-C305-48F4-808E-D75A7407DCFF}" srcOrd="8" destOrd="0" presId="urn:microsoft.com/office/officeart/2005/8/layout/radial6"/>
    <dgm:cxn modelId="{C32A22A7-417F-43DC-AA00-79A95C6F24E5}" type="presParOf" srcId="{C858F114-8772-4A3B-8A05-1AA09D365232}" destId="{B6C767E4-943B-480E-AF98-EC05B4EE2487}" srcOrd="9" destOrd="0" presId="urn:microsoft.com/office/officeart/2005/8/layout/radial6"/>
    <dgm:cxn modelId="{87EDEC9B-4101-462E-B642-0FAAC9392D97}" type="presParOf" srcId="{C858F114-8772-4A3B-8A05-1AA09D365232}" destId="{E1D7B846-1A3E-434B-9546-D4FCC65B0156}" srcOrd="10" destOrd="0" presId="urn:microsoft.com/office/officeart/2005/8/layout/radial6"/>
    <dgm:cxn modelId="{4907B1D5-48C3-486A-9537-98B8AD5C4E4B}" type="presParOf" srcId="{C858F114-8772-4A3B-8A05-1AA09D365232}" destId="{85F79626-C37B-46C7-9354-2AEBF0AD309F}" srcOrd="11" destOrd="0" presId="urn:microsoft.com/office/officeart/2005/8/layout/radial6"/>
    <dgm:cxn modelId="{FF6303DB-EC6B-4CF1-A0B7-2202B8E06613}" type="presParOf" srcId="{C858F114-8772-4A3B-8A05-1AA09D365232}" destId="{FD1BC844-3314-44CA-A031-EAD660BEC00F}" srcOrd="12" destOrd="0" presId="urn:microsoft.com/office/officeart/2005/8/layout/radial6"/>
    <dgm:cxn modelId="{1249CBDD-5011-4CDC-BB77-DC34F0BF9C92}" type="presParOf" srcId="{C858F114-8772-4A3B-8A05-1AA09D365232}" destId="{CEC1CB6B-5AB0-4E8F-9096-B47C7F6E9466}" srcOrd="13" destOrd="0" presId="urn:microsoft.com/office/officeart/2005/8/layout/radial6"/>
    <dgm:cxn modelId="{7CECCA1B-E5A1-4312-B13D-FC3F9EEF6A85}" type="presParOf" srcId="{C858F114-8772-4A3B-8A05-1AA09D365232}" destId="{7BB8897C-575A-4451-B71B-FEEB15863CA4}" srcOrd="14" destOrd="0" presId="urn:microsoft.com/office/officeart/2005/8/layout/radial6"/>
    <dgm:cxn modelId="{81C4A8A4-C30D-495D-985E-6EA619CEDB3B}" type="presParOf" srcId="{C858F114-8772-4A3B-8A05-1AA09D365232}" destId="{C2C97B86-BBC5-41D4-9D5A-67D892AA3FD7}" srcOrd="15" destOrd="0" presId="urn:microsoft.com/office/officeart/2005/8/layout/radial6"/>
    <dgm:cxn modelId="{D1C37580-E8FA-4BDD-80BF-B80100A06E1B}" type="presParOf" srcId="{C858F114-8772-4A3B-8A05-1AA09D365232}" destId="{236579A5-31E3-44AD-BDA9-F751863093B8}" srcOrd="16" destOrd="0" presId="urn:microsoft.com/office/officeart/2005/8/layout/radial6"/>
    <dgm:cxn modelId="{F6D8112E-88DB-4272-9223-15F34CDAD6C7}" type="presParOf" srcId="{C858F114-8772-4A3B-8A05-1AA09D365232}" destId="{DB48B8D9-23BC-4556-A758-F6F9A22DC188}" srcOrd="17" destOrd="0" presId="urn:microsoft.com/office/officeart/2005/8/layout/radial6"/>
    <dgm:cxn modelId="{8812819E-2902-4E5E-B6A8-C4733895A26A}" type="presParOf" srcId="{C858F114-8772-4A3B-8A05-1AA09D365232}" destId="{0BA8BC68-CEDC-494B-9289-5A730327ABBE}"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488DB7-306E-42D0-8088-28590EED7674}" type="doc">
      <dgm:prSet loTypeId="urn:microsoft.com/office/officeart/2005/8/layout/radial6" loCatId="cycle" qsTypeId="urn:microsoft.com/office/officeart/2005/8/quickstyle/simple1" qsCatId="simple" csTypeId="urn:microsoft.com/office/officeart/2005/8/colors/accent2_1" csCatId="accent2" phldr="1"/>
      <dgm:spPr/>
      <dgm:t>
        <a:bodyPr/>
        <a:lstStyle/>
        <a:p>
          <a:endParaRPr lang="pt-BR"/>
        </a:p>
      </dgm:t>
    </dgm:pt>
    <dgm:pt modelId="{7BBBC3CA-9E59-49D0-A308-AB4AF2F8AC22}">
      <dgm:prSet phldrT="[Texto]"/>
      <dgm:spPr>
        <a:blipFill rotWithShape="0">
          <a:blip xmlns:r="http://schemas.openxmlformats.org/officeDocument/2006/relationships" r:embed="rId1"/>
          <a:stretch>
            <a:fillRect/>
          </a:stretch>
        </a:blipFill>
        <a:ln>
          <a:noFill/>
        </a:ln>
      </dgm:spPr>
      <dgm:t>
        <a:bodyPr/>
        <a:lstStyle/>
        <a:p>
          <a:endParaRPr lang="pt-BR"/>
        </a:p>
      </dgm:t>
    </dgm:pt>
    <dgm:pt modelId="{D4E0C2AD-58F6-467B-A6F7-19BE121ED7FE}" type="parTrans" cxnId="{051FFACE-5EC2-4315-894B-9A42F1D44155}">
      <dgm:prSet/>
      <dgm:spPr/>
      <dgm:t>
        <a:bodyPr/>
        <a:lstStyle/>
        <a:p>
          <a:endParaRPr lang="pt-BR"/>
        </a:p>
      </dgm:t>
    </dgm:pt>
    <dgm:pt modelId="{216E70BE-65EF-4ACD-9928-FF1353021F7C}" type="sibTrans" cxnId="{051FFACE-5EC2-4315-894B-9A42F1D44155}">
      <dgm:prSet/>
      <dgm:spPr/>
      <dgm:t>
        <a:bodyPr/>
        <a:lstStyle/>
        <a:p>
          <a:endParaRPr lang="pt-BR"/>
        </a:p>
      </dgm:t>
    </dgm:pt>
    <dgm:pt modelId="{6BED4C86-CBB7-40BF-9F85-1EC09D642134}">
      <dgm:prSet phldrT="[Texto]" custT="1"/>
      <dgm:spPr>
        <a:solidFill>
          <a:srgbClr val="FFA787"/>
        </a:solidFill>
        <a:ln>
          <a:noFill/>
        </a:ln>
      </dgm:spPr>
      <dgm:t>
        <a:bodyPr/>
        <a:lstStyle/>
        <a:p>
          <a:r>
            <a:rPr lang="pt-BR" sz="1200" b="1">
              <a:latin typeface="TT Norms Regular" panose="02000503030000020003" pitchFamily="50" charset="0"/>
            </a:rPr>
            <a:t>SITE</a:t>
          </a:r>
        </a:p>
      </dgm:t>
    </dgm:pt>
    <dgm:pt modelId="{B3A52DF5-61DE-4105-BA1A-B6ADE995F1FA}" type="parTrans" cxnId="{D87CD3E9-D01B-4F42-AF9B-F2F02A556F5E}">
      <dgm:prSet/>
      <dgm:spPr/>
      <dgm:t>
        <a:bodyPr/>
        <a:lstStyle/>
        <a:p>
          <a:endParaRPr lang="pt-BR"/>
        </a:p>
      </dgm:t>
    </dgm:pt>
    <dgm:pt modelId="{3B12C8E9-46AA-477F-9B03-0407B40D70B5}" type="sibTrans" cxnId="{D87CD3E9-D01B-4F42-AF9B-F2F02A556F5E}">
      <dgm:prSet/>
      <dgm:spPr/>
      <dgm:t>
        <a:bodyPr/>
        <a:lstStyle/>
        <a:p>
          <a:endParaRPr lang="pt-BR"/>
        </a:p>
      </dgm:t>
    </dgm:pt>
    <dgm:pt modelId="{E52CD5C9-095F-4CF4-B474-C409162A3100}">
      <dgm:prSet phldrT="[Texto]" custT="1"/>
      <dgm:spPr>
        <a:solidFill>
          <a:srgbClr val="FFA787"/>
        </a:solidFill>
        <a:ln>
          <a:noFill/>
        </a:ln>
      </dgm:spPr>
      <dgm:t>
        <a:bodyPr/>
        <a:lstStyle/>
        <a:p>
          <a:r>
            <a:rPr lang="pt-BR" sz="1050" b="1">
              <a:latin typeface="TT Norms Regular" panose="02000503030000020003" pitchFamily="50" charset="0"/>
            </a:rPr>
            <a:t>WHATSAPP</a:t>
          </a:r>
          <a:endParaRPr lang="pt-BR" sz="1100" b="1">
            <a:latin typeface="TT Norms Regular" panose="02000503030000020003" pitchFamily="50" charset="0"/>
          </a:endParaRPr>
        </a:p>
      </dgm:t>
    </dgm:pt>
    <dgm:pt modelId="{5DC4BC86-146F-4374-A9DE-C6337E44F881}" type="parTrans" cxnId="{798BDF62-2D0A-4A01-8A16-E0CA37016DB1}">
      <dgm:prSet/>
      <dgm:spPr/>
      <dgm:t>
        <a:bodyPr/>
        <a:lstStyle/>
        <a:p>
          <a:endParaRPr lang="pt-BR"/>
        </a:p>
      </dgm:t>
    </dgm:pt>
    <dgm:pt modelId="{F99567D9-2F27-4693-8618-601C175585EA}" type="sibTrans" cxnId="{798BDF62-2D0A-4A01-8A16-E0CA37016DB1}">
      <dgm:prSet/>
      <dgm:spPr/>
      <dgm:t>
        <a:bodyPr/>
        <a:lstStyle/>
        <a:p>
          <a:endParaRPr lang="pt-BR"/>
        </a:p>
      </dgm:t>
    </dgm:pt>
    <dgm:pt modelId="{1FBFD91E-036B-475A-AA41-4F73D78DD7A5}">
      <dgm:prSet phldrT="[Texto]" custT="1"/>
      <dgm:spPr>
        <a:solidFill>
          <a:srgbClr val="FFA787"/>
        </a:solidFill>
        <a:ln>
          <a:noFill/>
        </a:ln>
      </dgm:spPr>
      <dgm:t>
        <a:bodyPr/>
        <a:lstStyle/>
        <a:p>
          <a:r>
            <a:rPr lang="pt-BR" sz="900" b="1">
              <a:latin typeface="TT Norms Regular" panose="02000503030000020003" pitchFamily="50" charset="0"/>
            </a:rPr>
            <a:t>   </a:t>
          </a:r>
          <a:endParaRPr lang="pt-BR" sz="1200" b="1">
            <a:latin typeface="TT Norms Regular" panose="02000503030000020003" pitchFamily="50" charset="0"/>
          </a:endParaRPr>
        </a:p>
      </dgm:t>
    </dgm:pt>
    <dgm:pt modelId="{ED447FD3-B7AB-4F71-9587-1356C8C54C44}" type="parTrans" cxnId="{5C7918DA-AECC-4470-8981-2EDFA9641663}">
      <dgm:prSet/>
      <dgm:spPr/>
      <dgm:t>
        <a:bodyPr/>
        <a:lstStyle/>
        <a:p>
          <a:endParaRPr lang="pt-BR"/>
        </a:p>
      </dgm:t>
    </dgm:pt>
    <dgm:pt modelId="{F0516D08-ECBB-446F-B5EB-3C10D80D27A3}" type="sibTrans" cxnId="{5C7918DA-AECC-4470-8981-2EDFA9641663}">
      <dgm:prSet/>
      <dgm:spPr/>
      <dgm:t>
        <a:bodyPr/>
        <a:lstStyle/>
        <a:p>
          <a:endParaRPr lang="pt-BR"/>
        </a:p>
      </dgm:t>
    </dgm:pt>
    <dgm:pt modelId="{342610AD-6E77-48AC-863F-B7C92A8EE25B}">
      <dgm:prSet phldrT="[Texto]" custT="1"/>
      <dgm:spPr>
        <a:solidFill>
          <a:srgbClr val="FFA787"/>
        </a:solidFill>
        <a:ln>
          <a:noFill/>
        </a:ln>
      </dgm:spPr>
      <dgm:t>
        <a:bodyPr/>
        <a:lstStyle/>
        <a:p>
          <a:r>
            <a:rPr lang="pt-BR" sz="1200" b="1">
              <a:latin typeface="TT Norms Regular" panose="02000503030000020003" pitchFamily="50" charset="0"/>
            </a:rPr>
            <a:t>EVENTOS</a:t>
          </a:r>
        </a:p>
      </dgm:t>
    </dgm:pt>
    <dgm:pt modelId="{6A264703-CC6B-422E-8CFE-31779486A096}" type="parTrans" cxnId="{9BF70531-18E2-43DC-BA43-2E893CB347C1}">
      <dgm:prSet/>
      <dgm:spPr/>
      <dgm:t>
        <a:bodyPr/>
        <a:lstStyle/>
        <a:p>
          <a:endParaRPr lang="pt-BR"/>
        </a:p>
      </dgm:t>
    </dgm:pt>
    <dgm:pt modelId="{0A5B6F52-D745-41EC-BDAE-C48D50015D74}" type="sibTrans" cxnId="{9BF70531-18E2-43DC-BA43-2E893CB347C1}">
      <dgm:prSet/>
      <dgm:spPr/>
      <dgm:t>
        <a:bodyPr/>
        <a:lstStyle/>
        <a:p>
          <a:endParaRPr lang="pt-BR"/>
        </a:p>
      </dgm:t>
    </dgm:pt>
    <dgm:pt modelId="{553A9816-2439-4293-A4D3-D35BCAE9B411}">
      <dgm:prSet phldrT="[Texto]" custT="1"/>
      <dgm:spPr>
        <a:solidFill>
          <a:srgbClr val="FFA787"/>
        </a:solidFill>
        <a:ln>
          <a:noFill/>
        </a:ln>
      </dgm:spPr>
      <dgm:t>
        <a:bodyPr/>
        <a:lstStyle/>
        <a:p>
          <a:r>
            <a:rPr lang="pt-BR" sz="1200" b="1">
              <a:latin typeface="TT Norms Regular" panose="02000503030000020003" pitchFamily="50" charset="0"/>
            </a:rPr>
            <a:t>COLUNA NA RÁDIO</a:t>
          </a:r>
        </a:p>
      </dgm:t>
    </dgm:pt>
    <dgm:pt modelId="{165A78C4-0A58-4058-BE62-C9BF7DDF5C1E}" type="parTrans" cxnId="{CD98B113-FD61-42D9-AC32-A922CA420BC2}">
      <dgm:prSet/>
      <dgm:spPr/>
      <dgm:t>
        <a:bodyPr/>
        <a:lstStyle/>
        <a:p>
          <a:endParaRPr lang="pt-BR"/>
        </a:p>
      </dgm:t>
    </dgm:pt>
    <dgm:pt modelId="{B912745C-FF72-4587-88E4-E13C3815D0AF}" type="sibTrans" cxnId="{CD98B113-FD61-42D9-AC32-A922CA420BC2}">
      <dgm:prSet/>
      <dgm:spPr/>
      <dgm:t>
        <a:bodyPr/>
        <a:lstStyle/>
        <a:p>
          <a:endParaRPr lang="pt-BR"/>
        </a:p>
      </dgm:t>
    </dgm:pt>
    <dgm:pt modelId="{372325BC-D6E4-4C09-9F36-0D10D4437DB9}">
      <dgm:prSet phldrT="[Texto]" custT="1"/>
      <dgm:spPr>
        <a:solidFill>
          <a:srgbClr val="FFA787"/>
        </a:solidFill>
        <a:ln>
          <a:noFill/>
        </a:ln>
      </dgm:spPr>
      <dgm:t>
        <a:bodyPr/>
        <a:lstStyle/>
        <a:p>
          <a:r>
            <a:rPr lang="pt-BR" sz="1200" b="1">
              <a:latin typeface="TT Norms Regular" panose="02000503030000020003" pitchFamily="50" charset="0"/>
            </a:rPr>
            <a:t>REVISTA DIGITAL</a:t>
          </a:r>
        </a:p>
      </dgm:t>
    </dgm:pt>
    <dgm:pt modelId="{5560ADC6-0DE6-4FE8-9782-AC4CDC7AF135}" type="parTrans" cxnId="{8C7607D4-73C5-4665-BC30-94E427B302FD}">
      <dgm:prSet/>
      <dgm:spPr/>
      <dgm:t>
        <a:bodyPr/>
        <a:lstStyle/>
        <a:p>
          <a:endParaRPr lang="pt-BR"/>
        </a:p>
      </dgm:t>
    </dgm:pt>
    <dgm:pt modelId="{66A92A09-554A-4CF8-8551-805BA4AFF3AB}" type="sibTrans" cxnId="{8C7607D4-73C5-4665-BC30-94E427B302FD}">
      <dgm:prSet/>
      <dgm:spPr/>
      <dgm:t>
        <a:bodyPr/>
        <a:lstStyle/>
        <a:p>
          <a:endParaRPr lang="pt-BR"/>
        </a:p>
      </dgm:t>
    </dgm:pt>
    <dgm:pt modelId="{392FB78A-F1CA-4856-9115-23F8EBFC8B37}">
      <dgm:prSet phldrT="[Texto]" custT="1"/>
      <dgm:spPr>
        <a:solidFill>
          <a:srgbClr val="FFA787"/>
        </a:solidFill>
        <a:ln>
          <a:noFill/>
        </a:ln>
      </dgm:spPr>
      <dgm:t>
        <a:bodyPr/>
        <a:lstStyle/>
        <a:p>
          <a:r>
            <a:rPr lang="pt-BR" sz="1200" b="1">
              <a:latin typeface="TT Norms Regular" panose="02000503030000020003" pitchFamily="50" charset="0"/>
            </a:rPr>
            <a:t>REDES SOCIAIS</a:t>
          </a:r>
        </a:p>
      </dgm:t>
    </dgm:pt>
    <dgm:pt modelId="{075E23D2-A988-455A-9739-5B9BA8B34630}" type="parTrans" cxnId="{4381A5E5-40A5-42FE-A69B-5B6E2B901CCB}">
      <dgm:prSet/>
      <dgm:spPr/>
      <dgm:t>
        <a:bodyPr/>
        <a:lstStyle/>
        <a:p>
          <a:endParaRPr lang="pt-BR"/>
        </a:p>
      </dgm:t>
    </dgm:pt>
    <dgm:pt modelId="{F037E598-DBBA-4DD4-AE81-F981346F2DF8}" type="sibTrans" cxnId="{4381A5E5-40A5-42FE-A69B-5B6E2B901CCB}">
      <dgm:prSet/>
      <dgm:spPr/>
      <dgm:t>
        <a:bodyPr/>
        <a:lstStyle/>
        <a:p>
          <a:endParaRPr lang="pt-BR"/>
        </a:p>
      </dgm:t>
    </dgm:pt>
    <dgm:pt modelId="{35324C27-E3A5-4ED7-BF06-150E77C2B60A}" type="pres">
      <dgm:prSet presAssocID="{9E488DB7-306E-42D0-8088-28590EED7674}" presName="Name0" presStyleCnt="0">
        <dgm:presLayoutVars>
          <dgm:chMax val="1"/>
          <dgm:dir/>
          <dgm:animLvl val="ctr"/>
          <dgm:resizeHandles val="exact"/>
        </dgm:presLayoutVars>
      </dgm:prSet>
      <dgm:spPr/>
    </dgm:pt>
    <dgm:pt modelId="{6A4F1C2A-38F6-4043-8E8C-6EE69DF87E2B}" type="pres">
      <dgm:prSet presAssocID="{7BBBC3CA-9E59-49D0-A308-AB4AF2F8AC22}" presName="centerShape" presStyleLbl="node0" presStyleIdx="0" presStyleCnt="1"/>
      <dgm:spPr/>
    </dgm:pt>
    <dgm:pt modelId="{7DF5391B-0FE9-4E72-8848-82C32C0C11F3}" type="pres">
      <dgm:prSet presAssocID="{6BED4C86-CBB7-40BF-9F85-1EC09D642134}" presName="node" presStyleLbl="node1" presStyleIdx="0" presStyleCnt="7" custRadScaleRad="100056" custRadScaleInc="0">
        <dgm:presLayoutVars>
          <dgm:bulletEnabled val="1"/>
        </dgm:presLayoutVars>
      </dgm:prSet>
      <dgm:spPr/>
    </dgm:pt>
    <dgm:pt modelId="{B5378D87-E618-4F8B-BCCA-801A3E3C5147}" type="pres">
      <dgm:prSet presAssocID="{6BED4C86-CBB7-40BF-9F85-1EC09D642134}" presName="dummy" presStyleCnt="0"/>
      <dgm:spPr/>
    </dgm:pt>
    <dgm:pt modelId="{9F5FF750-0A5A-4851-8978-978CD1094960}" type="pres">
      <dgm:prSet presAssocID="{3B12C8E9-46AA-477F-9B03-0407B40D70B5}" presName="sibTrans" presStyleLbl="sibTrans2D1" presStyleIdx="0" presStyleCnt="7"/>
      <dgm:spPr/>
    </dgm:pt>
    <dgm:pt modelId="{D702C0A9-3900-4D9B-AEB1-B2E58E4EC30F}" type="pres">
      <dgm:prSet presAssocID="{E52CD5C9-095F-4CF4-B474-C409162A3100}" presName="node" presStyleLbl="node1" presStyleIdx="1" presStyleCnt="7">
        <dgm:presLayoutVars>
          <dgm:bulletEnabled val="1"/>
        </dgm:presLayoutVars>
      </dgm:prSet>
      <dgm:spPr/>
    </dgm:pt>
    <dgm:pt modelId="{A81940AE-6DDA-4F01-B41F-F7E9A7611A1B}" type="pres">
      <dgm:prSet presAssocID="{E52CD5C9-095F-4CF4-B474-C409162A3100}" presName="dummy" presStyleCnt="0"/>
      <dgm:spPr/>
    </dgm:pt>
    <dgm:pt modelId="{B0B3F61D-A0FF-4EFA-B21E-ECEE782246B0}" type="pres">
      <dgm:prSet presAssocID="{F99567D9-2F27-4693-8618-601C175585EA}" presName="sibTrans" presStyleLbl="sibTrans2D1" presStyleIdx="1" presStyleCnt="7"/>
      <dgm:spPr/>
    </dgm:pt>
    <dgm:pt modelId="{C97B70DD-7E51-4880-B9B6-86B0620C156C}" type="pres">
      <dgm:prSet presAssocID="{1FBFD91E-036B-475A-AA41-4F73D78DD7A5}" presName="node" presStyleLbl="node1" presStyleIdx="2" presStyleCnt="7">
        <dgm:presLayoutVars>
          <dgm:bulletEnabled val="1"/>
        </dgm:presLayoutVars>
      </dgm:prSet>
      <dgm:spPr/>
    </dgm:pt>
    <dgm:pt modelId="{B27D263A-A87F-4D9A-A194-58C51A5CD8D6}" type="pres">
      <dgm:prSet presAssocID="{1FBFD91E-036B-475A-AA41-4F73D78DD7A5}" presName="dummy" presStyleCnt="0"/>
      <dgm:spPr/>
    </dgm:pt>
    <dgm:pt modelId="{AC2E9541-DC68-438B-8FBF-FC5099134902}" type="pres">
      <dgm:prSet presAssocID="{F0516D08-ECBB-446F-B5EB-3C10D80D27A3}" presName="sibTrans" presStyleLbl="sibTrans2D1" presStyleIdx="2" presStyleCnt="7"/>
      <dgm:spPr/>
    </dgm:pt>
    <dgm:pt modelId="{E56B96FD-0521-41EA-BCDB-D5FAE80874B6}" type="pres">
      <dgm:prSet presAssocID="{342610AD-6E77-48AC-863F-B7C92A8EE25B}" presName="node" presStyleLbl="node1" presStyleIdx="3" presStyleCnt="7">
        <dgm:presLayoutVars>
          <dgm:bulletEnabled val="1"/>
        </dgm:presLayoutVars>
      </dgm:prSet>
      <dgm:spPr/>
    </dgm:pt>
    <dgm:pt modelId="{21341B4D-065E-4D33-9F4A-EF221F80BB47}" type="pres">
      <dgm:prSet presAssocID="{342610AD-6E77-48AC-863F-B7C92A8EE25B}" presName="dummy" presStyleCnt="0"/>
      <dgm:spPr/>
    </dgm:pt>
    <dgm:pt modelId="{92879340-B6D1-40F6-A242-5739B2ABFC47}" type="pres">
      <dgm:prSet presAssocID="{0A5B6F52-D745-41EC-BDAE-C48D50015D74}" presName="sibTrans" presStyleLbl="sibTrans2D1" presStyleIdx="3" presStyleCnt="7"/>
      <dgm:spPr/>
    </dgm:pt>
    <dgm:pt modelId="{A00B0C98-C1FF-4832-8E23-1823938E0C25}" type="pres">
      <dgm:prSet presAssocID="{553A9816-2439-4293-A4D3-D35BCAE9B411}" presName="node" presStyleLbl="node1" presStyleIdx="4" presStyleCnt="7">
        <dgm:presLayoutVars>
          <dgm:bulletEnabled val="1"/>
        </dgm:presLayoutVars>
      </dgm:prSet>
      <dgm:spPr/>
    </dgm:pt>
    <dgm:pt modelId="{B891CFD0-C070-4086-881B-35846E520339}" type="pres">
      <dgm:prSet presAssocID="{553A9816-2439-4293-A4D3-D35BCAE9B411}" presName="dummy" presStyleCnt="0"/>
      <dgm:spPr/>
    </dgm:pt>
    <dgm:pt modelId="{190DC1B3-5D04-4392-8FA2-5A7C20098500}" type="pres">
      <dgm:prSet presAssocID="{B912745C-FF72-4587-88E4-E13C3815D0AF}" presName="sibTrans" presStyleLbl="sibTrans2D1" presStyleIdx="4" presStyleCnt="7"/>
      <dgm:spPr/>
    </dgm:pt>
    <dgm:pt modelId="{CE4A5FC7-F965-4F14-B110-87B4337E6F8A}" type="pres">
      <dgm:prSet presAssocID="{372325BC-D6E4-4C09-9F36-0D10D4437DB9}" presName="node" presStyleLbl="node1" presStyleIdx="5" presStyleCnt="7">
        <dgm:presLayoutVars>
          <dgm:bulletEnabled val="1"/>
        </dgm:presLayoutVars>
      </dgm:prSet>
      <dgm:spPr/>
    </dgm:pt>
    <dgm:pt modelId="{8B06A323-1CE8-4247-8661-8257F2A8DF31}" type="pres">
      <dgm:prSet presAssocID="{372325BC-D6E4-4C09-9F36-0D10D4437DB9}" presName="dummy" presStyleCnt="0"/>
      <dgm:spPr/>
    </dgm:pt>
    <dgm:pt modelId="{45E5C541-542F-473E-8527-82ABD2EFAC8E}" type="pres">
      <dgm:prSet presAssocID="{66A92A09-554A-4CF8-8551-805BA4AFF3AB}" presName="sibTrans" presStyleLbl="sibTrans2D1" presStyleIdx="5" presStyleCnt="7"/>
      <dgm:spPr/>
    </dgm:pt>
    <dgm:pt modelId="{42D01B8B-6D07-4DDA-B282-2AB8CFCE3B18}" type="pres">
      <dgm:prSet presAssocID="{392FB78A-F1CA-4856-9115-23F8EBFC8B37}" presName="node" presStyleLbl="node1" presStyleIdx="6" presStyleCnt="7">
        <dgm:presLayoutVars>
          <dgm:bulletEnabled val="1"/>
        </dgm:presLayoutVars>
      </dgm:prSet>
      <dgm:spPr/>
    </dgm:pt>
    <dgm:pt modelId="{B0D4A252-3F8D-403E-A1C3-908BD34DDC10}" type="pres">
      <dgm:prSet presAssocID="{392FB78A-F1CA-4856-9115-23F8EBFC8B37}" presName="dummy" presStyleCnt="0"/>
      <dgm:spPr/>
    </dgm:pt>
    <dgm:pt modelId="{A1B7B66D-2E3D-4494-AA0F-8D75BF9245EA}" type="pres">
      <dgm:prSet presAssocID="{F037E598-DBBA-4DD4-AE81-F981346F2DF8}" presName="sibTrans" presStyleLbl="sibTrans2D1" presStyleIdx="6" presStyleCnt="7"/>
      <dgm:spPr/>
    </dgm:pt>
  </dgm:ptLst>
  <dgm:cxnLst>
    <dgm:cxn modelId="{CD98B113-FD61-42D9-AC32-A922CA420BC2}" srcId="{7BBBC3CA-9E59-49D0-A308-AB4AF2F8AC22}" destId="{553A9816-2439-4293-A4D3-D35BCAE9B411}" srcOrd="4" destOrd="0" parTransId="{165A78C4-0A58-4058-BE62-C9BF7DDF5C1E}" sibTransId="{B912745C-FF72-4587-88E4-E13C3815D0AF}"/>
    <dgm:cxn modelId="{FB40C522-0ABA-438D-8C81-AC55A1E33669}" type="presOf" srcId="{372325BC-D6E4-4C09-9F36-0D10D4437DB9}" destId="{CE4A5FC7-F965-4F14-B110-87B4337E6F8A}" srcOrd="0" destOrd="0" presId="urn:microsoft.com/office/officeart/2005/8/layout/radial6"/>
    <dgm:cxn modelId="{999E4827-E682-46B0-BB09-970BDC5877C9}" type="presOf" srcId="{3B12C8E9-46AA-477F-9B03-0407B40D70B5}" destId="{9F5FF750-0A5A-4851-8978-978CD1094960}" srcOrd="0" destOrd="0" presId="urn:microsoft.com/office/officeart/2005/8/layout/radial6"/>
    <dgm:cxn modelId="{9BF70531-18E2-43DC-BA43-2E893CB347C1}" srcId="{7BBBC3CA-9E59-49D0-A308-AB4AF2F8AC22}" destId="{342610AD-6E77-48AC-863F-B7C92A8EE25B}" srcOrd="3" destOrd="0" parTransId="{6A264703-CC6B-422E-8CFE-31779486A096}" sibTransId="{0A5B6F52-D745-41EC-BDAE-C48D50015D74}"/>
    <dgm:cxn modelId="{F500255C-6275-49C7-B78F-AED2DDF1464C}" type="presOf" srcId="{1FBFD91E-036B-475A-AA41-4F73D78DD7A5}" destId="{C97B70DD-7E51-4880-B9B6-86B0620C156C}" srcOrd="0" destOrd="0" presId="urn:microsoft.com/office/officeart/2005/8/layout/radial6"/>
    <dgm:cxn modelId="{CA176C42-709B-4536-8607-00B17BA1F42C}" type="presOf" srcId="{F0516D08-ECBB-446F-B5EB-3C10D80D27A3}" destId="{AC2E9541-DC68-438B-8FBF-FC5099134902}" srcOrd="0" destOrd="0" presId="urn:microsoft.com/office/officeart/2005/8/layout/radial6"/>
    <dgm:cxn modelId="{798BDF62-2D0A-4A01-8A16-E0CA37016DB1}" srcId="{7BBBC3CA-9E59-49D0-A308-AB4AF2F8AC22}" destId="{E52CD5C9-095F-4CF4-B474-C409162A3100}" srcOrd="1" destOrd="0" parTransId="{5DC4BC86-146F-4374-A9DE-C6337E44F881}" sibTransId="{F99567D9-2F27-4693-8618-601C175585EA}"/>
    <dgm:cxn modelId="{E0876644-ABDE-46F8-9B0F-0BB82BEDCD12}" type="presOf" srcId="{E52CD5C9-095F-4CF4-B474-C409162A3100}" destId="{D702C0A9-3900-4D9B-AEB1-B2E58E4EC30F}" srcOrd="0" destOrd="0" presId="urn:microsoft.com/office/officeart/2005/8/layout/radial6"/>
    <dgm:cxn modelId="{5F74A547-5624-4EF0-9382-D6A3CAFA9576}" type="presOf" srcId="{F037E598-DBBA-4DD4-AE81-F981346F2DF8}" destId="{A1B7B66D-2E3D-4494-AA0F-8D75BF9245EA}" srcOrd="0" destOrd="0" presId="urn:microsoft.com/office/officeart/2005/8/layout/radial6"/>
    <dgm:cxn modelId="{4AC0919A-D9C3-4CE2-996A-416A9F71972F}" type="presOf" srcId="{6BED4C86-CBB7-40BF-9F85-1EC09D642134}" destId="{7DF5391B-0FE9-4E72-8848-82C32C0C11F3}" srcOrd="0" destOrd="0" presId="urn:microsoft.com/office/officeart/2005/8/layout/radial6"/>
    <dgm:cxn modelId="{16997DA1-0E2E-4789-9C59-BAF6C33B59F5}" type="presOf" srcId="{553A9816-2439-4293-A4D3-D35BCAE9B411}" destId="{A00B0C98-C1FF-4832-8E23-1823938E0C25}" srcOrd="0" destOrd="0" presId="urn:microsoft.com/office/officeart/2005/8/layout/radial6"/>
    <dgm:cxn modelId="{728EF3A4-16C5-4F05-82B0-46BD7523E5B8}" type="presOf" srcId="{342610AD-6E77-48AC-863F-B7C92A8EE25B}" destId="{E56B96FD-0521-41EA-BCDB-D5FAE80874B6}" srcOrd="0" destOrd="0" presId="urn:microsoft.com/office/officeart/2005/8/layout/radial6"/>
    <dgm:cxn modelId="{CADBFAC4-1F40-49AF-AAE4-81664D52F629}" type="presOf" srcId="{7BBBC3CA-9E59-49D0-A308-AB4AF2F8AC22}" destId="{6A4F1C2A-38F6-4043-8E8C-6EE69DF87E2B}" srcOrd="0" destOrd="0" presId="urn:microsoft.com/office/officeart/2005/8/layout/radial6"/>
    <dgm:cxn modelId="{051FFACE-5EC2-4315-894B-9A42F1D44155}" srcId="{9E488DB7-306E-42D0-8088-28590EED7674}" destId="{7BBBC3CA-9E59-49D0-A308-AB4AF2F8AC22}" srcOrd="0" destOrd="0" parTransId="{D4E0C2AD-58F6-467B-A6F7-19BE121ED7FE}" sibTransId="{216E70BE-65EF-4ACD-9928-FF1353021F7C}"/>
    <dgm:cxn modelId="{8C7607D4-73C5-4665-BC30-94E427B302FD}" srcId="{7BBBC3CA-9E59-49D0-A308-AB4AF2F8AC22}" destId="{372325BC-D6E4-4C09-9F36-0D10D4437DB9}" srcOrd="5" destOrd="0" parTransId="{5560ADC6-0DE6-4FE8-9782-AC4CDC7AF135}" sibTransId="{66A92A09-554A-4CF8-8551-805BA4AFF3AB}"/>
    <dgm:cxn modelId="{5C7918DA-AECC-4470-8981-2EDFA9641663}" srcId="{7BBBC3CA-9E59-49D0-A308-AB4AF2F8AC22}" destId="{1FBFD91E-036B-475A-AA41-4F73D78DD7A5}" srcOrd="2" destOrd="0" parTransId="{ED447FD3-B7AB-4F71-9587-1356C8C54C44}" sibTransId="{F0516D08-ECBB-446F-B5EB-3C10D80D27A3}"/>
    <dgm:cxn modelId="{27670DDD-8A3E-426D-A53A-213873B7F65D}" type="presOf" srcId="{66A92A09-554A-4CF8-8551-805BA4AFF3AB}" destId="{45E5C541-542F-473E-8527-82ABD2EFAC8E}" srcOrd="0" destOrd="0" presId="urn:microsoft.com/office/officeart/2005/8/layout/radial6"/>
    <dgm:cxn modelId="{C2147ADF-CD08-4D77-9CA6-EC126F2A2167}" type="presOf" srcId="{0A5B6F52-D745-41EC-BDAE-C48D50015D74}" destId="{92879340-B6D1-40F6-A242-5739B2ABFC47}" srcOrd="0" destOrd="0" presId="urn:microsoft.com/office/officeart/2005/8/layout/radial6"/>
    <dgm:cxn modelId="{4381A5E5-40A5-42FE-A69B-5B6E2B901CCB}" srcId="{7BBBC3CA-9E59-49D0-A308-AB4AF2F8AC22}" destId="{392FB78A-F1CA-4856-9115-23F8EBFC8B37}" srcOrd="6" destOrd="0" parTransId="{075E23D2-A988-455A-9739-5B9BA8B34630}" sibTransId="{F037E598-DBBA-4DD4-AE81-F981346F2DF8}"/>
    <dgm:cxn modelId="{D87CD3E9-D01B-4F42-AF9B-F2F02A556F5E}" srcId="{7BBBC3CA-9E59-49D0-A308-AB4AF2F8AC22}" destId="{6BED4C86-CBB7-40BF-9F85-1EC09D642134}" srcOrd="0" destOrd="0" parTransId="{B3A52DF5-61DE-4105-BA1A-B6ADE995F1FA}" sibTransId="{3B12C8E9-46AA-477F-9B03-0407B40D70B5}"/>
    <dgm:cxn modelId="{7ED643EC-BE72-4578-8F62-D70B6F25C306}" type="presOf" srcId="{B912745C-FF72-4587-88E4-E13C3815D0AF}" destId="{190DC1B3-5D04-4392-8FA2-5A7C20098500}" srcOrd="0" destOrd="0" presId="urn:microsoft.com/office/officeart/2005/8/layout/radial6"/>
    <dgm:cxn modelId="{401167EE-0ADA-458F-A896-FF417D60AACB}" type="presOf" srcId="{392FB78A-F1CA-4856-9115-23F8EBFC8B37}" destId="{42D01B8B-6D07-4DDA-B282-2AB8CFCE3B18}" srcOrd="0" destOrd="0" presId="urn:microsoft.com/office/officeart/2005/8/layout/radial6"/>
    <dgm:cxn modelId="{125AF5F1-83CA-4D72-AEDA-46BCC5DD7049}" type="presOf" srcId="{9E488DB7-306E-42D0-8088-28590EED7674}" destId="{35324C27-E3A5-4ED7-BF06-150E77C2B60A}" srcOrd="0" destOrd="0" presId="urn:microsoft.com/office/officeart/2005/8/layout/radial6"/>
    <dgm:cxn modelId="{0BBC7CF6-699A-4992-A7DA-9D7251067265}" type="presOf" srcId="{F99567D9-2F27-4693-8618-601C175585EA}" destId="{B0B3F61D-A0FF-4EFA-B21E-ECEE782246B0}" srcOrd="0" destOrd="0" presId="urn:microsoft.com/office/officeart/2005/8/layout/radial6"/>
    <dgm:cxn modelId="{B6FDB7E0-2686-43CB-A55C-05EA7B75EEEE}" type="presParOf" srcId="{35324C27-E3A5-4ED7-BF06-150E77C2B60A}" destId="{6A4F1C2A-38F6-4043-8E8C-6EE69DF87E2B}" srcOrd="0" destOrd="0" presId="urn:microsoft.com/office/officeart/2005/8/layout/radial6"/>
    <dgm:cxn modelId="{48C488DC-4125-4867-8925-B42F1E461481}" type="presParOf" srcId="{35324C27-E3A5-4ED7-BF06-150E77C2B60A}" destId="{7DF5391B-0FE9-4E72-8848-82C32C0C11F3}" srcOrd="1" destOrd="0" presId="urn:microsoft.com/office/officeart/2005/8/layout/radial6"/>
    <dgm:cxn modelId="{7BDA99A6-9A30-49A2-854F-0E64EAA3BFA9}" type="presParOf" srcId="{35324C27-E3A5-4ED7-BF06-150E77C2B60A}" destId="{B5378D87-E618-4F8B-BCCA-801A3E3C5147}" srcOrd="2" destOrd="0" presId="urn:microsoft.com/office/officeart/2005/8/layout/radial6"/>
    <dgm:cxn modelId="{54AF4511-3DD2-4AE5-8F67-E3CCBAD9E32E}" type="presParOf" srcId="{35324C27-E3A5-4ED7-BF06-150E77C2B60A}" destId="{9F5FF750-0A5A-4851-8978-978CD1094960}" srcOrd="3" destOrd="0" presId="urn:microsoft.com/office/officeart/2005/8/layout/radial6"/>
    <dgm:cxn modelId="{6261C7AE-BD5C-4E1E-9923-462FF439EA8F}" type="presParOf" srcId="{35324C27-E3A5-4ED7-BF06-150E77C2B60A}" destId="{D702C0A9-3900-4D9B-AEB1-B2E58E4EC30F}" srcOrd="4" destOrd="0" presId="urn:microsoft.com/office/officeart/2005/8/layout/radial6"/>
    <dgm:cxn modelId="{C9285A57-0958-4601-BFAA-FA831EEC9838}" type="presParOf" srcId="{35324C27-E3A5-4ED7-BF06-150E77C2B60A}" destId="{A81940AE-6DDA-4F01-B41F-F7E9A7611A1B}" srcOrd="5" destOrd="0" presId="urn:microsoft.com/office/officeart/2005/8/layout/radial6"/>
    <dgm:cxn modelId="{C441FC3A-E73D-4F5D-8E63-47CD4E4F4A7D}" type="presParOf" srcId="{35324C27-E3A5-4ED7-BF06-150E77C2B60A}" destId="{B0B3F61D-A0FF-4EFA-B21E-ECEE782246B0}" srcOrd="6" destOrd="0" presId="urn:microsoft.com/office/officeart/2005/8/layout/radial6"/>
    <dgm:cxn modelId="{447470AC-2554-437B-85AA-06A2233BD94A}" type="presParOf" srcId="{35324C27-E3A5-4ED7-BF06-150E77C2B60A}" destId="{C97B70DD-7E51-4880-B9B6-86B0620C156C}" srcOrd="7" destOrd="0" presId="urn:microsoft.com/office/officeart/2005/8/layout/radial6"/>
    <dgm:cxn modelId="{516E69A0-58EA-4A9E-A8A2-86A75ABBF09F}" type="presParOf" srcId="{35324C27-E3A5-4ED7-BF06-150E77C2B60A}" destId="{B27D263A-A87F-4D9A-A194-58C51A5CD8D6}" srcOrd="8" destOrd="0" presId="urn:microsoft.com/office/officeart/2005/8/layout/radial6"/>
    <dgm:cxn modelId="{3B97AD9F-1263-4E8C-8451-6E434E18DB29}" type="presParOf" srcId="{35324C27-E3A5-4ED7-BF06-150E77C2B60A}" destId="{AC2E9541-DC68-438B-8FBF-FC5099134902}" srcOrd="9" destOrd="0" presId="urn:microsoft.com/office/officeart/2005/8/layout/radial6"/>
    <dgm:cxn modelId="{E31E4186-FF93-4937-A644-E2B15FEFC0BE}" type="presParOf" srcId="{35324C27-E3A5-4ED7-BF06-150E77C2B60A}" destId="{E56B96FD-0521-41EA-BCDB-D5FAE80874B6}" srcOrd="10" destOrd="0" presId="urn:microsoft.com/office/officeart/2005/8/layout/radial6"/>
    <dgm:cxn modelId="{2CDBD62F-748C-454E-B26F-5CDC5781E45F}" type="presParOf" srcId="{35324C27-E3A5-4ED7-BF06-150E77C2B60A}" destId="{21341B4D-065E-4D33-9F4A-EF221F80BB47}" srcOrd="11" destOrd="0" presId="urn:microsoft.com/office/officeart/2005/8/layout/radial6"/>
    <dgm:cxn modelId="{ACF8D65A-93B8-42D4-86B4-5210AED77F2A}" type="presParOf" srcId="{35324C27-E3A5-4ED7-BF06-150E77C2B60A}" destId="{92879340-B6D1-40F6-A242-5739B2ABFC47}" srcOrd="12" destOrd="0" presId="urn:microsoft.com/office/officeart/2005/8/layout/radial6"/>
    <dgm:cxn modelId="{0CA16B01-8089-4D48-B451-3BFA5F8A0CAA}" type="presParOf" srcId="{35324C27-E3A5-4ED7-BF06-150E77C2B60A}" destId="{A00B0C98-C1FF-4832-8E23-1823938E0C25}" srcOrd="13" destOrd="0" presId="urn:microsoft.com/office/officeart/2005/8/layout/radial6"/>
    <dgm:cxn modelId="{F27A7D1D-B945-4F99-B5F5-134B1886D5EA}" type="presParOf" srcId="{35324C27-E3A5-4ED7-BF06-150E77C2B60A}" destId="{B891CFD0-C070-4086-881B-35846E520339}" srcOrd="14" destOrd="0" presId="urn:microsoft.com/office/officeart/2005/8/layout/radial6"/>
    <dgm:cxn modelId="{E111222E-5F01-43A5-86B8-85E9CC9E81AA}" type="presParOf" srcId="{35324C27-E3A5-4ED7-BF06-150E77C2B60A}" destId="{190DC1B3-5D04-4392-8FA2-5A7C20098500}" srcOrd="15" destOrd="0" presId="urn:microsoft.com/office/officeart/2005/8/layout/radial6"/>
    <dgm:cxn modelId="{E32AA6AE-9B64-400C-AE51-E561F8CFEBA8}" type="presParOf" srcId="{35324C27-E3A5-4ED7-BF06-150E77C2B60A}" destId="{CE4A5FC7-F965-4F14-B110-87B4337E6F8A}" srcOrd="16" destOrd="0" presId="urn:microsoft.com/office/officeart/2005/8/layout/radial6"/>
    <dgm:cxn modelId="{BABA2F28-BB8B-4B9D-98C3-CC3D43879DD7}" type="presParOf" srcId="{35324C27-E3A5-4ED7-BF06-150E77C2B60A}" destId="{8B06A323-1CE8-4247-8661-8257F2A8DF31}" srcOrd="17" destOrd="0" presId="urn:microsoft.com/office/officeart/2005/8/layout/radial6"/>
    <dgm:cxn modelId="{158CDEF3-6F09-4FDB-AB57-1C4F758F8175}" type="presParOf" srcId="{35324C27-E3A5-4ED7-BF06-150E77C2B60A}" destId="{45E5C541-542F-473E-8527-82ABD2EFAC8E}" srcOrd="18" destOrd="0" presId="urn:microsoft.com/office/officeart/2005/8/layout/radial6"/>
    <dgm:cxn modelId="{FF22418D-C44E-40A4-AA6D-E0E7DFF42406}" type="presParOf" srcId="{35324C27-E3A5-4ED7-BF06-150E77C2B60A}" destId="{42D01B8B-6D07-4DDA-B282-2AB8CFCE3B18}" srcOrd="19" destOrd="0" presId="urn:microsoft.com/office/officeart/2005/8/layout/radial6"/>
    <dgm:cxn modelId="{BBD130C5-E73F-4D67-BAF9-EEDE4B78E1ED}" type="presParOf" srcId="{35324C27-E3A5-4ED7-BF06-150E77C2B60A}" destId="{B0D4A252-3F8D-403E-A1C3-908BD34DDC10}" srcOrd="20" destOrd="0" presId="urn:microsoft.com/office/officeart/2005/8/layout/radial6"/>
    <dgm:cxn modelId="{578FECAC-FA7F-4EA3-B627-CA5D02252EED}" type="presParOf" srcId="{35324C27-E3A5-4ED7-BF06-150E77C2B60A}" destId="{A1B7B66D-2E3D-4494-AA0F-8D75BF9245EA}"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A8BC68-CEDC-494B-9289-5A730327ABBE}">
      <dsp:nvSpPr>
        <dsp:cNvPr id="0" name=""/>
        <dsp:cNvSpPr/>
      </dsp:nvSpPr>
      <dsp:spPr>
        <a:xfrm>
          <a:off x="1818929" y="578326"/>
          <a:ext cx="3965342" cy="3965342"/>
        </a:xfrm>
        <a:prstGeom prst="blockArc">
          <a:avLst>
            <a:gd name="adj1" fmla="val 12600000"/>
            <a:gd name="adj2" fmla="val 16200000"/>
            <a:gd name="adj3" fmla="val 4520"/>
          </a:avLst>
        </a:prstGeom>
        <a:solidFill>
          <a:srgbClr val="E0BAB2"/>
        </a:solidFill>
        <a:ln>
          <a:noFill/>
        </a:ln>
        <a:effectLst/>
      </dsp:spPr>
      <dsp:style>
        <a:lnRef idx="0">
          <a:scrgbClr r="0" g="0" b="0"/>
        </a:lnRef>
        <a:fillRef idx="1">
          <a:scrgbClr r="0" g="0" b="0"/>
        </a:fillRef>
        <a:effectRef idx="0">
          <a:scrgbClr r="0" g="0" b="0"/>
        </a:effectRef>
        <a:fontRef idx="minor">
          <a:schemeClr val="lt1"/>
        </a:fontRef>
      </dsp:style>
    </dsp:sp>
    <dsp:sp modelId="{C2C97B86-BBC5-41D4-9D5A-67D892AA3FD7}">
      <dsp:nvSpPr>
        <dsp:cNvPr id="0" name=""/>
        <dsp:cNvSpPr/>
      </dsp:nvSpPr>
      <dsp:spPr>
        <a:xfrm>
          <a:off x="1818929" y="578326"/>
          <a:ext cx="3965342" cy="3965342"/>
        </a:xfrm>
        <a:prstGeom prst="blockArc">
          <a:avLst>
            <a:gd name="adj1" fmla="val 9000000"/>
            <a:gd name="adj2" fmla="val 12600000"/>
            <a:gd name="adj3" fmla="val 4520"/>
          </a:avLst>
        </a:prstGeom>
        <a:solidFill>
          <a:srgbClr val="E0BAB2"/>
        </a:solidFill>
        <a:ln>
          <a:noFill/>
        </a:ln>
        <a:effectLst/>
      </dsp:spPr>
      <dsp:style>
        <a:lnRef idx="0">
          <a:scrgbClr r="0" g="0" b="0"/>
        </a:lnRef>
        <a:fillRef idx="1">
          <a:scrgbClr r="0" g="0" b="0"/>
        </a:fillRef>
        <a:effectRef idx="0">
          <a:scrgbClr r="0" g="0" b="0"/>
        </a:effectRef>
        <a:fontRef idx="minor">
          <a:schemeClr val="lt1"/>
        </a:fontRef>
      </dsp:style>
    </dsp:sp>
    <dsp:sp modelId="{FD1BC844-3314-44CA-A031-EAD660BEC00F}">
      <dsp:nvSpPr>
        <dsp:cNvPr id="0" name=""/>
        <dsp:cNvSpPr/>
      </dsp:nvSpPr>
      <dsp:spPr>
        <a:xfrm>
          <a:off x="1818929" y="578326"/>
          <a:ext cx="3965342" cy="3965342"/>
        </a:xfrm>
        <a:prstGeom prst="blockArc">
          <a:avLst>
            <a:gd name="adj1" fmla="val 5400000"/>
            <a:gd name="adj2" fmla="val 9000000"/>
            <a:gd name="adj3" fmla="val 4520"/>
          </a:avLst>
        </a:prstGeom>
        <a:solidFill>
          <a:srgbClr val="E0BAB2"/>
        </a:solidFill>
        <a:ln>
          <a:noFill/>
        </a:ln>
        <a:effectLst/>
      </dsp:spPr>
      <dsp:style>
        <a:lnRef idx="0">
          <a:scrgbClr r="0" g="0" b="0"/>
        </a:lnRef>
        <a:fillRef idx="1">
          <a:scrgbClr r="0" g="0" b="0"/>
        </a:fillRef>
        <a:effectRef idx="0">
          <a:scrgbClr r="0" g="0" b="0"/>
        </a:effectRef>
        <a:fontRef idx="minor">
          <a:schemeClr val="lt1"/>
        </a:fontRef>
      </dsp:style>
    </dsp:sp>
    <dsp:sp modelId="{B6C767E4-943B-480E-AF98-EC05B4EE2487}">
      <dsp:nvSpPr>
        <dsp:cNvPr id="0" name=""/>
        <dsp:cNvSpPr/>
      </dsp:nvSpPr>
      <dsp:spPr>
        <a:xfrm>
          <a:off x="1818929" y="578326"/>
          <a:ext cx="3965342" cy="3965342"/>
        </a:xfrm>
        <a:prstGeom prst="blockArc">
          <a:avLst>
            <a:gd name="adj1" fmla="val 1800000"/>
            <a:gd name="adj2" fmla="val 5400000"/>
            <a:gd name="adj3" fmla="val 4520"/>
          </a:avLst>
        </a:prstGeom>
        <a:solidFill>
          <a:srgbClr val="E0BAB2"/>
        </a:solidFill>
        <a:ln>
          <a:noFill/>
        </a:ln>
        <a:effectLst/>
      </dsp:spPr>
      <dsp:style>
        <a:lnRef idx="0">
          <a:scrgbClr r="0" g="0" b="0"/>
        </a:lnRef>
        <a:fillRef idx="1">
          <a:scrgbClr r="0" g="0" b="0"/>
        </a:fillRef>
        <a:effectRef idx="0">
          <a:scrgbClr r="0" g="0" b="0"/>
        </a:effectRef>
        <a:fontRef idx="minor">
          <a:schemeClr val="lt1"/>
        </a:fontRef>
      </dsp:style>
    </dsp:sp>
    <dsp:sp modelId="{439795F3-ECDF-4F17-9FA1-51599A254030}">
      <dsp:nvSpPr>
        <dsp:cNvPr id="0" name=""/>
        <dsp:cNvSpPr/>
      </dsp:nvSpPr>
      <dsp:spPr>
        <a:xfrm>
          <a:off x="1818929" y="578326"/>
          <a:ext cx="3965342" cy="3965342"/>
        </a:xfrm>
        <a:prstGeom prst="blockArc">
          <a:avLst>
            <a:gd name="adj1" fmla="val 19800000"/>
            <a:gd name="adj2" fmla="val 1800000"/>
            <a:gd name="adj3" fmla="val 4520"/>
          </a:avLst>
        </a:prstGeom>
        <a:solidFill>
          <a:srgbClr val="E0BAB2"/>
        </a:solidFill>
        <a:ln>
          <a:noFill/>
        </a:ln>
        <a:effectLst/>
      </dsp:spPr>
      <dsp:style>
        <a:lnRef idx="0">
          <a:scrgbClr r="0" g="0" b="0"/>
        </a:lnRef>
        <a:fillRef idx="1">
          <a:scrgbClr r="0" g="0" b="0"/>
        </a:fillRef>
        <a:effectRef idx="0">
          <a:scrgbClr r="0" g="0" b="0"/>
        </a:effectRef>
        <a:fontRef idx="minor">
          <a:schemeClr val="lt1"/>
        </a:fontRef>
      </dsp:style>
    </dsp:sp>
    <dsp:sp modelId="{16DC1ADF-13DE-4E1F-8DF0-469D2F06BB32}">
      <dsp:nvSpPr>
        <dsp:cNvPr id="0" name=""/>
        <dsp:cNvSpPr/>
      </dsp:nvSpPr>
      <dsp:spPr>
        <a:xfrm>
          <a:off x="1818929" y="578326"/>
          <a:ext cx="3965342" cy="3965342"/>
        </a:xfrm>
        <a:prstGeom prst="blockArc">
          <a:avLst>
            <a:gd name="adj1" fmla="val 16200000"/>
            <a:gd name="adj2" fmla="val 19800000"/>
            <a:gd name="adj3" fmla="val 4520"/>
          </a:avLst>
        </a:prstGeom>
        <a:solidFill>
          <a:srgbClr val="E0BAB2"/>
        </a:solidFill>
        <a:ln>
          <a:noFill/>
        </a:ln>
        <a:effectLst/>
      </dsp:spPr>
      <dsp:style>
        <a:lnRef idx="0">
          <a:scrgbClr r="0" g="0" b="0"/>
        </a:lnRef>
        <a:fillRef idx="1">
          <a:scrgbClr r="0" g="0" b="0"/>
        </a:fillRef>
        <a:effectRef idx="0">
          <a:scrgbClr r="0" g="0" b="0"/>
        </a:effectRef>
        <a:fontRef idx="minor">
          <a:schemeClr val="lt1"/>
        </a:fontRef>
      </dsp:style>
    </dsp:sp>
    <dsp:sp modelId="{FD72183F-3732-4728-A8C8-F6EEC9936EFF}">
      <dsp:nvSpPr>
        <dsp:cNvPr id="0" name=""/>
        <dsp:cNvSpPr/>
      </dsp:nvSpPr>
      <dsp:spPr>
        <a:xfrm>
          <a:off x="2912457" y="1671853"/>
          <a:ext cx="1778287" cy="1778287"/>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pt-BR" sz="6500" kern="1200"/>
            <a:t>   </a:t>
          </a:r>
        </a:p>
      </dsp:txBody>
      <dsp:txXfrm>
        <a:off x="3172881" y="1932277"/>
        <a:ext cx="1257439" cy="1257439"/>
      </dsp:txXfrm>
    </dsp:sp>
    <dsp:sp modelId="{5B2C6231-D120-4AF1-B9FA-3A9308989896}">
      <dsp:nvSpPr>
        <dsp:cNvPr id="0" name=""/>
        <dsp:cNvSpPr/>
      </dsp:nvSpPr>
      <dsp:spPr>
        <a:xfrm>
          <a:off x="3179200" y="738"/>
          <a:ext cx="1244801" cy="1244801"/>
        </a:xfrm>
        <a:prstGeom prst="ellipse">
          <a:avLst/>
        </a:prstGeom>
        <a:solidFill>
          <a:srgbClr val="FFA78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pt-BR" sz="1100" b="1" kern="1200">
              <a:solidFill>
                <a:schemeClr val="tx1"/>
              </a:solidFill>
              <a:latin typeface="TT Norms Regular" panose="02000503030000020003" pitchFamily="50" charset="0"/>
            </a:rPr>
            <a:t>TENTANTES</a:t>
          </a:r>
        </a:p>
      </dsp:txBody>
      <dsp:txXfrm>
        <a:off x="3361497" y="183035"/>
        <a:ext cx="880207" cy="880207"/>
      </dsp:txXfrm>
    </dsp:sp>
    <dsp:sp modelId="{51D5F55F-2555-4A98-B639-8AEBE46CF6CF}">
      <dsp:nvSpPr>
        <dsp:cNvPr id="0" name=""/>
        <dsp:cNvSpPr/>
      </dsp:nvSpPr>
      <dsp:spPr>
        <a:xfrm>
          <a:off x="4857434" y="969667"/>
          <a:ext cx="1244801" cy="1244801"/>
        </a:xfrm>
        <a:prstGeom prst="ellipse">
          <a:avLst/>
        </a:prstGeom>
        <a:solidFill>
          <a:srgbClr val="FFA78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pt-BR" sz="1100" b="1" kern="1200" dirty="0">
              <a:solidFill>
                <a:schemeClr val="tx1"/>
              </a:solidFill>
              <a:latin typeface="TT Norms Regular" panose="02000503030000020003" pitchFamily="50" charset="0"/>
            </a:rPr>
            <a:t>GRÁVIDAS</a:t>
          </a:r>
        </a:p>
      </dsp:txBody>
      <dsp:txXfrm>
        <a:off x="5039731" y="1151964"/>
        <a:ext cx="880207" cy="880207"/>
      </dsp:txXfrm>
    </dsp:sp>
    <dsp:sp modelId="{3E3A4B2F-BF8B-44D2-ACD7-D4F7BF24407D}">
      <dsp:nvSpPr>
        <dsp:cNvPr id="0" name=""/>
        <dsp:cNvSpPr/>
      </dsp:nvSpPr>
      <dsp:spPr>
        <a:xfrm>
          <a:off x="4857434" y="2907525"/>
          <a:ext cx="1244801" cy="1244801"/>
        </a:xfrm>
        <a:prstGeom prst="ellipse">
          <a:avLst/>
        </a:prstGeom>
        <a:solidFill>
          <a:srgbClr val="FFA78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pt-BR" sz="1100" b="1" kern="1200">
              <a:solidFill>
                <a:schemeClr val="tx1"/>
              </a:solidFill>
              <a:latin typeface="TT Norms Regular" panose="02000503030000020003" pitchFamily="50" charset="0"/>
            </a:rPr>
            <a:t>FAMÍLIAS COM BEBÊS</a:t>
          </a:r>
        </a:p>
      </dsp:txBody>
      <dsp:txXfrm>
        <a:off x="5039731" y="3089822"/>
        <a:ext cx="880207" cy="880207"/>
      </dsp:txXfrm>
    </dsp:sp>
    <dsp:sp modelId="{E1D7B846-1A3E-434B-9546-D4FCC65B0156}">
      <dsp:nvSpPr>
        <dsp:cNvPr id="0" name=""/>
        <dsp:cNvSpPr/>
      </dsp:nvSpPr>
      <dsp:spPr>
        <a:xfrm>
          <a:off x="3179200" y="3876454"/>
          <a:ext cx="1244801" cy="1244801"/>
        </a:xfrm>
        <a:prstGeom prst="ellipse">
          <a:avLst/>
        </a:prstGeom>
        <a:solidFill>
          <a:srgbClr val="FFA78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pt-BR" sz="1100" b="1" kern="1200" dirty="0">
              <a:solidFill>
                <a:schemeClr val="tx1"/>
              </a:solidFill>
              <a:latin typeface="TT Norms Regular" panose="02000503030000020003" pitchFamily="50" charset="0"/>
            </a:rPr>
            <a:t>FAMÍLIAS COM CRIANÇAS</a:t>
          </a:r>
        </a:p>
      </dsp:txBody>
      <dsp:txXfrm>
        <a:off x="3361497" y="4058751"/>
        <a:ext cx="880207" cy="880207"/>
      </dsp:txXfrm>
    </dsp:sp>
    <dsp:sp modelId="{CEC1CB6B-5AB0-4E8F-9096-B47C7F6E9466}">
      <dsp:nvSpPr>
        <dsp:cNvPr id="0" name=""/>
        <dsp:cNvSpPr/>
      </dsp:nvSpPr>
      <dsp:spPr>
        <a:xfrm>
          <a:off x="1500965" y="2907525"/>
          <a:ext cx="1244801" cy="1244801"/>
        </a:xfrm>
        <a:prstGeom prst="ellipse">
          <a:avLst/>
        </a:prstGeom>
        <a:solidFill>
          <a:srgbClr val="FFA78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pt-BR" sz="1100" kern="1200">
            <a:latin typeface="TT Norms Regular" panose="02000503030000020003" pitchFamily="50" charset="0"/>
          </a:endParaRPr>
        </a:p>
      </dsp:txBody>
      <dsp:txXfrm>
        <a:off x="1683262" y="3089822"/>
        <a:ext cx="880207" cy="880207"/>
      </dsp:txXfrm>
    </dsp:sp>
    <dsp:sp modelId="{236579A5-31E3-44AD-BDA9-F751863093B8}">
      <dsp:nvSpPr>
        <dsp:cNvPr id="0" name=""/>
        <dsp:cNvSpPr/>
      </dsp:nvSpPr>
      <dsp:spPr>
        <a:xfrm>
          <a:off x="1500965" y="969667"/>
          <a:ext cx="1244801" cy="1244801"/>
        </a:xfrm>
        <a:prstGeom prst="ellipse">
          <a:avLst/>
        </a:prstGeom>
        <a:solidFill>
          <a:srgbClr val="FFA78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pt-BR" sz="1100" b="1" kern="1200" dirty="0">
            <a:solidFill>
              <a:schemeClr val="tx1"/>
            </a:solidFill>
            <a:latin typeface="TT Norms Regular" panose="02000503030000020003" pitchFamily="50" charset="0"/>
          </a:endParaRPr>
        </a:p>
      </dsp:txBody>
      <dsp:txXfrm>
        <a:off x="1683262" y="1151964"/>
        <a:ext cx="880207" cy="8802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B7B66D-2E3D-4494-AA0F-8D75BF9245EA}">
      <dsp:nvSpPr>
        <dsp:cNvPr id="0" name=""/>
        <dsp:cNvSpPr/>
      </dsp:nvSpPr>
      <dsp:spPr>
        <a:xfrm>
          <a:off x="1723206" y="537731"/>
          <a:ext cx="4278856" cy="4278856"/>
        </a:xfrm>
        <a:prstGeom prst="blockArc">
          <a:avLst>
            <a:gd name="adj1" fmla="val 13111824"/>
            <a:gd name="adj2" fmla="val 16198466"/>
            <a:gd name="adj3" fmla="val 39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5E5C541-542F-473E-8527-82ABD2EFAC8E}">
      <dsp:nvSpPr>
        <dsp:cNvPr id="0" name=""/>
        <dsp:cNvSpPr/>
      </dsp:nvSpPr>
      <dsp:spPr>
        <a:xfrm>
          <a:off x="1722270" y="538906"/>
          <a:ext cx="4278856" cy="4278856"/>
        </a:xfrm>
        <a:prstGeom prst="blockArc">
          <a:avLst>
            <a:gd name="adj1" fmla="val 10028571"/>
            <a:gd name="adj2" fmla="val 13114286"/>
            <a:gd name="adj3" fmla="val 39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0DC1B3-5D04-4392-8FA2-5A7C20098500}">
      <dsp:nvSpPr>
        <dsp:cNvPr id="0" name=""/>
        <dsp:cNvSpPr/>
      </dsp:nvSpPr>
      <dsp:spPr>
        <a:xfrm>
          <a:off x="1722270" y="538906"/>
          <a:ext cx="4278856" cy="4278856"/>
        </a:xfrm>
        <a:prstGeom prst="blockArc">
          <a:avLst>
            <a:gd name="adj1" fmla="val 6942857"/>
            <a:gd name="adj2" fmla="val 10028571"/>
            <a:gd name="adj3" fmla="val 39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879340-B6D1-40F6-A242-5739B2ABFC47}">
      <dsp:nvSpPr>
        <dsp:cNvPr id="0" name=""/>
        <dsp:cNvSpPr/>
      </dsp:nvSpPr>
      <dsp:spPr>
        <a:xfrm>
          <a:off x="1722270" y="538906"/>
          <a:ext cx="4278856" cy="4278856"/>
        </a:xfrm>
        <a:prstGeom prst="blockArc">
          <a:avLst>
            <a:gd name="adj1" fmla="val 3857143"/>
            <a:gd name="adj2" fmla="val 6942857"/>
            <a:gd name="adj3" fmla="val 39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2E9541-DC68-438B-8FBF-FC5099134902}">
      <dsp:nvSpPr>
        <dsp:cNvPr id="0" name=""/>
        <dsp:cNvSpPr/>
      </dsp:nvSpPr>
      <dsp:spPr>
        <a:xfrm>
          <a:off x="1722270" y="538906"/>
          <a:ext cx="4278856" cy="4278856"/>
        </a:xfrm>
        <a:prstGeom prst="blockArc">
          <a:avLst>
            <a:gd name="adj1" fmla="val 771429"/>
            <a:gd name="adj2" fmla="val 3857143"/>
            <a:gd name="adj3" fmla="val 39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B3F61D-A0FF-4EFA-B21E-ECEE782246B0}">
      <dsp:nvSpPr>
        <dsp:cNvPr id="0" name=""/>
        <dsp:cNvSpPr/>
      </dsp:nvSpPr>
      <dsp:spPr>
        <a:xfrm>
          <a:off x="1722270" y="538906"/>
          <a:ext cx="4278856" cy="4278856"/>
        </a:xfrm>
        <a:prstGeom prst="blockArc">
          <a:avLst>
            <a:gd name="adj1" fmla="val 19285714"/>
            <a:gd name="adj2" fmla="val 771429"/>
            <a:gd name="adj3" fmla="val 39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5FF750-0A5A-4851-8978-978CD1094960}">
      <dsp:nvSpPr>
        <dsp:cNvPr id="0" name=""/>
        <dsp:cNvSpPr/>
      </dsp:nvSpPr>
      <dsp:spPr>
        <a:xfrm>
          <a:off x="1721334" y="537731"/>
          <a:ext cx="4278856" cy="4278856"/>
        </a:xfrm>
        <a:prstGeom prst="blockArc">
          <a:avLst>
            <a:gd name="adj1" fmla="val 16201534"/>
            <a:gd name="adj2" fmla="val 19288176"/>
            <a:gd name="adj3" fmla="val 39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4F1C2A-38F6-4043-8E8C-6EE69DF87E2B}">
      <dsp:nvSpPr>
        <dsp:cNvPr id="0" name=""/>
        <dsp:cNvSpPr/>
      </dsp:nvSpPr>
      <dsp:spPr>
        <a:xfrm>
          <a:off x="3033922" y="1850558"/>
          <a:ext cx="1655552" cy="1655552"/>
        </a:xfrm>
        <a:prstGeom prst="ellipse">
          <a:avLst/>
        </a:prstGeom>
        <a:blipFill rotWithShape="0">
          <a:blip xmlns:r="http://schemas.openxmlformats.org/officeDocument/2006/relationships" r:embed="rId1"/>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pt-BR" sz="6500" kern="1200"/>
        </a:p>
      </dsp:txBody>
      <dsp:txXfrm>
        <a:off x="3276372" y="2093008"/>
        <a:ext cx="1170652" cy="1170652"/>
      </dsp:txXfrm>
    </dsp:sp>
    <dsp:sp modelId="{7DF5391B-0FE9-4E72-8848-82C32C0C11F3}">
      <dsp:nvSpPr>
        <dsp:cNvPr id="0" name=""/>
        <dsp:cNvSpPr/>
      </dsp:nvSpPr>
      <dsp:spPr>
        <a:xfrm>
          <a:off x="3282255" y="8"/>
          <a:ext cx="1158886" cy="1158886"/>
        </a:xfrm>
        <a:prstGeom prst="ellipse">
          <a:avLst/>
        </a:prstGeom>
        <a:solidFill>
          <a:srgbClr val="FFA78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b="1" kern="1200">
              <a:latin typeface="TT Norms Regular" panose="02000503030000020003" pitchFamily="50" charset="0"/>
            </a:rPr>
            <a:t>SITE</a:t>
          </a:r>
        </a:p>
      </dsp:txBody>
      <dsp:txXfrm>
        <a:off x="3451970" y="169723"/>
        <a:ext cx="819456" cy="819456"/>
      </dsp:txXfrm>
    </dsp:sp>
    <dsp:sp modelId="{D702C0A9-3900-4D9B-AEB1-B2E58E4EC30F}">
      <dsp:nvSpPr>
        <dsp:cNvPr id="0" name=""/>
        <dsp:cNvSpPr/>
      </dsp:nvSpPr>
      <dsp:spPr>
        <a:xfrm>
          <a:off x="4922310" y="790992"/>
          <a:ext cx="1158886" cy="1158886"/>
        </a:xfrm>
        <a:prstGeom prst="ellipse">
          <a:avLst/>
        </a:prstGeom>
        <a:solidFill>
          <a:srgbClr val="FFA78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pt-BR" sz="1050" b="1" kern="1200">
              <a:latin typeface="TT Norms Regular" panose="02000503030000020003" pitchFamily="50" charset="0"/>
            </a:rPr>
            <a:t>WHATSAPP</a:t>
          </a:r>
          <a:endParaRPr lang="pt-BR" sz="1100" b="1" kern="1200">
            <a:latin typeface="TT Norms Regular" panose="02000503030000020003" pitchFamily="50" charset="0"/>
          </a:endParaRPr>
        </a:p>
      </dsp:txBody>
      <dsp:txXfrm>
        <a:off x="5092025" y="960707"/>
        <a:ext cx="819456" cy="819456"/>
      </dsp:txXfrm>
    </dsp:sp>
    <dsp:sp modelId="{C97B70DD-7E51-4880-B9B6-86B0620C156C}">
      <dsp:nvSpPr>
        <dsp:cNvPr id="0" name=""/>
        <dsp:cNvSpPr/>
      </dsp:nvSpPr>
      <dsp:spPr>
        <a:xfrm>
          <a:off x="5327370" y="2565675"/>
          <a:ext cx="1158886" cy="1158886"/>
        </a:xfrm>
        <a:prstGeom prst="ellipse">
          <a:avLst/>
        </a:prstGeom>
        <a:solidFill>
          <a:srgbClr val="FFA78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pt-BR" sz="900" b="1" kern="1200">
              <a:latin typeface="TT Norms Regular" panose="02000503030000020003" pitchFamily="50" charset="0"/>
            </a:rPr>
            <a:t>   </a:t>
          </a:r>
          <a:endParaRPr lang="pt-BR" sz="1200" b="1" kern="1200">
            <a:latin typeface="TT Norms Regular" panose="02000503030000020003" pitchFamily="50" charset="0"/>
          </a:endParaRPr>
        </a:p>
      </dsp:txBody>
      <dsp:txXfrm>
        <a:off x="5497085" y="2735390"/>
        <a:ext cx="819456" cy="819456"/>
      </dsp:txXfrm>
    </dsp:sp>
    <dsp:sp modelId="{E56B96FD-0521-41EA-BCDB-D5FAE80874B6}">
      <dsp:nvSpPr>
        <dsp:cNvPr id="0" name=""/>
        <dsp:cNvSpPr/>
      </dsp:nvSpPr>
      <dsp:spPr>
        <a:xfrm>
          <a:off x="4192417" y="3988861"/>
          <a:ext cx="1158886" cy="1158886"/>
        </a:xfrm>
        <a:prstGeom prst="ellipse">
          <a:avLst/>
        </a:prstGeom>
        <a:solidFill>
          <a:srgbClr val="FFA78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b="1" kern="1200">
              <a:latin typeface="TT Norms Regular" panose="02000503030000020003" pitchFamily="50" charset="0"/>
            </a:rPr>
            <a:t>EVENTOS</a:t>
          </a:r>
        </a:p>
      </dsp:txBody>
      <dsp:txXfrm>
        <a:off x="4362132" y="4158576"/>
        <a:ext cx="819456" cy="819456"/>
      </dsp:txXfrm>
    </dsp:sp>
    <dsp:sp modelId="{A00B0C98-C1FF-4832-8E23-1823938E0C25}">
      <dsp:nvSpPr>
        <dsp:cNvPr id="0" name=""/>
        <dsp:cNvSpPr/>
      </dsp:nvSpPr>
      <dsp:spPr>
        <a:xfrm>
          <a:off x="2372094" y="3988861"/>
          <a:ext cx="1158886" cy="1158886"/>
        </a:xfrm>
        <a:prstGeom prst="ellipse">
          <a:avLst/>
        </a:prstGeom>
        <a:solidFill>
          <a:srgbClr val="FFA78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b="1" kern="1200">
              <a:latin typeface="TT Norms Regular" panose="02000503030000020003" pitchFamily="50" charset="0"/>
            </a:rPr>
            <a:t>COLUNA NA RÁDIO</a:t>
          </a:r>
        </a:p>
      </dsp:txBody>
      <dsp:txXfrm>
        <a:off x="2541809" y="4158576"/>
        <a:ext cx="819456" cy="819456"/>
      </dsp:txXfrm>
    </dsp:sp>
    <dsp:sp modelId="{CE4A5FC7-F965-4F14-B110-87B4337E6F8A}">
      <dsp:nvSpPr>
        <dsp:cNvPr id="0" name=""/>
        <dsp:cNvSpPr/>
      </dsp:nvSpPr>
      <dsp:spPr>
        <a:xfrm>
          <a:off x="1237141" y="2565675"/>
          <a:ext cx="1158886" cy="1158886"/>
        </a:xfrm>
        <a:prstGeom prst="ellipse">
          <a:avLst/>
        </a:prstGeom>
        <a:solidFill>
          <a:srgbClr val="FFA78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b="1" kern="1200">
              <a:latin typeface="TT Norms Regular" panose="02000503030000020003" pitchFamily="50" charset="0"/>
            </a:rPr>
            <a:t>REVISTA DIGITAL</a:t>
          </a:r>
        </a:p>
      </dsp:txBody>
      <dsp:txXfrm>
        <a:off x="1406856" y="2735390"/>
        <a:ext cx="819456" cy="819456"/>
      </dsp:txXfrm>
    </dsp:sp>
    <dsp:sp modelId="{42D01B8B-6D07-4DDA-B282-2AB8CFCE3B18}">
      <dsp:nvSpPr>
        <dsp:cNvPr id="0" name=""/>
        <dsp:cNvSpPr/>
      </dsp:nvSpPr>
      <dsp:spPr>
        <a:xfrm>
          <a:off x="1642201" y="790992"/>
          <a:ext cx="1158886" cy="1158886"/>
        </a:xfrm>
        <a:prstGeom prst="ellipse">
          <a:avLst/>
        </a:prstGeom>
        <a:solidFill>
          <a:srgbClr val="FFA78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sz="1200" b="1" kern="1200">
              <a:latin typeface="TT Norms Regular" panose="02000503030000020003" pitchFamily="50" charset="0"/>
            </a:rPr>
            <a:t>REDES SOCIAIS</a:t>
          </a:r>
        </a:p>
      </dsp:txBody>
      <dsp:txXfrm>
        <a:off x="1811916" y="960707"/>
        <a:ext cx="819456" cy="81945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67D40B-9761-435A-995E-DE82C59A6713}" type="datetimeFigureOut">
              <a:rPr lang="pt-BR" smtClean="0"/>
              <a:t>03/03/2026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D41C1-A0BE-456A-81E8-DCE3CFDDBA5E}" type="slidenum">
              <a:rPr lang="pt-BR" smtClean="0"/>
              <a:t>‹nº›</a:t>
            </a:fld>
            <a:endParaRPr lang="pt-BR"/>
          </a:p>
        </p:txBody>
      </p:sp>
    </p:spTree>
    <p:extLst>
      <p:ext uri="{BB962C8B-B14F-4D97-AF65-F5344CB8AC3E}">
        <p14:creationId xmlns:p14="http://schemas.microsoft.com/office/powerpoint/2010/main" val="2139928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31D41C1-A0BE-456A-81E8-DCE3CFDDBA5E}" type="slidenum">
              <a:rPr lang="pt-BR" smtClean="0"/>
              <a:t>10</a:t>
            </a:fld>
            <a:endParaRPr lang="pt-BR"/>
          </a:p>
        </p:txBody>
      </p:sp>
    </p:spTree>
    <p:extLst>
      <p:ext uri="{BB962C8B-B14F-4D97-AF65-F5344CB8AC3E}">
        <p14:creationId xmlns:p14="http://schemas.microsoft.com/office/powerpoint/2010/main" val="1246808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31D41C1-A0BE-456A-81E8-DCE3CFDDBA5E}" type="slidenum">
              <a:rPr lang="pt-BR" smtClean="0"/>
              <a:t>11</a:t>
            </a:fld>
            <a:endParaRPr lang="pt-BR"/>
          </a:p>
        </p:txBody>
      </p:sp>
    </p:spTree>
    <p:extLst>
      <p:ext uri="{BB962C8B-B14F-4D97-AF65-F5344CB8AC3E}">
        <p14:creationId xmlns:p14="http://schemas.microsoft.com/office/powerpoint/2010/main" val="2662990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31D41C1-A0BE-456A-81E8-DCE3CFDDBA5E}" type="slidenum">
              <a:rPr lang="pt-BR" smtClean="0"/>
              <a:t>19</a:t>
            </a:fld>
            <a:endParaRPr lang="pt-BR"/>
          </a:p>
        </p:txBody>
      </p:sp>
    </p:spTree>
    <p:extLst>
      <p:ext uri="{BB962C8B-B14F-4D97-AF65-F5344CB8AC3E}">
        <p14:creationId xmlns:p14="http://schemas.microsoft.com/office/powerpoint/2010/main" val="549961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31D41C1-A0BE-456A-81E8-DCE3CFDDBA5E}" type="slidenum">
              <a:rPr lang="pt-BR" smtClean="0"/>
              <a:t>20</a:t>
            </a:fld>
            <a:endParaRPr lang="pt-BR"/>
          </a:p>
        </p:txBody>
      </p:sp>
    </p:spTree>
    <p:extLst>
      <p:ext uri="{BB962C8B-B14F-4D97-AF65-F5344CB8AC3E}">
        <p14:creationId xmlns:p14="http://schemas.microsoft.com/office/powerpoint/2010/main" val="3577119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99353E-D81B-4DE7-814D-472D86D58E89}"/>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58DB1AB7-AB9F-4229-B7A8-A2A6B3718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43410263-68B6-42D6-9555-237BEAEC848F}"/>
              </a:ext>
            </a:extLst>
          </p:cNvPr>
          <p:cNvSpPr>
            <a:spLocks noGrp="1"/>
          </p:cNvSpPr>
          <p:nvPr>
            <p:ph type="dt" sz="half" idx="10"/>
          </p:nvPr>
        </p:nvSpPr>
        <p:spPr/>
        <p:txBody>
          <a:bodyPr/>
          <a:lstStyle/>
          <a:p>
            <a:fld id="{9C7832C1-42F3-4B54-B242-591D9A7C1BEA}" type="datetimeFigureOut">
              <a:rPr lang="pt-BR" smtClean="0"/>
              <a:t>03/03/2026</a:t>
            </a:fld>
            <a:endParaRPr lang="pt-BR"/>
          </a:p>
        </p:txBody>
      </p:sp>
      <p:sp>
        <p:nvSpPr>
          <p:cNvPr id="5" name="Espaço Reservado para Rodapé 4">
            <a:extLst>
              <a:ext uri="{FF2B5EF4-FFF2-40B4-BE49-F238E27FC236}">
                <a16:creationId xmlns:a16="http://schemas.microsoft.com/office/drawing/2014/main" id="{CD2F8C09-71C3-4621-95DB-DD460BA725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A5526D8-5B3C-4CA9-BC7E-A87BDD317D82}"/>
              </a:ext>
            </a:extLst>
          </p:cNvPr>
          <p:cNvSpPr>
            <a:spLocks noGrp="1"/>
          </p:cNvSpPr>
          <p:nvPr>
            <p:ph type="sldNum" sz="quarter" idx="12"/>
          </p:nvPr>
        </p:nvSpPr>
        <p:spPr/>
        <p:txBody>
          <a:bodyPr/>
          <a:lstStyle/>
          <a:p>
            <a:fld id="{E6B2146E-CF27-455F-8C2A-2A826D2E2C42}" type="slidenum">
              <a:rPr lang="pt-BR" smtClean="0"/>
              <a:t>‹nº›</a:t>
            </a:fld>
            <a:endParaRPr lang="pt-BR"/>
          </a:p>
        </p:txBody>
      </p:sp>
    </p:spTree>
    <p:extLst>
      <p:ext uri="{BB962C8B-B14F-4D97-AF65-F5344CB8AC3E}">
        <p14:creationId xmlns:p14="http://schemas.microsoft.com/office/powerpoint/2010/main" val="1735358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5AACEC-59FE-4B05-BA5F-2EE677384374}"/>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E79F1E2D-E472-4DE6-9C98-236EAC6D0C5B}"/>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2BA2CF-977A-4C43-8E26-676866EAC90C}"/>
              </a:ext>
            </a:extLst>
          </p:cNvPr>
          <p:cNvSpPr>
            <a:spLocks noGrp="1"/>
          </p:cNvSpPr>
          <p:nvPr>
            <p:ph type="dt" sz="half" idx="10"/>
          </p:nvPr>
        </p:nvSpPr>
        <p:spPr/>
        <p:txBody>
          <a:bodyPr/>
          <a:lstStyle/>
          <a:p>
            <a:fld id="{9C7832C1-42F3-4B54-B242-591D9A7C1BEA}" type="datetimeFigureOut">
              <a:rPr lang="pt-BR" smtClean="0"/>
              <a:t>03/03/2026</a:t>
            </a:fld>
            <a:endParaRPr lang="pt-BR"/>
          </a:p>
        </p:txBody>
      </p:sp>
      <p:sp>
        <p:nvSpPr>
          <p:cNvPr id="5" name="Espaço Reservado para Rodapé 4">
            <a:extLst>
              <a:ext uri="{FF2B5EF4-FFF2-40B4-BE49-F238E27FC236}">
                <a16:creationId xmlns:a16="http://schemas.microsoft.com/office/drawing/2014/main" id="{BBB09F31-F940-451B-87BF-DB7DAC6994D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1A66923-44A3-4959-84CA-AAF8750165EF}"/>
              </a:ext>
            </a:extLst>
          </p:cNvPr>
          <p:cNvSpPr>
            <a:spLocks noGrp="1"/>
          </p:cNvSpPr>
          <p:nvPr>
            <p:ph type="sldNum" sz="quarter" idx="12"/>
          </p:nvPr>
        </p:nvSpPr>
        <p:spPr/>
        <p:txBody>
          <a:bodyPr/>
          <a:lstStyle/>
          <a:p>
            <a:fld id="{E6B2146E-CF27-455F-8C2A-2A826D2E2C42}" type="slidenum">
              <a:rPr lang="pt-BR" smtClean="0"/>
              <a:t>‹nº›</a:t>
            </a:fld>
            <a:endParaRPr lang="pt-BR"/>
          </a:p>
        </p:txBody>
      </p:sp>
    </p:spTree>
    <p:extLst>
      <p:ext uri="{BB962C8B-B14F-4D97-AF65-F5344CB8AC3E}">
        <p14:creationId xmlns:p14="http://schemas.microsoft.com/office/powerpoint/2010/main" val="388539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4BD72C4-B10B-43FB-B223-981AC95C3488}"/>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53F4F9DD-188C-4832-9013-5EE407635EA7}"/>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1872F8B-A6D9-4DB2-B016-A50B0D466CDE}"/>
              </a:ext>
            </a:extLst>
          </p:cNvPr>
          <p:cNvSpPr>
            <a:spLocks noGrp="1"/>
          </p:cNvSpPr>
          <p:nvPr>
            <p:ph type="dt" sz="half" idx="10"/>
          </p:nvPr>
        </p:nvSpPr>
        <p:spPr/>
        <p:txBody>
          <a:bodyPr/>
          <a:lstStyle/>
          <a:p>
            <a:fld id="{9C7832C1-42F3-4B54-B242-591D9A7C1BEA}" type="datetimeFigureOut">
              <a:rPr lang="pt-BR" smtClean="0"/>
              <a:t>03/03/2026</a:t>
            </a:fld>
            <a:endParaRPr lang="pt-BR"/>
          </a:p>
        </p:txBody>
      </p:sp>
      <p:sp>
        <p:nvSpPr>
          <p:cNvPr id="5" name="Espaço Reservado para Rodapé 4">
            <a:extLst>
              <a:ext uri="{FF2B5EF4-FFF2-40B4-BE49-F238E27FC236}">
                <a16:creationId xmlns:a16="http://schemas.microsoft.com/office/drawing/2014/main" id="{7B50D8C5-7D48-4D50-88B4-8384F01483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C8ADA11-DD5A-4C8F-95C9-9878BB759175}"/>
              </a:ext>
            </a:extLst>
          </p:cNvPr>
          <p:cNvSpPr>
            <a:spLocks noGrp="1"/>
          </p:cNvSpPr>
          <p:nvPr>
            <p:ph type="sldNum" sz="quarter" idx="12"/>
          </p:nvPr>
        </p:nvSpPr>
        <p:spPr/>
        <p:txBody>
          <a:bodyPr/>
          <a:lstStyle/>
          <a:p>
            <a:fld id="{E6B2146E-CF27-455F-8C2A-2A826D2E2C42}" type="slidenum">
              <a:rPr lang="pt-BR" smtClean="0"/>
              <a:t>‹nº›</a:t>
            </a:fld>
            <a:endParaRPr lang="pt-BR"/>
          </a:p>
        </p:txBody>
      </p:sp>
    </p:spTree>
    <p:extLst>
      <p:ext uri="{BB962C8B-B14F-4D97-AF65-F5344CB8AC3E}">
        <p14:creationId xmlns:p14="http://schemas.microsoft.com/office/powerpoint/2010/main" val="2979650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mpty">
    <p:spTree>
      <p:nvGrpSpPr>
        <p:cNvPr id="1" name=""/>
        <p:cNvGrpSpPr/>
        <p:nvPr/>
      </p:nvGrpSpPr>
      <p:grpSpPr>
        <a:xfrm>
          <a:off x="0" y="0"/>
          <a:ext cx="0" cy="0"/>
          <a:chOff x="0" y="0"/>
          <a:chExt cx="0" cy="0"/>
        </a:xfrm>
      </p:grpSpPr>
      <p:sp>
        <p:nvSpPr>
          <p:cNvPr id="2" name="Shape 11"/>
          <p:cNvSpPr>
            <a:spLocks noGrp="1"/>
          </p:cNvSpPr>
          <p:nvPr>
            <p:ph type="sldNum" sz="quarter" idx="10"/>
          </p:nvPr>
        </p:nvSpPr>
        <p:spPr>
          <a:xfrm>
            <a:off x="5967413" y="6505575"/>
            <a:ext cx="247650" cy="255588"/>
          </a:xfrm>
        </p:spPr>
        <p:txBody>
          <a:bodyPr/>
          <a:lstStyle>
            <a:lvl1pPr>
              <a:defRPr/>
            </a:lvl1pPr>
          </a:lstStyle>
          <a:p>
            <a:pPr>
              <a:defRPr/>
            </a:pPr>
            <a:fld id="{E17F3203-412F-6D40-9AFC-EE92399350C4}" type="slidenum">
              <a:rPr>
                <a:solidFill>
                  <a:prstClr val="black">
                    <a:tint val="75000"/>
                  </a:prstClr>
                </a:solidFill>
              </a:rPr>
              <a:pPr>
                <a:defRPr/>
              </a:pPr>
              <a:t>‹nº›</a:t>
            </a:fld>
            <a:endParaRPr>
              <a:solidFill>
                <a:prstClr val="black">
                  <a:tint val="75000"/>
                </a:prstClr>
              </a:solidFill>
            </a:endParaRPr>
          </a:p>
        </p:txBody>
      </p:sp>
    </p:spTree>
    <p:extLst>
      <p:ext uri="{BB962C8B-B14F-4D97-AF65-F5344CB8AC3E}">
        <p14:creationId xmlns:p14="http://schemas.microsoft.com/office/powerpoint/2010/main" val="128502019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274BE2-414B-450C-BEB8-06BBF31C42D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CF940F3-C75A-417F-965D-DB7FC3CEECE4}"/>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4E93BC2-C85D-4DA7-A54B-1631E1C98ED9}"/>
              </a:ext>
            </a:extLst>
          </p:cNvPr>
          <p:cNvSpPr>
            <a:spLocks noGrp="1"/>
          </p:cNvSpPr>
          <p:nvPr>
            <p:ph type="dt" sz="half" idx="10"/>
          </p:nvPr>
        </p:nvSpPr>
        <p:spPr/>
        <p:txBody>
          <a:bodyPr/>
          <a:lstStyle/>
          <a:p>
            <a:fld id="{9C7832C1-42F3-4B54-B242-591D9A7C1BEA}" type="datetimeFigureOut">
              <a:rPr lang="pt-BR" smtClean="0"/>
              <a:t>03/03/2026</a:t>
            </a:fld>
            <a:endParaRPr lang="pt-BR"/>
          </a:p>
        </p:txBody>
      </p:sp>
      <p:sp>
        <p:nvSpPr>
          <p:cNvPr id="5" name="Espaço Reservado para Rodapé 4">
            <a:extLst>
              <a:ext uri="{FF2B5EF4-FFF2-40B4-BE49-F238E27FC236}">
                <a16:creationId xmlns:a16="http://schemas.microsoft.com/office/drawing/2014/main" id="{8268E3D2-8A24-4A43-9166-63FFC9B4E54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7D1B071-4D2E-41FF-8CE2-E55C93185708}"/>
              </a:ext>
            </a:extLst>
          </p:cNvPr>
          <p:cNvSpPr>
            <a:spLocks noGrp="1"/>
          </p:cNvSpPr>
          <p:nvPr>
            <p:ph type="sldNum" sz="quarter" idx="12"/>
          </p:nvPr>
        </p:nvSpPr>
        <p:spPr/>
        <p:txBody>
          <a:bodyPr/>
          <a:lstStyle/>
          <a:p>
            <a:fld id="{E6B2146E-CF27-455F-8C2A-2A826D2E2C42}" type="slidenum">
              <a:rPr lang="pt-BR" smtClean="0"/>
              <a:t>‹nº›</a:t>
            </a:fld>
            <a:endParaRPr lang="pt-BR"/>
          </a:p>
        </p:txBody>
      </p:sp>
    </p:spTree>
    <p:extLst>
      <p:ext uri="{BB962C8B-B14F-4D97-AF65-F5344CB8AC3E}">
        <p14:creationId xmlns:p14="http://schemas.microsoft.com/office/powerpoint/2010/main" val="121276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EB1F34-9A48-456D-B6B6-9D598B27F5AA}"/>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B6E134A3-FC97-4119-8F8C-A185C6E762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D9A30B3B-F63E-4D91-A7E4-B80D87663608}"/>
              </a:ext>
            </a:extLst>
          </p:cNvPr>
          <p:cNvSpPr>
            <a:spLocks noGrp="1"/>
          </p:cNvSpPr>
          <p:nvPr>
            <p:ph type="dt" sz="half" idx="10"/>
          </p:nvPr>
        </p:nvSpPr>
        <p:spPr/>
        <p:txBody>
          <a:bodyPr/>
          <a:lstStyle/>
          <a:p>
            <a:fld id="{9C7832C1-42F3-4B54-B242-591D9A7C1BEA}" type="datetimeFigureOut">
              <a:rPr lang="pt-BR" smtClean="0"/>
              <a:t>03/03/2026</a:t>
            </a:fld>
            <a:endParaRPr lang="pt-BR"/>
          </a:p>
        </p:txBody>
      </p:sp>
      <p:sp>
        <p:nvSpPr>
          <p:cNvPr id="5" name="Espaço Reservado para Rodapé 4">
            <a:extLst>
              <a:ext uri="{FF2B5EF4-FFF2-40B4-BE49-F238E27FC236}">
                <a16:creationId xmlns:a16="http://schemas.microsoft.com/office/drawing/2014/main" id="{6F4E0079-51C4-4000-97F9-90965D79849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6890ADC-1494-4932-A38E-8B0C1F72FC1B}"/>
              </a:ext>
            </a:extLst>
          </p:cNvPr>
          <p:cNvSpPr>
            <a:spLocks noGrp="1"/>
          </p:cNvSpPr>
          <p:nvPr>
            <p:ph type="sldNum" sz="quarter" idx="12"/>
          </p:nvPr>
        </p:nvSpPr>
        <p:spPr/>
        <p:txBody>
          <a:bodyPr/>
          <a:lstStyle/>
          <a:p>
            <a:fld id="{E6B2146E-CF27-455F-8C2A-2A826D2E2C42}" type="slidenum">
              <a:rPr lang="pt-BR" smtClean="0"/>
              <a:t>‹nº›</a:t>
            </a:fld>
            <a:endParaRPr lang="pt-BR"/>
          </a:p>
        </p:txBody>
      </p:sp>
    </p:spTree>
    <p:extLst>
      <p:ext uri="{BB962C8B-B14F-4D97-AF65-F5344CB8AC3E}">
        <p14:creationId xmlns:p14="http://schemas.microsoft.com/office/powerpoint/2010/main" val="3836044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16FDC1-9A51-491F-9A2E-B216EA0F78A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35D5E4D-AA28-4D4C-86D8-D8D6A8C80212}"/>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59FD5D55-7D49-455B-8FC2-3051E3D25C8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1534301-FB22-4813-8661-06631805AB98}"/>
              </a:ext>
            </a:extLst>
          </p:cNvPr>
          <p:cNvSpPr>
            <a:spLocks noGrp="1"/>
          </p:cNvSpPr>
          <p:nvPr>
            <p:ph type="dt" sz="half" idx="10"/>
          </p:nvPr>
        </p:nvSpPr>
        <p:spPr/>
        <p:txBody>
          <a:bodyPr/>
          <a:lstStyle/>
          <a:p>
            <a:fld id="{9C7832C1-42F3-4B54-B242-591D9A7C1BEA}" type="datetimeFigureOut">
              <a:rPr lang="pt-BR" smtClean="0"/>
              <a:t>03/03/2026</a:t>
            </a:fld>
            <a:endParaRPr lang="pt-BR"/>
          </a:p>
        </p:txBody>
      </p:sp>
      <p:sp>
        <p:nvSpPr>
          <p:cNvPr id="6" name="Espaço Reservado para Rodapé 5">
            <a:extLst>
              <a:ext uri="{FF2B5EF4-FFF2-40B4-BE49-F238E27FC236}">
                <a16:creationId xmlns:a16="http://schemas.microsoft.com/office/drawing/2014/main" id="{97FA5908-DE11-4876-B91E-5D7DF9BFE27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51BBED0-CB1F-4E6E-A3C9-F34DC314F6F4}"/>
              </a:ext>
            </a:extLst>
          </p:cNvPr>
          <p:cNvSpPr>
            <a:spLocks noGrp="1"/>
          </p:cNvSpPr>
          <p:nvPr>
            <p:ph type="sldNum" sz="quarter" idx="12"/>
          </p:nvPr>
        </p:nvSpPr>
        <p:spPr/>
        <p:txBody>
          <a:bodyPr/>
          <a:lstStyle/>
          <a:p>
            <a:fld id="{E6B2146E-CF27-455F-8C2A-2A826D2E2C42}" type="slidenum">
              <a:rPr lang="pt-BR" smtClean="0"/>
              <a:t>‹nº›</a:t>
            </a:fld>
            <a:endParaRPr lang="pt-BR"/>
          </a:p>
        </p:txBody>
      </p:sp>
    </p:spTree>
    <p:extLst>
      <p:ext uri="{BB962C8B-B14F-4D97-AF65-F5344CB8AC3E}">
        <p14:creationId xmlns:p14="http://schemas.microsoft.com/office/powerpoint/2010/main" val="1896799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8F8970-B1A9-4FAB-AD66-6C9E8F01D273}"/>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1AB92BDB-3A5A-423D-9655-5030BB5ACE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401672BD-5056-4D71-BA9E-66F9B2AC5EA0}"/>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DE4DF274-E26B-4F9E-87C7-33E5E0E356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59D9BCF3-117C-49D6-B51D-C96564EB22CC}"/>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147EA538-D67E-4C80-8C01-F1DDD307B44B}"/>
              </a:ext>
            </a:extLst>
          </p:cNvPr>
          <p:cNvSpPr>
            <a:spLocks noGrp="1"/>
          </p:cNvSpPr>
          <p:nvPr>
            <p:ph type="dt" sz="half" idx="10"/>
          </p:nvPr>
        </p:nvSpPr>
        <p:spPr/>
        <p:txBody>
          <a:bodyPr/>
          <a:lstStyle/>
          <a:p>
            <a:fld id="{9C7832C1-42F3-4B54-B242-591D9A7C1BEA}" type="datetimeFigureOut">
              <a:rPr lang="pt-BR" smtClean="0"/>
              <a:t>03/03/2026</a:t>
            </a:fld>
            <a:endParaRPr lang="pt-BR"/>
          </a:p>
        </p:txBody>
      </p:sp>
      <p:sp>
        <p:nvSpPr>
          <p:cNvPr id="8" name="Espaço Reservado para Rodapé 7">
            <a:extLst>
              <a:ext uri="{FF2B5EF4-FFF2-40B4-BE49-F238E27FC236}">
                <a16:creationId xmlns:a16="http://schemas.microsoft.com/office/drawing/2014/main" id="{0661ADCC-F4C0-45CE-9AFC-DDC1F2934B5A}"/>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28A57D84-7433-4271-902F-2F1C95B93D70}"/>
              </a:ext>
            </a:extLst>
          </p:cNvPr>
          <p:cNvSpPr>
            <a:spLocks noGrp="1"/>
          </p:cNvSpPr>
          <p:nvPr>
            <p:ph type="sldNum" sz="quarter" idx="12"/>
          </p:nvPr>
        </p:nvSpPr>
        <p:spPr/>
        <p:txBody>
          <a:bodyPr/>
          <a:lstStyle/>
          <a:p>
            <a:fld id="{E6B2146E-CF27-455F-8C2A-2A826D2E2C42}" type="slidenum">
              <a:rPr lang="pt-BR" smtClean="0"/>
              <a:t>‹nº›</a:t>
            </a:fld>
            <a:endParaRPr lang="pt-BR"/>
          </a:p>
        </p:txBody>
      </p:sp>
    </p:spTree>
    <p:extLst>
      <p:ext uri="{BB962C8B-B14F-4D97-AF65-F5344CB8AC3E}">
        <p14:creationId xmlns:p14="http://schemas.microsoft.com/office/powerpoint/2010/main" val="1169448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204846-48F1-4542-A894-45CF57A683E6}"/>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5D5C6DB1-1E41-4F1D-A4D1-84B573F0BA54}"/>
              </a:ext>
            </a:extLst>
          </p:cNvPr>
          <p:cNvSpPr>
            <a:spLocks noGrp="1"/>
          </p:cNvSpPr>
          <p:nvPr>
            <p:ph type="dt" sz="half" idx="10"/>
          </p:nvPr>
        </p:nvSpPr>
        <p:spPr/>
        <p:txBody>
          <a:bodyPr/>
          <a:lstStyle/>
          <a:p>
            <a:fld id="{9C7832C1-42F3-4B54-B242-591D9A7C1BEA}" type="datetimeFigureOut">
              <a:rPr lang="pt-BR" smtClean="0"/>
              <a:t>03/03/2026</a:t>
            </a:fld>
            <a:endParaRPr lang="pt-BR"/>
          </a:p>
        </p:txBody>
      </p:sp>
      <p:sp>
        <p:nvSpPr>
          <p:cNvPr id="4" name="Espaço Reservado para Rodapé 3">
            <a:extLst>
              <a:ext uri="{FF2B5EF4-FFF2-40B4-BE49-F238E27FC236}">
                <a16:creationId xmlns:a16="http://schemas.microsoft.com/office/drawing/2014/main" id="{3A04A4EB-B2BC-4A17-A5F0-404A30CCB034}"/>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A719879C-4186-49BF-846E-D6C6AF31A435}"/>
              </a:ext>
            </a:extLst>
          </p:cNvPr>
          <p:cNvSpPr>
            <a:spLocks noGrp="1"/>
          </p:cNvSpPr>
          <p:nvPr>
            <p:ph type="sldNum" sz="quarter" idx="12"/>
          </p:nvPr>
        </p:nvSpPr>
        <p:spPr/>
        <p:txBody>
          <a:bodyPr/>
          <a:lstStyle/>
          <a:p>
            <a:fld id="{E6B2146E-CF27-455F-8C2A-2A826D2E2C42}" type="slidenum">
              <a:rPr lang="pt-BR" smtClean="0"/>
              <a:t>‹nº›</a:t>
            </a:fld>
            <a:endParaRPr lang="pt-BR"/>
          </a:p>
        </p:txBody>
      </p:sp>
    </p:spTree>
    <p:extLst>
      <p:ext uri="{BB962C8B-B14F-4D97-AF65-F5344CB8AC3E}">
        <p14:creationId xmlns:p14="http://schemas.microsoft.com/office/powerpoint/2010/main" val="4291304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A57300F-DA8B-4163-B405-9DD7CCB2B892}"/>
              </a:ext>
            </a:extLst>
          </p:cNvPr>
          <p:cNvSpPr>
            <a:spLocks noGrp="1"/>
          </p:cNvSpPr>
          <p:nvPr>
            <p:ph type="dt" sz="half" idx="10"/>
          </p:nvPr>
        </p:nvSpPr>
        <p:spPr/>
        <p:txBody>
          <a:bodyPr/>
          <a:lstStyle/>
          <a:p>
            <a:fld id="{9C7832C1-42F3-4B54-B242-591D9A7C1BEA}" type="datetimeFigureOut">
              <a:rPr lang="pt-BR" smtClean="0"/>
              <a:t>03/03/2026</a:t>
            </a:fld>
            <a:endParaRPr lang="pt-BR"/>
          </a:p>
        </p:txBody>
      </p:sp>
      <p:sp>
        <p:nvSpPr>
          <p:cNvPr id="3" name="Espaço Reservado para Rodapé 2">
            <a:extLst>
              <a:ext uri="{FF2B5EF4-FFF2-40B4-BE49-F238E27FC236}">
                <a16:creationId xmlns:a16="http://schemas.microsoft.com/office/drawing/2014/main" id="{D73E6547-ADEE-403F-916F-9CB365DC80F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00E410AA-0443-4F36-9FCB-FFD5E52C6BBB}"/>
              </a:ext>
            </a:extLst>
          </p:cNvPr>
          <p:cNvSpPr>
            <a:spLocks noGrp="1"/>
          </p:cNvSpPr>
          <p:nvPr>
            <p:ph type="sldNum" sz="quarter" idx="12"/>
          </p:nvPr>
        </p:nvSpPr>
        <p:spPr/>
        <p:txBody>
          <a:bodyPr/>
          <a:lstStyle/>
          <a:p>
            <a:fld id="{E6B2146E-CF27-455F-8C2A-2A826D2E2C42}" type="slidenum">
              <a:rPr lang="pt-BR" smtClean="0"/>
              <a:t>‹nº›</a:t>
            </a:fld>
            <a:endParaRPr lang="pt-BR"/>
          </a:p>
        </p:txBody>
      </p:sp>
    </p:spTree>
    <p:extLst>
      <p:ext uri="{BB962C8B-B14F-4D97-AF65-F5344CB8AC3E}">
        <p14:creationId xmlns:p14="http://schemas.microsoft.com/office/powerpoint/2010/main" val="4004701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EAA097-9948-4984-B539-0E3534C02C0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1704204-60C7-400C-A898-F84CFBE54F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F74E4B66-1D9D-4DD3-9AEC-8923A867F3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CE86E72-454C-4E8B-98FF-3F4D1E616C27}"/>
              </a:ext>
            </a:extLst>
          </p:cNvPr>
          <p:cNvSpPr>
            <a:spLocks noGrp="1"/>
          </p:cNvSpPr>
          <p:nvPr>
            <p:ph type="dt" sz="half" idx="10"/>
          </p:nvPr>
        </p:nvSpPr>
        <p:spPr/>
        <p:txBody>
          <a:bodyPr/>
          <a:lstStyle/>
          <a:p>
            <a:fld id="{9C7832C1-42F3-4B54-B242-591D9A7C1BEA}" type="datetimeFigureOut">
              <a:rPr lang="pt-BR" smtClean="0"/>
              <a:t>03/03/2026</a:t>
            </a:fld>
            <a:endParaRPr lang="pt-BR"/>
          </a:p>
        </p:txBody>
      </p:sp>
      <p:sp>
        <p:nvSpPr>
          <p:cNvPr id="6" name="Espaço Reservado para Rodapé 5">
            <a:extLst>
              <a:ext uri="{FF2B5EF4-FFF2-40B4-BE49-F238E27FC236}">
                <a16:creationId xmlns:a16="http://schemas.microsoft.com/office/drawing/2014/main" id="{F539A32F-A082-4E11-AAB9-CB8AA260637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3D83282-6D28-4D3C-BA4B-F54AB2BB6BDB}"/>
              </a:ext>
            </a:extLst>
          </p:cNvPr>
          <p:cNvSpPr>
            <a:spLocks noGrp="1"/>
          </p:cNvSpPr>
          <p:nvPr>
            <p:ph type="sldNum" sz="quarter" idx="12"/>
          </p:nvPr>
        </p:nvSpPr>
        <p:spPr/>
        <p:txBody>
          <a:bodyPr/>
          <a:lstStyle/>
          <a:p>
            <a:fld id="{E6B2146E-CF27-455F-8C2A-2A826D2E2C42}" type="slidenum">
              <a:rPr lang="pt-BR" smtClean="0"/>
              <a:t>‹nº›</a:t>
            </a:fld>
            <a:endParaRPr lang="pt-BR"/>
          </a:p>
        </p:txBody>
      </p:sp>
    </p:spTree>
    <p:extLst>
      <p:ext uri="{BB962C8B-B14F-4D97-AF65-F5344CB8AC3E}">
        <p14:creationId xmlns:p14="http://schemas.microsoft.com/office/powerpoint/2010/main" val="39795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594396-1200-49A5-A62F-5E9A8E0F25F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06B8222E-BFEC-4FBD-99E3-FC7D941701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3F8A85D4-0933-465A-BDD3-791B20208A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6FDF79E-E011-48CC-8AAA-D5EFB21A556A}"/>
              </a:ext>
            </a:extLst>
          </p:cNvPr>
          <p:cNvSpPr>
            <a:spLocks noGrp="1"/>
          </p:cNvSpPr>
          <p:nvPr>
            <p:ph type="dt" sz="half" idx="10"/>
          </p:nvPr>
        </p:nvSpPr>
        <p:spPr/>
        <p:txBody>
          <a:bodyPr/>
          <a:lstStyle/>
          <a:p>
            <a:fld id="{9C7832C1-42F3-4B54-B242-591D9A7C1BEA}" type="datetimeFigureOut">
              <a:rPr lang="pt-BR" smtClean="0"/>
              <a:t>03/03/2026</a:t>
            </a:fld>
            <a:endParaRPr lang="pt-BR"/>
          </a:p>
        </p:txBody>
      </p:sp>
      <p:sp>
        <p:nvSpPr>
          <p:cNvPr id="6" name="Espaço Reservado para Rodapé 5">
            <a:extLst>
              <a:ext uri="{FF2B5EF4-FFF2-40B4-BE49-F238E27FC236}">
                <a16:creationId xmlns:a16="http://schemas.microsoft.com/office/drawing/2014/main" id="{F83D5791-D088-4598-90AB-5E714509F06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C8A516B-2815-4A7B-93F9-FBA744F6318E}"/>
              </a:ext>
            </a:extLst>
          </p:cNvPr>
          <p:cNvSpPr>
            <a:spLocks noGrp="1"/>
          </p:cNvSpPr>
          <p:nvPr>
            <p:ph type="sldNum" sz="quarter" idx="12"/>
          </p:nvPr>
        </p:nvSpPr>
        <p:spPr/>
        <p:txBody>
          <a:bodyPr/>
          <a:lstStyle/>
          <a:p>
            <a:fld id="{E6B2146E-CF27-455F-8C2A-2A826D2E2C42}" type="slidenum">
              <a:rPr lang="pt-BR" smtClean="0"/>
              <a:t>‹nº›</a:t>
            </a:fld>
            <a:endParaRPr lang="pt-BR"/>
          </a:p>
        </p:txBody>
      </p:sp>
    </p:spTree>
    <p:extLst>
      <p:ext uri="{BB962C8B-B14F-4D97-AF65-F5344CB8AC3E}">
        <p14:creationId xmlns:p14="http://schemas.microsoft.com/office/powerpoint/2010/main" val="3711861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CFB16B-56EC-47B2-A786-87D5ED3A76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625FDB21-0426-42FB-BE8C-A277DC3E9E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348397A-F11F-4516-9F2B-C8A6F73465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832C1-42F3-4B54-B242-591D9A7C1BEA}" type="datetimeFigureOut">
              <a:rPr lang="pt-BR" smtClean="0"/>
              <a:t>03/03/2026</a:t>
            </a:fld>
            <a:endParaRPr lang="pt-BR"/>
          </a:p>
        </p:txBody>
      </p:sp>
      <p:sp>
        <p:nvSpPr>
          <p:cNvPr id="5" name="Espaço Reservado para Rodapé 4">
            <a:extLst>
              <a:ext uri="{FF2B5EF4-FFF2-40B4-BE49-F238E27FC236}">
                <a16:creationId xmlns:a16="http://schemas.microsoft.com/office/drawing/2014/main" id="{0A8254B4-5218-4C3C-A2F9-242DCD2CD9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1F65FA9D-54E3-4F18-B4DD-1D0DAB9BE6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2146E-CF27-455F-8C2A-2A826D2E2C42}" type="slidenum">
              <a:rPr lang="pt-BR" smtClean="0"/>
              <a:t>‹nº›</a:t>
            </a:fld>
            <a:endParaRPr lang="pt-BR"/>
          </a:p>
        </p:txBody>
      </p:sp>
    </p:spTree>
    <p:extLst>
      <p:ext uri="{BB962C8B-B14F-4D97-AF65-F5344CB8AC3E}">
        <p14:creationId xmlns:p14="http://schemas.microsoft.com/office/powerpoint/2010/main" val="2830069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image" Target="../media/image43.jpe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46.svg"/><Relationship Id="rId5" Type="http://schemas.openxmlformats.org/officeDocument/2006/relationships/diagramQuickStyle" Target="../diagrams/quickStyle1.xml"/><Relationship Id="rId15" Type="http://schemas.openxmlformats.org/officeDocument/2006/relationships/image" Target="../media/image50.sv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diagramLayout" Target="../diagrams/layout1.xml"/><Relationship Id="rId9" Type="http://schemas.openxmlformats.org/officeDocument/2006/relationships/image" Target="../media/image5.png"/><Relationship Id="rId1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60.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9.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58.jpeg"/><Relationship Id="rId5" Type="http://schemas.openxmlformats.org/officeDocument/2006/relationships/diagramQuickStyle" Target="../diagrams/quickStyle2.xml"/><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diagramLayout" Target="../diagrams/layout2.xml"/><Relationship Id="rId9" Type="http://schemas.openxmlformats.org/officeDocument/2006/relationships/image" Target="../media/image5.png"/><Relationship Id="rId1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9.jpeg"/><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5.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instagram.com/p/CDlzBoinAe5/" TargetMode="External"/><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79.jpe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hyperlink" Target="https://www.instagram.com/p/CIqBxKwpSYu/" TargetMode="External"/><Relationship Id="rId18" Type="http://schemas.openxmlformats.org/officeDocument/2006/relationships/hyperlink" Target="https://www.instagram.com/p/CCUSqFpHeHl/" TargetMode="External"/><Relationship Id="rId3" Type="http://schemas.openxmlformats.org/officeDocument/2006/relationships/image" Target="../media/image80.jpeg"/><Relationship Id="rId21" Type="http://schemas.openxmlformats.org/officeDocument/2006/relationships/hyperlink" Target="https://www.instagram.com/reel/CLe7UA9ljiZ/" TargetMode="External"/><Relationship Id="rId7" Type="http://schemas.openxmlformats.org/officeDocument/2006/relationships/image" Target="../media/image83.jpeg"/><Relationship Id="rId12" Type="http://schemas.openxmlformats.org/officeDocument/2006/relationships/image" Target="../media/image86.png"/><Relationship Id="rId17" Type="http://schemas.openxmlformats.org/officeDocument/2006/relationships/image" Target="../media/image90.png"/><Relationship Id="rId2" Type="http://schemas.openxmlformats.org/officeDocument/2006/relationships/image" Target="../media/image7.jpeg"/><Relationship Id="rId16" Type="http://schemas.openxmlformats.org/officeDocument/2006/relationships/image" Target="../media/image89.jpeg"/><Relationship Id="rId20" Type="http://schemas.openxmlformats.org/officeDocument/2006/relationships/hyperlink" Target="https://www.instagram.com/p/CCrkIf_nvZi/" TargetMode="External"/><Relationship Id="rId1" Type="http://schemas.openxmlformats.org/officeDocument/2006/relationships/slideLayout" Target="../slideLayouts/slideLayout7.xml"/><Relationship Id="rId6" Type="http://schemas.openxmlformats.org/officeDocument/2006/relationships/hyperlink" Target="https://www.instagram.com/p/B24tKg0H5jz/?utm_source=ig_web_copy_link" TargetMode="External"/><Relationship Id="rId11" Type="http://schemas.openxmlformats.org/officeDocument/2006/relationships/hyperlink" Target="https://www.instagram.com/tv/CTS5WyFDuOa/" TargetMode="External"/><Relationship Id="rId24" Type="http://schemas.openxmlformats.org/officeDocument/2006/relationships/image" Target="../media/image5.png"/><Relationship Id="rId5" Type="http://schemas.openxmlformats.org/officeDocument/2006/relationships/image" Target="../media/image82.png"/><Relationship Id="rId15" Type="http://schemas.openxmlformats.org/officeDocument/2006/relationships/image" Target="../media/image88.jpeg"/><Relationship Id="rId23" Type="http://schemas.openxmlformats.org/officeDocument/2006/relationships/image" Target="../media/image57.png"/><Relationship Id="rId10" Type="http://schemas.openxmlformats.org/officeDocument/2006/relationships/image" Target="../media/image85.jpeg"/><Relationship Id="rId19" Type="http://schemas.openxmlformats.org/officeDocument/2006/relationships/image" Target="../media/image91.jpeg"/><Relationship Id="rId4" Type="http://schemas.openxmlformats.org/officeDocument/2006/relationships/image" Target="../media/image81.jpeg"/><Relationship Id="rId9" Type="http://schemas.openxmlformats.org/officeDocument/2006/relationships/hyperlink" Target="https://www.instagram.com/p/B0T-RXOniZD/?utm_source=ig_web_copy_link" TargetMode="External"/><Relationship Id="rId14" Type="http://schemas.openxmlformats.org/officeDocument/2006/relationships/image" Target="../media/image87.png"/><Relationship Id="rId22"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hyperlink" Target="https://www.instagram.com/p/CxtSFdBRuX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5.png"/><Relationship Id="rId7" Type="http://schemas.openxmlformats.org/officeDocument/2006/relationships/image" Target="../media/image24.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3" Type="http://schemas.openxmlformats.org/officeDocument/2006/relationships/image" Target="../media/image5.pn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706;p5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42198" y="0"/>
            <a:ext cx="13305724" cy="6858000"/>
          </a:xfrm>
          <a:prstGeom prst="rect">
            <a:avLst/>
          </a:prstGeom>
          <a:noFill/>
          <a:ln>
            <a:noFill/>
          </a:ln>
        </p:spPr>
      </p:pic>
      <p:pic>
        <p:nvPicPr>
          <p:cNvPr id="11" name="Picture 1" descr="A white text on a black background&#10;&#10;Description automatically generated">
            <a:extLst>
              <a:ext uri="{FF2B5EF4-FFF2-40B4-BE49-F238E27FC236}">
                <a16:creationId xmlns:a16="http://schemas.microsoft.com/office/drawing/2014/main" id="{2E3C434A-1B7C-D447-2E7E-8D42EB37838C}"/>
              </a:ext>
            </a:extLst>
          </p:cNvPr>
          <p:cNvPicPr>
            <a:picLocks noChangeAspect="1"/>
          </p:cNvPicPr>
          <p:nvPr/>
        </p:nvPicPr>
        <p:blipFill>
          <a:blip r:embed="rId3"/>
          <a:stretch>
            <a:fillRect/>
          </a:stretch>
        </p:blipFill>
        <p:spPr>
          <a:xfrm>
            <a:off x="296011" y="5571150"/>
            <a:ext cx="3912897" cy="815362"/>
          </a:xfrm>
          <a:prstGeom prst="rect">
            <a:avLst/>
          </a:prstGeom>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8123" y="220550"/>
            <a:ext cx="1603877" cy="408099"/>
          </a:xfrm>
          <a:prstGeom prst="rect">
            <a:avLst/>
          </a:prstGeom>
        </p:spPr>
      </p:pic>
      <p:sp>
        <p:nvSpPr>
          <p:cNvPr id="2" name="Retângulo 1"/>
          <p:cNvSpPr/>
          <p:nvPr/>
        </p:nvSpPr>
        <p:spPr>
          <a:xfrm>
            <a:off x="1557220" y="6405146"/>
            <a:ext cx="2651688" cy="338554"/>
          </a:xfrm>
          <a:prstGeom prst="rect">
            <a:avLst/>
          </a:prstGeom>
        </p:spPr>
        <p:txBody>
          <a:bodyPr wrap="none">
            <a:spAutoFit/>
          </a:bodyPr>
          <a:lstStyle/>
          <a:p>
            <a:r>
              <a:rPr lang="pt-BR" sz="1600" i="1" dirty="0">
                <a:solidFill>
                  <a:schemeClr val="bg1"/>
                </a:solidFill>
                <a:latin typeface="TT Norms Regular"/>
              </a:rPr>
              <a:t>Com você, criando o futuro</a:t>
            </a:r>
            <a:endParaRPr lang="pt-BR" sz="1600" i="1" dirty="0">
              <a:solidFill>
                <a:schemeClr val="bg1"/>
              </a:solidFill>
            </a:endParaRPr>
          </a:p>
        </p:txBody>
      </p:sp>
    </p:spTree>
    <p:extLst>
      <p:ext uri="{BB962C8B-B14F-4D97-AF65-F5344CB8AC3E}">
        <p14:creationId xmlns:p14="http://schemas.microsoft.com/office/powerpoint/2010/main" val="314241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a:extLst>
              <a:ext uri="{28A0092B-C50C-407E-A947-70E740481C1C}">
                <a14:useLocalDpi xmlns:a14="http://schemas.microsoft.com/office/drawing/2010/main" val="0"/>
              </a:ext>
            </a:extLst>
          </a:blip>
          <a:srcRect l="12373" t="2822" b="23370"/>
          <a:stretch/>
        </p:blipFill>
        <p:spPr>
          <a:xfrm>
            <a:off x="0" y="0"/>
            <a:ext cx="12192000" cy="6956725"/>
          </a:xfrm>
          <a:prstGeom prst="rect">
            <a:avLst/>
          </a:prstGeom>
        </p:spPr>
      </p:pic>
      <p:sp>
        <p:nvSpPr>
          <p:cNvPr id="7" name="Retângulo de cantos arredondados 6"/>
          <p:cNvSpPr/>
          <p:nvPr/>
        </p:nvSpPr>
        <p:spPr>
          <a:xfrm>
            <a:off x="6035494" y="146513"/>
            <a:ext cx="5882077" cy="6356903"/>
          </a:xfrm>
          <a:prstGeom prst="roundRect">
            <a:avLst>
              <a:gd name="adj" fmla="val 5494"/>
            </a:avLst>
          </a:prstGeom>
          <a:solidFill>
            <a:srgbClr val="FBEEE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r"/>
            <a:r>
              <a:rPr lang="pt-BR" sz="3600" spc="300">
                <a:solidFill>
                  <a:schemeClr val="tx1"/>
                </a:solidFill>
                <a:latin typeface="TT Norms Black"/>
              </a:rPr>
              <a:t>CAUSAS </a:t>
            </a:r>
            <a:endParaRPr lang="pt-BR" sz="1600">
              <a:solidFill>
                <a:schemeClr val="tx1"/>
              </a:solidFill>
              <a:latin typeface="TT Norms Regular" panose="02000503030000020003" pitchFamily="50" charset="0"/>
            </a:endParaRPr>
          </a:p>
          <a:p>
            <a:pPr algn="r"/>
            <a:endParaRPr lang="pt-BR" sz="1600">
              <a:solidFill>
                <a:schemeClr val="tx1"/>
              </a:solidFill>
              <a:latin typeface="TT Norms Regular" panose="02000503030000020003" pitchFamily="50" charset="0"/>
            </a:endParaRPr>
          </a:p>
          <a:p>
            <a:pPr algn="r"/>
            <a:r>
              <a:rPr lang="pt-BR" sz="1600">
                <a:solidFill>
                  <a:schemeClr val="tx1"/>
                </a:solidFill>
                <a:latin typeface="TT Norms Regular"/>
              </a:rPr>
              <a:t>Saúde Integral, parto normal, amamentação e mães e trabalho são causas que movem a Crescer para pensar o futuro que queremos ter para as nossas crianças. Os temas são pautas recorrentes no site, redes sociais e geram discussões nos nossos eventos. A credibilidade e proximidade da CRESCER com mães e pais ajudam na narrativa dessas causas e dão inputs para construção de projetos e conteúdo em torno dos temas: </a:t>
            </a:r>
          </a:p>
          <a:p>
            <a:pPr algn="r">
              <a:lnSpc>
                <a:spcPct val="200000"/>
              </a:lnSpc>
            </a:pPr>
            <a:r>
              <a:rPr lang="pt-BR" b="1">
                <a:solidFill>
                  <a:schemeClr val="tx1"/>
                </a:solidFill>
                <a:latin typeface="TT Norms Bold"/>
              </a:rPr>
              <a:t>AMAMENTAÇÃO</a:t>
            </a:r>
          </a:p>
          <a:p>
            <a:pPr algn="r" fontAlgn="base"/>
            <a:r>
              <a:rPr lang="pt-BR" sz="1600">
                <a:solidFill>
                  <a:schemeClr val="tx1"/>
                </a:solidFill>
                <a:latin typeface="TT Norms Regular"/>
              </a:rPr>
              <a:t>O leite materno é o alimento mais completo e equilibrado para o bebê. Segundo a OMS, os bebês devem ser amamentados com exclusividade até os 6 meses e como alimentação completar por 2 anos ou mais. </a:t>
            </a:r>
            <a:endParaRPr lang="pt-BR" sz="1600">
              <a:solidFill>
                <a:schemeClr val="tx1"/>
              </a:solidFill>
              <a:latin typeface="TT Norms Regular" panose="02000503030000020003" pitchFamily="50" charset="0"/>
            </a:endParaRPr>
          </a:p>
          <a:p>
            <a:pPr algn="r" fontAlgn="base"/>
            <a:r>
              <a:rPr lang="pt-BR" sz="1600">
                <a:solidFill>
                  <a:schemeClr val="tx1"/>
                </a:solidFill>
                <a:latin typeface="TT Norms Regular"/>
              </a:rPr>
              <a:t>No Brasil, temos o seguinte cenário:  </a:t>
            </a:r>
          </a:p>
          <a:p>
            <a:pPr algn="r" fontAlgn="base"/>
            <a:r>
              <a:rPr lang="pt-BR" sz="1600">
                <a:solidFill>
                  <a:schemeClr val="tx1"/>
                </a:solidFill>
                <a:latin typeface="TT Norms Regular"/>
              </a:rPr>
              <a:t>Metade das crianças brasileiras é amamentada por mais de 1 ano e 4 meses.  A prevalência de aleitamento materno na primeira hora de vida é de 62% no Brasil. O aleitamento materno exclusivo até os 6 meses chega a 46%. </a:t>
            </a:r>
            <a:endParaRPr lang="pt-BR" sz="1600">
              <a:solidFill>
                <a:schemeClr val="tx1"/>
              </a:solidFill>
              <a:latin typeface="TT Norms Regular" panose="02000503030000020003" pitchFamily="50" charset="0"/>
            </a:endParaRPr>
          </a:p>
          <a:p>
            <a:pPr algn="r" fontAlgn="base"/>
            <a:r>
              <a:rPr lang="pt-BR" sz="1600">
                <a:solidFill>
                  <a:schemeClr val="tx1"/>
                </a:solidFill>
                <a:latin typeface="TT Norms Regular"/>
              </a:rPr>
              <a:t>A OMS estipulou como meta mundial até 2025 para que a amamentação exclusiva até os 6 meses chegue a 50%. </a:t>
            </a:r>
          </a:p>
        </p:txBody>
      </p:sp>
      <p:pic>
        <p:nvPicPr>
          <p:cNvPr id="10" name="Image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4554" y="6556005"/>
            <a:ext cx="1211342" cy="257147"/>
          </a:xfrm>
          <a:prstGeom prst="rect">
            <a:avLst/>
          </a:prstGeom>
        </p:spPr>
      </p:pic>
    </p:spTree>
    <p:extLst>
      <p:ext uri="{BB962C8B-B14F-4D97-AF65-F5344CB8AC3E}">
        <p14:creationId xmlns:p14="http://schemas.microsoft.com/office/powerpoint/2010/main" val="2846192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l="22116" t="13743" r="-135" b="20170"/>
          <a:stretch/>
        </p:blipFill>
        <p:spPr>
          <a:xfrm flipH="1">
            <a:off x="-25104" y="0"/>
            <a:ext cx="12278068" cy="6858000"/>
          </a:xfrm>
          <a:prstGeom prst="rect">
            <a:avLst/>
          </a:prstGeom>
        </p:spPr>
      </p:pic>
      <p:sp>
        <p:nvSpPr>
          <p:cNvPr id="10" name="Retângulo de cantos arredondados 9"/>
          <p:cNvSpPr/>
          <p:nvPr/>
        </p:nvSpPr>
        <p:spPr>
          <a:xfrm>
            <a:off x="133350" y="157793"/>
            <a:ext cx="4495800" cy="6100132"/>
          </a:xfrm>
          <a:prstGeom prst="roundRect">
            <a:avLst>
              <a:gd name="adj" fmla="val 5494"/>
            </a:avLst>
          </a:prstGeom>
          <a:solidFill>
            <a:srgbClr val="EFEB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pt-BR" sz="3600" spc="300" dirty="0">
                <a:solidFill>
                  <a:schemeClr val="bg2">
                    <a:lumMod val="10000"/>
                  </a:schemeClr>
                </a:solidFill>
                <a:latin typeface="TT Norms Black"/>
              </a:rPr>
              <a:t>CAUSAS </a:t>
            </a:r>
            <a:endParaRPr lang="pt-BR" sz="3600" spc="300" dirty="0">
              <a:solidFill>
                <a:schemeClr val="bg2">
                  <a:lumMod val="10000"/>
                </a:schemeClr>
              </a:solidFill>
              <a:latin typeface="TT Norms Black" panose="02000903040000020004" pitchFamily="50" charset="0"/>
            </a:endParaRPr>
          </a:p>
          <a:p>
            <a:pPr>
              <a:spcAft>
                <a:spcPts val="800"/>
              </a:spcAft>
            </a:pPr>
            <a:endParaRPr lang="pt-BR" sz="1100" b="1" dirty="0">
              <a:solidFill>
                <a:schemeClr val="tx1"/>
              </a:solidFill>
              <a:latin typeface="TT Norms Bold" panose="02000803040000020004" pitchFamily="50" charset="0"/>
            </a:endParaRPr>
          </a:p>
          <a:p>
            <a:pPr>
              <a:spcAft>
                <a:spcPts val="800"/>
              </a:spcAft>
            </a:pPr>
            <a:r>
              <a:rPr lang="pt-BR" b="1" dirty="0">
                <a:solidFill>
                  <a:schemeClr val="tx1"/>
                </a:solidFill>
                <a:latin typeface="TT Norms Bold"/>
              </a:rPr>
              <a:t>PARTO NORMAL</a:t>
            </a:r>
            <a:r>
              <a:rPr lang="pt-BR" dirty="0">
                <a:solidFill>
                  <a:schemeClr val="tx1"/>
                </a:solidFill>
                <a:latin typeface="TT Norms Bold"/>
              </a:rPr>
              <a:t> </a:t>
            </a:r>
            <a:endParaRPr lang="pt-BR" dirty="0">
              <a:solidFill>
                <a:schemeClr val="tx1"/>
              </a:solidFill>
              <a:latin typeface="TT Norms Bold"/>
              <a:ea typeface="Calibri" panose="020F0502020204030204" pitchFamily="34" charset="0"/>
              <a:cs typeface="Times New Roman" panose="02020603050405020304" pitchFamily="18" charset="0"/>
            </a:endParaRPr>
          </a:p>
          <a:p>
            <a:pPr>
              <a:lnSpc>
                <a:spcPct val="107000"/>
              </a:lnSpc>
              <a:spcAft>
                <a:spcPts val="800"/>
              </a:spcAft>
            </a:pPr>
            <a:r>
              <a:rPr lang="pt-BR" sz="1600" dirty="0">
                <a:solidFill>
                  <a:schemeClr val="tx1"/>
                </a:solidFill>
                <a:latin typeface="TT Norms Regular"/>
              </a:rPr>
              <a:t>No Brasil, 57% dos partos são cirúrgicos (cesáreas), enquanto 43% são normais. </a:t>
            </a:r>
            <a:br>
              <a:rPr lang="pt-BR" sz="1600" dirty="0">
                <a:latin typeface="TT Norms Regular" panose="02000503030000020003" pitchFamily="50" charset="0"/>
              </a:rPr>
            </a:br>
            <a:r>
              <a:rPr lang="pt-BR" sz="1600" dirty="0">
                <a:solidFill>
                  <a:schemeClr val="tx1"/>
                </a:solidFill>
                <a:latin typeface="TT Norms Regular"/>
              </a:rPr>
              <a:t>O cenário é preocupante, já que o índice recomendado pela OMS é de, no máximo, </a:t>
            </a:r>
            <a:br>
              <a:rPr lang="pt-BR" sz="1600" dirty="0">
                <a:latin typeface="TT Norms Regular" panose="02000503030000020003" pitchFamily="50" charset="0"/>
              </a:rPr>
            </a:br>
            <a:r>
              <a:rPr lang="pt-BR" sz="1600" dirty="0">
                <a:solidFill>
                  <a:schemeClr val="tx1"/>
                </a:solidFill>
                <a:latin typeface="TT Norms Regular"/>
              </a:rPr>
              <a:t>15% de cesáreas.  </a:t>
            </a:r>
          </a:p>
          <a:p>
            <a:pPr>
              <a:lnSpc>
                <a:spcPct val="107000"/>
              </a:lnSpc>
              <a:spcAft>
                <a:spcPts val="800"/>
              </a:spcAft>
            </a:pPr>
            <a:endParaRPr lang="pt-BR" sz="1600" dirty="0">
              <a:solidFill>
                <a:schemeClr val="tx1"/>
              </a:solidFill>
              <a:latin typeface="TT Norms Regular" panose="02000503030000020003" pitchFamily="50" charset="0"/>
              <a:ea typeface="Calibri" panose="020F0502020204030204" pitchFamily="34" charset="0"/>
              <a:cs typeface="Times New Roman" panose="02020603050405020304" pitchFamily="18" charset="0"/>
            </a:endParaRPr>
          </a:p>
          <a:p>
            <a:pPr fontAlgn="base"/>
            <a:r>
              <a:rPr lang="pt-BR" b="1" dirty="0">
                <a:solidFill>
                  <a:schemeClr val="tx1"/>
                </a:solidFill>
                <a:latin typeface="TT Norms Bold"/>
              </a:rPr>
              <a:t>SAÚDE INTEGRAL </a:t>
            </a:r>
          </a:p>
          <a:p>
            <a:pPr fontAlgn="base"/>
            <a:r>
              <a:rPr lang="pt-BR" sz="1600" dirty="0">
                <a:solidFill>
                  <a:schemeClr val="tx1"/>
                </a:solidFill>
                <a:latin typeface="TT Norms Regular"/>
              </a:rPr>
              <a:t>O segmento de saúde é uma fortaleza </a:t>
            </a:r>
            <a:br>
              <a:rPr lang="pt-BR" sz="1600" dirty="0">
                <a:solidFill>
                  <a:schemeClr val="tx1"/>
                </a:solidFill>
                <a:latin typeface="TT Norms Regular"/>
              </a:rPr>
            </a:br>
            <a:r>
              <a:rPr lang="pt-BR" sz="1600" dirty="0">
                <a:solidFill>
                  <a:schemeClr val="tx1"/>
                </a:solidFill>
                <a:latin typeface="TT Norms Regular"/>
              </a:rPr>
              <a:t>da CRESCER. E um tema de grande interesse para as famílias. Segundo a </a:t>
            </a:r>
            <a:r>
              <a:rPr lang="pt-BR" sz="1600" dirty="0" err="1">
                <a:solidFill>
                  <a:schemeClr val="tx1"/>
                </a:solidFill>
                <a:latin typeface="TT Norms Regular"/>
              </a:rPr>
              <a:t>Comscore</a:t>
            </a:r>
            <a:r>
              <a:rPr lang="pt-BR" sz="1600" dirty="0">
                <a:solidFill>
                  <a:schemeClr val="tx1"/>
                </a:solidFill>
                <a:latin typeface="TT Norms Regular"/>
              </a:rPr>
              <a:t>, </a:t>
            </a:r>
            <a:br>
              <a:rPr lang="pt-BR" sz="1600" dirty="0">
                <a:solidFill>
                  <a:schemeClr val="tx1"/>
                </a:solidFill>
                <a:latin typeface="TT Norms Regular"/>
              </a:rPr>
            </a:br>
            <a:r>
              <a:rPr lang="pt-BR" sz="1600" dirty="0">
                <a:solidFill>
                  <a:schemeClr val="tx1"/>
                </a:solidFill>
                <a:latin typeface="TT Norms Regular"/>
              </a:rPr>
              <a:t>o segmento de saúde atingiu 60% </a:t>
            </a:r>
            <a:br>
              <a:rPr lang="pt-BR" sz="1600" dirty="0">
                <a:solidFill>
                  <a:schemeClr val="tx1"/>
                </a:solidFill>
                <a:latin typeface="TT Norms Regular"/>
              </a:rPr>
            </a:br>
            <a:r>
              <a:rPr lang="pt-BR" sz="1600" dirty="0">
                <a:solidFill>
                  <a:schemeClr val="tx1"/>
                </a:solidFill>
                <a:latin typeface="TT Norms Regular"/>
              </a:rPr>
              <a:t>da audiência da internet no Brasil. Apoiamos as mais variadas causas em nossas pautas, como redução da obesidade infantil </a:t>
            </a:r>
            <a:br>
              <a:rPr lang="pt-BR" sz="1600" dirty="0">
                <a:solidFill>
                  <a:schemeClr val="tx1"/>
                </a:solidFill>
                <a:latin typeface="TT Norms Regular"/>
              </a:rPr>
            </a:br>
            <a:r>
              <a:rPr lang="pt-BR" sz="1600" dirty="0">
                <a:solidFill>
                  <a:schemeClr val="tx1"/>
                </a:solidFill>
                <a:latin typeface="TT Norms Regular"/>
              </a:rPr>
              <a:t>e do sedentarismo, o risco do excesso de telas, as novas alergias, vacinação, saúde mental </a:t>
            </a:r>
            <a:br>
              <a:rPr lang="pt-BR" sz="1600" dirty="0">
                <a:solidFill>
                  <a:schemeClr val="tx1"/>
                </a:solidFill>
                <a:latin typeface="TT Norms Regular"/>
              </a:rPr>
            </a:br>
            <a:r>
              <a:rPr lang="pt-BR" sz="1600" dirty="0">
                <a:solidFill>
                  <a:schemeClr val="tx1"/>
                </a:solidFill>
                <a:latin typeface="TT Norms Regular"/>
              </a:rPr>
              <a:t>das crianças e materna, doenças raras, </a:t>
            </a:r>
            <a:br>
              <a:rPr lang="pt-BR" sz="1600" dirty="0">
                <a:solidFill>
                  <a:schemeClr val="tx1"/>
                </a:solidFill>
                <a:latin typeface="TT Norms Regular"/>
              </a:rPr>
            </a:br>
            <a:r>
              <a:rPr lang="pt-BR" sz="1600" dirty="0">
                <a:solidFill>
                  <a:schemeClr val="tx1"/>
                </a:solidFill>
                <a:latin typeface="TT Norms Regular"/>
              </a:rPr>
              <a:t>entre outras.  </a:t>
            </a:r>
          </a:p>
        </p:txBody>
      </p:sp>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4554" y="6556005"/>
            <a:ext cx="1211342" cy="257147"/>
          </a:xfrm>
          <a:prstGeom prst="rect">
            <a:avLst/>
          </a:prstGeom>
        </p:spPr>
      </p:pic>
    </p:spTree>
    <p:extLst>
      <p:ext uri="{BB962C8B-B14F-4D97-AF65-F5344CB8AC3E}">
        <p14:creationId xmlns:p14="http://schemas.microsoft.com/office/powerpoint/2010/main" val="255829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a:extLst>
              <a:ext uri="{28A0092B-C50C-407E-A947-70E740481C1C}">
                <a14:useLocalDpi xmlns:a14="http://schemas.microsoft.com/office/drawing/2010/main" val="0"/>
              </a:ext>
            </a:extLst>
          </a:blip>
          <a:srcRect l="146" r="6237" b="17686"/>
          <a:stretch/>
        </p:blipFill>
        <p:spPr>
          <a:xfrm flipH="1">
            <a:off x="-40944" y="-304800"/>
            <a:ext cx="12251993" cy="7181850"/>
          </a:xfrm>
          <a:prstGeom prst="rect">
            <a:avLst/>
          </a:prstGeom>
        </p:spPr>
      </p:pic>
      <p:sp>
        <p:nvSpPr>
          <p:cNvPr id="8" name="Retângulo de cantos arredondados 7"/>
          <p:cNvSpPr/>
          <p:nvPr/>
        </p:nvSpPr>
        <p:spPr>
          <a:xfrm>
            <a:off x="7643813" y="0"/>
            <a:ext cx="4398962" cy="5473321"/>
          </a:xfrm>
          <a:prstGeom prst="roundRect">
            <a:avLst>
              <a:gd name="adj" fmla="val 5494"/>
            </a:avLst>
          </a:prstGeom>
          <a:solidFill>
            <a:srgbClr val="FBEEE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nSpc>
                <a:spcPct val="150000"/>
              </a:lnSpc>
            </a:pPr>
            <a:r>
              <a:rPr lang="pt-BR" sz="3600" spc="300">
                <a:solidFill>
                  <a:schemeClr val="bg2">
                    <a:lumMod val="10000"/>
                  </a:schemeClr>
                </a:solidFill>
                <a:latin typeface="TT Norms Black"/>
              </a:rPr>
              <a:t>CAUSAS</a:t>
            </a:r>
            <a:endParaRPr lang="pt-BR" sz="1100" b="1">
              <a:solidFill>
                <a:schemeClr val="bg2">
                  <a:lumMod val="10000"/>
                </a:schemeClr>
              </a:solidFill>
              <a:latin typeface="TT Norms Black"/>
            </a:endParaRPr>
          </a:p>
          <a:p>
            <a:pPr>
              <a:spcAft>
                <a:spcPts val="800"/>
              </a:spcAft>
            </a:pPr>
            <a:r>
              <a:rPr lang="pt-BR" b="1">
                <a:solidFill>
                  <a:schemeClr val="tx1"/>
                </a:solidFill>
                <a:latin typeface="TT Norms Bold"/>
              </a:rPr>
              <a:t>MÃES E TRABALHO </a:t>
            </a:r>
            <a:r>
              <a:rPr lang="pt-BR">
                <a:solidFill>
                  <a:schemeClr val="tx1"/>
                </a:solidFill>
                <a:latin typeface="TT Norms Bold"/>
              </a:rPr>
              <a:t> </a:t>
            </a:r>
            <a:endParaRPr lang="pt-BR">
              <a:solidFill>
                <a:schemeClr val="tx1"/>
              </a:solidFill>
              <a:latin typeface="TT Norms Bold"/>
              <a:ea typeface="Calibri" panose="020F0502020204030204" pitchFamily="34" charset="0"/>
              <a:cs typeface="Times New Roman" panose="02020603050405020304" pitchFamily="18" charset="0"/>
            </a:endParaRPr>
          </a:p>
          <a:p>
            <a:pPr>
              <a:lnSpc>
                <a:spcPct val="107000"/>
              </a:lnSpc>
              <a:spcAft>
                <a:spcPts val="800"/>
              </a:spcAft>
            </a:pPr>
            <a:r>
              <a:rPr lang="pt-BR" sz="1600">
                <a:solidFill>
                  <a:schemeClr val="tx1"/>
                </a:solidFill>
                <a:latin typeface="TT Norms Regular"/>
              </a:rPr>
              <a:t>A mulher no mercado de trabalho já tem uma jornada desafiadora. Quando se torna mãe, uma série de questões vêm à tona: demissão, sobrecarga mental (e o impacto no desenvolvimento dos filhos), </a:t>
            </a:r>
            <a:br>
              <a:rPr lang="pt-BR" sz="1600">
                <a:latin typeface="TT Norms Regular" panose="02000503030000020003" pitchFamily="50" charset="0"/>
              </a:rPr>
            </a:br>
            <a:r>
              <a:rPr lang="pt-BR" sz="1600">
                <a:solidFill>
                  <a:schemeClr val="tx1"/>
                </a:solidFill>
                <a:latin typeface="TT Norms Regular"/>
              </a:rPr>
              <a:t>falta de oportunidades...</a:t>
            </a:r>
            <a:br>
              <a:rPr lang="pt-BR" sz="1600">
                <a:latin typeface="TT Norms Regular" panose="02000503030000020003" pitchFamily="50" charset="0"/>
              </a:rPr>
            </a:br>
            <a:r>
              <a:rPr lang="pt-BR" sz="1600">
                <a:solidFill>
                  <a:schemeClr val="tx1"/>
                </a:solidFill>
                <a:latin typeface="TT Norms Regular"/>
              </a:rPr>
              <a:t>Um estudo da Ohio </a:t>
            </a:r>
            <a:r>
              <a:rPr lang="pt-BR" sz="1600" err="1">
                <a:solidFill>
                  <a:schemeClr val="tx1"/>
                </a:solidFill>
                <a:latin typeface="TT Norms Regular"/>
              </a:rPr>
              <a:t>State</a:t>
            </a:r>
            <a:r>
              <a:rPr lang="pt-BR" sz="1600">
                <a:solidFill>
                  <a:schemeClr val="tx1"/>
                </a:solidFill>
                <a:latin typeface="TT Norms Regular"/>
              </a:rPr>
              <a:t> </a:t>
            </a:r>
            <a:r>
              <a:rPr lang="pt-BR" sz="1600" err="1">
                <a:solidFill>
                  <a:schemeClr val="tx1"/>
                </a:solidFill>
                <a:latin typeface="TT Norms Regular"/>
              </a:rPr>
              <a:t>University</a:t>
            </a:r>
            <a:r>
              <a:rPr lang="pt-BR" sz="1600">
                <a:solidFill>
                  <a:schemeClr val="tx1"/>
                </a:solidFill>
                <a:latin typeface="TT Norms Regular"/>
              </a:rPr>
              <a:t> descobriu que 68% das mães que trabalham enfrentam sintomas de burnout, justamente pelo volume de demandas que ainda recaem mais sobre elas do que nos pais.  </a:t>
            </a:r>
            <a:br>
              <a:rPr lang="pt-BR" sz="1600">
                <a:latin typeface="TT Norms Regular" panose="02000503030000020003" pitchFamily="50" charset="0"/>
              </a:rPr>
            </a:br>
            <a:r>
              <a:rPr lang="pt-BR" sz="1600">
                <a:solidFill>
                  <a:schemeClr val="tx1"/>
                </a:solidFill>
                <a:latin typeface="TT Norms Regular"/>
              </a:rPr>
              <a:t>Saúde mental materna e tudo o que a envolve, como a mãe no mercado de trabalho, tem sido pauta recorrente da Crescer e de todo o mercado corporativo. </a:t>
            </a:r>
          </a:p>
          <a:p>
            <a:pPr>
              <a:lnSpc>
                <a:spcPct val="107000"/>
              </a:lnSpc>
              <a:spcAft>
                <a:spcPts val="800"/>
              </a:spcAft>
            </a:pPr>
            <a:endParaRPr lang="pt-BR">
              <a:solidFill>
                <a:schemeClr val="tx1"/>
              </a:solidFill>
              <a:latin typeface="TT Norms Regular" panose="02000503030000020003" pitchFamily="50" charset="0"/>
            </a:endParaRPr>
          </a:p>
        </p:txBody>
      </p:sp>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4554" y="6556005"/>
            <a:ext cx="1211342" cy="257147"/>
          </a:xfrm>
          <a:prstGeom prst="rect">
            <a:avLst/>
          </a:prstGeom>
        </p:spPr>
      </p:pic>
    </p:spTree>
    <p:extLst>
      <p:ext uri="{BB962C8B-B14F-4D97-AF65-F5344CB8AC3E}">
        <p14:creationId xmlns:p14="http://schemas.microsoft.com/office/powerpoint/2010/main" val="3307298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2" cstate="print">
            <a:extLst>
              <a:ext uri="{28A0092B-C50C-407E-A947-70E740481C1C}">
                <a14:useLocalDpi xmlns:a14="http://schemas.microsoft.com/office/drawing/2010/main" val="0"/>
              </a:ext>
            </a:extLst>
          </a:blip>
          <a:srcRect t="14665"/>
          <a:stretch/>
        </p:blipFill>
        <p:spPr>
          <a:xfrm>
            <a:off x="0" y="0"/>
            <a:ext cx="12192000" cy="6897939"/>
          </a:xfrm>
          <a:prstGeom prst="rect">
            <a:avLst/>
          </a:prstGeom>
        </p:spPr>
      </p:pic>
      <p:sp>
        <p:nvSpPr>
          <p:cNvPr id="6" name="Retângulo 5"/>
          <p:cNvSpPr/>
          <p:nvPr/>
        </p:nvSpPr>
        <p:spPr>
          <a:xfrm>
            <a:off x="0" y="-1"/>
            <a:ext cx="12192000" cy="704765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2" name="Retângulo 61"/>
          <p:cNvSpPr/>
          <p:nvPr/>
        </p:nvSpPr>
        <p:spPr>
          <a:xfrm>
            <a:off x="264843" y="292035"/>
            <a:ext cx="11673036" cy="6273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4" name="CaixaDeTexto 3">
            <a:extLst>
              <a:ext uri="{FF2B5EF4-FFF2-40B4-BE49-F238E27FC236}">
                <a16:creationId xmlns:a16="http://schemas.microsoft.com/office/drawing/2014/main" id="{854B7B01-8DCB-5BFD-8827-EEE5B3F344C0}"/>
              </a:ext>
            </a:extLst>
          </p:cNvPr>
          <p:cNvSpPr txBox="1"/>
          <p:nvPr/>
        </p:nvSpPr>
        <p:spPr>
          <a:xfrm>
            <a:off x="0" y="473307"/>
            <a:ext cx="12192000" cy="707886"/>
          </a:xfrm>
          <a:prstGeom prst="rect">
            <a:avLst/>
          </a:prstGeom>
          <a:noFill/>
        </p:spPr>
        <p:txBody>
          <a:bodyPr wrap="square" lIns="91440" tIns="45720" rIns="91440" bIns="45720" anchor="t">
            <a:spAutoFit/>
          </a:bodyPr>
          <a:lstStyle/>
          <a:p>
            <a:pPr algn="ctr">
              <a:defRPr/>
            </a:pPr>
            <a:r>
              <a:rPr lang="pt-BR" sz="4000">
                <a:latin typeface="TT Norms Black"/>
              </a:rPr>
              <a:t>COM QUEM FALAMOS</a:t>
            </a:r>
          </a:p>
        </p:txBody>
      </p:sp>
      <p:grpSp>
        <p:nvGrpSpPr>
          <p:cNvPr id="32" name="Agrupar 31">
            <a:extLst>
              <a:ext uri="{FF2B5EF4-FFF2-40B4-BE49-F238E27FC236}">
                <a16:creationId xmlns:a16="http://schemas.microsoft.com/office/drawing/2014/main" id="{4B8CBC52-4C5C-87B9-0F8D-C346F2E90957}"/>
              </a:ext>
            </a:extLst>
          </p:cNvPr>
          <p:cNvGrpSpPr/>
          <p:nvPr/>
        </p:nvGrpSpPr>
        <p:grpSpPr>
          <a:xfrm>
            <a:off x="7542323" y="4917023"/>
            <a:ext cx="4757317" cy="1966597"/>
            <a:chOff x="7389644" y="4953196"/>
            <a:chExt cx="4757317" cy="1966597"/>
          </a:xfrm>
        </p:grpSpPr>
        <p:sp>
          <p:nvSpPr>
            <p:cNvPr id="33" name="Forma Livre: Forma 32">
              <a:extLst>
                <a:ext uri="{FF2B5EF4-FFF2-40B4-BE49-F238E27FC236}">
                  <a16:creationId xmlns:a16="http://schemas.microsoft.com/office/drawing/2014/main" id="{17E3E51C-59D8-C3C2-2CDA-99176B60E2FA}"/>
                </a:ext>
              </a:extLst>
            </p:cNvPr>
            <p:cNvSpPr/>
            <p:nvPr/>
          </p:nvSpPr>
          <p:spPr>
            <a:xfrm rot="10800000">
              <a:off x="10986736" y="5021857"/>
              <a:ext cx="130211" cy="134622"/>
            </a:xfrm>
            <a:custGeom>
              <a:avLst/>
              <a:gdLst>
                <a:gd name="connsiteX0" fmla="*/ 117132 w 130211"/>
                <a:gd name="connsiteY0" fmla="*/ 29291 h 134622"/>
                <a:gd name="connsiteX1" fmla="*/ 11405 w 130211"/>
                <a:gd name="connsiteY1" fmla="*/ 15004 h 134622"/>
                <a:gd name="connsiteX2" fmla="*/ 22835 w 130211"/>
                <a:gd name="connsiteY2" fmla="*/ 35006 h 134622"/>
                <a:gd name="connsiteX3" fmla="*/ 91415 w 130211"/>
                <a:gd name="connsiteY3" fmla="*/ 35958 h 134622"/>
                <a:gd name="connsiteX4" fmla="*/ 87605 w 130211"/>
                <a:gd name="connsiteY4" fmla="*/ 99776 h 134622"/>
                <a:gd name="connsiteX5" fmla="*/ 28550 w 130211"/>
                <a:gd name="connsiteY5" fmla="*/ 96918 h 134622"/>
                <a:gd name="connsiteX6" fmla="*/ 36170 w 130211"/>
                <a:gd name="connsiteY6" fmla="*/ 60723 h 134622"/>
                <a:gd name="connsiteX7" fmla="*/ 36170 w 130211"/>
                <a:gd name="connsiteY7" fmla="*/ 37864 h 134622"/>
                <a:gd name="connsiteX8" fmla="*/ 3785 w 130211"/>
                <a:gd name="connsiteY8" fmla="*/ 98823 h 134622"/>
                <a:gd name="connsiteX9" fmla="*/ 86652 w 130211"/>
                <a:gd name="connsiteY9" fmla="*/ 127398 h 134622"/>
                <a:gd name="connsiteX10" fmla="*/ 117132 w 130211"/>
                <a:gd name="connsiteY10" fmla="*/ 29291 h 13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211" h="134622">
                  <a:moveTo>
                    <a:pt x="117132" y="29291"/>
                  </a:moveTo>
                  <a:cubicBezTo>
                    <a:pt x="91415" y="-3094"/>
                    <a:pt x="44742" y="-9761"/>
                    <a:pt x="11405" y="15004"/>
                  </a:cubicBezTo>
                  <a:cubicBezTo>
                    <a:pt x="-25" y="23576"/>
                    <a:pt x="11405" y="43579"/>
                    <a:pt x="22835" y="35006"/>
                  </a:cubicBezTo>
                  <a:cubicBezTo>
                    <a:pt x="43790" y="19766"/>
                    <a:pt x="70460" y="18814"/>
                    <a:pt x="91415" y="35958"/>
                  </a:cubicBezTo>
                  <a:cubicBezTo>
                    <a:pt x="115227" y="55008"/>
                    <a:pt x="109512" y="82631"/>
                    <a:pt x="87605" y="99776"/>
                  </a:cubicBezTo>
                  <a:cubicBezTo>
                    <a:pt x="68555" y="114064"/>
                    <a:pt x="42837" y="119779"/>
                    <a:pt x="28550" y="96918"/>
                  </a:cubicBezTo>
                  <a:cubicBezTo>
                    <a:pt x="21882" y="85489"/>
                    <a:pt x="18072" y="62629"/>
                    <a:pt x="36170" y="60723"/>
                  </a:cubicBezTo>
                  <a:cubicBezTo>
                    <a:pt x="50457" y="59771"/>
                    <a:pt x="50457" y="36911"/>
                    <a:pt x="36170" y="37864"/>
                  </a:cubicBezTo>
                  <a:cubicBezTo>
                    <a:pt x="4737" y="40721"/>
                    <a:pt x="-6693" y="71201"/>
                    <a:pt x="3785" y="98823"/>
                  </a:cubicBezTo>
                  <a:cubicBezTo>
                    <a:pt x="17120" y="134066"/>
                    <a:pt x="54267" y="142639"/>
                    <a:pt x="86652" y="127398"/>
                  </a:cubicBezTo>
                  <a:cubicBezTo>
                    <a:pt x="123800" y="109301"/>
                    <a:pt x="145707" y="65486"/>
                    <a:pt x="117132" y="29291"/>
                  </a:cubicBezTo>
                  <a:close/>
                </a:path>
              </a:pathLst>
            </a:custGeom>
            <a:solidFill>
              <a:srgbClr val="FFFFFF"/>
            </a:solidFill>
            <a:ln w="9525" cap="flat">
              <a:noFill/>
              <a:prstDash val="solid"/>
              <a:miter/>
            </a:ln>
          </p:spPr>
          <p:txBody>
            <a:bodyPr rtlCol="0" anchor="ctr"/>
            <a:lstStyle/>
            <a:p>
              <a:endParaRPr lang="pt-BR"/>
            </a:p>
          </p:txBody>
        </p:sp>
        <p:sp>
          <p:nvSpPr>
            <p:cNvPr id="34" name="Forma Livre: Forma 33">
              <a:extLst>
                <a:ext uri="{FF2B5EF4-FFF2-40B4-BE49-F238E27FC236}">
                  <a16:creationId xmlns:a16="http://schemas.microsoft.com/office/drawing/2014/main" id="{DB485577-9C6E-9074-B136-3CAF8407E53D}"/>
                </a:ext>
              </a:extLst>
            </p:cNvPr>
            <p:cNvSpPr/>
            <p:nvPr/>
          </p:nvSpPr>
          <p:spPr>
            <a:xfrm rot="10800000">
              <a:off x="11222040" y="6520970"/>
              <a:ext cx="109917" cy="114760"/>
            </a:xfrm>
            <a:custGeom>
              <a:avLst/>
              <a:gdLst>
                <a:gd name="connsiteX0" fmla="*/ 71158 w 109917"/>
                <a:gd name="connsiteY0" fmla="*/ 1687 h 114760"/>
                <a:gd name="connsiteX1" fmla="*/ 673 w 109917"/>
                <a:gd name="connsiteY1" fmla="*/ 41692 h 114760"/>
                <a:gd name="connsiteX2" fmla="*/ 22580 w 109917"/>
                <a:gd name="connsiteY2" fmla="*/ 47407 h 114760"/>
                <a:gd name="connsiteX3" fmla="*/ 84493 w 109917"/>
                <a:gd name="connsiteY3" fmla="*/ 61694 h 114760"/>
                <a:gd name="connsiteX4" fmla="*/ 50203 w 109917"/>
                <a:gd name="connsiteY4" fmla="*/ 90269 h 114760"/>
                <a:gd name="connsiteX5" fmla="*/ 29248 w 109917"/>
                <a:gd name="connsiteY5" fmla="*/ 80744 h 114760"/>
                <a:gd name="connsiteX6" fmla="*/ 6388 w 109917"/>
                <a:gd name="connsiteY6" fmla="*/ 80744 h 114760"/>
                <a:gd name="connsiteX7" fmla="*/ 48298 w 109917"/>
                <a:gd name="connsiteY7" fmla="*/ 114082 h 114760"/>
                <a:gd name="connsiteX8" fmla="*/ 107353 w 109917"/>
                <a:gd name="connsiteY8" fmla="*/ 64552 h 114760"/>
                <a:gd name="connsiteX9" fmla="*/ 71158 w 109917"/>
                <a:gd name="connsiteY9" fmla="*/ 1687 h 11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917" h="114760">
                  <a:moveTo>
                    <a:pt x="71158" y="1687"/>
                  </a:moveTo>
                  <a:cubicBezTo>
                    <a:pt x="40678" y="-5933"/>
                    <a:pt x="11150" y="13117"/>
                    <a:pt x="673" y="41692"/>
                  </a:cubicBezTo>
                  <a:cubicBezTo>
                    <a:pt x="-4089" y="55979"/>
                    <a:pt x="17818" y="61694"/>
                    <a:pt x="22580" y="47407"/>
                  </a:cubicBezTo>
                  <a:cubicBezTo>
                    <a:pt x="35915" y="11212"/>
                    <a:pt x="98780" y="18832"/>
                    <a:pt x="84493" y="61694"/>
                  </a:cubicBezTo>
                  <a:cubicBezTo>
                    <a:pt x="79730" y="75982"/>
                    <a:pt x="63538" y="85507"/>
                    <a:pt x="50203" y="90269"/>
                  </a:cubicBezTo>
                  <a:cubicBezTo>
                    <a:pt x="39725" y="94079"/>
                    <a:pt x="28296" y="95032"/>
                    <a:pt x="29248" y="80744"/>
                  </a:cubicBezTo>
                  <a:cubicBezTo>
                    <a:pt x="31153" y="66457"/>
                    <a:pt x="8293" y="66457"/>
                    <a:pt x="6388" y="80744"/>
                  </a:cubicBezTo>
                  <a:cubicBezTo>
                    <a:pt x="3530" y="105509"/>
                    <a:pt x="25438" y="117892"/>
                    <a:pt x="48298" y="114082"/>
                  </a:cubicBezTo>
                  <a:cubicBezTo>
                    <a:pt x="74968" y="109319"/>
                    <a:pt x="98780" y="90269"/>
                    <a:pt x="107353" y="64552"/>
                  </a:cubicBezTo>
                  <a:cubicBezTo>
                    <a:pt x="116878" y="36929"/>
                    <a:pt x="98780" y="8354"/>
                    <a:pt x="71158" y="1687"/>
                  </a:cubicBezTo>
                  <a:close/>
                </a:path>
              </a:pathLst>
            </a:custGeom>
            <a:solidFill>
              <a:srgbClr val="FFFFFF"/>
            </a:solidFill>
            <a:ln w="9525" cap="flat">
              <a:noFill/>
              <a:prstDash val="solid"/>
              <a:miter/>
            </a:ln>
          </p:spPr>
          <p:txBody>
            <a:bodyPr rtlCol="0" anchor="ctr"/>
            <a:lstStyle/>
            <a:p>
              <a:endParaRPr lang="pt-BR"/>
            </a:p>
          </p:txBody>
        </p:sp>
        <p:sp>
          <p:nvSpPr>
            <p:cNvPr id="35" name="Forma Livre: Forma 34">
              <a:extLst>
                <a:ext uri="{FF2B5EF4-FFF2-40B4-BE49-F238E27FC236}">
                  <a16:creationId xmlns:a16="http://schemas.microsoft.com/office/drawing/2014/main" id="{BCE06BD9-71A2-2EB6-EB2F-4BD189FAB58A}"/>
                </a:ext>
              </a:extLst>
            </p:cNvPr>
            <p:cNvSpPr/>
            <p:nvPr/>
          </p:nvSpPr>
          <p:spPr>
            <a:xfrm rot="10800000">
              <a:off x="11746661" y="5640843"/>
              <a:ext cx="400300" cy="340275"/>
            </a:xfrm>
            <a:custGeom>
              <a:avLst/>
              <a:gdLst>
                <a:gd name="connsiteX0" fmla="*/ 355479 w 400300"/>
                <a:gd name="connsiteY0" fmla="*/ 5836 h 340275"/>
                <a:gd name="connsiteX1" fmla="*/ 245941 w 400300"/>
                <a:gd name="connsiteY1" fmla="*/ 26791 h 340275"/>
                <a:gd name="connsiteX2" fmla="*/ 134499 w 400300"/>
                <a:gd name="connsiteY2" fmla="*/ 116326 h 340275"/>
                <a:gd name="connsiteX3" fmla="*/ 3054 w 400300"/>
                <a:gd name="connsiteY3" fmla="*/ 315398 h 340275"/>
                <a:gd name="connsiteX4" fmla="*/ 196 w 400300"/>
                <a:gd name="connsiteY4" fmla="*/ 325876 h 340275"/>
                <a:gd name="connsiteX5" fmla="*/ 19246 w 400300"/>
                <a:gd name="connsiteY5" fmla="*/ 336353 h 340275"/>
                <a:gd name="connsiteX6" fmla="*/ 400246 w 400300"/>
                <a:gd name="connsiteY6" fmla="*/ 100133 h 340275"/>
                <a:gd name="connsiteX7" fmla="*/ 355479 w 400300"/>
                <a:gd name="connsiteY7" fmla="*/ 5836 h 340275"/>
                <a:gd name="connsiteX8" fmla="*/ 362146 w 400300"/>
                <a:gd name="connsiteY8" fmla="*/ 147758 h 340275"/>
                <a:gd name="connsiteX9" fmla="*/ 166884 w 400300"/>
                <a:gd name="connsiteY9" fmla="*/ 243008 h 340275"/>
                <a:gd name="connsiteX10" fmla="*/ 58299 w 400300"/>
                <a:gd name="connsiteY10" fmla="*/ 279203 h 340275"/>
                <a:gd name="connsiteX11" fmla="*/ 223081 w 400300"/>
                <a:gd name="connsiteY11" fmla="*/ 68701 h 340275"/>
                <a:gd name="connsiteX12" fmla="*/ 349764 w 400300"/>
                <a:gd name="connsiteY12" fmla="*/ 28696 h 340275"/>
                <a:gd name="connsiteX13" fmla="*/ 362146 w 400300"/>
                <a:gd name="connsiteY13" fmla="*/ 147758 h 34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300" h="340275">
                  <a:moveTo>
                    <a:pt x="355479" y="5836"/>
                  </a:moveTo>
                  <a:cubicBezTo>
                    <a:pt x="320236" y="-10357"/>
                    <a:pt x="276421" y="10598"/>
                    <a:pt x="245941" y="26791"/>
                  </a:cubicBezTo>
                  <a:cubicBezTo>
                    <a:pt x="204031" y="48698"/>
                    <a:pt x="164979" y="81083"/>
                    <a:pt x="134499" y="116326"/>
                  </a:cubicBezTo>
                  <a:cubicBezTo>
                    <a:pt x="81159" y="176333"/>
                    <a:pt x="54489" y="254438"/>
                    <a:pt x="3054" y="315398"/>
                  </a:cubicBezTo>
                  <a:cubicBezTo>
                    <a:pt x="196" y="318256"/>
                    <a:pt x="196" y="322066"/>
                    <a:pt x="196" y="325876"/>
                  </a:cubicBezTo>
                  <a:cubicBezTo>
                    <a:pt x="-1709" y="336353"/>
                    <a:pt x="10674" y="345878"/>
                    <a:pt x="19246" y="336353"/>
                  </a:cubicBezTo>
                  <a:cubicBezTo>
                    <a:pt x="109734" y="227768"/>
                    <a:pt x="388816" y="283013"/>
                    <a:pt x="400246" y="100133"/>
                  </a:cubicBezTo>
                  <a:cubicBezTo>
                    <a:pt x="401199" y="65843"/>
                    <a:pt x="389769" y="22028"/>
                    <a:pt x="355479" y="5836"/>
                  </a:cubicBezTo>
                  <a:close/>
                  <a:moveTo>
                    <a:pt x="362146" y="147758"/>
                  </a:moveTo>
                  <a:cubicBezTo>
                    <a:pt x="325951" y="208718"/>
                    <a:pt x="228796" y="224911"/>
                    <a:pt x="166884" y="243008"/>
                  </a:cubicBezTo>
                  <a:cubicBezTo>
                    <a:pt x="132594" y="252533"/>
                    <a:pt x="92589" y="262058"/>
                    <a:pt x="58299" y="279203"/>
                  </a:cubicBezTo>
                  <a:cubicBezTo>
                    <a:pt x="108781" y="203956"/>
                    <a:pt x="145929" y="123946"/>
                    <a:pt x="223081" y="68701"/>
                  </a:cubicBezTo>
                  <a:cubicBezTo>
                    <a:pt x="255466" y="45841"/>
                    <a:pt x="309759" y="9646"/>
                    <a:pt x="349764" y="28696"/>
                  </a:cubicBezTo>
                  <a:cubicBezTo>
                    <a:pt x="388816" y="46793"/>
                    <a:pt x="379291" y="119183"/>
                    <a:pt x="362146" y="147758"/>
                  </a:cubicBezTo>
                  <a:close/>
                </a:path>
              </a:pathLst>
            </a:custGeom>
            <a:solidFill>
              <a:srgbClr val="FFFFFF"/>
            </a:solidFill>
            <a:ln w="9525" cap="flat">
              <a:noFill/>
              <a:prstDash val="solid"/>
              <a:miter/>
            </a:ln>
          </p:spPr>
          <p:txBody>
            <a:bodyPr rtlCol="0" anchor="ctr"/>
            <a:lstStyle/>
            <a:p>
              <a:endParaRPr lang="pt-BR"/>
            </a:p>
          </p:txBody>
        </p:sp>
        <p:sp>
          <p:nvSpPr>
            <p:cNvPr id="36" name="Forma Livre: Forma 35">
              <a:extLst>
                <a:ext uri="{FF2B5EF4-FFF2-40B4-BE49-F238E27FC236}">
                  <a16:creationId xmlns:a16="http://schemas.microsoft.com/office/drawing/2014/main" id="{32F52816-9C91-B8F0-4790-A552741D2937}"/>
                </a:ext>
              </a:extLst>
            </p:cNvPr>
            <p:cNvSpPr/>
            <p:nvPr/>
          </p:nvSpPr>
          <p:spPr>
            <a:xfrm rot="10800000">
              <a:off x="11313976" y="5344655"/>
              <a:ext cx="645385" cy="240150"/>
            </a:xfrm>
            <a:custGeom>
              <a:avLst/>
              <a:gdLst>
                <a:gd name="connsiteX0" fmla="*/ 438388 w 645385"/>
                <a:gd name="connsiteY0" fmla="*/ 48 h 240150"/>
                <a:gd name="connsiteX1" fmla="*/ 275511 w 645385"/>
                <a:gd name="connsiteY1" fmla="*/ 18145 h 240150"/>
                <a:gd name="connsiteX2" fmla="*/ 152638 w 645385"/>
                <a:gd name="connsiteY2" fmla="*/ 67675 h 240150"/>
                <a:gd name="connsiteX3" fmla="*/ 30718 w 645385"/>
                <a:gd name="connsiteY3" fmla="*/ 132445 h 240150"/>
                <a:gd name="connsiteX4" fmla="*/ 23098 w 645385"/>
                <a:gd name="connsiteY4" fmla="*/ 147685 h 240150"/>
                <a:gd name="connsiteX5" fmla="*/ 10716 w 645385"/>
                <a:gd name="connsiteY5" fmla="*/ 145780 h 240150"/>
                <a:gd name="connsiteX6" fmla="*/ 10716 w 645385"/>
                <a:gd name="connsiteY6" fmla="*/ 168640 h 240150"/>
                <a:gd name="connsiteX7" fmla="*/ 282178 w 645385"/>
                <a:gd name="connsiteY7" fmla="*/ 232458 h 240150"/>
                <a:gd name="connsiteX8" fmla="*/ 433626 w 645385"/>
                <a:gd name="connsiteY8" fmla="*/ 239125 h 240150"/>
                <a:gd name="connsiteX9" fmla="*/ 645081 w 645385"/>
                <a:gd name="connsiteY9" fmla="*/ 121015 h 240150"/>
                <a:gd name="connsiteX10" fmla="*/ 438388 w 645385"/>
                <a:gd name="connsiteY10" fmla="*/ 48 h 240150"/>
                <a:gd name="connsiteX11" fmla="*/ 386953 w 645385"/>
                <a:gd name="connsiteY11" fmla="*/ 216265 h 240150"/>
                <a:gd name="connsiteX12" fmla="*/ 226933 w 645385"/>
                <a:gd name="connsiteY12" fmla="*/ 197215 h 240150"/>
                <a:gd name="connsiteX13" fmla="*/ 48816 w 645385"/>
                <a:gd name="connsiteY13" fmla="*/ 150543 h 240150"/>
                <a:gd name="connsiteX14" fmla="*/ 206931 w 645385"/>
                <a:gd name="connsiteY14" fmla="*/ 66723 h 240150"/>
                <a:gd name="connsiteX15" fmla="*/ 391716 w 645385"/>
                <a:gd name="connsiteY15" fmla="*/ 24813 h 240150"/>
                <a:gd name="connsiteX16" fmla="*/ 623173 w 645385"/>
                <a:gd name="connsiteY16" fmla="*/ 120063 h 240150"/>
                <a:gd name="connsiteX17" fmla="*/ 386953 w 645385"/>
                <a:gd name="connsiteY17" fmla="*/ 216265 h 24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5385" h="240150">
                  <a:moveTo>
                    <a:pt x="438388" y="48"/>
                  </a:moveTo>
                  <a:cubicBezTo>
                    <a:pt x="384095" y="1000"/>
                    <a:pt x="327898" y="4810"/>
                    <a:pt x="275511" y="18145"/>
                  </a:cubicBezTo>
                  <a:cubicBezTo>
                    <a:pt x="232648" y="28623"/>
                    <a:pt x="190738" y="48625"/>
                    <a:pt x="152638" y="67675"/>
                  </a:cubicBezTo>
                  <a:cubicBezTo>
                    <a:pt x="110728" y="88630"/>
                    <a:pt x="76438" y="120063"/>
                    <a:pt x="30718" y="132445"/>
                  </a:cubicBezTo>
                  <a:cubicBezTo>
                    <a:pt x="23098" y="134350"/>
                    <a:pt x="21193" y="141970"/>
                    <a:pt x="23098" y="147685"/>
                  </a:cubicBezTo>
                  <a:cubicBezTo>
                    <a:pt x="19288" y="146733"/>
                    <a:pt x="14526" y="146733"/>
                    <a:pt x="10716" y="145780"/>
                  </a:cubicBezTo>
                  <a:cubicBezTo>
                    <a:pt x="-3572" y="144828"/>
                    <a:pt x="-3572" y="167688"/>
                    <a:pt x="10716" y="168640"/>
                  </a:cubicBezTo>
                  <a:cubicBezTo>
                    <a:pt x="104061" y="176260"/>
                    <a:pt x="190738" y="216265"/>
                    <a:pt x="282178" y="232458"/>
                  </a:cubicBezTo>
                  <a:cubicBezTo>
                    <a:pt x="331708" y="241030"/>
                    <a:pt x="384095" y="241030"/>
                    <a:pt x="433626" y="239125"/>
                  </a:cubicBezTo>
                  <a:cubicBezTo>
                    <a:pt x="512683" y="236268"/>
                    <a:pt x="637461" y="221028"/>
                    <a:pt x="645081" y="121015"/>
                  </a:cubicBezTo>
                  <a:cubicBezTo>
                    <a:pt x="652701" y="11478"/>
                    <a:pt x="515541" y="-905"/>
                    <a:pt x="438388" y="48"/>
                  </a:cubicBezTo>
                  <a:close/>
                  <a:moveTo>
                    <a:pt x="386953" y="216265"/>
                  </a:moveTo>
                  <a:cubicBezTo>
                    <a:pt x="332661" y="216265"/>
                    <a:pt x="279320" y="210550"/>
                    <a:pt x="226933" y="197215"/>
                  </a:cubicBezTo>
                  <a:cubicBezTo>
                    <a:pt x="166926" y="181975"/>
                    <a:pt x="109776" y="161020"/>
                    <a:pt x="48816" y="150543"/>
                  </a:cubicBezTo>
                  <a:cubicBezTo>
                    <a:pt x="105013" y="131493"/>
                    <a:pt x="152638" y="91488"/>
                    <a:pt x="206931" y="66723"/>
                  </a:cubicBezTo>
                  <a:cubicBezTo>
                    <a:pt x="266938" y="40053"/>
                    <a:pt x="326945" y="29575"/>
                    <a:pt x="391716" y="24813"/>
                  </a:cubicBezTo>
                  <a:cubicBezTo>
                    <a:pt x="467916" y="19098"/>
                    <a:pt x="621268" y="9573"/>
                    <a:pt x="623173" y="120063"/>
                  </a:cubicBezTo>
                  <a:cubicBezTo>
                    <a:pt x="624126" y="218170"/>
                    <a:pt x="450770" y="217218"/>
                    <a:pt x="386953" y="216265"/>
                  </a:cubicBezTo>
                  <a:close/>
                </a:path>
              </a:pathLst>
            </a:custGeom>
            <a:solidFill>
              <a:srgbClr val="FFFFFF"/>
            </a:solidFill>
            <a:ln w="9525" cap="flat">
              <a:noFill/>
              <a:prstDash val="solid"/>
              <a:miter/>
            </a:ln>
          </p:spPr>
          <p:txBody>
            <a:bodyPr rtlCol="0" anchor="ctr"/>
            <a:lstStyle/>
            <a:p>
              <a:endParaRPr lang="pt-BR"/>
            </a:p>
          </p:txBody>
        </p:sp>
        <p:sp>
          <p:nvSpPr>
            <p:cNvPr id="37" name="Forma Livre: Forma 36">
              <a:extLst>
                <a:ext uri="{FF2B5EF4-FFF2-40B4-BE49-F238E27FC236}">
                  <a16:creationId xmlns:a16="http://schemas.microsoft.com/office/drawing/2014/main" id="{49D7E2AE-70F1-21D2-BD0A-ED563B180386}"/>
                </a:ext>
              </a:extLst>
            </p:cNvPr>
            <p:cNvSpPr/>
            <p:nvPr/>
          </p:nvSpPr>
          <p:spPr>
            <a:xfrm rot="10800000">
              <a:off x="10318754" y="4953196"/>
              <a:ext cx="159342" cy="296988"/>
            </a:xfrm>
            <a:custGeom>
              <a:avLst/>
              <a:gdLst>
                <a:gd name="connsiteX0" fmla="*/ 16444 w 159342"/>
                <a:gd name="connsiteY0" fmla="*/ 123 h 296988"/>
                <a:gd name="connsiteX1" fmla="*/ 5014 w 159342"/>
                <a:gd name="connsiteY1" fmla="*/ 8695 h 296988"/>
                <a:gd name="connsiteX2" fmla="*/ 252 w 159342"/>
                <a:gd name="connsiteY2" fmla="*/ 87753 h 296988"/>
                <a:gd name="connsiteX3" fmla="*/ 10729 w 159342"/>
                <a:gd name="connsiteY3" fmla="*/ 99183 h 296988"/>
                <a:gd name="connsiteX4" fmla="*/ 44067 w 159342"/>
                <a:gd name="connsiteY4" fmla="*/ 254440 h 296988"/>
                <a:gd name="connsiteX5" fmla="*/ 142175 w 159342"/>
                <a:gd name="connsiteY5" fmla="*/ 262060 h 296988"/>
                <a:gd name="connsiteX6" fmla="*/ 16444 w 159342"/>
                <a:gd name="connsiteY6" fmla="*/ 123 h 296988"/>
                <a:gd name="connsiteX7" fmla="*/ 123125 w 159342"/>
                <a:gd name="connsiteY7" fmla="*/ 250630 h 296988"/>
                <a:gd name="connsiteX8" fmla="*/ 54544 w 159342"/>
                <a:gd name="connsiteY8" fmla="*/ 210625 h 296988"/>
                <a:gd name="connsiteX9" fmla="*/ 41210 w 159342"/>
                <a:gd name="connsiteY9" fmla="*/ 59178 h 296988"/>
                <a:gd name="connsiteX10" fmla="*/ 21207 w 159342"/>
                <a:gd name="connsiteY10" fmla="*/ 49653 h 296988"/>
                <a:gd name="connsiteX11" fmla="*/ 42162 w 159342"/>
                <a:gd name="connsiteY11" fmla="*/ 30603 h 296988"/>
                <a:gd name="connsiteX12" fmla="*/ 83119 w 159342"/>
                <a:gd name="connsiteY12" fmla="*/ 65845 h 296988"/>
                <a:gd name="connsiteX13" fmla="*/ 136460 w 159342"/>
                <a:gd name="connsiteY13" fmla="*/ 190622 h 296988"/>
                <a:gd name="connsiteX14" fmla="*/ 123125 w 159342"/>
                <a:gd name="connsiteY14" fmla="*/ 250630 h 2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342" h="296988">
                  <a:moveTo>
                    <a:pt x="16444" y="123"/>
                  </a:moveTo>
                  <a:cubicBezTo>
                    <a:pt x="11682" y="-830"/>
                    <a:pt x="6919" y="3933"/>
                    <a:pt x="5014" y="8695"/>
                  </a:cubicBezTo>
                  <a:cubicBezTo>
                    <a:pt x="-1653" y="35365"/>
                    <a:pt x="252" y="61083"/>
                    <a:pt x="252" y="87753"/>
                  </a:cubicBezTo>
                  <a:cubicBezTo>
                    <a:pt x="252" y="94420"/>
                    <a:pt x="5014" y="98230"/>
                    <a:pt x="10729" y="99183"/>
                  </a:cubicBezTo>
                  <a:cubicBezTo>
                    <a:pt x="7872" y="151570"/>
                    <a:pt x="25017" y="212530"/>
                    <a:pt x="44067" y="254440"/>
                  </a:cubicBezTo>
                  <a:cubicBezTo>
                    <a:pt x="67879" y="306828"/>
                    <a:pt x="111694" y="312543"/>
                    <a:pt x="142175" y="262060"/>
                  </a:cubicBezTo>
                  <a:cubicBezTo>
                    <a:pt x="195514" y="177288"/>
                    <a:pt x="116457" y="10600"/>
                    <a:pt x="16444" y="123"/>
                  </a:cubicBezTo>
                  <a:close/>
                  <a:moveTo>
                    <a:pt x="123125" y="250630"/>
                  </a:moveTo>
                  <a:cubicBezTo>
                    <a:pt x="93597" y="311590"/>
                    <a:pt x="62164" y="238247"/>
                    <a:pt x="54544" y="210625"/>
                  </a:cubicBezTo>
                  <a:cubicBezTo>
                    <a:pt x="40257" y="163000"/>
                    <a:pt x="24064" y="107755"/>
                    <a:pt x="41210" y="59178"/>
                  </a:cubicBezTo>
                  <a:cubicBezTo>
                    <a:pt x="45972" y="46795"/>
                    <a:pt x="28827" y="41080"/>
                    <a:pt x="21207" y="49653"/>
                  </a:cubicBezTo>
                  <a:cubicBezTo>
                    <a:pt x="22160" y="35365"/>
                    <a:pt x="26922" y="23935"/>
                    <a:pt x="42162" y="30603"/>
                  </a:cubicBezTo>
                  <a:cubicBezTo>
                    <a:pt x="58354" y="38222"/>
                    <a:pt x="71689" y="52510"/>
                    <a:pt x="83119" y="65845"/>
                  </a:cubicBezTo>
                  <a:cubicBezTo>
                    <a:pt x="112647" y="99183"/>
                    <a:pt x="130744" y="146808"/>
                    <a:pt x="136460" y="190622"/>
                  </a:cubicBezTo>
                  <a:cubicBezTo>
                    <a:pt x="138364" y="212530"/>
                    <a:pt x="132650" y="230628"/>
                    <a:pt x="123125" y="250630"/>
                  </a:cubicBezTo>
                  <a:close/>
                </a:path>
              </a:pathLst>
            </a:custGeom>
            <a:solidFill>
              <a:srgbClr val="FFFFFF"/>
            </a:solidFill>
            <a:ln w="9525" cap="flat">
              <a:noFill/>
              <a:prstDash val="solid"/>
              <a:miter/>
            </a:ln>
          </p:spPr>
          <p:txBody>
            <a:bodyPr rtlCol="0" anchor="ctr"/>
            <a:lstStyle/>
            <a:p>
              <a:endParaRPr lang="pt-BR"/>
            </a:p>
          </p:txBody>
        </p:sp>
        <p:sp>
          <p:nvSpPr>
            <p:cNvPr id="38" name="Forma Livre: Forma 37">
              <a:extLst>
                <a:ext uri="{FF2B5EF4-FFF2-40B4-BE49-F238E27FC236}">
                  <a16:creationId xmlns:a16="http://schemas.microsoft.com/office/drawing/2014/main" id="{D6E28F42-FEDF-481D-B244-97B6018661BE}"/>
                </a:ext>
              </a:extLst>
            </p:cNvPr>
            <p:cNvSpPr/>
            <p:nvPr/>
          </p:nvSpPr>
          <p:spPr>
            <a:xfrm rot="10800000">
              <a:off x="9864086" y="5095714"/>
              <a:ext cx="346704" cy="279152"/>
            </a:xfrm>
            <a:custGeom>
              <a:avLst/>
              <a:gdLst>
                <a:gd name="connsiteX0" fmla="*/ 11076 w 346704"/>
                <a:gd name="connsiteY0" fmla="*/ 28 h 279152"/>
                <a:gd name="connsiteX1" fmla="*/ 11076 w 346704"/>
                <a:gd name="connsiteY1" fmla="*/ 22888 h 279152"/>
                <a:gd name="connsiteX2" fmla="*/ 30126 w 346704"/>
                <a:gd name="connsiteY2" fmla="*/ 23840 h 279152"/>
                <a:gd name="connsiteX3" fmla="*/ 22506 w 346704"/>
                <a:gd name="connsiteY3" fmla="*/ 37175 h 279152"/>
                <a:gd name="connsiteX4" fmla="*/ 147283 w 346704"/>
                <a:gd name="connsiteY4" fmla="*/ 259108 h 279152"/>
                <a:gd name="connsiteX5" fmla="*/ 335878 w 346704"/>
                <a:gd name="connsiteY5" fmla="*/ 211483 h 279152"/>
                <a:gd name="connsiteX6" fmla="*/ 11076 w 346704"/>
                <a:gd name="connsiteY6" fmla="*/ 28 h 279152"/>
                <a:gd name="connsiteX7" fmla="*/ 137758 w 346704"/>
                <a:gd name="connsiteY7" fmla="*/ 222913 h 279152"/>
                <a:gd name="connsiteX8" fmla="*/ 44413 w 346704"/>
                <a:gd name="connsiteY8" fmla="*/ 30508 h 279152"/>
                <a:gd name="connsiteX9" fmla="*/ 39651 w 346704"/>
                <a:gd name="connsiteY9" fmla="*/ 23840 h 279152"/>
                <a:gd name="connsiteX10" fmla="*/ 172048 w 346704"/>
                <a:gd name="connsiteY10" fmla="*/ 48605 h 279152"/>
                <a:gd name="connsiteX11" fmla="*/ 319686 w 346704"/>
                <a:gd name="connsiteY11" fmla="*/ 161000 h 279152"/>
                <a:gd name="connsiteX12" fmla="*/ 137758 w 346704"/>
                <a:gd name="connsiteY12" fmla="*/ 222913 h 2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6704" h="279152">
                  <a:moveTo>
                    <a:pt x="11076" y="28"/>
                  </a:moveTo>
                  <a:cubicBezTo>
                    <a:pt x="-4164" y="-925"/>
                    <a:pt x="-3212" y="22888"/>
                    <a:pt x="11076" y="22888"/>
                  </a:cubicBezTo>
                  <a:cubicBezTo>
                    <a:pt x="17743" y="22888"/>
                    <a:pt x="24411" y="23840"/>
                    <a:pt x="30126" y="23840"/>
                  </a:cubicBezTo>
                  <a:cubicBezTo>
                    <a:pt x="24411" y="25745"/>
                    <a:pt x="20601" y="30508"/>
                    <a:pt x="22506" y="37175"/>
                  </a:cubicBezTo>
                  <a:cubicBezTo>
                    <a:pt x="45366" y="116233"/>
                    <a:pt x="75846" y="211483"/>
                    <a:pt x="147283" y="259108"/>
                  </a:cubicBezTo>
                  <a:cubicBezTo>
                    <a:pt x="206338" y="299113"/>
                    <a:pt x="306351" y="277205"/>
                    <a:pt x="335878" y="211483"/>
                  </a:cubicBezTo>
                  <a:cubicBezTo>
                    <a:pt x="407316" y="52415"/>
                    <a:pt x="105373" y="2885"/>
                    <a:pt x="11076" y="28"/>
                  </a:cubicBezTo>
                  <a:close/>
                  <a:moveTo>
                    <a:pt x="137758" y="222913"/>
                  </a:moveTo>
                  <a:cubicBezTo>
                    <a:pt x="86323" y="175288"/>
                    <a:pt x="62511" y="96230"/>
                    <a:pt x="44413" y="30508"/>
                  </a:cubicBezTo>
                  <a:cubicBezTo>
                    <a:pt x="43461" y="27650"/>
                    <a:pt x="41556" y="24793"/>
                    <a:pt x="39651" y="23840"/>
                  </a:cubicBezTo>
                  <a:cubicBezTo>
                    <a:pt x="84418" y="27650"/>
                    <a:pt x="129186" y="36223"/>
                    <a:pt x="172048" y="48605"/>
                  </a:cubicBezTo>
                  <a:cubicBezTo>
                    <a:pt x="227293" y="64798"/>
                    <a:pt x="311113" y="95278"/>
                    <a:pt x="319686" y="161000"/>
                  </a:cubicBezTo>
                  <a:cubicBezTo>
                    <a:pt x="333021" y="263870"/>
                    <a:pt x="193956" y="275300"/>
                    <a:pt x="137758" y="222913"/>
                  </a:cubicBezTo>
                  <a:close/>
                </a:path>
              </a:pathLst>
            </a:custGeom>
            <a:solidFill>
              <a:srgbClr val="FFFFFF"/>
            </a:solidFill>
            <a:ln w="9525" cap="flat">
              <a:noFill/>
              <a:prstDash val="solid"/>
              <a:miter/>
            </a:ln>
          </p:spPr>
          <p:txBody>
            <a:bodyPr rtlCol="0" anchor="ctr"/>
            <a:lstStyle/>
            <a:p>
              <a:endParaRPr lang="pt-BR"/>
            </a:p>
          </p:txBody>
        </p:sp>
        <p:sp>
          <p:nvSpPr>
            <p:cNvPr id="39" name="Forma Livre: Forma 38">
              <a:extLst>
                <a:ext uri="{FF2B5EF4-FFF2-40B4-BE49-F238E27FC236}">
                  <a16:creationId xmlns:a16="http://schemas.microsoft.com/office/drawing/2014/main" id="{F811DEF2-7DB2-4D4A-28D2-59E6E1F83D68}"/>
                </a:ext>
              </a:extLst>
            </p:cNvPr>
            <p:cNvSpPr/>
            <p:nvPr/>
          </p:nvSpPr>
          <p:spPr>
            <a:xfrm rot="10800000">
              <a:off x="9043143" y="5612286"/>
              <a:ext cx="882011" cy="255070"/>
            </a:xfrm>
            <a:custGeom>
              <a:avLst/>
              <a:gdLst>
                <a:gd name="connsiteX0" fmla="*/ 880822 w 882011"/>
                <a:gd name="connsiteY0" fmla="*/ 128662 h 255070"/>
                <a:gd name="connsiteX1" fmla="*/ 740804 w 882011"/>
                <a:gd name="connsiteY1" fmla="*/ 17220 h 255070"/>
                <a:gd name="connsiteX2" fmla="*/ 458864 w 882011"/>
                <a:gd name="connsiteY2" fmla="*/ 1980 h 255070"/>
                <a:gd name="connsiteX3" fmla="*/ 202642 w 882011"/>
                <a:gd name="connsiteY3" fmla="*/ 23887 h 255070"/>
                <a:gd name="connsiteX4" fmla="*/ 29287 w 882011"/>
                <a:gd name="connsiteY4" fmla="*/ 81990 h 255070"/>
                <a:gd name="connsiteX5" fmla="*/ 18809 w 882011"/>
                <a:gd name="connsiteY5" fmla="*/ 84847 h 255070"/>
                <a:gd name="connsiteX6" fmla="*/ 16905 w 882011"/>
                <a:gd name="connsiteY6" fmla="*/ 86752 h 255070"/>
                <a:gd name="connsiteX7" fmla="*/ 10237 w 882011"/>
                <a:gd name="connsiteY7" fmla="*/ 85800 h 255070"/>
                <a:gd name="connsiteX8" fmla="*/ 8332 w 882011"/>
                <a:gd name="connsiteY8" fmla="*/ 85800 h 255070"/>
                <a:gd name="connsiteX9" fmla="*/ 5474 w 882011"/>
                <a:gd name="connsiteY9" fmla="*/ 106755 h 255070"/>
                <a:gd name="connsiteX10" fmla="*/ 12142 w 882011"/>
                <a:gd name="connsiteY10" fmla="*/ 109612 h 255070"/>
                <a:gd name="connsiteX11" fmla="*/ 25477 w 882011"/>
                <a:gd name="connsiteY11" fmla="*/ 116280 h 255070"/>
                <a:gd name="connsiteX12" fmla="*/ 28334 w 882011"/>
                <a:gd name="connsiteY12" fmla="*/ 114375 h 255070"/>
                <a:gd name="connsiteX13" fmla="*/ 61672 w 882011"/>
                <a:gd name="connsiteY13" fmla="*/ 120090 h 255070"/>
                <a:gd name="connsiteX14" fmla="*/ 215977 w 882011"/>
                <a:gd name="connsiteY14" fmla="*/ 160095 h 255070"/>
                <a:gd name="connsiteX15" fmla="*/ 527445 w 882011"/>
                <a:gd name="connsiteY15" fmla="*/ 241057 h 255070"/>
                <a:gd name="connsiteX16" fmla="*/ 880822 w 882011"/>
                <a:gd name="connsiteY16" fmla="*/ 128662 h 255070"/>
                <a:gd name="connsiteX17" fmla="*/ 697942 w 882011"/>
                <a:gd name="connsiteY17" fmla="*/ 230580 h 255070"/>
                <a:gd name="connsiteX18" fmla="*/ 435052 w 882011"/>
                <a:gd name="connsiteY18" fmla="*/ 200100 h 255070"/>
                <a:gd name="connsiteX19" fmla="*/ 189307 w 882011"/>
                <a:gd name="connsiteY19" fmla="*/ 127710 h 255070"/>
                <a:gd name="connsiteX20" fmla="*/ 82627 w 882011"/>
                <a:gd name="connsiteY20" fmla="*/ 101040 h 255070"/>
                <a:gd name="connsiteX21" fmla="*/ 47384 w 882011"/>
                <a:gd name="connsiteY21" fmla="*/ 95325 h 255070"/>
                <a:gd name="connsiteX22" fmla="*/ 196927 w 882011"/>
                <a:gd name="connsiteY22" fmla="*/ 46747 h 255070"/>
                <a:gd name="connsiteX23" fmla="*/ 407430 w 882011"/>
                <a:gd name="connsiteY23" fmla="*/ 24840 h 255070"/>
                <a:gd name="connsiteX24" fmla="*/ 664605 w 882011"/>
                <a:gd name="connsiteY24" fmla="*/ 28650 h 255070"/>
                <a:gd name="connsiteX25" fmla="*/ 855104 w 882011"/>
                <a:gd name="connsiteY25" fmla="*/ 121995 h 255070"/>
                <a:gd name="connsiteX26" fmla="*/ 697942 w 882011"/>
                <a:gd name="connsiteY26" fmla="*/ 230580 h 25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2011" h="255070">
                  <a:moveTo>
                    <a:pt x="880822" y="128662"/>
                  </a:moveTo>
                  <a:cubicBezTo>
                    <a:pt x="871297" y="61035"/>
                    <a:pt x="797954" y="29602"/>
                    <a:pt x="740804" y="17220"/>
                  </a:cubicBezTo>
                  <a:cubicBezTo>
                    <a:pt x="650317" y="-3735"/>
                    <a:pt x="551257" y="-878"/>
                    <a:pt x="458864" y="1980"/>
                  </a:cubicBezTo>
                  <a:cubicBezTo>
                    <a:pt x="373139" y="3885"/>
                    <a:pt x="287414" y="10552"/>
                    <a:pt x="202642" y="23887"/>
                  </a:cubicBezTo>
                  <a:cubicBezTo>
                    <a:pt x="143587" y="33412"/>
                    <a:pt x="79770" y="46747"/>
                    <a:pt x="29287" y="81990"/>
                  </a:cubicBezTo>
                  <a:cubicBezTo>
                    <a:pt x="25477" y="81037"/>
                    <a:pt x="21667" y="81037"/>
                    <a:pt x="18809" y="84847"/>
                  </a:cubicBezTo>
                  <a:cubicBezTo>
                    <a:pt x="17857" y="85800"/>
                    <a:pt x="17857" y="86752"/>
                    <a:pt x="16905" y="86752"/>
                  </a:cubicBezTo>
                  <a:cubicBezTo>
                    <a:pt x="14999" y="85800"/>
                    <a:pt x="12142" y="85800"/>
                    <a:pt x="10237" y="85800"/>
                  </a:cubicBezTo>
                  <a:cubicBezTo>
                    <a:pt x="9284" y="85800"/>
                    <a:pt x="9284" y="85800"/>
                    <a:pt x="8332" y="85800"/>
                  </a:cubicBezTo>
                  <a:cubicBezTo>
                    <a:pt x="-1193" y="87705"/>
                    <a:pt x="-3098" y="101992"/>
                    <a:pt x="5474" y="106755"/>
                  </a:cubicBezTo>
                  <a:cubicBezTo>
                    <a:pt x="7380" y="107707"/>
                    <a:pt x="9284" y="108660"/>
                    <a:pt x="12142" y="109612"/>
                  </a:cubicBezTo>
                  <a:cubicBezTo>
                    <a:pt x="14047" y="115327"/>
                    <a:pt x="20714" y="118185"/>
                    <a:pt x="25477" y="116280"/>
                  </a:cubicBezTo>
                  <a:cubicBezTo>
                    <a:pt x="26430" y="116280"/>
                    <a:pt x="27382" y="115327"/>
                    <a:pt x="28334" y="114375"/>
                  </a:cubicBezTo>
                  <a:cubicBezTo>
                    <a:pt x="39764" y="117232"/>
                    <a:pt x="51195" y="118185"/>
                    <a:pt x="61672" y="120090"/>
                  </a:cubicBezTo>
                  <a:cubicBezTo>
                    <a:pt x="115012" y="131520"/>
                    <a:pt x="164542" y="141997"/>
                    <a:pt x="215977" y="160095"/>
                  </a:cubicBezTo>
                  <a:cubicBezTo>
                    <a:pt x="317895" y="195337"/>
                    <a:pt x="421717" y="222960"/>
                    <a:pt x="527445" y="241057"/>
                  </a:cubicBezTo>
                  <a:cubicBezTo>
                    <a:pt x="616027" y="257250"/>
                    <a:pt x="902729" y="289635"/>
                    <a:pt x="880822" y="128662"/>
                  </a:cubicBezTo>
                  <a:close/>
                  <a:moveTo>
                    <a:pt x="697942" y="230580"/>
                  </a:moveTo>
                  <a:cubicBezTo>
                    <a:pt x="609359" y="236295"/>
                    <a:pt x="520777" y="220102"/>
                    <a:pt x="435052" y="200100"/>
                  </a:cubicBezTo>
                  <a:cubicBezTo>
                    <a:pt x="351232" y="181050"/>
                    <a:pt x="270270" y="155332"/>
                    <a:pt x="189307" y="127710"/>
                  </a:cubicBezTo>
                  <a:cubicBezTo>
                    <a:pt x="154064" y="115327"/>
                    <a:pt x="118822" y="106755"/>
                    <a:pt x="82627" y="101040"/>
                  </a:cubicBezTo>
                  <a:cubicBezTo>
                    <a:pt x="73102" y="99135"/>
                    <a:pt x="59767" y="98182"/>
                    <a:pt x="47384" y="95325"/>
                  </a:cubicBezTo>
                  <a:cubicBezTo>
                    <a:pt x="91199" y="66750"/>
                    <a:pt x="146445" y="55320"/>
                    <a:pt x="196927" y="46747"/>
                  </a:cubicBezTo>
                  <a:cubicBezTo>
                    <a:pt x="266459" y="34365"/>
                    <a:pt x="336945" y="28650"/>
                    <a:pt x="407430" y="24840"/>
                  </a:cubicBezTo>
                  <a:cubicBezTo>
                    <a:pt x="493155" y="20077"/>
                    <a:pt x="578880" y="21030"/>
                    <a:pt x="664605" y="28650"/>
                  </a:cubicBezTo>
                  <a:cubicBezTo>
                    <a:pt x="736042" y="34365"/>
                    <a:pt x="825577" y="46747"/>
                    <a:pt x="855104" y="121995"/>
                  </a:cubicBezTo>
                  <a:cubicBezTo>
                    <a:pt x="891300" y="211530"/>
                    <a:pt x="752234" y="226770"/>
                    <a:pt x="697942" y="230580"/>
                  </a:cubicBezTo>
                  <a:close/>
                </a:path>
              </a:pathLst>
            </a:custGeom>
            <a:solidFill>
              <a:srgbClr val="FFFFFF"/>
            </a:solidFill>
            <a:ln w="9525" cap="flat">
              <a:noFill/>
              <a:prstDash val="solid"/>
              <a:miter/>
            </a:ln>
          </p:spPr>
          <p:txBody>
            <a:bodyPr rtlCol="0" anchor="ctr"/>
            <a:lstStyle/>
            <a:p>
              <a:endParaRPr lang="pt-BR"/>
            </a:p>
          </p:txBody>
        </p:sp>
        <p:sp>
          <p:nvSpPr>
            <p:cNvPr id="40" name="Forma Livre: Forma 39">
              <a:extLst>
                <a:ext uri="{FF2B5EF4-FFF2-40B4-BE49-F238E27FC236}">
                  <a16:creationId xmlns:a16="http://schemas.microsoft.com/office/drawing/2014/main" id="{8D40A6F1-DB42-9228-A64E-53370469EBAE}"/>
                </a:ext>
              </a:extLst>
            </p:cNvPr>
            <p:cNvSpPr/>
            <p:nvPr/>
          </p:nvSpPr>
          <p:spPr>
            <a:xfrm rot="10800000">
              <a:off x="9167796" y="5709523"/>
              <a:ext cx="172763" cy="78745"/>
            </a:xfrm>
            <a:custGeom>
              <a:avLst/>
              <a:gdLst>
                <a:gd name="connsiteX0" fmla="*/ 159068 w 172763"/>
                <a:gd name="connsiteY0" fmla="*/ 11474 h 78745"/>
                <a:gd name="connsiteX1" fmla="*/ 64770 w 172763"/>
                <a:gd name="connsiteY1" fmla="*/ 11474 h 78745"/>
                <a:gd name="connsiteX2" fmla="*/ 59055 w 172763"/>
                <a:gd name="connsiteY2" fmla="*/ 19094 h 78745"/>
                <a:gd name="connsiteX3" fmla="*/ 5715 w 172763"/>
                <a:gd name="connsiteY3" fmla="*/ 30524 h 78745"/>
                <a:gd name="connsiteX4" fmla="*/ 0 w 172763"/>
                <a:gd name="connsiteY4" fmla="*/ 40049 h 78745"/>
                <a:gd name="connsiteX5" fmla="*/ 151447 w 172763"/>
                <a:gd name="connsiteY5" fmla="*/ 61004 h 78745"/>
                <a:gd name="connsiteX6" fmla="*/ 159068 w 172763"/>
                <a:gd name="connsiteY6" fmla="*/ 11474 h 78745"/>
                <a:gd name="connsiteX7" fmla="*/ 120968 w 172763"/>
                <a:gd name="connsiteY7" fmla="*/ 49574 h 78745"/>
                <a:gd name="connsiteX8" fmla="*/ 25717 w 172763"/>
                <a:gd name="connsiteY8" fmla="*/ 46717 h 78745"/>
                <a:gd name="connsiteX9" fmla="*/ 72390 w 172763"/>
                <a:gd name="connsiteY9" fmla="*/ 46717 h 78745"/>
                <a:gd name="connsiteX10" fmla="*/ 83820 w 172763"/>
                <a:gd name="connsiteY10" fmla="*/ 28619 h 78745"/>
                <a:gd name="connsiteX11" fmla="*/ 135255 w 172763"/>
                <a:gd name="connsiteY11" fmla="*/ 26714 h 78745"/>
                <a:gd name="connsiteX12" fmla="*/ 150495 w 172763"/>
                <a:gd name="connsiteY12" fmla="*/ 34334 h 78745"/>
                <a:gd name="connsiteX13" fmla="*/ 120968 w 172763"/>
                <a:gd name="connsiteY13" fmla="*/ 49574 h 7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2763" h="78745">
                  <a:moveTo>
                    <a:pt x="159068" y="11474"/>
                  </a:moveTo>
                  <a:cubicBezTo>
                    <a:pt x="133350" y="-5671"/>
                    <a:pt x="91440" y="-1861"/>
                    <a:pt x="64770" y="11474"/>
                  </a:cubicBezTo>
                  <a:cubicBezTo>
                    <a:pt x="60960" y="13379"/>
                    <a:pt x="59055" y="16237"/>
                    <a:pt x="59055" y="19094"/>
                  </a:cubicBezTo>
                  <a:cubicBezTo>
                    <a:pt x="40957" y="17189"/>
                    <a:pt x="22860" y="20999"/>
                    <a:pt x="5715" y="30524"/>
                  </a:cubicBezTo>
                  <a:cubicBezTo>
                    <a:pt x="2857" y="32429"/>
                    <a:pt x="0" y="36239"/>
                    <a:pt x="0" y="40049"/>
                  </a:cubicBezTo>
                  <a:cubicBezTo>
                    <a:pt x="6667" y="99104"/>
                    <a:pt x="117157" y="77197"/>
                    <a:pt x="151447" y="61004"/>
                  </a:cubicBezTo>
                  <a:cubicBezTo>
                    <a:pt x="175260" y="50527"/>
                    <a:pt x="180975" y="26714"/>
                    <a:pt x="159068" y="11474"/>
                  </a:cubicBezTo>
                  <a:close/>
                  <a:moveTo>
                    <a:pt x="120968" y="49574"/>
                  </a:moveTo>
                  <a:cubicBezTo>
                    <a:pt x="107632" y="53384"/>
                    <a:pt x="40957" y="63862"/>
                    <a:pt x="25717" y="46717"/>
                  </a:cubicBezTo>
                  <a:cubicBezTo>
                    <a:pt x="40957" y="41002"/>
                    <a:pt x="56197" y="40049"/>
                    <a:pt x="72390" y="46717"/>
                  </a:cubicBezTo>
                  <a:cubicBezTo>
                    <a:pt x="83820" y="50527"/>
                    <a:pt x="89535" y="36239"/>
                    <a:pt x="83820" y="28619"/>
                  </a:cubicBezTo>
                  <a:cubicBezTo>
                    <a:pt x="100013" y="22904"/>
                    <a:pt x="118110" y="22904"/>
                    <a:pt x="135255" y="26714"/>
                  </a:cubicBezTo>
                  <a:cubicBezTo>
                    <a:pt x="138113" y="27667"/>
                    <a:pt x="150495" y="30524"/>
                    <a:pt x="150495" y="34334"/>
                  </a:cubicBezTo>
                  <a:cubicBezTo>
                    <a:pt x="151447" y="40049"/>
                    <a:pt x="124777" y="47669"/>
                    <a:pt x="120968" y="49574"/>
                  </a:cubicBezTo>
                  <a:close/>
                </a:path>
              </a:pathLst>
            </a:custGeom>
            <a:solidFill>
              <a:srgbClr val="FFFFFF"/>
            </a:solidFill>
            <a:ln w="9525" cap="flat">
              <a:noFill/>
              <a:prstDash val="solid"/>
              <a:miter/>
            </a:ln>
          </p:spPr>
          <p:txBody>
            <a:bodyPr rtlCol="0" anchor="ctr"/>
            <a:lstStyle/>
            <a:p>
              <a:endParaRPr lang="pt-BR"/>
            </a:p>
          </p:txBody>
        </p:sp>
        <p:sp>
          <p:nvSpPr>
            <p:cNvPr id="41" name="Forma Livre: Forma 40">
              <a:extLst>
                <a:ext uri="{FF2B5EF4-FFF2-40B4-BE49-F238E27FC236}">
                  <a16:creationId xmlns:a16="http://schemas.microsoft.com/office/drawing/2014/main" id="{BE990179-8175-029C-F40C-D4CB3856D2C0}"/>
                </a:ext>
              </a:extLst>
            </p:cNvPr>
            <p:cNvSpPr/>
            <p:nvPr/>
          </p:nvSpPr>
          <p:spPr>
            <a:xfrm rot="10800000">
              <a:off x="11441796" y="5433288"/>
              <a:ext cx="140081" cy="69748"/>
            </a:xfrm>
            <a:custGeom>
              <a:avLst/>
              <a:gdLst>
                <a:gd name="connsiteX0" fmla="*/ 134247 w 140081"/>
                <a:gd name="connsiteY0" fmla="*/ 19244 h 69748"/>
                <a:gd name="connsiteX1" fmla="*/ 90432 w 140081"/>
                <a:gd name="connsiteY1" fmla="*/ 6862 h 69748"/>
                <a:gd name="connsiteX2" fmla="*/ 87574 w 140081"/>
                <a:gd name="connsiteY2" fmla="*/ 4957 h 69748"/>
                <a:gd name="connsiteX3" fmla="*/ 3755 w 140081"/>
                <a:gd name="connsiteY3" fmla="*/ 47819 h 69748"/>
                <a:gd name="connsiteX4" fmla="*/ 137105 w 140081"/>
                <a:gd name="connsiteY4" fmla="*/ 36389 h 69748"/>
                <a:gd name="connsiteX5" fmla="*/ 134247 w 140081"/>
                <a:gd name="connsiteY5" fmla="*/ 19244 h 69748"/>
                <a:gd name="connsiteX6" fmla="*/ 34235 w 140081"/>
                <a:gd name="connsiteY6" fmla="*/ 44962 h 69748"/>
                <a:gd name="connsiteX7" fmla="*/ 38045 w 140081"/>
                <a:gd name="connsiteY7" fmla="*/ 27817 h 69748"/>
                <a:gd name="connsiteX8" fmla="*/ 52332 w 140081"/>
                <a:gd name="connsiteY8" fmla="*/ 24007 h 69748"/>
                <a:gd name="connsiteX9" fmla="*/ 65667 w 140081"/>
                <a:gd name="connsiteY9" fmla="*/ 36389 h 69748"/>
                <a:gd name="connsiteX10" fmla="*/ 106624 w 140081"/>
                <a:gd name="connsiteY10" fmla="*/ 32579 h 69748"/>
                <a:gd name="connsiteX11" fmla="*/ 34235 w 140081"/>
                <a:gd name="connsiteY11" fmla="*/ 44962 h 6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081" h="69748">
                  <a:moveTo>
                    <a:pt x="134247" y="19244"/>
                  </a:moveTo>
                  <a:cubicBezTo>
                    <a:pt x="121865" y="9719"/>
                    <a:pt x="105672" y="5909"/>
                    <a:pt x="90432" y="6862"/>
                  </a:cubicBezTo>
                  <a:cubicBezTo>
                    <a:pt x="89480" y="5909"/>
                    <a:pt x="88527" y="5909"/>
                    <a:pt x="87574" y="4957"/>
                  </a:cubicBezTo>
                  <a:cubicBezTo>
                    <a:pt x="61857" y="-8378"/>
                    <a:pt x="-18153" y="4957"/>
                    <a:pt x="3755" y="47819"/>
                  </a:cubicBezTo>
                  <a:cubicBezTo>
                    <a:pt x="24710" y="88777"/>
                    <a:pt x="114245" y="64964"/>
                    <a:pt x="137105" y="36389"/>
                  </a:cubicBezTo>
                  <a:cubicBezTo>
                    <a:pt x="141867" y="31627"/>
                    <a:pt x="140915" y="24959"/>
                    <a:pt x="134247" y="19244"/>
                  </a:cubicBezTo>
                  <a:close/>
                  <a:moveTo>
                    <a:pt x="34235" y="44962"/>
                  </a:moveTo>
                  <a:cubicBezTo>
                    <a:pt x="14232" y="40199"/>
                    <a:pt x="26615" y="31627"/>
                    <a:pt x="38045" y="27817"/>
                  </a:cubicBezTo>
                  <a:cubicBezTo>
                    <a:pt x="41855" y="26864"/>
                    <a:pt x="47570" y="24959"/>
                    <a:pt x="52332" y="24007"/>
                  </a:cubicBezTo>
                  <a:cubicBezTo>
                    <a:pt x="51380" y="31627"/>
                    <a:pt x="57095" y="39247"/>
                    <a:pt x="65667" y="36389"/>
                  </a:cubicBezTo>
                  <a:cubicBezTo>
                    <a:pt x="79002" y="31627"/>
                    <a:pt x="93290" y="28769"/>
                    <a:pt x="106624" y="32579"/>
                  </a:cubicBezTo>
                  <a:cubicBezTo>
                    <a:pt x="87574" y="45914"/>
                    <a:pt x="55190" y="49724"/>
                    <a:pt x="34235" y="44962"/>
                  </a:cubicBezTo>
                  <a:close/>
                </a:path>
              </a:pathLst>
            </a:custGeom>
            <a:solidFill>
              <a:srgbClr val="FFFFFF"/>
            </a:solidFill>
            <a:ln w="9525" cap="flat">
              <a:noFill/>
              <a:prstDash val="solid"/>
              <a:miter/>
            </a:ln>
          </p:spPr>
          <p:txBody>
            <a:bodyPr rtlCol="0" anchor="ctr"/>
            <a:lstStyle/>
            <a:p>
              <a:endParaRPr lang="pt-BR"/>
            </a:p>
          </p:txBody>
        </p:sp>
        <p:sp>
          <p:nvSpPr>
            <p:cNvPr id="42" name="Forma Livre: Forma 41">
              <a:extLst>
                <a:ext uri="{FF2B5EF4-FFF2-40B4-BE49-F238E27FC236}">
                  <a16:creationId xmlns:a16="http://schemas.microsoft.com/office/drawing/2014/main" id="{DBE47BB8-818A-8824-06F8-81110183F794}"/>
                </a:ext>
              </a:extLst>
            </p:cNvPr>
            <p:cNvSpPr/>
            <p:nvPr/>
          </p:nvSpPr>
          <p:spPr>
            <a:xfrm rot="10800000">
              <a:off x="8132208" y="5576481"/>
              <a:ext cx="719190" cy="1343312"/>
            </a:xfrm>
            <a:custGeom>
              <a:avLst/>
              <a:gdLst>
                <a:gd name="connsiteX0" fmla="*/ 712894 w 719190"/>
                <a:gd name="connsiteY0" fmla="*/ 695325 h 1343312"/>
                <a:gd name="connsiteX1" fmla="*/ 446194 w 719190"/>
                <a:gd name="connsiteY1" fmla="*/ 224790 h 1343312"/>
                <a:gd name="connsiteX2" fmla="*/ 267123 w 719190"/>
                <a:gd name="connsiteY2" fmla="*/ 80963 h 1343312"/>
                <a:gd name="connsiteX3" fmla="*/ 116628 w 719190"/>
                <a:gd name="connsiteY3" fmla="*/ 0 h 1343312"/>
                <a:gd name="connsiteX4" fmla="*/ 116628 w 719190"/>
                <a:gd name="connsiteY4" fmla="*/ 22860 h 1343312"/>
                <a:gd name="connsiteX5" fmla="*/ 225214 w 719190"/>
                <a:gd name="connsiteY5" fmla="*/ 77152 h 1343312"/>
                <a:gd name="connsiteX6" fmla="*/ 342371 w 719190"/>
                <a:gd name="connsiteY6" fmla="*/ 171450 h 1343312"/>
                <a:gd name="connsiteX7" fmla="*/ 590973 w 719190"/>
                <a:gd name="connsiteY7" fmla="*/ 430530 h 1343312"/>
                <a:gd name="connsiteX8" fmla="*/ 602403 w 719190"/>
                <a:gd name="connsiteY8" fmla="*/ 1133475 h 1343312"/>
                <a:gd name="connsiteX9" fmla="*/ 321416 w 719190"/>
                <a:gd name="connsiteY9" fmla="*/ 1320165 h 1343312"/>
                <a:gd name="connsiteX10" fmla="*/ 69003 w 719190"/>
                <a:gd name="connsiteY10" fmla="*/ 1132523 h 1343312"/>
                <a:gd name="connsiteX11" fmla="*/ 58526 w 719190"/>
                <a:gd name="connsiteY11" fmla="*/ 773430 h 1343312"/>
                <a:gd name="connsiteX12" fmla="*/ 340466 w 719190"/>
                <a:gd name="connsiteY12" fmla="*/ 601980 h 1343312"/>
                <a:gd name="connsiteX13" fmla="*/ 506201 w 719190"/>
                <a:gd name="connsiteY13" fmla="*/ 860108 h 1343312"/>
                <a:gd name="connsiteX14" fmla="*/ 384281 w 719190"/>
                <a:gd name="connsiteY14" fmla="*/ 986790 h 1343312"/>
                <a:gd name="connsiteX15" fmla="*/ 269028 w 719190"/>
                <a:gd name="connsiteY15" fmla="*/ 986790 h 1343312"/>
                <a:gd name="connsiteX16" fmla="*/ 289983 w 719190"/>
                <a:gd name="connsiteY16" fmla="*/ 859155 h 1343312"/>
                <a:gd name="connsiteX17" fmla="*/ 284269 w 719190"/>
                <a:gd name="connsiteY17" fmla="*/ 837247 h 1343312"/>
                <a:gd name="connsiteX18" fmla="*/ 247121 w 719190"/>
                <a:gd name="connsiteY18" fmla="*/ 998220 h 1343312"/>
                <a:gd name="connsiteX19" fmla="*/ 467148 w 719190"/>
                <a:gd name="connsiteY19" fmla="*/ 967740 h 1343312"/>
                <a:gd name="connsiteX20" fmla="*/ 447146 w 719190"/>
                <a:gd name="connsiteY20" fmla="*/ 603885 h 1343312"/>
                <a:gd name="connsiteX21" fmla="*/ 203306 w 719190"/>
                <a:gd name="connsiteY21" fmla="*/ 606743 h 1343312"/>
                <a:gd name="connsiteX22" fmla="*/ 16616 w 719190"/>
                <a:gd name="connsiteY22" fmla="*/ 811530 h 1343312"/>
                <a:gd name="connsiteX23" fmla="*/ 42333 w 719190"/>
                <a:gd name="connsiteY23" fmla="*/ 1125855 h 1343312"/>
                <a:gd name="connsiteX24" fmla="*/ 213783 w 719190"/>
                <a:gd name="connsiteY24" fmla="*/ 1322070 h 1343312"/>
                <a:gd name="connsiteX25" fmla="*/ 594783 w 719190"/>
                <a:gd name="connsiteY25" fmla="*/ 1185863 h 1343312"/>
                <a:gd name="connsiteX26" fmla="*/ 712894 w 719190"/>
                <a:gd name="connsiteY26" fmla="*/ 695325 h 134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9190" h="1343312">
                  <a:moveTo>
                    <a:pt x="712894" y="695325"/>
                  </a:moveTo>
                  <a:cubicBezTo>
                    <a:pt x="689081" y="510540"/>
                    <a:pt x="583353" y="347663"/>
                    <a:pt x="446194" y="224790"/>
                  </a:cubicBezTo>
                  <a:cubicBezTo>
                    <a:pt x="389996" y="174308"/>
                    <a:pt x="327131" y="127635"/>
                    <a:pt x="267123" y="80963"/>
                  </a:cubicBezTo>
                  <a:cubicBezTo>
                    <a:pt x="226166" y="48577"/>
                    <a:pt x="172826" y="952"/>
                    <a:pt x="116628" y="0"/>
                  </a:cubicBezTo>
                  <a:cubicBezTo>
                    <a:pt x="101389" y="0"/>
                    <a:pt x="102341" y="22860"/>
                    <a:pt x="116628" y="22860"/>
                  </a:cubicBezTo>
                  <a:cubicBezTo>
                    <a:pt x="155681" y="23813"/>
                    <a:pt x="194733" y="55245"/>
                    <a:pt x="225214" y="77152"/>
                  </a:cubicBezTo>
                  <a:cubicBezTo>
                    <a:pt x="266171" y="106680"/>
                    <a:pt x="303319" y="140017"/>
                    <a:pt x="342371" y="171450"/>
                  </a:cubicBezTo>
                  <a:cubicBezTo>
                    <a:pt x="438573" y="248602"/>
                    <a:pt x="524298" y="325755"/>
                    <a:pt x="590973" y="430530"/>
                  </a:cubicBezTo>
                  <a:cubicBezTo>
                    <a:pt x="727181" y="643890"/>
                    <a:pt x="729086" y="916305"/>
                    <a:pt x="602403" y="1133475"/>
                  </a:cubicBezTo>
                  <a:cubicBezTo>
                    <a:pt x="541444" y="1238250"/>
                    <a:pt x="446194" y="1315403"/>
                    <a:pt x="321416" y="1320165"/>
                  </a:cubicBezTo>
                  <a:cubicBezTo>
                    <a:pt x="200448" y="1324928"/>
                    <a:pt x="110914" y="1238250"/>
                    <a:pt x="69003" y="1132523"/>
                  </a:cubicBezTo>
                  <a:cubicBezTo>
                    <a:pt x="25189" y="1022985"/>
                    <a:pt x="-1481" y="882015"/>
                    <a:pt x="58526" y="773430"/>
                  </a:cubicBezTo>
                  <a:cubicBezTo>
                    <a:pt x="116628" y="668655"/>
                    <a:pt x="220451" y="602933"/>
                    <a:pt x="340466" y="601980"/>
                  </a:cubicBezTo>
                  <a:cubicBezTo>
                    <a:pt x="480483" y="601028"/>
                    <a:pt x="535728" y="738188"/>
                    <a:pt x="506201" y="860108"/>
                  </a:cubicBezTo>
                  <a:cubicBezTo>
                    <a:pt x="490961" y="924878"/>
                    <a:pt x="445241" y="964883"/>
                    <a:pt x="384281" y="986790"/>
                  </a:cubicBezTo>
                  <a:cubicBezTo>
                    <a:pt x="347133" y="1000125"/>
                    <a:pt x="304271" y="1005840"/>
                    <a:pt x="269028" y="986790"/>
                  </a:cubicBezTo>
                  <a:cubicBezTo>
                    <a:pt x="214736" y="957263"/>
                    <a:pt x="241406" y="876300"/>
                    <a:pt x="289983" y="859155"/>
                  </a:cubicBezTo>
                  <a:cubicBezTo>
                    <a:pt x="304271" y="854393"/>
                    <a:pt x="297603" y="832485"/>
                    <a:pt x="284269" y="837247"/>
                  </a:cubicBezTo>
                  <a:cubicBezTo>
                    <a:pt x="215689" y="861060"/>
                    <a:pt x="195686" y="947738"/>
                    <a:pt x="247121" y="998220"/>
                  </a:cubicBezTo>
                  <a:cubicBezTo>
                    <a:pt x="302366" y="1052513"/>
                    <a:pt x="418571" y="1009650"/>
                    <a:pt x="467148" y="967740"/>
                  </a:cubicBezTo>
                  <a:cubicBezTo>
                    <a:pt x="570971" y="879158"/>
                    <a:pt x="560494" y="680085"/>
                    <a:pt x="447146" y="603885"/>
                  </a:cubicBezTo>
                  <a:cubicBezTo>
                    <a:pt x="379519" y="558165"/>
                    <a:pt x="273791" y="577215"/>
                    <a:pt x="203306" y="606743"/>
                  </a:cubicBezTo>
                  <a:cubicBezTo>
                    <a:pt x="118533" y="642938"/>
                    <a:pt x="47096" y="725805"/>
                    <a:pt x="16616" y="811530"/>
                  </a:cubicBezTo>
                  <a:cubicBezTo>
                    <a:pt x="-18627" y="911543"/>
                    <a:pt x="8044" y="1030605"/>
                    <a:pt x="42333" y="1125855"/>
                  </a:cubicBezTo>
                  <a:cubicBezTo>
                    <a:pt x="72814" y="1211580"/>
                    <a:pt x="128058" y="1285875"/>
                    <a:pt x="213783" y="1322070"/>
                  </a:cubicBezTo>
                  <a:cubicBezTo>
                    <a:pt x="358564" y="1383983"/>
                    <a:pt x="508106" y="1302068"/>
                    <a:pt x="594783" y="1185863"/>
                  </a:cubicBezTo>
                  <a:cubicBezTo>
                    <a:pt x="700511" y="1047750"/>
                    <a:pt x="734801" y="867728"/>
                    <a:pt x="712894" y="695325"/>
                  </a:cubicBezTo>
                  <a:close/>
                </a:path>
              </a:pathLst>
            </a:custGeom>
            <a:solidFill>
              <a:srgbClr val="FFFFFF"/>
            </a:solidFill>
            <a:ln w="9525" cap="flat">
              <a:noFill/>
              <a:prstDash val="solid"/>
              <a:miter/>
            </a:ln>
          </p:spPr>
          <p:txBody>
            <a:bodyPr rtlCol="0" anchor="ctr"/>
            <a:lstStyle/>
            <a:p>
              <a:endParaRPr lang="pt-BR"/>
            </a:p>
          </p:txBody>
        </p:sp>
        <p:sp>
          <p:nvSpPr>
            <p:cNvPr id="43" name="Forma Livre: Forma 42">
              <a:extLst>
                <a:ext uri="{FF2B5EF4-FFF2-40B4-BE49-F238E27FC236}">
                  <a16:creationId xmlns:a16="http://schemas.microsoft.com/office/drawing/2014/main" id="{ACDD492A-47A9-094A-195C-AD845BB922B9}"/>
                </a:ext>
              </a:extLst>
            </p:cNvPr>
            <p:cNvSpPr/>
            <p:nvPr/>
          </p:nvSpPr>
          <p:spPr>
            <a:xfrm rot="10800000">
              <a:off x="8507837" y="6150888"/>
              <a:ext cx="470801" cy="369808"/>
            </a:xfrm>
            <a:custGeom>
              <a:avLst/>
              <a:gdLst>
                <a:gd name="connsiteX0" fmla="*/ 460086 w 470801"/>
                <a:gd name="connsiteY0" fmla="*/ 0 h 369808"/>
                <a:gd name="connsiteX1" fmla="*/ 147666 w 470801"/>
                <a:gd name="connsiteY1" fmla="*/ 98107 h 369808"/>
                <a:gd name="connsiteX2" fmla="*/ 29 w 470801"/>
                <a:gd name="connsiteY2" fmla="*/ 359093 h 369808"/>
                <a:gd name="connsiteX3" fmla="*/ 22889 w 470801"/>
                <a:gd name="connsiteY3" fmla="*/ 359093 h 369808"/>
                <a:gd name="connsiteX4" fmla="*/ 155286 w 470801"/>
                <a:gd name="connsiteY4" fmla="*/ 121920 h 369808"/>
                <a:gd name="connsiteX5" fmla="*/ 460086 w 470801"/>
                <a:gd name="connsiteY5" fmla="*/ 22860 h 369808"/>
                <a:gd name="connsiteX6" fmla="*/ 460086 w 470801"/>
                <a:gd name="connsiteY6" fmla="*/ 0 h 36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801" h="369808">
                  <a:moveTo>
                    <a:pt x="460086" y="0"/>
                  </a:moveTo>
                  <a:cubicBezTo>
                    <a:pt x="346739" y="952"/>
                    <a:pt x="236249" y="23813"/>
                    <a:pt x="147666" y="98107"/>
                  </a:cubicBezTo>
                  <a:cubicBezTo>
                    <a:pt x="75276" y="159068"/>
                    <a:pt x="5744" y="262890"/>
                    <a:pt x="29" y="359093"/>
                  </a:cubicBezTo>
                  <a:cubicBezTo>
                    <a:pt x="-924" y="373380"/>
                    <a:pt x="21936" y="373380"/>
                    <a:pt x="22889" y="359093"/>
                  </a:cubicBezTo>
                  <a:cubicBezTo>
                    <a:pt x="28604" y="269557"/>
                    <a:pt x="93374" y="181927"/>
                    <a:pt x="155286" y="121920"/>
                  </a:cubicBezTo>
                  <a:cubicBezTo>
                    <a:pt x="236249" y="43815"/>
                    <a:pt x="352454" y="23813"/>
                    <a:pt x="460086" y="22860"/>
                  </a:cubicBezTo>
                  <a:cubicBezTo>
                    <a:pt x="474374" y="22860"/>
                    <a:pt x="474374" y="0"/>
                    <a:pt x="460086" y="0"/>
                  </a:cubicBezTo>
                  <a:close/>
                </a:path>
              </a:pathLst>
            </a:custGeom>
            <a:solidFill>
              <a:srgbClr val="FFFFFF"/>
            </a:solidFill>
            <a:ln w="9525" cap="flat">
              <a:noFill/>
              <a:prstDash val="solid"/>
              <a:miter/>
            </a:ln>
          </p:spPr>
          <p:txBody>
            <a:bodyPr rtlCol="0" anchor="ctr"/>
            <a:lstStyle/>
            <a:p>
              <a:endParaRPr lang="pt-BR"/>
            </a:p>
          </p:txBody>
        </p:sp>
        <p:sp>
          <p:nvSpPr>
            <p:cNvPr id="44" name="Forma Livre: Forma 43">
              <a:extLst>
                <a:ext uri="{FF2B5EF4-FFF2-40B4-BE49-F238E27FC236}">
                  <a16:creationId xmlns:a16="http://schemas.microsoft.com/office/drawing/2014/main" id="{2C972A97-B8A4-BBF1-51D7-EA90B95F0F71}"/>
                </a:ext>
              </a:extLst>
            </p:cNvPr>
            <p:cNvSpPr/>
            <p:nvPr/>
          </p:nvSpPr>
          <p:spPr>
            <a:xfrm rot="10800000">
              <a:off x="8754889" y="6488608"/>
              <a:ext cx="267019" cy="151176"/>
            </a:xfrm>
            <a:custGeom>
              <a:avLst/>
              <a:gdLst>
                <a:gd name="connsiteX0" fmla="*/ 255706 w 267019"/>
                <a:gd name="connsiteY0" fmla="*/ 26 h 151176"/>
                <a:gd name="connsiteX1" fmla="*/ 86161 w 267019"/>
                <a:gd name="connsiteY1" fmla="*/ 47651 h 151176"/>
                <a:gd name="connsiteX2" fmla="*/ 1388 w 267019"/>
                <a:gd name="connsiteY2" fmla="*/ 142901 h 151176"/>
                <a:gd name="connsiteX3" fmla="*/ 23295 w 267019"/>
                <a:gd name="connsiteY3" fmla="*/ 137186 h 151176"/>
                <a:gd name="connsiteX4" fmla="*/ 130928 w 267019"/>
                <a:gd name="connsiteY4" fmla="*/ 53366 h 151176"/>
                <a:gd name="connsiteX5" fmla="*/ 254753 w 267019"/>
                <a:gd name="connsiteY5" fmla="*/ 22886 h 151176"/>
                <a:gd name="connsiteX6" fmla="*/ 255706 w 267019"/>
                <a:gd name="connsiteY6" fmla="*/ 26 h 15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19" h="151176">
                  <a:moveTo>
                    <a:pt x="255706" y="26"/>
                  </a:moveTo>
                  <a:cubicBezTo>
                    <a:pt x="198556" y="-927"/>
                    <a:pt x="137595" y="24791"/>
                    <a:pt x="86161" y="47651"/>
                  </a:cubicBezTo>
                  <a:cubicBezTo>
                    <a:pt x="51870" y="63843"/>
                    <a:pt x="-10042" y="95276"/>
                    <a:pt x="1388" y="142901"/>
                  </a:cubicBezTo>
                  <a:cubicBezTo>
                    <a:pt x="5198" y="157188"/>
                    <a:pt x="27106" y="151473"/>
                    <a:pt x="23295" y="137186"/>
                  </a:cubicBezTo>
                  <a:cubicBezTo>
                    <a:pt x="12818" y="97181"/>
                    <a:pt x="105211" y="63843"/>
                    <a:pt x="130928" y="53366"/>
                  </a:cubicBezTo>
                  <a:cubicBezTo>
                    <a:pt x="169028" y="38126"/>
                    <a:pt x="213795" y="22886"/>
                    <a:pt x="254753" y="22886"/>
                  </a:cubicBezTo>
                  <a:cubicBezTo>
                    <a:pt x="270945" y="23838"/>
                    <a:pt x="270945" y="978"/>
                    <a:pt x="255706" y="26"/>
                  </a:cubicBezTo>
                  <a:close/>
                </a:path>
              </a:pathLst>
            </a:custGeom>
            <a:solidFill>
              <a:srgbClr val="FFFFFF"/>
            </a:solidFill>
            <a:ln w="9525" cap="flat">
              <a:noFill/>
              <a:prstDash val="solid"/>
              <a:miter/>
            </a:ln>
          </p:spPr>
          <p:txBody>
            <a:bodyPr rtlCol="0" anchor="ctr"/>
            <a:lstStyle/>
            <a:p>
              <a:endParaRPr lang="pt-BR"/>
            </a:p>
          </p:txBody>
        </p:sp>
        <p:sp>
          <p:nvSpPr>
            <p:cNvPr id="45" name="Forma Livre: Forma 44">
              <a:extLst>
                <a:ext uri="{FF2B5EF4-FFF2-40B4-BE49-F238E27FC236}">
                  <a16:creationId xmlns:a16="http://schemas.microsoft.com/office/drawing/2014/main" id="{ED7C3453-53C9-21BB-A6F7-33147972D12A}"/>
                </a:ext>
              </a:extLst>
            </p:cNvPr>
            <p:cNvSpPr/>
            <p:nvPr/>
          </p:nvSpPr>
          <p:spPr>
            <a:xfrm rot="10800000">
              <a:off x="7910714" y="5411835"/>
              <a:ext cx="888798" cy="1126048"/>
            </a:xfrm>
            <a:custGeom>
              <a:avLst/>
              <a:gdLst>
                <a:gd name="connsiteX0" fmla="*/ 842935 w 888798"/>
                <a:gd name="connsiteY0" fmla="*/ 191494 h 1126048"/>
                <a:gd name="connsiteX1" fmla="*/ 724824 w 888798"/>
                <a:gd name="connsiteY1" fmla="*/ 2899 h 1126048"/>
                <a:gd name="connsiteX2" fmla="*/ 708632 w 888798"/>
                <a:gd name="connsiteY2" fmla="*/ 19092 h 1126048"/>
                <a:gd name="connsiteX3" fmla="*/ 826742 w 888798"/>
                <a:gd name="connsiteY3" fmla="*/ 212449 h 1126048"/>
                <a:gd name="connsiteX4" fmla="*/ 865795 w 888798"/>
                <a:gd name="connsiteY4" fmla="*/ 437239 h 1126048"/>
                <a:gd name="connsiteX5" fmla="*/ 751495 w 888798"/>
                <a:gd name="connsiteY5" fmla="*/ 839194 h 1126048"/>
                <a:gd name="connsiteX6" fmla="*/ 416215 w 888798"/>
                <a:gd name="connsiteY6" fmla="*/ 1078272 h 1126048"/>
                <a:gd name="connsiteX7" fmla="*/ 16165 w 888798"/>
                <a:gd name="connsiteY7" fmla="*/ 1045887 h 1126048"/>
                <a:gd name="connsiteX8" fmla="*/ 4735 w 888798"/>
                <a:gd name="connsiteY8" fmla="*/ 1065889 h 1126048"/>
                <a:gd name="connsiteX9" fmla="*/ 408595 w 888798"/>
                <a:gd name="connsiteY9" fmla="*/ 1103989 h 1126048"/>
                <a:gd name="connsiteX10" fmla="*/ 763877 w 888798"/>
                <a:gd name="connsiteY10" fmla="*/ 863007 h 1126048"/>
                <a:gd name="connsiteX11" fmla="*/ 888654 w 888798"/>
                <a:gd name="connsiteY11" fmla="*/ 437239 h 1126048"/>
                <a:gd name="connsiteX12" fmla="*/ 842935 w 888798"/>
                <a:gd name="connsiteY12" fmla="*/ 191494 h 112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8798" h="1126048">
                  <a:moveTo>
                    <a:pt x="842935" y="191494"/>
                  </a:moveTo>
                  <a:cubicBezTo>
                    <a:pt x="817217" y="126724"/>
                    <a:pt x="777212" y="48619"/>
                    <a:pt x="724824" y="2899"/>
                  </a:cubicBezTo>
                  <a:cubicBezTo>
                    <a:pt x="713395" y="-6626"/>
                    <a:pt x="697202" y="9567"/>
                    <a:pt x="708632" y="19092"/>
                  </a:cubicBezTo>
                  <a:cubicBezTo>
                    <a:pt x="762924" y="65764"/>
                    <a:pt x="801024" y="146727"/>
                    <a:pt x="826742" y="212449"/>
                  </a:cubicBezTo>
                  <a:cubicBezTo>
                    <a:pt x="854365" y="283887"/>
                    <a:pt x="865795" y="361039"/>
                    <a:pt x="865795" y="437239"/>
                  </a:cubicBezTo>
                  <a:cubicBezTo>
                    <a:pt x="865795" y="576304"/>
                    <a:pt x="821979" y="720132"/>
                    <a:pt x="751495" y="839194"/>
                  </a:cubicBezTo>
                  <a:cubicBezTo>
                    <a:pt x="677199" y="964924"/>
                    <a:pt x="555279" y="1043029"/>
                    <a:pt x="416215" y="1078272"/>
                  </a:cubicBezTo>
                  <a:cubicBezTo>
                    <a:pt x="296199" y="1108752"/>
                    <a:pt x="119987" y="1124944"/>
                    <a:pt x="16165" y="1045887"/>
                  </a:cubicBezTo>
                  <a:cubicBezTo>
                    <a:pt x="4735" y="1037314"/>
                    <a:pt x="-6696" y="1057317"/>
                    <a:pt x="4735" y="1065889"/>
                  </a:cubicBezTo>
                  <a:cubicBezTo>
                    <a:pt x="112367" y="1147804"/>
                    <a:pt x="283817" y="1130659"/>
                    <a:pt x="408595" y="1103989"/>
                  </a:cubicBezTo>
                  <a:cubicBezTo>
                    <a:pt x="555279" y="1072557"/>
                    <a:pt x="681962" y="988737"/>
                    <a:pt x="763877" y="863007"/>
                  </a:cubicBezTo>
                  <a:cubicBezTo>
                    <a:pt x="843887" y="739182"/>
                    <a:pt x="884845" y="583924"/>
                    <a:pt x="888654" y="437239"/>
                  </a:cubicBezTo>
                  <a:cubicBezTo>
                    <a:pt x="890560" y="353419"/>
                    <a:pt x="873415" y="268647"/>
                    <a:pt x="842935" y="191494"/>
                  </a:cubicBezTo>
                  <a:close/>
                </a:path>
              </a:pathLst>
            </a:custGeom>
            <a:solidFill>
              <a:srgbClr val="FFFFFF"/>
            </a:solidFill>
            <a:ln w="9525" cap="flat">
              <a:noFill/>
              <a:prstDash val="solid"/>
              <a:miter/>
            </a:ln>
          </p:spPr>
          <p:txBody>
            <a:bodyPr rtlCol="0" anchor="ctr"/>
            <a:lstStyle/>
            <a:p>
              <a:endParaRPr lang="pt-BR"/>
            </a:p>
          </p:txBody>
        </p:sp>
        <p:sp>
          <p:nvSpPr>
            <p:cNvPr id="46" name="Forma Livre: Forma 45">
              <a:extLst>
                <a:ext uri="{FF2B5EF4-FFF2-40B4-BE49-F238E27FC236}">
                  <a16:creationId xmlns:a16="http://schemas.microsoft.com/office/drawing/2014/main" id="{266AE36B-0A95-D0BD-715E-333F833FDBA2}"/>
                </a:ext>
              </a:extLst>
            </p:cNvPr>
            <p:cNvSpPr/>
            <p:nvPr/>
          </p:nvSpPr>
          <p:spPr>
            <a:xfrm rot="10800000">
              <a:off x="7711185" y="5413143"/>
              <a:ext cx="383123" cy="918928"/>
            </a:xfrm>
            <a:custGeom>
              <a:avLst/>
              <a:gdLst>
                <a:gd name="connsiteX0" fmla="*/ 356806 w 383123"/>
                <a:gd name="connsiteY0" fmla="*/ 7590 h 918928"/>
                <a:gd name="connsiteX1" fmla="*/ 334898 w 383123"/>
                <a:gd name="connsiteY1" fmla="*/ 13305 h 918928"/>
                <a:gd name="connsiteX2" fmla="*/ 358711 w 383123"/>
                <a:gd name="connsiteY2" fmla="*/ 243810 h 918928"/>
                <a:gd name="connsiteX3" fmla="*/ 315848 w 383123"/>
                <a:gd name="connsiteY3" fmla="*/ 529560 h 918928"/>
                <a:gd name="connsiteX4" fmla="*/ 5333 w 383123"/>
                <a:gd name="connsiteY4" fmla="*/ 897225 h 918928"/>
                <a:gd name="connsiteX5" fmla="*/ 16763 w 383123"/>
                <a:gd name="connsiteY5" fmla="*/ 917227 h 918928"/>
                <a:gd name="connsiteX6" fmla="*/ 328231 w 383123"/>
                <a:gd name="connsiteY6" fmla="*/ 561945 h 918928"/>
                <a:gd name="connsiteX7" fmla="*/ 380618 w 383123"/>
                <a:gd name="connsiteY7" fmla="*/ 255240 h 918928"/>
                <a:gd name="connsiteX8" fmla="*/ 356806 w 383123"/>
                <a:gd name="connsiteY8" fmla="*/ 7590 h 9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23" h="918928">
                  <a:moveTo>
                    <a:pt x="356806" y="7590"/>
                  </a:moveTo>
                  <a:cubicBezTo>
                    <a:pt x="351091" y="-5745"/>
                    <a:pt x="329183" y="-30"/>
                    <a:pt x="334898" y="13305"/>
                  </a:cubicBezTo>
                  <a:cubicBezTo>
                    <a:pt x="364426" y="85695"/>
                    <a:pt x="361568" y="167610"/>
                    <a:pt x="358711" y="243810"/>
                  </a:cubicBezTo>
                  <a:cubicBezTo>
                    <a:pt x="354901" y="340965"/>
                    <a:pt x="346329" y="437167"/>
                    <a:pt x="315848" y="529560"/>
                  </a:cubicBezTo>
                  <a:cubicBezTo>
                    <a:pt x="262508" y="690532"/>
                    <a:pt x="149161" y="811500"/>
                    <a:pt x="5333" y="897225"/>
                  </a:cubicBezTo>
                  <a:cubicBezTo>
                    <a:pt x="-7049" y="904845"/>
                    <a:pt x="4381" y="924847"/>
                    <a:pt x="16763" y="917227"/>
                  </a:cubicBezTo>
                  <a:cubicBezTo>
                    <a:pt x="158686" y="832455"/>
                    <a:pt x="267271" y="717202"/>
                    <a:pt x="328231" y="561945"/>
                  </a:cubicBezTo>
                  <a:cubicBezTo>
                    <a:pt x="366331" y="463837"/>
                    <a:pt x="375856" y="359062"/>
                    <a:pt x="380618" y="255240"/>
                  </a:cubicBezTo>
                  <a:cubicBezTo>
                    <a:pt x="384429" y="175230"/>
                    <a:pt x="388238" y="85695"/>
                    <a:pt x="356806" y="7590"/>
                  </a:cubicBezTo>
                  <a:close/>
                </a:path>
              </a:pathLst>
            </a:custGeom>
            <a:solidFill>
              <a:srgbClr val="FFFFFF"/>
            </a:solidFill>
            <a:ln w="9525" cap="flat">
              <a:noFill/>
              <a:prstDash val="solid"/>
              <a:miter/>
            </a:ln>
          </p:spPr>
          <p:txBody>
            <a:bodyPr rtlCol="0" anchor="ctr"/>
            <a:lstStyle/>
            <a:p>
              <a:endParaRPr lang="pt-BR"/>
            </a:p>
          </p:txBody>
        </p:sp>
        <p:sp>
          <p:nvSpPr>
            <p:cNvPr id="47" name="Forma Livre: Forma 46">
              <a:extLst>
                <a:ext uri="{FF2B5EF4-FFF2-40B4-BE49-F238E27FC236}">
                  <a16:creationId xmlns:a16="http://schemas.microsoft.com/office/drawing/2014/main" id="{F6FEC9F0-4D91-E7FB-36BC-EC25029B0C48}"/>
                </a:ext>
              </a:extLst>
            </p:cNvPr>
            <p:cNvSpPr/>
            <p:nvPr/>
          </p:nvSpPr>
          <p:spPr>
            <a:xfrm rot="10800000">
              <a:off x="8853720" y="5108028"/>
              <a:ext cx="877336" cy="318732"/>
            </a:xfrm>
            <a:custGeom>
              <a:avLst/>
              <a:gdLst>
                <a:gd name="connsiteX0" fmla="*/ 843887 w 877336"/>
                <a:gd name="connsiteY0" fmla="*/ 79544 h 318732"/>
                <a:gd name="connsiteX1" fmla="*/ 778165 w 877336"/>
                <a:gd name="connsiteY1" fmla="*/ 138599 h 318732"/>
                <a:gd name="connsiteX2" fmla="*/ 716252 w 877336"/>
                <a:gd name="connsiteY2" fmla="*/ 179557 h 318732"/>
                <a:gd name="connsiteX3" fmla="*/ 704822 w 877336"/>
                <a:gd name="connsiteY3" fmla="*/ 118597 h 318732"/>
                <a:gd name="connsiteX4" fmla="*/ 677199 w 877336"/>
                <a:gd name="connsiteY4" fmla="*/ 61447 h 318732"/>
                <a:gd name="connsiteX5" fmla="*/ 548612 w 877336"/>
                <a:gd name="connsiteY5" fmla="*/ 224324 h 318732"/>
                <a:gd name="connsiteX6" fmla="*/ 482889 w 877336"/>
                <a:gd name="connsiteY6" fmla="*/ 210989 h 318732"/>
                <a:gd name="connsiteX7" fmla="*/ 470507 w 877336"/>
                <a:gd name="connsiteY7" fmla="*/ 131932 h 318732"/>
                <a:gd name="connsiteX8" fmla="*/ 466697 w 877336"/>
                <a:gd name="connsiteY8" fmla="*/ 15727 h 318732"/>
                <a:gd name="connsiteX9" fmla="*/ 452410 w 877336"/>
                <a:gd name="connsiteY9" fmla="*/ 8107 h 318732"/>
                <a:gd name="connsiteX10" fmla="*/ 326679 w 877336"/>
                <a:gd name="connsiteY10" fmla="*/ 151934 h 318732"/>
                <a:gd name="connsiteX11" fmla="*/ 269529 w 877336"/>
                <a:gd name="connsiteY11" fmla="*/ 279569 h 318732"/>
                <a:gd name="connsiteX12" fmla="*/ 211427 w 877336"/>
                <a:gd name="connsiteY12" fmla="*/ 213847 h 318732"/>
                <a:gd name="connsiteX13" fmla="*/ 214285 w 877336"/>
                <a:gd name="connsiteY13" fmla="*/ 145267 h 318732"/>
                <a:gd name="connsiteX14" fmla="*/ 145704 w 877336"/>
                <a:gd name="connsiteY14" fmla="*/ 7154 h 318732"/>
                <a:gd name="connsiteX15" fmla="*/ 59027 w 877336"/>
                <a:gd name="connsiteY15" fmla="*/ 124312 h 318732"/>
                <a:gd name="connsiteX16" fmla="*/ 36167 w 877336"/>
                <a:gd name="connsiteY16" fmla="*/ 188129 h 318732"/>
                <a:gd name="connsiteX17" fmla="*/ 4735 w 877336"/>
                <a:gd name="connsiteY17" fmla="*/ 265282 h 318732"/>
                <a:gd name="connsiteX18" fmla="*/ 16164 w 877336"/>
                <a:gd name="connsiteY18" fmla="*/ 285284 h 318732"/>
                <a:gd name="connsiteX19" fmla="*/ 55217 w 877336"/>
                <a:gd name="connsiteY19" fmla="*/ 205274 h 318732"/>
                <a:gd name="connsiteX20" fmla="*/ 139989 w 877336"/>
                <a:gd name="connsiteY20" fmla="*/ 40492 h 318732"/>
                <a:gd name="connsiteX21" fmla="*/ 193329 w 877336"/>
                <a:gd name="connsiteY21" fmla="*/ 47159 h 318732"/>
                <a:gd name="connsiteX22" fmla="*/ 194282 w 877336"/>
                <a:gd name="connsiteY22" fmla="*/ 89069 h 318732"/>
                <a:gd name="connsiteX23" fmla="*/ 189519 w 877336"/>
                <a:gd name="connsiteY23" fmla="*/ 153839 h 318732"/>
                <a:gd name="connsiteX24" fmla="*/ 194282 w 877336"/>
                <a:gd name="connsiteY24" fmla="*/ 280522 h 318732"/>
                <a:gd name="connsiteX25" fmla="*/ 319060 w 877336"/>
                <a:gd name="connsiteY25" fmla="*/ 236707 h 318732"/>
                <a:gd name="connsiteX26" fmla="*/ 444789 w 877336"/>
                <a:gd name="connsiteY26" fmla="*/ 32872 h 318732"/>
                <a:gd name="connsiteX27" fmla="*/ 474317 w 877336"/>
                <a:gd name="connsiteY27" fmla="*/ 242422 h 318732"/>
                <a:gd name="connsiteX28" fmla="*/ 554327 w 877336"/>
                <a:gd name="connsiteY28" fmla="*/ 248136 h 318732"/>
                <a:gd name="connsiteX29" fmla="*/ 605762 w 877336"/>
                <a:gd name="connsiteY29" fmla="*/ 152887 h 318732"/>
                <a:gd name="connsiteX30" fmla="*/ 643862 w 877336"/>
                <a:gd name="connsiteY30" fmla="*/ 91927 h 318732"/>
                <a:gd name="connsiteX31" fmla="*/ 679104 w 877336"/>
                <a:gd name="connsiteY31" fmla="*/ 126217 h 318732"/>
                <a:gd name="connsiteX32" fmla="*/ 703869 w 877336"/>
                <a:gd name="connsiteY32" fmla="*/ 202417 h 318732"/>
                <a:gd name="connsiteX33" fmla="*/ 776260 w 877336"/>
                <a:gd name="connsiteY33" fmla="*/ 182414 h 318732"/>
                <a:gd name="connsiteX34" fmla="*/ 806740 w 877336"/>
                <a:gd name="connsiteY34" fmla="*/ 129074 h 318732"/>
                <a:gd name="connsiteX35" fmla="*/ 848649 w 877336"/>
                <a:gd name="connsiteY35" fmla="*/ 123359 h 318732"/>
                <a:gd name="connsiteX36" fmla="*/ 854365 w 877336"/>
                <a:gd name="connsiteY36" fmla="*/ 166222 h 318732"/>
                <a:gd name="connsiteX37" fmla="*/ 877224 w 877336"/>
                <a:gd name="connsiteY37" fmla="*/ 166222 h 318732"/>
                <a:gd name="connsiteX38" fmla="*/ 843887 w 877336"/>
                <a:gd name="connsiteY38" fmla="*/ 79544 h 31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7336" h="318732">
                  <a:moveTo>
                    <a:pt x="843887" y="79544"/>
                  </a:moveTo>
                  <a:cubicBezTo>
                    <a:pt x="811502" y="70972"/>
                    <a:pt x="789594" y="116692"/>
                    <a:pt x="778165" y="138599"/>
                  </a:cubicBezTo>
                  <a:cubicBezTo>
                    <a:pt x="767687" y="158602"/>
                    <a:pt x="744827" y="202417"/>
                    <a:pt x="716252" y="179557"/>
                  </a:cubicBezTo>
                  <a:cubicBezTo>
                    <a:pt x="701965" y="167174"/>
                    <a:pt x="705774" y="134789"/>
                    <a:pt x="704822" y="118597"/>
                  </a:cubicBezTo>
                  <a:cubicBezTo>
                    <a:pt x="703869" y="95737"/>
                    <a:pt x="701965" y="69067"/>
                    <a:pt x="677199" y="61447"/>
                  </a:cubicBezTo>
                  <a:cubicBezTo>
                    <a:pt x="600047" y="37634"/>
                    <a:pt x="580044" y="189082"/>
                    <a:pt x="548612" y="224324"/>
                  </a:cubicBezTo>
                  <a:cubicBezTo>
                    <a:pt x="527657" y="248136"/>
                    <a:pt x="496224" y="233849"/>
                    <a:pt x="482889" y="210989"/>
                  </a:cubicBezTo>
                  <a:cubicBezTo>
                    <a:pt x="470507" y="188129"/>
                    <a:pt x="471460" y="156697"/>
                    <a:pt x="470507" y="131932"/>
                  </a:cubicBezTo>
                  <a:cubicBezTo>
                    <a:pt x="470507" y="93832"/>
                    <a:pt x="477174" y="52874"/>
                    <a:pt x="466697" y="15727"/>
                  </a:cubicBezTo>
                  <a:cubicBezTo>
                    <a:pt x="464792" y="9059"/>
                    <a:pt x="459077" y="6202"/>
                    <a:pt x="452410" y="8107"/>
                  </a:cubicBezTo>
                  <a:cubicBezTo>
                    <a:pt x="380019" y="22394"/>
                    <a:pt x="349539" y="89069"/>
                    <a:pt x="326679" y="151934"/>
                  </a:cubicBezTo>
                  <a:cubicBezTo>
                    <a:pt x="310487" y="196702"/>
                    <a:pt x="299057" y="241469"/>
                    <a:pt x="269529" y="279569"/>
                  </a:cubicBezTo>
                  <a:cubicBezTo>
                    <a:pt x="225714" y="335767"/>
                    <a:pt x="211427" y="237659"/>
                    <a:pt x="211427" y="213847"/>
                  </a:cubicBezTo>
                  <a:cubicBezTo>
                    <a:pt x="211427" y="190987"/>
                    <a:pt x="214285" y="168127"/>
                    <a:pt x="214285" y="145267"/>
                  </a:cubicBezTo>
                  <a:cubicBezTo>
                    <a:pt x="215237" y="99547"/>
                    <a:pt x="235239" y="-31898"/>
                    <a:pt x="145704" y="7154"/>
                  </a:cubicBezTo>
                  <a:cubicBezTo>
                    <a:pt x="103794" y="26204"/>
                    <a:pt x="77124" y="86212"/>
                    <a:pt x="59027" y="124312"/>
                  </a:cubicBezTo>
                  <a:cubicBezTo>
                    <a:pt x="49502" y="144314"/>
                    <a:pt x="41882" y="166222"/>
                    <a:pt x="36167" y="188129"/>
                  </a:cubicBezTo>
                  <a:cubicBezTo>
                    <a:pt x="29499" y="212894"/>
                    <a:pt x="26642" y="249089"/>
                    <a:pt x="4735" y="265282"/>
                  </a:cubicBezTo>
                  <a:cubicBezTo>
                    <a:pt x="-6696" y="273854"/>
                    <a:pt x="4735" y="293857"/>
                    <a:pt x="16164" y="285284"/>
                  </a:cubicBezTo>
                  <a:cubicBezTo>
                    <a:pt x="41882" y="266234"/>
                    <a:pt x="48549" y="234802"/>
                    <a:pt x="55217" y="205274"/>
                  </a:cubicBezTo>
                  <a:cubicBezTo>
                    <a:pt x="69504" y="146219"/>
                    <a:pt x="97127" y="84307"/>
                    <a:pt x="139989" y="40492"/>
                  </a:cubicBezTo>
                  <a:cubicBezTo>
                    <a:pt x="156182" y="19537"/>
                    <a:pt x="174279" y="22394"/>
                    <a:pt x="193329" y="47159"/>
                  </a:cubicBezTo>
                  <a:cubicBezTo>
                    <a:pt x="197139" y="60494"/>
                    <a:pt x="195235" y="75734"/>
                    <a:pt x="194282" y="89069"/>
                  </a:cubicBezTo>
                  <a:cubicBezTo>
                    <a:pt x="193329" y="110977"/>
                    <a:pt x="190472" y="131932"/>
                    <a:pt x="189519" y="153839"/>
                  </a:cubicBezTo>
                  <a:cubicBezTo>
                    <a:pt x="188567" y="193844"/>
                    <a:pt x="178089" y="242422"/>
                    <a:pt x="194282" y="280522"/>
                  </a:cubicBezTo>
                  <a:cubicBezTo>
                    <a:pt x="232382" y="366247"/>
                    <a:pt x="296199" y="288142"/>
                    <a:pt x="319060" y="236707"/>
                  </a:cubicBezTo>
                  <a:cubicBezTo>
                    <a:pt x="349539" y="166222"/>
                    <a:pt x="360969" y="58589"/>
                    <a:pt x="444789" y="32872"/>
                  </a:cubicBezTo>
                  <a:cubicBezTo>
                    <a:pt x="458124" y="100499"/>
                    <a:pt x="422882" y="185272"/>
                    <a:pt x="474317" y="242422"/>
                  </a:cubicBezTo>
                  <a:cubicBezTo>
                    <a:pt x="494319" y="264329"/>
                    <a:pt x="531467" y="264329"/>
                    <a:pt x="554327" y="248136"/>
                  </a:cubicBezTo>
                  <a:cubicBezTo>
                    <a:pt x="582902" y="228134"/>
                    <a:pt x="593379" y="184319"/>
                    <a:pt x="605762" y="152887"/>
                  </a:cubicBezTo>
                  <a:cubicBezTo>
                    <a:pt x="614335" y="130979"/>
                    <a:pt x="623860" y="106214"/>
                    <a:pt x="643862" y="91927"/>
                  </a:cubicBezTo>
                  <a:cubicBezTo>
                    <a:pt x="676247" y="69067"/>
                    <a:pt x="679104" y="103357"/>
                    <a:pt x="679104" y="126217"/>
                  </a:cubicBezTo>
                  <a:cubicBezTo>
                    <a:pt x="680057" y="150029"/>
                    <a:pt x="678152" y="189082"/>
                    <a:pt x="703869" y="202417"/>
                  </a:cubicBezTo>
                  <a:cubicBezTo>
                    <a:pt x="730540" y="216704"/>
                    <a:pt x="760067" y="207179"/>
                    <a:pt x="776260" y="182414"/>
                  </a:cubicBezTo>
                  <a:cubicBezTo>
                    <a:pt x="787690" y="165269"/>
                    <a:pt x="796262" y="146219"/>
                    <a:pt x="806740" y="129074"/>
                  </a:cubicBezTo>
                  <a:cubicBezTo>
                    <a:pt x="816265" y="111929"/>
                    <a:pt x="840077" y="95737"/>
                    <a:pt x="848649" y="123359"/>
                  </a:cubicBezTo>
                  <a:cubicBezTo>
                    <a:pt x="852460" y="136694"/>
                    <a:pt x="852460" y="151934"/>
                    <a:pt x="854365" y="166222"/>
                  </a:cubicBezTo>
                  <a:cubicBezTo>
                    <a:pt x="856269" y="180509"/>
                    <a:pt x="879129" y="180509"/>
                    <a:pt x="877224" y="166222"/>
                  </a:cubicBezTo>
                  <a:cubicBezTo>
                    <a:pt x="877224" y="134789"/>
                    <a:pt x="879129" y="89069"/>
                    <a:pt x="843887" y="79544"/>
                  </a:cubicBezTo>
                  <a:close/>
                </a:path>
              </a:pathLst>
            </a:custGeom>
            <a:solidFill>
              <a:srgbClr val="FFFFFF"/>
            </a:solidFill>
            <a:ln w="9525" cap="flat">
              <a:noFill/>
              <a:prstDash val="solid"/>
              <a:miter/>
            </a:ln>
          </p:spPr>
          <p:txBody>
            <a:bodyPr rtlCol="0" anchor="ctr"/>
            <a:lstStyle/>
            <a:p>
              <a:endParaRPr lang="pt-BR"/>
            </a:p>
          </p:txBody>
        </p:sp>
        <p:sp>
          <p:nvSpPr>
            <p:cNvPr id="48" name="Forma Livre: Forma 47">
              <a:extLst>
                <a:ext uri="{FF2B5EF4-FFF2-40B4-BE49-F238E27FC236}">
                  <a16:creationId xmlns:a16="http://schemas.microsoft.com/office/drawing/2014/main" id="{6C18DDBE-A8F8-F84C-E419-49090661048B}"/>
                </a:ext>
              </a:extLst>
            </p:cNvPr>
            <p:cNvSpPr/>
            <p:nvPr/>
          </p:nvSpPr>
          <p:spPr>
            <a:xfrm rot="10800000">
              <a:off x="10842404" y="5741791"/>
              <a:ext cx="526875" cy="277508"/>
            </a:xfrm>
            <a:custGeom>
              <a:avLst/>
              <a:gdLst>
                <a:gd name="connsiteX0" fmla="*/ 525534 w 526875"/>
                <a:gd name="connsiteY0" fmla="*/ 109739 h 277508"/>
                <a:gd name="connsiteX1" fmla="*/ 502674 w 526875"/>
                <a:gd name="connsiteY1" fmla="*/ 46874 h 277508"/>
                <a:gd name="connsiteX2" fmla="*/ 482671 w 526875"/>
                <a:gd name="connsiteY2" fmla="*/ 46874 h 277508"/>
                <a:gd name="connsiteX3" fmla="*/ 464574 w 526875"/>
                <a:gd name="connsiteY3" fmla="*/ 95452 h 277508"/>
                <a:gd name="connsiteX4" fmla="*/ 403614 w 526875"/>
                <a:gd name="connsiteY4" fmla="*/ 116407 h 277508"/>
                <a:gd name="connsiteX5" fmla="*/ 365514 w 526875"/>
                <a:gd name="connsiteY5" fmla="*/ 8774 h 277508"/>
                <a:gd name="connsiteX6" fmla="*/ 282646 w 526875"/>
                <a:gd name="connsiteY6" fmla="*/ 107834 h 277508"/>
                <a:gd name="connsiteX7" fmla="*/ 260739 w 526875"/>
                <a:gd name="connsiteY7" fmla="*/ 204989 h 277508"/>
                <a:gd name="connsiteX8" fmla="*/ 168346 w 526875"/>
                <a:gd name="connsiteY8" fmla="*/ 212609 h 277508"/>
                <a:gd name="connsiteX9" fmla="*/ 126437 w 526875"/>
                <a:gd name="connsiteY9" fmla="*/ 104024 h 277508"/>
                <a:gd name="connsiteX10" fmla="*/ 41664 w 526875"/>
                <a:gd name="connsiteY10" fmla="*/ 80212 h 277508"/>
                <a:gd name="connsiteX11" fmla="*/ 707 w 526875"/>
                <a:gd name="connsiteY11" fmla="*/ 229754 h 277508"/>
                <a:gd name="connsiteX12" fmla="*/ 23567 w 526875"/>
                <a:gd name="connsiteY12" fmla="*/ 229754 h 277508"/>
                <a:gd name="connsiteX13" fmla="*/ 47379 w 526875"/>
                <a:gd name="connsiteY13" fmla="*/ 105929 h 277508"/>
                <a:gd name="connsiteX14" fmla="*/ 134057 w 526875"/>
                <a:gd name="connsiteY14" fmla="*/ 194512 h 277508"/>
                <a:gd name="connsiteX15" fmla="*/ 221687 w 526875"/>
                <a:gd name="connsiteY15" fmla="*/ 277379 h 277508"/>
                <a:gd name="connsiteX16" fmla="*/ 304554 w 526875"/>
                <a:gd name="connsiteY16" fmla="*/ 114502 h 277508"/>
                <a:gd name="connsiteX17" fmla="*/ 354084 w 526875"/>
                <a:gd name="connsiteY17" fmla="*/ 28777 h 277508"/>
                <a:gd name="connsiteX18" fmla="*/ 395042 w 526875"/>
                <a:gd name="connsiteY18" fmla="*/ 148792 h 277508"/>
                <a:gd name="connsiteX19" fmla="*/ 458859 w 526875"/>
                <a:gd name="connsiteY19" fmla="*/ 159269 h 277508"/>
                <a:gd name="connsiteX20" fmla="*/ 492196 w 526875"/>
                <a:gd name="connsiteY20" fmla="*/ 82117 h 277508"/>
                <a:gd name="connsiteX21" fmla="*/ 505532 w 526875"/>
                <a:gd name="connsiteY21" fmla="*/ 121169 h 277508"/>
                <a:gd name="connsiteX22" fmla="*/ 525534 w 526875"/>
                <a:gd name="connsiteY22" fmla="*/ 109739 h 27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875" h="277508">
                  <a:moveTo>
                    <a:pt x="525534" y="109739"/>
                  </a:moveTo>
                  <a:cubicBezTo>
                    <a:pt x="515057" y="89737"/>
                    <a:pt x="513151" y="66877"/>
                    <a:pt x="502674" y="46874"/>
                  </a:cubicBezTo>
                  <a:cubicBezTo>
                    <a:pt x="498864" y="39254"/>
                    <a:pt x="486482" y="39254"/>
                    <a:pt x="482671" y="46874"/>
                  </a:cubicBezTo>
                  <a:cubicBezTo>
                    <a:pt x="474099" y="62114"/>
                    <a:pt x="469337" y="78307"/>
                    <a:pt x="464574" y="95452"/>
                  </a:cubicBezTo>
                  <a:cubicBezTo>
                    <a:pt x="455049" y="128789"/>
                    <a:pt x="424569" y="173557"/>
                    <a:pt x="403614" y="116407"/>
                  </a:cubicBezTo>
                  <a:cubicBezTo>
                    <a:pt x="390279" y="80212"/>
                    <a:pt x="396946" y="36397"/>
                    <a:pt x="365514" y="8774"/>
                  </a:cubicBezTo>
                  <a:cubicBezTo>
                    <a:pt x="315984" y="-32183"/>
                    <a:pt x="288362" y="82117"/>
                    <a:pt x="282646" y="107834"/>
                  </a:cubicBezTo>
                  <a:cubicBezTo>
                    <a:pt x="274074" y="140219"/>
                    <a:pt x="269312" y="172604"/>
                    <a:pt x="260739" y="204989"/>
                  </a:cubicBezTo>
                  <a:cubicBezTo>
                    <a:pt x="244546" y="266902"/>
                    <a:pt x="199779" y="255472"/>
                    <a:pt x="168346" y="212609"/>
                  </a:cubicBezTo>
                  <a:cubicBezTo>
                    <a:pt x="146439" y="182129"/>
                    <a:pt x="142629" y="138314"/>
                    <a:pt x="126437" y="104024"/>
                  </a:cubicBezTo>
                  <a:cubicBezTo>
                    <a:pt x="109292" y="67829"/>
                    <a:pt x="73097" y="58304"/>
                    <a:pt x="41664" y="80212"/>
                  </a:cubicBezTo>
                  <a:cubicBezTo>
                    <a:pt x="-5961" y="112597"/>
                    <a:pt x="-246" y="180224"/>
                    <a:pt x="707" y="229754"/>
                  </a:cubicBezTo>
                  <a:cubicBezTo>
                    <a:pt x="707" y="244042"/>
                    <a:pt x="23567" y="244994"/>
                    <a:pt x="23567" y="229754"/>
                  </a:cubicBezTo>
                  <a:cubicBezTo>
                    <a:pt x="22614" y="184987"/>
                    <a:pt x="17851" y="143077"/>
                    <a:pt x="47379" y="105929"/>
                  </a:cubicBezTo>
                  <a:cubicBezTo>
                    <a:pt x="93099" y="47827"/>
                    <a:pt x="124532" y="167842"/>
                    <a:pt x="134057" y="194512"/>
                  </a:cubicBezTo>
                  <a:cubicBezTo>
                    <a:pt x="147392" y="232612"/>
                    <a:pt x="178824" y="273569"/>
                    <a:pt x="221687" y="277379"/>
                  </a:cubicBezTo>
                  <a:cubicBezTo>
                    <a:pt x="285504" y="282142"/>
                    <a:pt x="294076" y="154507"/>
                    <a:pt x="304554" y="114502"/>
                  </a:cubicBezTo>
                  <a:cubicBezTo>
                    <a:pt x="308364" y="100214"/>
                    <a:pt x="329319" y="8774"/>
                    <a:pt x="354084" y="28777"/>
                  </a:cubicBezTo>
                  <a:cubicBezTo>
                    <a:pt x="384564" y="54494"/>
                    <a:pt x="373134" y="115454"/>
                    <a:pt x="395042" y="148792"/>
                  </a:cubicBezTo>
                  <a:cubicBezTo>
                    <a:pt x="408376" y="167842"/>
                    <a:pt x="440762" y="178319"/>
                    <a:pt x="458859" y="159269"/>
                  </a:cubicBezTo>
                  <a:cubicBezTo>
                    <a:pt x="478862" y="137362"/>
                    <a:pt x="483624" y="108787"/>
                    <a:pt x="492196" y="82117"/>
                  </a:cubicBezTo>
                  <a:cubicBezTo>
                    <a:pt x="496007" y="95452"/>
                    <a:pt x="499817" y="107834"/>
                    <a:pt x="505532" y="121169"/>
                  </a:cubicBezTo>
                  <a:cubicBezTo>
                    <a:pt x="512199" y="134504"/>
                    <a:pt x="532201" y="122122"/>
                    <a:pt x="525534" y="109739"/>
                  </a:cubicBezTo>
                  <a:close/>
                </a:path>
              </a:pathLst>
            </a:custGeom>
            <a:solidFill>
              <a:srgbClr val="FFFFFF"/>
            </a:solidFill>
            <a:ln w="9525" cap="flat">
              <a:noFill/>
              <a:prstDash val="solid"/>
              <a:miter/>
            </a:ln>
          </p:spPr>
          <p:txBody>
            <a:bodyPr rtlCol="0" anchor="ctr"/>
            <a:lstStyle/>
            <a:p>
              <a:endParaRPr lang="pt-BR"/>
            </a:p>
          </p:txBody>
        </p:sp>
        <p:sp>
          <p:nvSpPr>
            <p:cNvPr id="49" name="Forma Livre: Forma 48">
              <a:extLst>
                <a:ext uri="{FF2B5EF4-FFF2-40B4-BE49-F238E27FC236}">
                  <a16:creationId xmlns:a16="http://schemas.microsoft.com/office/drawing/2014/main" id="{9E6C47C3-8026-E2FB-4DED-FEEE49162F9B}"/>
                </a:ext>
              </a:extLst>
            </p:cNvPr>
            <p:cNvSpPr/>
            <p:nvPr/>
          </p:nvSpPr>
          <p:spPr>
            <a:xfrm rot="10800000">
              <a:off x="7389644" y="5954983"/>
              <a:ext cx="107423" cy="116855"/>
            </a:xfrm>
            <a:custGeom>
              <a:avLst/>
              <a:gdLst>
                <a:gd name="connsiteX0" fmla="*/ 73137 w 107423"/>
                <a:gd name="connsiteY0" fmla="*/ 4431 h 116855"/>
                <a:gd name="connsiteX1" fmla="*/ 6462 w 107423"/>
                <a:gd name="connsiteY1" fmla="*/ 30148 h 116855"/>
                <a:gd name="connsiteX2" fmla="*/ 5509 w 107423"/>
                <a:gd name="connsiteY2" fmla="*/ 32053 h 116855"/>
                <a:gd name="connsiteX3" fmla="*/ 747 w 107423"/>
                <a:gd name="connsiteY3" fmla="*/ 40626 h 116855"/>
                <a:gd name="connsiteX4" fmla="*/ 38847 w 107423"/>
                <a:gd name="connsiteY4" fmla="*/ 114921 h 116855"/>
                <a:gd name="connsiteX5" fmla="*/ 105522 w 107423"/>
                <a:gd name="connsiteY5" fmla="*/ 65391 h 116855"/>
                <a:gd name="connsiteX6" fmla="*/ 73137 w 107423"/>
                <a:gd name="connsiteY6" fmla="*/ 4431 h 116855"/>
                <a:gd name="connsiteX7" fmla="*/ 84567 w 107423"/>
                <a:gd name="connsiteY7" fmla="*/ 57771 h 116855"/>
                <a:gd name="connsiteX8" fmla="*/ 45514 w 107423"/>
                <a:gd name="connsiteY8" fmla="*/ 94918 h 116855"/>
                <a:gd name="connsiteX9" fmla="*/ 23607 w 107423"/>
                <a:gd name="connsiteY9" fmla="*/ 53008 h 116855"/>
                <a:gd name="connsiteX10" fmla="*/ 25512 w 107423"/>
                <a:gd name="connsiteY10" fmla="*/ 53008 h 116855"/>
                <a:gd name="connsiteX11" fmla="*/ 33132 w 107423"/>
                <a:gd name="connsiteY11" fmla="*/ 32053 h 116855"/>
                <a:gd name="connsiteX12" fmla="*/ 61707 w 107423"/>
                <a:gd name="connsiteY12" fmla="*/ 24433 h 116855"/>
                <a:gd name="connsiteX13" fmla="*/ 84567 w 107423"/>
                <a:gd name="connsiteY13" fmla="*/ 57771 h 11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423" h="116855">
                  <a:moveTo>
                    <a:pt x="73137" y="4431"/>
                  </a:moveTo>
                  <a:cubicBezTo>
                    <a:pt x="46467" y="-6999"/>
                    <a:pt x="18844" y="4431"/>
                    <a:pt x="6462" y="30148"/>
                  </a:cubicBezTo>
                  <a:cubicBezTo>
                    <a:pt x="6462" y="31101"/>
                    <a:pt x="5509" y="32053"/>
                    <a:pt x="5509" y="32053"/>
                  </a:cubicBezTo>
                  <a:cubicBezTo>
                    <a:pt x="2652" y="33958"/>
                    <a:pt x="1699" y="36816"/>
                    <a:pt x="747" y="40626"/>
                  </a:cubicBezTo>
                  <a:cubicBezTo>
                    <a:pt x="-3063" y="70153"/>
                    <a:pt x="7414" y="104443"/>
                    <a:pt x="38847" y="114921"/>
                  </a:cubicBezTo>
                  <a:cubicBezTo>
                    <a:pt x="70279" y="125398"/>
                    <a:pt x="97902" y="91108"/>
                    <a:pt x="105522" y="65391"/>
                  </a:cubicBezTo>
                  <a:cubicBezTo>
                    <a:pt x="113142" y="40626"/>
                    <a:pt x="96949" y="14908"/>
                    <a:pt x="73137" y="4431"/>
                  </a:cubicBezTo>
                  <a:close/>
                  <a:moveTo>
                    <a:pt x="84567" y="57771"/>
                  </a:moveTo>
                  <a:cubicBezTo>
                    <a:pt x="82662" y="74916"/>
                    <a:pt x="65517" y="99681"/>
                    <a:pt x="45514" y="94918"/>
                  </a:cubicBezTo>
                  <a:cubicBezTo>
                    <a:pt x="28369" y="91108"/>
                    <a:pt x="24559" y="70153"/>
                    <a:pt x="23607" y="53008"/>
                  </a:cubicBezTo>
                  <a:cubicBezTo>
                    <a:pt x="24559" y="53008"/>
                    <a:pt x="25512" y="53008"/>
                    <a:pt x="25512" y="53008"/>
                  </a:cubicBezTo>
                  <a:cubicBezTo>
                    <a:pt x="36942" y="52056"/>
                    <a:pt x="39799" y="37768"/>
                    <a:pt x="33132" y="32053"/>
                  </a:cubicBezTo>
                  <a:cubicBezTo>
                    <a:pt x="39799" y="24433"/>
                    <a:pt x="49324" y="21576"/>
                    <a:pt x="61707" y="24433"/>
                  </a:cubicBezTo>
                  <a:cubicBezTo>
                    <a:pt x="75994" y="28243"/>
                    <a:pt x="86472" y="42531"/>
                    <a:pt x="84567" y="57771"/>
                  </a:cubicBezTo>
                  <a:close/>
                </a:path>
              </a:pathLst>
            </a:custGeom>
            <a:solidFill>
              <a:srgbClr val="FFFFFF"/>
            </a:solidFill>
            <a:ln w="9525" cap="flat">
              <a:noFill/>
              <a:prstDash val="solid"/>
              <a:miter/>
            </a:ln>
          </p:spPr>
          <p:txBody>
            <a:bodyPr rtlCol="0" anchor="ctr"/>
            <a:lstStyle/>
            <a:p>
              <a:endParaRPr lang="pt-BR"/>
            </a:p>
          </p:txBody>
        </p:sp>
      </p:grpSp>
      <p:graphicFrame>
        <p:nvGraphicFramePr>
          <p:cNvPr id="2" name="Diagrama 1"/>
          <p:cNvGraphicFramePr/>
          <p:nvPr>
            <p:extLst>
              <p:ext uri="{D42A27DB-BD31-4B8C-83A1-F6EECF244321}">
                <p14:modId xmlns:p14="http://schemas.microsoft.com/office/powerpoint/2010/main" val="3154440586"/>
              </p:ext>
            </p:extLst>
          </p:nvPr>
        </p:nvGraphicFramePr>
        <p:xfrm>
          <a:off x="-357553" y="1330440"/>
          <a:ext cx="7603202" cy="51219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aixaDeTexto 6"/>
          <p:cNvSpPr txBox="1"/>
          <p:nvPr/>
        </p:nvSpPr>
        <p:spPr>
          <a:xfrm>
            <a:off x="1098556" y="4464648"/>
            <a:ext cx="1295596" cy="754053"/>
          </a:xfrm>
          <a:prstGeom prst="rect">
            <a:avLst/>
          </a:prstGeom>
          <a:noFill/>
        </p:spPr>
        <p:txBody>
          <a:bodyPr wrap="square" lIns="91440" tIns="45720" rIns="91440" bIns="45720" rtlCol="0" anchor="t">
            <a:spAutoFit/>
          </a:bodyPr>
          <a:lstStyle/>
          <a:p>
            <a:pPr lvl="0" algn="ctr"/>
            <a:r>
              <a:rPr lang="pt-BR" sz="1100" b="1" dirty="0">
                <a:latin typeface="TT Norms Regular"/>
              </a:rPr>
              <a:t>FAMÍLIAS</a:t>
            </a:r>
            <a:endParaRPr lang="pt-PT" dirty="0">
              <a:ea typeface="Calibri" panose="020F0502020204030204"/>
              <a:cs typeface="Calibri" panose="020F0502020204030204"/>
            </a:endParaRPr>
          </a:p>
          <a:p>
            <a:pPr lvl="0" algn="ctr"/>
            <a:r>
              <a:rPr lang="pt-BR" sz="1100" b="1" dirty="0">
                <a:latin typeface="TT Norms Regular"/>
              </a:rPr>
              <a:t>COM</a:t>
            </a:r>
          </a:p>
          <a:p>
            <a:pPr lvl="0" algn="ctr"/>
            <a:r>
              <a:rPr lang="pt-BR" sz="1100" b="1" dirty="0">
                <a:latin typeface="TT Norms Regular"/>
              </a:rPr>
              <a:t>PRÉ-</a:t>
            </a:r>
          </a:p>
          <a:p>
            <a:pPr lvl="0" algn="ctr"/>
            <a:r>
              <a:rPr lang="pt-BR" sz="1000" b="1" dirty="0">
                <a:latin typeface="TT Norms Regular"/>
              </a:rPr>
              <a:t>ADOLESCENTES</a:t>
            </a:r>
            <a:endParaRPr lang="pt-BR" sz="1100" b="1" dirty="0">
              <a:latin typeface="TT Norms Regular"/>
            </a:endParaRPr>
          </a:p>
        </p:txBody>
      </p:sp>
      <p:pic>
        <p:nvPicPr>
          <p:cNvPr id="50" name="Imagem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31423" y="3604418"/>
            <a:ext cx="2491046" cy="528806"/>
          </a:xfrm>
          <a:prstGeom prst="rect">
            <a:avLst/>
          </a:prstGeom>
        </p:spPr>
      </p:pic>
      <p:pic>
        <p:nvPicPr>
          <p:cNvPr id="61" name="Imagem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36609" y="6589476"/>
            <a:ext cx="1211342" cy="257147"/>
          </a:xfrm>
          <a:prstGeom prst="rect">
            <a:avLst/>
          </a:prstGeom>
        </p:spPr>
      </p:pic>
      <p:sp>
        <p:nvSpPr>
          <p:cNvPr id="29" name="CustomShape 17">
            <a:extLst>
              <a:ext uri="{FF2B5EF4-FFF2-40B4-BE49-F238E27FC236}">
                <a16:creationId xmlns:a16="http://schemas.microsoft.com/office/drawing/2014/main" id="{223A5C15-5D3A-4DFB-93B9-58C45EA327EA}"/>
              </a:ext>
            </a:extLst>
          </p:cNvPr>
          <p:cNvSpPr/>
          <p:nvPr/>
        </p:nvSpPr>
        <p:spPr>
          <a:xfrm>
            <a:off x="6676482" y="1734347"/>
            <a:ext cx="4400695" cy="1015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a:lnSpc>
                <a:spcPts val="1680"/>
              </a:lnSpc>
            </a:pPr>
            <a:r>
              <a:rPr lang="pt-BR" sz="1600" b="1" spc="-1" dirty="0">
                <a:uFill>
                  <a:solidFill>
                    <a:srgbClr val="FFFFFF"/>
                  </a:solidFill>
                </a:uFill>
                <a:latin typeface="TT Norms Regular"/>
                <a:ea typeface="ヒラギノ角ゴ Pro W3"/>
              </a:rPr>
              <a:t>LÍDER EM USUÁRIOS ÚNICOS NO SEGMENTO DE PARENTING</a:t>
            </a:r>
          </a:p>
          <a:p>
            <a:pPr>
              <a:lnSpc>
                <a:spcPts val="1680"/>
              </a:lnSpc>
            </a:pPr>
            <a:r>
              <a:rPr lang="pt-BR" sz="1600" spc="300" dirty="0">
                <a:latin typeface="TT Norms Black"/>
              </a:rPr>
              <a:t>7,3 MM visitantes únicos</a:t>
            </a:r>
          </a:p>
          <a:p>
            <a:pPr>
              <a:lnSpc>
                <a:spcPts val="1680"/>
              </a:lnSpc>
            </a:pPr>
            <a:r>
              <a:rPr lang="pt-BR" sz="1600" spc="300" dirty="0">
                <a:latin typeface="TT Norms Black"/>
              </a:rPr>
              <a:t>2,8 MM </a:t>
            </a:r>
            <a:r>
              <a:rPr lang="pt-BR" sz="1600" spc="300" dirty="0" err="1">
                <a:latin typeface="TT Norms Black"/>
              </a:rPr>
              <a:t>page</a:t>
            </a:r>
            <a:r>
              <a:rPr lang="pt-BR" sz="1600" spc="300" dirty="0">
                <a:latin typeface="TT Norms Black"/>
              </a:rPr>
              <a:t> </a:t>
            </a:r>
            <a:r>
              <a:rPr lang="pt-BR" sz="1600" u="sng" spc="300" dirty="0" err="1">
                <a:latin typeface="TT Norms Black"/>
              </a:rPr>
              <a:t>views</a:t>
            </a:r>
            <a:endParaRPr lang="pt-BR" sz="1600" u="sng" spc="300" dirty="0">
              <a:latin typeface="TT Norms Black"/>
            </a:endParaRPr>
          </a:p>
        </p:txBody>
      </p:sp>
      <p:sp>
        <p:nvSpPr>
          <p:cNvPr id="30" name="CustomShape 17">
            <a:extLst>
              <a:ext uri="{FF2B5EF4-FFF2-40B4-BE49-F238E27FC236}">
                <a16:creationId xmlns:a16="http://schemas.microsoft.com/office/drawing/2014/main" id="{C4A3EB6F-3CD3-4126-B6A8-41AAA8176237}"/>
              </a:ext>
            </a:extLst>
          </p:cNvPr>
          <p:cNvSpPr/>
          <p:nvPr/>
        </p:nvSpPr>
        <p:spPr>
          <a:xfrm>
            <a:off x="6703046" y="4071429"/>
            <a:ext cx="3077333" cy="55349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a:lnSpc>
                <a:spcPts val="1680"/>
              </a:lnSpc>
            </a:pPr>
            <a:r>
              <a:rPr lang="pt-BR" sz="1600" b="1" spc="-1" dirty="0">
                <a:uFill>
                  <a:solidFill>
                    <a:srgbClr val="FFFFFF"/>
                  </a:solidFill>
                </a:uFill>
                <a:latin typeface="TT Norms Regular"/>
                <a:ea typeface="ヒラギノ角ゴ Pro W3"/>
              </a:rPr>
              <a:t>MÍDIAS SOCIAIS</a:t>
            </a:r>
            <a:endParaRPr lang="pt-BR" sz="1600" spc="-1" dirty="0">
              <a:uFill>
                <a:solidFill>
                  <a:srgbClr val="FFFFFF"/>
                </a:solidFill>
              </a:uFill>
              <a:ea typeface="+mn-lt"/>
              <a:cs typeface="+mn-lt"/>
            </a:endParaRPr>
          </a:p>
          <a:p>
            <a:pPr>
              <a:lnSpc>
                <a:spcPts val="1680"/>
              </a:lnSpc>
            </a:pPr>
            <a:r>
              <a:rPr lang="pt-BR" sz="1600" spc="300" dirty="0">
                <a:latin typeface="TT Norms Black"/>
              </a:rPr>
              <a:t>3,0 MM SEGUIDORES</a:t>
            </a:r>
          </a:p>
        </p:txBody>
      </p:sp>
      <p:grpSp>
        <p:nvGrpSpPr>
          <p:cNvPr id="31" name="Agrupar 61">
            <a:extLst>
              <a:ext uri="{FF2B5EF4-FFF2-40B4-BE49-F238E27FC236}">
                <a16:creationId xmlns:a16="http://schemas.microsoft.com/office/drawing/2014/main" id="{53D4A82D-E253-460E-A34C-24E8A09749CE}"/>
              </a:ext>
            </a:extLst>
          </p:cNvPr>
          <p:cNvGrpSpPr/>
          <p:nvPr/>
        </p:nvGrpSpPr>
        <p:grpSpPr>
          <a:xfrm>
            <a:off x="6698019" y="4632588"/>
            <a:ext cx="526920" cy="620976"/>
            <a:chOff x="884450" y="4832545"/>
            <a:chExt cx="472320" cy="620976"/>
          </a:xfrm>
        </p:grpSpPr>
        <p:pic>
          <p:nvPicPr>
            <p:cNvPr id="51" name="Gráfico 62">
              <a:extLst>
                <a:ext uri="{FF2B5EF4-FFF2-40B4-BE49-F238E27FC236}">
                  <a16:creationId xmlns:a16="http://schemas.microsoft.com/office/drawing/2014/main" id="{B8B3D708-C473-4A53-A4F6-36294F0FAE9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5615" y="4832545"/>
              <a:ext cx="330539" cy="330539"/>
            </a:xfrm>
            <a:prstGeom prst="rect">
              <a:avLst/>
            </a:prstGeom>
          </p:spPr>
        </p:pic>
        <p:sp>
          <p:nvSpPr>
            <p:cNvPr id="52" name="CustomShape 28">
              <a:extLst>
                <a:ext uri="{FF2B5EF4-FFF2-40B4-BE49-F238E27FC236}">
                  <a16:creationId xmlns:a16="http://schemas.microsoft.com/office/drawing/2014/main" id="{2EE38A9D-EE59-44ED-9FC0-8C0C0D36AE4B}"/>
                </a:ext>
              </a:extLst>
            </p:cNvPr>
            <p:cNvSpPr/>
            <p:nvPr/>
          </p:nvSpPr>
          <p:spPr>
            <a:xfrm>
              <a:off x="884450" y="5213761"/>
              <a:ext cx="472320" cy="239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t"/>
            <a:lstStyle/>
            <a:p>
              <a:pPr algn="ctr">
                <a:lnSpc>
                  <a:spcPct val="100000"/>
                </a:lnSpc>
              </a:pPr>
              <a:r>
                <a:rPr lang="pt-BR" sz="1050" spc="-1" dirty="0">
                  <a:uFill>
                    <a:solidFill>
                      <a:srgbClr val="FFFFFF"/>
                    </a:solidFill>
                  </a:uFill>
                  <a:latin typeface="TT Norms Regular"/>
                  <a:ea typeface="ヒラギノ角ゴ Pro W3"/>
                </a:rPr>
                <a:t>1,6MM</a:t>
              </a:r>
              <a:endParaRPr lang="pt-BR" sz="1050" b="0" strike="noStrike" spc="-1" dirty="0">
                <a:uFill>
                  <a:solidFill>
                    <a:srgbClr val="FFFFFF"/>
                  </a:solidFill>
                </a:uFill>
                <a:latin typeface="TT Norms Regular" panose="02000503030000020003" pitchFamily="50" charset="0"/>
                <a:ea typeface="ヒラギノ角ゴ Pro W3"/>
              </a:endParaRPr>
            </a:p>
          </p:txBody>
        </p:sp>
      </p:grpSp>
      <p:sp>
        <p:nvSpPr>
          <p:cNvPr id="55" name="CustomShape 29">
            <a:extLst>
              <a:ext uri="{FF2B5EF4-FFF2-40B4-BE49-F238E27FC236}">
                <a16:creationId xmlns:a16="http://schemas.microsoft.com/office/drawing/2014/main" id="{AA81F2AD-EF87-413F-ACB8-538F690FEB4E}"/>
              </a:ext>
            </a:extLst>
          </p:cNvPr>
          <p:cNvSpPr/>
          <p:nvPr/>
        </p:nvSpPr>
        <p:spPr>
          <a:xfrm>
            <a:off x="7265722" y="5017020"/>
            <a:ext cx="753615" cy="239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t"/>
          <a:lstStyle/>
          <a:p>
            <a:pPr algn="ctr">
              <a:lnSpc>
                <a:spcPct val="100000"/>
              </a:lnSpc>
            </a:pPr>
            <a:r>
              <a:rPr lang="pt-BR" sz="1050" spc="-1" dirty="0">
                <a:uFill>
                  <a:solidFill>
                    <a:srgbClr val="FFFFFF"/>
                  </a:solidFill>
                </a:uFill>
                <a:latin typeface="TT Norms Regular"/>
                <a:ea typeface="ヒラギノ角ゴ Pro W3"/>
              </a:rPr>
              <a:t>29K</a:t>
            </a:r>
            <a:endParaRPr lang="pt-BR" sz="1050" b="0" strike="noStrike" spc="-1" dirty="0">
              <a:uFill>
                <a:solidFill>
                  <a:srgbClr val="FFFFFF"/>
                </a:solidFill>
              </a:uFill>
              <a:latin typeface="TT Norms Regular" panose="02000503030000020003" pitchFamily="50" charset="0"/>
              <a:ea typeface="ヒラギノ角ゴ Pro W3"/>
            </a:endParaRPr>
          </a:p>
        </p:txBody>
      </p:sp>
      <p:grpSp>
        <p:nvGrpSpPr>
          <p:cNvPr id="56" name="Agrupar 67">
            <a:extLst>
              <a:ext uri="{FF2B5EF4-FFF2-40B4-BE49-F238E27FC236}">
                <a16:creationId xmlns:a16="http://schemas.microsoft.com/office/drawing/2014/main" id="{61313CFB-DB6B-494A-BA07-9CE8D4DB437C}"/>
              </a:ext>
            </a:extLst>
          </p:cNvPr>
          <p:cNvGrpSpPr/>
          <p:nvPr/>
        </p:nvGrpSpPr>
        <p:grpSpPr>
          <a:xfrm>
            <a:off x="7973641" y="4635983"/>
            <a:ext cx="759968" cy="631958"/>
            <a:chOff x="1879959" y="4821881"/>
            <a:chExt cx="568513" cy="631958"/>
          </a:xfrm>
        </p:grpSpPr>
        <p:pic>
          <p:nvPicPr>
            <p:cNvPr id="57" name="Gráfico 68">
              <a:extLst>
                <a:ext uri="{FF2B5EF4-FFF2-40B4-BE49-F238E27FC236}">
                  <a16:creationId xmlns:a16="http://schemas.microsoft.com/office/drawing/2014/main" id="{B06F0557-6325-4C1B-98B5-6DCD77E6130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00185" y="4821881"/>
              <a:ext cx="312304" cy="360000"/>
            </a:xfrm>
            <a:prstGeom prst="rect">
              <a:avLst/>
            </a:prstGeom>
          </p:spPr>
        </p:pic>
        <p:sp>
          <p:nvSpPr>
            <p:cNvPr id="58" name="CustomShape 32">
              <a:extLst>
                <a:ext uri="{FF2B5EF4-FFF2-40B4-BE49-F238E27FC236}">
                  <a16:creationId xmlns:a16="http://schemas.microsoft.com/office/drawing/2014/main" id="{D38B04CC-627D-4F68-85BD-055E34A8AB1B}"/>
                </a:ext>
              </a:extLst>
            </p:cNvPr>
            <p:cNvSpPr/>
            <p:nvPr/>
          </p:nvSpPr>
          <p:spPr>
            <a:xfrm>
              <a:off x="1879959" y="5218801"/>
              <a:ext cx="568513" cy="23503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algn="ctr">
                <a:lnSpc>
                  <a:spcPct val="100000"/>
                </a:lnSpc>
              </a:pPr>
              <a:r>
                <a:rPr lang="pt-BR" sz="1050" spc="-1" dirty="0">
                  <a:uFill>
                    <a:solidFill>
                      <a:srgbClr val="FFFFFF"/>
                    </a:solidFill>
                  </a:uFill>
                  <a:latin typeface="TT Norms Regular"/>
                  <a:ea typeface="ヒラギノ角ゴ Pro W3"/>
                </a:rPr>
                <a:t>974K</a:t>
              </a:r>
              <a:endParaRPr lang="pt-BR" sz="1050" b="0" strike="noStrike" spc="-1" dirty="0">
                <a:uFill>
                  <a:solidFill>
                    <a:srgbClr val="FFFFFF"/>
                  </a:solidFill>
                </a:uFill>
                <a:latin typeface="TT Norms Regular" panose="02000503030000020003" pitchFamily="50" charset="0"/>
                <a:ea typeface="ヒラギノ角ゴ Pro W3"/>
              </a:endParaRPr>
            </a:p>
          </p:txBody>
        </p:sp>
      </p:grpSp>
      <p:grpSp>
        <p:nvGrpSpPr>
          <p:cNvPr id="59" name="Agrupar 79">
            <a:extLst>
              <a:ext uri="{FF2B5EF4-FFF2-40B4-BE49-F238E27FC236}">
                <a16:creationId xmlns:a16="http://schemas.microsoft.com/office/drawing/2014/main" id="{61B648C1-6EBA-44D1-9E9E-315C3D8B3467}"/>
              </a:ext>
            </a:extLst>
          </p:cNvPr>
          <p:cNvGrpSpPr/>
          <p:nvPr/>
        </p:nvGrpSpPr>
        <p:grpSpPr>
          <a:xfrm>
            <a:off x="8696747" y="4650359"/>
            <a:ext cx="631381" cy="626240"/>
            <a:chOff x="6585208" y="4189712"/>
            <a:chExt cx="472320" cy="626240"/>
          </a:xfrm>
        </p:grpSpPr>
        <p:pic>
          <p:nvPicPr>
            <p:cNvPr id="60" name="Gráfico 80">
              <a:extLst>
                <a:ext uri="{FF2B5EF4-FFF2-40B4-BE49-F238E27FC236}">
                  <a16:creationId xmlns:a16="http://schemas.microsoft.com/office/drawing/2014/main" id="{9E30AC31-AD79-4736-8141-3C41F81A71D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98364" y="4189712"/>
              <a:ext cx="289098" cy="340859"/>
            </a:xfrm>
            <a:prstGeom prst="rect">
              <a:avLst/>
            </a:prstGeom>
          </p:spPr>
        </p:pic>
        <p:sp>
          <p:nvSpPr>
            <p:cNvPr id="63" name="CustomShape 31">
              <a:extLst>
                <a:ext uri="{FF2B5EF4-FFF2-40B4-BE49-F238E27FC236}">
                  <a16:creationId xmlns:a16="http://schemas.microsoft.com/office/drawing/2014/main" id="{A8951ADD-01AC-44CB-AB47-25E4659BB73B}"/>
                </a:ext>
              </a:extLst>
            </p:cNvPr>
            <p:cNvSpPr/>
            <p:nvPr/>
          </p:nvSpPr>
          <p:spPr>
            <a:xfrm>
              <a:off x="6585205" y="4575934"/>
              <a:ext cx="472320" cy="24001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t"/>
            <a:lstStyle/>
            <a:p>
              <a:pPr algn="ctr">
                <a:lnSpc>
                  <a:spcPct val="100000"/>
                </a:lnSpc>
              </a:pPr>
              <a:r>
                <a:rPr lang="pt-BR" sz="1050" spc="-1" dirty="0">
                  <a:uFill>
                    <a:solidFill>
                      <a:srgbClr val="FFFFFF"/>
                    </a:solidFill>
                  </a:uFill>
                  <a:latin typeface="TT Norms Regular" panose="02000503030000020003" pitchFamily="50" charset="0"/>
                  <a:ea typeface="ヒラギノ角ゴ Pro W3"/>
                </a:rPr>
                <a:t>77K</a:t>
              </a:r>
              <a:endParaRPr lang="pt-BR" sz="1050" b="0" strike="noStrike" spc="-1" dirty="0">
                <a:uFill>
                  <a:solidFill>
                    <a:srgbClr val="FFFFFF"/>
                  </a:solidFill>
                </a:uFill>
                <a:latin typeface="TT Norms Regular" panose="02000503030000020003" pitchFamily="50" charset="0"/>
                <a:ea typeface="ヒラギノ角ゴ Pro W3"/>
              </a:endParaRPr>
            </a:p>
          </p:txBody>
        </p:sp>
      </p:grpSp>
      <p:pic>
        <p:nvPicPr>
          <p:cNvPr id="64" name="Gráfico 14">
            <a:extLst>
              <a:ext uri="{FF2B5EF4-FFF2-40B4-BE49-F238E27FC236}">
                <a16:creationId xmlns:a16="http://schemas.microsoft.com/office/drawing/2014/main" id="{89186DF2-E374-44E7-B3A1-EEC64C0CB6D5}"/>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6730585" y="5616642"/>
            <a:ext cx="558348" cy="417686"/>
          </a:xfrm>
          <a:prstGeom prst="rect">
            <a:avLst/>
          </a:prstGeom>
        </p:spPr>
      </p:pic>
      <p:sp>
        <p:nvSpPr>
          <p:cNvPr id="65" name="CaixaDeTexto 64">
            <a:extLst>
              <a:ext uri="{FF2B5EF4-FFF2-40B4-BE49-F238E27FC236}">
                <a16:creationId xmlns:a16="http://schemas.microsoft.com/office/drawing/2014/main" id="{B5B85C0D-4422-4300-8F6D-8465B7AF9B38}"/>
              </a:ext>
            </a:extLst>
          </p:cNvPr>
          <p:cNvSpPr txBox="1"/>
          <p:nvPr/>
        </p:nvSpPr>
        <p:spPr>
          <a:xfrm>
            <a:off x="7295677" y="5595275"/>
            <a:ext cx="2109882" cy="313291"/>
          </a:xfrm>
          <a:prstGeom prst="rect">
            <a:avLst/>
          </a:prstGeom>
          <a:noFill/>
        </p:spPr>
        <p:txBody>
          <a:bodyPr wrap="square" rtlCol="0">
            <a:spAutoFit/>
          </a:bodyPr>
          <a:lstStyle/>
          <a:p>
            <a:pPr>
              <a:lnSpc>
                <a:spcPts val="1680"/>
              </a:lnSpc>
            </a:pPr>
            <a:r>
              <a:rPr lang="pt-BR" sz="1600" b="1" spc="-1">
                <a:uFill>
                  <a:solidFill>
                    <a:srgbClr val="FFFFFF"/>
                  </a:solidFill>
                </a:uFill>
                <a:latin typeface="TT Norms Regular" panose="02000503030000020003" pitchFamily="50" charset="0"/>
                <a:ea typeface="ヒラギノ角ゴ Pro W3"/>
              </a:rPr>
              <a:t>NEWSLETTER</a:t>
            </a:r>
          </a:p>
        </p:txBody>
      </p:sp>
      <p:sp>
        <p:nvSpPr>
          <p:cNvPr id="66" name="Retângulo 65">
            <a:extLst>
              <a:ext uri="{FF2B5EF4-FFF2-40B4-BE49-F238E27FC236}">
                <a16:creationId xmlns:a16="http://schemas.microsoft.com/office/drawing/2014/main" id="{748E9E7F-0E37-42FD-8318-A8D664EFBAF5}"/>
              </a:ext>
            </a:extLst>
          </p:cNvPr>
          <p:cNvSpPr/>
          <p:nvPr/>
        </p:nvSpPr>
        <p:spPr>
          <a:xfrm>
            <a:off x="7310055" y="5776358"/>
            <a:ext cx="3800288" cy="307777"/>
          </a:xfrm>
          <a:prstGeom prst="rect">
            <a:avLst/>
          </a:prstGeom>
        </p:spPr>
        <p:txBody>
          <a:bodyPr wrap="square" lIns="91440" tIns="45720" rIns="91440" bIns="45720" anchor="t">
            <a:spAutoFit/>
          </a:bodyPr>
          <a:lstStyle/>
          <a:p>
            <a:r>
              <a:rPr lang="pt-BR" sz="1400" b="1" spc="-1" dirty="0">
                <a:solidFill>
                  <a:schemeClr val="bg2">
                    <a:lumMod val="25000"/>
                  </a:schemeClr>
                </a:solidFill>
                <a:uFill>
                  <a:solidFill>
                    <a:srgbClr val="FFFFFF"/>
                  </a:solidFill>
                </a:uFill>
                <a:ea typeface="ヒラギノ角ゴ Pro W3"/>
              </a:rPr>
              <a:t>38.090 envios</a:t>
            </a:r>
            <a:r>
              <a:rPr lang="pt-BR" sz="1400" spc="-1" dirty="0">
                <a:solidFill>
                  <a:schemeClr val="bg2">
                    <a:lumMod val="25000"/>
                  </a:schemeClr>
                </a:solidFill>
                <a:uFill>
                  <a:solidFill>
                    <a:srgbClr val="FFFFFF"/>
                  </a:solidFill>
                </a:uFill>
                <a:ea typeface="ヒラギノ角ゴ Pro W3"/>
              </a:rPr>
              <a:t> (Setembro/2025)</a:t>
            </a:r>
            <a:endParaRPr lang="pt-BR" sz="1400" b="1" spc="-1" dirty="0">
              <a:solidFill>
                <a:schemeClr val="bg2">
                  <a:lumMod val="25000"/>
                </a:schemeClr>
              </a:solidFill>
              <a:uFill>
                <a:solidFill>
                  <a:srgbClr val="FFFFFF"/>
                </a:solidFill>
              </a:uFill>
              <a:ea typeface="ヒラギノ角ゴ Pro W3"/>
            </a:endParaRPr>
          </a:p>
        </p:txBody>
      </p:sp>
      <p:sp>
        <p:nvSpPr>
          <p:cNvPr id="67" name="CaixaDeTexto 66">
            <a:extLst>
              <a:ext uri="{FF2B5EF4-FFF2-40B4-BE49-F238E27FC236}">
                <a16:creationId xmlns:a16="http://schemas.microsoft.com/office/drawing/2014/main" id="{DB0660C8-797C-408D-973C-404CE3E62FD3}"/>
              </a:ext>
            </a:extLst>
          </p:cNvPr>
          <p:cNvSpPr txBox="1"/>
          <p:nvPr/>
        </p:nvSpPr>
        <p:spPr>
          <a:xfrm>
            <a:off x="249078" y="6557874"/>
            <a:ext cx="9925504" cy="215444"/>
          </a:xfrm>
          <a:prstGeom prst="rect">
            <a:avLst/>
          </a:prstGeom>
          <a:noFill/>
        </p:spPr>
        <p:txBody>
          <a:bodyPr wrap="square" lIns="91440" tIns="45720" rIns="91440" bIns="45720" anchor="t">
            <a:spAutoFit/>
          </a:bodyPr>
          <a:lstStyle/>
          <a:p>
            <a:r>
              <a:rPr lang="pt-BR" sz="800" spc="-1" dirty="0">
                <a:uFill>
                  <a:solidFill>
                    <a:srgbClr val="FFFFFF"/>
                  </a:solidFill>
                </a:uFill>
                <a:ea typeface="+mn-lt"/>
                <a:cs typeface="+mn-lt"/>
              </a:rPr>
              <a:t>Fontes: Comscore </a:t>
            </a:r>
            <a:r>
              <a:rPr lang="pt-BR" sz="800" spc="-1" dirty="0" err="1">
                <a:uFill>
                  <a:solidFill>
                    <a:srgbClr val="FFFFFF"/>
                  </a:solidFill>
                </a:uFill>
                <a:ea typeface="+mn-lt"/>
                <a:cs typeface="+mn-lt"/>
              </a:rPr>
              <a:t>Multi-Plataform</a:t>
            </a:r>
            <a:r>
              <a:rPr lang="pt-BR" sz="800" spc="-1" dirty="0">
                <a:uFill>
                  <a:solidFill>
                    <a:srgbClr val="FFFFFF"/>
                  </a:solidFill>
                </a:uFill>
                <a:ea typeface="+mn-lt"/>
                <a:cs typeface="+mn-lt"/>
              </a:rPr>
              <a:t> Agosto 2025 //  Perfil Site &gt;&gt; Kantar Ibope Media – </a:t>
            </a:r>
            <a:r>
              <a:rPr lang="pt-BR" sz="800" spc="-1" dirty="0" err="1">
                <a:uFill>
                  <a:solidFill>
                    <a:srgbClr val="FFFFFF"/>
                  </a:solidFill>
                </a:uFill>
                <a:ea typeface="+mn-lt"/>
                <a:cs typeface="+mn-lt"/>
              </a:rPr>
              <a:t>Clickstream</a:t>
            </a:r>
            <a:r>
              <a:rPr lang="pt-BR" sz="800" spc="-1" dirty="0">
                <a:uFill>
                  <a:solidFill>
                    <a:srgbClr val="FFFFFF"/>
                  </a:solidFill>
                </a:uFill>
                <a:ea typeface="+mn-lt"/>
                <a:cs typeface="+mn-lt"/>
              </a:rPr>
              <a:t> MP TG BR </a:t>
            </a:r>
            <a:r>
              <a:rPr lang="pt-BR" sz="800" spc="-1">
                <a:uFill>
                  <a:solidFill>
                    <a:srgbClr val="FFFFFF"/>
                  </a:solidFill>
                </a:uFill>
                <a:ea typeface="+mn-lt"/>
                <a:cs typeface="+mn-lt"/>
              </a:rPr>
              <a:t>2024 R1 </a:t>
            </a:r>
            <a:r>
              <a:rPr lang="pt-BR" sz="800" spc="-1" dirty="0">
                <a:uFill>
                  <a:solidFill>
                    <a:srgbClr val="FFFFFF"/>
                  </a:solidFill>
                </a:uFill>
                <a:ea typeface="+mn-lt"/>
                <a:cs typeface="+mn-lt"/>
              </a:rPr>
              <a:t>– Personas // </a:t>
            </a:r>
            <a:r>
              <a:rPr lang="pt-BR" sz="800" spc="-1" dirty="0" err="1">
                <a:uFill>
                  <a:solidFill>
                    <a:srgbClr val="FFFFFF"/>
                  </a:solidFill>
                </a:uFill>
                <a:ea typeface="+mn-lt"/>
                <a:cs typeface="+mn-lt"/>
              </a:rPr>
              <a:t>Analytics</a:t>
            </a:r>
            <a:r>
              <a:rPr lang="pt-BR" sz="800" spc="-1" dirty="0">
                <a:uFill>
                  <a:solidFill>
                    <a:srgbClr val="FFFFFF"/>
                  </a:solidFill>
                </a:uFill>
                <a:ea typeface="+mn-lt"/>
                <a:cs typeface="+mn-lt"/>
              </a:rPr>
              <a:t> Redes Sociais Agosto/2025 (dados com sobreposição entre as redes). </a:t>
            </a:r>
          </a:p>
        </p:txBody>
      </p:sp>
      <p:sp>
        <p:nvSpPr>
          <p:cNvPr id="68" name="CustomShape 23">
            <a:extLst>
              <a:ext uri="{FF2B5EF4-FFF2-40B4-BE49-F238E27FC236}">
                <a16:creationId xmlns:a16="http://schemas.microsoft.com/office/drawing/2014/main" id="{2948C294-081A-490E-8EC9-6007CD5048A5}"/>
              </a:ext>
            </a:extLst>
          </p:cNvPr>
          <p:cNvSpPr/>
          <p:nvPr/>
        </p:nvSpPr>
        <p:spPr>
          <a:xfrm>
            <a:off x="6679687" y="3067739"/>
            <a:ext cx="3451552" cy="7193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r>
              <a:rPr lang="pt-BR" sz="1400" b="1" spc="-1" dirty="0">
                <a:uFill>
                  <a:solidFill>
                    <a:srgbClr val="FFFFFF"/>
                  </a:solidFill>
                </a:uFill>
                <a:latin typeface="Segoe UI"/>
                <a:ea typeface="ヒラギノ角ゴ Pro W3"/>
                <a:cs typeface="Segoe UI"/>
              </a:rPr>
              <a:t>PERFIL SITE</a:t>
            </a:r>
            <a:endParaRPr lang="pt-BR" sz="1400" dirty="0">
              <a:latin typeface="Segoe UI"/>
              <a:cs typeface="Segoe UI"/>
            </a:endParaRPr>
          </a:p>
          <a:p>
            <a:r>
              <a:rPr lang="pt-BR" sz="1400" b="1" spc="-1" dirty="0">
                <a:uFill>
                  <a:solidFill>
                    <a:srgbClr val="FFFFFF"/>
                  </a:solidFill>
                </a:uFill>
                <a:latin typeface="Segoe UI"/>
                <a:ea typeface="ヒラギノ角ゴ Pro W3"/>
                <a:cs typeface="Segoe UI"/>
              </a:rPr>
              <a:t>79</a:t>
            </a:r>
            <a:r>
              <a:rPr lang="pt-BR" sz="1400" b="1" strike="noStrike" spc="-1" dirty="0">
                <a:uFill>
                  <a:solidFill>
                    <a:srgbClr val="FFFFFF"/>
                  </a:solidFill>
                </a:uFill>
                <a:latin typeface="Segoe UI"/>
                <a:ea typeface="ヒラギノ角ゴ Pro W3"/>
                <a:cs typeface="Segoe UI"/>
              </a:rPr>
              <a:t>%</a:t>
            </a:r>
            <a:r>
              <a:rPr lang="pt-BR" sz="1400" strike="noStrike" spc="-1" dirty="0">
                <a:uFill>
                  <a:solidFill>
                    <a:srgbClr val="FFFFFF"/>
                  </a:solidFill>
                </a:uFill>
                <a:latin typeface="Segoe UI"/>
                <a:ea typeface="ヒラギノ角ゴ Pro W3"/>
                <a:cs typeface="Segoe UI"/>
              </a:rPr>
              <a:t> Mulheres / </a:t>
            </a:r>
            <a:r>
              <a:rPr lang="pt-BR" sz="1400" b="1" strike="noStrike" spc="-1" dirty="0">
                <a:uFill>
                  <a:solidFill>
                    <a:srgbClr val="FFFFFF"/>
                  </a:solidFill>
                </a:uFill>
                <a:latin typeface="Segoe UI"/>
                <a:ea typeface="ヒラギノ角ゴ Pro W3"/>
                <a:cs typeface="Segoe UI"/>
              </a:rPr>
              <a:t>37</a:t>
            </a:r>
            <a:r>
              <a:rPr lang="pt-BR" sz="1400" b="1" spc="-1" dirty="0">
                <a:uFill>
                  <a:solidFill>
                    <a:srgbClr val="FFFFFF"/>
                  </a:solidFill>
                </a:uFill>
                <a:latin typeface="Segoe UI"/>
                <a:ea typeface="ヒラギノ角ゴ Pro W3"/>
                <a:cs typeface="Segoe UI"/>
              </a:rPr>
              <a:t>%</a:t>
            </a:r>
            <a:r>
              <a:rPr lang="pt-BR" sz="1400" spc="-1" dirty="0">
                <a:uFill>
                  <a:solidFill>
                    <a:srgbClr val="FFFFFF"/>
                  </a:solidFill>
                </a:uFill>
                <a:latin typeface="Segoe UI"/>
                <a:ea typeface="ヒラギノ角ゴ Pro W3"/>
                <a:cs typeface="Segoe UI"/>
              </a:rPr>
              <a:t> AB / </a:t>
            </a:r>
            <a:r>
              <a:rPr lang="pt-BR" sz="1400" b="1" spc="-1" dirty="0">
                <a:uFill>
                  <a:solidFill>
                    <a:srgbClr val="FFFFFF"/>
                  </a:solidFill>
                </a:uFill>
                <a:latin typeface="Segoe UI"/>
                <a:ea typeface="ヒラギノ角ゴ Pro W3"/>
                <a:cs typeface="Segoe UI"/>
              </a:rPr>
              <a:t>47%</a:t>
            </a:r>
            <a:r>
              <a:rPr lang="pt-BR" sz="1400" spc="-1" dirty="0">
                <a:uFill>
                  <a:solidFill>
                    <a:srgbClr val="FFFFFF"/>
                  </a:solidFill>
                </a:uFill>
                <a:latin typeface="Segoe UI"/>
                <a:ea typeface="ヒラギノ角ゴ Pro W3"/>
                <a:cs typeface="Segoe UI"/>
              </a:rPr>
              <a:t> C</a:t>
            </a:r>
            <a:endParaRPr lang="pt-BR" sz="1400" dirty="0">
              <a:latin typeface="Segoe UI"/>
              <a:cs typeface="Segoe UI"/>
            </a:endParaRPr>
          </a:p>
          <a:p>
            <a:pPr>
              <a:lnSpc>
                <a:spcPct val="100000"/>
              </a:lnSpc>
            </a:pPr>
            <a:r>
              <a:rPr lang="pt-BR" sz="1400" b="1" spc="-1" dirty="0">
                <a:uFill>
                  <a:solidFill>
                    <a:srgbClr val="FFFFFF"/>
                  </a:solidFill>
                </a:uFill>
                <a:latin typeface="Segoe UI"/>
                <a:cs typeface="Segoe UI"/>
              </a:rPr>
              <a:t>30% </a:t>
            </a:r>
            <a:r>
              <a:rPr lang="pt-BR" sz="1400" spc="-1" dirty="0">
                <a:uFill>
                  <a:solidFill>
                    <a:srgbClr val="FFFFFF"/>
                  </a:solidFill>
                </a:uFill>
                <a:latin typeface="Segoe UI"/>
                <a:cs typeface="Segoe UI"/>
              </a:rPr>
              <a:t>de 25 a 44 anos</a:t>
            </a:r>
          </a:p>
          <a:p>
            <a:endParaRPr lang="pt-BR" sz="1400" spc="-1" dirty="0">
              <a:uFill>
                <a:solidFill>
                  <a:srgbClr val="FFFFFF"/>
                </a:solidFill>
              </a:uFill>
              <a:latin typeface="Segoe UI"/>
              <a:cs typeface="Segoe UI"/>
            </a:endParaRPr>
          </a:p>
          <a:p>
            <a:endParaRPr lang="pt-BR" sz="1400" b="1" spc="-1" dirty="0">
              <a:uFill>
                <a:solidFill>
                  <a:srgbClr val="FFFFFF"/>
                </a:solidFill>
              </a:uFill>
              <a:latin typeface="Segoe UI"/>
              <a:cs typeface="Segoe UI"/>
            </a:endParaRPr>
          </a:p>
        </p:txBody>
      </p:sp>
      <p:sp>
        <p:nvSpPr>
          <p:cNvPr id="5" name="Retângulo 4"/>
          <p:cNvSpPr/>
          <p:nvPr/>
        </p:nvSpPr>
        <p:spPr>
          <a:xfrm>
            <a:off x="1178982" y="2741477"/>
            <a:ext cx="1184223" cy="430887"/>
          </a:xfrm>
          <a:prstGeom prst="rect">
            <a:avLst/>
          </a:prstGeom>
        </p:spPr>
        <p:txBody>
          <a:bodyPr wrap="square">
            <a:spAutoFit/>
          </a:bodyPr>
          <a:lstStyle/>
          <a:p>
            <a:pPr lvl="0" algn="ctr"/>
            <a:r>
              <a:rPr lang="pt-BR" sz="1100" b="1" dirty="0">
                <a:latin typeface="TT Norms Regular" panose="02000503030000020003" pitchFamily="50" charset="0"/>
              </a:rPr>
              <a:t>MÃES, PAIS E CUIDADORES</a:t>
            </a:r>
          </a:p>
        </p:txBody>
      </p:sp>
      <p:pic>
        <p:nvPicPr>
          <p:cNvPr id="8" name="Imagem 7" descr="Tiktok, social media, logo, apps">
            <a:extLst>
              <a:ext uri="{FF2B5EF4-FFF2-40B4-BE49-F238E27FC236}">
                <a16:creationId xmlns:a16="http://schemas.microsoft.com/office/drawing/2014/main" id="{6B233064-B325-19E6-87FC-77615F524BF0}"/>
              </a:ext>
            </a:extLst>
          </p:cNvPr>
          <p:cNvPicPr>
            <a:picLocks noChangeAspect="1"/>
          </p:cNvPicPr>
          <p:nvPr/>
        </p:nvPicPr>
        <p:blipFill>
          <a:blip r:embed="rId17"/>
          <a:stretch>
            <a:fillRect/>
          </a:stretch>
        </p:blipFill>
        <p:spPr>
          <a:xfrm>
            <a:off x="10528300" y="4622800"/>
            <a:ext cx="381000" cy="381000"/>
          </a:xfrm>
          <a:prstGeom prst="rect">
            <a:avLst/>
          </a:prstGeom>
        </p:spPr>
      </p:pic>
      <p:pic>
        <p:nvPicPr>
          <p:cNvPr id="9" name="Imagem 8" descr="Threads, logo, brand, sign, contained">
            <a:extLst>
              <a:ext uri="{FF2B5EF4-FFF2-40B4-BE49-F238E27FC236}">
                <a16:creationId xmlns:a16="http://schemas.microsoft.com/office/drawing/2014/main" id="{FF74F6E1-1618-48BD-06ED-1DCBA6C9AA1D}"/>
              </a:ext>
            </a:extLst>
          </p:cNvPr>
          <p:cNvPicPr>
            <a:picLocks noChangeAspect="1"/>
          </p:cNvPicPr>
          <p:nvPr/>
        </p:nvPicPr>
        <p:blipFill>
          <a:blip r:embed="rId18"/>
          <a:stretch>
            <a:fillRect/>
          </a:stretch>
        </p:blipFill>
        <p:spPr>
          <a:xfrm>
            <a:off x="10007600" y="4622800"/>
            <a:ext cx="381000" cy="381000"/>
          </a:xfrm>
          <a:prstGeom prst="rect">
            <a:avLst/>
          </a:prstGeom>
        </p:spPr>
      </p:pic>
      <p:pic>
        <p:nvPicPr>
          <p:cNvPr id="10" name="Imagem 9" descr="Play, video, youtube, youtube logo">
            <a:extLst>
              <a:ext uri="{FF2B5EF4-FFF2-40B4-BE49-F238E27FC236}">
                <a16:creationId xmlns:a16="http://schemas.microsoft.com/office/drawing/2014/main" id="{568E6A1E-2DBF-1849-0E8D-F6D12BCE2C0B}"/>
              </a:ext>
            </a:extLst>
          </p:cNvPr>
          <p:cNvPicPr>
            <a:picLocks noChangeAspect="1"/>
          </p:cNvPicPr>
          <p:nvPr/>
        </p:nvPicPr>
        <p:blipFill>
          <a:blip r:embed="rId19"/>
          <a:stretch>
            <a:fillRect/>
          </a:stretch>
        </p:blipFill>
        <p:spPr>
          <a:xfrm>
            <a:off x="9410700" y="4622800"/>
            <a:ext cx="381000" cy="381000"/>
          </a:xfrm>
          <a:prstGeom prst="rect">
            <a:avLst/>
          </a:prstGeom>
        </p:spPr>
      </p:pic>
      <p:sp>
        <p:nvSpPr>
          <p:cNvPr id="11" name="CaixaDeTexto 10">
            <a:extLst>
              <a:ext uri="{FF2B5EF4-FFF2-40B4-BE49-F238E27FC236}">
                <a16:creationId xmlns:a16="http://schemas.microsoft.com/office/drawing/2014/main" id="{2389E0C3-A81F-21D5-50BF-48B0A479F9E3}"/>
              </a:ext>
            </a:extLst>
          </p:cNvPr>
          <p:cNvSpPr txBox="1"/>
          <p:nvPr/>
        </p:nvSpPr>
        <p:spPr>
          <a:xfrm>
            <a:off x="9357894" y="5033878"/>
            <a:ext cx="4953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000" dirty="0">
                <a:latin typeface="TT Norms Regular" panose="02000503030000020003" pitchFamily="50" charset="0"/>
                <a:cs typeface="Calibri"/>
              </a:rPr>
              <a:t>66K</a:t>
            </a:r>
            <a:endParaRPr lang="pt-BR" sz="1000" dirty="0">
              <a:latin typeface="TT Norms Regular" panose="02000503030000020003" pitchFamily="50" charset="0"/>
            </a:endParaRPr>
          </a:p>
        </p:txBody>
      </p:sp>
      <p:sp>
        <p:nvSpPr>
          <p:cNvPr id="12" name="CaixaDeTexto 11">
            <a:extLst>
              <a:ext uri="{FF2B5EF4-FFF2-40B4-BE49-F238E27FC236}">
                <a16:creationId xmlns:a16="http://schemas.microsoft.com/office/drawing/2014/main" id="{B179C514-13E5-B54E-80B3-C64F9C6895AD}"/>
              </a:ext>
            </a:extLst>
          </p:cNvPr>
          <p:cNvSpPr txBox="1"/>
          <p:nvPr/>
        </p:nvSpPr>
        <p:spPr>
          <a:xfrm>
            <a:off x="9954794" y="5033878"/>
            <a:ext cx="4953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000" dirty="0">
                <a:latin typeface="TT Norms Regular" panose="02000503030000020003" pitchFamily="50" charset="0"/>
                <a:cs typeface="Calibri"/>
              </a:rPr>
              <a:t>200K</a:t>
            </a:r>
            <a:endParaRPr lang="pt-BR" sz="1000" dirty="0">
              <a:latin typeface="TT Norms Regular" panose="02000503030000020003" pitchFamily="50" charset="0"/>
            </a:endParaRPr>
          </a:p>
        </p:txBody>
      </p:sp>
      <p:sp>
        <p:nvSpPr>
          <p:cNvPr id="13" name="CaixaDeTexto 12">
            <a:extLst>
              <a:ext uri="{FF2B5EF4-FFF2-40B4-BE49-F238E27FC236}">
                <a16:creationId xmlns:a16="http://schemas.microsoft.com/office/drawing/2014/main" id="{2CB4FFDA-9B15-5F79-6648-B2E715CA5E8F}"/>
              </a:ext>
            </a:extLst>
          </p:cNvPr>
          <p:cNvSpPr txBox="1"/>
          <p:nvPr/>
        </p:nvSpPr>
        <p:spPr>
          <a:xfrm>
            <a:off x="10475494" y="5033878"/>
            <a:ext cx="4953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000" dirty="0">
                <a:latin typeface="TT Norms Regular"/>
                <a:cs typeface="Calibri"/>
              </a:rPr>
              <a:t>60K</a:t>
            </a:r>
            <a:endParaRPr lang="pt-BR" sz="1000" dirty="0">
              <a:latin typeface="TT Norms Regular" panose="02000503030000020003" pitchFamily="50" charset="0"/>
            </a:endParaRPr>
          </a:p>
        </p:txBody>
      </p:sp>
      <p:pic>
        <p:nvPicPr>
          <p:cNvPr id="82" name="Imagem 81" descr="Ícone&#10;&#10;O conteúdo gerado por IA pode estar incorreto.">
            <a:extLst>
              <a:ext uri="{FF2B5EF4-FFF2-40B4-BE49-F238E27FC236}">
                <a16:creationId xmlns:a16="http://schemas.microsoft.com/office/drawing/2014/main" id="{09C925A5-FE01-CEDE-78D2-72F3BFF38243}"/>
              </a:ext>
            </a:extLst>
          </p:cNvPr>
          <p:cNvPicPr>
            <a:picLocks noChangeAspect="1"/>
          </p:cNvPicPr>
          <p:nvPr/>
        </p:nvPicPr>
        <p:blipFill>
          <a:blip r:embed="rId20"/>
          <a:stretch>
            <a:fillRect/>
          </a:stretch>
        </p:blipFill>
        <p:spPr>
          <a:xfrm>
            <a:off x="7462837" y="4617244"/>
            <a:ext cx="361950" cy="361950"/>
          </a:xfrm>
          <a:prstGeom prst="rect">
            <a:avLst/>
          </a:prstGeom>
        </p:spPr>
      </p:pic>
    </p:spTree>
    <p:extLst>
      <p:ext uri="{BB962C8B-B14F-4D97-AF65-F5344CB8AC3E}">
        <p14:creationId xmlns:p14="http://schemas.microsoft.com/office/powerpoint/2010/main" val="3919230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m 31"/>
          <p:cNvPicPr>
            <a:picLocks noChangeAspect="1"/>
          </p:cNvPicPr>
          <p:nvPr/>
        </p:nvPicPr>
        <p:blipFill rotWithShape="1">
          <a:blip r:embed="rId2" cstate="print">
            <a:extLst>
              <a:ext uri="{28A0092B-C50C-407E-A947-70E740481C1C}">
                <a14:useLocalDpi xmlns:a14="http://schemas.microsoft.com/office/drawing/2010/main" val="0"/>
              </a:ext>
            </a:extLst>
          </a:blip>
          <a:srcRect t="14665"/>
          <a:stretch/>
        </p:blipFill>
        <p:spPr>
          <a:xfrm>
            <a:off x="0" y="5032"/>
            <a:ext cx="12192000" cy="6936040"/>
          </a:xfrm>
          <a:prstGeom prst="rect">
            <a:avLst/>
          </a:prstGeom>
        </p:spPr>
      </p:pic>
      <p:sp>
        <p:nvSpPr>
          <p:cNvPr id="33" name="Retângulo 32"/>
          <p:cNvSpPr/>
          <p:nvPr/>
        </p:nvSpPr>
        <p:spPr>
          <a:xfrm>
            <a:off x="0" y="0"/>
            <a:ext cx="12192000" cy="693603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Retângulo 39"/>
          <p:cNvSpPr/>
          <p:nvPr/>
        </p:nvSpPr>
        <p:spPr>
          <a:xfrm>
            <a:off x="307975" y="292035"/>
            <a:ext cx="11673036" cy="6273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54" name="CaixaDeTexto 53">
            <a:extLst>
              <a:ext uri="{FF2B5EF4-FFF2-40B4-BE49-F238E27FC236}">
                <a16:creationId xmlns:a16="http://schemas.microsoft.com/office/drawing/2014/main" id="{854B7B01-8DCB-5BFD-8827-EEE5B3F344C0}"/>
              </a:ext>
            </a:extLst>
          </p:cNvPr>
          <p:cNvSpPr txBox="1"/>
          <p:nvPr/>
        </p:nvSpPr>
        <p:spPr>
          <a:xfrm>
            <a:off x="0" y="295994"/>
            <a:ext cx="12192001" cy="646331"/>
          </a:xfrm>
          <a:prstGeom prst="rect">
            <a:avLst/>
          </a:prstGeom>
          <a:noFill/>
        </p:spPr>
        <p:txBody>
          <a:bodyPr wrap="square" lIns="91440" tIns="45720" rIns="91440" bIns="45720" anchor="t">
            <a:spAutoFit/>
          </a:bodyPr>
          <a:lstStyle/>
          <a:p>
            <a:pPr algn="ctr">
              <a:defRPr/>
            </a:pPr>
            <a:r>
              <a:rPr lang="pt-BR" sz="3600">
                <a:latin typeface="TT Norms Black" panose="02000903040000020004" pitchFamily="50" charset="0"/>
              </a:rPr>
              <a:t>ECOSSISTEMA</a:t>
            </a:r>
          </a:p>
        </p:txBody>
      </p:sp>
      <p:graphicFrame>
        <p:nvGraphicFramePr>
          <p:cNvPr id="2" name="Diagrama 1"/>
          <p:cNvGraphicFramePr/>
          <p:nvPr>
            <p:extLst>
              <p:ext uri="{D42A27DB-BD31-4B8C-83A1-F6EECF244321}">
                <p14:modId xmlns:p14="http://schemas.microsoft.com/office/powerpoint/2010/main" val="2462566291"/>
              </p:ext>
            </p:extLst>
          </p:nvPr>
        </p:nvGraphicFramePr>
        <p:xfrm>
          <a:off x="2234301" y="1233287"/>
          <a:ext cx="7723398" cy="51489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 name="Imagem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272" y="3516592"/>
            <a:ext cx="2897455" cy="615080"/>
          </a:xfrm>
          <a:prstGeom prst="rect">
            <a:avLst/>
          </a:prstGeom>
        </p:spPr>
      </p:pic>
      <p:sp>
        <p:nvSpPr>
          <p:cNvPr id="3" name="CaixaDeTexto 2"/>
          <p:cNvSpPr txBox="1"/>
          <p:nvPr/>
        </p:nvSpPr>
        <p:spPr>
          <a:xfrm>
            <a:off x="7504112" y="4255634"/>
            <a:ext cx="1288255" cy="261610"/>
          </a:xfrm>
          <a:prstGeom prst="rect">
            <a:avLst/>
          </a:prstGeom>
          <a:noFill/>
        </p:spPr>
        <p:txBody>
          <a:bodyPr wrap="square" rtlCol="0">
            <a:spAutoFit/>
          </a:bodyPr>
          <a:lstStyle/>
          <a:p>
            <a:pPr algn="ctr"/>
            <a:r>
              <a:rPr lang="pt-BR" sz="1100">
                <a:latin typeface="TT Norms Regular" panose="02000503030000020003" pitchFamily="50" charset="0"/>
              </a:rPr>
              <a:t>NEWSLETTERS</a:t>
            </a:r>
          </a:p>
        </p:txBody>
      </p:sp>
      <p:pic>
        <p:nvPicPr>
          <p:cNvPr id="37" name="Imagem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36609" y="6589476"/>
            <a:ext cx="1211342" cy="257147"/>
          </a:xfrm>
          <a:prstGeom prst="rect">
            <a:avLst/>
          </a:prstGeom>
        </p:spPr>
      </p:pic>
      <p:cxnSp>
        <p:nvCxnSpPr>
          <p:cNvPr id="34" name="Conector reto 33"/>
          <p:cNvCxnSpPr/>
          <p:nvPr/>
        </p:nvCxnSpPr>
        <p:spPr>
          <a:xfrm>
            <a:off x="8669824" y="4367283"/>
            <a:ext cx="2166785" cy="0"/>
          </a:xfrm>
          <a:prstGeom prst="line">
            <a:avLst/>
          </a:prstGeom>
          <a:ln w="38100">
            <a:solidFill>
              <a:srgbClr val="FFA787"/>
            </a:solidFill>
          </a:ln>
        </p:spPr>
        <p:style>
          <a:lnRef idx="1">
            <a:schemeClr val="accent1"/>
          </a:lnRef>
          <a:fillRef idx="0">
            <a:schemeClr val="accent1"/>
          </a:fillRef>
          <a:effectRef idx="0">
            <a:schemeClr val="accent1"/>
          </a:effectRef>
          <a:fontRef idx="minor">
            <a:schemeClr val="tx1"/>
          </a:fontRef>
        </p:style>
      </p:cxnSp>
      <p:pic>
        <p:nvPicPr>
          <p:cNvPr id="41" name="Imagem 40"/>
          <p:cNvPicPr>
            <a:picLocks noChangeAspect="1"/>
          </p:cNvPicPr>
          <p:nvPr/>
        </p:nvPicPr>
        <p:blipFill rotWithShape="1">
          <a:blip r:embed="rId10"/>
          <a:srcRect r="4222" b="29030"/>
          <a:stretch/>
        </p:blipFill>
        <p:spPr>
          <a:xfrm>
            <a:off x="9839715" y="3799345"/>
            <a:ext cx="1241565" cy="2489844"/>
          </a:xfrm>
          <a:prstGeom prst="rect">
            <a:avLst/>
          </a:prstGeom>
          <a:ln>
            <a:noFill/>
          </a:ln>
          <a:effectLst>
            <a:outerShdw blurRad="292100" dist="139700" dir="2700000" algn="tl" rotWithShape="0">
              <a:srgbClr val="333333">
                <a:alpha val="65000"/>
              </a:srgbClr>
            </a:outerShdw>
          </a:effectLst>
        </p:spPr>
      </p:pic>
      <p:cxnSp>
        <p:nvCxnSpPr>
          <p:cNvPr id="47" name="Conector reto 46"/>
          <p:cNvCxnSpPr/>
          <p:nvPr/>
        </p:nvCxnSpPr>
        <p:spPr>
          <a:xfrm>
            <a:off x="6369407" y="1647638"/>
            <a:ext cx="2979309" cy="0"/>
          </a:xfrm>
          <a:prstGeom prst="line">
            <a:avLst/>
          </a:prstGeom>
          <a:ln w="38100">
            <a:solidFill>
              <a:srgbClr val="FFA787"/>
            </a:solidFill>
          </a:ln>
        </p:spPr>
        <p:style>
          <a:lnRef idx="1">
            <a:schemeClr val="accent1"/>
          </a:lnRef>
          <a:fillRef idx="0">
            <a:schemeClr val="accent1"/>
          </a:fillRef>
          <a:effectRef idx="0">
            <a:schemeClr val="accent1"/>
          </a:effectRef>
          <a:fontRef idx="minor">
            <a:schemeClr val="tx1"/>
          </a:fontRef>
        </p:style>
      </p:cxnSp>
      <p:cxnSp>
        <p:nvCxnSpPr>
          <p:cNvPr id="52" name="Conector reto 51"/>
          <p:cNvCxnSpPr/>
          <p:nvPr/>
        </p:nvCxnSpPr>
        <p:spPr>
          <a:xfrm>
            <a:off x="2980804" y="5942465"/>
            <a:ext cx="2422960" cy="0"/>
          </a:xfrm>
          <a:prstGeom prst="line">
            <a:avLst/>
          </a:prstGeom>
          <a:ln w="38100">
            <a:solidFill>
              <a:srgbClr val="FFA787"/>
            </a:solidFill>
          </a:ln>
        </p:spPr>
        <p:style>
          <a:lnRef idx="1">
            <a:schemeClr val="accent1"/>
          </a:lnRef>
          <a:fillRef idx="0">
            <a:schemeClr val="accent1"/>
          </a:fillRef>
          <a:effectRef idx="0">
            <a:schemeClr val="accent1"/>
          </a:effectRef>
          <a:fontRef idx="minor">
            <a:schemeClr val="tx1"/>
          </a:fontRef>
        </p:style>
      </p:cxnSp>
      <p:pic>
        <p:nvPicPr>
          <p:cNvPr id="51" name="Picture 2" descr="Revista Crescer na CB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02601" y="4790870"/>
            <a:ext cx="1509059" cy="1530151"/>
          </a:xfrm>
          <a:prstGeom prst="rect">
            <a:avLst/>
          </a:prstGeom>
          <a:noFill/>
          <a:extLst>
            <a:ext uri="{909E8E84-426E-40DD-AFC4-6F175D3DCCD1}">
              <a14:hiddenFill xmlns:a14="http://schemas.microsoft.com/office/drawing/2010/main">
                <a:solidFill>
                  <a:srgbClr val="FFFFFF"/>
                </a:solidFill>
              </a14:hiddenFill>
            </a:ext>
          </a:extLst>
        </p:spPr>
      </p:pic>
      <p:pic>
        <p:nvPicPr>
          <p:cNvPr id="45" name="Imagem 44"/>
          <p:cNvPicPr>
            <a:picLocks noChangeAspect="1"/>
          </p:cNvPicPr>
          <p:nvPr/>
        </p:nvPicPr>
        <p:blipFill rotWithShape="1">
          <a:blip r:embed="rId12" cstate="print">
            <a:extLst>
              <a:ext uri="{28A0092B-C50C-407E-A947-70E740481C1C}">
                <a14:useLocalDpi xmlns:a14="http://schemas.microsoft.com/office/drawing/2010/main" val="0"/>
              </a:ext>
            </a:extLst>
          </a:blip>
          <a:srcRect r="33823"/>
          <a:stretch/>
        </p:blipFill>
        <p:spPr>
          <a:xfrm>
            <a:off x="8470256" y="852032"/>
            <a:ext cx="1895418" cy="1591212"/>
          </a:xfrm>
          <a:prstGeom prst="rect">
            <a:avLst/>
          </a:prstGeom>
          <a:effectLst>
            <a:outerShdw blurRad="152400" dist="63500" dir="3000000" algn="tl" rotWithShape="0">
              <a:prstClr val="black">
                <a:alpha val="40000"/>
              </a:prstClr>
            </a:outerShdw>
          </a:effectLst>
        </p:spPr>
      </p:pic>
      <p:cxnSp>
        <p:nvCxnSpPr>
          <p:cNvPr id="57" name="Conector reto 56"/>
          <p:cNvCxnSpPr/>
          <p:nvPr/>
        </p:nvCxnSpPr>
        <p:spPr>
          <a:xfrm>
            <a:off x="2480487" y="2213212"/>
            <a:ext cx="2166785" cy="0"/>
          </a:xfrm>
          <a:prstGeom prst="line">
            <a:avLst/>
          </a:prstGeom>
          <a:ln w="38100">
            <a:solidFill>
              <a:srgbClr val="FFA787"/>
            </a:solidFill>
          </a:ln>
        </p:spPr>
        <p:style>
          <a:lnRef idx="1">
            <a:schemeClr val="accent1"/>
          </a:lnRef>
          <a:fillRef idx="0">
            <a:schemeClr val="accent1"/>
          </a:fillRef>
          <a:effectRef idx="0">
            <a:schemeClr val="accent1"/>
          </a:effectRef>
          <a:fontRef idx="minor">
            <a:schemeClr val="tx1"/>
          </a:fontRef>
        </p:style>
      </p:cxnSp>
      <p:pic>
        <p:nvPicPr>
          <p:cNvPr id="44" name="Imagem 43"/>
          <p:cNvPicPr>
            <a:picLocks noChangeAspect="1"/>
          </p:cNvPicPr>
          <p:nvPr/>
        </p:nvPicPr>
        <p:blipFill rotWithShape="1">
          <a:blip r:embed="rId13" cstate="print">
            <a:extLst>
              <a:ext uri="{28A0092B-C50C-407E-A947-70E740481C1C}">
                <a14:useLocalDpi xmlns:a14="http://schemas.microsoft.com/office/drawing/2010/main" val="0"/>
              </a:ext>
            </a:extLst>
          </a:blip>
          <a:srcRect l="17412" r="17306"/>
          <a:stretch/>
        </p:blipFill>
        <p:spPr>
          <a:xfrm>
            <a:off x="1293214" y="1155091"/>
            <a:ext cx="2206384" cy="1877658"/>
          </a:xfrm>
          <a:prstGeom prst="rect">
            <a:avLst/>
          </a:prstGeom>
        </p:spPr>
      </p:pic>
      <p:pic>
        <p:nvPicPr>
          <p:cNvPr id="48" name="Imagem 47"/>
          <p:cNvPicPr>
            <a:picLocks noChangeAspect="1"/>
          </p:cNvPicPr>
          <p:nvPr/>
        </p:nvPicPr>
        <p:blipFill rotWithShape="1">
          <a:blip r:embed="rId14" cstate="print">
            <a:extLst>
              <a:ext uri="{28A0092B-C50C-407E-A947-70E740481C1C}">
                <a14:useLocalDpi xmlns:a14="http://schemas.microsoft.com/office/drawing/2010/main" val="0"/>
              </a:ext>
            </a:extLst>
          </a:blip>
          <a:srcRect l="35610" r="35730"/>
          <a:stretch/>
        </p:blipFill>
        <p:spPr>
          <a:xfrm>
            <a:off x="718554" y="1570478"/>
            <a:ext cx="866086" cy="1678836"/>
          </a:xfrm>
          <a:prstGeom prst="rect">
            <a:avLst/>
          </a:prstGeom>
        </p:spPr>
      </p:pic>
      <p:pic>
        <p:nvPicPr>
          <p:cNvPr id="46" name="Imagem 45"/>
          <p:cNvPicPr>
            <a:picLocks noChangeAspect="1"/>
          </p:cNvPicPr>
          <p:nvPr/>
        </p:nvPicPr>
        <p:blipFill rotWithShape="1">
          <a:blip r:embed="rId15" cstate="print">
            <a:extLst>
              <a:ext uri="{28A0092B-C50C-407E-A947-70E740481C1C}">
                <a14:useLocalDpi xmlns:a14="http://schemas.microsoft.com/office/drawing/2010/main" val="0"/>
              </a:ext>
            </a:extLst>
          </a:blip>
          <a:srcRect l="73102" t="24870" r="4071"/>
          <a:stretch/>
        </p:blipFill>
        <p:spPr>
          <a:xfrm>
            <a:off x="10030674" y="1238319"/>
            <a:ext cx="859646" cy="1571874"/>
          </a:xfrm>
          <a:prstGeom prst="rect">
            <a:avLst/>
          </a:prstGeom>
          <a:effectLst>
            <a:outerShdw blurRad="152400" dist="63500" dir="3000000" algn="tl" rotWithShape="0">
              <a:prstClr val="black">
                <a:alpha val="40000"/>
              </a:prstClr>
            </a:outerShdw>
          </a:effectLst>
        </p:spPr>
      </p:pic>
    </p:spTree>
    <p:extLst>
      <p:ext uri="{BB962C8B-B14F-4D97-AF65-F5344CB8AC3E}">
        <p14:creationId xmlns:p14="http://schemas.microsoft.com/office/powerpoint/2010/main" val="2713801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cstate="print">
            <a:extLst>
              <a:ext uri="{28A0092B-C50C-407E-A947-70E740481C1C}">
                <a14:useLocalDpi xmlns:a14="http://schemas.microsoft.com/office/drawing/2010/main" val="0"/>
              </a:ext>
            </a:extLst>
          </a:blip>
          <a:srcRect t="15050"/>
          <a:stretch/>
        </p:blipFill>
        <p:spPr>
          <a:xfrm>
            <a:off x="-23048" y="-34512"/>
            <a:ext cx="12215048" cy="6917814"/>
          </a:xfrm>
          <a:prstGeom prst="rect">
            <a:avLst/>
          </a:prstGeom>
        </p:spPr>
      </p:pic>
      <p:sp>
        <p:nvSpPr>
          <p:cNvPr id="8" name="Retângulo 7"/>
          <p:cNvSpPr/>
          <p:nvPr/>
        </p:nvSpPr>
        <p:spPr>
          <a:xfrm>
            <a:off x="-23048" y="-34512"/>
            <a:ext cx="12215048" cy="693603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259482" y="245543"/>
            <a:ext cx="11721600" cy="6227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51" name="CaixaDeTexto 50">
            <a:extLst>
              <a:ext uri="{FF2B5EF4-FFF2-40B4-BE49-F238E27FC236}">
                <a16:creationId xmlns:a16="http://schemas.microsoft.com/office/drawing/2014/main" id="{2170A043-B5AD-4B27-B3F2-BAB51C6C24B1}"/>
              </a:ext>
            </a:extLst>
          </p:cNvPr>
          <p:cNvSpPr txBox="1"/>
          <p:nvPr/>
        </p:nvSpPr>
        <p:spPr>
          <a:xfrm>
            <a:off x="394930" y="467969"/>
            <a:ext cx="5280739" cy="584775"/>
          </a:xfrm>
          <a:prstGeom prst="rect">
            <a:avLst/>
          </a:prstGeom>
          <a:noFill/>
        </p:spPr>
        <p:txBody>
          <a:bodyPr wrap="square" lIns="91440" tIns="45720" rIns="91440" bIns="45720" rtlCol="0" anchor="t">
            <a:spAutoFit/>
          </a:bodyPr>
          <a:lstStyle/>
          <a:p>
            <a:r>
              <a:rPr lang="pt-BR" sz="3200" spc="300" dirty="0">
                <a:solidFill>
                  <a:srgbClr val="000000"/>
                </a:solidFill>
                <a:latin typeface="TT Norms Black"/>
              </a:rPr>
              <a:t>CALENDÁRIO CRESCER</a:t>
            </a:r>
            <a:endParaRPr lang="pt-BR" sz="3200" spc="300" dirty="0">
              <a:solidFill>
                <a:srgbClr val="000000"/>
              </a:solidFill>
              <a:latin typeface="TT Norms Black" panose="02000903040000020004" pitchFamily="50" charset="0"/>
            </a:endParaRPr>
          </a:p>
        </p:txBody>
      </p:sp>
      <p:pic>
        <p:nvPicPr>
          <p:cNvPr id="6146" name="Picture 2" descr="As crianças se divertiram junto dos pais durante o Festival CRESCER (Foto: Alexandre Di Paula/ Editora Glob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801" t="10873" r="24061" b="13555"/>
          <a:stretch/>
        </p:blipFill>
        <p:spPr bwMode="auto">
          <a:xfrm>
            <a:off x="6458856" y="821665"/>
            <a:ext cx="5232287" cy="525780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ector reto 15"/>
          <p:cNvCxnSpPr/>
          <p:nvPr/>
        </p:nvCxnSpPr>
        <p:spPr>
          <a:xfrm rot="5400000">
            <a:off x="3243106" y="3482829"/>
            <a:ext cx="4865125"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tângulo de cantos arredondados 3"/>
          <p:cNvSpPr/>
          <p:nvPr/>
        </p:nvSpPr>
        <p:spPr>
          <a:xfrm>
            <a:off x="530224" y="1789455"/>
            <a:ext cx="4365099" cy="4290010"/>
          </a:xfrm>
          <a:prstGeom prst="roundRect">
            <a:avLst>
              <a:gd name="adj" fmla="val 7332"/>
            </a:avLst>
          </a:prstGeom>
          <a:solidFill>
            <a:srgbClr val="E0BAB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nSpc>
                <a:spcPct val="107000"/>
              </a:lnSpc>
              <a:spcAft>
                <a:spcPts val="800"/>
              </a:spcAft>
            </a:pPr>
            <a:r>
              <a:rPr lang="pt-BR" sz="2400" dirty="0">
                <a:solidFill>
                  <a:schemeClr val="tx1"/>
                </a:solidFill>
                <a:latin typeface="TT Norms Black" panose="02000903040000020004" pitchFamily="50" charset="0"/>
                <a:ea typeface="Calibri" panose="020F0502020204030204" pitchFamily="34" charset="0"/>
                <a:cs typeface="Times New Roman" panose="02020603050405020304" pitchFamily="18" charset="0"/>
              </a:rPr>
              <a:t>+ Novas pautas </a:t>
            </a:r>
          </a:p>
          <a:p>
            <a:pPr>
              <a:lnSpc>
                <a:spcPct val="107000"/>
              </a:lnSpc>
              <a:spcAft>
                <a:spcPts val="800"/>
              </a:spcAft>
            </a:pPr>
            <a:r>
              <a:rPr lang="pt-BR" sz="2400" dirty="0">
                <a:solidFill>
                  <a:schemeClr val="tx1"/>
                </a:solidFill>
                <a:latin typeface="TT Norms Black" panose="02000903040000020004" pitchFamily="50" charset="0"/>
                <a:ea typeface="Calibri" panose="020F0502020204030204" pitchFamily="34" charset="0"/>
                <a:cs typeface="Times New Roman" panose="02020603050405020304" pitchFamily="18" charset="0"/>
              </a:rPr>
              <a:t>+ Digital </a:t>
            </a:r>
          </a:p>
          <a:p>
            <a:pPr>
              <a:lnSpc>
                <a:spcPct val="107000"/>
              </a:lnSpc>
              <a:spcAft>
                <a:spcPts val="800"/>
              </a:spcAft>
            </a:pPr>
            <a:r>
              <a:rPr lang="pt-BR" sz="2400" dirty="0">
                <a:solidFill>
                  <a:schemeClr val="tx1"/>
                </a:solidFill>
                <a:latin typeface="TT Norms Black" panose="02000903040000020004" pitchFamily="50" charset="0"/>
                <a:ea typeface="Calibri" panose="020F0502020204030204" pitchFamily="34" charset="0"/>
                <a:cs typeface="Times New Roman" panose="02020603050405020304" pitchFamily="18" charset="0"/>
              </a:rPr>
              <a:t>+ Alcance  </a:t>
            </a:r>
          </a:p>
          <a:p>
            <a:pPr>
              <a:lnSpc>
                <a:spcPct val="107000"/>
              </a:lnSpc>
              <a:spcAft>
                <a:spcPts val="800"/>
              </a:spcAft>
            </a:pPr>
            <a:endParaRPr lang="pt-BR" dirty="0">
              <a:solidFill>
                <a:schemeClr val="tx1"/>
              </a:solidFill>
              <a:latin typeface="TT Norms Regular" panose="02000503030000020003" pitchFamily="50" charset="0"/>
              <a:ea typeface="Calibri" panose="020F0502020204030204" pitchFamily="34" charset="0"/>
              <a:cs typeface="Times New Roman" panose="02020603050405020304" pitchFamily="18" charset="0"/>
            </a:endParaRPr>
          </a:p>
          <a:p>
            <a:pPr>
              <a:lnSpc>
                <a:spcPct val="107000"/>
              </a:lnSpc>
              <a:spcAft>
                <a:spcPts val="800"/>
              </a:spcAft>
            </a:pPr>
            <a:r>
              <a:rPr lang="pt-BR" dirty="0">
                <a:solidFill>
                  <a:schemeClr val="tx1"/>
                </a:solidFill>
                <a:latin typeface="TT Norms Regular"/>
                <a:ea typeface="Calibri"/>
                <a:cs typeface="Times New Roman"/>
              </a:rPr>
              <a:t> </a:t>
            </a:r>
            <a:r>
              <a:rPr lang="pt-BR" sz="1600" dirty="0">
                <a:solidFill>
                  <a:schemeClr val="tx1"/>
                </a:solidFill>
                <a:latin typeface="TT Norms Regular"/>
                <a:ea typeface="Calibri"/>
                <a:cs typeface="Times New Roman"/>
              </a:rPr>
              <a:t>• Verão Crescer </a:t>
            </a:r>
          </a:p>
          <a:p>
            <a:pPr>
              <a:lnSpc>
                <a:spcPct val="107000"/>
              </a:lnSpc>
              <a:spcAft>
                <a:spcPts val="800"/>
              </a:spcAft>
            </a:pPr>
            <a:r>
              <a:rPr lang="pt-BR" sz="1600" dirty="0">
                <a:solidFill>
                  <a:schemeClr val="tx1"/>
                </a:solidFill>
                <a:latin typeface="TT Norms Regular"/>
                <a:ea typeface="Calibri"/>
                <a:cs typeface="Times New Roman"/>
              </a:rPr>
              <a:t> • Verão Rio (janeiro)</a:t>
            </a:r>
            <a:endParaRPr lang="pt-BR" dirty="0">
              <a:solidFill>
                <a:schemeClr val="tx1"/>
              </a:solidFill>
            </a:endParaRPr>
          </a:p>
          <a:p>
            <a:pPr>
              <a:lnSpc>
                <a:spcPct val="107000"/>
              </a:lnSpc>
              <a:spcAft>
                <a:spcPts val="800"/>
              </a:spcAft>
            </a:pPr>
            <a:r>
              <a:rPr lang="pt-BR" sz="1600" dirty="0">
                <a:solidFill>
                  <a:schemeClr val="tx1"/>
                </a:solidFill>
                <a:latin typeface="TT Norms Regular" panose="02000503030000020003" pitchFamily="50" charset="0"/>
                <a:ea typeface="Calibri" panose="020F0502020204030204" pitchFamily="34" charset="0"/>
                <a:cs typeface="Times New Roman" panose="02020603050405020304" pitchFamily="18" charset="0"/>
              </a:rPr>
              <a:t> • 3ª Edição do Voz e Vez das Mães (maio) </a:t>
            </a:r>
          </a:p>
          <a:p>
            <a:pPr>
              <a:lnSpc>
                <a:spcPct val="107000"/>
              </a:lnSpc>
              <a:spcAft>
                <a:spcPts val="800"/>
              </a:spcAft>
            </a:pPr>
            <a:r>
              <a:rPr lang="pt-BR" sz="1600" dirty="0">
                <a:solidFill>
                  <a:schemeClr val="tx1"/>
                </a:solidFill>
                <a:latin typeface="TT Norms Regular"/>
                <a:ea typeface="Calibri"/>
                <a:cs typeface="Times New Roman"/>
              </a:rPr>
              <a:t> • 1ª Edição do Voz e Vez dos Pais (agosto)</a:t>
            </a:r>
          </a:p>
          <a:p>
            <a:pPr>
              <a:lnSpc>
                <a:spcPct val="107000"/>
              </a:lnSpc>
              <a:spcAft>
                <a:spcPts val="800"/>
              </a:spcAft>
            </a:pPr>
            <a:r>
              <a:rPr lang="pt-BR" sz="1600" dirty="0">
                <a:solidFill>
                  <a:schemeClr val="tx1"/>
                </a:solidFill>
                <a:latin typeface="TT Norms Regular"/>
                <a:ea typeface="Calibri"/>
                <a:cs typeface="Times New Roman"/>
              </a:rPr>
              <a:t>• Calendário de Saúde</a:t>
            </a:r>
          </a:p>
          <a:p>
            <a:pPr>
              <a:lnSpc>
                <a:spcPct val="107000"/>
              </a:lnSpc>
              <a:spcAft>
                <a:spcPts val="800"/>
              </a:spcAft>
            </a:pPr>
            <a:r>
              <a:rPr lang="pt-BR" sz="1600" dirty="0">
                <a:solidFill>
                  <a:schemeClr val="tx1"/>
                </a:solidFill>
                <a:latin typeface="TT Norms Regular"/>
                <a:ea typeface="Calibri"/>
                <a:cs typeface="Times New Roman"/>
              </a:rPr>
              <a:t>• Patrocínio de ferramentas e Editorias</a:t>
            </a:r>
          </a:p>
        </p:txBody>
      </p:sp>
      <p:pic>
        <p:nvPicPr>
          <p:cNvPr id="12" name="Imagem 11">
            <a:extLst>
              <a:ext uri="{FF2B5EF4-FFF2-40B4-BE49-F238E27FC236}">
                <a16:creationId xmlns:a16="http://schemas.microsoft.com/office/drawing/2014/main" id="{9DCEF24B-4DB4-DBE7-7E22-22577D19C8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3683" y="6534194"/>
            <a:ext cx="987399" cy="209608"/>
          </a:xfrm>
          <a:prstGeom prst="rect">
            <a:avLst/>
          </a:prstGeom>
        </p:spPr>
      </p:pic>
    </p:spTree>
    <p:extLst>
      <p:ext uri="{BB962C8B-B14F-4D97-AF65-F5344CB8AC3E}">
        <p14:creationId xmlns:p14="http://schemas.microsoft.com/office/powerpoint/2010/main" val="2672126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Imagem 6"/>
          <p:cNvPicPr>
            <a:picLocks noChangeAspect="1"/>
          </p:cNvPicPr>
          <p:nvPr/>
        </p:nvPicPr>
        <p:blipFill rotWithShape="1">
          <a:blip r:embed="rId2" cstate="print">
            <a:extLst>
              <a:ext uri="{28A0092B-C50C-407E-A947-70E740481C1C}">
                <a14:useLocalDpi xmlns:a14="http://schemas.microsoft.com/office/drawing/2010/main" val="0"/>
              </a:ext>
            </a:extLst>
          </a:blip>
          <a:srcRect t="15050"/>
          <a:stretch/>
        </p:blipFill>
        <p:spPr>
          <a:xfrm>
            <a:off x="-23048" y="0"/>
            <a:ext cx="12215048" cy="6917814"/>
          </a:xfrm>
          <a:prstGeom prst="rect">
            <a:avLst/>
          </a:prstGeom>
        </p:spPr>
      </p:pic>
      <p:sp>
        <p:nvSpPr>
          <p:cNvPr id="8" name="Retângulo 7"/>
          <p:cNvSpPr/>
          <p:nvPr/>
        </p:nvSpPr>
        <p:spPr>
          <a:xfrm>
            <a:off x="-23048" y="-18225"/>
            <a:ext cx="12215048" cy="693603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259482" y="288406"/>
            <a:ext cx="11673036" cy="6273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2" name="CaixaDeTexto 1"/>
          <p:cNvSpPr txBox="1"/>
          <p:nvPr/>
        </p:nvSpPr>
        <p:spPr>
          <a:xfrm>
            <a:off x="5196096" y="1556581"/>
            <a:ext cx="6419642" cy="3580540"/>
          </a:xfrm>
          <a:prstGeom prst="rect">
            <a:avLst/>
          </a:prstGeom>
        </p:spPr>
        <p:txBody>
          <a:bodyPr wrap="square" lIns="101672" tIns="50836" rIns="101672" bIns="50836"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pt-BR" sz="1600" dirty="0">
                <a:latin typeface="TT Norms Regular" panose="02000503030000020003" pitchFamily="50" charset="0"/>
                <a:cs typeface="Arial" panose="020B0604020202020204" pitchFamily="34" charset="0"/>
              </a:rPr>
              <a:t>Verão é a estação preferida das crianças. Sol, praia, piscina e muita diversão ao ar livre. Para ajudar os pais a proporcionarem as melhores experiências para os filhos com segurança nessa época do ano, o projeto vai trazer uma série de conteúdos com dicas de brincadeiras, alimentação, cuidados com a saúde, entre outros.</a:t>
            </a:r>
          </a:p>
          <a:p>
            <a:pPr>
              <a:defRPr/>
            </a:pPr>
            <a:endParaRPr lang="pt-BR" sz="1600" dirty="0">
              <a:latin typeface="TT Norms Regular" panose="02000503030000020003" pitchFamily="50" charset="0"/>
              <a:cs typeface="Arial" panose="020B0604020202020204" pitchFamily="34" charset="0"/>
            </a:endParaRPr>
          </a:p>
          <a:p>
            <a:pPr>
              <a:defRPr/>
            </a:pPr>
            <a:r>
              <a:rPr lang="pt-BR" sz="1600" b="1" dirty="0">
                <a:latin typeface="TT Norms Bold" panose="02000803040000020004" pitchFamily="50" charset="0"/>
                <a:cs typeface="Arial" panose="020B0604020202020204" pitchFamily="34" charset="0"/>
              </a:rPr>
              <a:t>Formatos</a:t>
            </a:r>
            <a:r>
              <a:rPr lang="pt-BR" sz="1600" dirty="0">
                <a:latin typeface="TT Norms Regular" panose="02000503030000020003" pitchFamily="50" charset="0"/>
                <a:cs typeface="Arial" panose="020B0604020202020204" pitchFamily="34" charset="0"/>
              </a:rPr>
              <a:t>:</a:t>
            </a:r>
          </a:p>
          <a:p>
            <a:pPr marL="285750" indent="-285750" fontAlgn="base">
              <a:buFont typeface="Arial" panose="020B0604020202020204" pitchFamily="34" charset="0"/>
              <a:buChar char="•"/>
            </a:pPr>
            <a:r>
              <a:rPr lang="pt-BR" sz="1600" dirty="0">
                <a:latin typeface="TT Norms Regular"/>
                <a:cs typeface="Arial"/>
              </a:rPr>
              <a:t>Canal de conteúdo | Verão com Saúde: </a:t>
            </a:r>
            <a:r>
              <a:rPr lang="pt-BR" sz="1600" dirty="0" err="1">
                <a:latin typeface="TT Norms Regular"/>
                <a:cs typeface="Arial"/>
              </a:rPr>
              <a:t>subhome</a:t>
            </a:r>
            <a:r>
              <a:rPr lang="pt-BR" sz="1600" dirty="0">
                <a:latin typeface="TT Norms Regular"/>
                <a:cs typeface="Arial"/>
              </a:rPr>
              <a:t> especial para abrigar todos os conteúdos;</a:t>
            </a:r>
            <a:endParaRPr lang="pt-BR" sz="1600" dirty="0">
              <a:latin typeface="TT Norms Regular" panose="02000503030000020003" pitchFamily="50" charset="0"/>
              <a:cs typeface="Arial" panose="020B0604020202020204" pitchFamily="34" charset="0"/>
            </a:endParaRPr>
          </a:p>
          <a:p>
            <a:pPr marL="285750" indent="-285750" fontAlgn="base">
              <a:buFont typeface="Arial" panose="020B0604020202020204" pitchFamily="34" charset="0"/>
              <a:buChar char="•"/>
            </a:pPr>
            <a:r>
              <a:rPr lang="pt-BR" sz="1600" dirty="0" err="1">
                <a:latin typeface="TT Norms Regular"/>
                <a:cs typeface="Arial"/>
              </a:rPr>
              <a:t>Cards</a:t>
            </a:r>
            <a:r>
              <a:rPr lang="pt-BR" sz="1600" dirty="0">
                <a:latin typeface="TT Norms Regular"/>
                <a:cs typeface="Arial"/>
              </a:rPr>
              <a:t> #</a:t>
            </a:r>
            <a:r>
              <a:rPr lang="pt-BR" sz="1600" dirty="0" err="1">
                <a:latin typeface="TT Norms Regular"/>
                <a:cs typeface="Arial"/>
              </a:rPr>
              <a:t>DicadoDia</a:t>
            </a:r>
            <a:r>
              <a:rPr lang="pt-BR" sz="1600" dirty="0">
                <a:latin typeface="TT Norms Regular"/>
                <a:cs typeface="Arial"/>
              </a:rPr>
              <a:t>: cuidados para a época mais esperada do ano;</a:t>
            </a:r>
            <a:endParaRPr lang="pt-BR" sz="1600" dirty="0">
              <a:latin typeface="TT Norms Regular" panose="02000503030000020003" pitchFamily="50" charset="0"/>
              <a:cs typeface="Arial" panose="020B0604020202020204" pitchFamily="34" charset="0"/>
            </a:endParaRPr>
          </a:p>
          <a:p>
            <a:pPr marL="285750" indent="-285750" fontAlgn="base">
              <a:buFont typeface="Arial" panose="020B0604020202020204" pitchFamily="34" charset="0"/>
              <a:buChar char="•"/>
            </a:pPr>
            <a:r>
              <a:rPr lang="pt-BR" sz="1600" dirty="0">
                <a:latin typeface="TT Norms Regular"/>
                <a:cs typeface="Arial"/>
              </a:rPr>
              <a:t>Dr. Responde: caixinha de perguntas e </a:t>
            </a:r>
            <a:r>
              <a:rPr lang="pt-BR" sz="1600" dirty="0" err="1">
                <a:latin typeface="TT Norms Regular"/>
                <a:cs typeface="Arial"/>
              </a:rPr>
              <a:t>stories</a:t>
            </a:r>
            <a:r>
              <a:rPr lang="pt-BR" sz="1600" dirty="0">
                <a:latin typeface="TT Norms Regular"/>
                <a:cs typeface="Arial"/>
              </a:rPr>
              <a:t> no </a:t>
            </a:r>
            <a:r>
              <a:rPr lang="pt-BR" sz="1600" dirty="0" err="1">
                <a:latin typeface="TT Norms Regular"/>
                <a:cs typeface="Arial"/>
              </a:rPr>
              <a:t>Instagram</a:t>
            </a:r>
            <a:r>
              <a:rPr lang="pt-BR" sz="1600" dirty="0">
                <a:latin typeface="TT Norms Regular"/>
                <a:cs typeface="Arial"/>
              </a:rPr>
              <a:t>; </a:t>
            </a:r>
            <a:endParaRPr lang="pt-BR" sz="1600" dirty="0">
              <a:latin typeface="TT Norms Regular" panose="02000503030000020003" pitchFamily="50" charset="0"/>
              <a:cs typeface="Arial" panose="020B0604020202020204" pitchFamily="34" charset="0"/>
            </a:endParaRPr>
          </a:p>
          <a:p>
            <a:pPr marL="285750" indent="-285750" fontAlgn="base">
              <a:buFont typeface="Arial" panose="020B0604020202020204" pitchFamily="34" charset="0"/>
              <a:buChar char="•"/>
            </a:pPr>
            <a:r>
              <a:rPr lang="pt-BR" sz="1600" dirty="0">
                <a:latin typeface="TT Norms Regular"/>
                <a:cs typeface="Arial"/>
              </a:rPr>
              <a:t>Diversão DIY – pílulas de conteúdo em vídeo, como verão na cozinha, com ideias de picolés para fazer com as crianças.</a:t>
            </a:r>
            <a:br>
              <a:rPr lang="pt-BR" dirty="0">
                <a:latin typeface="TT Norms Regular" panose="02000503030000020003" pitchFamily="50" charset="0"/>
                <a:cs typeface="Arial" panose="020B0604020202020204" pitchFamily="34" charset="0"/>
              </a:rPr>
            </a:br>
            <a:endParaRPr lang="pt-BR" dirty="0">
              <a:latin typeface="TT Norms Regular" panose="02000503030000020003" pitchFamily="50" charset="0"/>
              <a:cs typeface="Arial" panose="020B0604020202020204" pitchFamily="34" charset="0"/>
            </a:endParaRPr>
          </a:p>
        </p:txBody>
      </p:sp>
      <p:sp>
        <p:nvSpPr>
          <p:cNvPr id="134146" name="CaixaDeTexto 2"/>
          <p:cNvSpPr txBox="1">
            <a:spLocks noChangeArrowheads="1"/>
          </p:cNvSpPr>
          <p:nvPr/>
        </p:nvSpPr>
        <p:spPr bwMode="auto">
          <a:xfrm>
            <a:off x="5152515" y="698570"/>
            <a:ext cx="572404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hangingPunct="1"/>
            <a:r>
              <a:rPr lang="pt-BR" sz="4000" dirty="0">
                <a:latin typeface="TT Norms Bold" panose="02000803040000020004" pitchFamily="50" charset="0"/>
                <a:ea typeface="+mn-ea"/>
                <a:cs typeface="Arial" panose="020B0604020202020204" pitchFamily="34" charset="0"/>
              </a:rPr>
              <a:t>VERÃO CRESCER </a:t>
            </a:r>
          </a:p>
        </p:txBody>
      </p:sp>
      <p:pic>
        <p:nvPicPr>
          <p:cNvPr id="1026" name="Picture 2" descr="Na Praia com as Crianças: 7 praias ideais neste verão | Viajante HU"/>
          <p:cNvPicPr>
            <a:picLocks noChangeAspect="1" noChangeArrowheads="1"/>
          </p:cNvPicPr>
          <p:nvPr/>
        </p:nvPicPr>
        <p:blipFill rotWithShape="1">
          <a:blip r:embed="rId3">
            <a:extLst>
              <a:ext uri="{28A0092B-C50C-407E-A947-70E740481C1C}">
                <a14:useLocalDpi xmlns:a14="http://schemas.microsoft.com/office/drawing/2010/main" val="0"/>
              </a:ext>
            </a:extLst>
          </a:blip>
          <a:srcRect l="20783" t="4058" r="30468"/>
          <a:stretch/>
        </p:blipFill>
        <p:spPr bwMode="auto">
          <a:xfrm>
            <a:off x="215900" y="288406"/>
            <a:ext cx="4310282" cy="6277358"/>
          </a:xfrm>
          <a:prstGeom prst="rect">
            <a:avLst/>
          </a:prstGeom>
          <a:noFill/>
          <a:extLst>
            <a:ext uri="{909E8E84-426E-40DD-AFC4-6F175D3DCCD1}">
              <a14:hiddenFill xmlns:a14="http://schemas.microsoft.com/office/drawing/2010/main">
                <a:solidFill>
                  <a:srgbClr val="FFFFFF"/>
                </a:solidFill>
              </a14:hiddenFill>
            </a:ext>
          </a:extLst>
        </p:spPr>
      </p:pic>
      <p:sp>
        <p:nvSpPr>
          <p:cNvPr id="14" name="Retângulo 4"/>
          <p:cNvSpPr>
            <a:spLocks noChangeArrowheads="1"/>
          </p:cNvSpPr>
          <p:nvPr/>
        </p:nvSpPr>
        <p:spPr bwMode="auto">
          <a:xfrm>
            <a:off x="4526182" y="6256271"/>
            <a:ext cx="2527316" cy="307777"/>
          </a:xfrm>
          <a:prstGeom prst="rect">
            <a:avLst/>
          </a:prstGeom>
          <a:solidFill>
            <a:srgbClr val="E0BAB2"/>
          </a:solidFill>
          <a:ln w="38100">
            <a:noFill/>
            <a:prstDash val="solid"/>
            <a:miter lim="800000"/>
            <a:headEnd/>
            <a:tailEnd/>
          </a:ln>
          <a:extLst>
            <a:ext uri="{909E8E84-426E-40dd-AFC4-6F175D3DCCD1}">
              <a14:hiddenFill xmlns="" xmlns:a14="http://schemas.microsoft.com/office/drawing/2010/main">
                <a:solidFill>
                  <a:srgbClr val="FFFFFF"/>
                </a:solidFill>
              </a14:hiddenFill>
            </a:ext>
          </a:extLst>
        </p:spPr>
        <p:txBody>
          <a:bodyPr wrap="square" lIns="91440" tIns="45720" rIns="91440" bIns="45720" anchor="t">
            <a:spAutoFit/>
          </a:bodyPr>
          <a:lstStyle/>
          <a:p>
            <a:r>
              <a:rPr lang="pt-BR" sz="1400" b="1" dirty="0">
                <a:latin typeface="TT Norms Regular"/>
                <a:cs typeface="Arial"/>
              </a:rPr>
              <a:t>QUANDO: dez a mar</a:t>
            </a:r>
          </a:p>
        </p:txBody>
      </p:sp>
      <p:pic>
        <p:nvPicPr>
          <p:cNvPr id="11" name="Imagem 10">
            <a:extLst>
              <a:ext uri="{FF2B5EF4-FFF2-40B4-BE49-F238E27FC236}">
                <a16:creationId xmlns:a16="http://schemas.microsoft.com/office/drawing/2014/main" id="{9DCEF24B-4DB4-DBE7-7E22-22577D19C8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3683" y="6605634"/>
            <a:ext cx="987399" cy="209608"/>
          </a:xfrm>
          <a:prstGeom prst="rect">
            <a:avLst/>
          </a:prstGeom>
        </p:spPr>
      </p:pic>
    </p:spTree>
    <p:extLst>
      <p:ext uri="{BB962C8B-B14F-4D97-AF65-F5344CB8AC3E}">
        <p14:creationId xmlns:p14="http://schemas.microsoft.com/office/powerpoint/2010/main" val="3103597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 name="Imagem 9"/>
          <p:cNvPicPr>
            <a:picLocks noChangeAspect="1"/>
          </p:cNvPicPr>
          <p:nvPr/>
        </p:nvPicPr>
        <p:blipFill rotWithShape="1">
          <a:blip r:embed="rId2" cstate="print">
            <a:extLst>
              <a:ext uri="{28A0092B-C50C-407E-A947-70E740481C1C}">
                <a14:useLocalDpi xmlns:a14="http://schemas.microsoft.com/office/drawing/2010/main" val="0"/>
              </a:ext>
            </a:extLst>
          </a:blip>
          <a:srcRect t="15050"/>
          <a:stretch/>
        </p:blipFill>
        <p:spPr>
          <a:xfrm>
            <a:off x="-23048" y="-34512"/>
            <a:ext cx="12215048" cy="6917814"/>
          </a:xfrm>
          <a:prstGeom prst="rect">
            <a:avLst/>
          </a:prstGeom>
        </p:spPr>
      </p:pic>
      <p:sp>
        <p:nvSpPr>
          <p:cNvPr id="11" name="Retângulo 10"/>
          <p:cNvSpPr/>
          <p:nvPr/>
        </p:nvSpPr>
        <p:spPr>
          <a:xfrm>
            <a:off x="-23048" y="-34512"/>
            <a:ext cx="12215048" cy="693603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p:nvPr/>
        </p:nvSpPr>
        <p:spPr>
          <a:xfrm>
            <a:off x="259482" y="292036"/>
            <a:ext cx="11673036" cy="6273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2" name="CaixaDeTexto 1"/>
          <p:cNvSpPr txBox="1"/>
          <p:nvPr/>
        </p:nvSpPr>
        <p:spPr>
          <a:xfrm>
            <a:off x="5198972" y="1855936"/>
            <a:ext cx="5763595" cy="3057320"/>
          </a:xfrm>
          <a:prstGeom prst="rect">
            <a:avLst/>
          </a:prstGeom>
        </p:spPr>
        <p:txBody>
          <a:bodyPr wrap="square" lIns="101672" tIns="50836" rIns="101672" bIns="50836">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dirty="0">
                <a:latin typeface="TT Norms Regular" panose="02000503030000020003" pitchFamily="50" charset="0"/>
                <a:cs typeface="Arial" panose="020B0604020202020204" pitchFamily="34" charset="0"/>
              </a:rPr>
              <a:t>O Verão Rio reúne praia, shows e DJs, muita animação e diversas possibilidades de ativação e visibilidade, além de um lindo pôr do sol e o visual único da Praia de Ipanema. </a:t>
            </a:r>
          </a:p>
          <a:p>
            <a:endParaRPr lang="pt-BR" sz="1600" dirty="0">
              <a:latin typeface="TT Norms Regular" panose="02000503030000020003" pitchFamily="50" charset="0"/>
              <a:cs typeface="Arial" panose="020B0604020202020204" pitchFamily="34" charset="0"/>
            </a:endParaRPr>
          </a:p>
          <a:p>
            <a:r>
              <a:rPr lang="pt-BR" sz="1600" dirty="0">
                <a:latin typeface="TT Norms Regular" panose="02000503030000020003" pitchFamily="50" charset="0"/>
                <a:cs typeface="Arial" panose="020B0604020202020204" pitchFamily="34" charset="0"/>
              </a:rPr>
              <a:t>O Verão Rio, promovido pelo O GLOBO, é tudo o que cariocas e turistas precisam para aproveitar o melhor da cidade.</a:t>
            </a:r>
          </a:p>
          <a:p>
            <a:endParaRPr lang="pt-BR" sz="1600" dirty="0">
              <a:latin typeface="TT Norms Regular" panose="02000503030000020003" pitchFamily="50" charset="0"/>
              <a:cs typeface="Arial" panose="020B0604020202020204" pitchFamily="34" charset="0"/>
            </a:endParaRPr>
          </a:p>
          <a:p>
            <a:r>
              <a:rPr lang="pt-BR" sz="1600" b="1" dirty="0">
                <a:latin typeface="TT Norms Regular" panose="02000503030000020003" pitchFamily="50" charset="0"/>
                <a:cs typeface="Arial" panose="020B0604020202020204" pitchFamily="34" charset="0"/>
              </a:rPr>
              <a:t>CRESCER</a:t>
            </a:r>
            <a:r>
              <a:rPr lang="pt-BR" sz="1600" dirty="0">
                <a:latin typeface="TT Norms Regular" panose="02000503030000020003" pitchFamily="50" charset="0"/>
                <a:cs typeface="Arial" panose="020B0604020202020204" pitchFamily="34" charset="0"/>
              </a:rPr>
              <a:t> embarca no projeto com um incrível espaço </a:t>
            </a:r>
            <a:r>
              <a:rPr lang="pt-BR" sz="1600" dirty="0" err="1">
                <a:latin typeface="TT Norms Regular" panose="02000503030000020003" pitchFamily="50" charset="0"/>
                <a:cs typeface="Arial" panose="020B0604020202020204" pitchFamily="34" charset="0"/>
              </a:rPr>
              <a:t>kids</a:t>
            </a:r>
            <a:r>
              <a:rPr lang="pt-BR" sz="1600" dirty="0">
                <a:latin typeface="TT Norms Regular" panose="02000503030000020003" pitchFamily="50" charset="0"/>
                <a:cs typeface="Arial" panose="020B0604020202020204" pitchFamily="34" charset="0"/>
              </a:rPr>
              <a:t> com brinquedos e muita diversão para os pequenos e um ambiente de convivência para as mães e pais que quiserem amamentar e/ou trocar seus bebês com tranquilidade.</a:t>
            </a:r>
          </a:p>
        </p:txBody>
      </p:sp>
      <p:pic>
        <p:nvPicPr>
          <p:cNvPr id="12" name="Picture 4" descr="Rio de Janeiro: 6 passeios com crianças - Curtindo com Crianças">
            <a:extLst>
              <a:ext uri="{FF2B5EF4-FFF2-40B4-BE49-F238E27FC236}">
                <a16:creationId xmlns:a16="http://schemas.microsoft.com/office/drawing/2014/main" id="{DFF51073-4527-45CA-A184-7AB6912D48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07" t="5862" r="13781" b="-1"/>
          <a:stretch/>
        </p:blipFill>
        <p:spPr bwMode="auto">
          <a:xfrm>
            <a:off x="259482" y="288406"/>
            <a:ext cx="4251201" cy="3389685"/>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m 12">
            <a:extLst>
              <a:ext uri="{FF2B5EF4-FFF2-40B4-BE49-F238E27FC236}">
                <a16:creationId xmlns:a16="http://schemas.microsoft.com/office/drawing/2014/main" id="{5259460A-103F-4A6E-9243-2DF7D8E7126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59482" y="3092915"/>
            <a:ext cx="4251201" cy="3480461"/>
          </a:xfrm>
          <a:prstGeom prst="rect">
            <a:avLst/>
          </a:prstGeom>
        </p:spPr>
      </p:pic>
      <p:sp>
        <p:nvSpPr>
          <p:cNvPr id="15" name="CaixaDeTexto 2"/>
          <p:cNvSpPr txBox="1">
            <a:spLocks noChangeArrowheads="1"/>
          </p:cNvSpPr>
          <p:nvPr/>
        </p:nvSpPr>
        <p:spPr bwMode="auto">
          <a:xfrm>
            <a:off x="5198972" y="1052853"/>
            <a:ext cx="576359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hangingPunct="1"/>
            <a:r>
              <a:rPr lang="pt-BR" sz="4000">
                <a:latin typeface="TT Norms Bold" panose="02000803040000020004" pitchFamily="50" charset="0"/>
                <a:ea typeface="+mn-ea"/>
                <a:cs typeface="Arial" panose="020B0604020202020204" pitchFamily="34" charset="0"/>
              </a:rPr>
              <a:t>VERÃO RIO</a:t>
            </a:r>
          </a:p>
        </p:txBody>
      </p:sp>
      <p:sp>
        <p:nvSpPr>
          <p:cNvPr id="16" name="Retângulo 4"/>
          <p:cNvSpPr>
            <a:spLocks noChangeArrowheads="1"/>
          </p:cNvSpPr>
          <p:nvPr/>
        </p:nvSpPr>
        <p:spPr bwMode="auto">
          <a:xfrm>
            <a:off x="4510683" y="6262150"/>
            <a:ext cx="1699617" cy="307777"/>
          </a:xfrm>
          <a:prstGeom prst="rect">
            <a:avLst/>
          </a:prstGeom>
          <a:solidFill>
            <a:srgbClr val="FFA787"/>
          </a:solidFill>
          <a:ln w="38100">
            <a:noFill/>
            <a:prstDash val="sysDash"/>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p>
            <a:r>
              <a:rPr lang="pt-BR" sz="1400" b="1">
                <a:latin typeface="TT Norms Regular" panose="02000503030000020003" pitchFamily="50" charset="0"/>
                <a:cs typeface="Arial" charset="0"/>
              </a:rPr>
              <a:t>QUANDO: janeiro</a:t>
            </a:r>
          </a:p>
        </p:txBody>
      </p:sp>
      <p:pic>
        <p:nvPicPr>
          <p:cNvPr id="18" name="Imagem 17">
            <a:extLst>
              <a:ext uri="{FF2B5EF4-FFF2-40B4-BE49-F238E27FC236}">
                <a16:creationId xmlns:a16="http://schemas.microsoft.com/office/drawing/2014/main" id="{9DCEF24B-4DB4-DBE7-7E22-22577D19C8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3683" y="6605634"/>
            <a:ext cx="987399" cy="209608"/>
          </a:xfrm>
          <a:prstGeom prst="rect">
            <a:avLst/>
          </a:prstGeom>
        </p:spPr>
      </p:pic>
    </p:spTree>
    <p:extLst>
      <p:ext uri="{BB962C8B-B14F-4D97-AF65-F5344CB8AC3E}">
        <p14:creationId xmlns:p14="http://schemas.microsoft.com/office/powerpoint/2010/main" val="3439422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Imagem 6"/>
          <p:cNvPicPr>
            <a:picLocks noChangeAspect="1"/>
          </p:cNvPicPr>
          <p:nvPr/>
        </p:nvPicPr>
        <p:blipFill rotWithShape="1">
          <a:blip r:embed="rId2" cstate="print">
            <a:extLst>
              <a:ext uri="{28A0092B-C50C-407E-A947-70E740481C1C}">
                <a14:useLocalDpi xmlns:a14="http://schemas.microsoft.com/office/drawing/2010/main" val="0"/>
              </a:ext>
            </a:extLst>
          </a:blip>
          <a:srcRect t="15050"/>
          <a:stretch/>
        </p:blipFill>
        <p:spPr>
          <a:xfrm>
            <a:off x="-23048" y="-34512"/>
            <a:ext cx="12215048" cy="6917814"/>
          </a:xfrm>
          <a:prstGeom prst="rect">
            <a:avLst/>
          </a:prstGeom>
        </p:spPr>
      </p:pic>
      <p:sp>
        <p:nvSpPr>
          <p:cNvPr id="8" name="Retângulo 7"/>
          <p:cNvSpPr/>
          <p:nvPr/>
        </p:nvSpPr>
        <p:spPr>
          <a:xfrm>
            <a:off x="-23048" y="-34512"/>
            <a:ext cx="12215048" cy="693603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259482" y="292036"/>
            <a:ext cx="11673036" cy="6273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pic>
        <p:nvPicPr>
          <p:cNvPr id="10" name="Imagem 9"/>
          <p:cNvPicPr>
            <a:picLocks noChangeAspect="1"/>
          </p:cNvPicPr>
          <p:nvPr/>
        </p:nvPicPr>
        <p:blipFill rotWithShape="1">
          <a:blip r:embed="rId3" cstate="print">
            <a:extLst>
              <a:ext uri="{28A0092B-C50C-407E-A947-70E740481C1C}">
                <a14:useLocalDpi xmlns:a14="http://schemas.microsoft.com/office/drawing/2010/main" val="0"/>
              </a:ext>
            </a:extLst>
          </a:blip>
          <a:srcRect b="2909"/>
          <a:stretch/>
        </p:blipFill>
        <p:spPr>
          <a:xfrm>
            <a:off x="259483" y="292037"/>
            <a:ext cx="4307928" cy="6273926"/>
          </a:xfrm>
          <a:prstGeom prst="rect">
            <a:avLst/>
          </a:prstGeom>
        </p:spPr>
      </p:pic>
      <p:sp>
        <p:nvSpPr>
          <p:cNvPr id="9" name="CaixaDeTexto 8"/>
          <p:cNvSpPr txBox="1"/>
          <p:nvPr/>
        </p:nvSpPr>
        <p:spPr>
          <a:xfrm>
            <a:off x="5199799" y="1800481"/>
            <a:ext cx="6018662" cy="3549762"/>
          </a:xfrm>
          <a:prstGeom prst="rect">
            <a:avLst/>
          </a:prstGeom>
        </p:spPr>
        <p:txBody>
          <a:bodyPr wrap="square" lIns="101672" tIns="50836" rIns="101672" bIns="50836"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pt-BR" sz="1600">
                <a:latin typeface="TT Norms Regular" panose="02000503030000020003" pitchFamily="50" charset="0"/>
                <a:cs typeface="Arial" panose="020B0604020202020204" pitchFamily="34" charset="0"/>
              </a:rPr>
              <a:t>Em sua terceira edição, </a:t>
            </a:r>
            <a:r>
              <a:rPr lang="pt-BR" sz="1600" b="1">
                <a:latin typeface="TT Norms Regular" panose="02000503030000020003" pitchFamily="50" charset="0"/>
                <a:cs typeface="Arial" panose="020B0604020202020204" pitchFamily="34" charset="0"/>
              </a:rPr>
              <a:t>CRESCER</a:t>
            </a:r>
            <a:r>
              <a:rPr lang="pt-BR" sz="1600">
                <a:latin typeface="TT Norms Regular" panose="02000503030000020003" pitchFamily="50" charset="0"/>
                <a:cs typeface="Arial" panose="020B0604020202020204" pitchFamily="34" charset="0"/>
              </a:rPr>
              <a:t> trará conversas fundamentais referentes a vários temas relacionados à maternidade, sempre com convidadas especiais para debater o assunto e trazer soluções possíveis de serem refletidas e implementadas para uma mudança na sociedade.</a:t>
            </a:r>
          </a:p>
          <a:p>
            <a:pPr>
              <a:defRPr/>
            </a:pPr>
            <a:endParaRPr lang="pt-BR" sz="1600">
              <a:latin typeface="TT Norms Regular" panose="02000503030000020003" pitchFamily="50" charset="0"/>
              <a:cs typeface="Arial" panose="020B0604020202020204" pitchFamily="34" charset="0"/>
            </a:endParaRPr>
          </a:p>
          <a:p>
            <a:pPr>
              <a:defRPr/>
            </a:pPr>
            <a:r>
              <a:rPr lang="pt-BR" sz="1600">
                <a:latin typeface="TT Norms Regular" panose="02000503030000020003" pitchFamily="50" charset="0"/>
                <a:cs typeface="Arial" panose="020B0604020202020204" pitchFamily="34" charset="0"/>
              </a:rPr>
              <a:t>Os debates contam com a mediação da redação e pautas como: o mito do instinto materno e a pressão sobre as mães, o que as mulheres com filhos hoje desejam, as premissas para um relacionamento leve e o impacto na vida dos filhos, entre outros.</a:t>
            </a:r>
          </a:p>
          <a:p>
            <a:pPr>
              <a:defRPr/>
            </a:pPr>
            <a:endParaRPr lang="pt-BR" sz="1600">
              <a:latin typeface="TT Norms Regular" panose="02000503030000020003" pitchFamily="50" charset="0"/>
              <a:cs typeface="Arial" panose="020B0604020202020204" pitchFamily="34" charset="0"/>
            </a:endParaRPr>
          </a:p>
          <a:p>
            <a:pPr>
              <a:defRPr/>
            </a:pPr>
            <a:r>
              <a:rPr lang="pt-BR" sz="1600">
                <a:latin typeface="TT Norms Regular" panose="02000503030000020003" pitchFamily="50" charset="0"/>
                <a:cs typeface="Arial" panose="020B0604020202020204" pitchFamily="34" charset="0"/>
              </a:rPr>
              <a:t>O evento acontece no Auditório O GLOBO no Rio de Janeiro para cerca de 100 convidados e ganha repercussão no site </a:t>
            </a:r>
            <a:br>
              <a:rPr lang="pt-BR" sz="1600">
                <a:latin typeface="TT Norms Regular" panose="02000503030000020003" pitchFamily="50" charset="0"/>
                <a:cs typeface="Arial" panose="020B0604020202020204" pitchFamily="34" charset="0"/>
              </a:rPr>
            </a:br>
            <a:r>
              <a:rPr lang="pt-BR" sz="1600">
                <a:latin typeface="TT Norms Regular" panose="02000503030000020003" pitchFamily="50" charset="0"/>
                <a:cs typeface="Arial" panose="020B0604020202020204" pitchFamily="34" charset="0"/>
              </a:rPr>
              <a:t>e redes sociais.</a:t>
            </a:r>
          </a:p>
        </p:txBody>
      </p:sp>
      <p:sp>
        <p:nvSpPr>
          <p:cNvPr id="12" name="CaixaDeTexto 2"/>
          <p:cNvSpPr txBox="1">
            <a:spLocks noChangeArrowheads="1"/>
          </p:cNvSpPr>
          <p:nvPr/>
        </p:nvSpPr>
        <p:spPr bwMode="auto">
          <a:xfrm>
            <a:off x="5202978" y="934169"/>
            <a:ext cx="6392643"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hangingPunct="1"/>
            <a:r>
              <a:rPr lang="pt-BR" sz="3800">
                <a:latin typeface="TT Norms Bold" panose="02000803040000020004" pitchFamily="50" charset="0"/>
                <a:ea typeface="+mn-ea"/>
                <a:cs typeface="Arial" panose="020B0604020202020204" pitchFamily="34" charset="0"/>
              </a:rPr>
              <a:t>A VOZ E A VEZ DAS MÃES</a:t>
            </a:r>
          </a:p>
        </p:txBody>
      </p:sp>
      <p:sp>
        <p:nvSpPr>
          <p:cNvPr id="16" name="Retângulo 4"/>
          <p:cNvSpPr>
            <a:spLocks noChangeArrowheads="1"/>
          </p:cNvSpPr>
          <p:nvPr/>
        </p:nvSpPr>
        <p:spPr bwMode="auto">
          <a:xfrm>
            <a:off x="4567411" y="6258186"/>
            <a:ext cx="1601787" cy="307777"/>
          </a:xfrm>
          <a:prstGeom prst="rect">
            <a:avLst/>
          </a:prstGeom>
          <a:solidFill>
            <a:srgbClr val="E0BAB2"/>
          </a:solidFill>
          <a:ln w="38100">
            <a:noFill/>
            <a:prstDash val="sysDash"/>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p>
            <a:r>
              <a:rPr lang="pt-BR" sz="1400" b="1">
                <a:latin typeface="TT Norms Regular" panose="02000503030000020003" pitchFamily="50" charset="0"/>
                <a:cs typeface="Arial" charset="0"/>
              </a:rPr>
              <a:t>QUANDO: maio</a:t>
            </a:r>
          </a:p>
        </p:txBody>
      </p:sp>
      <p:pic>
        <p:nvPicPr>
          <p:cNvPr id="14" name="Imagem 13">
            <a:extLst>
              <a:ext uri="{FF2B5EF4-FFF2-40B4-BE49-F238E27FC236}">
                <a16:creationId xmlns:a16="http://schemas.microsoft.com/office/drawing/2014/main" id="{9DCEF24B-4DB4-DBE7-7E22-22577D19C8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3683" y="6605634"/>
            <a:ext cx="987399" cy="209608"/>
          </a:xfrm>
          <a:prstGeom prst="rect">
            <a:avLst/>
          </a:prstGeom>
        </p:spPr>
      </p:pic>
    </p:spTree>
    <p:extLst>
      <p:ext uri="{BB962C8B-B14F-4D97-AF65-F5344CB8AC3E}">
        <p14:creationId xmlns:p14="http://schemas.microsoft.com/office/powerpoint/2010/main" val="321126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rotWithShape="1">
          <a:blip r:embed="rId3" cstate="print">
            <a:extLst>
              <a:ext uri="{28A0092B-C50C-407E-A947-70E740481C1C}">
                <a14:useLocalDpi xmlns:a14="http://schemas.microsoft.com/office/drawing/2010/main" val="0"/>
              </a:ext>
            </a:extLst>
          </a:blip>
          <a:srcRect t="15050"/>
          <a:stretch/>
        </p:blipFill>
        <p:spPr>
          <a:xfrm>
            <a:off x="-23048" y="-34512"/>
            <a:ext cx="12215048" cy="6917814"/>
          </a:xfrm>
          <a:prstGeom prst="rect">
            <a:avLst/>
          </a:prstGeom>
        </p:spPr>
      </p:pic>
      <p:sp>
        <p:nvSpPr>
          <p:cNvPr id="8" name="Retângulo 7"/>
          <p:cNvSpPr/>
          <p:nvPr/>
        </p:nvSpPr>
        <p:spPr>
          <a:xfrm>
            <a:off x="-23048" y="-34512"/>
            <a:ext cx="12215048" cy="693603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259482" y="292036"/>
            <a:ext cx="11673036" cy="6273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9" name="CaixaDeTexto 8"/>
          <p:cNvSpPr txBox="1"/>
          <p:nvPr/>
        </p:nvSpPr>
        <p:spPr>
          <a:xfrm>
            <a:off x="5216796" y="2367654"/>
            <a:ext cx="6083549" cy="3057320"/>
          </a:xfrm>
          <a:prstGeom prst="rect">
            <a:avLst/>
          </a:prstGeom>
        </p:spPr>
        <p:txBody>
          <a:bodyPr wrap="square" lIns="101672" tIns="50836" rIns="101672" bIns="50836">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a:latin typeface="TT Norms Regular" panose="02000503030000020003" pitchFamily="50" charset="0"/>
                <a:cs typeface="Arial" panose="020B0604020202020204" pitchFamily="34" charset="0"/>
              </a:rPr>
              <a:t>Além de reunir os restaurantes icônicos da cidade de SP e RJ e </a:t>
            </a:r>
            <a:br>
              <a:rPr lang="pt-BR" sz="1600">
                <a:latin typeface="TT Norms Regular" panose="02000503030000020003" pitchFamily="50" charset="0"/>
                <a:cs typeface="Arial" panose="020B0604020202020204" pitchFamily="34" charset="0"/>
              </a:rPr>
            </a:br>
            <a:r>
              <a:rPr lang="pt-BR" sz="1600">
                <a:latin typeface="TT Norms Regular" panose="02000503030000020003" pitchFamily="50" charset="0"/>
                <a:cs typeface="Arial" panose="020B0604020202020204" pitchFamily="34" charset="0"/>
              </a:rPr>
              <a:t>os mais deliciosos sabores das cozinhas do mundo, o maior festival de gastronomia do país terá também uma programação </a:t>
            </a:r>
            <a:r>
              <a:rPr lang="pt-BR" sz="1600" err="1">
                <a:latin typeface="TT Norms Regular" panose="02000503030000020003" pitchFamily="50" charset="0"/>
                <a:cs typeface="Arial" panose="020B0604020202020204" pitchFamily="34" charset="0"/>
              </a:rPr>
              <a:t>kids</a:t>
            </a:r>
            <a:r>
              <a:rPr lang="pt-BR" sz="1600">
                <a:latin typeface="TT Norms Regular" panose="02000503030000020003" pitchFamily="50" charset="0"/>
                <a:cs typeface="Arial" panose="020B0604020202020204" pitchFamily="34" charset="0"/>
              </a:rPr>
              <a:t> assinada por </a:t>
            </a:r>
            <a:r>
              <a:rPr lang="pt-BR" sz="1600" b="1">
                <a:latin typeface="TT Norms Regular" panose="02000503030000020003" pitchFamily="50" charset="0"/>
                <a:cs typeface="Arial" panose="020B0604020202020204" pitchFamily="34" charset="0"/>
              </a:rPr>
              <a:t>CRESCER</a:t>
            </a:r>
            <a:r>
              <a:rPr lang="pt-BR" sz="1600">
                <a:latin typeface="TT Norms Regular" panose="02000503030000020003" pitchFamily="50" charset="0"/>
                <a:cs typeface="Arial" panose="020B0604020202020204" pitchFamily="34" charset="0"/>
              </a:rPr>
              <a:t>.</a:t>
            </a:r>
          </a:p>
          <a:p>
            <a:endParaRPr lang="pt-BR" sz="1600">
              <a:latin typeface="TT Norms Regular" panose="02000503030000020003" pitchFamily="50" charset="0"/>
              <a:cs typeface="Arial" panose="020B0604020202020204" pitchFamily="34" charset="0"/>
            </a:endParaRPr>
          </a:p>
          <a:p>
            <a:r>
              <a:rPr lang="pt-BR" sz="1600">
                <a:latin typeface="TT Norms Regular" panose="02000503030000020003" pitchFamily="50" charset="0"/>
                <a:cs typeface="Arial" panose="020B0604020202020204" pitchFamily="34" charset="0"/>
              </a:rPr>
              <a:t>Com possibilidade de shows infantis para animar a família toda, oficinas de culinária infantil, espaços de amamentação e lazer, Crescer marca presença no Rio Gastronomia e SP Gastronomia.</a:t>
            </a:r>
          </a:p>
          <a:p>
            <a:endParaRPr lang="pt-BR" sz="1600">
              <a:latin typeface="TT Norms Regular" panose="02000503030000020003" pitchFamily="50" charset="0"/>
              <a:cs typeface="Arial" panose="020B0604020202020204" pitchFamily="34" charset="0"/>
            </a:endParaRPr>
          </a:p>
          <a:p>
            <a:r>
              <a:rPr lang="pt-BR" sz="1600">
                <a:latin typeface="TT Norms Regular" panose="02000503030000020003" pitchFamily="50" charset="0"/>
                <a:cs typeface="Arial" panose="020B0604020202020204" pitchFamily="34" charset="0"/>
              </a:rPr>
              <a:t>A marca parceira ganha visibilidade dentro das plataformas da </a:t>
            </a:r>
            <a:r>
              <a:rPr lang="pt-BR" sz="1600" b="1">
                <a:latin typeface="TT Norms Regular" panose="02000503030000020003" pitchFamily="50" charset="0"/>
                <a:cs typeface="Arial" panose="020B0604020202020204" pitchFamily="34" charset="0"/>
              </a:rPr>
              <a:t>CRESCER</a:t>
            </a:r>
            <a:r>
              <a:rPr lang="pt-BR" sz="1600">
                <a:latin typeface="TT Norms Regular" panose="02000503030000020003" pitchFamily="50" charset="0"/>
                <a:cs typeface="Arial" panose="020B0604020202020204" pitchFamily="34" charset="0"/>
              </a:rPr>
              <a:t> e O GLOBO e ações customizados para falar com o </a:t>
            </a:r>
            <a:r>
              <a:rPr lang="pt-BR" sz="1600" err="1">
                <a:latin typeface="TT Norms Regular" panose="02000503030000020003" pitchFamily="50" charset="0"/>
                <a:cs typeface="Arial" panose="020B0604020202020204" pitchFamily="34" charset="0"/>
              </a:rPr>
              <a:t>target</a:t>
            </a:r>
            <a:r>
              <a:rPr lang="pt-BR" sz="1600">
                <a:latin typeface="TT Norms Regular" panose="02000503030000020003" pitchFamily="50" charset="0"/>
                <a:cs typeface="Arial" panose="020B0604020202020204" pitchFamily="34" charset="0"/>
              </a:rPr>
              <a:t>.</a:t>
            </a:r>
          </a:p>
        </p:txBody>
      </p:sp>
      <p:sp>
        <p:nvSpPr>
          <p:cNvPr id="12" name="CaixaDeTexto 2"/>
          <p:cNvSpPr txBox="1">
            <a:spLocks noChangeArrowheads="1"/>
          </p:cNvSpPr>
          <p:nvPr/>
        </p:nvSpPr>
        <p:spPr bwMode="auto">
          <a:xfrm>
            <a:off x="5216796" y="848698"/>
            <a:ext cx="481430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hangingPunct="1"/>
            <a:r>
              <a:rPr lang="pt-BR" sz="3600">
                <a:latin typeface="TT Norms Bold" panose="02000803040000020004" pitchFamily="50" charset="0"/>
                <a:ea typeface="+mn-ea"/>
                <a:cs typeface="Arial" panose="020B0604020202020204" pitchFamily="34" charset="0"/>
              </a:rPr>
              <a:t>SP GASTRONOMIA</a:t>
            </a:r>
          </a:p>
          <a:p>
            <a:pPr eaLnBrk="1" hangingPunct="1"/>
            <a:r>
              <a:rPr lang="pt-BR" sz="3600">
                <a:latin typeface="TT Norms Bold" panose="02000803040000020004" pitchFamily="50" charset="0"/>
                <a:ea typeface="+mn-ea"/>
                <a:cs typeface="Arial" panose="020B0604020202020204" pitchFamily="34" charset="0"/>
              </a:rPr>
              <a:t>RIO GASTRONOMIA</a:t>
            </a:r>
          </a:p>
        </p:txBody>
      </p:sp>
      <p:sp>
        <p:nvSpPr>
          <p:cNvPr id="16" name="Retângulo 4"/>
          <p:cNvSpPr>
            <a:spLocks noChangeArrowheads="1"/>
          </p:cNvSpPr>
          <p:nvPr/>
        </p:nvSpPr>
        <p:spPr bwMode="auto">
          <a:xfrm>
            <a:off x="4567408" y="6258186"/>
            <a:ext cx="3701297" cy="307777"/>
          </a:xfrm>
          <a:prstGeom prst="rect">
            <a:avLst/>
          </a:prstGeom>
          <a:solidFill>
            <a:srgbClr val="FFA787"/>
          </a:solidFill>
          <a:ln w="38100">
            <a:noFill/>
            <a:prstDash val="sysDash"/>
            <a:miter lim="800000"/>
            <a:headEnd/>
            <a:tailEnd/>
          </a:ln>
          <a:extLst>
            <a:ext uri="{909E8E84-426E-40dd-AFC4-6F175D3DCCD1}">
              <a14:hiddenFill xmlns="" xmlns:a14="http://schemas.microsoft.com/office/drawing/2010/main">
                <a:solidFill>
                  <a:srgbClr val="FFFFFF"/>
                </a:solidFill>
              </a14:hiddenFill>
            </a:ext>
          </a:extLst>
        </p:spPr>
        <p:txBody>
          <a:bodyPr wrap="square" lIns="91440" tIns="45720" rIns="91440" bIns="45720" anchor="t">
            <a:spAutoFit/>
          </a:bodyPr>
          <a:lstStyle/>
          <a:p>
            <a:r>
              <a:rPr lang="pt-BR" sz="1400" b="1" dirty="0">
                <a:latin typeface="TT Norms Regular"/>
                <a:cs typeface="Arial"/>
              </a:rPr>
              <a:t>QUANDO: novembro – SP e agosto - RJ</a:t>
            </a:r>
          </a:p>
        </p:txBody>
      </p:sp>
      <p:pic>
        <p:nvPicPr>
          <p:cNvPr id="14" name="Picture 2" descr="Festival CRESCER: tudo o que rolou no evento - Revista Crescer | Festival  Cresc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953"/>
          <a:stretch/>
        </p:blipFill>
        <p:spPr bwMode="auto">
          <a:xfrm>
            <a:off x="258552" y="292036"/>
            <a:ext cx="4308856" cy="29188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estival Crescer: é dada a largada! - Revista Crescer | Festival Crescer"/>
          <p:cNvPicPr>
            <a:picLocks noChangeAspect="1" noChangeArrowheads="1"/>
          </p:cNvPicPr>
          <p:nvPr/>
        </p:nvPicPr>
        <p:blipFill rotWithShape="1">
          <a:blip r:embed="rId5">
            <a:extLst>
              <a:ext uri="{28A0092B-C50C-407E-A947-70E740481C1C}">
                <a14:useLocalDpi xmlns:a14="http://schemas.microsoft.com/office/drawing/2010/main" val="0"/>
              </a:ext>
            </a:extLst>
          </a:blip>
          <a:srcRect r="2128"/>
          <a:stretch/>
        </p:blipFill>
        <p:spPr bwMode="auto">
          <a:xfrm>
            <a:off x="258553" y="3157520"/>
            <a:ext cx="4308855" cy="340844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m 12">
            <a:extLst>
              <a:ext uri="{FF2B5EF4-FFF2-40B4-BE49-F238E27FC236}">
                <a16:creationId xmlns:a16="http://schemas.microsoft.com/office/drawing/2014/main" id="{9DCEF24B-4DB4-DBE7-7E22-22577D19C8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3683" y="6605634"/>
            <a:ext cx="987399" cy="209608"/>
          </a:xfrm>
          <a:prstGeom prst="rect">
            <a:avLst/>
          </a:prstGeom>
        </p:spPr>
      </p:pic>
    </p:spTree>
    <p:extLst>
      <p:ext uri="{BB962C8B-B14F-4D97-AF65-F5344CB8AC3E}">
        <p14:creationId xmlns:p14="http://schemas.microsoft.com/office/powerpoint/2010/main" val="1955491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Agrupar 37">
            <a:extLst>
              <a:ext uri="{FF2B5EF4-FFF2-40B4-BE49-F238E27FC236}">
                <a16:creationId xmlns:a16="http://schemas.microsoft.com/office/drawing/2014/main" id="{7D03845B-6C90-7193-9FB8-43723A29D6F3}"/>
              </a:ext>
            </a:extLst>
          </p:cNvPr>
          <p:cNvGrpSpPr/>
          <p:nvPr/>
        </p:nvGrpSpPr>
        <p:grpSpPr>
          <a:xfrm rot="19800000">
            <a:off x="8357187" y="5665629"/>
            <a:ext cx="4757317" cy="1966597"/>
            <a:chOff x="7389644" y="4953196"/>
            <a:chExt cx="4757317" cy="1966597"/>
          </a:xfrm>
          <a:solidFill>
            <a:srgbClr val="FF835A"/>
          </a:solidFill>
        </p:grpSpPr>
        <p:sp>
          <p:nvSpPr>
            <p:cNvPr id="58" name="Forma Livre: Forma 38">
              <a:extLst>
                <a:ext uri="{FF2B5EF4-FFF2-40B4-BE49-F238E27FC236}">
                  <a16:creationId xmlns:a16="http://schemas.microsoft.com/office/drawing/2014/main" id="{BD62C65E-92D4-F112-B659-7CF42A8234A4}"/>
                </a:ext>
              </a:extLst>
            </p:cNvPr>
            <p:cNvSpPr/>
            <p:nvPr/>
          </p:nvSpPr>
          <p:spPr>
            <a:xfrm rot="10800000">
              <a:off x="10986736" y="5021857"/>
              <a:ext cx="130211" cy="134622"/>
            </a:xfrm>
            <a:custGeom>
              <a:avLst/>
              <a:gdLst>
                <a:gd name="connsiteX0" fmla="*/ 117132 w 130211"/>
                <a:gd name="connsiteY0" fmla="*/ 29291 h 134622"/>
                <a:gd name="connsiteX1" fmla="*/ 11405 w 130211"/>
                <a:gd name="connsiteY1" fmla="*/ 15004 h 134622"/>
                <a:gd name="connsiteX2" fmla="*/ 22835 w 130211"/>
                <a:gd name="connsiteY2" fmla="*/ 35006 h 134622"/>
                <a:gd name="connsiteX3" fmla="*/ 91415 w 130211"/>
                <a:gd name="connsiteY3" fmla="*/ 35958 h 134622"/>
                <a:gd name="connsiteX4" fmla="*/ 87605 w 130211"/>
                <a:gd name="connsiteY4" fmla="*/ 99776 h 134622"/>
                <a:gd name="connsiteX5" fmla="*/ 28550 w 130211"/>
                <a:gd name="connsiteY5" fmla="*/ 96918 h 134622"/>
                <a:gd name="connsiteX6" fmla="*/ 36170 w 130211"/>
                <a:gd name="connsiteY6" fmla="*/ 60723 h 134622"/>
                <a:gd name="connsiteX7" fmla="*/ 36170 w 130211"/>
                <a:gd name="connsiteY7" fmla="*/ 37864 h 134622"/>
                <a:gd name="connsiteX8" fmla="*/ 3785 w 130211"/>
                <a:gd name="connsiteY8" fmla="*/ 98823 h 134622"/>
                <a:gd name="connsiteX9" fmla="*/ 86652 w 130211"/>
                <a:gd name="connsiteY9" fmla="*/ 127398 h 134622"/>
                <a:gd name="connsiteX10" fmla="*/ 117132 w 130211"/>
                <a:gd name="connsiteY10" fmla="*/ 29291 h 13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211" h="134622">
                  <a:moveTo>
                    <a:pt x="117132" y="29291"/>
                  </a:moveTo>
                  <a:cubicBezTo>
                    <a:pt x="91415" y="-3094"/>
                    <a:pt x="44742" y="-9761"/>
                    <a:pt x="11405" y="15004"/>
                  </a:cubicBezTo>
                  <a:cubicBezTo>
                    <a:pt x="-25" y="23576"/>
                    <a:pt x="11405" y="43579"/>
                    <a:pt x="22835" y="35006"/>
                  </a:cubicBezTo>
                  <a:cubicBezTo>
                    <a:pt x="43790" y="19766"/>
                    <a:pt x="70460" y="18814"/>
                    <a:pt x="91415" y="35958"/>
                  </a:cubicBezTo>
                  <a:cubicBezTo>
                    <a:pt x="115227" y="55008"/>
                    <a:pt x="109512" y="82631"/>
                    <a:pt x="87605" y="99776"/>
                  </a:cubicBezTo>
                  <a:cubicBezTo>
                    <a:pt x="68555" y="114064"/>
                    <a:pt x="42837" y="119779"/>
                    <a:pt x="28550" y="96918"/>
                  </a:cubicBezTo>
                  <a:cubicBezTo>
                    <a:pt x="21882" y="85489"/>
                    <a:pt x="18072" y="62629"/>
                    <a:pt x="36170" y="60723"/>
                  </a:cubicBezTo>
                  <a:cubicBezTo>
                    <a:pt x="50457" y="59771"/>
                    <a:pt x="50457" y="36911"/>
                    <a:pt x="36170" y="37864"/>
                  </a:cubicBezTo>
                  <a:cubicBezTo>
                    <a:pt x="4737" y="40721"/>
                    <a:pt x="-6693" y="71201"/>
                    <a:pt x="3785" y="98823"/>
                  </a:cubicBezTo>
                  <a:cubicBezTo>
                    <a:pt x="17120" y="134066"/>
                    <a:pt x="54267" y="142639"/>
                    <a:pt x="86652" y="127398"/>
                  </a:cubicBezTo>
                  <a:cubicBezTo>
                    <a:pt x="123800" y="109301"/>
                    <a:pt x="145707" y="65486"/>
                    <a:pt x="117132" y="29291"/>
                  </a:cubicBezTo>
                  <a:close/>
                </a:path>
              </a:pathLst>
            </a:custGeom>
            <a:grpFill/>
            <a:ln w="9525" cap="flat">
              <a:noFill/>
              <a:prstDash val="solid"/>
              <a:miter/>
            </a:ln>
          </p:spPr>
          <p:txBody>
            <a:bodyPr rtlCol="0" anchor="ctr"/>
            <a:lstStyle/>
            <a:p>
              <a:endParaRPr lang="pt-BR"/>
            </a:p>
          </p:txBody>
        </p:sp>
        <p:sp>
          <p:nvSpPr>
            <p:cNvPr id="59" name="Forma Livre: Forma 39">
              <a:extLst>
                <a:ext uri="{FF2B5EF4-FFF2-40B4-BE49-F238E27FC236}">
                  <a16:creationId xmlns:a16="http://schemas.microsoft.com/office/drawing/2014/main" id="{1AF3EC0C-000E-05ED-A034-275E78161621}"/>
                </a:ext>
              </a:extLst>
            </p:cNvPr>
            <p:cNvSpPr/>
            <p:nvPr/>
          </p:nvSpPr>
          <p:spPr>
            <a:xfrm rot="10800000">
              <a:off x="11222040" y="6520970"/>
              <a:ext cx="109917" cy="114760"/>
            </a:xfrm>
            <a:custGeom>
              <a:avLst/>
              <a:gdLst>
                <a:gd name="connsiteX0" fmla="*/ 71158 w 109917"/>
                <a:gd name="connsiteY0" fmla="*/ 1687 h 114760"/>
                <a:gd name="connsiteX1" fmla="*/ 673 w 109917"/>
                <a:gd name="connsiteY1" fmla="*/ 41692 h 114760"/>
                <a:gd name="connsiteX2" fmla="*/ 22580 w 109917"/>
                <a:gd name="connsiteY2" fmla="*/ 47407 h 114760"/>
                <a:gd name="connsiteX3" fmla="*/ 84493 w 109917"/>
                <a:gd name="connsiteY3" fmla="*/ 61694 h 114760"/>
                <a:gd name="connsiteX4" fmla="*/ 50203 w 109917"/>
                <a:gd name="connsiteY4" fmla="*/ 90269 h 114760"/>
                <a:gd name="connsiteX5" fmla="*/ 29248 w 109917"/>
                <a:gd name="connsiteY5" fmla="*/ 80744 h 114760"/>
                <a:gd name="connsiteX6" fmla="*/ 6388 w 109917"/>
                <a:gd name="connsiteY6" fmla="*/ 80744 h 114760"/>
                <a:gd name="connsiteX7" fmla="*/ 48298 w 109917"/>
                <a:gd name="connsiteY7" fmla="*/ 114082 h 114760"/>
                <a:gd name="connsiteX8" fmla="*/ 107353 w 109917"/>
                <a:gd name="connsiteY8" fmla="*/ 64552 h 114760"/>
                <a:gd name="connsiteX9" fmla="*/ 71158 w 109917"/>
                <a:gd name="connsiteY9" fmla="*/ 1687 h 11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917" h="114760">
                  <a:moveTo>
                    <a:pt x="71158" y="1687"/>
                  </a:moveTo>
                  <a:cubicBezTo>
                    <a:pt x="40678" y="-5933"/>
                    <a:pt x="11150" y="13117"/>
                    <a:pt x="673" y="41692"/>
                  </a:cubicBezTo>
                  <a:cubicBezTo>
                    <a:pt x="-4089" y="55979"/>
                    <a:pt x="17818" y="61694"/>
                    <a:pt x="22580" y="47407"/>
                  </a:cubicBezTo>
                  <a:cubicBezTo>
                    <a:pt x="35915" y="11212"/>
                    <a:pt x="98780" y="18832"/>
                    <a:pt x="84493" y="61694"/>
                  </a:cubicBezTo>
                  <a:cubicBezTo>
                    <a:pt x="79730" y="75982"/>
                    <a:pt x="63538" y="85507"/>
                    <a:pt x="50203" y="90269"/>
                  </a:cubicBezTo>
                  <a:cubicBezTo>
                    <a:pt x="39725" y="94079"/>
                    <a:pt x="28296" y="95032"/>
                    <a:pt x="29248" y="80744"/>
                  </a:cubicBezTo>
                  <a:cubicBezTo>
                    <a:pt x="31153" y="66457"/>
                    <a:pt x="8293" y="66457"/>
                    <a:pt x="6388" y="80744"/>
                  </a:cubicBezTo>
                  <a:cubicBezTo>
                    <a:pt x="3530" y="105509"/>
                    <a:pt x="25438" y="117892"/>
                    <a:pt x="48298" y="114082"/>
                  </a:cubicBezTo>
                  <a:cubicBezTo>
                    <a:pt x="74968" y="109319"/>
                    <a:pt x="98780" y="90269"/>
                    <a:pt x="107353" y="64552"/>
                  </a:cubicBezTo>
                  <a:cubicBezTo>
                    <a:pt x="116878" y="36929"/>
                    <a:pt x="98780" y="8354"/>
                    <a:pt x="71158" y="1687"/>
                  </a:cubicBezTo>
                  <a:close/>
                </a:path>
              </a:pathLst>
            </a:custGeom>
            <a:grpFill/>
            <a:ln w="9525" cap="flat">
              <a:noFill/>
              <a:prstDash val="solid"/>
              <a:miter/>
            </a:ln>
          </p:spPr>
          <p:txBody>
            <a:bodyPr rtlCol="0" anchor="ctr"/>
            <a:lstStyle/>
            <a:p>
              <a:endParaRPr lang="pt-BR"/>
            </a:p>
          </p:txBody>
        </p:sp>
        <p:sp>
          <p:nvSpPr>
            <p:cNvPr id="60" name="Forma Livre: Forma 40">
              <a:extLst>
                <a:ext uri="{FF2B5EF4-FFF2-40B4-BE49-F238E27FC236}">
                  <a16:creationId xmlns:a16="http://schemas.microsoft.com/office/drawing/2014/main" id="{1A78EA1B-9632-B6A4-8697-5779A12BC3A7}"/>
                </a:ext>
              </a:extLst>
            </p:cNvPr>
            <p:cNvSpPr/>
            <p:nvPr/>
          </p:nvSpPr>
          <p:spPr>
            <a:xfrm rot="10800000">
              <a:off x="11746661" y="5640843"/>
              <a:ext cx="400300" cy="340275"/>
            </a:xfrm>
            <a:custGeom>
              <a:avLst/>
              <a:gdLst>
                <a:gd name="connsiteX0" fmla="*/ 355479 w 400300"/>
                <a:gd name="connsiteY0" fmla="*/ 5836 h 340275"/>
                <a:gd name="connsiteX1" fmla="*/ 245941 w 400300"/>
                <a:gd name="connsiteY1" fmla="*/ 26791 h 340275"/>
                <a:gd name="connsiteX2" fmla="*/ 134499 w 400300"/>
                <a:gd name="connsiteY2" fmla="*/ 116326 h 340275"/>
                <a:gd name="connsiteX3" fmla="*/ 3054 w 400300"/>
                <a:gd name="connsiteY3" fmla="*/ 315398 h 340275"/>
                <a:gd name="connsiteX4" fmla="*/ 196 w 400300"/>
                <a:gd name="connsiteY4" fmla="*/ 325876 h 340275"/>
                <a:gd name="connsiteX5" fmla="*/ 19246 w 400300"/>
                <a:gd name="connsiteY5" fmla="*/ 336353 h 340275"/>
                <a:gd name="connsiteX6" fmla="*/ 400246 w 400300"/>
                <a:gd name="connsiteY6" fmla="*/ 100133 h 340275"/>
                <a:gd name="connsiteX7" fmla="*/ 355479 w 400300"/>
                <a:gd name="connsiteY7" fmla="*/ 5836 h 340275"/>
                <a:gd name="connsiteX8" fmla="*/ 362146 w 400300"/>
                <a:gd name="connsiteY8" fmla="*/ 147758 h 340275"/>
                <a:gd name="connsiteX9" fmla="*/ 166884 w 400300"/>
                <a:gd name="connsiteY9" fmla="*/ 243008 h 340275"/>
                <a:gd name="connsiteX10" fmla="*/ 58299 w 400300"/>
                <a:gd name="connsiteY10" fmla="*/ 279203 h 340275"/>
                <a:gd name="connsiteX11" fmla="*/ 223081 w 400300"/>
                <a:gd name="connsiteY11" fmla="*/ 68701 h 340275"/>
                <a:gd name="connsiteX12" fmla="*/ 349764 w 400300"/>
                <a:gd name="connsiteY12" fmla="*/ 28696 h 340275"/>
                <a:gd name="connsiteX13" fmla="*/ 362146 w 400300"/>
                <a:gd name="connsiteY13" fmla="*/ 147758 h 34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300" h="340275">
                  <a:moveTo>
                    <a:pt x="355479" y="5836"/>
                  </a:moveTo>
                  <a:cubicBezTo>
                    <a:pt x="320236" y="-10357"/>
                    <a:pt x="276421" y="10598"/>
                    <a:pt x="245941" y="26791"/>
                  </a:cubicBezTo>
                  <a:cubicBezTo>
                    <a:pt x="204031" y="48698"/>
                    <a:pt x="164979" y="81083"/>
                    <a:pt x="134499" y="116326"/>
                  </a:cubicBezTo>
                  <a:cubicBezTo>
                    <a:pt x="81159" y="176333"/>
                    <a:pt x="54489" y="254438"/>
                    <a:pt x="3054" y="315398"/>
                  </a:cubicBezTo>
                  <a:cubicBezTo>
                    <a:pt x="196" y="318256"/>
                    <a:pt x="196" y="322066"/>
                    <a:pt x="196" y="325876"/>
                  </a:cubicBezTo>
                  <a:cubicBezTo>
                    <a:pt x="-1709" y="336353"/>
                    <a:pt x="10674" y="345878"/>
                    <a:pt x="19246" y="336353"/>
                  </a:cubicBezTo>
                  <a:cubicBezTo>
                    <a:pt x="109734" y="227768"/>
                    <a:pt x="388816" y="283013"/>
                    <a:pt x="400246" y="100133"/>
                  </a:cubicBezTo>
                  <a:cubicBezTo>
                    <a:pt x="401199" y="65843"/>
                    <a:pt x="389769" y="22028"/>
                    <a:pt x="355479" y="5836"/>
                  </a:cubicBezTo>
                  <a:close/>
                  <a:moveTo>
                    <a:pt x="362146" y="147758"/>
                  </a:moveTo>
                  <a:cubicBezTo>
                    <a:pt x="325951" y="208718"/>
                    <a:pt x="228796" y="224911"/>
                    <a:pt x="166884" y="243008"/>
                  </a:cubicBezTo>
                  <a:cubicBezTo>
                    <a:pt x="132594" y="252533"/>
                    <a:pt x="92589" y="262058"/>
                    <a:pt x="58299" y="279203"/>
                  </a:cubicBezTo>
                  <a:cubicBezTo>
                    <a:pt x="108781" y="203956"/>
                    <a:pt x="145929" y="123946"/>
                    <a:pt x="223081" y="68701"/>
                  </a:cubicBezTo>
                  <a:cubicBezTo>
                    <a:pt x="255466" y="45841"/>
                    <a:pt x="309759" y="9646"/>
                    <a:pt x="349764" y="28696"/>
                  </a:cubicBezTo>
                  <a:cubicBezTo>
                    <a:pt x="388816" y="46793"/>
                    <a:pt x="379291" y="119183"/>
                    <a:pt x="362146" y="147758"/>
                  </a:cubicBezTo>
                  <a:close/>
                </a:path>
              </a:pathLst>
            </a:custGeom>
            <a:grpFill/>
            <a:ln w="9525" cap="flat">
              <a:noFill/>
              <a:prstDash val="solid"/>
              <a:miter/>
            </a:ln>
          </p:spPr>
          <p:txBody>
            <a:bodyPr rtlCol="0" anchor="ctr"/>
            <a:lstStyle/>
            <a:p>
              <a:endParaRPr lang="pt-BR"/>
            </a:p>
          </p:txBody>
        </p:sp>
        <p:sp>
          <p:nvSpPr>
            <p:cNvPr id="61" name="Forma Livre: Forma 41">
              <a:extLst>
                <a:ext uri="{FF2B5EF4-FFF2-40B4-BE49-F238E27FC236}">
                  <a16:creationId xmlns:a16="http://schemas.microsoft.com/office/drawing/2014/main" id="{D0039368-D490-A02F-893C-201932A63223}"/>
                </a:ext>
              </a:extLst>
            </p:cNvPr>
            <p:cNvSpPr/>
            <p:nvPr/>
          </p:nvSpPr>
          <p:spPr>
            <a:xfrm rot="10800000">
              <a:off x="11313976" y="5344655"/>
              <a:ext cx="645385" cy="240150"/>
            </a:xfrm>
            <a:custGeom>
              <a:avLst/>
              <a:gdLst>
                <a:gd name="connsiteX0" fmla="*/ 438388 w 645385"/>
                <a:gd name="connsiteY0" fmla="*/ 48 h 240150"/>
                <a:gd name="connsiteX1" fmla="*/ 275511 w 645385"/>
                <a:gd name="connsiteY1" fmla="*/ 18145 h 240150"/>
                <a:gd name="connsiteX2" fmla="*/ 152638 w 645385"/>
                <a:gd name="connsiteY2" fmla="*/ 67675 h 240150"/>
                <a:gd name="connsiteX3" fmla="*/ 30718 w 645385"/>
                <a:gd name="connsiteY3" fmla="*/ 132445 h 240150"/>
                <a:gd name="connsiteX4" fmla="*/ 23098 w 645385"/>
                <a:gd name="connsiteY4" fmla="*/ 147685 h 240150"/>
                <a:gd name="connsiteX5" fmla="*/ 10716 w 645385"/>
                <a:gd name="connsiteY5" fmla="*/ 145780 h 240150"/>
                <a:gd name="connsiteX6" fmla="*/ 10716 w 645385"/>
                <a:gd name="connsiteY6" fmla="*/ 168640 h 240150"/>
                <a:gd name="connsiteX7" fmla="*/ 282178 w 645385"/>
                <a:gd name="connsiteY7" fmla="*/ 232458 h 240150"/>
                <a:gd name="connsiteX8" fmla="*/ 433626 w 645385"/>
                <a:gd name="connsiteY8" fmla="*/ 239125 h 240150"/>
                <a:gd name="connsiteX9" fmla="*/ 645081 w 645385"/>
                <a:gd name="connsiteY9" fmla="*/ 121015 h 240150"/>
                <a:gd name="connsiteX10" fmla="*/ 438388 w 645385"/>
                <a:gd name="connsiteY10" fmla="*/ 48 h 240150"/>
                <a:gd name="connsiteX11" fmla="*/ 386953 w 645385"/>
                <a:gd name="connsiteY11" fmla="*/ 216265 h 240150"/>
                <a:gd name="connsiteX12" fmla="*/ 226933 w 645385"/>
                <a:gd name="connsiteY12" fmla="*/ 197215 h 240150"/>
                <a:gd name="connsiteX13" fmla="*/ 48816 w 645385"/>
                <a:gd name="connsiteY13" fmla="*/ 150543 h 240150"/>
                <a:gd name="connsiteX14" fmla="*/ 206931 w 645385"/>
                <a:gd name="connsiteY14" fmla="*/ 66723 h 240150"/>
                <a:gd name="connsiteX15" fmla="*/ 391716 w 645385"/>
                <a:gd name="connsiteY15" fmla="*/ 24813 h 240150"/>
                <a:gd name="connsiteX16" fmla="*/ 623173 w 645385"/>
                <a:gd name="connsiteY16" fmla="*/ 120063 h 240150"/>
                <a:gd name="connsiteX17" fmla="*/ 386953 w 645385"/>
                <a:gd name="connsiteY17" fmla="*/ 216265 h 24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5385" h="240150">
                  <a:moveTo>
                    <a:pt x="438388" y="48"/>
                  </a:moveTo>
                  <a:cubicBezTo>
                    <a:pt x="384095" y="1000"/>
                    <a:pt x="327898" y="4810"/>
                    <a:pt x="275511" y="18145"/>
                  </a:cubicBezTo>
                  <a:cubicBezTo>
                    <a:pt x="232648" y="28623"/>
                    <a:pt x="190738" y="48625"/>
                    <a:pt x="152638" y="67675"/>
                  </a:cubicBezTo>
                  <a:cubicBezTo>
                    <a:pt x="110728" y="88630"/>
                    <a:pt x="76438" y="120063"/>
                    <a:pt x="30718" y="132445"/>
                  </a:cubicBezTo>
                  <a:cubicBezTo>
                    <a:pt x="23098" y="134350"/>
                    <a:pt x="21193" y="141970"/>
                    <a:pt x="23098" y="147685"/>
                  </a:cubicBezTo>
                  <a:cubicBezTo>
                    <a:pt x="19288" y="146733"/>
                    <a:pt x="14526" y="146733"/>
                    <a:pt x="10716" y="145780"/>
                  </a:cubicBezTo>
                  <a:cubicBezTo>
                    <a:pt x="-3572" y="144828"/>
                    <a:pt x="-3572" y="167688"/>
                    <a:pt x="10716" y="168640"/>
                  </a:cubicBezTo>
                  <a:cubicBezTo>
                    <a:pt x="104061" y="176260"/>
                    <a:pt x="190738" y="216265"/>
                    <a:pt x="282178" y="232458"/>
                  </a:cubicBezTo>
                  <a:cubicBezTo>
                    <a:pt x="331708" y="241030"/>
                    <a:pt x="384095" y="241030"/>
                    <a:pt x="433626" y="239125"/>
                  </a:cubicBezTo>
                  <a:cubicBezTo>
                    <a:pt x="512683" y="236268"/>
                    <a:pt x="637461" y="221028"/>
                    <a:pt x="645081" y="121015"/>
                  </a:cubicBezTo>
                  <a:cubicBezTo>
                    <a:pt x="652701" y="11478"/>
                    <a:pt x="515541" y="-905"/>
                    <a:pt x="438388" y="48"/>
                  </a:cubicBezTo>
                  <a:close/>
                  <a:moveTo>
                    <a:pt x="386953" y="216265"/>
                  </a:moveTo>
                  <a:cubicBezTo>
                    <a:pt x="332661" y="216265"/>
                    <a:pt x="279320" y="210550"/>
                    <a:pt x="226933" y="197215"/>
                  </a:cubicBezTo>
                  <a:cubicBezTo>
                    <a:pt x="166926" y="181975"/>
                    <a:pt x="109776" y="161020"/>
                    <a:pt x="48816" y="150543"/>
                  </a:cubicBezTo>
                  <a:cubicBezTo>
                    <a:pt x="105013" y="131493"/>
                    <a:pt x="152638" y="91488"/>
                    <a:pt x="206931" y="66723"/>
                  </a:cubicBezTo>
                  <a:cubicBezTo>
                    <a:pt x="266938" y="40053"/>
                    <a:pt x="326945" y="29575"/>
                    <a:pt x="391716" y="24813"/>
                  </a:cubicBezTo>
                  <a:cubicBezTo>
                    <a:pt x="467916" y="19098"/>
                    <a:pt x="621268" y="9573"/>
                    <a:pt x="623173" y="120063"/>
                  </a:cubicBezTo>
                  <a:cubicBezTo>
                    <a:pt x="624126" y="218170"/>
                    <a:pt x="450770" y="217218"/>
                    <a:pt x="386953" y="216265"/>
                  </a:cubicBezTo>
                  <a:close/>
                </a:path>
              </a:pathLst>
            </a:custGeom>
            <a:grpFill/>
            <a:ln w="9525" cap="flat">
              <a:noFill/>
              <a:prstDash val="solid"/>
              <a:miter/>
            </a:ln>
          </p:spPr>
          <p:txBody>
            <a:bodyPr rtlCol="0" anchor="ctr"/>
            <a:lstStyle/>
            <a:p>
              <a:endParaRPr lang="pt-BR"/>
            </a:p>
          </p:txBody>
        </p:sp>
        <p:sp>
          <p:nvSpPr>
            <p:cNvPr id="62" name="Forma Livre: Forma 42">
              <a:extLst>
                <a:ext uri="{FF2B5EF4-FFF2-40B4-BE49-F238E27FC236}">
                  <a16:creationId xmlns:a16="http://schemas.microsoft.com/office/drawing/2014/main" id="{E0A7539B-8A7A-5BD7-5902-B153A76089F8}"/>
                </a:ext>
              </a:extLst>
            </p:cNvPr>
            <p:cNvSpPr/>
            <p:nvPr/>
          </p:nvSpPr>
          <p:spPr>
            <a:xfrm rot="10800000">
              <a:off x="10318754" y="4953196"/>
              <a:ext cx="159342" cy="296988"/>
            </a:xfrm>
            <a:custGeom>
              <a:avLst/>
              <a:gdLst>
                <a:gd name="connsiteX0" fmla="*/ 16444 w 159342"/>
                <a:gd name="connsiteY0" fmla="*/ 123 h 296988"/>
                <a:gd name="connsiteX1" fmla="*/ 5014 w 159342"/>
                <a:gd name="connsiteY1" fmla="*/ 8695 h 296988"/>
                <a:gd name="connsiteX2" fmla="*/ 252 w 159342"/>
                <a:gd name="connsiteY2" fmla="*/ 87753 h 296988"/>
                <a:gd name="connsiteX3" fmla="*/ 10729 w 159342"/>
                <a:gd name="connsiteY3" fmla="*/ 99183 h 296988"/>
                <a:gd name="connsiteX4" fmla="*/ 44067 w 159342"/>
                <a:gd name="connsiteY4" fmla="*/ 254440 h 296988"/>
                <a:gd name="connsiteX5" fmla="*/ 142175 w 159342"/>
                <a:gd name="connsiteY5" fmla="*/ 262060 h 296988"/>
                <a:gd name="connsiteX6" fmla="*/ 16444 w 159342"/>
                <a:gd name="connsiteY6" fmla="*/ 123 h 296988"/>
                <a:gd name="connsiteX7" fmla="*/ 123125 w 159342"/>
                <a:gd name="connsiteY7" fmla="*/ 250630 h 296988"/>
                <a:gd name="connsiteX8" fmla="*/ 54544 w 159342"/>
                <a:gd name="connsiteY8" fmla="*/ 210625 h 296988"/>
                <a:gd name="connsiteX9" fmla="*/ 41210 w 159342"/>
                <a:gd name="connsiteY9" fmla="*/ 59178 h 296988"/>
                <a:gd name="connsiteX10" fmla="*/ 21207 w 159342"/>
                <a:gd name="connsiteY10" fmla="*/ 49653 h 296988"/>
                <a:gd name="connsiteX11" fmla="*/ 42162 w 159342"/>
                <a:gd name="connsiteY11" fmla="*/ 30603 h 296988"/>
                <a:gd name="connsiteX12" fmla="*/ 83119 w 159342"/>
                <a:gd name="connsiteY12" fmla="*/ 65845 h 296988"/>
                <a:gd name="connsiteX13" fmla="*/ 136460 w 159342"/>
                <a:gd name="connsiteY13" fmla="*/ 190622 h 296988"/>
                <a:gd name="connsiteX14" fmla="*/ 123125 w 159342"/>
                <a:gd name="connsiteY14" fmla="*/ 250630 h 2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342" h="296988">
                  <a:moveTo>
                    <a:pt x="16444" y="123"/>
                  </a:moveTo>
                  <a:cubicBezTo>
                    <a:pt x="11682" y="-830"/>
                    <a:pt x="6919" y="3933"/>
                    <a:pt x="5014" y="8695"/>
                  </a:cubicBezTo>
                  <a:cubicBezTo>
                    <a:pt x="-1653" y="35365"/>
                    <a:pt x="252" y="61083"/>
                    <a:pt x="252" y="87753"/>
                  </a:cubicBezTo>
                  <a:cubicBezTo>
                    <a:pt x="252" y="94420"/>
                    <a:pt x="5014" y="98230"/>
                    <a:pt x="10729" y="99183"/>
                  </a:cubicBezTo>
                  <a:cubicBezTo>
                    <a:pt x="7872" y="151570"/>
                    <a:pt x="25017" y="212530"/>
                    <a:pt x="44067" y="254440"/>
                  </a:cubicBezTo>
                  <a:cubicBezTo>
                    <a:pt x="67879" y="306828"/>
                    <a:pt x="111694" y="312543"/>
                    <a:pt x="142175" y="262060"/>
                  </a:cubicBezTo>
                  <a:cubicBezTo>
                    <a:pt x="195514" y="177288"/>
                    <a:pt x="116457" y="10600"/>
                    <a:pt x="16444" y="123"/>
                  </a:cubicBezTo>
                  <a:close/>
                  <a:moveTo>
                    <a:pt x="123125" y="250630"/>
                  </a:moveTo>
                  <a:cubicBezTo>
                    <a:pt x="93597" y="311590"/>
                    <a:pt x="62164" y="238247"/>
                    <a:pt x="54544" y="210625"/>
                  </a:cubicBezTo>
                  <a:cubicBezTo>
                    <a:pt x="40257" y="163000"/>
                    <a:pt x="24064" y="107755"/>
                    <a:pt x="41210" y="59178"/>
                  </a:cubicBezTo>
                  <a:cubicBezTo>
                    <a:pt x="45972" y="46795"/>
                    <a:pt x="28827" y="41080"/>
                    <a:pt x="21207" y="49653"/>
                  </a:cubicBezTo>
                  <a:cubicBezTo>
                    <a:pt x="22160" y="35365"/>
                    <a:pt x="26922" y="23935"/>
                    <a:pt x="42162" y="30603"/>
                  </a:cubicBezTo>
                  <a:cubicBezTo>
                    <a:pt x="58354" y="38222"/>
                    <a:pt x="71689" y="52510"/>
                    <a:pt x="83119" y="65845"/>
                  </a:cubicBezTo>
                  <a:cubicBezTo>
                    <a:pt x="112647" y="99183"/>
                    <a:pt x="130744" y="146808"/>
                    <a:pt x="136460" y="190622"/>
                  </a:cubicBezTo>
                  <a:cubicBezTo>
                    <a:pt x="138364" y="212530"/>
                    <a:pt x="132650" y="230628"/>
                    <a:pt x="123125" y="250630"/>
                  </a:cubicBezTo>
                  <a:close/>
                </a:path>
              </a:pathLst>
            </a:custGeom>
            <a:grpFill/>
            <a:ln w="9525" cap="flat">
              <a:noFill/>
              <a:prstDash val="solid"/>
              <a:miter/>
            </a:ln>
          </p:spPr>
          <p:txBody>
            <a:bodyPr rtlCol="0" anchor="ctr"/>
            <a:lstStyle/>
            <a:p>
              <a:endParaRPr lang="pt-BR"/>
            </a:p>
          </p:txBody>
        </p:sp>
        <p:sp>
          <p:nvSpPr>
            <p:cNvPr id="63" name="Forma Livre: Forma 43">
              <a:extLst>
                <a:ext uri="{FF2B5EF4-FFF2-40B4-BE49-F238E27FC236}">
                  <a16:creationId xmlns:a16="http://schemas.microsoft.com/office/drawing/2014/main" id="{B572D3C9-E65F-88F5-BA93-021E16FA9BFF}"/>
                </a:ext>
              </a:extLst>
            </p:cNvPr>
            <p:cNvSpPr/>
            <p:nvPr/>
          </p:nvSpPr>
          <p:spPr>
            <a:xfrm rot="10800000">
              <a:off x="9864086" y="5095714"/>
              <a:ext cx="346704" cy="279152"/>
            </a:xfrm>
            <a:custGeom>
              <a:avLst/>
              <a:gdLst>
                <a:gd name="connsiteX0" fmla="*/ 11076 w 346704"/>
                <a:gd name="connsiteY0" fmla="*/ 28 h 279152"/>
                <a:gd name="connsiteX1" fmla="*/ 11076 w 346704"/>
                <a:gd name="connsiteY1" fmla="*/ 22888 h 279152"/>
                <a:gd name="connsiteX2" fmla="*/ 30126 w 346704"/>
                <a:gd name="connsiteY2" fmla="*/ 23840 h 279152"/>
                <a:gd name="connsiteX3" fmla="*/ 22506 w 346704"/>
                <a:gd name="connsiteY3" fmla="*/ 37175 h 279152"/>
                <a:gd name="connsiteX4" fmla="*/ 147283 w 346704"/>
                <a:gd name="connsiteY4" fmla="*/ 259108 h 279152"/>
                <a:gd name="connsiteX5" fmla="*/ 335878 w 346704"/>
                <a:gd name="connsiteY5" fmla="*/ 211483 h 279152"/>
                <a:gd name="connsiteX6" fmla="*/ 11076 w 346704"/>
                <a:gd name="connsiteY6" fmla="*/ 28 h 279152"/>
                <a:gd name="connsiteX7" fmla="*/ 137758 w 346704"/>
                <a:gd name="connsiteY7" fmla="*/ 222913 h 279152"/>
                <a:gd name="connsiteX8" fmla="*/ 44413 w 346704"/>
                <a:gd name="connsiteY8" fmla="*/ 30508 h 279152"/>
                <a:gd name="connsiteX9" fmla="*/ 39651 w 346704"/>
                <a:gd name="connsiteY9" fmla="*/ 23840 h 279152"/>
                <a:gd name="connsiteX10" fmla="*/ 172048 w 346704"/>
                <a:gd name="connsiteY10" fmla="*/ 48605 h 279152"/>
                <a:gd name="connsiteX11" fmla="*/ 319686 w 346704"/>
                <a:gd name="connsiteY11" fmla="*/ 161000 h 279152"/>
                <a:gd name="connsiteX12" fmla="*/ 137758 w 346704"/>
                <a:gd name="connsiteY12" fmla="*/ 222913 h 2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6704" h="279152">
                  <a:moveTo>
                    <a:pt x="11076" y="28"/>
                  </a:moveTo>
                  <a:cubicBezTo>
                    <a:pt x="-4164" y="-925"/>
                    <a:pt x="-3212" y="22888"/>
                    <a:pt x="11076" y="22888"/>
                  </a:cubicBezTo>
                  <a:cubicBezTo>
                    <a:pt x="17743" y="22888"/>
                    <a:pt x="24411" y="23840"/>
                    <a:pt x="30126" y="23840"/>
                  </a:cubicBezTo>
                  <a:cubicBezTo>
                    <a:pt x="24411" y="25745"/>
                    <a:pt x="20601" y="30508"/>
                    <a:pt x="22506" y="37175"/>
                  </a:cubicBezTo>
                  <a:cubicBezTo>
                    <a:pt x="45366" y="116233"/>
                    <a:pt x="75846" y="211483"/>
                    <a:pt x="147283" y="259108"/>
                  </a:cubicBezTo>
                  <a:cubicBezTo>
                    <a:pt x="206338" y="299113"/>
                    <a:pt x="306351" y="277205"/>
                    <a:pt x="335878" y="211483"/>
                  </a:cubicBezTo>
                  <a:cubicBezTo>
                    <a:pt x="407316" y="52415"/>
                    <a:pt x="105373" y="2885"/>
                    <a:pt x="11076" y="28"/>
                  </a:cubicBezTo>
                  <a:close/>
                  <a:moveTo>
                    <a:pt x="137758" y="222913"/>
                  </a:moveTo>
                  <a:cubicBezTo>
                    <a:pt x="86323" y="175288"/>
                    <a:pt x="62511" y="96230"/>
                    <a:pt x="44413" y="30508"/>
                  </a:cubicBezTo>
                  <a:cubicBezTo>
                    <a:pt x="43461" y="27650"/>
                    <a:pt x="41556" y="24793"/>
                    <a:pt x="39651" y="23840"/>
                  </a:cubicBezTo>
                  <a:cubicBezTo>
                    <a:pt x="84418" y="27650"/>
                    <a:pt x="129186" y="36223"/>
                    <a:pt x="172048" y="48605"/>
                  </a:cubicBezTo>
                  <a:cubicBezTo>
                    <a:pt x="227293" y="64798"/>
                    <a:pt x="311113" y="95278"/>
                    <a:pt x="319686" y="161000"/>
                  </a:cubicBezTo>
                  <a:cubicBezTo>
                    <a:pt x="333021" y="263870"/>
                    <a:pt x="193956" y="275300"/>
                    <a:pt x="137758" y="222913"/>
                  </a:cubicBezTo>
                  <a:close/>
                </a:path>
              </a:pathLst>
            </a:custGeom>
            <a:grpFill/>
            <a:ln w="9525" cap="flat">
              <a:noFill/>
              <a:prstDash val="solid"/>
              <a:miter/>
            </a:ln>
          </p:spPr>
          <p:txBody>
            <a:bodyPr rtlCol="0" anchor="ctr"/>
            <a:lstStyle/>
            <a:p>
              <a:endParaRPr lang="pt-BR"/>
            </a:p>
          </p:txBody>
        </p:sp>
        <p:sp>
          <p:nvSpPr>
            <p:cNvPr id="64" name="Forma Livre: Forma 44">
              <a:extLst>
                <a:ext uri="{FF2B5EF4-FFF2-40B4-BE49-F238E27FC236}">
                  <a16:creationId xmlns:a16="http://schemas.microsoft.com/office/drawing/2014/main" id="{74D9585F-AE78-A2C4-E1EA-D97267E12257}"/>
                </a:ext>
              </a:extLst>
            </p:cNvPr>
            <p:cNvSpPr/>
            <p:nvPr/>
          </p:nvSpPr>
          <p:spPr>
            <a:xfrm rot="10800000">
              <a:off x="9043143" y="5612286"/>
              <a:ext cx="882011" cy="255070"/>
            </a:xfrm>
            <a:custGeom>
              <a:avLst/>
              <a:gdLst>
                <a:gd name="connsiteX0" fmla="*/ 880822 w 882011"/>
                <a:gd name="connsiteY0" fmla="*/ 128662 h 255070"/>
                <a:gd name="connsiteX1" fmla="*/ 740804 w 882011"/>
                <a:gd name="connsiteY1" fmla="*/ 17220 h 255070"/>
                <a:gd name="connsiteX2" fmla="*/ 458864 w 882011"/>
                <a:gd name="connsiteY2" fmla="*/ 1980 h 255070"/>
                <a:gd name="connsiteX3" fmla="*/ 202642 w 882011"/>
                <a:gd name="connsiteY3" fmla="*/ 23887 h 255070"/>
                <a:gd name="connsiteX4" fmla="*/ 29287 w 882011"/>
                <a:gd name="connsiteY4" fmla="*/ 81990 h 255070"/>
                <a:gd name="connsiteX5" fmla="*/ 18809 w 882011"/>
                <a:gd name="connsiteY5" fmla="*/ 84847 h 255070"/>
                <a:gd name="connsiteX6" fmla="*/ 16905 w 882011"/>
                <a:gd name="connsiteY6" fmla="*/ 86752 h 255070"/>
                <a:gd name="connsiteX7" fmla="*/ 10237 w 882011"/>
                <a:gd name="connsiteY7" fmla="*/ 85800 h 255070"/>
                <a:gd name="connsiteX8" fmla="*/ 8332 w 882011"/>
                <a:gd name="connsiteY8" fmla="*/ 85800 h 255070"/>
                <a:gd name="connsiteX9" fmla="*/ 5474 w 882011"/>
                <a:gd name="connsiteY9" fmla="*/ 106755 h 255070"/>
                <a:gd name="connsiteX10" fmla="*/ 12142 w 882011"/>
                <a:gd name="connsiteY10" fmla="*/ 109612 h 255070"/>
                <a:gd name="connsiteX11" fmla="*/ 25477 w 882011"/>
                <a:gd name="connsiteY11" fmla="*/ 116280 h 255070"/>
                <a:gd name="connsiteX12" fmla="*/ 28334 w 882011"/>
                <a:gd name="connsiteY12" fmla="*/ 114375 h 255070"/>
                <a:gd name="connsiteX13" fmla="*/ 61672 w 882011"/>
                <a:gd name="connsiteY13" fmla="*/ 120090 h 255070"/>
                <a:gd name="connsiteX14" fmla="*/ 215977 w 882011"/>
                <a:gd name="connsiteY14" fmla="*/ 160095 h 255070"/>
                <a:gd name="connsiteX15" fmla="*/ 527445 w 882011"/>
                <a:gd name="connsiteY15" fmla="*/ 241057 h 255070"/>
                <a:gd name="connsiteX16" fmla="*/ 880822 w 882011"/>
                <a:gd name="connsiteY16" fmla="*/ 128662 h 255070"/>
                <a:gd name="connsiteX17" fmla="*/ 697942 w 882011"/>
                <a:gd name="connsiteY17" fmla="*/ 230580 h 255070"/>
                <a:gd name="connsiteX18" fmla="*/ 435052 w 882011"/>
                <a:gd name="connsiteY18" fmla="*/ 200100 h 255070"/>
                <a:gd name="connsiteX19" fmla="*/ 189307 w 882011"/>
                <a:gd name="connsiteY19" fmla="*/ 127710 h 255070"/>
                <a:gd name="connsiteX20" fmla="*/ 82627 w 882011"/>
                <a:gd name="connsiteY20" fmla="*/ 101040 h 255070"/>
                <a:gd name="connsiteX21" fmla="*/ 47384 w 882011"/>
                <a:gd name="connsiteY21" fmla="*/ 95325 h 255070"/>
                <a:gd name="connsiteX22" fmla="*/ 196927 w 882011"/>
                <a:gd name="connsiteY22" fmla="*/ 46747 h 255070"/>
                <a:gd name="connsiteX23" fmla="*/ 407430 w 882011"/>
                <a:gd name="connsiteY23" fmla="*/ 24840 h 255070"/>
                <a:gd name="connsiteX24" fmla="*/ 664605 w 882011"/>
                <a:gd name="connsiteY24" fmla="*/ 28650 h 255070"/>
                <a:gd name="connsiteX25" fmla="*/ 855104 w 882011"/>
                <a:gd name="connsiteY25" fmla="*/ 121995 h 255070"/>
                <a:gd name="connsiteX26" fmla="*/ 697942 w 882011"/>
                <a:gd name="connsiteY26" fmla="*/ 230580 h 25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2011" h="255070">
                  <a:moveTo>
                    <a:pt x="880822" y="128662"/>
                  </a:moveTo>
                  <a:cubicBezTo>
                    <a:pt x="871297" y="61035"/>
                    <a:pt x="797954" y="29602"/>
                    <a:pt x="740804" y="17220"/>
                  </a:cubicBezTo>
                  <a:cubicBezTo>
                    <a:pt x="650317" y="-3735"/>
                    <a:pt x="551257" y="-878"/>
                    <a:pt x="458864" y="1980"/>
                  </a:cubicBezTo>
                  <a:cubicBezTo>
                    <a:pt x="373139" y="3885"/>
                    <a:pt x="287414" y="10552"/>
                    <a:pt x="202642" y="23887"/>
                  </a:cubicBezTo>
                  <a:cubicBezTo>
                    <a:pt x="143587" y="33412"/>
                    <a:pt x="79770" y="46747"/>
                    <a:pt x="29287" y="81990"/>
                  </a:cubicBezTo>
                  <a:cubicBezTo>
                    <a:pt x="25477" y="81037"/>
                    <a:pt x="21667" y="81037"/>
                    <a:pt x="18809" y="84847"/>
                  </a:cubicBezTo>
                  <a:cubicBezTo>
                    <a:pt x="17857" y="85800"/>
                    <a:pt x="17857" y="86752"/>
                    <a:pt x="16905" y="86752"/>
                  </a:cubicBezTo>
                  <a:cubicBezTo>
                    <a:pt x="14999" y="85800"/>
                    <a:pt x="12142" y="85800"/>
                    <a:pt x="10237" y="85800"/>
                  </a:cubicBezTo>
                  <a:cubicBezTo>
                    <a:pt x="9284" y="85800"/>
                    <a:pt x="9284" y="85800"/>
                    <a:pt x="8332" y="85800"/>
                  </a:cubicBezTo>
                  <a:cubicBezTo>
                    <a:pt x="-1193" y="87705"/>
                    <a:pt x="-3098" y="101992"/>
                    <a:pt x="5474" y="106755"/>
                  </a:cubicBezTo>
                  <a:cubicBezTo>
                    <a:pt x="7380" y="107707"/>
                    <a:pt x="9284" y="108660"/>
                    <a:pt x="12142" y="109612"/>
                  </a:cubicBezTo>
                  <a:cubicBezTo>
                    <a:pt x="14047" y="115327"/>
                    <a:pt x="20714" y="118185"/>
                    <a:pt x="25477" y="116280"/>
                  </a:cubicBezTo>
                  <a:cubicBezTo>
                    <a:pt x="26430" y="116280"/>
                    <a:pt x="27382" y="115327"/>
                    <a:pt x="28334" y="114375"/>
                  </a:cubicBezTo>
                  <a:cubicBezTo>
                    <a:pt x="39764" y="117232"/>
                    <a:pt x="51195" y="118185"/>
                    <a:pt x="61672" y="120090"/>
                  </a:cubicBezTo>
                  <a:cubicBezTo>
                    <a:pt x="115012" y="131520"/>
                    <a:pt x="164542" y="141997"/>
                    <a:pt x="215977" y="160095"/>
                  </a:cubicBezTo>
                  <a:cubicBezTo>
                    <a:pt x="317895" y="195337"/>
                    <a:pt x="421717" y="222960"/>
                    <a:pt x="527445" y="241057"/>
                  </a:cubicBezTo>
                  <a:cubicBezTo>
                    <a:pt x="616027" y="257250"/>
                    <a:pt x="902729" y="289635"/>
                    <a:pt x="880822" y="128662"/>
                  </a:cubicBezTo>
                  <a:close/>
                  <a:moveTo>
                    <a:pt x="697942" y="230580"/>
                  </a:moveTo>
                  <a:cubicBezTo>
                    <a:pt x="609359" y="236295"/>
                    <a:pt x="520777" y="220102"/>
                    <a:pt x="435052" y="200100"/>
                  </a:cubicBezTo>
                  <a:cubicBezTo>
                    <a:pt x="351232" y="181050"/>
                    <a:pt x="270270" y="155332"/>
                    <a:pt x="189307" y="127710"/>
                  </a:cubicBezTo>
                  <a:cubicBezTo>
                    <a:pt x="154064" y="115327"/>
                    <a:pt x="118822" y="106755"/>
                    <a:pt x="82627" y="101040"/>
                  </a:cubicBezTo>
                  <a:cubicBezTo>
                    <a:pt x="73102" y="99135"/>
                    <a:pt x="59767" y="98182"/>
                    <a:pt x="47384" y="95325"/>
                  </a:cubicBezTo>
                  <a:cubicBezTo>
                    <a:pt x="91199" y="66750"/>
                    <a:pt x="146445" y="55320"/>
                    <a:pt x="196927" y="46747"/>
                  </a:cubicBezTo>
                  <a:cubicBezTo>
                    <a:pt x="266459" y="34365"/>
                    <a:pt x="336945" y="28650"/>
                    <a:pt x="407430" y="24840"/>
                  </a:cubicBezTo>
                  <a:cubicBezTo>
                    <a:pt x="493155" y="20077"/>
                    <a:pt x="578880" y="21030"/>
                    <a:pt x="664605" y="28650"/>
                  </a:cubicBezTo>
                  <a:cubicBezTo>
                    <a:pt x="736042" y="34365"/>
                    <a:pt x="825577" y="46747"/>
                    <a:pt x="855104" y="121995"/>
                  </a:cubicBezTo>
                  <a:cubicBezTo>
                    <a:pt x="891300" y="211530"/>
                    <a:pt x="752234" y="226770"/>
                    <a:pt x="697942" y="230580"/>
                  </a:cubicBezTo>
                  <a:close/>
                </a:path>
              </a:pathLst>
            </a:custGeom>
            <a:grpFill/>
            <a:ln w="9525" cap="flat">
              <a:noFill/>
              <a:prstDash val="solid"/>
              <a:miter/>
            </a:ln>
          </p:spPr>
          <p:txBody>
            <a:bodyPr rtlCol="0" anchor="ctr"/>
            <a:lstStyle/>
            <a:p>
              <a:endParaRPr lang="pt-BR"/>
            </a:p>
          </p:txBody>
        </p:sp>
        <p:sp>
          <p:nvSpPr>
            <p:cNvPr id="65" name="Forma Livre: Forma 45">
              <a:extLst>
                <a:ext uri="{FF2B5EF4-FFF2-40B4-BE49-F238E27FC236}">
                  <a16:creationId xmlns:a16="http://schemas.microsoft.com/office/drawing/2014/main" id="{CBBBCE4C-3AA4-4A6F-0C6C-474EE5879D8F}"/>
                </a:ext>
              </a:extLst>
            </p:cNvPr>
            <p:cNvSpPr/>
            <p:nvPr/>
          </p:nvSpPr>
          <p:spPr>
            <a:xfrm rot="10800000">
              <a:off x="9167796" y="5709523"/>
              <a:ext cx="172763" cy="78745"/>
            </a:xfrm>
            <a:custGeom>
              <a:avLst/>
              <a:gdLst>
                <a:gd name="connsiteX0" fmla="*/ 159068 w 172763"/>
                <a:gd name="connsiteY0" fmla="*/ 11474 h 78745"/>
                <a:gd name="connsiteX1" fmla="*/ 64770 w 172763"/>
                <a:gd name="connsiteY1" fmla="*/ 11474 h 78745"/>
                <a:gd name="connsiteX2" fmla="*/ 59055 w 172763"/>
                <a:gd name="connsiteY2" fmla="*/ 19094 h 78745"/>
                <a:gd name="connsiteX3" fmla="*/ 5715 w 172763"/>
                <a:gd name="connsiteY3" fmla="*/ 30524 h 78745"/>
                <a:gd name="connsiteX4" fmla="*/ 0 w 172763"/>
                <a:gd name="connsiteY4" fmla="*/ 40049 h 78745"/>
                <a:gd name="connsiteX5" fmla="*/ 151447 w 172763"/>
                <a:gd name="connsiteY5" fmla="*/ 61004 h 78745"/>
                <a:gd name="connsiteX6" fmla="*/ 159068 w 172763"/>
                <a:gd name="connsiteY6" fmla="*/ 11474 h 78745"/>
                <a:gd name="connsiteX7" fmla="*/ 120968 w 172763"/>
                <a:gd name="connsiteY7" fmla="*/ 49574 h 78745"/>
                <a:gd name="connsiteX8" fmla="*/ 25717 w 172763"/>
                <a:gd name="connsiteY8" fmla="*/ 46717 h 78745"/>
                <a:gd name="connsiteX9" fmla="*/ 72390 w 172763"/>
                <a:gd name="connsiteY9" fmla="*/ 46717 h 78745"/>
                <a:gd name="connsiteX10" fmla="*/ 83820 w 172763"/>
                <a:gd name="connsiteY10" fmla="*/ 28619 h 78745"/>
                <a:gd name="connsiteX11" fmla="*/ 135255 w 172763"/>
                <a:gd name="connsiteY11" fmla="*/ 26714 h 78745"/>
                <a:gd name="connsiteX12" fmla="*/ 150495 w 172763"/>
                <a:gd name="connsiteY12" fmla="*/ 34334 h 78745"/>
                <a:gd name="connsiteX13" fmla="*/ 120968 w 172763"/>
                <a:gd name="connsiteY13" fmla="*/ 49574 h 7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2763" h="78745">
                  <a:moveTo>
                    <a:pt x="159068" y="11474"/>
                  </a:moveTo>
                  <a:cubicBezTo>
                    <a:pt x="133350" y="-5671"/>
                    <a:pt x="91440" y="-1861"/>
                    <a:pt x="64770" y="11474"/>
                  </a:cubicBezTo>
                  <a:cubicBezTo>
                    <a:pt x="60960" y="13379"/>
                    <a:pt x="59055" y="16237"/>
                    <a:pt x="59055" y="19094"/>
                  </a:cubicBezTo>
                  <a:cubicBezTo>
                    <a:pt x="40957" y="17189"/>
                    <a:pt x="22860" y="20999"/>
                    <a:pt x="5715" y="30524"/>
                  </a:cubicBezTo>
                  <a:cubicBezTo>
                    <a:pt x="2857" y="32429"/>
                    <a:pt x="0" y="36239"/>
                    <a:pt x="0" y="40049"/>
                  </a:cubicBezTo>
                  <a:cubicBezTo>
                    <a:pt x="6667" y="99104"/>
                    <a:pt x="117157" y="77197"/>
                    <a:pt x="151447" y="61004"/>
                  </a:cubicBezTo>
                  <a:cubicBezTo>
                    <a:pt x="175260" y="50527"/>
                    <a:pt x="180975" y="26714"/>
                    <a:pt x="159068" y="11474"/>
                  </a:cubicBezTo>
                  <a:close/>
                  <a:moveTo>
                    <a:pt x="120968" y="49574"/>
                  </a:moveTo>
                  <a:cubicBezTo>
                    <a:pt x="107632" y="53384"/>
                    <a:pt x="40957" y="63862"/>
                    <a:pt x="25717" y="46717"/>
                  </a:cubicBezTo>
                  <a:cubicBezTo>
                    <a:pt x="40957" y="41002"/>
                    <a:pt x="56197" y="40049"/>
                    <a:pt x="72390" y="46717"/>
                  </a:cubicBezTo>
                  <a:cubicBezTo>
                    <a:pt x="83820" y="50527"/>
                    <a:pt x="89535" y="36239"/>
                    <a:pt x="83820" y="28619"/>
                  </a:cubicBezTo>
                  <a:cubicBezTo>
                    <a:pt x="100013" y="22904"/>
                    <a:pt x="118110" y="22904"/>
                    <a:pt x="135255" y="26714"/>
                  </a:cubicBezTo>
                  <a:cubicBezTo>
                    <a:pt x="138113" y="27667"/>
                    <a:pt x="150495" y="30524"/>
                    <a:pt x="150495" y="34334"/>
                  </a:cubicBezTo>
                  <a:cubicBezTo>
                    <a:pt x="151447" y="40049"/>
                    <a:pt x="124777" y="47669"/>
                    <a:pt x="120968" y="49574"/>
                  </a:cubicBezTo>
                  <a:close/>
                </a:path>
              </a:pathLst>
            </a:custGeom>
            <a:grpFill/>
            <a:ln w="9525" cap="flat">
              <a:noFill/>
              <a:prstDash val="solid"/>
              <a:miter/>
            </a:ln>
          </p:spPr>
          <p:txBody>
            <a:bodyPr rtlCol="0" anchor="ctr"/>
            <a:lstStyle/>
            <a:p>
              <a:endParaRPr lang="pt-BR"/>
            </a:p>
          </p:txBody>
        </p:sp>
        <p:sp>
          <p:nvSpPr>
            <p:cNvPr id="66" name="Forma Livre: Forma 46">
              <a:extLst>
                <a:ext uri="{FF2B5EF4-FFF2-40B4-BE49-F238E27FC236}">
                  <a16:creationId xmlns:a16="http://schemas.microsoft.com/office/drawing/2014/main" id="{4C7A6A85-B02F-DF4E-AB94-2A0069A9EBBF}"/>
                </a:ext>
              </a:extLst>
            </p:cNvPr>
            <p:cNvSpPr/>
            <p:nvPr/>
          </p:nvSpPr>
          <p:spPr>
            <a:xfrm rot="10800000">
              <a:off x="11441796" y="5433288"/>
              <a:ext cx="140081" cy="69748"/>
            </a:xfrm>
            <a:custGeom>
              <a:avLst/>
              <a:gdLst>
                <a:gd name="connsiteX0" fmla="*/ 134247 w 140081"/>
                <a:gd name="connsiteY0" fmla="*/ 19244 h 69748"/>
                <a:gd name="connsiteX1" fmla="*/ 90432 w 140081"/>
                <a:gd name="connsiteY1" fmla="*/ 6862 h 69748"/>
                <a:gd name="connsiteX2" fmla="*/ 87574 w 140081"/>
                <a:gd name="connsiteY2" fmla="*/ 4957 h 69748"/>
                <a:gd name="connsiteX3" fmla="*/ 3755 w 140081"/>
                <a:gd name="connsiteY3" fmla="*/ 47819 h 69748"/>
                <a:gd name="connsiteX4" fmla="*/ 137105 w 140081"/>
                <a:gd name="connsiteY4" fmla="*/ 36389 h 69748"/>
                <a:gd name="connsiteX5" fmla="*/ 134247 w 140081"/>
                <a:gd name="connsiteY5" fmla="*/ 19244 h 69748"/>
                <a:gd name="connsiteX6" fmla="*/ 34235 w 140081"/>
                <a:gd name="connsiteY6" fmla="*/ 44962 h 69748"/>
                <a:gd name="connsiteX7" fmla="*/ 38045 w 140081"/>
                <a:gd name="connsiteY7" fmla="*/ 27817 h 69748"/>
                <a:gd name="connsiteX8" fmla="*/ 52332 w 140081"/>
                <a:gd name="connsiteY8" fmla="*/ 24007 h 69748"/>
                <a:gd name="connsiteX9" fmla="*/ 65667 w 140081"/>
                <a:gd name="connsiteY9" fmla="*/ 36389 h 69748"/>
                <a:gd name="connsiteX10" fmla="*/ 106624 w 140081"/>
                <a:gd name="connsiteY10" fmla="*/ 32579 h 69748"/>
                <a:gd name="connsiteX11" fmla="*/ 34235 w 140081"/>
                <a:gd name="connsiteY11" fmla="*/ 44962 h 6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081" h="69748">
                  <a:moveTo>
                    <a:pt x="134247" y="19244"/>
                  </a:moveTo>
                  <a:cubicBezTo>
                    <a:pt x="121865" y="9719"/>
                    <a:pt x="105672" y="5909"/>
                    <a:pt x="90432" y="6862"/>
                  </a:cubicBezTo>
                  <a:cubicBezTo>
                    <a:pt x="89480" y="5909"/>
                    <a:pt x="88527" y="5909"/>
                    <a:pt x="87574" y="4957"/>
                  </a:cubicBezTo>
                  <a:cubicBezTo>
                    <a:pt x="61857" y="-8378"/>
                    <a:pt x="-18153" y="4957"/>
                    <a:pt x="3755" y="47819"/>
                  </a:cubicBezTo>
                  <a:cubicBezTo>
                    <a:pt x="24710" y="88777"/>
                    <a:pt x="114245" y="64964"/>
                    <a:pt x="137105" y="36389"/>
                  </a:cubicBezTo>
                  <a:cubicBezTo>
                    <a:pt x="141867" y="31627"/>
                    <a:pt x="140915" y="24959"/>
                    <a:pt x="134247" y="19244"/>
                  </a:cubicBezTo>
                  <a:close/>
                  <a:moveTo>
                    <a:pt x="34235" y="44962"/>
                  </a:moveTo>
                  <a:cubicBezTo>
                    <a:pt x="14232" y="40199"/>
                    <a:pt x="26615" y="31627"/>
                    <a:pt x="38045" y="27817"/>
                  </a:cubicBezTo>
                  <a:cubicBezTo>
                    <a:pt x="41855" y="26864"/>
                    <a:pt x="47570" y="24959"/>
                    <a:pt x="52332" y="24007"/>
                  </a:cubicBezTo>
                  <a:cubicBezTo>
                    <a:pt x="51380" y="31627"/>
                    <a:pt x="57095" y="39247"/>
                    <a:pt x="65667" y="36389"/>
                  </a:cubicBezTo>
                  <a:cubicBezTo>
                    <a:pt x="79002" y="31627"/>
                    <a:pt x="93290" y="28769"/>
                    <a:pt x="106624" y="32579"/>
                  </a:cubicBezTo>
                  <a:cubicBezTo>
                    <a:pt x="87574" y="45914"/>
                    <a:pt x="55190" y="49724"/>
                    <a:pt x="34235" y="44962"/>
                  </a:cubicBezTo>
                  <a:close/>
                </a:path>
              </a:pathLst>
            </a:custGeom>
            <a:grpFill/>
            <a:ln w="9525" cap="flat">
              <a:noFill/>
              <a:prstDash val="solid"/>
              <a:miter/>
            </a:ln>
          </p:spPr>
          <p:txBody>
            <a:bodyPr rtlCol="0" anchor="ctr"/>
            <a:lstStyle/>
            <a:p>
              <a:endParaRPr lang="pt-BR"/>
            </a:p>
          </p:txBody>
        </p:sp>
        <p:sp>
          <p:nvSpPr>
            <p:cNvPr id="67" name="Forma Livre: Forma 47">
              <a:extLst>
                <a:ext uri="{FF2B5EF4-FFF2-40B4-BE49-F238E27FC236}">
                  <a16:creationId xmlns:a16="http://schemas.microsoft.com/office/drawing/2014/main" id="{45624589-A31D-C343-0EF5-DBCC8A751406}"/>
                </a:ext>
              </a:extLst>
            </p:cNvPr>
            <p:cNvSpPr/>
            <p:nvPr/>
          </p:nvSpPr>
          <p:spPr>
            <a:xfrm rot="10800000">
              <a:off x="8132208" y="5576481"/>
              <a:ext cx="719190" cy="1343312"/>
            </a:xfrm>
            <a:custGeom>
              <a:avLst/>
              <a:gdLst>
                <a:gd name="connsiteX0" fmla="*/ 712894 w 719190"/>
                <a:gd name="connsiteY0" fmla="*/ 695325 h 1343312"/>
                <a:gd name="connsiteX1" fmla="*/ 446194 w 719190"/>
                <a:gd name="connsiteY1" fmla="*/ 224790 h 1343312"/>
                <a:gd name="connsiteX2" fmla="*/ 267123 w 719190"/>
                <a:gd name="connsiteY2" fmla="*/ 80963 h 1343312"/>
                <a:gd name="connsiteX3" fmla="*/ 116628 w 719190"/>
                <a:gd name="connsiteY3" fmla="*/ 0 h 1343312"/>
                <a:gd name="connsiteX4" fmla="*/ 116628 w 719190"/>
                <a:gd name="connsiteY4" fmla="*/ 22860 h 1343312"/>
                <a:gd name="connsiteX5" fmla="*/ 225214 w 719190"/>
                <a:gd name="connsiteY5" fmla="*/ 77152 h 1343312"/>
                <a:gd name="connsiteX6" fmla="*/ 342371 w 719190"/>
                <a:gd name="connsiteY6" fmla="*/ 171450 h 1343312"/>
                <a:gd name="connsiteX7" fmla="*/ 590973 w 719190"/>
                <a:gd name="connsiteY7" fmla="*/ 430530 h 1343312"/>
                <a:gd name="connsiteX8" fmla="*/ 602403 w 719190"/>
                <a:gd name="connsiteY8" fmla="*/ 1133475 h 1343312"/>
                <a:gd name="connsiteX9" fmla="*/ 321416 w 719190"/>
                <a:gd name="connsiteY9" fmla="*/ 1320165 h 1343312"/>
                <a:gd name="connsiteX10" fmla="*/ 69003 w 719190"/>
                <a:gd name="connsiteY10" fmla="*/ 1132523 h 1343312"/>
                <a:gd name="connsiteX11" fmla="*/ 58526 w 719190"/>
                <a:gd name="connsiteY11" fmla="*/ 773430 h 1343312"/>
                <a:gd name="connsiteX12" fmla="*/ 340466 w 719190"/>
                <a:gd name="connsiteY12" fmla="*/ 601980 h 1343312"/>
                <a:gd name="connsiteX13" fmla="*/ 506201 w 719190"/>
                <a:gd name="connsiteY13" fmla="*/ 860108 h 1343312"/>
                <a:gd name="connsiteX14" fmla="*/ 384281 w 719190"/>
                <a:gd name="connsiteY14" fmla="*/ 986790 h 1343312"/>
                <a:gd name="connsiteX15" fmla="*/ 269028 w 719190"/>
                <a:gd name="connsiteY15" fmla="*/ 986790 h 1343312"/>
                <a:gd name="connsiteX16" fmla="*/ 289983 w 719190"/>
                <a:gd name="connsiteY16" fmla="*/ 859155 h 1343312"/>
                <a:gd name="connsiteX17" fmla="*/ 284269 w 719190"/>
                <a:gd name="connsiteY17" fmla="*/ 837247 h 1343312"/>
                <a:gd name="connsiteX18" fmla="*/ 247121 w 719190"/>
                <a:gd name="connsiteY18" fmla="*/ 998220 h 1343312"/>
                <a:gd name="connsiteX19" fmla="*/ 467148 w 719190"/>
                <a:gd name="connsiteY19" fmla="*/ 967740 h 1343312"/>
                <a:gd name="connsiteX20" fmla="*/ 447146 w 719190"/>
                <a:gd name="connsiteY20" fmla="*/ 603885 h 1343312"/>
                <a:gd name="connsiteX21" fmla="*/ 203306 w 719190"/>
                <a:gd name="connsiteY21" fmla="*/ 606743 h 1343312"/>
                <a:gd name="connsiteX22" fmla="*/ 16616 w 719190"/>
                <a:gd name="connsiteY22" fmla="*/ 811530 h 1343312"/>
                <a:gd name="connsiteX23" fmla="*/ 42333 w 719190"/>
                <a:gd name="connsiteY23" fmla="*/ 1125855 h 1343312"/>
                <a:gd name="connsiteX24" fmla="*/ 213783 w 719190"/>
                <a:gd name="connsiteY24" fmla="*/ 1322070 h 1343312"/>
                <a:gd name="connsiteX25" fmla="*/ 594783 w 719190"/>
                <a:gd name="connsiteY25" fmla="*/ 1185863 h 1343312"/>
                <a:gd name="connsiteX26" fmla="*/ 712894 w 719190"/>
                <a:gd name="connsiteY26" fmla="*/ 695325 h 134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9190" h="1343312">
                  <a:moveTo>
                    <a:pt x="712894" y="695325"/>
                  </a:moveTo>
                  <a:cubicBezTo>
                    <a:pt x="689081" y="510540"/>
                    <a:pt x="583353" y="347663"/>
                    <a:pt x="446194" y="224790"/>
                  </a:cubicBezTo>
                  <a:cubicBezTo>
                    <a:pt x="389996" y="174308"/>
                    <a:pt x="327131" y="127635"/>
                    <a:pt x="267123" y="80963"/>
                  </a:cubicBezTo>
                  <a:cubicBezTo>
                    <a:pt x="226166" y="48577"/>
                    <a:pt x="172826" y="952"/>
                    <a:pt x="116628" y="0"/>
                  </a:cubicBezTo>
                  <a:cubicBezTo>
                    <a:pt x="101389" y="0"/>
                    <a:pt x="102341" y="22860"/>
                    <a:pt x="116628" y="22860"/>
                  </a:cubicBezTo>
                  <a:cubicBezTo>
                    <a:pt x="155681" y="23813"/>
                    <a:pt x="194733" y="55245"/>
                    <a:pt x="225214" y="77152"/>
                  </a:cubicBezTo>
                  <a:cubicBezTo>
                    <a:pt x="266171" y="106680"/>
                    <a:pt x="303319" y="140017"/>
                    <a:pt x="342371" y="171450"/>
                  </a:cubicBezTo>
                  <a:cubicBezTo>
                    <a:pt x="438573" y="248602"/>
                    <a:pt x="524298" y="325755"/>
                    <a:pt x="590973" y="430530"/>
                  </a:cubicBezTo>
                  <a:cubicBezTo>
                    <a:pt x="727181" y="643890"/>
                    <a:pt x="729086" y="916305"/>
                    <a:pt x="602403" y="1133475"/>
                  </a:cubicBezTo>
                  <a:cubicBezTo>
                    <a:pt x="541444" y="1238250"/>
                    <a:pt x="446194" y="1315403"/>
                    <a:pt x="321416" y="1320165"/>
                  </a:cubicBezTo>
                  <a:cubicBezTo>
                    <a:pt x="200448" y="1324928"/>
                    <a:pt x="110914" y="1238250"/>
                    <a:pt x="69003" y="1132523"/>
                  </a:cubicBezTo>
                  <a:cubicBezTo>
                    <a:pt x="25189" y="1022985"/>
                    <a:pt x="-1481" y="882015"/>
                    <a:pt x="58526" y="773430"/>
                  </a:cubicBezTo>
                  <a:cubicBezTo>
                    <a:pt x="116628" y="668655"/>
                    <a:pt x="220451" y="602933"/>
                    <a:pt x="340466" y="601980"/>
                  </a:cubicBezTo>
                  <a:cubicBezTo>
                    <a:pt x="480483" y="601028"/>
                    <a:pt x="535728" y="738188"/>
                    <a:pt x="506201" y="860108"/>
                  </a:cubicBezTo>
                  <a:cubicBezTo>
                    <a:pt x="490961" y="924878"/>
                    <a:pt x="445241" y="964883"/>
                    <a:pt x="384281" y="986790"/>
                  </a:cubicBezTo>
                  <a:cubicBezTo>
                    <a:pt x="347133" y="1000125"/>
                    <a:pt x="304271" y="1005840"/>
                    <a:pt x="269028" y="986790"/>
                  </a:cubicBezTo>
                  <a:cubicBezTo>
                    <a:pt x="214736" y="957263"/>
                    <a:pt x="241406" y="876300"/>
                    <a:pt x="289983" y="859155"/>
                  </a:cubicBezTo>
                  <a:cubicBezTo>
                    <a:pt x="304271" y="854393"/>
                    <a:pt x="297603" y="832485"/>
                    <a:pt x="284269" y="837247"/>
                  </a:cubicBezTo>
                  <a:cubicBezTo>
                    <a:pt x="215689" y="861060"/>
                    <a:pt x="195686" y="947738"/>
                    <a:pt x="247121" y="998220"/>
                  </a:cubicBezTo>
                  <a:cubicBezTo>
                    <a:pt x="302366" y="1052513"/>
                    <a:pt x="418571" y="1009650"/>
                    <a:pt x="467148" y="967740"/>
                  </a:cubicBezTo>
                  <a:cubicBezTo>
                    <a:pt x="570971" y="879158"/>
                    <a:pt x="560494" y="680085"/>
                    <a:pt x="447146" y="603885"/>
                  </a:cubicBezTo>
                  <a:cubicBezTo>
                    <a:pt x="379519" y="558165"/>
                    <a:pt x="273791" y="577215"/>
                    <a:pt x="203306" y="606743"/>
                  </a:cubicBezTo>
                  <a:cubicBezTo>
                    <a:pt x="118533" y="642938"/>
                    <a:pt x="47096" y="725805"/>
                    <a:pt x="16616" y="811530"/>
                  </a:cubicBezTo>
                  <a:cubicBezTo>
                    <a:pt x="-18627" y="911543"/>
                    <a:pt x="8044" y="1030605"/>
                    <a:pt x="42333" y="1125855"/>
                  </a:cubicBezTo>
                  <a:cubicBezTo>
                    <a:pt x="72814" y="1211580"/>
                    <a:pt x="128058" y="1285875"/>
                    <a:pt x="213783" y="1322070"/>
                  </a:cubicBezTo>
                  <a:cubicBezTo>
                    <a:pt x="358564" y="1383983"/>
                    <a:pt x="508106" y="1302068"/>
                    <a:pt x="594783" y="1185863"/>
                  </a:cubicBezTo>
                  <a:cubicBezTo>
                    <a:pt x="700511" y="1047750"/>
                    <a:pt x="734801" y="867728"/>
                    <a:pt x="712894" y="695325"/>
                  </a:cubicBezTo>
                  <a:close/>
                </a:path>
              </a:pathLst>
            </a:custGeom>
            <a:grpFill/>
            <a:ln w="9525" cap="flat">
              <a:noFill/>
              <a:prstDash val="solid"/>
              <a:miter/>
            </a:ln>
          </p:spPr>
          <p:txBody>
            <a:bodyPr rtlCol="0" anchor="ctr"/>
            <a:lstStyle/>
            <a:p>
              <a:endParaRPr lang="pt-BR"/>
            </a:p>
          </p:txBody>
        </p:sp>
        <p:sp>
          <p:nvSpPr>
            <p:cNvPr id="68" name="Forma Livre: Forma 48">
              <a:extLst>
                <a:ext uri="{FF2B5EF4-FFF2-40B4-BE49-F238E27FC236}">
                  <a16:creationId xmlns:a16="http://schemas.microsoft.com/office/drawing/2014/main" id="{6B300E8B-4CD8-F82D-44A3-0963EEDE3FAC}"/>
                </a:ext>
              </a:extLst>
            </p:cNvPr>
            <p:cNvSpPr/>
            <p:nvPr/>
          </p:nvSpPr>
          <p:spPr>
            <a:xfrm rot="10800000">
              <a:off x="8507837" y="6150888"/>
              <a:ext cx="470801" cy="369808"/>
            </a:xfrm>
            <a:custGeom>
              <a:avLst/>
              <a:gdLst>
                <a:gd name="connsiteX0" fmla="*/ 460086 w 470801"/>
                <a:gd name="connsiteY0" fmla="*/ 0 h 369808"/>
                <a:gd name="connsiteX1" fmla="*/ 147666 w 470801"/>
                <a:gd name="connsiteY1" fmla="*/ 98107 h 369808"/>
                <a:gd name="connsiteX2" fmla="*/ 29 w 470801"/>
                <a:gd name="connsiteY2" fmla="*/ 359093 h 369808"/>
                <a:gd name="connsiteX3" fmla="*/ 22889 w 470801"/>
                <a:gd name="connsiteY3" fmla="*/ 359093 h 369808"/>
                <a:gd name="connsiteX4" fmla="*/ 155286 w 470801"/>
                <a:gd name="connsiteY4" fmla="*/ 121920 h 369808"/>
                <a:gd name="connsiteX5" fmla="*/ 460086 w 470801"/>
                <a:gd name="connsiteY5" fmla="*/ 22860 h 369808"/>
                <a:gd name="connsiteX6" fmla="*/ 460086 w 470801"/>
                <a:gd name="connsiteY6" fmla="*/ 0 h 36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801" h="369808">
                  <a:moveTo>
                    <a:pt x="460086" y="0"/>
                  </a:moveTo>
                  <a:cubicBezTo>
                    <a:pt x="346739" y="952"/>
                    <a:pt x="236249" y="23813"/>
                    <a:pt x="147666" y="98107"/>
                  </a:cubicBezTo>
                  <a:cubicBezTo>
                    <a:pt x="75276" y="159068"/>
                    <a:pt x="5744" y="262890"/>
                    <a:pt x="29" y="359093"/>
                  </a:cubicBezTo>
                  <a:cubicBezTo>
                    <a:pt x="-924" y="373380"/>
                    <a:pt x="21936" y="373380"/>
                    <a:pt x="22889" y="359093"/>
                  </a:cubicBezTo>
                  <a:cubicBezTo>
                    <a:pt x="28604" y="269557"/>
                    <a:pt x="93374" y="181927"/>
                    <a:pt x="155286" y="121920"/>
                  </a:cubicBezTo>
                  <a:cubicBezTo>
                    <a:pt x="236249" y="43815"/>
                    <a:pt x="352454" y="23813"/>
                    <a:pt x="460086" y="22860"/>
                  </a:cubicBezTo>
                  <a:cubicBezTo>
                    <a:pt x="474374" y="22860"/>
                    <a:pt x="474374" y="0"/>
                    <a:pt x="460086" y="0"/>
                  </a:cubicBezTo>
                  <a:close/>
                </a:path>
              </a:pathLst>
            </a:custGeom>
            <a:grpFill/>
            <a:ln w="9525" cap="flat">
              <a:noFill/>
              <a:prstDash val="solid"/>
              <a:miter/>
            </a:ln>
          </p:spPr>
          <p:txBody>
            <a:bodyPr rtlCol="0" anchor="ctr"/>
            <a:lstStyle/>
            <a:p>
              <a:endParaRPr lang="pt-BR"/>
            </a:p>
          </p:txBody>
        </p:sp>
        <p:sp>
          <p:nvSpPr>
            <p:cNvPr id="69" name="Forma Livre: Forma 49">
              <a:extLst>
                <a:ext uri="{FF2B5EF4-FFF2-40B4-BE49-F238E27FC236}">
                  <a16:creationId xmlns:a16="http://schemas.microsoft.com/office/drawing/2014/main" id="{AB333F74-DD1C-4837-DB23-FA359E4A8245}"/>
                </a:ext>
              </a:extLst>
            </p:cNvPr>
            <p:cNvSpPr/>
            <p:nvPr/>
          </p:nvSpPr>
          <p:spPr>
            <a:xfrm rot="10800000">
              <a:off x="8754889" y="6488608"/>
              <a:ext cx="267019" cy="151176"/>
            </a:xfrm>
            <a:custGeom>
              <a:avLst/>
              <a:gdLst>
                <a:gd name="connsiteX0" fmla="*/ 255706 w 267019"/>
                <a:gd name="connsiteY0" fmla="*/ 26 h 151176"/>
                <a:gd name="connsiteX1" fmla="*/ 86161 w 267019"/>
                <a:gd name="connsiteY1" fmla="*/ 47651 h 151176"/>
                <a:gd name="connsiteX2" fmla="*/ 1388 w 267019"/>
                <a:gd name="connsiteY2" fmla="*/ 142901 h 151176"/>
                <a:gd name="connsiteX3" fmla="*/ 23295 w 267019"/>
                <a:gd name="connsiteY3" fmla="*/ 137186 h 151176"/>
                <a:gd name="connsiteX4" fmla="*/ 130928 w 267019"/>
                <a:gd name="connsiteY4" fmla="*/ 53366 h 151176"/>
                <a:gd name="connsiteX5" fmla="*/ 254753 w 267019"/>
                <a:gd name="connsiteY5" fmla="*/ 22886 h 151176"/>
                <a:gd name="connsiteX6" fmla="*/ 255706 w 267019"/>
                <a:gd name="connsiteY6" fmla="*/ 26 h 15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19" h="151176">
                  <a:moveTo>
                    <a:pt x="255706" y="26"/>
                  </a:moveTo>
                  <a:cubicBezTo>
                    <a:pt x="198556" y="-927"/>
                    <a:pt x="137595" y="24791"/>
                    <a:pt x="86161" y="47651"/>
                  </a:cubicBezTo>
                  <a:cubicBezTo>
                    <a:pt x="51870" y="63843"/>
                    <a:pt x="-10042" y="95276"/>
                    <a:pt x="1388" y="142901"/>
                  </a:cubicBezTo>
                  <a:cubicBezTo>
                    <a:pt x="5198" y="157188"/>
                    <a:pt x="27106" y="151473"/>
                    <a:pt x="23295" y="137186"/>
                  </a:cubicBezTo>
                  <a:cubicBezTo>
                    <a:pt x="12818" y="97181"/>
                    <a:pt x="105211" y="63843"/>
                    <a:pt x="130928" y="53366"/>
                  </a:cubicBezTo>
                  <a:cubicBezTo>
                    <a:pt x="169028" y="38126"/>
                    <a:pt x="213795" y="22886"/>
                    <a:pt x="254753" y="22886"/>
                  </a:cubicBezTo>
                  <a:cubicBezTo>
                    <a:pt x="270945" y="23838"/>
                    <a:pt x="270945" y="978"/>
                    <a:pt x="255706" y="26"/>
                  </a:cubicBezTo>
                  <a:close/>
                </a:path>
              </a:pathLst>
            </a:custGeom>
            <a:grpFill/>
            <a:ln w="9525" cap="flat">
              <a:noFill/>
              <a:prstDash val="solid"/>
              <a:miter/>
            </a:ln>
          </p:spPr>
          <p:txBody>
            <a:bodyPr rtlCol="0" anchor="ctr"/>
            <a:lstStyle/>
            <a:p>
              <a:endParaRPr lang="pt-BR"/>
            </a:p>
          </p:txBody>
        </p:sp>
        <p:sp>
          <p:nvSpPr>
            <p:cNvPr id="70" name="Forma Livre: Forma 50">
              <a:extLst>
                <a:ext uri="{FF2B5EF4-FFF2-40B4-BE49-F238E27FC236}">
                  <a16:creationId xmlns:a16="http://schemas.microsoft.com/office/drawing/2014/main" id="{B35E7525-CB18-1CC9-8B84-94CFAEF0C782}"/>
                </a:ext>
              </a:extLst>
            </p:cNvPr>
            <p:cNvSpPr/>
            <p:nvPr/>
          </p:nvSpPr>
          <p:spPr>
            <a:xfrm rot="10800000">
              <a:off x="7910714" y="5411835"/>
              <a:ext cx="888798" cy="1126048"/>
            </a:xfrm>
            <a:custGeom>
              <a:avLst/>
              <a:gdLst>
                <a:gd name="connsiteX0" fmla="*/ 842935 w 888798"/>
                <a:gd name="connsiteY0" fmla="*/ 191494 h 1126048"/>
                <a:gd name="connsiteX1" fmla="*/ 724824 w 888798"/>
                <a:gd name="connsiteY1" fmla="*/ 2899 h 1126048"/>
                <a:gd name="connsiteX2" fmla="*/ 708632 w 888798"/>
                <a:gd name="connsiteY2" fmla="*/ 19092 h 1126048"/>
                <a:gd name="connsiteX3" fmla="*/ 826742 w 888798"/>
                <a:gd name="connsiteY3" fmla="*/ 212449 h 1126048"/>
                <a:gd name="connsiteX4" fmla="*/ 865795 w 888798"/>
                <a:gd name="connsiteY4" fmla="*/ 437239 h 1126048"/>
                <a:gd name="connsiteX5" fmla="*/ 751495 w 888798"/>
                <a:gd name="connsiteY5" fmla="*/ 839194 h 1126048"/>
                <a:gd name="connsiteX6" fmla="*/ 416215 w 888798"/>
                <a:gd name="connsiteY6" fmla="*/ 1078272 h 1126048"/>
                <a:gd name="connsiteX7" fmla="*/ 16165 w 888798"/>
                <a:gd name="connsiteY7" fmla="*/ 1045887 h 1126048"/>
                <a:gd name="connsiteX8" fmla="*/ 4735 w 888798"/>
                <a:gd name="connsiteY8" fmla="*/ 1065889 h 1126048"/>
                <a:gd name="connsiteX9" fmla="*/ 408595 w 888798"/>
                <a:gd name="connsiteY9" fmla="*/ 1103989 h 1126048"/>
                <a:gd name="connsiteX10" fmla="*/ 763877 w 888798"/>
                <a:gd name="connsiteY10" fmla="*/ 863007 h 1126048"/>
                <a:gd name="connsiteX11" fmla="*/ 888654 w 888798"/>
                <a:gd name="connsiteY11" fmla="*/ 437239 h 1126048"/>
                <a:gd name="connsiteX12" fmla="*/ 842935 w 888798"/>
                <a:gd name="connsiteY12" fmla="*/ 191494 h 112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8798" h="1126048">
                  <a:moveTo>
                    <a:pt x="842935" y="191494"/>
                  </a:moveTo>
                  <a:cubicBezTo>
                    <a:pt x="817217" y="126724"/>
                    <a:pt x="777212" y="48619"/>
                    <a:pt x="724824" y="2899"/>
                  </a:cubicBezTo>
                  <a:cubicBezTo>
                    <a:pt x="713395" y="-6626"/>
                    <a:pt x="697202" y="9567"/>
                    <a:pt x="708632" y="19092"/>
                  </a:cubicBezTo>
                  <a:cubicBezTo>
                    <a:pt x="762924" y="65764"/>
                    <a:pt x="801024" y="146727"/>
                    <a:pt x="826742" y="212449"/>
                  </a:cubicBezTo>
                  <a:cubicBezTo>
                    <a:pt x="854365" y="283887"/>
                    <a:pt x="865795" y="361039"/>
                    <a:pt x="865795" y="437239"/>
                  </a:cubicBezTo>
                  <a:cubicBezTo>
                    <a:pt x="865795" y="576304"/>
                    <a:pt x="821979" y="720132"/>
                    <a:pt x="751495" y="839194"/>
                  </a:cubicBezTo>
                  <a:cubicBezTo>
                    <a:pt x="677199" y="964924"/>
                    <a:pt x="555279" y="1043029"/>
                    <a:pt x="416215" y="1078272"/>
                  </a:cubicBezTo>
                  <a:cubicBezTo>
                    <a:pt x="296199" y="1108752"/>
                    <a:pt x="119987" y="1124944"/>
                    <a:pt x="16165" y="1045887"/>
                  </a:cubicBezTo>
                  <a:cubicBezTo>
                    <a:pt x="4735" y="1037314"/>
                    <a:pt x="-6696" y="1057317"/>
                    <a:pt x="4735" y="1065889"/>
                  </a:cubicBezTo>
                  <a:cubicBezTo>
                    <a:pt x="112367" y="1147804"/>
                    <a:pt x="283817" y="1130659"/>
                    <a:pt x="408595" y="1103989"/>
                  </a:cubicBezTo>
                  <a:cubicBezTo>
                    <a:pt x="555279" y="1072557"/>
                    <a:pt x="681962" y="988737"/>
                    <a:pt x="763877" y="863007"/>
                  </a:cubicBezTo>
                  <a:cubicBezTo>
                    <a:pt x="843887" y="739182"/>
                    <a:pt x="884845" y="583924"/>
                    <a:pt x="888654" y="437239"/>
                  </a:cubicBezTo>
                  <a:cubicBezTo>
                    <a:pt x="890560" y="353419"/>
                    <a:pt x="873415" y="268647"/>
                    <a:pt x="842935" y="191494"/>
                  </a:cubicBezTo>
                  <a:close/>
                </a:path>
              </a:pathLst>
            </a:custGeom>
            <a:grpFill/>
            <a:ln w="9525" cap="flat">
              <a:noFill/>
              <a:prstDash val="solid"/>
              <a:miter/>
            </a:ln>
          </p:spPr>
          <p:txBody>
            <a:bodyPr rtlCol="0" anchor="ctr"/>
            <a:lstStyle/>
            <a:p>
              <a:endParaRPr lang="pt-BR"/>
            </a:p>
          </p:txBody>
        </p:sp>
        <p:sp>
          <p:nvSpPr>
            <p:cNvPr id="71" name="Forma Livre: Forma 51">
              <a:extLst>
                <a:ext uri="{FF2B5EF4-FFF2-40B4-BE49-F238E27FC236}">
                  <a16:creationId xmlns:a16="http://schemas.microsoft.com/office/drawing/2014/main" id="{5C0F2B0E-E00E-47A2-2693-CB5D060EA2B8}"/>
                </a:ext>
              </a:extLst>
            </p:cNvPr>
            <p:cNvSpPr/>
            <p:nvPr/>
          </p:nvSpPr>
          <p:spPr>
            <a:xfrm rot="10800000">
              <a:off x="7711185" y="5413143"/>
              <a:ext cx="383123" cy="918928"/>
            </a:xfrm>
            <a:custGeom>
              <a:avLst/>
              <a:gdLst>
                <a:gd name="connsiteX0" fmla="*/ 356806 w 383123"/>
                <a:gd name="connsiteY0" fmla="*/ 7590 h 918928"/>
                <a:gd name="connsiteX1" fmla="*/ 334898 w 383123"/>
                <a:gd name="connsiteY1" fmla="*/ 13305 h 918928"/>
                <a:gd name="connsiteX2" fmla="*/ 358711 w 383123"/>
                <a:gd name="connsiteY2" fmla="*/ 243810 h 918928"/>
                <a:gd name="connsiteX3" fmla="*/ 315848 w 383123"/>
                <a:gd name="connsiteY3" fmla="*/ 529560 h 918928"/>
                <a:gd name="connsiteX4" fmla="*/ 5333 w 383123"/>
                <a:gd name="connsiteY4" fmla="*/ 897225 h 918928"/>
                <a:gd name="connsiteX5" fmla="*/ 16763 w 383123"/>
                <a:gd name="connsiteY5" fmla="*/ 917227 h 918928"/>
                <a:gd name="connsiteX6" fmla="*/ 328231 w 383123"/>
                <a:gd name="connsiteY6" fmla="*/ 561945 h 918928"/>
                <a:gd name="connsiteX7" fmla="*/ 380618 w 383123"/>
                <a:gd name="connsiteY7" fmla="*/ 255240 h 918928"/>
                <a:gd name="connsiteX8" fmla="*/ 356806 w 383123"/>
                <a:gd name="connsiteY8" fmla="*/ 7590 h 9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23" h="918928">
                  <a:moveTo>
                    <a:pt x="356806" y="7590"/>
                  </a:moveTo>
                  <a:cubicBezTo>
                    <a:pt x="351091" y="-5745"/>
                    <a:pt x="329183" y="-30"/>
                    <a:pt x="334898" y="13305"/>
                  </a:cubicBezTo>
                  <a:cubicBezTo>
                    <a:pt x="364426" y="85695"/>
                    <a:pt x="361568" y="167610"/>
                    <a:pt x="358711" y="243810"/>
                  </a:cubicBezTo>
                  <a:cubicBezTo>
                    <a:pt x="354901" y="340965"/>
                    <a:pt x="346329" y="437167"/>
                    <a:pt x="315848" y="529560"/>
                  </a:cubicBezTo>
                  <a:cubicBezTo>
                    <a:pt x="262508" y="690532"/>
                    <a:pt x="149161" y="811500"/>
                    <a:pt x="5333" y="897225"/>
                  </a:cubicBezTo>
                  <a:cubicBezTo>
                    <a:pt x="-7049" y="904845"/>
                    <a:pt x="4381" y="924847"/>
                    <a:pt x="16763" y="917227"/>
                  </a:cubicBezTo>
                  <a:cubicBezTo>
                    <a:pt x="158686" y="832455"/>
                    <a:pt x="267271" y="717202"/>
                    <a:pt x="328231" y="561945"/>
                  </a:cubicBezTo>
                  <a:cubicBezTo>
                    <a:pt x="366331" y="463837"/>
                    <a:pt x="375856" y="359062"/>
                    <a:pt x="380618" y="255240"/>
                  </a:cubicBezTo>
                  <a:cubicBezTo>
                    <a:pt x="384429" y="175230"/>
                    <a:pt x="388238" y="85695"/>
                    <a:pt x="356806" y="7590"/>
                  </a:cubicBezTo>
                  <a:close/>
                </a:path>
              </a:pathLst>
            </a:custGeom>
            <a:grpFill/>
            <a:ln w="9525" cap="flat">
              <a:noFill/>
              <a:prstDash val="solid"/>
              <a:miter/>
            </a:ln>
          </p:spPr>
          <p:txBody>
            <a:bodyPr rtlCol="0" anchor="ctr"/>
            <a:lstStyle/>
            <a:p>
              <a:endParaRPr lang="pt-BR"/>
            </a:p>
          </p:txBody>
        </p:sp>
        <p:sp>
          <p:nvSpPr>
            <p:cNvPr id="72" name="Forma Livre: Forma 52">
              <a:extLst>
                <a:ext uri="{FF2B5EF4-FFF2-40B4-BE49-F238E27FC236}">
                  <a16:creationId xmlns:a16="http://schemas.microsoft.com/office/drawing/2014/main" id="{6EE0ABB4-A9AB-7BA3-81D4-E7FEDD6D22DF}"/>
                </a:ext>
              </a:extLst>
            </p:cNvPr>
            <p:cNvSpPr/>
            <p:nvPr/>
          </p:nvSpPr>
          <p:spPr>
            <a:xfrm rot="10800000">
              <a:off x="8853720" y="5108028"/>
              <a:ext cx="877336" cy="318732"/>
            </a:xfrm>
            <a:custGeom>
              <a:avLst/>
              <a:gdLst>
                <a:gd name="connsiteX0" fmla="*/ 843887 w 877336"/>
                <a:gd name="connsiteY0" fmla="*/ 79544 h 318732"/>
                <a:gd name="connsiteX1" fmla="*/ 778165 w 877336"/>
                <a:gd name="connsiteY1" fmla="*/ 138599 h 318732"/>
                <a:gd name="connsiteX2" fmla="*/ 716252 w 877336"/>
                <a:gd name="connsiteY2" fmla="*/ 179557 h 318732"/>
                <a:gd name="connsiteX3" fmla="*/ 704822 w 877336"/>
                <a:gd name="connsiteY3" fmla="*/ 118597 h 318732"/>
                <a:gd name="connsiteX4" fmla="*/ 677199 w 877336"/>
                <a:gd name="connsiteY4" fmla="*/ 61447 h 318732"/>
                <a:gd name="connsiteX5" fmla="*/ 548612 w 877336"/>
                <a:gd name="connsiteY5" fmla="*/ 224324 h 318732"/>
                <a:gd name="connsiteX6" fmla="*/ 482889 w 877336"/>
                <a:gd name="connsiteY6" fmla="*/ 210989 h 318732"/>
                <a:gd name="connsiteX7" fmla="*/ 470507 w 877336"/>
                <a:gd name="connsiteY7" fmla="*/ 131932 h 318732"/>
                <a:gd name="connsiteX8" fmla="*/ 466697 w 877336"/>
                <a:gd name="connsiteY8" fmla="*/ 15727 h 318732"/>
                <a:gd name="connsiteX9" fmla="*/ 452410 w 877336"/>
                <a:gd name="connsiteY9" fmla="*/ 8107 h 318732"/>
                <a:gd name="connsiteX10" fmla="*/ 326679 w 877336"/>
                <a:gd name="connsiteY10" fmla="*/ 151934 h 318732"/>
                <a:gd name="connsiteX11" fmla="*/ 269529 w 877336"/>
                <a:gd name="connsiteY11" fmla="*/ 279569 h 318732"/>
                <a:gd name="connsiteX12" fmla="*/ 211427 w 877336"/>
                <a:gd name="connsiteY12" fmla="*/ 213847 h 318732"/>
                <a:gd name="connsiteX13" fmla="*/ 214285 w 877336"/>
                <a:gd name="connsiteY13" fmla="*/ 145267 h 318732"/>
                <a:gd name="connsiteX14" fmla="*/ 145704 w 877336"/>
                <a:gd name="connsiteY14" fmla="*/ 7154 h 318732"/>
                <a:gd name="connsiteX15" fmla="*/ 59027 w 877336"/>
                <a:gd name="connsiteY15" fmla="*/ 124312 h 318732"/>
                <a:gd name="connsiteX16" fmla="*/ 36167 w 877336"/>
                <a:gd name="connsiteY16" fmla="*/ 188129 h 318732"/>
                <a:gd name="connsiteX17" fmla="*/ 4735 w 877336"/>
                <a:gd name="connsiteY17" fmla="*/ 265282 h 318732"/>
                <a:gd name="connsiteX18" fmla="*/ 16164 w 877336"/>
                <a:gd name="connsiteY18" fmla="*/ 285284 h 318732"/>
                <a:gd name="connsiteX19" fmla="*/ 55217 w 877336"/>
                <a:gd name="connsiteY19" fmla="*/ 205274 h 318732"/>
                <a:gd name="connsiteX20" fmla="*/ 139989 w 877336"/>
                <a:gd name="connsiteY20" fmla="*/ 40492 h 318732"/>
                <a:gd name="connsiteX21" fmla="*/ 193329 w 877336"/>
                <a:gd name="connsiteY21" fmla="*/ 47159 h 318732"/>
                <a:gd name="connsiteX22" fmla="*/ 194282 w 877336"/>
                <a:gd name="connsiteY22" fmla="*/ 89069 h 318732"/>
                <a:gd name="connsiteX23" fmla="*/ 189519 w 877336"/>
                <a:gd name="connsiteY23" fmla="*/ 153839 h 318732"/>
                <a:gd name="connsiteX24" fmla="*/ 194282 w 877336"/>
                <a:gd name="connsiteY24" fmla="*/ 280522 h 318732"/>
                <a:gd name="connsiteX25" fmla="*/ 319060 w 877336"/>
                <a:gd name="connsiteY25" fmla="*/ 236707 h 318732"/>
                <a:gd name="connsiteX26" fmla="*/ 444789 w 877336"/>
                <a:gd name="connsiteY26" fmla="*/ 32872 h 318732"/>
                <a:gd name="connsiteX27" fmla="*/ 474317 w 877336"/>
                <a:gd name="connsiteY27" fmla="*/ 242422 h 318732"/>
                <a:gd name="connsiteX28" fmla="*/ 554327 w 877336"/>
                <a:gd name="connsiteY28" fmla="*/ 248136 h 318732"/>
                <a:gd name="connsiteX29" fmla="*/ 605762 w 877336"/>
                <a:gd name="connsiteY29" fmla="*/ 152887 h 318732"/>
                <a:gd name="connsiteX30" fmla="*/ 643862 w 877336"/>
                <a:gd name="connsiteY30" fmla="*/ 91927 h 318732"/>
                <a:gd name="connsiteX31" fmla="*/ 679104 w 877336"/>
                <a:gd name="connsiteY31" fmla="*/ 126217 h 318732"/>
                <a:gd name="connsiteX32" fmla="*/ 703869 w 877336"/>
                <a:gd name="connsiteY32" fmla="*/ 202417 h 318732"/>
                <a:gd name="connsiteX33" fmla="*/ 776260 w 877336"/>
                <a:gd name="connsiteY33" fmla="*/ 182414 h 318732"/>
                <a:gd name="connsiteX34" fmla="*/ 806740 w 877336"/>
                <a:gd name="connsiteY34" fmla="*/ 129074 h 318732"/>
                <a:gd name="connsiteX35" fmla="*/ 848649 w 877336"/>
                <a:gd name="connsiteY35" fmla="*/ 123359 h 318732"/>
                <a:gd name="connsiteX36" fmla="*/ 854365 w 877336"/>
                <a:gd name="connsiteY36" fmla="*/ 166222 h 318732"/>
                <a:gd name="connsiteX37" fmla="*/ 877224 w 877336"/>
                <a:gd name="connsiteY37" fmla="*/ 166222 h 318732"/>
                <a:gd name="connsiteX38" fmla="*/ 843887 w 877336"/>
                <a:gd name="connsiteY38" fmla="*/ 79544 h 31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7336" h="318732">
                  <a:moveTo>
                    <a:pt x="843887" y="79544"/>
                  </a:moveTo>
                  <a:cubicBezTo>
                    <a:pt x="811502" y="70972"/>
                    <a:pt x="789594" y="116692"/>
                    <a:pt x="778165" y="138599"/>
                  </a:cubicBezTo>
                  <a:cubicBezTo>
                    <a:pt x="767687" y="158602"/>
                    <a:pt x="744827" y="202417"/>
                    <a:pt x="716252" y="179557"/>
                  </a:cubicBezTo>
                  <a:cubicBezTo>
                    <a:pt x="701965" y="167174"/>
                    <a:pt x="705774" y="134789"/>
                    <a:pt x="704822" y="118597"/>
                  </a:cubicBezTo>
                  <a:cubicBezTo>
                    <a:pt x="703869" y="95737"/>
                    <a:pt x="701965" y="69067"/>
                    <a:pt x="677199" y="61447"/>
                  </a:cubicBezTo>
                  <a:cubicBezTo>
                    <a:pt x="600047" y="37634"/>
                    <a:pt x="580044" y="189082"/>
                    <a:pt x="548612" y="224324"/>
                  </a:cubicBezTo>
                  <a:cubicBezTo>
                    <a:pt x="527657" y="248136"/>
                    <a:pt x="496224" y="233849"/>
                    <a:pt x="482889" y="210989"/>
                  </a:cubicBezTo>
                  <a:cubicBezTo>
                    <a:pt x="470507" y="188129"/>
                    <a:pt x="471460" y="156697"/>
                    <a:pt x="470507" y="131932"/>
                  </a:cubicBezTo>
                  <a:cubicBezTo>
                    <a:pt x="470507" y="93832"/>
                    <a:pt x="477174" y="52874"/>
                    <a:pt x="466697" y="15727"/>
                  </a:cubicBezTo>
                  <a:cubicBezTo>
                    <a:pt x="464792" y="9059"/>
                    <a:pt x="459077" y="6202"/>
                    <a:pt x="452410" y="8107"/>
                  </a:cubicBezTo>
                  <a:cubicBezTo>
                    <a:pt x="380019" y="22394"/>
                    <a:pt x="349539" y="89069"/>
                    <a:pt x="326679" y="151934"/>
                  </a:cubicBezTo>
                  <a:cubicBezTo>
                    <a:pt x="310487" y="196702"/>
                    <a:pt x="299057" y="241469"/>
                    <a:pt x="269529" y="279569"/>
                  </a:cubicBezTo>
                  <a:cubicBezTo>
                    <a:pt x="225714" y="335767"/>
                    <a:pt x="211427" y="237659"/>
                    <a:pt x="211427" y="213847"/>
                  </a:cubicBezTo>
                  <a:cubicBezTo>
                    <a:pt x="211427" y="190987"/>
                    <a:pt x="214285" y="168127"/>
                    <a:pt x="214285" y="145267"/>
                  </a:cubicBezTo>
                  <a:cubicBezTo>
                    <a:pt x="215237" y="99547"/>
                    <a:pt x="235239" y="-31898"/>
                    <a:pt x="145704" y="7154"/>
                  </a:cubicBezTo>
                  <a:cubicBezTo>
                    <a:pt x="103794" y="26204"/>
                    <a:pt x="77124" y="86212"/>
                    <a:pt x="59027" y="124312"/>
                  </a:cubicBezTo>
                  <a:cubicBezTo>
                    <a:pt x="49502" y="144314"/>
                    <a:pt x="41882" y="166222"/>
                    <a:pt x="36167" y="188129"/>
                  </a:cubicBezTo>
                  <a:cubicBezTo>
                    <a:pt x="29499" y="212894"/>
                    <a:pt x="26642" y="249089"/>
                    <a:pt x="4735" y="265282"/>
                  </a:cubicBezTo>
                  <a:cubicBezTo>
                    <a:pt x="-6696" y="273854"/>
                    <a:pt x="4735" y="293857"/>
                    <a:pt x="16164" y="285284"/>
                  </a:cubicBezTo>
                  <a:cubicBezTo>
                    <a:pt x="41882" y="266234"/>
                    <a:pt x="48549" y="234802"/>
                    <a:pt x="55217" y="205274"/>
                  </a:cubicBezTo>
                  <a:cubicBezTo>
                    <a:pt x="69504" y="146219"/>
                    <a:pt x="97127" y="84307"/>
                    <a:pt x="139989" y="40492"/>
                  </a:cubicBezTo>
                  <a:cubicBezTo>
                    <a:pt x="156182" y="19537"/>
                    <a:pt x="174279" y="22394"/>
                    <a:pt x="193329" y="47159"/>
                  </a:cubicBezTo>
                  <a:cubicBezTo>
                    <a:pt x="197139" y="60494"/>
                    <a:pt x="195235" y="75734"/>
                    <a:pt x="194282" y="89069"/>
                  </a:cubicBezTo>
                  <a:cubicBezTo>
                    <a:pt x="193329" y="110977"/>
                    <a:pt x="190472" y="131932"/>
                    <a:pt x="189519" y="153839"/>
                  </a:cubicBezTo>
                  <a:cubicBezTo>
                    <a:pt x="188567" y="193844"/>
                    <a:pt x="178089" y="242422"/>
                    <a:pt x="194282" y="280522"/>
                  </a:cubicBezTo>
                  <a:cubicBezTo>
                    <a:pt x="232382" y="366247"/>
                    <a:pt x="296199" y="288142"/>
                    <a:pt x="319060" y="236707"/>
                  </a:cubicBezTo>
                  <a:cubicBezTo>
                    <a:pt x="349539" y="166222"/>
                    <a:pt x="360969" y="58589"/>
                    <a:pt x="444789" y="32872"/>
                  </a:cubicBezTo>
                  <a:cubicBezTo>
                    <a:pt x="458124" y="100499"/>
                    <a:pt x="422882" y="185272"/>
                    <a:pt x="474317" y="242422"/>
                  </a:cubicBezTo>
                  <a:cubicBezTo>
                    <a:pt x="494319" y="264329"/>
                    <a:pt x="531467" y="264329"/>
                    <a:pt x="554327" y="248136"/>
                  </a:cubicBezTo>
                  <a:cubicBezTo>
                    <a:pt x="582902" y="228134"/>
                    <a:pt x="593379" y="184319"/>
                    <a:pt x="605762" y="152887"/>
                  </a:cubicBezTo>
                  <a:cubicBezTo>
                    <a:pt x="614335" y="130979"/>
                    <a:pt x="623860" y="106214"/>
                    <a:pt x="643862" y="91927"/>
                  </a:cubicBezTo>
                  <a:cubicBezTo>
                    <a:pt x="676247" y="69067"/>
                    <a:pt x="679104" y="103357"/>
                    <a:pt x="679104" y="126217"/>
                  </a:cubicBezTo>
                  <a:cubicBezTo>
                    <a:pt x="680057" y="150029"/>
                    <a:pt x="678152" y="189082"/>
                    <a:pt x="703869" y="202417"/>
                  </a:cubicBezTo>
                  <a:cubicBezTo>
                    <a:pt x="730540" y="216704"/>
                    <a:pt x="760067" y="207179"/>
                    <a:pt x="776260" y="182414"/>
                  </a:cubicBezTo>
                  <a:cubicBezTo>
                    <a:pt x="787690" y="165269"/>
                    <a:pt x="796262" y="146219"/>
                    <a:pt x="806740" y="129074"/>
                  </a:cubicBezTo>
                  <a:cubicBezTo>
                    <a:pt x="816265" y="111929"/>
                    <a:pt x="840077" y="95737"/>
                    <a:pt x="848649" y="123359"/>
                  </a:cubicBezTo>
                  <a:cubicBezTo>
                    <a:pt x="852460" y="136694"/>
                    <a:pt x="852460" y="151934"/>
                    <a:pt x="854365" y="166222"/>
                  </a:cubicBezTo>
                  <a:cubicBezTo>
                    <a:pt x="856269" y="180509"/>
                    <a:pt x="879129" y="180509"/>
                    <a:pt x="877224" y="166222"/>
                  </a:cubicBezTo>
                  <a:cubicBezTo>
                    <a:pt x="877224" y="134789"/>
                    <a:pt x="879129" y="89069"/>
                    <a:pt x="843887" y="79544"/>
                  </a:cubicBezTo>
                  <a:close/>
                </a:path>
              </a:pathLst>
            </a:custGeom>
            <a:grpFill/>
            <a:ln w="9525" cap="flat">
              <a:noFill/>
              <a:prstDash val="solid"/>
              <a:miter/>
            </a:ln>
          </p:spPr>
          <p:txBody>
            <a:bodyPr rtlCol="0" anchor="ctr"/>
            <a:lstStyle/>
            <a:p>
              <a:endParaRPr lang="pt-BR"/>
            </a:p>
          </p:txBody>
        </p:sp>
        <p:sp>
          <p:nvSpPr>
            <p:cNvPr id="73" name="Forma Livre: Forma 53">
              <a:extLst>
                <a:ext uri="{FF2B5EF4-FFF2-40B4-BE49-F238E27FC236}">
                  <a16:creationId xmlns:a16="http://schemas.microsoft.com/office/drawing/2014/main" id="{16420C56-EB9A-BC71-4FB1-42336A6F15FC}"/>
                </a:ext>
              </a:extLst>
            </p:cNvPr>
            <p:cNvSpPr/>
            <p:nvPr/>
          </p:nvSpPr>
          <p:spPr>
            <a:xfrm rot="10800000">
              <a:off x="10842404" y="5741791"/>
              <a:ext cx="526875" cy="277508"/>
            </a:xfrm>
            <a:custGeom>
              <a:avLst/>
              <a:gdLst>
                <a:gd name="connsiteX0" fmla="*/ 525534 w 526875"/>
                <a:gd name="connsiteY0" fmla="*/ 109739 h 277508"/>
                <a:gd name="connsiteX1" fmla="*/ 502674 w 526875"/>
                <a:gd name="connsiteY1" fmla="*/ 46874 h 277508"/>
                <a:gd name="connsiteX2" fmla="*/ 482671 w 526875"/>
                <a:gd name="connsiteY2" fmla="*/ 46874 h 277508"/>
                <a:gd name="connsiteX3" fmla="*/ 464574 w 526875"/>
                <a:gd name="connsiteY3" fmla="*/ 95452 h 277508"/>
                <a:gd name="connsiteX4" fmla="*/ 403614 w 526875"/>
                <a:gd name="connsiteY4" fmla="*/ 116407 h 277508"/>
                <a:gd name="connsiteX5" fmla="*/ 365514 w 526875"/>
                <a:gd name="connsiteY5" fmla="*/ 8774 h 277508"/>
                <a:gd name="connsiteX6" fmla="*/ 282646 w 526875"/>
                <a:gd name="connsiteY6" fmla="*/ 107834 h 277508"/>
                <a:gd name="connsiteX7" fmla="*/ 260739 w 526875"/>
                <a:gd name="connsiteY7" fmla="*/ 204989 h 277508"/>
                <a:gd name="connsiteX8" fmla="*/ 168346 w 526875"/>
                <a:gd name="connsiteY8" fmla="*/ 212609 h 277508"/>
                <a:gd name="connsiteX9" fmla="*/ 126437 w 526875"/>
                <a:gd name="connsiteY9" fmla="*/ 104024 h 277508"/>
                <a:gd name="connsiteX10" fmla="*/ 41664 w 526875"/>
                <a:gd name="connsiteY10" fmla="*/ 80212 h 277508"/>
                <a:gd name="connsiteX11" fmla="*/ 707 w 526875"/>
                <a:gd name="connsiteY11" fmla="*/ 229754 h 277508"/>
                <a:gd name="connsiteX12" fmla="*/ 23567 w 526875"/>
                <a:gd name="connsiteY12" fmla="*/ 229754 h 277508"/>
                <a:gd name="connsiteX13" fmla="*/ 47379 w 526875"/>
                <a:gd name="connsiteY13" fmla="*/ 105929 h 277508"/>
                <a:gd name="connsiteX14" fmla="*/ 134057 w 526875"/>
                <a:gd name="connsiteY14" fmla="*/ 194512 h 277508"/>
                <a:gd name="connsiteX15" fmla="*/ 221687 w 526875"/>
                <a:gd name="connsiteY15" fmla="*/ 277379 h 277508"/>
                <a:gd name="connsiteX16" fmla="*/ 304554 w 526875"/>
                <a:gd name="connsiteY16" fmla="*/ 114502 h 277508"/>
                <a:gd name="connsiteX17" fmla="*/ 354084 w 526875"/>
                <a:gd name="connsiteY17" fmla="*/ 28777 h 277508"/>
                <a:gd name="connsiteX18" fmla="*/ 395042 w 526875"/>
                <a:gd name="connsiteY18" fmla="*/ 148792 h 277508"/>
                <a:gd name="connsiteX19" fmla="*/ 458859 w 526875"/>
                <a:gd name="connsiteY19" fmla="*/ 159269 h 277508"/>
                <a:gd name="connsiteX20" fmla="*/ 492196 w 526875"/>
                <a:gd name="connsiteY20" fmla="*/ 82117 h 277508"/>
                <a:gd name="connsiteX21" fmla="*/ 505532 w 526875"/>
                <a:gd name="connsiteY21" fmla="*/ 121169 h 277508"/>
                <a:gd name="connsiteX22" fmla="*/ 525534 w 526875"/>
                <a:gd name="connsiteY22" fmla="*/ 109739 h 27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875" h="277508">
                  <a:moveTo>
                    <a:pt x="525534" y="109739"/>
                  </a:moveTo>
                  <a:cubicBezTo>
                    <a:pt x="515057" y="89737"/>
                    <a:pt x="513151" y="66877"/>
                    <a:pt x="502674" y="46874"/>
                  </a:cubicBezTo>
                  <a:cubicBezTo>
                    <a:pt x="498864" y="39254"/>
                    <a:pt x="486482" y="39254"/>
                    <a:pt x="482671" y="46874"/>
                  </a:cubicBezTo>
                  <a:cubicBezTo>
                    <a:pt x="474099" y="62114"/>
                    <a:pt x="469337" y="78307"/>
                    <a:pt x="464574" y="95452"/>
                  </a:cubicBezTo>
                  <a:cubicBezTo>
                    <a:pt x="455049" y="128789"/>
                    <a:pt x="424569" y="173557"/>
                    <a:pt x="403614" y="116407"/>
                  </a:cubicBezTo>
                  <a:cubicBezTo>
                    <a:pt x="390279" y="80212"/>
                    <a:pt x="396946" y="36397"/>
                    <a:pt x="365514" y="8774"/>
                  </a:cubicBezTo>
                  <a:cubicBezTo>
                    <a:pt x="315984" y="-32183"/>
                    <a:pt x="288362" y="82117"/>
                    <a:pt x="282646" y="107834"/>
                  </a:cubicBezTo>
                  <a:cubicBezTo>
                    <a:pt x="274074" y="140219"/>
                    <a:pt x="269312" y="172604"/>
                    <a:pt x="260739" y="204989"/>
                  </a:cubicBezTo>
                  <a:cubicBezTo>
                    <a:pt x="244546" y="266902"/>
                    <a:pt x="199779" y="255472"/>
                    <a:pt x="168346" y="212609"/>
                  </a:cubicBezTo>
                  <a:cubicBezTo>
                    <a:pt x="146439" y="182129"/>
                    <a:pt x="142629" y="138314"/>
                    <a:pt x="126437" y="104024"/>
                  </a:cubicBezTo>
                  <a:cubicBezTo>
                    <a:pt x="109292" y="67829"/>
                    <a:pt x="73097" y="58304"/>
                    <a:pt x="41664" y="80212"/>
                  </a:cubicBezTo>
                  <a:cubicBezTo>
                    <a:pt x="-5961" y="112597"/>
                    <a:pt x="-246" y="180224"/>
                    <a:pt x="707" y="229754"/>
                  </a:cubicBezTo>
                  <a:cubicBezTo>
                    <a:pt x="707" y="244042"/>
                    <a:pt x="23567" y="244994"/>
                    <a:pt x="23567" y="229754"/>
                  </a:cubicBezTo>
                  <a:cubicBezTo>
                    <a:pt x="22614" y="184987"/>
                    <a:pt x="17851" y="143077"/>
                    <a:pt x="47379" y="105929"/>
                  </a:cubicBezTo>
                  <a:cubicBezTo>
                    <a:pt x="93099" y="47827"/>
                    <a:pt x="124532" y="167842"/>
                    <a:pt x="134057" y="194512"/>
                  </a:cubicBezTo>
                  <a:cubicBezTo>
                    <a:pt x="147392" y="232612"/>
                    <a:pt x="178824" y="273569"/>
                    <a:pt x="221687" y="277379"/>
                  </a:cubicBezTo>
                  <a:cubicBezTo>
                    <a:pt x="285504" y="282142"/>
                    <a:pt x="294076" y="154507"/>
                    <a:pt x="304554" y="114502"/>
                  </a:cubicBezTo>
                  <a:cubicBezTo>
                    <a:pt x="308364" y="100214"/>
                    <a:pt x="329319" y="8774"/>
                    <a:pt x="354084" y="28777"/>
                  </a:cubicBezTo>
                  <a:cubicBezTo>
                    <a:pt x="384564" y="54494"/>
                    <a:pt x="373134" y="115454"/>
                    <a:pt x="395042" y="148792"/>
                  </a:cubicBezTo>
                  <a:cubicBezTo>
                    <a:pt x="408376" y="167842"/>
                    <a:pt x="440762" y="178319"/>
                    <a:pt x="458859" y="159269"/>
                  </a:cubicBezTo>
                  <a:cubicBezTo>
                    <a:pt x="478862" y="137362"/>
                    <a:pt x="483624" y="108787"/>
                    <a:pt x="492196" y="82117"/>
                  </a:cubicBezTo>
                  <a:cubicBezTo>
                    <a:pt x="496007" y="95452"/>
                    <a:pt x="499817" y="107834"/>
                    <a:pt x="505532" y="121169"/>
                  </a:cubicBezTo>
                  <a:cubicBezTo>
                    <a:pt x="512199" y="134504"/>
                    <a:pt x="532201" y="122122"/>
                    <a:pt x="525534" y="109739"/>
                  </a:cubicBezTo>
                  <a:close/>
                </a:path>
              </a:pathLst>
            </a:custGeom>
            <a:grpFill/>
            <a:ln w="9525" cap="flat">
              <a:noFill/>
              <a:prstDash val="solid"/>
              <a:miter/>
            </a:ln>
          </p:spPr>
          <p:txBody>
            <a:bodyPr rtlCol="0" anchor="ctr"/>
            <a:lstStyle/>
            <a:p>
              <a:endParaRPr lang="pt-BR"/>
            </a:p>
          </p:txBody>
        </p:sp>
        <p:sp>
          <p:nvSpPr>
            <p:cNvPr id="74" name="Forma Livre: Forma 54">
              <a:extLst>
                <a:ext uri="{FF2B5EF4-FFF2-40B4-BE49-F238E27FC236}">
                  <a16:creationId xmlns:a16="http://schemas.microsoft.com/office/drawing/2014/main" id="{AC07B30C-8507-CF8B-1F7A-28C648381D02}"/>
                </a:ext>
              </a:extLst>
            </p:cNvPr>
            <p:cNvSpPr/>
            <p:nvPr/>
          </p:nvSpPr>
          <p:spPr>
            <a:xfrm rot="10800000">
              <a:off x="7389644" y="5954983"/>
              <a:ext cx="107423" cy="116855"/>
            </a:xfrm>
            <a:custGeom>
              <a:avLst/>
              <a:gdLst>
                <a:gd name="connsiteX0" fmla="*/ 73137 w 107423"/>
                <a:gd name="connsiteY0" fmla="*/ 4431 h 116855"/>
                <a:gd name="connsiteX1" fmla="*/ 6462 w 107423"/>
                <a:gd name="connsiteY1" fmla="*/ 30148 h 116855"/>
                <a:gd name="connsiteX2" fmla="*/ 5509 w 107423"/>
                <a:gd name="connsiteY2" fmla="*/ 32053 h 116855"/>
                <a:gd name="connsiteX3" fmla="*/ 747 w 107423"/>
                <a:gd name="connsiteY3" fmla="*/ 40626 h 116855"/>
                <a:gd name="connsiteX4" fmla="*/ 38847 w 107423"/>
                <a:gd name="connsiteY4" fmla="*/ 114921 h 116855"/>
                <a:gd name="connsiteX5" fmla="*/ 105522 w 107423"/>
                <a:gd name="connsiteY5" fmla="*/ 65391 h 116855"/>
                <a:gd name="connsiteX6" fmla="*/ 73137 w 107423"/>
                <a:gd name="connsiteY6" fmla="*/ 4431 h 116855"/>
                <a:gd name="connsiteX7" fmla="*/ 84567 w 107423"/>
                <a:gd name="connsiteY7" fmla="*/ 57771 h 116855"/>
                <a:gd name="connsiteX8" fmla="*/ 45514 w 107423"/>
                <a:gd name="connsiteY8" fmla="*/ 94918 h 116855"/>
                <a:gd name="connsiteX9" fmla="*/ 23607 w 107423"/>
                <a:gd name="connsiteY9" fmla="*/ 53008 h 116855"/>
                <a:gd name="connsiteX10" fmla="*/ 25512 w 107423"/>
                <a:gd name="connsiteY10" fmla="*/ 53008 h 116855"/>
                <a:gd name="connsiteX11" fmla="*/ 33132 w 107423"/>
                <a:gd name="connsiteY11" fmla="*/ 32053 h 116855"/>
                <a:gd name="connsiteX12" fmla="*/ 61707 w 107423"/>
                <a:gd name="connsiteY12" fmla="*/ 24433 h 116855"/>
                <a:gd name="connsiteX13" fmla="*/ 84567 w 107423"/>
                <a:gd name="connsiteY13" fmla="*/ 57771 h 11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423" h="116855">
                  <a:moveTo>
                    <a:pt x="73137" y="4431"/>
                  </a:moveTo>
                  <a:cubicBezTo>
                    <a:pt x="46467" y="-6999"/>
                    <a:pt x="18844" y="4431"/>
                    <a:pt x="6462" y="30148"/>
                  </a:cubicBezTo>
                  <a:cubicBezTo>
                    <a:pt x="6462" y="31101"/>
                    <a:pt x="5509" y="32053"/>
                    <a:pt x="5509" y="32053"/>
                  </a:cubicBezTo>
                  <a:cubicBezTo>
                    <a:pt x="2652" y="33958"/>
                    <a:pt x="1699" y="36816"/>
                    <a:pt x="747" y="40626"/>
                  </a:cubicBezTo>
                  <a:cubicBezTo>
                    <a:pt x="-3063" y="70153"/>
                    <a:pt x="7414" y="104443"/>
                    <a:pt x="38847" y="114921"/>
                  </a:cubicBezTo>
                  <a:cubicBezTo>
                    <a:pt x="70279" y="125398"/>
                    <a:pt x="97902" y="91108"/>
                    <a:pt x="105522" y="65391"/>
                  </a:cubicBezTo>
                  <a:cubicBezTo>
                    <a:pt x="113142" y="40626"/>
                    <a:pt x="96949" y="14908"/>
                    <a:pt x="73137" y="4431"/>
                  </a:cubicBezTo>
                  <a:close/>
                  <a:moveTo>
                    <a:pt x="84567" y="57771"/>
                  </a:moveTo>
                  <a:cubicBezTo>
                    <a:pt x="82662" y="74916"/>
                    <a:pt x="65517" y="99681"/>
                    <a:pt x="45514" y="94918"/>
                  </a:cubicBezTo>
                  <a:cubicBezTo>
                    <a:pt x="28369" y="91108"/>
                    <a:pt x="24559" y="70153"/>
                    <a:pt x="23607" y="53008"/>
                  </a:cubicBezTo>
                  <a:cubicBezTo>
                    <a:pt x="24559" y="53008"/>
                    <a:pt x="25512" y="53008"/>
                    <a:pt x="25512" y="53008"/>
                  </a:cubicBezTo>
                  <a:cubicBezTo>
                    <a:pt x="36942" y="52056"/>
                    <a:pt x="39799" y="37768"/>
                    <a:pt x="33132" y="32053"/>
                  </a:cubicBezTo>
                  <a:cubicBezTo>
                    <a:pt x="39799" y="24433"/>
                    <a:pt x="49324" y="21576"/>
                    <a:pt x="61707" y="24433"/>
                  </a:cubicBezTo>
                  <a:cubicBezTo>
                    <a:pt x="75994" y="28243"/>
                    <a:pt x="86472" y="42531"/>
                    <a:pt x="84567" y="57771"/>
                  </a:cubicBezTo>
                  <a:close/>
                </a:path>
              </a:pathLst>
            </a:custGeom>
            <a:grpFill/>
            <a:ln w="9525" cap="flat">
              <a:noFill/>
              <a:prstDash val="solid"/>
              <a:miter/>
            </a:ln>
          </p:spPr>
          <p:txBody>
            <a:bodyPr rtlCol="0" anchor="ctr"/>
            <a:lstStyle/>
            <a:p>
              <a:endParaRPr lang="pt-BR"/>
            </a:p>
          </p:txBody>
        </p:sp>
      </p:grpSp>
      <p:grpSp>
        <p:nvGrpSpPr>
          <p:cNvPr id="19" name="Agrupar 37">
            <a:extLst>
              <a:ext uri="{FF2B5EF4-FFF2-40B4-BE49-F238E27FC236}">
                <a16:creationId xmlns:a16="http://schemas.microsoft.com/office/drawing/2014/main" id="{7D03845B-6C90-7193-9FB8-43723A29D6F3}"/>
              </a:ext>
            </a:extLst>
          </p:cNvPr>
          <p:cNvGrpSpPr/>
          <p:nvPr/>
        </p:nvGrpSpPr>
        <p:grpSpPr>
          <a:xfrm rot="19800000">
            <a:off x="7402466" y="580274"/>
            <a:ext cx="4757317" cy="1966597"/>
            <a:chOff x="7389644" y="4953196"/>
            <a:chExt cx="4757317" cy="1966597"/>
          </a:xfrm>
          <a:solidFill>
            <a:srgbClr val="FF835A"/>
          </a:solidFill>
        </p:grpSpPr>
        <p:sp>
          <p:nvSpPr>
            <p:cNvPr id="20" name="Forma Livre: Forma 38">
              <a:extLst>
                <a:ext uri="{FF2B5EF4-FFF2-40B4-BE49-F238E27FC236}">
                  <a16:creationId xmlns:a16="http://schemas.microsoft.com/office/drawing/2014/main" id="{BD62C65E-92D4-F112-B659-7CF42A8234A4}"/>
                </a:ext>
              </a:extLst>
            </p:cNvPr>
            <p:cNvSpPr/>
            <p:nvPr/>
          </p:nvSpPr>
          <p:spPr>
            <a:xfrm rot="10800000">
              <a:off x="10986736" y="5021857"/>
              <a:ext cx="130211" cy="134622"/>
            </a:xfrm>
            <a:custGeom>
              <a:avLst/>
              <a:gdLst>
                <a:gd name="connsiteX0" fmla="*/ 117132 w 130211"/>
                <a:gd name="connsiteY0" fmla="*/ 29291 h 134622"/>
                <a:gd name="connsiteX1" fmla="*/ 11405 w 130211"/>
                <a:gd name="connsiteY1" fmla="*/ 15004 h 134622"/>
                <a:gd name="connsiteX2" fmla="*/ 22835 w 130211"/>
                <a:gd name="connsiteY2" fmla="*/ 35006 h 134622"/>
                <a:gd name="connsiteX3" fmla="*/ 91415 w 130211"/>
                <a:gd name="connsiteY3" fmla="*/ 35958 h 134622"/>
                <a:gd name="connsiteX4" fmla="*/ 87605 w 130211"/>
                <a:gd name="connsiteY4" fmla="*/ 99776 h 134622"/>
                <a:gd name="connsiteX5" fmla="*/ 28550 w 130211"/>
                <a:gd name="connsiteY5" fmla="*/ 96918 h 134622"/>
                <a:gd name="connsiteX6" fmla="*/ 36170 w 130211"/>
                <a:gd name="connsiteY6" fmla="*/ 60723 h 134622"/>
                <a:gd name="connsiteX7" fmla="*/ 36170 w 130211"/>
                <a:gd name="connsiteY7" fmla="*/ 37864 h 134622"/>
                <a:gd name="connsiteX8" fmla="*/ 3785 w 130211"/>
                <a:gd name="connsiteY8" fmla="*/ 98823 h 134622"/>
                <a:gd name="connsiteX9" fmla="*/ 86652 w 130211"/>
                <a:gd name="connsiteY9" fmla="*/ 127398 h 134622"/>
                <a:gd name="connsiteX10" fmla="*/ 117132 w 130211"/>
                <a:gd name="connsiteY10" fmla="*/ 29291 h 13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211" h="134622">
                  <a:moveTo>
                    <a:pt x="117132" y="29291"/>
                  </a:moveTo>
                  <a:cubicBezTo>
                    <a:pt x="91415" y="-3094"/>
                    <a:pt x="44742" y="-9761"/>
                    <a:pt x="11405" y="15004"/>
                  </a:cubicBezTo>
                  <a:cubicBezTo>
                    <a:pt x="-25" y="23576"/>
                    <a:pt x="11405" y="43579"/>
                    <a:pt x="22835" y="35006"/>
                  </a:cubicBezTo>
                  <a:cubicBezTo>
                    <a:pt x="43790" y="19766"/>
                    <a:pt x="70460" y="18814"/>
                    <a:pt x="91415" y="35958"/>
                  </a:cubicBezTo>
                  <a:cubicBezTo>
                    <a:pt x="115227" y="55008"/>
                    <a:pt x="109512" y="82631"/>
                    <a:pt x="87605" y="99776"/>
                  </a:cubicBezTo>
                  <a:cubicBezTo>
                    <a:pt x="68555" y="114064"/>
                    <a:pt x="42837" y="119779"/>
                    <a:pt x="28550" y="96918"/>
                  </a:cubicBezTo>
                  <a:cubicBezTo>
                    <a:pt x="21882" y="85489"/>
                    <a:pt x="18072" y="62629"/>
                    <a:pt x="36170" y="60723"/>
                  </a:cubicBezTo>
                  <a:cubicBezTo>
                    <a:pt x="50457" y="59771"/>
                    <a:pt x="50457" y="36911"/>
                    <a:pt x="36170" y="37864"/>
                  </a:cubicBezTo>
                  <a:cubicBezTo>
                    <a:pt x="4737" y="40721"/>
                    <a:pt x="-6693" y="71201"/>
                    <a:pt x="3785" y="98823"/>
                  </a:cubicBezTo>
                  <a:cubicBezTo>
                    <a:pt x="17120" y="134066"/>
                    <a:pt x="54267" y="142639"/>
                    <a:pt x="86652" y="127398"/>
                  </a:cubicBezTo>
                  <a:cubicBezTo>
                    <a:pt x="123800" y="109301"/>
                    <a:pt x="145707" y="65486"/>
                    <a:pt x="117132" y="29291"/>
                  </a:cubicBezTo>
                  <a:close/>
                </a:path>
              </a:pathLst>
            </a:custGeom>
            <a:grpFill/>
            <a:ln w="9525" cap="flat">
              <a:noFill/>
              <a:prstDash val="solid"/>
              <a:miter/>
            </a:ln>
          </p:spPr>
          <p:txBody>
            <a:bodyPr rtlCol="0" anchor="ctr"/>
            <a:lstStyle/>
            <a:p>
              <a:endParaRPr lang="pt-BR"/>
            </a:p>
          </p:txBody>
        </p:sp>
        <p:sp>
          <p:nvSpPr>
            <p:cNvPr id="21" name="Forma Livre: Forma 39">
              <a:extLst>
                <a:ext uri="{FF2B5EF4-FFF2-40B4-BE49-F238E27FC236}">
                  <a16:creationId xmlns:a16="http://schemas.microsoft.com/office/drawing/2014/main" id="{1AF3EC0C-000E-05ED-A034-275E78161621}"/>
                </a:ext>
              </a:extLst>
            </p:cNvPr>
            <p:cNvSpPr/>
            <p:nvPr/>
          </p:nvSpPr>
          <p:spPr>
            <a:xfrm rot="10800000">
              <a:off x="11222040" y="6520970"/>
              <a:ext cx="109917" cy="114760"/>
            </a:xfrm>
            <a:custGeom>
              <a:avLst/>
              <a:gdLst>
                <a:gd name="connsiteX0" fmla="*/ 71158 w 109917"/>
                <a:gd name="connsiteY0" fmla="*/ 1687 h 114760"/>
                <a:gd name="connsiteX1" fmla="*/ 673 w 109917"/>
                <a:gd name="connsiteY1" fmla="*/ 41692 h 114760"/>
                <a:gd name="connsiteX2" fmla="*/ 22580 w 109917"/>
                <a:gd name="connsiteY2" fmla="*/ 47407 h 114760"/>
                <a:gd name="connsiteX3" fmla="*/ 84493 w 109917"/>
                <a:gd name="connsiteY3" fmla="*/ 61694 h 114760"/>
                <a:gd name="connsiteX4" fmla="*/ 50203 w 109917"/>
                <a:gd name="connsiteY4" fmla="*/ 90269 h 114760"/>
                <a:gd name="connsiteX5" fmla="*/ 29248 w 109917"/>
                <a:gd name="connsiteY5" fmla="*/ 80744 h 114760"/>
                <a:gd name="connsiteX6" fmla="*/ 6388 w 109917"/>
                <a:gd name="connsiteY6" fmla="*/ 80744 h 114760"/>
                <a:gd name="connsiteX7" fmla="*/ 48298 w 109917"/>
                <a:gd name="connsiteY7" fmla="*/ 114082 h 114760"/>
                <a:gd name="connsiteX8" fmla="*/ 107353 w 109917"/>
                <a:gd name="connsiteY8" fmla="*/ 64552 h 114760"/>
                <a:gd name="connsiteX9" fmla="*/ 71158 w 109917"/>
                <a:gd name="connsiteY9" fmla="*/ 1687 h 11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917" h="114760">
                  <a:moveTo>
                    <a:pt x="71158" y="1687"/>
                  </a:moveTo>
                  <a:cubicBezTo>
                    <a:pt x="40678" y="-5933"/>
                    <a:pt x="11150" y="13117"/>
                    <a:pt x="673" y="41692"/>
                  </a:cubicBezTo>
                  <a:cubicBezTo>
                    <a:pt x="-4089" y="55979"/>
                    <a:pt x="17818" y="61694"/>
                    <a:pt x="22580" y="47407"/>
                  </a:cubicBezTo>
                  <a:cubicBezTo>
                    <a:pt x="35915" y="11212"/>
                    <a:pt x="98780" y="18832"/>
                    <a:pt x="84493" y="61694"/>
                  </a:cubicBezTo>
                  <a:cubicBezTo>
                    <a:pt x="79730" y="75982"/>
                    <a:pt x="63538" y="85507"/>
                    <a:pt x="50203" y="90269"/>
                  </a:cubicBezTo>
                  <a:cubicBezTo>
                    <a:pt x="39725" y="94079"/>
                    <a:pt x="28296" y="95032"/>
                    <a:pt x="29248" y="80744"/>
                  </a:cubicBezTo>
                  <a:cubicBezTo>
                    <a:pt x="31153" y="66457"/>
                    <a:pt x="8293" y="66457"/>
                    <a:pt x="6388" y="80744"/>
                  </a:cubicBezTo>
                  <a:cubicBezTo>
                    <a:pt x="3530" y="105509"/>
                    <a:pt x="25438" y="117892"/>
                    <a:pt x="48298" y="114082"/>
                  </a:cubicBezTo>
                  <a:cubicBezTo>
                    <a:pt x="74968" y="109319"/>
                    <a:pt x="98780" y="90269"/>
                    <a:pt x="107353" y="64552"/>
                  </a:cubicBezTo>
                  <a:cubicBezTo>
                    <a:pt x="116878" y="36929"/>
                    <a:pt x="98780" y="8354"/>
                    <a:pt x="71158" y="1687"/>
                  </a:cubicBezTo>
                  <a:close/>
                </a:path>
              </a:pathLst>
            </a:custGeom>
            <a:grpFill/>
            <a:ln w="9525" cap="flat">
              <a:noFill/>
              <a:prstDash val="solid"/>
              <a:miter/>
            </a:ln>
          </p:spPr>
          <p:txBody>
            <a:bodyPr rtlCol="0" anchor="ctr"/>
            <a:lstStyle/>
            <a:p>
              <a:endParaRPr lang="pt-BR"/>
            </a:p>
          </p:txBody>
        </p:sp>
        <p:sp>
          <p:nvSpPr>
            <p:cNvPr id="22" name="Forma Livre: Forma 40">
              <a:extLst>
                <a:ext uri="{FF2B5EF4-FFF2-40B4-BE49-F238E27FC236}">
                  <a16:creationId xmlns:a16="http://schemas.microsoft.com/office/drawing/2014/main" id="{1A78EA1B-9632-B6A4-8697-5779A12BC3A7}"/>
                </a:ext>
              </a:extLst>
            </p:cNvPr>
            <p:cNvSpPr/>
            <p:nvPr/>
          </p:nvSpPr>
          <p:spPr>
            <a:xfrm rot="10800000">
              <a:off x="11746661" y="5640843"/>
              <a:ext cx="400300" cy="340275"/>
            </a:xfrm>
            <a:custGeom>
              <a:avLst/>
              <a:gdLst>
                <a:gd name="connsiteX0" fmla="*/ 355479 w 400300"/>
                <a:gd name="connsiteY0" fmla="*/ 5836 h 340275"/>
                <a:gd name="connsiteX1" fmla="*/ 245941 w 400300"/>
                <a:gd name="connsiteY1" fmla="*/ 26791 h 340275"/>
                <a:gd name="connsiteX2" fmla="*/ 134499 w 400300"/>
                <a:gd name="connsiteY2" fmla="*/ 116326 h 340275"/>
                <a:gd name="connsiteX3" fmla="*/ 3054 w 400300"/>
                <a:gd name="connsiteY3" fmla="*/ 315398 h 340275"/>
                <a:gd name="connsiteX4" fmla="*/ 196 w 400300"/>
                <a:gd name="connsiteY4" fmla="*/ 325876 h 340275"/>
                <a:gd name="connsiteX5" fmla="*/ 19246 w 400300"/>
                <a:gd name="connsiteY5" fmla="*/ 336353 h 340275"/>
                <a:gd name="connsiteX6" fmla="*/ 400246 w 400300"/>
                <a:gd name="connsiteY6" fmla="*/ 100133 h 340275"/>
                <a:gd name="connsiteX7" fmla="*/ 355479 w 400300"/>
                <a:gd name="connsiteY7" fmla="*/ 5836 h 340275"/>
                <a:gd name="connsiteX8" fmla="*/ 362146 w 400300"/>
                <a:gd name="connsiteY8" fmla="*/ 147758 h 340275"/>
                <a:gd name="connsiteX9" fmla="*/ 166884 w 400300"/>
                <a:gd name="connsiteY9" fmla="*/ 243008 h 340275"/>
                <a:gd name="connsiteX10" fmla="*/ 58299 w 400300"/>
                <a:gd name="connsiteY10" fmla="*/ 279203 h 340275"/>
                <a:gd name="connsiteX11" fmla="*/ 223081 w 400300"/>
                <a:gd name="connsiteY11" fmla="*/ 68701 h 340275"/>
                <a:gd name="connsiteX12" fmla="*/ 349764 w 400300"/>
                <a:gd name="connsiteY12" fmla="*/ 28696 h 340275"/>
                <a:gd name="connsiteX13" fmla="*/ 362146 w 400300"/>
                <a:gd name="connsiteY13" fmla="*/ 147758 h 34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300" h="340275">
                  <a:moveTo>
                    <a:pt x="355479" y="5836"/>
                  </a:moveTo>
                  <a:cubicBezTo>
                    <a:pt x="320236" y="-10357"/>
                    <a:pt x="276421" y="10598"/>
                    <a:pt x="245941" y="26791"/>
                  </a:cubicBezTo>
                  <a:cubicBezTo>
                    <a:pt x="204031" y="48698"/>
                    <a:pt x="164979" y="81083"/>
                    <a:pt x="134499" y="116326"/>
                  </a:cubicBezTo>
                  <a:cubicBezTo>
                    <a:pt x="81159" y="176333"/>
                    <a:pt x="54489" y="254438"/>
                    <a:pt x="3054" y="315398"/>
                  </a:cubicBezTo>
                  <a:cubicBezTo>
                    <a:pt x="196" y="318256"/>
                    <a:pt x="196" y="322066"/>
                    <a:pt x="196" y="325876"/>
                  </a:cubicBezTo>
                  <a:cubicBezTo>
                    <a:pt x="-1709" y="336353"/>
                    <a:pt x="10674" y="345878"/>
                    <a:pt x="19246" y="336353"/>
                  </a:cubicBezTo>
                  <a:cubicBezTo>
                    <a:pt x="109734" y="227768"/>
                    <a:pt x="388816" y="283013"/>
                    <a:pt x="400246" y="100133"/>
                  </a:cubicBezTo>
                  <a:cubicBezTo>
                    <a:pt x="401199" y="65843"/>
                    <a:pt x="389769" y="22028"/>
                    <a:pt x="355479" y="5836"/>
                  </a:cubicBezTo>
                  <a:close/>
                  <a:moveTo>
                    <a:pt x="362146" y="147758"/>
                  </a:moveTo>
                  <a:cubicBezTo>
                    <a:pt x="325951" y="208718"/>
                    <a:pt x="228796" y="224911"/>
                    <a:pt x="166884" y="243008"/>
                  </a:cubicBezTo>
                  <a:cubicBezTo>
                    <a:pt x="132594" y="252533"/>
                    <a:pt x="92589" y="262058"/>
                    <a:pt x="58299" y="279203"/>
                  </a:cubicBezTo>
                  <a:cubicBezTo>
                    <a:pt x="108781" y="203956"/>
                    <a:pt x="145929" y="123946"/>
                    <a:pt x="223081" y="68701"/>
                  </a:cubicBezTo>
                  <a:cubicBezTo>
                    <a:pt x="255466" y="45841"/>
                    <a:pt x="309759" y="9646"/>
                    <a:pt x="349764" y="28696"/>
                  </a:cubicBezTo>
                  <a:cubicBezTo>
                    <a:pt x="388816" y="46793"/>
                    <a:pt x="379291" y="119183"/>
                    <a:pt x="362146" y="147758"/>
                  </a:cubicBezTo>
                  <a:close/>
                </a:path>
              </a:pathLst>
            </a:custGeom>
            <a:grpFill/>
            <a:ln w="9525" cap="flat">
              <a:noFill/>
              <a:prstDash val="solid"/>
              <a:miter/>
            </a:ln>
          </p:spPr>
          <p:txBody>
            <a:bodyPr rtlCol="0" anchor="ctr"/>
            <a:lstStyle/>
            <a:p>
              <a:endParaRPr lang="pt-BR"/>
            </a:p>
          </p:txBody>
        </p:sp>
        <p:sp>
          <p:nvSpPr>
            <p:cNvPr id="23" name="Forma Livre: Forma 41">
              <a:extLst>
                <a:ext uri="{FF2B5EF4-FFF2-40B4-BE49-F238E27FC236}">
                  <a16:creationId xmlns:a16="http://schemas.microsoft.com/office/drawing/2014/main" id="{D0039368-D490-A02F-893C-201932A63223}"/>
                </a:ext>
              </a:extLst>
            </p:cNvPr>
            <p:cNvSpPr/>
            <p:nvPr/>
          </p:nvSpPr>
          <p:spPr>
            <a:xfrm rot="10800000">
              <a:off x="11313976" y="5344655"/>
              <a:ext cx="645385" cy="240150"/>
            </a:xfrm>
            <a:custGeom>
              <a:avLst/>
              <a:gdLst>
                <a:gd name="connsiteX0" fmla="*/ 438388 w 645385"/>
                <a:gd name="connsiteY0" fmla="*/ 48 h 240150"/>
                <a:gd name="connsiteX1" fmla="*/ 275511 w 645385"/>
                <a:gd name="connsiteY1" fmla="*/ 18145 h 240150"/>
                <a:gd name="connsiteX2" fmla="*/ 152638 w 645385"/>
                <a:gd name="connsiteY2" fmla="*/ 67675 h 240150"/>
                <a:gd name="connsiteX3" fmla="*/ 30718 w 645385"/>
                <a:gd name="connsiteY3" fmla="*/ 132445 h 240150"/>
                <a:gd name="connsiteX4" fmla="*/ 23098 w 645385"/>
                <a:gd name="connsiteY4" fmla="*/ 147685 h 240150"/>
                <a:gd name="connsiteX5" fmla="*/ 10716 w 645385"/>
                <a:gd name="connsiteY5" fmla="*/ 145780 h 240150"/>
                <a:gd name="connsiteX6" fmla="*/ 10716 w 645385"/>
                <a:gd name="connsiteY6" fmla="*/ 168640 h 240150"/>
                <a:gd name="connsiteX7" fmla="*/ 282178 w 645385"/>
                <a:gd name="connsiteY7" fmla="*/ 232458 h 240150"/>
                <a:gd name="connsiteX8" fmla="*/ 433626 w 645385"/>
                <a:gd name="connsiteY8" fmla="*/ 239125 h 240150"/>
                <a:gd name="connsiteX9" fmla="*/ 645081 w 645385"/>
                <a:gd name="connsiteY9" fmla="*/ 121015 h 240150"/>
                <a:gd name="connsiteX10" fmla="*/ 438388 w 645385"/>
                <a:gd name="connsiteY10" fmla="*/ 48 h 240150"/>
                <a:gd name="connsiteX11" fmla="*/ 386953 w 645385"/>
                <a:gd name="connsiteY11" fmla="*/ 216265 h 240150"/>
                <a:gd name="connsiteX12" fmla="*/ 226933 w 645385"/>
                <a:gd name="connsiteY12" fmla="*/ 197215 h 240150"/>
                <a:gd name="connsiteX13" fmla="*/ 48816 w 645385"/>
                <a:gd name="connsiteY13" fmla="*/ 150543 h 240150"/>
                <a:gd name="connsiteX14" fmla="*/ 206931 w 645385"/>
                <a:gd name="connsiteY14" fmla="*/ 66723 h 240150"/>
                <a:gd name="connsiteX15" fmla="*/ 391716 w 645385"/>
                <a:gd name="connsiteY15" fmla="*/ 24813 h 240150"/>
                <a:gd name="connsiteX16" fmla="*/ 623173 w 645385"/>
                <a:gd name="connsiteY16" fmla="*/ 120063 h 240150"/>
                <a:gd name="connsiteX17" fmla="*/ 386953 w 645385"/>
                <a:gd name="connsiteY17" fmla="*/ 216265 h 24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5385" h="240150">
                  <a:moveTo>
                    <a:pt x="438388" y="48"/>
                  </a:moveTo>
                  <a:cubicBezTo>
                    <a:pt x="384095" y="1000"/>
                    <a:pt x="327898" y="4810"/>
                    <a:pt x="275511" y="18145"/>
                  </a:cubicBezTo>
                  <a:cubicBezTo>
                    <a:pt x="232648" y="28623"/>
                    <a:pt x="190738" y="48625"/>
                    <a:pt x="152638" y="67675"/>
                  </a:cubicBezTo>
                  <a:cubicBezTo>
                    <a:pt x="110728" y="88630"/>
                    <a:pt x="76438" y="120063"/>
                    <a:pt x="30718" y="132445"/>
                  </a:cubicBezTo>
                  <a:cubicBezTo>
                    <a:pt x="23098" y="134350"/>
                    <a:pt x="21193" y="141970"/>
                    <a:pt x="23098" y="147685"/>
                  </a:cubicBezTo>
                  <a:cubicBezTo>
                    <a:pt x="19288" y="146733"/>
                    <a:pt x="14526" y="146733"/>
                    <a:pt x="10716" y="145780"/>
                  </a:cubicBezTo>
                  <a:cubicBezTo>
                    <a:pt x="-3572" y="144828"/>
                    <a:pt x="-3572" y="167688"/>
                    <a:pt x="10716" y="168640"/>
                  </a:cubicBezTo>
                  <a:cubicBezTo>
                    <a:pt x="104061" y="176260"/>
                    <a:pt x="190738" y="216265"/>
                    <a:pt x="282178" y="232458"/>
                  </a:cubicBezTo>
                  <a:cubicBezTo>
                    <a:pt x="331708" y="241030"/>
                    <a:pt x="384095" y="241030"/>
                    <a:pt x="433626" y="239125"/>
                  </a:cubicBezTo>
                  <a:cubicBezTo>
                    <a:pt x="512683" y="236268"/>
                    <a:pt x="637461" y="221028"/>
                    <a:pt x="645081" y="121015"/>
                  </a:cubicBezTo>
                  <a:cubicBezTo>
                    <a:pt x="652701" y="11478"/>
                    <a:pt x="515541" y="-905"/>
                    <a:pt x="438388" y="48"/>
                  </a:cubicBezTo>
                  <a:close/>
                  <a:moveTo>
                    <a:pt x="386953" y="216265"/>
                  </a:moveTo>
                  <a:cubicBezTo>
                    <a:pt x="332661" y="216265"/>
                    <a:pt x="279320" y="210550"/>
                    <a:pt x="226933" y="197215"/>
                  </a:cubicBezTo>
                  <a:cubicBezTo>
                    <a:pt x="166926" y="181975"/>
                    <a:pt x="109776" y="161020"/>
                    <a:pt x="48816" y="150543"/>
                  </a:cubicBezTo>
                  <a:cubicBezTo>
                    <a:pt x="105013" y="131493"/>
                    <a:pt x="152638" y="91488"/>
                    <a:pt x="206931" y="66723"/>
                  </a:cubicBezTo>
                  <a:cubicBezTo>
                    <a:pt x="266938" y="40053"/>
                    <a:pt x="326945" y="29575"/>
                    <a:pt x="391716" y="24813"/>
                  </a:cubicBezTo>
                  <a:cubicBezTo>
                    <a:pt x="467916" y="19098"/>
                    <a:pt x="621268" y="9573"/>
                    <a:pt x="623173" y="120063"/>
                  </a:cubicBezTo>
                  <a:cubicBezTo>
                    <a:pt x="624126" y="218170"/>
                    <a:pt x="450770" y="217218"/>
                    <a:pt x="386953" y="216265"/>
                  </a:cubicBezTo>
                  <a:close/>
                </a:path>
              </a:pathLst>
            </a:custGeom>
            <a:grpFill/>
            <a:ln w="9525" cap="flat">
              <a:noFill/>
              <a:prstDash val="solid"/>
              <a:miter/>
            </a:ln>
          </p:spPr>
          <p:txBody>
            <a:bodyPr rtlCol="0" anchor="ctr"/>
            <a:lstStyle/>
            <a:p>
              <a:endParaRPr lang="pt-BR"/>
            </a:p>
          </p:txBody>
        </p:sp>
        <p:sp>
          <p:nvSpPr>
            <p:cNvPr id="24" name="Forma Livre: Forma 42">
              <a:extLst>
                <a:ext uri="{FF2B5EF4-FFF2-40B4-BE49-F238E27FC236}">
                  <a16:creationId xmlns:a16="http://schemas.microsoft.com/office/drawing/2014/main" id="{E0A7539B-8A7A-5BD7-5902-B153A76089F8}"/>
                </a:ext>
              </a:extLst>
            </p:cNvPr>
            <p:cNvSpPr/>
            <p:nvPr/>
          </p:nvSpPr>
          <p:spPr>
            <a:xfrm rot="10800000">
              <a:off x="10318754" y="4953196"/>
              <a:ext cx="159342" cy="296988"/>
            </a:xfrm>
            <a:custGeom>
              <a:avLst/>
              <a:gdLst>
                <a:gd name="connsiteX0" fmla="*/ 16444 w 159342"/>
                <a:gd name="connsiteY0" fmla="*/ 123 h 296988"/>
                <a:gd name="connsiteX1" fmla="*/ 5014 w 159342"/>
                <a:gd name="connsiteY1" fmla="*/ 8695 h 296988"/>
                <a:gd name="connsiteX2" fmla="*/ 252 w 159342"/>
                <a:gd name="connsiteY2" fmla="*/ 87753 h 296988"/>
                <a:gd name="connsiteX3" fmla="*/ 10729 w 159342"/>
                <a:gd name="connsiteY3" fmla="*/ 99183 h 296988"/>
                <a:gd name="connsiteX4" fmla="*/ 44067 w 159342"/>
                <a:gd name="connsiteY4" fmla="*/ 254440 h 296988"/>
                <a:gd name="connsiteX5" fmla="*/ 142175 w 159342"/>
                <a:gd name="connsiteY5" fmla="*/ 262060 h 296988"/>
                <a:gd name="connsiteX6" fmla="*/ 16444 w 159342"/>
                <a:gd name="connsiteY6" fmla="*/ 123 h 296988"/>
                <a:gd name="connsiteX7" fmla="*/ 123125 w 159342"/>
                <a:gd name="connsiteY7" fmla="*/ 250630 h 296988"/>
                <a:gd name="connsiteX8" fmla="*/ 54544 w 159342"/>
                <a:gd name="connsiteY8" fmla="*/ 210625 h 296988"/>
                <a:gd name="connsiteX9" fmla="*/ 41210 w 159342"/>
                <a:gd name="connsiteY9" fmla="*/ 59178 h 296988"/>
                <a:gd name="connsiteX10" fmla="*/ 21207 w 159342"/>
                <a:gd name="connsiteY10" fmla="*/ 49653 h 296988"/>
                <a:gd name="connsiteX11" fmla="*/ 42162 w 159342"/>
                <a:gd name="connsiteY11" fmla="*/ 30603 h 296988"/>
                <a:gd name="connsiteX12" fmla="*/ 83119 w 159342"/>
                <a:gd name="connsiteY12" fmla="*/ 65845 h 296988"/>
                <a:gd name="connsiteX13" fmla="*/ 136460 w 159342"/>
                <a:gd name="connsiteY13" fmla="*/ 190622 h 296988"/>
                <a:gd name="connsiteX14" fmla="*/ 123125 w 159342"/>
                <a:gd name="connsiteY14" fmla="*/ 250630 h 2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342" h="296988">
                  <a:moveTo>
                    <a:pt x="16444" y="123"/>
                  </a:moveTo>
                  <a:cubicBezTo>
                    <a:pt x="11682" y="-830"/>
                    <a:pt x="6919" y="3933"/>
                    <a:pt x="5014" y="8695"/>
                  </a:cubicBezTo>
                  <a:cubicBezTo>
                    <a:pt x="-1653" y="35365"/>
                    <a:pt x="252" y="61083"/>
                    <a:pt x="252" y="87753"/>
                  </a:cubicBezTo>
                  <a:cubicBezTo>
                    <a:pt x="252" y="94420"/>
                    <a:pt x="5014" y="98230"/>
                    <a:pt x="10729" y="99183"/>
                  </a:cubicBezTo>
                  <a:cubicBezTo>
                    <a:pt x="7872" y="151570"/>
                    <a:pt x="25017" y="212530"/>
                    <a:pt x="44067" y="254440"/>
                  </a:cubicBezTo>
                  <a:cubicBezTo>
                    <a:pt x="67879" y="306828"/>
                    <a:pt x="111694" y="312543"/>
                    <a:pt x="142175" y="262060"/>
                  </a:cubicBezTo>
                  <a:cubicBezTo>
                    <a:pt x="195514" y="177288"/>
                    <a:pt x="116457" y="10600"/>
                    <a:pt x="16444" y="123"/>
                  </a:cubicBezTo>
                  <a:close/>
                  <a:moveTo>
                    <a:pt x="123125" y="250630"/>
                  </a:moveTo>
                  <a:cubicBezTo>
                    <a:pt x="93597" y="311590"/>
                    <a:pt x="62164" y="238247"/>
                    <a:pt x="54544" y="210625"/>
                  </a:cubicBezTo>
                  <a:cubicBezTo>
                    <a:pt x="40257" y="163000"/>
                    <a:pt x="24064" y="107755"/>
                    <a:pt x="41210" y="59178"/>
                  </a:cubicBezTo>
                  <a:cubicBezTo>
                    <a:pt x="45972" y="46795"/>
                    <a:pt x="28827" y="41080"/>
                    <a:pt x="21207" y="49653"/>
                  </a:cubicBezTo>
                  <a:cubicBezTo>
                    <a:pt x="22160" y="35365"/>
                    <a:pt x="26922" y="23935"/>
                    <a:pt x="42162" y="30603"/>
                  </a:cubicBezTo>
                  <a:cubicBezTo>
                    <a:pt x="58354" y="38222"/>
                    <a:pt x="71689" y="52510"/>
                    <a:pt x="83119" y="65845"/>
                  </a:cubicBezTo>
                  <a:cubicBezTo>
                    <a:pt x="112647" y="99183"/>
                    <a:pt x="130744" y="146808"/>
                    <a:pt x="136460" y="190622"/>
                  </a:cubicBezTo>
                  <a:cubicBezTo>
                    <a:pt x="138364" y="212530"/>
                    <a:pt x="132650" y="230628"/>
                    <a:pt x="123125" y="250630"/>
                  </a:cubicBezTo>
                  <a:close/>
                </a:path>
              </a:pathLst>
            </a:custGeom>
            <a:grpFill/>
            <a:ln w="9525" cap="flat">
              <a:noFill/>
              <a:prstDash val="solid"/>
              <a:miter/>
            </a:ln>
          </p:spPr>
          <p:txBody>
            <a:bodyPr rtlCol="0" anchor="ctr"/>
            <a:lstStyle/>
            <a:p>
              <a:endParaRPr lang="pt-BR"/>
            </a:p>
          </p:txBody>
        </p:sp>
        <p:sp>
          <p:nvSpPr>
            <p:cNvPr id="25" name="Forma Livre: Forma 43">
              <a:extLst>
                <a:ext uri="{FF2B5EF4-FFF2-40B4-BE49-F238E27FC236}">
                  <a16:creationId xmlns:a16="http://schemas.microsoft.com/office/drawing/2014/main" id="{B572D3C9-E65F-88F5-BA93-021E16FA9BFF}"/>
                </a:ext>
              </a:extLst>
            </p:cNvPr>
            <p:cNvSpPr/>
            <p:nvPr/>
          </p:nvSpPr>
          <p:spPr>
            <a:xfrm rot="10800000">
              <a:off x="9864086" y="5095714"/>
              <a:ext cx="346704" cy="279152"/>
            </a:xfrm>
            <a:custGeom>
              <a:avLst/>
              <a:gdLst>
                <a:gd name="connsiteX0" fmla="*/ 11076 w 346704"/>
                <a:gd name="connsiteY0" fmla="*/ 28 h 279152"/>
                <a:gd name="connsiteX1" fmla="*/ 11076 w 346704"/>
                <a:gd name="connsiteY1" fmla="*/ 22888 h 279152"/>
                <a:gd name="connsiteX2" fmla="*/ 30126 w 346704"/>
                <a:gd name="connsiteY2" fmla="*/ 23840 h 279152"/>
                <a:gd name="connsiteX3" fmla="*/ 22506 w 346704"/>
                <a:gd name="connsiteY3" fmla="*/ 37175 h 279152"/>
                <a:gd name="connsiteX4" fmla="*/ 147283 w 346704"/>
                <a:gd name="connsiteY4" fmla="*/ 259108 h 279152"/>
                <a:gd name="connsiteX5" fmla="*/ 335878 w 346704"/>
                <a:gd name="connsiteY5" fmla="*/ 211483 h 279152"/>
                <a:gd name="connsiteX6" fmla="*/ 11076 w 346704"/>
                <a:gd name="connsiteY6" fmla="*/ 28 h 279152"/>
                <a:gd name="connsiteX7" fmla="*/ 137758 w 346704"/>
                <a:gd name="connsiteY7" fmla="*/ 222913 h 279152"/>
                <a:gd name="connsiteX8" fmla="*/ 44413 w 346704"/>
                <a:gd name="connsiteY8" fmla="*/ 30508 h 279152"/>
                <a:gd name="connsiteX9" fmla="*/ 39651 w 346704"/>
                <a:gd name="connsiteY9" fmla="*/ 23840 h 279152"/>
                <a:gd name="connsiteX10" fmla="*/ 172048 w 346704"/>
                <a:gd name="connsiteY10" fmla="*/ 48605 h 279152"/>
                <a:gd name="connsiteX11" fmla="*/ 319686 w 346704"/>
                <a:gd name="connsiteY11" fmla="*/ 161000 h 279152"/>
                <a:gd name="connsiteX12" fmla="*/ 137758 w 346704"/>
                <a:gd name="connsiteY12" fmla="*/ 222913 h 2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6704" h="279152">
                  <a:moveTo>
                    <a:pt x="11076" y="28"/>
                  </a:moveTo>
                  <a:cubicBezTo>
                    <a:pt x="-4164" y="-925"/>
                    <a:pt x="-3212" y="22888"/>
                    <a:pt x="11076" y="22888"/>
                  </a:cubicBezTo>
                  <a:cubicBezTo>
                    <a:pt x="17743" y="22888"/>
                    <a:pt x="24411" y="23840"/>
                    <a:pt x="30126" y="23840"/>
                  </a:cubicBezTo>
                  <a:cubicBezTo>
                    <a:pt x="24411" y="25745"/>
                    <a:pt x="20601" y="30508"/>
                    <a:pt x="22506" y="37175"/>
                  </a:cubicBezTo>
                  <a:cubicBezTo>
                    <a:pt x="45366" y="116233"/>
                    <a:pt x="75846" y="211483"/>
                    <a:pt x="147283" y="259108"/>
                  </a:cubicBezTo>
                  <a:cubicBezTo>
                    <a:pt x="206338" y="299113"/>
                    <a:pt x="306351" y="277205"/>
                    <a:pt x="335878" y="211483"/>
                  </a:cubicBezTo>
                  <a:cubicBezTo>
                    <a:pt x="407316" y="52415"/>
                    <a:pt x="105373" y="2885"/>
                    <a:pt x="11076" y="28"/>
                  </a:cubicBezTo>
                  <a:close/>
                  <a:moveTo>
                    <a:pt x="137758" y="222913"/>
                  </a:moveTo>
                  <a:cubicBezTo>
                    <a:pt x="86323" y="175288"/>
                    <a:pt x="62511" y="96230"/>
                    <a:pt x="44413" y="30508"/>
                  </a:cubicBezTo>
                  <a:cubicBezTo>
                    <a:pt x="43461" y="27650"/>
                    <a:pt x="41556" y="24793"/>
                    <a:pt x="39651" y="23840"/>
                  </a:cubicBezTo>
                  <a:cubicBezTo>
                    <a:pt x="84418" y="27650"/>
                    <a:pt x="129186" y="36223"/>
                    <a:pt x="172048" y="48605"/>
                  </a:cubicBezTo>
                  <a:cubicBezTo>
                    <a:pt x="227293" y="64798"/>
                    <a:pt x="311113" y="95278"/>
                    <a:pt x="319686" y="161000"/>
                  </a:cubicBezTo>
                  <a:cubicBezTo>
                    <a:pt x="333021" y="263870"/>
                    <a:pt x="193956" y="275300"/>
                    <a:pt x="137758" y="222913"/>
                  </a:cubicBezTo>
                  <a:close/>
                </a:path>
              </a:pathLst>
            </a:custGeom>
            <a:grpFill/>
            <a:ln w="9525" cap="flat">
              <a:noFill/>
              <a:prstDash val="solid"/>
              <a:miter/>
            </a:ln>
          </p:spPr>
          <p:txBody>
            <a:bodyPr rtlCol="0" anchor="ctr"/>
            <a:lstStyle/>
            <a:p>
              <a:endParaRPr lang="pt-BR"/>
            </a:p>
          </p:txBody>
        </p:sp>
        <p:sp>
          <p:nvSpPr>
            <p:cNvPr id="26" name="Forma Livre: Forma 44">
              <a:extLst>
                <a:ext uri="{FF2B5EF4-FFF2-40B4-BE49-F238E27FC236}">
                  <a16:creationId xmlns:a16="http://schemas.microsoft.com/office/drawing/2014/main" id="{74D9585F-AE78-A2C4-E1EA-D97267E12257}"/>
                </a:ext>
              </a:extLst>
            </p:cNvPr>
            <p:cNvSpPr/>
            <p:nvPr/>
          </p:nvSpPr>
          <p:spPr>
            <a:xfrm rot="10800000">
              <a:off x="9043143" y="5612286"/>
              <a:ext cx="882011" cy="255070"/>
            </a:xfrm>
            <a:custGeom>
              <a:avLst/>
              <a:gdLst>
                <a:gd name="connsiteX0" fmla="*/ 880822 w 882011"/>
                <a:gd name="connsiteY0" fmla="*/ 128662 h 255070"/>
                <a:gd name="connsiteX1" fmla="*/ 740804 w 882011"/>
                <a:gd name="connsiteY1" fmla="*/ 17220 h 255070"/>
                <a:gd name="connsiteX2" fmla="*/ 458864 w 882011"/>
                <a:gd name="connsiteY2" fmla="*/ 1980 h 255070"/>
                <a:gd name="connsiteX3" fmla="*/ 202642 w 882011"/>
                <a:gd name="connsiteY3" fmla="*/ 23887 h 255070"/>
                <a:gd name="connsiteX4" fmla="*/ 29287 w 882011"/>
                <a:gd name="connsiteY4" fmla="*/ 81990 h 255070"/>
                <a:gd name="connsiteX5" fmla="*/ 18809 w 882011"/>
                <a:gd name="connsiteY5" fmla="*/ 84847 h 255070"/>
                <a:gd name="connsiteX6" fmla="*/ 16905 w 882011"/>
                <a:gd name="connsiteY6" fmla="*/ 86752 h 255070"/>
                <a:gd name="connsiteX7" fmla="*/ 10237 w 882011"/>
                <a:gd name="connsiteY7" fmla="*/ 85800 h 255070"/>
                <a:gd name="connsiteX8" fmla="*/ 8332 w 882011"/>
                <a:gd name="connsiteY8" fmla="*/ 85800 h 255070"/>
                <a:gd name="connsiteX9" fmla="*/ 5474 w 882011"/>
                <a:gd name="connsiteY9" fmla="*/ 106755 h 255070"/>
                <a:gd name="connsiteX10" fmla="*/ 12142 w 882011"/>
                <a:gd name="connsiteY10" fmla="*/ 109612 h 255070"/>
                <a:gd name="connsiteX11" fmla="*/ 25477 w 882011"/>
                <a:gd name="connsiteY11" fmla="*/ 116280 h 255070"/>
                <a:gd name="connsiteX12" fmla="*/ 28334 w 882011"/>
                <a:gd name="connsiteY12" fmla="*/ 114375 h 255070"/>
                <a:gd name="connsiteX13" fmla="*/ 61672 w 882011"/>
                <a:gd name="connsiteY13" fmla="*/ 120090 h 255070"/>
                <a:gd name="connsiteX14" fmla="*/ 215977 w 882011"/>
                <a:gd name="connsiteY14" fmla="*/ 160095 h 255070"/>
                <a:gd name="connsiteX15" fmla="*/ 527445 w 882011"/>
                <a:gd name="connsiteY15" fmla="*/ 241057 h 255070"/>
                <a:gd name="connsiteX16" fmla="*/ 880822 w 882011"/>
                <a:gd name="connsiteY16" fmla="*/ 128662 h 255070"/>
                <a:gd name="connsiteX17" fmla="*/ 697942 w 882011"/>
                <a:gd name="connsiteY17" fmla="*/ 230580 h 255070"/>
                <a:gd name="connsiteX18" fmla="*/ 435052 w 882011"/>
                <a:gd name="connsiteY18" fmla="*/ 200100 h 255070"/>
                <a:gd name="connsiteX19" fmla="*/ 189307 w 882011"/>
                <a:gd name="connsiteY19" fmla="*/ 127710 h 255070"/>
                <a:gd name="connsiteX20" fmla="*/ 82627 w 882011"/>
                <a:gd name="connsiteY20" fmla="*/ 101040 h 255070"/>
                <a:gd name="connsiteX21" fmla="*/ 47384 w 882011"/>
                <a:gd name="connsiteY21" fmla="*/ 95325 h 255070"/>
                <a:gd name="connsiteX22" fmla="*/ 196927 w 882011"/>
                <a:gd name="connsiteY22" fmla="*/ 46747 h 255070"/>
                <a:gd name="connsiteX23" fmla="*/ 407430 w 882011"/>
                <a:gd name="connsiteY23" fmla="*/ 24840 h 255070"/>
                <a:gd name="connsiteX24" fmla="*/ 664605 w 882011"/>
                <a:gd name="connsiteY24" fmla="*/ 28650 h 255070"/>
                <a:gd name="connsiteX25" fmla="*/ 855104 w 882011"/>
                <a:gd name="connsiteY25" fmla="*/ 121995 h 255070"/>
                <a:gd name="connsiteX26" fmla="*/ 697942 w 882011"/>
                <a:gd name="connsiteY26" fmla="*/ 230580 h 25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2011" h="255070">
                  <a:moveTo>
                    <a:pt x="880822" y="128662"/>
                  </a:moveTo>
                  <a:cubicBezTo>
                    <a:pt x="871297" y="61035"/>
                    <a:pt x="797954" y="29602"/>
                    <a:pt x="740804" y="17220"/>
                  </a:cubicBezTo>
                  <a:cubicBezTo>
                    <a:pt x="650317" y="-3735"/>
                    <a:pt x="551257" y="-878"/>
                    <a:pt x="458864" y="1980"/>
                  </a:cubicBezTo>
                  <a:cubicBezTo>
                    <a:pt x="373139" y="3885"/>
                    <a:pt x="287414" y="10552"/>
                    <a:pt x="202642" y="23887"/>
                  </a:cubicBezTo>
                  <a:cubicBezTo>
                    <a:pt x="143587" y="33412"/>
                    <a:pt x="79770" y="46747"/>
                    <a:pt x="29287" y="81990"/>
                  </a:cubicBezTo>
                  <a:cubicBezTo>
                    <a:pt x="25477" y="81037"/>
                    <a:pt x="21667" y="81037"/>
                    <a:pt x="18809" y="84847"/>
                  </a:cubicBezTo>
                  <a:cubicBezTo>
                    <a:pt x="17857" y="85800"/>
                    <a:pt x="17857" y="86752"/>
                    <a:pt x="16905" y="86752"/>
                  </a:cubicBezTo>
                  <a:cubicBezTo>
                    <a:pt x="14999" y="85800"/>
                    <a:pt x="12142" y="85800"/>
                    <a:pt x="10237" y="85800"/>
                  </a:cubicBezTo>
                  <a:cubicBezTo>
                    <a:pt x="9284" y="85800"/>
                    <a:pt x="9284" y="85800"/>
                    <a:pt x="8332" y="85800"/>
                  </a:cubicBezTo>
                  <a:cubicBezTo>
                    <a:pt x="-1193" y="87705"/>
                    <a:pt x="-3098" y="101992"/>
                    <a:pt x="5474" y="106755"/>
                  </a:cubicBezTo>
                  <a:cubicBezTo>
                    <a:pt x="7380" y="107707"/>
                    <a:pt x="9284" y="108660"/>
                    <a:pt x="12142" y="109612"/>
                  </a:cubicBezTo>
                  <a:cubicBezTo>
                    <a:pt x="14047" y="115327"/>
                    <a:pt x="20714" y="118185"/>
                    <a:pt x="25477" y="116280"/>
                  </a:cubicBezTo>
                  <a:cubicBezTo>
                    <a:pt x="26430" y="116280"/>
                    <a:pt x="27382" y="115327"/>
                    <a:pt x="28334" y="114375"/>
                  </a:cubicBezTo>
                  <a:cubicBezTo>
                    <a:pt x="39764" y="117232"/>
                    <a:pt x="51195" y="118185"/>
                    <a:pt x="61672" y="120090"/>
                  </a:cubicBezTo>
                  <a:cubicBezTo>
                    <a:pt x="115012" y="131520"/>
                    <a:pt x="164542" y="141997"/>
                    <a:pt x="215977" y="160095"/>
                  </a:cubicBezTo>
                  <a:cubicBezTo>
                    <a:pt x="317895" y="195337"/>
                    <a:pt x="421717" y="222960"/>
                    <a:pt x="527445" y="241057"/>
                  </a:cubicBezTo>
                  <a:cubicBezTo>
                    <a:pt x="616027" y="257250"/>
                    <a:pt x="902729" y="289635"/>
                    <a:pt x="880822" y="128662"/>
                  </a:cubicBezTo>
                  <a:close/>
                  <a:moveTo>
                    <a:pt x="697942" y="230580"/>
                  </a:moveTo>
                  <a:cubicBezTo>
                    <a:pt x="609359" y="236295"/>
                    <a:pt x="520777" y="220102"/>
                    <a:pt x="435052" y="200100"/>
                  </a:cubicBezTo>
                  <a:cubicBezTo>
                    <a:pt x="351232" y="181050"/>
                    <a:pt x="270270" y="155332"/>
                    <a:pt x="189307" y="127710"/>
                  </a:cubicBezTo>
                  <a:cubicBezTo>
                    <a:pt x="154064" y="115327"/>
                    <a:pt x="118822" y="106755"/>
                    <a:pt x="82627" y="101040"/>
                  </a:cubicBezTo>
                  <a:cubicBezTo>
                    <a:pt x="73102" y="99135"/>
                    <a:pt x="59767" y="98182"/>
                    <a:pt x="47384" y="95325"/>
                  </a:cubicBezTo>
                  <a:cubicBezTo>
                    <a:pt x="91199" y="66750"/>
                    <a:pt x="146445" y="55320"/>
                    <a:pt x="196927" y="46747"/>
                  </a:cubicBezTo>
                  <a:cubicBezTo>
                    <a:pt x="266459" y="34365"/>
                    <a:pt x="336945" y="28650"/>
                    <a:pt x="407430" y="24840"/>
                  </a:cubicBezTo>
                  <a:cubicBezTo>
                    <a:pt x="493155" y="20077"/>
                    <a:pt x="578880" y="21030"/>
                    <a:pt x="664605" y="28650"/>
                  </a:cubicBezTo>
                  <a:cubicBezTo>
                    <a:pt x="736042" y="34365"/>
                    <a:pt x="825577" y="46747"/>
                    <a:pt x="855104" y="121995"/>
                  </a:cubicBezTo>
                  <a:cubicBezTo>
                    <a:pt x="891300" y="211530"/>
                    <a:pt x="752234" y="226770"/>
                    <a:pt x="697942" y="230580"/>
                  </a:cubicBezTo>
                  <a:close/>
                </a:path>
              </a:pathLst>
            </a:custGeom>
            <a:grpFill/>
            <a:ln w="9525" cap="flat">
              <a:noFill/>
              <a:prstDash val="solid"/>
              <a:miter/>
            </a:ln>
          </p:spPr>
          <p:txBody>
            <a:bodyPr rtlCol="0" anchor="ctr"/>
            <a:lstStyle/>
            <a:p>
              <a:endParaRPr lang="pt-BR"/>
            </a:p>
          </p:txBody>
        </p:sp>
        <p:sp>
          <p:nvSpPr>
            <p:cNvPr id="27" name="Forma Livre: Forma 45">
              <a:extLst>
                <a:ext uri="{FF2B5EF4-FFF2-40B4-BE49-F238E27FC236}">
                  <a16:creationId xmlns:a16="http://schemas.microsoft.com/office/drawing/2014/main" id="{CBBBCE4C-3AA4-4A6F-0C6C-474EE5879D8F}"/>
                </a:ext>
              </a:extLst>
            </p:cNvPr>
            <p:cNvSpPr/>
            <p:nvPr/>
          </p:nvSpPr>
          <p:spPr>
            <a:xfrm rot="10800000">
              <a:off x="9167796" y="5709523"/>
              <a:ext cx="172763" cy="78745"/>
            </a:xfrm>
            <a:custGeom>
              <a:avLst/>
              <a:gdLst>
                <a:gd name="connsiteX0" fmla="*/ 159068 w 172763"/>
                <a:gd name="connsiteY0" fmla="*/ 11474 h 78745"/>
                <a:gd name="connsiteX1" fmla="*/ 64770 w 172763"/>
                <a:gd name="connsiteY1" fmla="*/ 11474 h 78745"/>
                <a:gd name="connsiteX2" fmla="*/ 59055 w 172763"/>
                <a:gd name="connsiteY2" fmla="*/ 19094 h 78745"/>
                <a:gd name="connsiteX3" fmla="*/ 5715 w 172763"/>
                <a:gd name="connsiteY3" fmla="*/ 30524 h 78745"/>
                <a:gd name="connsiteX4" fmla="*/ 0 w 172763"/>
                <a:gd name="connsiteY4" fmla="*/ 40049 h 78745"/>
                <a:gd name="connsiteX5" fmla="*/ 151447 w 172763"/>
                <a:gd name="connsiteY5" fmla="*/ 61004 h 78745"/>
                <a:gd name="connsiteX6" fmla="*/ 159068 w 172763"/>
                <a:gd name="connsiteY6" fmla="*/ 11474 h 78745"/>
                <a:gd name="connsiteX7" fmla="*/ 120968 w 172763"/>
                <a:gd name="connsiteY7" fmla="*/ 49574 h 78745"/>
                <a:gd name="connsiteX8" fmla="*/ 25717 w 172763"/>
                <a:gd name="connsiteY8" fmla="*/ 46717 h 78745"/>
                <a:gd name="connsiteX9" fmla="*/ 72390 w 172763"/>
                <a:gd name="connsiteY9" fmla="*/ 46717 h 78745"/>
                <a:gd name="connsiteX10" fmla="*/ 83820 w 172763"/>
                <a:gd name="connsiteY10" fmla="*/ 28619 h 78745"/>
                <a:gd name="connsiteX11" fmla="*/ 135255 w 172763"/>
                <a:gd name="connsiteY11" fmla="*/ 26714 h 78745"/>
                <a:gd name="connsiteX12" fmla="*/ 150495 w 172763"/>
                <a:gd name="connsiteY12" fmla="*/ 34334 h 78745"/>
                <a:gd name="connsiteX13" fmla="*/ 120968 w 172763"/>
                <a:gd name="connsiteY13" fmla="*/ 49574 h 7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2763" h="78745">
                  <a:moveTo>
                    <a:pt x="159068" y="11474"/>
                  </a:moveTo>
                  <a:cubicBezTo>
                    <a:pt x="133350" y="-5671"/>
                    <a:pt x="91440" y="-1861"/>
                    <a:pt x="64770" y="11474"/>
                  </a:cubicBezTo>
                  <a:cubicBezTo>
                    <a:pt x="60960" y="13379"/>
                    <a:pt x="59055" y="16237"/>
                    <a:pt x="59055" y="19094"/>
                  </a:cubicBezTo>
                  <a:cubicBezTo>
                    <a:pt x="40957" y="17189"/>
                    <a:pt x="22860" y="20999"/>
                    <a:pt x="5715" y="30524"/>
                  </a:cubicBezTo>
                  <a:cubicBezTo>
                    <a:pt x="2857" y="32429"/>
                    <a:pt x="0" y="36239"/>
                    <a:pt x="0" y="40049"/>
                  </a:cubicBezTo>
                  <a:cubicBezTo>
                    <a:pt x="6667" y="99104"/>
                    <a:pt x="117157" y="77197"/>
                    <a:pt x="151447" y="61004"/>
                  </a:cubicBezTo>
                  <a:cubicBezTo>
                    <a:pt x="175260" y="50527"/>
                    <a:pt x="180975" y="26714"/>
                    <a:pt x="159068" y="11474"/>
                  </a:cubicBezTo>
                  <a:close/>
                  <a:moveTo>
                    <a:pt x="120968" y="49574"/>
                  </a:moveTo>
                  <a:cubicBezTo>
                    <a:pt x="107632" y="53384"/>
                    <a:pt x="40957" y="63862"/>
                    <a:pt x="25717" y="46717"/>
                  </a:cubicBezTo>
                  <a:cubicBezTo>
                    <a:pt x="40957" y="41002"/>
                    <a:pt x="56197" y="40049"/>
                    <a:pt x="72390" y="46717"/>
                  </a:cubicBezTo>
                  <a:cubicBezTo>
                    <a:pt x="83820" y="50527"/>
                    <a:pt x="89535" y="36239"/>
                    <a:pt x="83820" y="28619"/>
                  </a:cubicBezTo>
                  <a:cubicBezTo>
                    <a:pt x="100013" y="22904"/>
                    <a:pt x="118110" y="22904"/>
                    <a:pt x="135255" y="26714"/>
                  </a:cubicBezTo>
                  <a:cubicBezTo>
                    <a:pt x="138113" y="27667"/>
                    <a:pt x="150495" y="30524"/>
                    <a:pt x="150495" y="34334"/>
                  </a:cubicBezTo>
                  <a:cubicBezTo>
                    <a:pt x="151447" y="40049"/>
                    <a:pt x="124777" y="47669"/>
                    <a:pt x="120968" y="49574"/>
                  </a:cubicBezTo>
                  <a:close/>
                </a:path>
              </a:pathLst>
            </a:custGeom>
            <a:grpFill/>
            <a:ln w="9525" cap="flat">
              <a:noFill/>
              <a:prstDash val="solid"/>
              <a:miter/>
            </a:ln>
          </p:spPr>
          <p:txBody>
            <a:bodyPr rtlCol="0" anchor="ctr"/>
            <a:lstStyle/>
            <a:p>
              <a:endParaRPr lang="pt-BR"/>
            </a:p>
          </p:txBody>
        </p:sp>
        <p:sp>
          <p:nvSpPr>
            <p:cNvPr id="28" name="Forma Livre: Forma 46">
              <a:extLst>
                <a:ext uri="{FF2B5EF4-FFF2-40B4-BE49-F238E27FC236}">
                  <a16:creationId xmlns:a16="http://schemas.microsoft.com/office/drawing/2014/main" id="{4C7A6A85-B02F-DF4E-AB94-2A0069A9EBBF}"/>
                </a:ext>
              </a:extLst>
            </p:cNvPr>
            <p:cNvSpPr/>
            <p:nvPr/>
          </p:nvSpPr>
          <p:spPr>
            <a:xfrm rot="10800000">
              <a:off x="11441796" y="5433288"/>
              <a:ext cx="140081" cy="69748"/>
            </a:xfrm>
            <a:custGeom>
              <a:avLst/>
              <a:gdLst>
                <a:gd name="connsiteX0" fmla="*/ 134247 w 140081"/>
                <a:gd name="connsiteY0" fmla="*/ 19244 h 69748"/>
                <a:gd name="connsiteX1" fmla="*/ 90432 w 140081"/>
                <a:gd name="connsiteY1" fmla="*/ 6862 h 69748"/>
                <a:gd name="connsiteX2" fmla="*/ 87574 w 140081"/>
                <a:gd name="connsiteY2" fmla="*/ 4957 h 69748"/>
                <a:gd name="connsiteX3" fmla="*/ 3755 w 140081"/>
                <a:gd name="connsiteY3" fmla="*/ 47819 h 69748"/>
                <a:gd name="connsiteX4" fmla="*/ 137105 w 140081"/>
                <a:gd name="connsiteY4" fmla="*/ 36389 h 69748"/>
                <a:gd name="connsiteX5" fmla="*/ 134247 w 140081"/>
                <a:gd name="connsiteY5" fmla="*/ 19244 h 69748"/>
                <a:gd name="connsiteX6" fmla="*/ 34235 w 140081"/>
                <a:gd name="connsiteY6" fmla="*/ 44962 h 69748"/>
                <a:gd name="connsiteX7" fmla="*/ 38045 w 140081"/>
                <a:gd name="connsiteY7" fmla="*/ 27817 h 69748"/>
                <a:gd name="connsiteX8" fmla="*/ 52332 w 140081"/>
                <a:gd name="connsiteY8" fmla="*/ 24007 h 69748"/>
                <a:gd name="connsiteX9" fmla="*/ 65667 w 140081"/>
                <a:gd name="connsiteY9" fmla="*/ 36389 h 69748"/>
                <a:gd name="connsiteX10" fmla="*/ 106624 w 140081"/>
                <a:gd name="connsiteY10" fmla="*/ 32579 h 69748"/>
                <a:gd name="connsiteX11" fmla="*/ 34235 w 140081"/>
                <a:gd name="connsiteY11" fmla="*/ 44962 h 6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081" h="69748">
                  <a:moveTo>
                    <a:pt x="134247" y="19244"/>
                  </a:moveTo>
                  <a:cubicBezTo>
                    <a:pt x="121865" y="9719"/>
                    <a:pt x="105672" y="5909"/>
                    <a:pt x="90432" y="6862"/>
                  </a:cubicBezTo>
                  <a:cubicBezTo>
                    <a:pt x="89480" y="5909"/>
                    <a:pt x="88527" y="5909"/>
                    <a:pt x="87574" y="4957"/>
                  </a:cubicBezTo>
                  <a:cubicBezTo>
                    <a:pt x="61857" y="-8378"/>
                    <a:pt x="-18153" y="4957"/>
                    <a:pt x="3755" y="47819"/>
                  </a:cubicBezTo>
                  <a:cubicBezTo>
                    <a:pt x="24710" y="88777"/>
                    <a:pt x="114245" y="64964"/>
                    <a:pt x="137105" y="36389"/>
                  </a:cubicBezTo>
                  <a:cubicBezTo>
                    <a:pt x="141867" y="31627"/>
                    <a:pt x="140915" y="24959"/>
                    <a:pt x="134247" y="19244"/>
                  </a:cubicBezTo>
                  <a:close/>
                  <a:moveTo>
                    <a:pt x="34235" y="44962"/>
                  </a:moveTo>
                  <a:cubicBezTo>
                    <a:pt x="14232" y="40199"/>
                    <a:pt x="26615" y="31627"/>
                    <a:pt x="38045" y="27817"/>
                  </a:cubicBezTo>
                  <a:cubicBezTo>
                    <a:pt x="41855" y="26864"/>
                    <a:pt x="47570" y="24959"/>
                    <a:pt x="52332" y="24007"/>
                  </a:cubicBezTo>
                  <a:cubicBezTo>
                    <a:pt x="51380" y="31627"/>
                    <a:pt x="57095" y="39247"/>
                    <a:pt x="65667" y="36389"/>
                  </a:cubicBezTo>
                  <a:cubicBezTo>
                    <a:pt x="79002" y="31627"/>
                    <a:pt x="93290" y="28769"/>
                    <a:pt x="106624" y="32579"/>
                  </a:cubicBezTo>
                  <a:cubicBezTo>
                    <a:pt x="87574" y="45914"/>
                    <a:pt x="55190" y="49724"/>
                    <a:pt x="34235" y="44962"/>
                  </a:cubicBezTo>
                  <a:close/>
                </a:path>
              </a:pathLst>
            </a:custGeom>
            <a:grpFill/>
            <a:ln w="9525" cap="flat">
              <a:noFill/>
              <a:prstDash val="solid"/>
              <a:miter/>
            </a:ln>
          </p:spPr>
          <p:txBody>
            <a:bodyPr rtlCol="0" anchor="ctr"/>
            <a:lstStyle/>
            <a:p>
              <a:endParaRPr lang="pt-BR"/>
            </a:p>
          </p:txBody>
        </p:sp>
        <p:sp>
          <p:nvSpPr>
            <p:cNvPr id="29" name="Forma Livre: Forma 47">
              <a:extLst>
                <a:ext uri="{FF2B5EF4-FFF2-40B4-BE49-F238E27FC236}">
                  <a16:creationId xmlns:a16="http://schemas.microsoft.com/office/drawing/2014/main" id="{45624589-A31D-C343-0EF5-DBCC8A751406}"/>
                </a:ext>
              </a:extLst>
            </p:cNvPr>
            <p:cNvSpPr/>
            <p:nvPr/>
          </p:nvSpPr>
          <p:spPr>
            <a:xfrm rot="10800000">
              <a:off x="8132208" y="5576481"/>
              <a:ext cx="719190" cy="1343312"/>
            </a:xfrm>
            <a:custGeom>
              <a:avLst/>
              <a:gdLst>
                <a:gd name="connsiteX0" fmla="*/ 712894 w 719190"/>
                <a:gd name="connsiteY0" fmla="*/ 695325 h 1343312"/>
                <a:gd name="connsiteX1" fmla="*/ 446194 w 719190"/>
                <a:gd name="connsiteY1" fmla="*/ 224790 h 1343312"/>
                <a:gd name="connsiteX2" fmla="*/ 267123 w 719190"/>
                <a:gd name="connsiteY2" fmla="*/ 80963 h 1343312"/>
                <a:gd name="connsiteX3" fmla="*/ 116628 w 719190"/>
                <a:gd name="connsiteY3" fmla="*/ 0 h 1343312"/>
                <a:gd name="connsiteX4" fmla="*/ 116628 w 719190"/>
                <a:gd name="connsiteY4" fmla="*/ 22860 h 1343312"/>
                <a:gd name="connsiteX5" fmla="*/ 225214 w 719190"/>
                <a:gd name="connsiteY5" fmla="*/ 77152 h 1343312"/>
                <a:gd name="connsiteX6" fmla="*/ 342371 w 719190"/>
                <a:gd name="connsiteY6" fmla="*/ 171450 h 1343312"/>
                <a:gd name="connsiteX7" fmla="*/ 590973 w 719190"/>
                <a:gd name="connsiteY7" fmla="*/ 430530 h 1343312"/>
                <a:gd name="connsiteX8" fmla="*/ 602403 w 719190"/>
                <a:gd name="connsiteY8" fmla="*/ 1133475 h 1343312"/>
                <a:gd name="connsiteX9" fmla="*/ 321416 w 719190"/>
                <a:gd name="connsiteY9" fmla="*/ 1320165 h 1343312"/>
                <a:gd name="connsiteX10" fmla="*/ 69003 w 719190"/>
                <a:gd name="connsiteY10" fmla="*/ 1132523 h 1343312"/>
                <a:gd name="connsiteX11" fmla="*/ 58526 w 719190"/>
                <a:gd name="connsiteY11" fmla="*/ 773430 h 1343312"/>
                <a:gd name="connsiteX12" fmla="*/ 340466 w 719190"/>
                <a:gd name="connsiteY12" fmla="*/ 601980 h 1343312"/>
                <a:gd name="connsiteX13" fmla="*/ 506201 w 719190"/>
                <a:gd name="connsiteY13" fmla="*/ 860108 h 1343312"/>
                <a:gd name="connsiteX14" fmla="*/ 384281 w 719190"/>
                <a:gd name="connsiteY14" fmla="*/ 986790 h 1343312"/>
                <a:gd name="connsiteX15" fmla="*/ 269028 w 719190"/>
                <a:gd name="connsiteY15" fmla="*/ 986790 h 1343312"/>
                <a:gd name="connsiteX16" fmla="*/ 289983 w 719190"/>
                <a:gd name="connsiteY16" fmla="*/ 859155 h 1343312"/>
                <a:gd name="connsiteX17" fmla="*/ 284269 w 719190"/>
                <a:gd name="connsiteY17" fmla="*/ 837247 h 1343312"/>
                <a:gd name="connsiteX18" fmla="*/ 247121 w 719190"/>
                <a:gd name="connsiteY18" fmla="*/ 998220 h 1343312"/>
                <a:gd name="connsiteX19" fmla="*/ 467148 w 719190"/>
                <a:gd name="connsiteY19" fmla="*/ 967740 h 1343312"/>
                <a:gd name="connsiteX20" fmla="*/ 447146 w 719190"/>
                <a:gd name="connsiteY20" fmla="*/ 603885 h 1343312"/>
                <a:gd name="connsiteX21" fmla="*/ 203306 w 719190"/>
                <a:gd name="connsiteY21" fmla="*/ 606743 h 1343312"/>
                <a:gd name="connsiteX22" fmla="*/ 16616 w 719190"/>
                <a:gd name="connsiteY22" fmla="*/ 811530 h 1343312"/>
                <a:gd name="connsiteX23" fmla="*/ 42333 w 719190"/>
                <a:gd name="connsiteY23" fmla="*/ 1125855 h 1343312"/>
                <a:gd name="connsiteX24" fmla="*/ 213783 w 719190"/>
                <a:gd name="connsiteY24" fmla="*/ 1322070 h 1343312"/>
                <a:gd name="connsiteX25" fmla="*/ 594783 w 719190"/>
                <a:gd name="connsiteY25" fmla="*/ 1185863 h 1343312"/>
                <a:gd name="connsiteX26" fmla="*/ 712894 w 719190"/>
                <a:gd name="connsiteY26" fmla="*/ 695325 h 134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9190" h="1343312">
                  <a:moveTo>
                    <a:pt x="712894" y="695325"/>
                  </a:moveTo>
                  <a:cubicBezTo>
                    <a:pt x="689081" y="510540"/>
                    <a:pt x="583353" y="347663"/>
                    <a:pt x="446194" y="224790"/>
                  </a:cubicBezTo>
                  <a:cubicBezTo>
                    <a:pt x="389996" y="174308"/>
                    <a:pt x="327131" y="127635"/>
                    <a:pt x="267123" y="80963"/>
                  </a:cubicBezTo>
                  <a:cubicBezTo>
                    <a:pt x="226166" y="48577"/>
                    <a:pt x="172826" y="952"/>
                    <a:pt x="116628" y="0"/>
                  </a:cubicBezTo>
                  <a:cubicBezTo>
                    <a:pt x="101389" y="0"/>
                    <a:pt x="102341" y="22860"/>
                    <a:pt x="116628" y="22860"/>
                  </a:cubicBezTo>
                  <a:cubicBezTo>
                    <a:pt x="155681" y="23813"/>
                    <a:pt x="194733" y="55245"/>
                    <a:pt x="225214" y="77152"/>
                  </a:cubicBezTo>
                  <a:cubicBezTo>
                    <a:pt x="266171" y="106680"/>
                    <a:pt x="303319" y="140017"/>
                    <a:pt x="342371" y="171450"/>
                  </a:cubicBezTo>
                  <a:cubicBezTo>
                    <a:pt x="438573" y="248602"/>
                    <a:pt x="524298" y="325755"/>
                    <a:pt x="590973" y="430530"/>
                  </a:cubicBezTo>
                  <a:cubicBezTo>
                    <a:pt x="727181" y="643890"/>
                    <a:pt x="729086" y="916305"/>
                    <a:pt x="602403" y="1133475"/>
                  </a:cubicBezTo>
                  <a:cubicBezTo>
                    <a:pt x="541444" y="1238250"/>
                    <a:pt x="446194" y="1315403"/>
                    <a:pt x="321416" y="1320165"/>
                  </a:cubicBezTo>
                  <a:cubicBezTo>
                    <a:pt x="200448" y="1324928"/>
                    <a:pt x="110914" y="1238250"/>
                    <a:pt x="69003" y="1132523"/>
                  </a:cubicBezTo>
                  <a:cubicBezTo>
                    <a:pt x="25189" y="1022985"/>
                    <a:pt x="-1481" y="882015"/>
                    <a:pt x="58526" y="773430"/>
                  </a:cubicBezTo>
                  <a:cubicBezTo>
                    <a:pt x="116628" y="668655"/>
                    <a:pt x="220451" y="602933"/>
                    <a:pt x="340466" y="601980"/>
                  </a:cubicBezTo>
                  <a:cubicBezTo>
                    <a:pt x="480483" y="601028"/>
                    <a:pt x="535728" y="738188"/>
                    <a:pt x="506201" y="860108"/>
                  </a:cubicBezTo>
                  <a:cubicBezTo>
                    <a:pt x="490961" y="924878"/>
                    <a:pt x="445241" y="964883"/>
                    <a:pt x="384281" y="986790"/>
                  </a:cubicBezTo>
                  <a:cubicBezTo>
                    <a:pt x="347133" y="1000125"/>
                    <a:pt x="304271" y="1005840"/>
                    <a:pt x="269028" y="986790"/>
                  </a:cubicBezTo>
                  <a:cubicBezTo>
                    <a:pt x="214736" y="957263"/>
                    <a:pt x="241406" y="876300"/>
                    <a:pt x="289983" y="859155"/>
                  </a:cubicBezTo>
                  <a:cubicBezTo>
                    <a:pt x="304271" y="854393"/>
                    <a:pt x="297603" y="832485"/>
                    <a:pt x="284269" y="837247"/>
                  </a:cubicBezTo>
                  <a:cubicBezTo>
                    <a:pt x="215689" y="861060"/>
                    <a:pt x="195686" y="947738"/>
                    <a:pt x="247121" y="998220"/>
                  </a:cubicBezTo>
                  <a:cubicBezTo>
                    <a:pt x="302366" y="1052513"/>
                    <a:pt x="418571" y="1009650"/>
                    <a:pt x="467148" y="967740"/>
                  </a:cubicBezTo>
                  <a:cubicBezTo>
                    <a:pt x="570971" y="879158"/>
                    <a:pt x="560494" y="680085"/>
                    <a:pt x="447146" y="603885"/>
                  </a:cubicBezTo>
                  <a:cubicBezTo>
                    <a:pt x="379519" y="558165"/>
                    <a:pt x="273791" y="577215"/>
                    <a:pt x="203306" y="606743"/>
                  </a:cubicBezTo>
                  <a:cubicBezTo>
                    <a:pt x="118533" y="642938"/>
                    <a:pt x="47096" y="725805"/>
                    <a:pt x="16616" y="811530"/>
                  </a:cubicBezTo>
                  <a:cubicBezTo>
                    <a:pt x="-18627" y="911543"/>
                    <a:pt x="8044" y="1030605"/>
                    <a:pt x="42333" y="1125855"/>
                  </a:cubicBezTo>
                  <a:cubicBezTo>
                    <a:pt x="72814" y="1211580"/>
                    <a:pt x="128058" y="1285875"/>
                    <a:pt x="213783" y="1322070"/>
                  </a:cubicBezTo>
                  <a:cubicBezTo>
                    <a:pt x="358564" y="1383983"/>
                    <a:pt x="508106" y="1302068"/>
                    <a:pt x="594783" y="1185863"/>
                  </a:cubicBezTo>
                  <a:cubicBezTo>
                    <a:pt x="700511" y="1047750"/>
                    <a:pt x="734801" y="867728"/>
                    <a:pt x="712894" y="695325"/>
                  </a:cubicBezTo>
                  <a:close/>
                </a:path>
              </a:pathLst>
            </a:custGeom>
            <a:grpFill/>
            <a:ln w="9525" cap="flat">
              <a:noFill/>
              <a:prstDash val="solid"/>
              <a:miter/>
            </a:ln>
          </p:spPr>
          <p:txBody>
            <a:bodyPr rtlCol="0" anchor="ctr"/>
            <a:lstStyle/>
            <a:p>
              <a:endParaRPr lang="pt-BR"/>
            </a:p>
          </p:txBody>
        </p:sp>
        <p:sp>
          <p:nvSpPr>
            <p:cNvPr id="30" name="Forma Livre: Forma 48">
              <a:extLst>
                <a:ext uri="{FF2B5EF4-FFF2-40B4-BE49-F238E27FC236}">
                  <a16:creationId xmlns:a16="http://schemas.microsoft.com/office/drawing/2014/main" id="{6B300E8B-4CD8-F82D-44A3-0963EEDE3FAC}"/>
                </a:ext>
              </a:extLst>
            </p:cNvPr>
            <p:cNvSpPr/>
            <p:nvPr/>
          </p:nvSpPr>
          <p:spPr>
            <a:xfrm rot="10800000">
              <a:off x="8507837" y="6150888"/>
              <a:ext cx="470801" cy="369808"/>
            </a:xfrm>
            <a:custGeom>
              <a:avLst/>
              <a:gdLst>
                <a:gd name="connsiteX0" fmla="*/ 460086 w 470801"/>
                <a:gd name="connsiteY0" fmla="*/ 0 h 369808"/>
                <a:gd name="connsiteX1" fmla="*/ 147666 w 470801"/>
                <a:gd name="connsiteY1" fmla="*/ 98107 h 369808"/>
                <a:gd name="connsiteX2" fmla="*/ 29 w 470801"/>
                <a:gd name="connsiteY2" fmla="*/ 359093 h 369808"/>
                <a:gd name="connsiteX3" fmla="*/ 22889 w 470801"/>
                <a:gd name="connsiteY3" fmla="*/ 359093 h 369808"/>
                <a:gd name="connsiteX4" fmla="*/ 155286 w 470801"/>
                <a:gd name="connsiteY4" fmla="*/ 121920 h 369808"/>
                <a:gd name="connsiteX5" fmla="*/ 460086 w 470801"/>
                <a:gd name="connsiteY5" fmla="*/ 22860 h 369808"/>
                <a:gd name="connsiteX6" fmla="*/ 460086 w 470801"/>
                <a:gd name="connsiteY6" fmla="*/ 0 h 36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801" h="369808">
                  <a:moveTo>
                    <a:pt x="460086" y="0"/>
                  </a:moveTo>
                  <a:cubicBezTo>
                    <a:pt x="346739" y="952"/>
                    <a:pt x="236249" y="23813"/>
                    <a:pt x="147666" y="98107"/>
                  </a:cubicBezTo>
                  <a:cubicBezTo>
                    <a:pt x="75276" y="159068"/>
                    <a:pt x="5744" y="262890"/>
                    <a:pt x="29" y="359093"/>
                  </a:cubicBezTo>
                  <a:cubicBezTo>
                    <a:pt x="-924" y="373380"/>
                    <a:pt x="21936" y="373380"/>
                    <a:pt x="22889" y="359093"/>
                  </a:cubicBezTo>
                  <a:cubicBezTo>
                    <a:pt x="28604" y="269557"/>
                    <a:pt x="93374" y="181927"/>
                    <a:pt x="155286" y="121920"/>
                  </a:cubicBezTo>
                  <a:cubicBezTo>
                    <a:pt x="236249" y="43815"/>
                    <a:pt x="352454" y="23813"/>
                    <a:pt x="460086" y="22860"/>
                  </a:cubicBezTo>
                  <a:cubicBezTo>
                    <a:pt x="474374" y="22860"/>
                    <a:pt x="474374" y="0"/>
                    <a:pt x="460086" y="0"/>
                  </a:cubicBezTo>
                  <a:close/>
                </a:path>
              </a:pathLst>
            </a:custGeom>
            <a:grpFill/>
            <a:ln w="9525" cap="flat">
              <a:noFill/>
              <a:prstDash val="solid"/>
              <a:miter/>
            </a:ln>
          </p:spPr>
          <p:txBody>
            <a:bodyPr rtlCol="0" anchor="ctr"/>
            <a:lstStyle/>
            <a:p>
              <a:endParaRPr lang="pt-BR"/>
            </a:p>
          </p:txBody>
        </p:sp>
        <p:sp>
          <p:nvSpPr>
            <p:cNvPr id="31" name="Forma Livre: Forma 49">
              <a:extLst>
                <a:ext uri="{FF2B5EF4-FFF2-40B4-BE49-F238E27FC236}">
                  <a16:creationId xmlns:a16="http://schemas.microsoft.com/office/drawing/2014/main" id="{AB333F74-DD1C-4837-DB23-FA359E4A8245}"/>
                </a:ext>
              </a:extLst>
            </p:cNvPr>
            <p:cNvSpPr/>
            <p:nvPr/>
          </p:nvSpPr>
          <p:spPr>
            <a:xfrm rot="10800000">
              <a:off x="8754889" y="6488608"/>
              <a:ext cx="267019" cy="151176"/>
            </a:xfrm>
            <a:custGeom>
              <a:avLst/>
              <a:gdLst>
                <a:gd name="connsiteX0" fmla="*/ 255706 w 267019"/>
                <a:gd name="connsiteY0" fmla="*/ 26 h 151176"/>
                <a:gd name="connsiteX1" fmla="*/ 86161 w 267019"/>
                <a:gd name="connsiteY1" fmla="*/ 47651 h 151176"/>
                <a:gd name="connsiteX2" fmla="*/ 1388 w 267019"/>
                <a:gd name="connsiteY2" fmla="*/ 142901 h 151176"/>
                <a:gd name="connsiteX3" fmla="*/ 23295 w 267019"/>
                <a:gd name="connsiteY3" fmla="*/ 137186 h 151176"/>
                <a:gd name="connsiteX4" fmla="*/ 130928 w 267019"/>
                <a:gd name="connsiteY4" fmla="*/ 53366 h 151176"/>
                <a:gd name="connsiteX5" fmla="*/ 254753 w 267019"/>
                <a:gd name="connsiteY5" fmla="*/ 22886 h 151176"/>
                <a:gd name="connsiteX6" fmla="*/ 255706 w 267019"/>
                <a:gd name="connsiteY6" fmla="*/ 26 h 15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19" h="151176">
                  <a:moveTo>
                    <a:pt x="255706" y="26"/>
                  </a:moveTo>
                  <a:cubicBezTo>
                    <a:pt x="198556" y="-927"/>
                    <a:pt x="137595" y="24791"/>
                    <a:pt x="86161" y="47651"/>
                  </a:cubicBezTo>
                  <a:cubicBezTo>
                    <a:pt x="51870" y="63843"/>
                    <a:pt x="-10042" y="95276"/>
                    <a:pt x="1388" y="142901"/>
                  </a:cubicBezTo>
                  <a:cubicBezTo>
                    <a:pt x="5198" y="157188"/>
                    <a:pt x="27106" y="151473"/>
                    <a:pt x="23295" y="137186"/>
                  </a:cubicBezTo>
                  <a:cubicBezTo>
                    <a:pt x="12818" y="97181"/>
                    <a:pt x="105211" y="63843"/>
                    <a:pt x="130928" y="53366"/>
                  </a:cubicBezTo>
                  <a:cubicBezTo>
                    <a:pt x="169028" y="38126"/>
                    <a:pt x="213795" y="22886"/>
                    <a:pt x="254753" y="22886"/>
                  </a:cubicBezTo>
                  <a:cubicBezTo>
                    <a:pt x="270945" y="23838"/>
                    <a:pt x="270945" y="978"/>
                    <a:pt x="255706" y="26"/>
                  </a:cubicBezTo>
                  <a:close/>
                </a:path>
              </a:pathLst>
            </a:custGeom>
            <a:grpFill/>
            <a:ln w="9525" cap="flat">
              <a:noFill/>
              <a:prstDash val="solid"/>
              <a:miter/>
            </a:ln>
          </p:spPr>
          <p:txBody>
            <a:bodyPr rtlCol="0" anchor="ctr"/>
            <a:lstStyle/>
            <a:p>
              <a:endParaRPr lang="pt-BR"/>
            </a:p>
          </p:txBody>
        </p:sp>
        <p:sp>
          <p:nvSpPr>
            <p:cNvPr id="32" name="Forma Livre: Forma 50">
              <a:extLst>
                <a:ext uri="{FF2B5EF4-FFF2-40B4-BE49-F238E27FC236}">
                  <a16:creationId xmlns:a16="http://schemas.microsoft.com/office/drawing/2014/main" id="{B35E7525-CB18-1CC9-8B84-94CFAEF0C782}"/>
                </a:ext>
              </a:extLst>
            </p:cNvPr>
            <p:cNvSpPr/>
            <p:nvPr/>
          </p:nvSpPr>
          <p:spPr>
            <a:xfrm rot="10800000">
              <a:off x="7910714" y="5411835"/>
              <a:ext cx="888798" cy="1126048"/>
            </a:xfrm>
            <a:custGeom>
              <a:avLst/>
              <a:gdLst>
                <a:gd name="connsiteX0" fmla="*/ 842935 w 888798"/>
                <a:gd name="connsiteY0" fmla="*/ 191494 h 1126048"/>
                <a:gd name="connsiteX1" fmla="*/ 724824 w 888798"/>
                <a:gd name="connsiteY1" fmla="*/ 2899 h 1126048"/>
                <a:gd name="connsiteX2" fmla="*/ 708632 w 888798"/>
                <a:gd name="connsiteY2" fmla="*/ 19092 h 1126048"/>
                <a:gd name="connsiteX3" fmla="*/ 826742 w 888798"/>
                <a:gd name="connsiteY3" fmla="*/ 212449 h 1126048"/>
                <a:gd name="connsiteX4" fmla="*/ 865795 w 888798"/>
                <a:gd name="connsiteY4" fmla="*/ 437239 h 1126048"/>
                <a:gd name="connsiteX5" fmla="*/ 751495 w 888798"/>
                <a:gd name="connsiteY5" fmla="*/ 839194 h 1126048"/>
                <a:gd name="connsiteX6" fmla="*/ 416215 w 888798"/>
                <a:gd name="connsiteY6" fmla="*/ 1078272 h 1126048"/>
                <a:gd name="connsiteX7" fmla="*/ 16165 w 888798"/>
                <a:gd name="connsiteY7" fmla="*/ 1045887 h 1126048"/>
                <a:gd name="connsiteX8" fmla="*/ 4735 w 888798"/>
                <a:gd name="connsiteY8" fmla="*/ 1065889 h 1126048"/>
                <a:gd name="connsiteX9" fmla="*/ 408595 w 888798"/>
                <a:gd name="connsiteY9" fmla="*/ 1103989 h 1126048"/>
                <a:gd name="connsiteX10" fmla="*/ 763877 w 888798"/>
                <a:gd name="connsiteY10" fmla="*/ 863007 h 1126048"/>
                <a:gd name="connsiteX11" fmla="*/ 888654 w 888798"/>
                <a:gd name="connsiteY11" fmla="*/ 437239 h 1126048"/>
                <a:gd name="connsiteX12" fmla="*/ 842935 w 888798"/>
                <a:gd name="connsiteY12" fmla="*/ 191494 h 112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8798" h="1126048">
                  <a:moveTo>
                    <a:pt x="842935" y="191494"/>
                  </a:moveTo>
                  <a:cubicBezTo>
                    <a:pt x="817217" y="126724"/>
                    <a:pt x="777212" y="48619"/>
                    <a:pt x="724824" y="2899"/>
                  </a:cubicBezTo>
                  <a:cubicBezTo>
                    <a:pt x="713395" y="-6626"/>
                    <a:pt x="697202" y="9567"/>
                    <a:pt x="708632" y="19092"/>
                  </a:cubicBezTo>
                  <a:cubicBezTo>
                    <a:pt x="762924" y="65764"/>
                    <a:pt x="801024" y="146727"/>
                    <a:pt x="826742" y="212449"/>
                  </a:cubicBezTo>
                  <a:cubicBezTo>
                    <a:pt x="854365" y="283887"/>
                    <a:pt x="865795" y="361039"/>
                    <a:pt x="865795" y="437239"/>
                  </a:cubicBezTo>
                  <a:cubicBezTo>
                    <a:pt x="865795" y="576304"/>
                    <a:pt x="821979" y="720132"/>
                    <a:pt x="751495" y="839194"/>
                  </a:cubicBezTo>
                  <a:cubicBezTo>
                    <a:pt x="677199" y="964924"/>
                    <a:pt x="555279" y="1043029"/>
                    <a:pt x="416215" y="1078272"/>
                  </a:cubicBezTo>
                  <a:cubicBezTo>
                    <a:pt x="296199" y="1108752"/>
                    <a:pt x="119987" y="1124944"/>
                    <a:pt x="16165" y="1045887"/>
                  </a:cubicBezTo>
                  <a:cubicBezTo>
                    <a:pt x="4735" y="1037314"/>
                    <a:pt x="-6696" y="1057317"/>
                    <a:pt x="4735" y="1065889"/>
                  </a:cubicBezTo>
                  <a:cubicBezTo>
                    <a:pt x="112367" y="1147804"/>
                    <a:pt x="283817" y="1130659"/>
                    <a:pt x="408595" y="1103989"/>
                  </a:cubicBezTo>
                  <a:cubicBezTo>
                    <a:pt x="555279" y="1072557"/>
                    <a:pt x="681962" y="988737"/>
                    <a:pt x="763877" y="863007"/>
                  </a:cubicBezTo>
                  <a:cubicBezTo>
                    <a:pt x="843887" y="739182"/>
                    <a:pt x="884845" y="583924"/>
                    <a:pt x="888654" y="437239"/>
                  </a:cubicBezTo>
                  <a:cubicBezTo>
                    <a:pt x="890560" y="353419"/>
                    <a:pt x="873415" y="268647"/>
                    <a:pt x="842935" y="191494"/>
                  </a:cubicBezTo>
                  <a:close/>
                </a:path>
              </a:pathLst>
            </a:custGeom>
            <a:grpFill/>
            <a:ln w="9525" cap="flat">
              <a:noFill/>
              <a:prstDash val="solid"/>
              <a:miter/>
            </a:ln>
          </p:spPr>
          <p:txBody>
            <a:bodyPr rtlCol="0" anchor="ctr"/>
            <a:lstStyle/>
            <a:p>
              <a:endParaRPr lang="pt-BR"/>
            </a:p>
          </p:txBody>
        </p:sp>
        <p:sp>
          <p:nvSpPr>
            <p:cNvPr id="33" name="Forma Livre: Forma 51">
              <a:extLst>
                <a:ext uri="{FF2B5EF4-FFF2-40B4-BE49-F238E27FC236}">
                  <a16:creationId xmlns:a16="http://schemas.microsoft.com/office/drawing/2014/main" id="{5C0F2B0E-E00E-47A2-2693-CB5D060EA2B8}"/>
                </a:ext>
              </a:extLst>
            </p:cNvPr>
            <p:cNvSpPr/>
            <p:nvPr/>
          </p:nvSpPr>
          <p:spPr>
            <a:xfrm rot="10800000">
              <a:off x="7711185" y="5413143"/>
              <a:ext cx="383123" cy="918928"/>
            </a:xfrm>
            <a:custGeom>
              <a:avLst/>
              <a:gdLst>
                <a:gd name="connsiteX0" fmla="*/ 356806 w 383123"/>
                <a:gd name="connsiteY0" fmla="*/ 7590 h 918928"/>
                <a:gd name="connsiteX1" fmla="*/ 334898 w 383123"/>
                <a:gd name="connsiteY1" fmla="*/ 13305 h 918928"/>
                <a:gd name="connsiteX2" fmla="*/ 358711 w 383123"/>
                <a:gd name="connsiteY2" fmla="*/ 243810 h 918928"/>
                <a:gd name="connsiteX3" fmla="*/ 315848 w 383123"/>
                <a:gd name="connsiteY3" fmla="*/ 529560 h 918928"/>
                <a:gd name="connsiteX4" fmla="*/ 5333 w 383123"/>
                <a:gd name="connsiteY4" fmla="*/ 897225 h 918928"/>
                <a:gd name="connsiteX5" fmla="*/ 16763 w 383123"/>
                <a:gd name="connsiteY5" fmla="*/ 917227 h 918928"/>
                <a:gd name="connsiteX6" fmla="*/ 328231 w 383123"/>
                <a:gd name="connsiteY6" fmla="*/ 561945 h 918928"/>
                <a:gd name="connsiteX7" fmla="*/ 380618 w 383123"/>
                <a:gd name="connsiteY7" fmla="*/ 255240 h 918928"/>
                <a:gd name="connsiteX8" fmla="*/ 356806 w 383123"/>
                <a:gd name="connsiteY8" fmla="*/ 7590 h 9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23" h="918928">
                  <a:moveTo>
                    <a:pt x="356806" y="7590"/>
                  </a:moveTo>
                  <a:cubicBezTo>
                    <a:pt x="351091" y="-5745"/>
                    <a:pt x="329183" y="-30"/>
                    <a:pt x="334898" y="13305"/>
                  </a:cubicBezTo>
                  <a:cubicBezTo>
                    <a:pt x="364426" y="85695"/>
                    <a:pt x="361568" y="167610"/>
                    <a:pt x="358711" y="243810"/>
                  </a:cubicBezTo>
                  <a:cubicBezTo>
                    <a:pt x="354901" y="340965"/>
                    <a:pt x="346329" y="437167"/>
                    <a:pt x="315848" y="529560"/>
                  </a:cubicBezTo>
                  <a:cubicBezTo>
                    <a:pt x="262508" y="690532"/>
                    <a:pt x="149161" y="811500"/>
                    <a:pt x="5333" y="897225"/>
                  </a:cubicBezTo>
                  <a:cubicBezTo>
                    <a:pt x="-7049" y="904845"/>
                    <a:pt x="4381" y="924847"/>
                    <a:pt x="16763" y="917227"/>
                  </a:cubicBezTo>
                  <a:cubicBezTo>
                    <a:pt x="158686" y="832455"/>
                    <a:pt x="267271" y="717202"/>
                    <a:pt x="328231" y="561945"/>
                  </a:cubicBezTo>
                  <a:cubicBezTo>
                    <a:pt x="366331" y="463837"/>
                    <a:pt x="375856" y="359062"/>
                    <a:pt x="380618" y="255240"/>
                  </a:cubicBezTo>
                  <a:cubicBezTo>
                    <a:pt x="384429" y="175230"/>
                    <a:pt x="388238" y="85695"/>
                    <a:pt x="356806" y="7590"/>
                  </a:cubicBezTo>
                  <a:close/>
                </a:path>
              </a:pathLst>
            </a:custGeom>
            <a:grpFill/>
            <a:ln w="9525" cap="flat">
              <a:noFill/>
              <a:prstDash val="solid"/>
              <a:miter/>
            </a:ln>
          </p:spPr>
          <p:txBody>
            <a:bodyPr rtlCol="0" anchor="ctr"/>
            <a:lstStyle/>
            <a:p>
              <a:endParaRPr lang="pt-BR"/>
            </a:p>
          </p:txBody>
        </p:sp>
        <p:sp>
          <p:nvSpPr>
            <p:cNvPr id="34" name="Forma Livre: Forma 52">
              <a:extLst>
                <a:ext uri="{FF2B5EF4-FFF2-40B4-BE49-F238E27FC236}">
                  <a16:creationId xmlns:a16="http://schemas.microsoft.com/office/drawing/2014/main" id="{6EE0ABB4-A9AB-7BA3-81D4-E7FEDD6D22DF}"/>
                </a:ext>
              </a:extLst>
            </p:cNvPr>
            <p:cNvSpPr/>
            <p:nvPr/>
          </p:nvSpPr>
          <p:spPr>
            <a:xfrm rot="10800000">
              <a:off x="8853720" y="5108028"/>
              <a:ext cx="877336" cy="318732"/>
            </a:xfrm>
            <a:custGeom>
              <a:avLst/>
              <a:gdLst>
                <a:gd name="connsiteX0" fmla="*/ 843887 w 877336"/>
                <a:gd name="connsiteY0" fmla="*/ 79544 h 318732"/>
                <a:gd name="connsiteX1" fmla="*/ 778165 w 877336"/>
                <a:gd name="connsiteY1" fmla="*/ 138599 h 318732"/>
                <a:gd name="connsiteX2" fmla="*/ 716252 w 877336"/>
                <a:gd name="connsiteY2" fmla="*/ 179557 h 318732"/>
                <a:gd name="connsiteX3" fmla="*/ 704822 w 877336"/>
                <a:gd name="connsiteY3" fmla="*/ 118597 h 318732"/>
                <a:gd name="connsiteX4" fmla="*/ 677199 w 877336"/>
                <a:gd name="connsiteY4" fmla="*/ 61447 h 318732"/>
                <a:gd name="connsiteX5" fmla="*/ 548612 w 877336"/>
                <a:gd name="connsiteY5" fmla="*/ 224324 h 318732"/>
                <a:gd name="connsiteX6" fmla="*/ 482889 w 877336"/>
                <a:gd name="connsiteY6" fmla="*/ 210989 h 318732"/>
                <a:gd name="connsiteX7" fmla="*/ 470507 w 877336"/>
                <a:gd name="connsiteY7" fmla="*/ 131932 h 318732"/>
                <a:gd name="connsiteX8" fmla="*/ 466697 w 877336"/>
                <a:gd name="connsiteY8" fmla="*/ 15727 h 318732"/>
                <a:gd name="connsiteX9" fmla="*/ 452410 w 877336"/>
                <a:gd name="connsiteY9" fmla="*/ 8107 h 318732"/>
                <a:gd name="connsiteX10" fmla="*/ 326679 w 877336"/>
                <a:gd name="connsiteY10" fmla="*/ 151934 h 318732"/>
                <a:gd name="connsiteX11" fmla="*/ 269529 w 877336"/>
                <a:gd name="connsiteY11" fmla="*/ 279569 h 318732"/>
                <a:gd name="connsiteX12" fmla="*/ 211427 w 877336"/>
                <a:gd name="connsiteY12" fmla="*/ 213847 h 318732"/>
                <a:gd name="connsiteX13" fmla="*/ 214285 w 877336"/>
                <a:gd name="connsiteY13" fmla="*/ 145267 h 318732"/>
                <a:gd name="connsiteX14" fmla="*/ 145704 w 877336"/>
                <a:gd name="connsiteY14" fmla="*/ 7154 h 318732"/>
                <a:gd name="connsiteX15" fmla="*/ 59027 w 877336"/>
                <a:gd name="connsiteY15" fmla="*/ 124312 h 318732"/>
                <a:gd name="connsiteX16" fmla="*/ 36167 w 877336"/>
                <a:gd name="connsiteY16" fmla="*/ 188129 h 318732"/>
                <a:gd name="connsiteX17" fmla="*/ 4735 w 877336"/>
                <a:gd name="connsiteY17" fmla="*/ 265282 h 318732"/>
                <a:gd name="connsiteX18" fmla="*/ 16164 w 877336"/>
                <a:gd name="connsiteY18" fmla="*/ 285284 h 318732"/>
                <a:gd name="connsiteX19" fmla="*/ 55217 w 877336"/>
                <a:gd name="connsiteY19" fmla="*/ 205274 h 318732"/>
                <a:gd name="connsiteX20" fmla="*/ 139989 w 877336"/>
                <a:gd name="connsiteY20" fmla="*/ 40492 h 318732"/>
                <a:gd name="connsiteX21" fmla="*/ 193329 w 877336"/>
                <a:gd name="connsiteY21" fmla="*/ 47159 h 318732"/>
                <a:gd name="connsiteX22" fmla="*/ 194282 w 877336"/>
                <a:gd name="connsiteY22" fmla="*/ 89069 h 318732"/>
                <a:gd name="connsiteX23" fmla="*/ 189519 w 877336"/>
                <a:gd name="connsiteY23" fmla="*/ 153839 h 318732"/>
                <a:gd name="connsiteX24" fmla="*/ 194282 w 877336"/>
                <a:gd name="connsiteY24" fmla="*/ 280522 h 318732"/>
                <a:gd name="connsiteX25" fmla="*/ 319060 w 877336"/>
                <a:gd name="connsiteY25" fmla="*/ 236707 h 318732"/>
                <a:gd name="connsiteX26" fmla="*/ 444789 w 877336"/>
                <a:gd name="connsiteY26" fmla="*/ 32872 h 318732"/>
                <a:gd name="connsiteX27" fmla="*/ 474317 w 877336"/>
                <a:gd name="connsiteY27" fmla="*/ 242422 h 318732"/>
                <a:gd name="connsiteX28" fmla="*/ 554327 w 877336"/>
                <a:gd name="connsiteY28" fmla="*/ 248136 h 318732"/>
                <a:gd name="connsiteX29" fmla="*/ 605762 w 877336"/>
                <a:gd name="connsiteY29" fmla="*/ 152887 h 318732"/>
                <a:gd name="connsiteX30" fmla="*/ 643862 w 877336"/>
                <a:gd name="connsiteY30" fmla="*/ 91927 h 318732"/>
                <a:gd name="connsiteX31" fmla="*/ 679104 w 877336"/>
                <a:gd name="connsiteY31" fmla="*/ 126217 h 318732"/>
                <a:gd name="connsiteX32" fmla="*/ 703869 w 877336"/>
                <a:gd name="connsiteY32" fmla="*/ 202417 h 318732"/>
                <a:gd name="connsiteX33" fmla="*/ 776260 w 877336"/>
                <a:gd name="connsiteY33" fmla="*/ 182414 h 318732"/>
                <a:gd name="connsiteX34" fmla="*/ 806740 w 877336"/>
                <a:gd name="connsiteY34" fmla="*/ 129074 h 318732"/>
                <a:gd name="connsiteX35" fmla="*/ 848649 w 877336"/>
                <a:gd name="connsiteY35" fmla="*/ 123359 h 318732"/>
                <a:gd name="connsiteX36" fmla="*/ 854365 w 877336"/>
                <a:gd name="connsiteY36" fmla="*/ 166222 h 318732"/>
                <a:gd name="connsiteX37" fmla="*/ 877224 w 877336"/>
                <a:gd name="connsiteY37" fmla="*/ 166222 h 318732"/>
                <a:gd name="connsiteX38" fmla="*/ 843887 w 877336"/>
                <a:gd name="connsiteY38" fmla="*/ 79544 h 31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7336" h="318732">
                  <a:moveTo>
                    <a:pt x="843887" y="79544"/>
                  </a:moveTo>
                  <a:cubicBezTo>
                    <a:pt x="811502" y="70972"/>
                    <a:pt x="789594" y="116692"/>
                    <a:pt x="778165" y="138599"/>
                  </a:cubicBezTo>
                  <a:cubicBezTo>
                    <a:pt x="767687" y="158602"/>
                    <a:pt x="744827" y="202417"/>
                    <a:pt x="716252" y="179557"/>
                  </a:cubicBezTo>
                  <a:cubicBezTo>
                    <a:pt x="701965" y="167174"/>
                    <a:pt x="705774" y="134789"/>
                    <a:pt x="704822" y="118597"/>
                  </a:cubicBezTo>
                  <a:cubicBezTo>
                    <a:pt x="703869" y="95737"/>
                    <a:pt x="701965" y="69067"/>
                    <a:pt x="677199" y="61447"/>
                  </a:cubicBezTo>
                  <a:cubicBezTo>
                    <a:pt x="600047" y="37634"/>
                    <a:pt x="580044" y="189082"/>
                    <a:pt x="548612" y="224324"/>
                  </a:cubicBezTo>
                  <a:cubicBezTo>
                    <a:pt x="527657" y="248136"/>
                    <a:pt x="496224" y="233849"/>
                    <a:pt x="482889" y="210989"/>
                  </a:cubicBezTo>
                  <a:cubicBezTo>
                    <a:pt x="470507" y="188129"/>
                    <a:pt x="471460" y="156697"/>
                    <a:pt x="470507" y="131932"/>
                  </a:cubicBezTo>
                  <a:cubicBezTo>
                    <a:pt x="470507" y="93832"/>
                    <a:pt x="477174" y="52874"/>
                    <a:pt x="466697" y="15727"/>
                  </a:cubicBezTo>
                  <a:cubicBezTo>
                    <a:pt x="464792" y="9059"/>
                    <a:pt x="459077" y="6202"/>
                    <a:pt x="452410" y="8107"/>
                  </a:cubicBezTo>
                  <a:cubicBezTo>
                    <a:pt x="380019" y="22394"/>
                    <a:pt x="349539" y="89069"/>
                    <a:pt x="326679" y="151934"/>
                  </a:cubicBezTo>
                  <a:cubicBezTo>
                    <a:pt x="310487" y="196702"/>
                    <a:pt x="299057" y="241469"/>
                    <a:pt x="269529" y="279569"/>
                  </a:cubicBezTo>
                  <a:cubicBezTo>
                    <a:pt x="225714" y="335767"/>
                    <a:pt x="211427" y="237659"/>
                    <a:pt x="211427" y="213847"/>
                  </a:cubicBezTo>
                  <a:cubicBezTo>
                    <a:pt x="211427" y="190987"/>
                    <a:pt x="214285" y="168127"/>
                    <a:pt x="214285" y="145267"/>
                  </a:cubicBezTo>
                  <a:cubicBezTo>
                    <a:pt x="215237" y="99547"/>
                    <a:pt x="235239" y="-31898"/>
                    <a:pt x="145704" y="7154"/>
                  </a:cubicBezTo>
                  <a:cubicBezTo>
                    <a:pt x="103794" y="26204"/>
                    <a:pt x="77124" y="86212"/>
                    <a:pt x="59027" y="124312"/>
                  </a:cubicBezTo>
                  <a:cubicBezTo>
                    <a:pt x="49502" y="144314"/>
                    <a:pt x="41882" y="166222"/>
                    <a:pt x="36167" y="188129"/>
                  </a:cubicBezTo>
                  <a:cubicBezTo>
                    <a:pt x="29499" y="212894"/>
                    <a:pt x="26642" y="249089"/>
                    <a:pt x="4735" y="265282"/>
                  </a:cubicBezTo>
                  <a:cubicBezTo>
                    <a:pt x="-6696" y="273854"/>
                    <a:pt x="4735" y="293857"/>
                    <a:pt x="16164" y="285284"/>
                  </a:cubicBezTo>
                  <a:cubicBezTo>
                    <a:pt x="41882" y="266234"/>
                    <a:pt x="48549" y="234802"/>
                    <a:pt x="55217" y="205274"/>
                  </a:cubicBezTo>
                  <a:cubicBezTo>
                    <a:pt x="69504" y="146219"/>
                    <a:pt x="97127" y="84307"/>
                    <a:pt x="139989" y="40492"/>
                  </a:cubicBezTo>
                  <a:cubicBezTo>
                    <a:pt x="156182" y="19537"/>
                    <a:pt x="174279" y="22394"/>
                    <a:pt x="193329" y="47159"/>
                  </a:cubicBezTo>
                  <a:cubicBezTo>
                    <a:pt x="197139" y="60494"/>
                    <a:pt x="195235" y="75734"/>
                    <a:pt x="194282" y="89069"/>
                  </a:cubicBezTo>
                  <a:cubicBezTo>
                    <a:pt x="193329" y="110977"/>
                    <a:pt x="190472" y="131932"/>
                    <a:pt x="189519" y="153839"/>
                  </a:cubicBezTo>
                  <a:cubicBezTo>
                    <a:pt x="188567" y="193844"/>
                    <a:pt x="178089" y="242422"/>
                    <a:pt x="194282" y="280522"/>
                  </a:cubicBezTo>
                  <a:cubicBezTo>
                    <a:pt x="232382" y="366247"/>
                    <a:pt x="296199" y="288142"/>
                    <a:pt x="319060" y="236707"/>
                  </a:cubicBezTo>
                  <a:cubicBezTo>
                    <a:pt x="349539" y="166222"/>
                    <a:pt x="360969" y="58589"/>
                    <a:pt x="444789" y="32872"/>
                  </a:cubicBezTo>
                  <a:cubicBezTo>
                    <a:pt x="458124" y="100499"/>
                    <a:pt x="422882" y="185272"/>
                    <a:pt x="474317" y="242422"/>
                  </a:cubicBezTo>
                  <a:cubicBezTo>
                    <a:pt x="494319" y="264329"/>
                    <a:pt x="531467" y="264329"/>
                    <a:pt x="554327" y="248136"/>
                  </a:cubicBezTo>
                  <a:cubicBezTo>
                    <a:pt x="582902" y="228134"/>
                    <a:pt x="593379" y="184319"/>
                    <a:pt x="605762" y="152887"/>
                  </a:cubicBezTo>
                  <a:cubicBezTo>
                    <a:pt x="614335" y="130979"/>
                    <a:pt x="623860" y="106214"/>
                    <a:pt x="643862" y="91927"/>
                  </a:cubicBezTo>
                  <a:cubicBezTo>
                    <a:pt x="676247" y="69067"/>
                    <a:pt x="679104" y="103357"/>
                    <a:pt x="679104" y="126217"/>
                  </a:cubicBezTo>
                  <a:cubicBezTo>
                    <a:pt x="680057" y="150029"/>
                    <a:pt x="678152" y="189082"/>
                    <a:pt x="703869" y="202417"/>
                  </a:cubicBezTo>
                  <a:cubicBezTo>
                    <a:pt x="730540" y="216704"/>
                    <a:pt x="760067" y="207179"/>
                    <a:pt x="776260" y="182414"/>
                  </a:cubicBezTo>
                  <a:cubicBezTo>
                    <a:pt x="787690" y="165269"/>
                    <a:pt x="796262" y="146219"/>
                    <a:pt x="806740" y="129074"/>
                  </a:cubicBezTo>
                  <a:cubicBezTo>
                    <a:pt x="816265" y="111929"/>
                    <a:pt x="840077" y="95737"/>
                    <a:pt x="848649" y="123359"/>
                  </a:cubicBezTo>
                  <a:cubicBezTo>
                    <a:pt x="852460" y="136694"/>
                    <a:pt x="852460" y="151934"/>
                    <a:pt x="854365" y="166222"/>
                  </a:cubicBezTo>
                  <a:cubicBezTo>
                    <a:pt x="856269" y="180509"/>
                    <a:pt x="879129" y="180509"/>
                    <a:pt x="877224" y="166222"/>
                  </a:cubicBezTo>
                  <a:cubicBezTo>
                    <a:pt x="877224" y="134789"/>
                    <a:pt x="879129" y="89069"/>
                    <a:pt x="843887" y="79544"/>
                  </a:cubicBezTo>
                  <a:close/>
                </a:path>
              </a:pathLst>
            </a:custGeom>
            <a:grpFill/>
            <a:ln w="9525" cap="flat">
              <a:noFill/>
              <a:prstDash val="solid"/>
              <a:miter/>
            </a:ln>
          </p:spPr>
          <p:txBody>
            <a:bodyPr rtlCol="0" anchor="ctr"/>
            <a:lstStyle/>
            <a:p>
              <a:endParaRPr lang="pt-BR"/>
            </a:p>
          </p:txBody>
        </p:sp>
        <p:sp>
          <p:nvSpPr>
            <p:cNvPr id="35" name="Forma Livre: Forma 53">
              <a:extLst>
                <a:ext uri="{FF2B5EF4-FFF2-40B4-BE49-F238E27FC236}">
                  <a16:creationId xmlns:a16="http://schemas.microsoft.com/office/drawing/2014/main" id="{16420C56-EB9A-BC71-4FB1-42336A6F15FC}"/>
                </a:ext>
              </a:extLst>
            </p:cNvPr>
            <p:cNvSpPr/>
            <p:nvPr/>
          </p:nvSpPr>
          <p:spPr>
            <a:xfrm rot="10800000">
              <a:off x="10842404" y="5741791"/>
              <a:ext cx="526875" cy="277508"/>
            </a:xfrm>
            <a:custGeom>
              <a:avLst/>
              <a:gdLst>
                <a:gd name="connsiteX0" fmla="*/ 525534 w 526875"/>
                <a:gd name="connsiteY0" fmla="*/ 109739 h 277508"/>
                <a:gd name="connsiteX1" fmla="*/ 502674 w 526875"/>
                <a:gd name="connsiteY1" fmla="*/ 46874 h 277508"/>
                <a:gd name="connsiteX2" fmla="*/ 482671 w 526875"/>
                <a:gd name="connsiteY2" fmla="*/ 46874 h 277508"/>
                <a:gd name="connsiteX3" fmla="*/ 464574 w 526875"/>
                <a:gd name="connsiteY3" fmla="*/ 95452 h 277508"/>
                <a:gd name="connsiteX4" fmla="*/ 403614 w 526875"/>
                <a:gd name="connsiteY4" fmla="*/ 116407 h 277508"/>
                <a:gd name="connsiteX5" fmla="*/ 365514 w 526875"/>
                <a:gd name="connsiteY5" fmla="*/ 8774 h 277508"/>
                <a:gd name="connsiteX6" fmla="*/ 282646 w 526875"/>
                <a:gd name="connsiteY6" fmla="*/ 107834 h 277508"/>
                <a:gd name="connsiteX7" fmla="*/ 260739 w 526875"/>
                <a:gd name="connsiteY7" fmla="*/ 204989 h 277508"/>
                <a:gd name="connsiteX8" fmla="*/ 168346 w 526875"/>
                <a:gd name="connsiteY8" fmla="*/ 212609 h 277508"/>
                <a:gd name="connsiteX9" fmla="*/ 126437 w 526875"/>
                <a:gd name="connsiteY9" fmla="*/ 104024 h 277508"/>
                <a:gd name="connsiteX10" fmla="*/ 41664 w 526875"/>
                <a:gd name="connsiteY10" fmla="*/ 80212 h 277508"/>
                <a:gd name="connsiteX11" fmla="*/ 707 w 526875"/>
                <a:gd name="connsiteY11" fmla="*/ 229754 h 277508"/>
                <a:gd name="connsiteX12" fmla="*/ 23567 w 526875"/>
                <a:gd name="connsiteY12" fmla="*/ 229754 h 277508"/>
                <a:gd name="connsiteX13" fmla="*/ 47379 w 526875"/>
                <a:gd name="connsiteY13" fmla="*/ 105929 h 277508"/>
                <a:gd name="connsiteX14" fmla="*/ 134057 w 526875"/>
                <a:gd name="connsiteY14" fmla="*/ 194512 h 277508"/>
                <a:gd name="connsiteX15" fmla="*/ 221687 w 526875"/>
                <a:gd name="connsiteY15" fmla="*/ 277379 h 277508"/>
                <a:gd name="connsiteX16" fmla="*/ 304554 w 526875"/>
                <a:gd name="connsiteY16" fmla="*/ 114502 h 277508"/>
                <a:gd name="connsiteX17" fmla="*/ 354084 w 526875"/>
                <a:gd name="connsiteY17" fmla="*/ 28777 h 277508"/>
                <a:gd name="connsiteX18" fmla="*/ 395042 w 526875"/>
                <a:gd name="connsiteY18" fmla="*/ 148792 h 277508"/>
                <a:gd name="connsiteX19" fmla="*/ 458859 w 526875"/>
                <a:gd name="connsiteY19" fmla="*/ 159269 h 277508"/>
                <a:gd name="connsiteX20" fmla="*/ 492196 w 526875"/>
                <a:gd name="connsiteY20" fmla="*/ 82117 h 277508"/>
                <a:gd name="connsiteX21" fmla="*/ 505532 w 526875"/>
                <a:gd name="connsiteY21" fmla="*/ 121169 h 277508"/>
                <a:gd name="connsiteX22" fmla="*/ 525534 w 526875"/>
                <a:gd name="connsiteY22" fmla="*/ 109739 h 27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875" h="277508">
                  <a:moveTo>
                    <a:pt x="525534" y="109739"/>
                  </a:moveTo>
                  <a:cubicBezTo>
                    <a:pt x="515057" y="89737"/>
                    <a:pt x="513151" y="66877"/>
                    <a:pt x="502674" y="46874"/>
                  </a:cubicBezTo>
                  <a:cubicBezTo>
                    <a:pt x="498864" y="39254"/>
                    <a:pt x="486482" y="39254"/>
                    <a:pt x="482671" y="46874"/>
                  </a:cubicBezTo>
                  <a:cubicBezTo>
                    <a:pt x="474099" y="62114"/>
                    <a:pt x="469337" y="78307"/>
                    <a:pt x="464574" y="95452"/>
                  </a:cubicBezTo>
                  <a:cubicBezTo>
                    <a:pt x="455049" y="128789"/>
                    <a:pt x="424569" y="173557"/>
                    <a:pt x="403614" y="116407"/>
                  </a:cubicBezTo>
                  <a:cubicBezTo>
                    <a:pt x="390279" y="80212"/>
                    <a:pt x="396946" y="36397"/>
                    <a:pt x="365514" y="8774"/>
                  </a:cubicBezTo>
                  <a:cubicBezTo>
                    <a:pt x="315984" y="-32183"/>
                    <a:pt x="288362" y="82117"/>
                    <a:pt x="282646" y="107834"/>
                  </a:cubicBezTo>
                  <a:cubicBezTo>
                    <a:pt x="274074" y="140219"/>
                    <a:pt x="269312" y="172604"/>
                    <a:pt x="260739" y="204989"/>
                  </a:cubicBezTo>
                  <a:cubicBezTo>
                    <a:pt x="244546" y="266902"/>
                    <a:pt x="199779" y="255472"/>
                    <a:pt x="168346" y="212609"/>
                  </a:cubicBezTo>
                  <a:cubicBezTo>
                    <a:pt x="146439" y="182129"/>
                    <a:pt x="142629" y="138314"/>
                    <a:pt x="126437" y="104024"/>
                  </a:cubicBezTo>
                  <a:cubicBezTo>
                    <a:pt x="109292" y="67829"/>
                    <a:pt x="73097" y="58304"/>
                    <a:pt x="41664" y="80212"/>
                  </a:cubicBezTo>
                  <a:cubicBezTo>
                    <a:pt x="-5961" y="112597"/>
                    <a:pt x="-246" y="180224"/>
                    <a:pt x="707" y="229754"/>
                  </a:cubicBezTo>
                  <a:cubicBezTo>
                    <a:pt x="707" y="244042"/>
                    <a:pt x="23567" y="244994"/>
                    <a:pt x="23567" y="229754"/>
                  </a:cubicBezTo>
                  <a:cubicBezTo>
                    <a:pt x="22614" y="184987"/>
                    <a:pt x="17851" y="143077"/>
                    <a:pt x="47379" y="105929"/>
                  </a:cubicBezTo>
                  <a:cubicBezTo>
                    <a:pt x="93099" y="47827"/>
                    <a:pt x="124532" y="167842"/>
                    <a:pt x="134057" y="194512"/>
                  </a:cubicBezTo>
                  <a:cubicBezTo>
                    <a:pt x="147392" y="232612"/>
                    <a:pt x="178824" y="273569"/>
                    <a:pt x="221687" y="277379"/>
                  </a:cubicBezTo>
                  <a:cubicBezTo>
                    <a:pt x="285504" y="282142"/>
                    <a:pt x="294076" y="154507"/>
                    <a:pt x="304554" y="114502"/>
                  </a:cubicBezTo>
                  <a:cubicBezTo>
                    <a:pt x="308364" y="100214"/>
                    <a:pt x="329319" y="8774"/>
                    <a:pt x="354084" y="28777"/>
                  </a:cubicBezTo>
                  <a:cubicBezTo>
                    <a:pt x="384564" y="54494"/>
                    <a:pt x="373134" y="115454"/>
                    <a:pt x="395042" y="148792"/>
                  </a:cubicBezTo>
                  <a:cubicBezTo>
                    <a:pt x="408376" y="167842"/>
                    <a:pt x="440762" y="178319"/>
                    <a:pt x="458859" y="159269"/>
                  </a:cubicBezTo>
                  <a:cubicBezTo>
                    <a:pt x="478862" y="137362"/>
                    <a:pt x="483624" y="108787"/>
                    <a:pt x="492196" y="82117"/>
                  </a:cubicBezTo>
                  <a:cubicBezTo>
                    <a:pt x="496007" y="95452"/>
                    <a:pt x="499817" y="107834"/>
                    <a:pt x="505532" y="121169"/>
                  </a:cubicBezTo>
                  <a:cubicBezTo>
                    <a:pt x="512199" y="134504"/>
                    <a:pt x="532201" y="122122"/>
                    <a:pt x="525534" y="109739"/>
                  </a:cubicBezTo>
                  <a:close/>
                </a:path>
              </a:pathLst>
            </a:custGeom>
            <a:grpFill/>
            <a:ln w="9525" cap="flat">
              <a:noFill/>
              <a:prstDash val="solid"/>
              <a:miter/>
            </a:ln>
          </p:spPr>
          <p:txBody>
            <a:bodyPr rtlCol="0" anchor="ctr"/>
            <a:lstStyle/>
            <a:p>
              <a:endParaRPr lang="pt-BR"/>
            </a:p>
          </p:txBody>
        </p:sp>
        <p:sp>
          <p:nvSpPr>
            <p:cNvPr id="36" name="Forma Livre: Forma 54">
              <a:extLst>
                <a:ext uri="{FF2B5EF4-FFF2-40B4-BE49-F238E27FC236}">
                  <a16:creationId xmlns:a16="http://schemas.microsoft.com/office/drawing/2014/main" id="{AC07B30C-8507-CF8B-1F7A-28C648381D02}"/>
                </a:ext>
              </a:extLst>
            </p:cNvPr>
            <p:cNvSpPr/>
            <p:nvPr/>
          </p:nvSpPr>
          <p:spPr>
            <a:xfrm rot="10800000">
              <a:off x="7389644" y="5954983"/>
              <a:ext cx="107423" cy="116855"/>
            </a:xfrm>
            <a:custGeom>
              <a:avLst/>
              <a:gdLst>
                <a:gd name="connsiteX0" fmla="*/ 73137 w 107423"/>
                <a:gd name="connsiteY0" fmla="*/ 4431 h 116855"/>
                <a:gd name="connsiteX1" fmla="*/ 6462 w 107423"/>
                <a:gd name="connsiteY1" fmla="*/ 30148 h 116855"/>
                <a:gd name="connsiteX2" fmla="*/ 5509 w 107423"/>
                <a:gd name="connsiteY2" fmla="*/ 32053 h 116855"/>
                <a:gd name="connsiteX3" fmla="*/ 747 w 107423"/>
                <a:gd name="connsiteY3" fmla="*/ 40626 h 116855"/>
                <a:gd name="connsiteX4" fmla="*/ 38847 w 107423"/>
                <a:gd name="connsiteY4" fmla="*/ 114921 h 116855"/>
                <a:gd name="connsiteX5" fmla="*/ 105522 w 107423"/>
                <a:gd name="connsiteY5" fmla="*/ 65391 h 116855"/>
                <a:gd name="connsiteX6" fmla="*/ 73137 w 107423"/>
                <a:gd name="connsiteY6" fmla="*/ 4431 h 116855"/>
                <a:gd name="connsiteX7" fmla="*/ 84567 w 107423"/>
                <a:gd name="connsiteY7" fmla="*/ 57771 h 116855"/>
                <a:gd name="connsiteX8" fmla="*/ 45514 w 107423"/>
                <a:gd name="connsiteY8" fmla="*/ 94918 h 116855"/>
                <a:gd name="connsiteX9" fmla="*/ 23607 w 107423"/>
                <a:gd name="connsiteY9" fmla="*/ 53008 h 116855"/>
                <a:gd name="connsiteX10" fmla="*/ 25512 w 107423"/>
                <a:gd name="connsiteY10" fmla="*/ 53008 h 116855"/>
                <a:gd name="connsiteX11" fmla="*/ 33132 w 107423"/>
                <a:gd name="connsiteY11" fmla="*/ 32053 h 116855"/>
                <a:gd name="connsiteX12" fmla="*/ 61707 w 107423"/>
                <a:gd name="connsiteY12" fmla="*/ 24433 h 116855"/>
                <a:gd name="connsiteX13" fmla="*/ 84567 w 107423"/>
                <a:gd name="connsiteY13" fmla="*/ 57771 h 11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423" h="116855">
                  <a:moveTo>
                    <a:pt x="73137" y="4431"/>
                  </a:moveTo>
                  <a:cubicBezTo>
                    <a:pt x="46467" y="-6999"/>
                    <a:pt x="18844" y="4431"/>
                    <a:pt x="6462" y="30148"/>
                  </a:cubicBezTo>
                  <a:cubicBezTo>
                    <a:pt x="6462" y="31101"/>
                    <a:pt x="5509" y="32053"/>
                    <a:pt x="5509" y="32053"/>
                  </a:cubicBezTo>
                  <a:cubicBezTo>
                    <a:pt x="2652" y="33958"/>
                    <a:pt x="1699" y="36816"/>
                    <a:pt x="747" y="40626"/>
                  </a:cubicBezTo>
                  <a:cubicBezTo>
                    <a:pt x="-3063" y="70153"/>
                    <a:pt x="7414" y="104443"/>
                    <a:pt x="38847" y="114921"/>
                  </a:cubicBezTo>
                  <a:cubicBezTo>
                    <a:pt x="70279" y="125398"/>
                    <a:pt x="97902" y="91108"/>
                    <a:pt x="105522" y="65391"/>
                  </a:cubicBezTo>
                  <a:cubicBezTo>
                    <a:pt x="113142" y="40626"/>
                    <a:pt x="96949" y="14908"/>
                    <a:pt x="73137" y="4431"/>
                  </a:cubicBezTo>
                  <a:close/>
                  <a:moveTo>
                    <a:pt x="84567" y="57771"/>
                  </a:moveTo>
                  <a:cubicBezTo>
                    <a:pt x="82662" y="74916"/>
                    <a:pt x="65517" y="99681"/>
                    <a:pt x="45514" y="94918"/>
                  </a:cubicBezTo>
                  <a:cubicBezTo>
                    <a:pt x="28369" y="91108"/>
                    <a:pt x="24559" y="70153"/>
                    <a:pt x="23607" y="53008"/>
                  </a:cubicBezTo>
                  <a:cubicBezTo>
                    <a:pt x="24559" y="53008"/>
                    <a:pt x="25512" y="53008"/>
                    <a:pt x="25512" y="53008"/>
                  </a:cubicBezTo>
                  <a:cubicBezTo>
                    <a:pt x="36942" y="52056"/>
                    <a:pt x="39799" y="37768"/>
                    <a:pt x="33132" y="32053"/>
                  </a:cubicBezTo>
                  <a:cubicBezTo>
                    <a:pt x="39799" y="24433"/>
                    <a:pt x="49324" y="21576"/>
                    <a:pt x="61707" y="24433"/>
                  </a:cubicBezTo>
                  <a:cubicBezTo>
                    <a:pt x="75994" y="28243"/>
                    <a:pt x="86472" y="42531"/>
                    <a:pt x="84567" y="57771"/>
                  </a:cubicBezTo>
                  <a:close/>
                </a:path>
              </a:pathLst>
            </a:custGeom>
            <a:grpFill/>
            <a:ln w="9525" cap="flat">
              <a:noFill/>
              <a:prstDash val="solid"/>
              <a:miter/>
            </a:ln>
          </p:spPr>
          <p:txBody>
            <a:bodyPr rtlCol="0" anchor="ctr"/>
            <a:lstStyle/>
            <a:p>
              <a:endParaRPr lang="pt-BR"/>
            </a:p>
          </p:txBody>
        </p:sp>
      </p:grpSp>
      <p:pic>
        <p:nvPicPr>
          <p:cNvPr id="1028" name="Picture 4" descr="Nanda Costa e Lan Lahn com as filhas, as gêmemas Kim e Tiê — Foto: Babuska Fotografia/CRESCER"/>
          <p:cNvPicPr>
            <a:picLocks noChangeAspect="1" noChangeArrowheads="1"/>
          </p:cNvPicPr>
          <p:nvPr/>
        </p:nvPicPr>
        <p:blipFill rotWithShape="1">
          <a:blip r:embed="rId2">
            <a:extLst>
              <a:ext uri="{28A0092B-C50C-407E-A947-70E740481C1C}">
                <a14:useLocalDpi xmlns:a14="http://schemas.microsoft.com/office/drawing/2010/main" val="0"/>
              </a:ext>
            </a:extLst>
          </a:blip>
          <a:srcRect b="8933"/>
          <a:stretch/>
        </p:blipFill>
        <p:spPr bwMode="auto">
          <a:xfrm>
            <a:off x="726777" y="396213"/>
            <a:ext cx="5327033" cy="5950562"/>
          </a:xfrm>
          <a:prstGeom prst="roundRect">
            <a:avLst>
              <a:gd name="adj" fmla="val 2798"/>
            </a:avLst>
          </a:prstGeom>
          <a:noFill/>
          <a:extLst>
            <a:ext uri="{909E8E84-426E-40DD-AFC4-6F175D3DCCD1}">
              <a14:hiddenFill xmlns:a14="http://schemas.microsoft.com/office/drawing/2010/main">
                <a:solidFill>
                  <a:srgbClr val="FFFFFF"/>
                </a:solidFill>
              </a14:hiddenFill>
            </a:ext>
          </a:extLst>
        </p:spPr>
      </p:pic>
      <p:sp>
        <p:nvSpPr>
          <p:cNvPr id="7" name="Retângulo de cantos arredondados 6"/>
          <p:cNvSpPr/>
          <p:nvPr/>
        </p:nvSpPr>
        <p:spPr>
          <a:xfrm>
            <a:off x="5801544" y="350082"/>
            <a:ext cx="6112166" cy="6038356"/>
          </a:xfrm>
          <a:prstGeom prst="roundRect">
            <a:avLst>
              <a:gd name="adj" fmla="val 5494"/>
            </a:avLst>
          </a:prstGeom>
          <a:solidFill>
            <a:srgbClr val="EFA3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spcAft>
                <a:spcPts val="800"/>
              </a:spcAft>
            </a:pPr>
            <a:r>
              <a:rPr lang="pt-BR" b="1" dirty="0">
                <a:solidFill>
                  <a:schemeClr val="tx1"/>
                </a:solidFill>
                <a:latin typeface="TT Norms Regular"/>
              </a:rPr>
              <a:t>CRESCER acaba de completar 30 anos. </a:t>
            </a:r>
            <a:br>
              <a:rPr lang="pt-BR" b="1" dirty="0">
                <a:latin typeface="TT Norms Regular" panose="02000503030000020003" pitchFamily="50" charset="0"/>
              </a:rPr>
            </a:br>
            <a:r>
              <a:rPr lang="pt-BR" sz="1600" dirty="0">
                <a:solidFill>
                  <a:schemeClr val="tx1"/>
                </a:solidFill>
                <a:latin typeface="TT Norms Regular"/>
              </a:rPr>
              <a:t>E, para nós, esse é um marco muito representativo.</a:t>
            </a:r>
            <a:br>
              <a:rPr lang="pt-BR" sz="1600" dirty="0">
                <a:latin typeface="TT Norms Regular" panose="02000503030000020003" pitchFamily="50" charset="0"/>
              </a:rPr>
            </a:br>
            <a:r>
              <a:rPr lang="pt-BR" sz="1600" dirty="0">
                <a:solidFill>
                  <a:schemeClr val="tx1"/>
                </a:solidFill>
                <a:latin typeface="TT Norms Regular"/>
              </a:rPr>
              <a:t>São décadas celebrando o nascimento de milhões de famílias, trazendo informações precisas desde a gestação até os 13 anos da vida do seu filho. Acompanhamos a evolução do mundo e as transformações que a internet trouxe em nossas vidas, assim como na maternidade e na paternidade. Sabemos que é no ambiente digital que você e outras mães e pais estão. </a:t>
            </a:r>
            <a:br>
              <a:rPr lang="pt-BR" sz="1600" dirty="0">
                <a:latin typeface="TT Norms Regular" panose="02000503030000020003" pitchFamily="50" charset="0"/>
              </a:rPr>
            </a:br>
            <a:r>
              <a:rPr lang="pt-BR" sz="1600" dirty="0">
                <a:solidFill>
                  <a:schemeClr val="tx1"/>
                </a:solidFill>
                <a:latin typeface="TT Norms Regular"/>
              </a:rPr>
              <a:t>É ele que nos conecta e nos aproxima. </a:t>
            </a:r>
            <a:endParaRPr lang="pt-BR" sz="1600" dirty="0">
              <a:solidFill>
                <a:schemeClr val="tx1"/>
              </a:solidFill>
              <a:latin typeface="TT Norms Regular" panose="02000503030000020003" pitchFamily="50" charset="0"/>
            </a:endParaRPr>
          </a:p>
          <a:p>
            <a:pPr algn="r">
              <a:spcAft>
                <a:spcPts val="800"/>
              </a:spcAft>
            </a:pPr>
            <a:r>
              <a:rPr lang="pt-BR" sz="1600" dirty="0">
                <a:solidFill>
                  <a:schemeClr val="tx1"/>
                </a:solidFill>
                <a:latin typeface="TT Norms Regular"/>
              </a:rPr>
              <a:t>Pensando nisso, encerramos o ciclo na revista impressa para fortalecer ainda mais nosso ecossistema digital. Novas ferramentas de serviços, reportagens especiais, vídeos, interação nas redes sociais e um time incrível de colunistas são apenas o começo da continuação da nossa história. E é ao seu lado que queremos seguir. </a:t>
            </a:r>
            <a:endParaRPr lang="pt-BR" sz="1600" dirty="0">
              <a:solidFill>
                <a:schemeClr val="tx1"/>
              </a:solidFill>
              <a:latin typeface="TT Norms Regular" panose="02000503030000020003" pitchFamily="50" charset="0"/>
            </a:endParaRPr>
          </a:p>
          <a:p>
            <a:pPr algn="r">
              <a:spcAft>
                <a:spcPts val="800"/>
              </a:spcAft>
            </a:pPr>
            <a:r>
              <a:rPr lang="pt-BR" sz="1600" dirty="0">
                <a:solidFill>
                  <a:schemeClr val="tx1"/>
                </a:solidFill>
                <a:latin typeface="TT Norms Regular"/>
              </a:rPr>
              <a:t>A nova </a:t>
            </a:r>
            <a:r>
              <a:rPr lang="pt-BR" sz="1600" b="1" dirty="0">
                <a:solidFill>
                  <a:schemeClr val="tx1"/>
                </a:solidFill>
                <a:latin typeface="TT Norms Regular"/>
              </a:rPr>
              <a:t>CRESCER </a:t>
            </a:r>
            <a:r>
              <a:rPr lang="pt-BR" sz="1600" dirty="0">
                <a:solidFill>
                  <a:schemeClr val="tx1"/>
                </a:solidFill>
                <a:latin typeface="TT Norms Regular"/>
              </a:rPr>
              <a:t>já está no ar com todas as novidades e queremos você ao nosso lado. O que não muda, nesta nova fase, é a credibilidade e a autoridade construídas pela nossa marca nas últimas três décadas. Seguiremos ao lado das famílias ajudando a criar um mundo melhor, sempre com muita inspiração, as informações mais relevantes, leveza e diversidade.</a:t>
            </a:r>
          </a:p>
        </p:txBody>
      </p:sp>
      <p:grpSp>
        <p:nvGrpSpPr>
          <p:cNvPr id="38" name="Agrupar 37">
            <a:extLst>
              <a:ext uri="{FF2B5EF4-FFF2-40B4-BE49-F238E27FC236}">
                <a16:creationId xmlns:a16="http://schemas.microsoft.com/office/drawing/2014/main" id="{7D03845B-6C90-7193-9FB8-43723A29D6F3}"/>
              </a:ext>
            </a:extLst>
          </p:cNvPr>
          <p:cNvGrpSpPr/>
          <p:nvPr/>
        </p:nvGrpSpPr>
        <p:grpSpPr>
          <a:xfrm rot="11326874">
            <a:off x="141373" y="4840336"/>
            <a:ext cx="4757317" cy="1966597"/>
            <a:chOff x="7389644" y="4953196"/>
            <a:chExt cx="4757317" cy="1966597"/>
          </a:xfrm>
          <a:solidFill>
            <a:srgbClr val="FF835A"/>
          </a:solidFill>
        </p:grpSpPr>
        <p:sp>
          <p:nvSpPr>
            <p:cNvPr id="39" name="Forma Livre: Forma 38">
              <a:extLst>
                <a:ext uri="{FF2B5EF4-FFF2-40B4-BE49-F238E27FC236}">
                  <a16:creationId xmlns:a16="http://schemas.microsoft.com/office/drawing/2014/main" id="{BD62C65E-92D4-F112-B659-7CF42A8234A4}"/>
                </a:ext>
              </a:extLst>
            </p:cNvPr>
            <p:cNvSpPr/>
            <p:nvPr/>
          </p:nvSpPr>
          <p:spPr>
            <a:xfrm rot="10800000">
              <a:off x="10986736" y="5021857"/>
              <a:ext cx="130211" cy="134622"/>
            </a:xfrm>
            <a:custGeom>
              <a:avLst/>
              <a:gdLst>
                <a:gd name="connsiteX0" fmla="*/ 117132 w 130211"/>
                <a:gd name="connsiteY0" fmla="*/ 29291 h 134622"/>
                <a:gd name="connsiteX1" fmla="*/ 11405 w 130211"/>
                <a:gd name="connsiteY1" fmla="*/ 15004 h 134622"/>
                <a:gd name="connsiteX2" fmla="*/ 22835 w 130211"/>
                <a:gd name="connsiteY2" fmla="*/ 35006 h 134622"/>
                <a:gd name="connsiteX3" fmla="*/ 91415 w 130211"/>
                <a:gd name="connsiteY3" fmla="*/ 35958 h 134622"/>
                <a:gd name="connsiteX4" fmla="*/ 87605 w 130211"/>
                <a:gd name="connsiteY4" fmla="*/ 99776 h 134622"/>
                <a:gd name="connsiteX5" fmla="*/ 28550 w 130211"/>
                <a:gd name="connsiteY5" fmla="*/ 96918 h 134622"/>
                <a:gd name="connsiteX6" fmla="*/ 36170 w 130211"/>
                <a:gd name="connsiteY6" fmla="*/ 60723 h 134622"/>
                <a:gd name="connsiteX7" fmla="*/ 36170 w 130211"/>
                <a:gd name="connsiteY7" fmla="*/ 37864 h 134622"/>
                <a:gd name="connsiteX8" fmla="*/ 3785 w 130211"/>
                <a:gd name="connsiteY8" fmla="*/ 98823 h 134622"/>
                <a:gd name="connsiteX9" fmla="*/ 86652 w 130211"/>
                <a:gd name="connsiteY9" fmla="*/ 127398 h 134622"/>
                <a:gd name="connsiteX10" fmla="*/ 117132 w 130211"/>
                <a:gd name="connsiteY10" fmla="*/ 29291 h 13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211" h="134622">
                  <a:moveTo>
                    <a:pt x="117132" y="29291"/>
                  </a:moveTo>
                  <a:cubicBezTo>
                    <a:pt x="91415" y="-3094"/>
                    <a:pt x="44742" y="-9761"/>
                    <a:pt x="11405" y="15004"/>
                  </a:cubicBezTo>
                  <a:cubicBezTo>
                    <a:pt x="-25" y="23576"/>
                    <a:pt x="11405" y="43579"/>
                    <a:pt x="22835" y="35006"/>
                  </a:cubicBezTo>
                  <a:cubicBezTo>
                    <a:pt x="43790" y="19766"/>
                    <a:pt x="70460" y="18814"/>
                    <a:pt x="91415" y="35958"/>
                  </a:cubicBezTo>
                  <a:cubicBezTo>
                    <a:pt x="115227" y="55008"/>
                    <a:pt x="109512" y="82631"/>
                    <a:pt x="87605" y="99776"/>
                  </a:cubicBezTo>
                  <a:cubicBezTo>
                    <a:pt x="68555" y="114064"/>
                    <a:pt x="42837" y="119779"/>
                    <a:pt x="28550" y="96918"/>
                  </a:cubicBezTo>
                  <a:cubicBezTo>
                    <a:pt x="21882" y="85489"/>
                    <a:pt x="18072" y="62629"/>
                    <a:pt x="36170" y="60723"/>
                  </a:cubicBezTo>
                  <a:cubicBezTo>
                    <a:pt x="50457" y="59771"/>
                    <a:pt x="50457" y="36911"/>
                    <a:pt x="36170" y="37864"/>
                  </a:cubicBezTo>
                  <a:cubicBezTo>
                    <a:pt x="4737" y="40721"/>
                    <a:pt x="-6693" y="71201"/>
                    <a:pt x="3785" y="98823"/>
                  </a:cubicBezTo>
                  <a:cubicBezTo>
                    <a:pt x="17120" y="134066"/>
                    <a:pt x="54267" y="142639"/>
                    <a:pt x="86652" y="127398"/>
                  </a:cubicBezTo>
                  <a:cubicBezTo>
                    <a:pt x="123800" y="109301"/>
                    <a:pt x="145707" y="65486"/>
                    <a:pt x="117132" y="29291"/>
                  </a:cubicBezTo>
                  <a:close/>
                </a:path>
              </a:pathLst>
            </a:custGeom>
            <a:grpFill/>
            <a:ln w="9525" cap="flat">
              <a:noFill/>
              <a:prstDash val="solid"/>
              <a:miter/>
            </a:ln>
          </p:spPr>
          <p:txBody>
            <a:bodyPr rtlCol="0" anchor="ctr"/>
            <a:lstStyle/>
            <a:p>
              <a:endParaRPr lang="pt-BR"/>
            </a:p>
          </p:txBody>
        </p:sp>
        <p:sp>
          <p:nvSpPr>
            <p:cNvPr id="40" name="Forma Livre: Forma 39">
              <a:extLst>
                <a:ext uri="{FF2B5EF4-FFF2-40B4-BE49-F238E27FC236}">
                  <a16:creationId xmlns:a16="http://schemas.microsoft.com/office/drawing/2014/main" id="{1AF3EC0C-000E-05ED-A034-275E78161621}"/>
                </a:ext>
              </a:extLst>
            </p:cNvPr>
            <p:cNvSpPr/>
            <p:nvPr/>
          </p:nvSpPr>
          <p:spPr>
            <a:xfrm rot="10800000">
              <a:off x="11222040" y="6520970"/>
              <a:ext cx="109917" cy="114760"/>
            </a:xfrm>
            <a:custGeom>
              <a:avLst/>
              <a:gdLst>
                <a:gd name="connsiteX0" fmla="*/ 71158 w 109917"/>
                <a:gd name="connsiteY0" fmla="*/ 1687 h 114760"/>
                <a:gd name="connsiteX1" fmla="*/ 673 w 109917"/>
                <a:gd name="connsiteY1" fmla="*/ 41692 h 114760"/>
                <a:gd name="connsiteX2" fmla="*/ 22580 w 109917"/>
                <a:gd name="connsiteY2" fmla="*/ 47407 h 114760"/>
                <a:gd name="connsiteX3" fmla="*/ 84493 w 109917"/>
                <a:gd name="connsiteY3" fmla="*/ 61694 h 114760"/>
                <a:gd name="connsiteX4" fmla="*/ 50203 w 109917"/>
                <a:gd name="connsiteY4" fmla="*/ 90269 h 114760"/>
                <a:gd name="connsiteX5" fmla="*/ 29248 w 109917"/>
                <a:gd name="connsiteY5" fmla="*/ 80744 h 114760"/>
                <a:gd name="connsiteX6" fmla="*/ 6388 w 109917"/>
                <a:gd name="connsiteY6" fmla="*/ 80744 h 114760"/>
                <a:gd name="connsiteX7" fmla="*/ 48298 w 109917"/>
                <a:gd name="connsiteY7" fmla="*/ 114082 h 114760"/>
                <a:gd name="connsiteX8" fmla="*/ 107353 w 109917"/>
                <a:gd name="connsiteY8" fmla="*/ 64552 h 114760"/>
                <a:gd name="connsiteX9" fmla="*/ 71158 w 109917"/>
                <a:gd name="connsiteY9" fmla="*/ 1687 h 11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917" h="114760">
                  <a:moveTo>
                    <a:pt x="71158" y="1687"/>
                  </a:moveTo>
                  <a:cubicBezTo>
                    <a:pt x="40678" y="-5933"/>
                    <a:pt x="11150" y="13117"/>
                    <a:pt x="673" y="41692"/>
                  </a:cubicBezTo>
                  <a:cubicBezTo>
                    <a:pt x="-4089" y="55979"/>
                    <a:pt x="17818" y="61694"/>
                    <a:pt x="22580" y="47407"/>
                  </a:cubicBezTo>
                  <a:cubicBezTo>
                    <a:pt x="35915" y="11212"/>
                    <a:pt x="98780" y="18832"/>
                    <a:pt x="84493" y="61694"/>
                  </a:cubicBezTo>
                  <a:cubicBezTo>
                    <a:pt x="79730" y="75982"/>
                    <a:pt x="63538" y="85507"/>
                    <a:pt x="50203" y="90269"/>
                  </a:cubicBezTo>
                  <a:cubicBezTo>
                    <a:pt x="39725" y="94079"/>
                    <a:pt x="28296" y="95032"/>
                    <a:pt x="29248" y="80744"/>
                  </a:cubicBezTo>
                  <a:cubicBezTo>
                    <a:pt x="31153" y="66457"/>
                    <a:pt x="8293" y="66457"/>
                    <a:pt x="6388" y="80744"/>
                  </a:cubicBezTo>
                  <a:cubicBezTo>
                    <a:pt x="3530" y="105509"/>
                    <a:pt x="25438" y="117892"/>
                    <a:pt x="48298" y="114082"/>
                  </a:cubicBezTo>
                  <a:cubicBezTo>
                    <a:pt x="74968" y="109319"/>
                    <a:pt x="98780" y="90269"/>
                    <a:pt x="107353" y="64552"/>
                  </a:cubicBezTo>
                  <a:cubicBezTo>
                    <a:pt x="116878" y="36929"/>
                    <a:pt x="98780" y="8354"/>
                    <a:pt x="71158" y="1687"/>
                  </a:cubicBezTo>
                  <a:close/>
                </a:path>
              </a:pathLst>
            </a:custGeom>
            <a:grpFill/>
            <a:ln w="9525" cap="flat">
              <a:noFill/>
              <a:prstDash val="solid"/>
              <a:miter/>
            </a:ln>
          </p:spPr>
          <p:txBody>
            <a:bodyPr rtlCol="0" anchor="ctr"/>
            <a:lstStyle/>
            <a:p>
              <a:endParaRPr lang="pt-BR"/>
            </a:p>
          </p:txBody>
        </p:sp>
        <p:sp>
          <p:nvSpPr>
            <p:cNvPr id="41" name="Forma Livre: Forma 40">
              <a:extLst>
                <a:ext uri="{FF2B5EF4-FFF2-40B4-BE49-F238E27FC236}">
                  <a16:creationId xmlns:a16="http://schemas.microsoft.com/office/drawing/2014/main" id="{1A78EA1B-9632-B6A4-8697-5779A12BC3A7}"/>
                </a:ext>
              </a:extLst>
            </p:cNvPr>
            <p:cNvSpPr/>
            <p:nvPr/>
          </p:nvSpPr>
          <p:spPr>
            <a:xfrm rot="10800000">
              <a:off x="11746661" y="5640843"/>
              <a:ext cx="400300" cy="340275"/>
            </a:xfrm>
            <a:custGeom>
              <a:avLst/>
              <a:gdLst>
                <a:gd name="connsiteX0" fmla="*/ 355479 w 400300"/>
                <a:gd name="connsiteY0" fmla="*/ 5836 h 340275"/>
                <a:gd name="connsiteX1" fmla="*/ 245941 w 400300"/>
                <a:gd name="connsiteY1" fmla="*/ 26791 h 340275"/>
                <a:gd name="connsiteX2" fmla="*/ 134499 w 400300"/>
                <a:gd name="connsiteY2" fmla="*/ 116326 h 340275"/>
                <a:gd name="connsiteX3" fmla="*/ 3054 w 400300"/>
                <a:gd name="connsiteY3" fmla="*/ 315398 h 340275"/>
                <a:gd name="connsiteX4" fmla="*/ 196 w 400300"/>
                <a:gd name="connsiteY4" fmla="*/ 325876 h 340275"/>
                <a:gd name="connsiteX5" fmla="*/ 19246 w 400300"/>
                <a:gd name="connsiteY5" fmla="*/ 336353 h 340275"/>
                <a:gd name="connsiteX6" fmla="*/ 400246 w 400300"/>
                <a:gd name="connsiteY6" fmla="*/ 100133 h 340275"/>
                <a:gd name="connsiteX7" fmla="*/ 355479 w 400300"/>
                <a:gd name="connsiteY7" fmla="*/ 5836 h 340275"/>
                <a:gd name="connsiteX8" fmla="*/ 362146 w 400300"/>
                <a:gd name="connsiteY8" fmla="*/ 147758 h 340275"/>
                <a:gd name="connsiteX9" fmla="*/ 166884 w 400300"/>
                <a:gd name="connsiteY9" fmla="*/ 243008 h 340275"/>
                <a:gd name="connsiteX10" fmla="*/ 58299 w 400300"/>
                <a:gd name="connsiteY10" fmla="*/ 279203 h 340275"/>
                <a:gd name="connsiteX11" fmla="*/ 223081 w 400300"/>
                <a:gd name="connsiteY11" fmla="*/ 68701 h 340275"/>
                <a:gd name="connsiteX12" fmla="*/ 349764 w 400300"/>
                <a:gd name="connsiteY12" fmla="*/ 28696 h 340275"/>
                <a:gd name="connsiteX13" fmla="*/ 362146 w 400300"/>
                <a:gd name="connsiteY13" fmla="*/ 147758 h 34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300" h="340275">
                  <a:moveTo>
                    <a:pt x="355479" y="5836"/>
                  </a:moveTo>
                  <a:cubicBezTo>
                    <a:pt x="320236" y="-10357"/>
                    <a:pt x="276421" y="10598"/>
                    <a:pt x="245941" y="26791"/>
                  </a:cubicBezTo>
                  <a:cubicBezTo>
                    <a:pt x="204031" y="48698"/>
                    <a:pt x="164979" y="81083"/>
                    <a:pt x="134499" y="116326"/>
                  </a:cubicBezTo>
                  <a:cubicBezTo>
                    <a:pt x="81159" y="176333"/>
                    <a:pt x="54489" y="254438"/>
                    <a:pt x="3054" y="315398"/>
                  </a:cubicBezTo>
                  <a:cubicBezTo>
                    <a:pt x="196" y="318256"/>
                    <a:pt x="196" y="322066"/>
                    <a:pt x="196" y="325876"/>
                  </a:cubicBezTo>
                  <a:cubicBezTo>
                    <a:pt x="-1709" y="336353"/>
                    <a:pt x="10674" y="345878"/>
                    <a:pt x="19246" y="336353"/>
                  </a:cubicBezTo>
                  <a:cubicBezTo>
                    <a:pt x="109734" y="227768"/>
                    <a:pt x="388816" y="283013"/>
                    <a:pt x="400246" y="100133"/>
                  </a:cubicBezTo>
                  <a:cubicBezTo>
                    <a:pt x="401199" y="65843"/>
                    <a:pt x="389769" y="22028"/>
                    <a:pt x="355479" y="5836"/>
                  </a:cubicBezTo>
                  <a:close/>
                  <a:moveTo>
                    <a:pt x="362146" y="147758"/>
                  </a:moveTo>
                  <a:cubicBezTo>
                    <a:pt x="325951" y="208718"/>
                    <a:pt x="228796" y="224911"/>
                    <a:pt x="166884" y="243008"/>
                  </a:cubicBezTo>
                  <a:cubicBezTo>
                    <a:pt x="132594" y="252533"/>
                    <a:pt x="92589" y="262058"/>
                    <a:pt x="58299" y="279203"/>
                  </a:cubicBezTo>
                  <a:cubicBezTo>
                    <a:pt x="108781" y="203956"/>
                    <a:pt x="145929" y="123946"/>
                    <a:pt x="223081" y="68701"/>
                  </a:cubicBezTo>
                  <a:cubicBezTo>
                    <a:pt x="255466" y="45841"/>
                    <a:pt x="309759" y="9646"/>
                    <a:pt x="349764" y="28696"/>
                  </a:cubicBezTo>
                  <a:cubicBezTo>
                    <a:pt x="388816" y="46793"/>
                    <a:pt x="379291" y="119183"/>
                    <a:pt x="362146" y="147758"/>
                  </a:cubicBezTo>
                  <a:close/>
                </a:path>
              </a:pathLst>
            </a:custGeom>
            <a:grpFill/>
            <a:ln w="9525" cap="flat">
              <a:noFill/>
              <a:prstDash val="solid"/>
              <a:miter/>
            </a:ln>
          </p:spPr>
          <p:txBody>
            <a:bodyPr rtlCol="0" anchor="ctr"/>
            <a:lstStyle/>
            <a:p>
              <a:endParaRPr lang="pt-BR"/>
            </a:p>
          </p:txBody>
        </p:sp>
        <p:sp>
          <p:nvSpPr>
            <p:cNvPr id="42" name="Forma Livre: Forma 41">
              <a:extLst>
                <a:ext uri="{FF2B5EF4-FFF2-40B4-BE49-F238E27FC236}">
                  <a16:creationId xmlns:a16="http://schemas.microsoft.com/office/drawing/2014/main" id="{D0039368-D490-A02F-893C-201932A63223}"/>
                </a:ext>
              </a:extLst>
            </p:cNvPr>
            <p:cNvSpPr/>
            <p:nvPr/>
          </p:nvSpPr>
          <p:spPr>
            <a:xfrm rot="10800000">
              <a:off x="11313976" y="5344655"/>
              <a:ext cx="645385" cy="240150"/>
            </a:xfrm>
            <a:custGeom>
              <a:avLst/>
              <a:gdLst>
                <a:gd name="connsiteX0" fmla="*/ 438388 w 645385"/>
                <a:gd name="connsiteY0" fmla="*/ 48 h 240150"/>
                <a:gd name="connsiteX1" fmla="*/ 275511 w 645385"/>
                <a:gd name="connsiteY1" fmla="*/ 18145 h 240150"/>
                <a:gd name="connsiteX2" fmla="*/ 152638 w 645385"/>
                <a:gd name="connsiteY2" fmla="*/ 67675 h 240150"/>
                <a:gd name="connsiteX3" fmla="*/ 30718 w 645385"/>
                <a:gd name="connsiteY3" fmla="*/ 132445 h 240150"/>
                <a:gd name="connsiteX4" fmla="*/ 23098 w 645385"/>
                <a:gd name="connsiteY4" fmla="*/ 147685 h 240150"/>
                <a:gd name="connsiteX5" fmla="*/ 10716 w 645385"/>
                <a:gd name="connsiteY5" fmla="*/ 145780 h 240150"/>
                <a:gd name="connsiteX6" fmla="*/ 10716 w 645385"/>
                <a:gd name="connsiteY6" fmla="*/ 168640 h 240150"/>
                <a:gd name="connsiteX7" fmla="*/ 282178 w 645385"/>
                <a:gd name="connsiteY7" fmla="*/ 232458 h 240150"/>
                <a:gd name="connsiteX8" fmla="*/ 433626 w 645385"/>
                <a:gd name="connsiteY8" fmla="*/ 239125 h 240150"/>
                <a:gd name="connsiteX9" fmla="*/ 645081 w 645385"/>
                <a:gd name="connsiteY9" fmla="*/ 121015 h 240150"/>
                <a:gd name="connsiteX10" fmla="*/ 438388 w 645385"/>
                <a:gd name="connsiteY10" fmla="*/ 48 h 240150"/>
                <a:gd name="connsiteX11" fmla="*/ 386953 w 645385"/>
                <a:gd name="connsiteY11" fmla="*/ 216265 h 240150"/>
                <a:gd name="connsiteX12" fmla="*/ 226933 w 645385"/>
                <a:gd name="connsiteY12" fmla="*/ 197215 h 240150"/>
                <a:gd name="connsiteX13" fmla="*/ 48816 w 645385"/>
                <a:gd name="connsiteY13" fmla="*/ 150543 h 240150"/>
                <a:gd name="connsiteX14" fmla="*/ 206931 w 645385"/>
                <a:gd name="connsiteY14" fmla="*/ 66723 h 240150"/>
                <a:gd name="connsiteX15" fmla="*/ 391716 w 645385"/>
                <a:gd name="connsiteY15" fmla="*/ 24813 h 240150"/>
                <a:gd name="connsiteX16" fmla="*/ 623173 w 645385"/>
                <a:gd name="connsiteY16" fmla="*/ 120063 h 240150"/>
                <a:gd name="connsiteX17" fmla="*/ 386953 w 645385"/>
                <a:gd name="connsiteY17" fmla="*/ 216265 h 24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5385" h="240150">
                  <a:moveTo>
                    <a:pt x="438388" y="48"/>
                  </a:moveTo>
                  <a:cubicBezTo>
                    <a:pt x="384095" y="1000"/>
                    <a:pt x="327898" y="4810"/>
                    <a:pt x="275511" y="18145"/>
                  </a:cubicBezTo>
                  <a:cubicBezTo>
                    <a:pt x="232648" y="28623"/>
                    <a:pt x="190738" y="48625"/>
                    <a:pt x="152638" y="67675"/>
                  </a:cubicBezTo>
                  <a:cubicBezTo>
                    <a:pt x="110728" y="88630"/>
                    <a:pt x="76438" y="120063"/>
                    <a:pt x="30718" y="132445"/>
                  </a:cubicBezTo>
                  <a:cubicBezTo>
                    <a:pt x="23098" y="134350"/>
                    <a:pt x="21193" y="141970"/>
                    <a:pt x="23098" y="147685"/>
                  </a:cubicBezTo>
                  <a:cubicBezTo>
                    <a:pt x="19288" y="146733"/>
                    <a:pt x="14526" y="146733"/>
                    <a:pt x="10716" y="145780"/>
                  </a:cubicBezTo>
                  <a:cubicBezTo>
                    <a:pt x="-3572" y="144828"/>
                    <a:pt x="-3572" y="167688"/>
                    <a:pt x="10716" y="168640"/>
                  </a:cubicBezTo>
                  <a:cubicBezTo>
                    <a:pt x="104061" y="176260"/>
                    <a:pt x="190738" y="216265"/>
                    <a:pt x="282178" y="232458"/>
                  </a:cubicBezTo>
                  <a:cubicBezTo>
                    <a:pt x="331708" y="241030"/>
                    <a:pt x="384095" y="241030"/>
                    <a:pt x="433626" y="239125"/>
                  </a:cubicBezTo>
                  <a:cubicBezTo>
                    <a:pt x="512683" y="236268"/>
                    <a:pt x="637461" y="221028"/>
                    <a:pt x="645081" y="121015"/>
                  </a:cubicBezTo>
                  <a:cubicBezTo>
                    <a:pt x="652701" y="11478"/>
                    <a:pt x="515541" y="-905"/>
                    <a:pt x="438388" y="48"/>
                  </a:cubicBezTo>
                  <a:close/>
                  <a:moveTo>
                    <a:pt x="386953" y="216265"/>
                  </a:moveTo>
                  <a:cubicBezTo>
                    <a:pt x="332661" y="216265"/>
                    <a:pt x="279320" y="210550"/>
                    <a:pt x="226933" y="197215"/>
                  </a:cubicBezTo>
                  <a:cubicBezTo>
                    <a:pt x="166926" y="181975"/>
                    <a:pt x="109776" y="161020"/>
                    <a:pt x="48816" y="150543"/>
                  </a:cubicBezTo>
                  <a:cubicBezTo>
                    <a:pt x="105013" y="131493"/>
                    <a:pt x="152638" y="91488"/>
                    <a:pt x="206931" y="66723"/>
                  </a:cubicBezTo>
                  <a:cubicBezTo>
                    <a:pt x="266938" y="40053"/>
                    <a:pt x="326945" y="29575"/>
                    <a:pt x="391716" y="24813"/>
                  </a:cubicBezTo>
                  <a:cubicBezTo>
                    <a:pt x="467916" y="19098"/>
                    <a:pt x="621268" y="9573"/>
                    <a:pt x="623173" y="120063"/>
                  </a:cubicBezTo>
                  <a:cubicBezTo>
                    <a:pt x="624126" y="218170"/>
                    <a:pt x="450770" y="217218"/>
                    <a:pt x="386953" y="216265"/>
                  </a:cubicBezTo>
                  <a:close/>
                </a:path>
              </a:pathLst>
            </a:custGeom>
            <a:grpFill/>
            <a:ln w="9525" cap="flat">
              <a:noFill/>
              <a:prstDash val="solid"/>
              <a:miter/>
            </a:ln>
          </p:spPr>
          <p:txBody>
            <a:bodyPr rtlCol="0" anchor="ctr"/>
            <a:lstStyle/>
            <a:p>
              <a:endParaRPr lang="pt-BR"/>
            </a:p>
          </p:txBody>
        </p:sp>
        <p:sp>
          <p:nvSpPr>
            <p:cNvPr id="43" name="Forma Livre: Forma 42">
              <a:extLst>
                <a:ext uri="{FF2B5EF4-FFF2-40B4-BE49-F238E27FC236}">
                  <a16:creationId xmlns:a16="http://schemas.microsoft.com/office/drawing/2014/main" id="{E0A7539B-8A7A-5BD7-5902-B153A76089F8}"/>
                </a:ext>
              </a:extLst>
            </p:cNvPr>
            <p:cNvSpPr/>
            <p:nvPr/>
          </p:nvSpPr>
          <p:spPr>
            <a:xfrm rot="10800000">
              <a:off x="10318754" y="4953196"/>
              <a:ext cx="159342" cy="296988"/>
            </a:xfrm>
            <a:custGeom>
              <a:avLst/>
              <a:gdLst>
                <a:gd name="connsiteX0" fmla="*/ 16444 w 159342"/>
                <a:gd name="connsiteY0" fmla="*/ 123 h 296988"/>
                <a:gd name="connsiteX1" fmla="*/ 5014 w 159342"/>
                <a:gd name="connsiteY1" fmla="*/ 8695 h 296988"/>
                <a:gd name="connsiteX2" fmla="*/ 252 w 159342"/>
                <a:gd name="connsiteY2" fmla="*/ 87753 h 296988"/>
                <a:gd name="connsiteX3" fmla="*/ 10729 w 159342"/>
                <a:gd name="connsiteY3" fmla="*/ 99183 h 296988"/>
                <a:gd name="connsiteX4" fmla="*/ 44067 w 159342"/>
                <a:gd name="connsiteY4" fmla="*/ 254440 h 296988"/>
                <a:gd name="connsiteX5" fmla="*/ 142175 w 159342"/>
                <a:gd name="connsiteY5" fmla="*/ 262060 h 296988"/>
                <a:gd name="connsiteX6" fmla="*/ 16444 w 159342"/>
                <a:gd name="connsiteY6" fmla="*/ 123 h 296988"/>
                <a:gd name="connsiteX7" fmla="*/ 123125 w 159342"/>
                <a:gd name="connsiteY7" fmla="*/ 250630 h 296988"/>
                <a:gd name="connsiteX8" fmla="*/ 54544 w 159342"/>
                <a:gd name="connsiteY8" fmla="*/ 210625 h 296988"/>
                <a:gd name="connsiteX9" fmla="*/ 41210 w 159342"/>
                <a:gd name="connsiteY9" fmla="*/ 59178 h 296988"/>
                <a:gd name="connsiteX10" fmla="*/ 21207 w 159342"/>
                <a:gd name="connsiteY10" fmla="*/ 49653 h 296988"/>
                <a:gd name="connsiteX11" fmla="*/ 42162 w 159342"/>
                <a:gd name="connsiteY11" fmla="*/ 30603 h 296988"/>
                <a:gd name="connsiteX12" fmla="*/ 83119 w 159342"/>
                <a:gd name="connsiteY12" fmla="*/ 65845 h 296988"/>
                <a:gd name="connsiteX13" fmla="*/ 136460 w 159342"/>
                <a:gd name="connsiteY13" fmla="*/ 190622 h 296988"/>
                <a:gd name="connsiteX14" fmla="*/ 123125 w 159342"/>
                <a:gd name="connsiteY14" fmla="*/ 250630 h 2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342" h="296988">
                  <a:moveTo>
                    <a:pt x="16444" y="123"/>
                  </a:moveTo>
                  <a:cubicBezTo>
                    <a:pt x="11682" y="-830"/>
                    <a:pt x="6919" y="3933"/>
                    <a:pt x="5014" y="8695"/>
                  </a:cubicBezTo>
                  <a:cubicBezTo>
                    <a:pt x="-1653" y="35365"/>
                    <a:pt x="252" y="61083"/>
                    <a:pt x="252" y="87753"/>
                  </a:cubicBezTo>
                  <a:cubicBezTo>
                    <a:pt x="252" y="94420"/>
                    <a:pt x="5014" y="98230"/>
                    <a:pt x="10729" y="99183"/>
                  </a:cubicBezTo>
                  <a:cubicBezTo>
                    <a:pt x="7872" y="151570"/>
                    <a:pt x="25017" y="212530"/>
                    <a:pt x="44067" y="254440"/>
                  </a:cubicBezTo>
                  <a:cubicBezTo>
                    <a:pt x="67879" y="306828"/>
                    <a:pt x="111694" y="312543"/>
                    <a:pt x="142175" y="262060"/>
                  </a:cubicBezTo>
                  <a:cubicBezTo>
                    <a:pt x="195514" y="177288"/>
                    <a:pt x="116457" y="10600"/>
                    <a:pt x="16444" y="123"/>
                  </a:cubicBezTo>
                  <a:close/>
                  <a:moveTo>
                    <a:pt x="123125" y="250630"/>
                  </a:moveTo>
                  <a:cubicBezTo>
                    <a:pt x="93597" y="311590"/>
                    <a:pt x="62164" y="238247"/>
                    <a:pt x="54544" y="210625"/>
                  </a:cubicBezTo>
                  <a:cubicBezTo>
                    <a:pt x="40257" y="163000"/>
                    <a:pt x="24064" y="107755"/>
                    <a:pt x="41210" y="59178"/>
                  </a:cubicBezTo>
                  <a:cubicBezTo>
                    <a:pt x="45972" y="46795"/>
                    <a:pt x="28827" y="41080"/>
                    <a:pt x="21207" y="49653"/>
                  </a:cubicBezTo>
                  <a:cubicBezTo>
                    <a:pt x="22160" y="35365"/>
                    <a:pt x="26922" y="23935"/>
                    <a:pt x="42162" y="30603"/>
                  </a:cubicBezTo>
                  <a:cubicBezTo>
                    <a:pt x="58354" y="38222"/>
                    <a:pt x="71689" y="52510"/>
                    <a:pt x="83119" y="65845"/>
                  </a:cubicBezTo>
                  <a:cubicBezTo>
                    <a:pt x="112647" y="99183"/>
                    <a:pt x="130744" y="146808"/>
                    <a:pt x="136460" y="190622"/>
                  </a:cubicBezTo>
                  <a:cubicBezTo>
                    <a:pt x="138364" y="212530"/>
                    <a:pt x="132650" y="230628"/>
                    <a:pt x="123125" y="250630"/>
                  </a:cubicBezTo>
                  <a:close/>
                </a:path>
              </a:pathLst>
            </a:custGeom>
            <a:grpFill/>
            <a:ln w="9525" cap="flat">
              <a:noFill/>
              <a:prstDash val="solid"/>
              <a:miter/>
            </a:ln>
          </p:spPr>
          <p:txBody>
            <a:bodyPr rtlCol="0" anchor="ctr"/>
            <a:lstStyle/>
            <a:p>
              <a:endParaRPr lang="pt-BR"/>
            </a:p>
          </p:txBody>
        </p:sp>
        <p:sp>
          <p:nvSpPr>
            <p:cNvPr id="44" name="Forma Livre: Forma 43">
              <a:extLst>
                <a:ext uri="{FF2B5EF4-FFF2-40B4-BE49-F238E27FC236}">
                  <a16:creationId xmlns:a16="http://schemas.microsoft.com/office/drawing/2014/main" id="{B572D3C9-E65F-88F5-BA93-021E16FA9BFF}"/>
                </a:ext>
              </a:extLst>
            </p:cNvPr>
            <p:cNvSpPr/>
            <p:nvPr/>
          </p:nvSpPr>
          <p:spPr>
            <a:xfrm rot="10800000">
              <a:off x="9864086" y="5095714"/>
              <a:ext cx="346704" cy="279152"/>
            </a:xfrm>
            <a:custGeom>
              <a:avLst/>
              <a:gdLst>
                <a:gd name="connsiteX0" fmla="*/ 11076 w 346704"/>
                <a:gd name="connsiteY0" fmla="*/ 28 h 279152"/>
                <a:gd name="connsiteX1" fmla="*/ 11076 w 346704"/>
                <a:gd name="connsiteY1" fmla="*/ 22888 h 279152"/>
                <a:gd name="connsiteX2" fmla="*/ 30126 w 346704"/>
                <a:gd name="connsiteY2" fmla="*/ 23840 h 279152"/>
                <a:gd name="connsiteX3" fmla="*/ 22506 w 346704"/>
                <a:gd name="connsiteY3" fmla="*/ 37175 h 279152"/>
                <a:gd name="connsiteX4" fmla="*/ 147283 w 346704"/>
                <a:gd name="connsiteY4" fmla="*/ 259108 h 279152"/>
                <a:gd name="connsiteX5" fmla="*/ 335878 w 346704"/>
                <a:gd name="connsiteY5" fmla="*/ 211483 h 279152"/>
                <a:gd name="connsiteX6" fmla="*/ 11076 w 346704"/>
                <a:gd name="connsiteY6" fmla="*/ 28 h 279152"/>
                <a:gd name="connsiteX7" fmla="*/ 137758 w 346704"/>
                <a:gd name="connsiteY7" fmla="*/ 222913 h 279152"/>
                <a:gd name="connsiteX8" fmla="*/ 44413 w 346704"/>
                <a:gd name="connsiteY8" fmla="*/ 30508 h 279152"/>
                <a:gd name="connsiteX9" fmla="*/ 39651 w 346704"/>
                <a:gd name="connsiteY9" fmla="*/ 23840 h 279152"/>
                <a:gd name="connsiteX10" fmla="*/ 172048 w 346704"/>
                <a:gd name="connsiteY10" fmla="*/ 48605 h 279152"/>
                <a:gd name="connsiteX11" fmla="*/ 319686 w 346704"/>
                <a:gd name="connsiteY11" fmla="*/ 161000 h 279152"/>
                <a:gd name="connsiteX12" fmla="*/ 137758 w 346704"/>
                <a:gd name="connsiteY12" fmla="*/ 222913 h 2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6704" h="279152">
                  <a:moveTo>
                    <a:pt x="11076" y="28"/>
                  </a:moveTo>
                  <a:cubicBezTo>
                    <a:pt x="-4164" y="-925"/>
                    <a:pt x="-3212" y="22888"/>
                    <a:pt x="11076" y="22888"/>
                  </a:cubicBezTo>
                  <a:cubicBezTo>
                    <a:pt x="17743" y="22888"/>
                    <a:pt x="24411" y="23840"/>
                    <a:pt x="30126" y="23840"/>
                  </a:cubicBezTo>
                  <a:cubicBezTo>
                    <a:pt x="24411" y="25745"/>
                    <a:pt x="20601" y="30508"/>
                    <a:pt x="22506" y="37175"/>
                  </a:cubicBezTo>
                  <a:cubicBezTo>
                    <a:pt x="45366" y="116233"/>
                    <a:pt x="75846" y="211483"/>
                    <a:pt x="147283" y="259108"/>
                  </a:cubicBezTo>
                  <a:cubicBezTo>
                    <a:pt x="206338" y="299113"/>
                    <a:pt x="306351" y="277205"/>
                    <a:pt x="335878" y="211483"/>
                  </a:cubicBezTo>
                  <a:cubicBezTo>
                    <a:pt x="407316" y="52415"/>
                    <a:pt x="105373" y="2885"/>
                    <a:pt x="11076" y="28"/>
                  </a:cubicBezTo>
                  <a:close/>
                  <a:moveTo>
                    <a:pt x="137758" y="222913"/>
                  </a:moveTo>
                  <a:cubicBezTo>
                    <a:pt x="86323" y="175288"/>
                    <a:pt x="62511" y="96230"/>
                    <a:pt x="44413" y="30508"/>
                  </a:cubicBezTo>
                  <a:cubicBezTo>
                    <a:pt x="43461" y="27650"/>
                    <a:pt x="41556" y="24793"/>
                    <a:pt x="39651" y="23840"/>
                  </a:cubicBezTo>
                  <a:cubicBezTo>
                    <a:pt x="84418" y="27650"/>
                    <a:pt x="129186" y="36223"/>
                    <a:pt x="172048" y="48605"/>
                  </a:cubicBezTo>
                  <a:cubicBezTo>
                    <a:pt x="227293" y="64798"/>
                    <a:pt x="311113" y="95278"/>
                    <a:pt x="319686" y="161000"/>
                  </a:cubicBezTo>
                  <a:cubicBezTo>
                    <a:pt x="333021" y="263870"/>
                    <a:pt x="193956" y="275300"/>
                    <a:pt x="137758" y="222913"/>
                  </a:cubicBezTo>
                  <a:close/>
                </a:path>
              </a:pathLst>
            </a:custGeom>
            <a:grpFill/>
            <a:ln w="9525" cap="flat">
              <a:noFill/>
              <a:prstDash val="solid"/>
              <a:miter/>
            </a:ln>
          </p:spPr>
          <p:txBody>
            <a:bodyPr rtlCol="0" anchor="ctr"/>
            <a:lstStyle/>
            <a:p>
              <a:endParaRPr lang="pt-BR"/>
            </a:p>
          </p:txBody>
        </p:sp>
        <p:sp>
          <p:nvSpPr>
            <p:cNvPr id="45" name="Forma Livre: Forma 44">
              <a:extLst>
                <a:ext uri="{FF2B5EF4-FFF2-40B4-BE49-F238E27FC236}">
                  <a16:creationId xmlns:a16="http://schemas.microsoft.com/office/drawing/2014/main" id="{74D9585F-AE78-A2C4-E1EA-D97267E12257}"/>
                </a:ext>
              </a:extLst>
            </p:cNvPr>
            <p:cNvSpPr/>
            <p:nvPr/>
          </p:nvSpPr>
          <p:spPr>
            <a:xfrm rot="10800000">
              <a:off x="9043143" y="5612286"/>
              <a:ext cx="882011" cy="255070"/>
            </a:xfrm>
            <a:custGeom>
              <a:avLst/>
              <a:gdLst>
                <a:gd name="connsiteX0" fmla="*/ 880822 w 882011"/>
                <a:gd name="connsiteY0" fmla="*/ 128662 h 255070"/>
                <a:gd name="connsiteX1" fmla="*/ 740804 w 882011"/>
                <a:gd name="connsiteY1" fmla="*/ 17220 h 255070"/>
                <a:gd name="connsiteX2" fmla="*/ 458864 w 882011"/>
                <a:gd name="connsiteY2" fmla="*/ 1980 h 255070"/>
                <a:gd name="connsiteX3" fmla="*/ 202642 w 882011"/>
                <a:gd name="connsiteY3" fmla="*/ 23887 h 255070"/>
                <a:gd name="connsiteX4" fmla="*/ 29287 w 882011"/>
                <a:gd name="connsiteY4" fmla="*/ 81990 h 255070"/>
                <a:gd name="connsiteX5" fmla="*/ 18809 w 882011"/>
                <a:gd name="connsiteY5" fmla="*/ 84847 h 255070"/>
                <a:gd name="connsiteX6" fmla="*/ 16905 w 882011"/>
                <a:gd name="connsiteY6" fmla="*/ 86752 h 255070"/>
                <a:gd name="connsiteX7" fmla="*/ 10237 w 882011"/>
                <a:gd name="connsiteY7" fmla="*/ 85800 h 255070"/>
                <a:gd name="connsiteX8" fmla="*/ 8332 w 882011"/>
                <a:gd name="connsiteY8" fmla="*/ 85800 h 255070"/>
                <a:gd name="connsiteX9" fmla="*/ 5474 w 882011"/>
                <a:gd name="connsiteY9" fmla="*/ 106755 h 255070"/>
                <a:gd name="connsiteX10" fmla="*/ 12142 w 882011"/>
                <a:gd name="connsiteY10" fmla="*/ 109612 h 255070"/>
                <a:gd name="connsiteX11" fmla="*/ 25477 w 882011"/>
                <a:gd name="connsiteY11" fmla="*/ 116280 h 255070"/>
                <a:gd name="connsiteX12" fmla="*/ 28334 w 882011"/>
                <a:gd name="connsiteY12" fmla="*/ 114375 h 255070"/>
                <a:gd name="connsiteX13" fmla="*/ 61672 w 882011"/>
                <a:gd name="connsiteY13" fmla="*/ 120090 h 255070"/>
                <a:gd name="connsiteX14" fmla="*/ 215977 w 882011"/>
                <a:gd name="connsiteY14" fmla="*/ 160095 h 255070"/>
                <a:gd name="connsiteX15" fmla="*/ 527445 w 882011"/>
                <a:gd name="connsiteY15" fmla="*/ 241057 h 255070"/>
                <a:gd name="connsiteX16" fmla="*/ 880822 w 882011"/>
                <a:gd name="connsiteY16" fmla="*/ 128662 h 255070"/>
                <a:gd name="connsiteX17" fmla="*/ 697942 w 882011"/>
                <a:gd name="connsiteY17" fmla="*/ 230580 h 255070"/>
                <a:gd name="connsiteX18" fmla="*/ 435052 w 882011"/>
                <a:gd name="connsiteY18" fmla="*/ 200100 h 255070"/>
                <a:gd name="connsiteX19" fmla="*/ 189307 w 882011"/>
                <a:gd name="connsiteY19" fmla="*/ 127710 h 255070"/>
                <a:gd name="connsiteX20" fmla="*/ 82627 w 882011"/>
                <a:gd name="connsiteY20" fmla="*/ 101040 h 255070"/>
                <a:gd name="connsiteX21" fmla="*/ 47384 w 882011"/>
                <a:gd name="connsiteY21" fmla="*/ 95325 h 255070"/>
                <a:gd name="connsiteX22" fmla="*/ 196927 w 882011"/>
                <a:gd name="connsiteY22" fmla="*/ 46747 h 255070"/>
                <a:gd name="connsiteX23" fmla="*/ 407430 w 882011"/>
                <a:gd name="connsiteY23" fmla="*/ 24840 h 255070"/>
                <a:gd name="connsiteX24" fmla="*/ 664605 w 882011"/>
                <a:gd name="connsiteY24" fmla="*/ 28650 h 255070"/>
                <a:gd name="connsiteX25" fmla="*/ 855104 w 882011"/>
                <a:gd name="connsiteY25" fmla="*/ 121995 h 255070"/>
                <a:gd name="connsiteX26" fmla="*/ 697942 w 882011"/>
                <a:gd name="connsiteY26" fmla="*/ 230580 h 25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2011" h="255070">
                  <a:moveTo>
                    <a:pt x="880822" y="128662"/>
                  </a:moveTo>
                  <a:cubicBezTo>
                    <a:pt x="871297" y="61035"/>
                    <a:pt x="797954" y="29602"/>
                    <a:pt x="740804" y="17220"/>
                  </a:cubicBezTo>
                  <a:cubicBezTo>
                    <a:pt x="650317" y="-3735"/>
                    <a:pt x="551257" y="-878"/>
                    <a:pt x="458864" y="1980"/>
                  </a:cubicBezTo>
                  <a:cubicBezTo>
                    <a:pt x="373139" y="3885"/>
                    <a:pt x="287414" y="10552"/>
                    <a:pt x="202642" y="23887"/>
                  </a:cubicBezTo>
                  <a:cubicBezTo>
                    <a:pt x="143587" y="33412"/>
                    <a:pt x="79770" y="46747"/>
                    <a:pt x="29287" y="81990"/>
                  </a:cubicBezTo>
                  <a:cubicBezTo>
                    <a:pt x="25477" y="81037"/>
                    <a:pt x="21667" y="81037"/>
                    <a:pt x="18809" y="84847"/>
                  </a:cubicBezTo>
                  <a:cubicBezTo>
                    <a:pt x="17857" y="85800"/>
                    <a:pt x="17857" y="86752"/>
                    <a:pt x="16905" y="86752"/>
                  </a:cubicBezTo>
                  <a:cubicBezTo>
                    <a:pt x="14999" y="85800"/>
                    <a:pt x="12142" y="85800"/>
                    <a:pt x="10237" y="85800"/>
                  </a:cubicBezTo>
                  <a:cubicBezTo>
                    <a:pt x="9284" y="85800"/>
                    <a:pt x="9284" y="85800"/>
                    <a:pt x="8332" y="85800"/>
                  </a:cubicBezTo>
                  <a:cubicBezTo>
                    <a:pt x="-1193" y="87705"/>
                    <a:pt x="-3098" y="101992"/>
                    <a:pt x="5474" y="106755"/>
                  </a:cubicBezTo>
                  <a:cubicBezTo>
                    <a:pt x="7380" y="107707"/>
                    <a:pt x="9284" y="108660"/>
                    <a:pt x="12142" y="109612"/>
                  </a:cubicBezTo>
                  <a:cubicBezTo>
                    <a:pt x="14047" y="115327"/>
                    <a:pt x="20714" y="118185"/>
                    <a:pt x="25477" y="116280"/>
                  </a:cubicBezTo>
                  <a:cubicBezTo>
                    <a:pt x="26430" y="116280"/>
                    <a:pt x="27382" y="115327"/>
                    <a:pt x="28334" y="114375"/>
                  </a:cubicBezTo>
                  <a:cubicBezTo>
                    <a:pt x="39764" y="117232"/>
                    <a:pt x="51195" y="118185"/>
                    <a:pt x="61672" y="120090"/>
                  </a:cubicBezTo>
                  <a:cubicBezTo>
                    <a:pt x="115012" y="131520"/>
                    <a:pt x="164542" y="141997"/>
                    <a:pt x="215977" y="160095"/>
                  </a:cubicBezTo>
                  <a:cubicBezTo>
                    <a:pt x="317895" y="195337"/>
                    <a:pt x="421717" y="222960"/>
                    <a:pt x="527445" y="241057"/>
                  </a:cubicBezTo>
                  <a:cubicBezTo>
                    <a:pt x="616027" y="257250"/>
                    <a:pt x="902729" y="289635"/>
                    <a:pt x="880822" y="128662"/>
                  </a:cubicBezTo>
                  <a:close/>
                  <a:moveTo>
                    <a:pt x="697942" y="230580"/>
                  </a:moveTo>
                  <a:cubicBezTo>
                    <a:pt x="609359" y="236295"/>
                    <a:pt x="520777" y="220102"/>
                    <a:pt x="435052" y="200100"/>
                  </a:cubicBezTo>
                  <a:cubicBezTo>
                    <a:pt x="351232" y="181050"/>
                    <a:pt x="270270" y="155332"/>
                    <a:pt x="189307" y="127710"/>
                  </a:cubicBezTo>
                  <a:cubicBezTo>
                    <a:pt x="154064" y="115327"/>
                    <a:pt x="118822" y="106755"/>
                    <a:pt x="82627" y="101040"/>
                  </a:cubicBezTo>
                  <a:cubicBezTo>
                    <a:pt x="73102" y="99135"/>
                    <a:pt x="59767" y="98182"/>
                    <a:pt x="47384" y="95325"/>
                  </a:cubicBezTo>
                  <a:cubicBezTo>
                    <a:pt x="91199" y="66750"/>
                    <a:pt x="146445" y="55320"/>
                    <a:pt x="196927" y="46747"/>
                  </a:cubicBezTo>
                  <a:cubicBezTo>
                    <a:pt x="266459" y="34365"/>
                    <a:pt x="336945" y="28650"/>
                    <a:pt x="407430" y="24840"/>
                  </a:cubicBezTo>
                  <a:cubicBezTo>
                    <a:pt x="493155" y="20077"/>
                    <a:pt x="578880" y="21030"/>
                    <a:pt x="664605" y="28650"/>
                  </a:cubicBezTo>
                  <a:cubicBezTo>
                    <a:pt x="736042" y="34365"/>
                    <a:pt x="825577" y="46747"/>
                    <a:pt x="855104" y="121995"/>
                  </a:cubicBezTo>
                  <a:cubicBezTo>
                    <a:pt x="891300" y="211530"/>
                    <a:pt x="752234" y="226770"/>
                    <a:pt x="697942" y="230580"/>
                  </a:cubicBezTo>
                  <a:close/>
                </a:path>
              </a:pathLst>
            </a:custGeom>
            <a:grpFill/>
            <a:ln w="9525" cap="flat">
              <a:noFill/>
              <a:prstDash val="solid"/>
              <a:miter/>
            </a:ln>
          </p:spPr>
          <p:txBody>
            <a:bodyPr rtlCol="0" anchor="ctr"/>
            <a:lstStyle/>
            <a:p>
              <a:endParaRPr lang="pt-BR"/>
            </a:p>
          </p:txBody>
        </p:sp>
        <p:sp>
          <p:nvSpPr>
            <p:cNvPr id="46" name="Forma Livre: Forma 45">
              <a:extLst>
                <a:ext uri="{FF2B5EF4-FFF2-40B4-BE49-F238E27FC236}">
                  <a16:creationId xmlns:a16="http://schemas.microsoft.com/office/drawing/2014/main" id="{CBBBCE4C-3AA4-4A6F-0C6C-474EE5879D8F}"/>
                </a:ext>
              </a:extLst>
            </p:cNvPr>
            <p:cNvSpPr/>
            <p:nvPr/>
          </p:nvSpPr>
          <p:spPr>
            <a:xfrm rot="10800000">
              <a:off x="9167796" y="5709523"/>
              <a:ext cx="172763" cy="78745"/>
            </a:xfrm>
            <a:custGeom>
              <a:avLst/>
              <a:gdLst>
                <a:gd name="connsiteX0" fmla="*/ 159068 w 172763"/>
                <a:gd name="connsiteY0" fmla="*/ 11474 h 78745"/>
                <a:gd name="connsiteX1" fmla="*/ 64770 w 172763"/>
                <a:gd name="connsiteY1" fmla="*/ 11474 h 78745"/>
                <a:gd name="connsiteX2" fmla="*/ 59055 w 172763"/>
                <a:gd name="connsiteY2" fmla="*/ 19094 h 78745"/>
                <a:gd name="connsiteX3" fmla="*/ 5715 w 172763"/>
                <a:gd name="connsiteY3" fmla="*/ 30524 h 78745"/>
                <a:gd name="connsiteX4" fmla="*/ 0 w 172763"/>
                <a:gd name="connsiteY4" fmla="*/ 40049 h 78745"/>
                <a:gd name="connsiteX5" fmla="*/ 151447 w 172763"/>
                <a:gd name="connsiteY5" fmla="*/ 61004 h 78745"/>
                <a:gd name="connsiteX6" fmla="*/ 159068 w 172763"/>
                <a:gd name="connsiteY6" fmla="*/ 11474 h 78745"/>
                <a:gd name="connsiteX7" fmla="*/ 120968 w 172763"/>
                <a:gd name="connsiteY7" fmla="*/ 49574 h 78745"/>
                <a:gd name="connsiteX8" fmla="*/ 25717 w 172763"/>
                <a:gd name="connsiteY8" fmla="*/ 46717 h 78745"/>
                <a:gd name="connsiteX9" fmla="*/ 72390 w 172763"/>
                <a:gd name="connsiteY9" fmla="*/ 46717 h 78745"/>
                <a:gd name="connsiteX10" fmla="*/ 83820 w 172763"/>
                <a:gd name="connsiteY10" fmla="*/ 28619 h 78745"/>
                <a:gd name="connsiteX11" fmla="*/ 135255 w 172763"/>
                <a:gd name="connsiteY11" fmla="*/ 26714 h 78745"/>
                <a:gd name="connsiteX12" fmla="*/ 150495 w 172763"/>
                <a:gd name="connsiteY12" fmla="*/ 34334 h 78745"/>
                <a:gd name="connsiteX13" fmla="*/ 120968 w 172763"/>
                <a:gd name="connsiteY13" fmla="*/ 49574 h 7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2763" h="78745">
                  <a:moveTo>
                    <a:pt x="159068" y="11474"/>
                  </a:moveTo>
                  <a:cubicBezTo>
                    <a:pt x="133350" y="-5671"/>
                    <a:pt x="91440" y="-1861"/>
                    <a:pt x="64770" y="11474"/>
                  </a:cubicBezTo>
                  <a:cubicBezTo>
                    <a:pt x="60960" y="13379"/>
                    <a:pt x="59055" y="16237"/>
                    <a:pt x="59055" y="19094"/>
                  </a:cubicBezTo>
                  <a:cubicBezTo>
                    <a:pt x="40957" y="17189"/>
                    <a:pt x="22860" y="20999"/>
                    <a:pt x="5715" y="30524"/>
                  </a:cubicBezTo>
                  <a:cubicBezTo>
                    <a:pt x="2857" y="32429"/>
                    <a:pt x="0" y="36239"/>
                    <a:pt x="0" y="40049"/>
                  </a:cubicBezTo>
                  <a:cubicBezTo>
                    <a:pt x="6667" y="99104"/>
                    <a:pt x="117157" y="77197"/>
                    <a:pt x="151447" y="61004"/>
                  </a:cubicBezTo>
                  <a:cubicBezTo>
                    <a:pt x="175260" y="50527"/>
                    <a:pt x="180975" y="26714"/>
                    <a:pt x="159068" y="11474"/>
                  </a:cubicBezTo>
                  <a:close/>
                  <a:moveTo>
                    <a:pt x="120968" y="49574"/>
                  </a:moveTo>
                  <a:cubicBezTo>
                    <a:pt x="107632" y="53384"/>
                    <a:pt x="40957" y="63862"/>
                    <a:pt x="25717" y="46717"/>
                  </a:cubicBezTo>
                  <a:cubicBezTo>
                    <a:pt x="40957" y="41002"/>
                    <a:pt x="56197" y="40049"/>
                    <a:pt x="72390" y="46717"/>
                  </a:cubicBezTo>
                  <a:cubicBezTo>
                    <a:pt x="83820" y="50527"/>
                    <a:pt x="89535" y="36239"/>
                    <a:pt x="83820" y="28619"/>
                  </a:cubicBezTo>
                  <a:cubicBezTo>
                    <a:pt x="100013" y="22904"/>
                    <a:pt x="118110" y="22904"/>
                    <a:pt x="135255" y="26714"/>
                  </a:cubicBezTo>
                  <a:cubicBezTo>
                    <a:pt x="138113" y="27667"/>
                    <a:pt x="150495" y="30524"/>
                    <a:pt x="150495" y="34334"/>
                  </a:cubicBezTo>
                  <a:cubicBezTo>
                    <a:pt x="151447" y="40049"/>
                    <a:pt x="124777" y="47669"/>
                    <a:pt x="120968" y="49574"/>
                  </a:cubicBezTo>
                  <a:close/>
                </a:path>
              </a:pathLst>
            </a:custGeom>
            <a:grpFill/>
            <a:ln w="9525" cap="flat">
              <a:noFill/>
              <a:prstDash val="solid"/>
              <a:miter/>
            </a:ln>
          </p:spPr>
          <p:txBody>
            <a:bodyPr rtlCol="0" anchor="ctr"/>
            <a:lstStyle/>
            <a:p>
              <a:endParaRPr lang="pt-BR"/>
            </a:p>
          </p:txBody>
        </p:sp>
        <p:sp>
          <p:nvSpPr>
            <p:cNvPr id="47" name="Forma Livre: Forma 46">
              <a:extLst>
                <a:ext uri="{FF2B5EF4-FFF2-40B4-BE49-F238E27FC236}">
                  <a16:creationId xmlns:a16="http://schemas.microsoft.com/office/drawing/2014/main" id="{4C7A6A85-B02F-DF4E-AB94-2A0069A9EBBF}"/>
                </a:ext>
              </a:extLst>
            </p:cNvPr>
            <p:cNvSpPr/>
            <p:nvPr/>
          </p:nvSpPr>
          <p:spPr>
            <a:xfrm rot="10800000">
              <a:off x="11441796" y="5433288"/>
              <a:ext cx="140081" cy="69748"/>
            </a:xfrm>
            <a:custGeom>
              <a:avLst/>
              <a:gdLst>
                <a:gd name="connsiteX0" fmla="*/ 134247 w 140081"/>
                <a:gd name="connsiteY0" fmla="*/ 19244 h 69748"/>
                <a:gd name="connsiteX1" fmla="*/ 90432 w 140081"/>
                <a:gd name="connsiteY1" fmla="*/ 6862 h 69748"/>
                <a:gd name="connsiteX2" fmla="*/ 87574 w 140081"/>
                <a:gd name="connsiteY2" fmla="*/ 4957 h 69748"/>
                <a:gd name="connsiteX3" fmla="*/ 3755 w 140081"/>
                <a:gd name="connsiteY3" fmla="*/ 47819 h 69748"/>
                <a:gd name="connsiteX4" fmla="*/ 137105 w 140081"/>
                <a:gd name="connsiteY4" fmla="*/ 36389 h 69748"/>
                <a:gd name="connsiteX5" fmla="*/ 134247 w 140081"/>
                <a:gd name="connsiteY5" fmla="*/ 19244 h 69748"/>
                <a:gd name="connsiteX6" fmla="*/ 34235 w 140081"/>
                <a:gd name="connsiteY6" fmla="*/ 44962 h 69748"/>
                <a:gd name="connsiteX7" fmla="*/ 38045 w 140081"/>
                <a:gd name="connsiteY7" fmla="*/ 27817 h 69748"/>
                <a:gd name="connsiteX8" fmla="*/ 52332 w 140081"/>
                <a:gd name="connsiteY8" fmla="*/ 24007 h 69748"/>
                <a:gd name="connsiteX9" fmla="*/ 65667 w 140081"/>
                <a:gd name="connsiteY9" fmla="*/ 36389 h 69748"/>
                <a:gd name="connsiteX10" fmla="*/ 106624 w 140081"/>
                <a:gd name="connsiteY10" fmla="*/ 32579 h 69748"/>
                <a:gd name="connsiteX11" fmla="*/ 34235 w 140081"/>
                <a:gd name="connsiteY11" fmla="*/ 44962 h 6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081" h="69748">
                  <a:moveTo>
                    <a:pt x="134247" y="19244"/>
                  </a:moveTo>
                  <a:cubicBezTo>
                    <a:pt x="121865" y="9719"/>
                    <a:pt x="105672" y="5909"/>
                    <a:pt x="90432" y="6862"/>
                  </a:cubicBezTo>
                  <a:cubicBezTo>
                    <a:pt x="89480" y="5909"/>
                    <a:pt x="88527" y="5909"/>
                    <a:pt x="87574" y="4957"/>
                  </a:cubicBezTo>
                  <a:cubicBezTo>
                    <a:pt x="61857" y="-8378"/>
                    <a:pt x="-18153" y="4957"/>
                    <a:pt x="3755" y="47819"/>
                  </a:cubicBezTo>
                  <a:cubicBezTo>
                    <a:pt x="24710" y="88777"/>
                    <a:pt x="114245" y="64964"/>
                    <a:pt x="137105" y="36389"/>
                  </a:cubicBezTo>
                  <a:cubicBezTo>
                    <a:pt x="141867" y="31627"/>
                    <a:pt x="140915" y="24959"/>
                    <a:pt x="134247" y="19244"/>
                  </a:cubicBezTo>
                  <a:close/>
                  <a:moveTo>
                    <a:pt x="34235" y="44962"/>
                  </a:moveTo>
                  <a:cubicBezTo>
                    <a:pt x="14232" y="40199"/>
                    <a:pt x="26615" y="31627"/>
                    <a:pt x="38045" y="27817"/>
                  </a:cubicBezTo>
                  <a:cubicBezTo>
                    <a:pt x="41855" y="26864"/>
                    <a:pt x="47570" y="24959"/>
                    <a:pt x="52332" y="24007"/>
                  </a:cubicBezTo>
                  <a:cubicBezTo>
                    <a:pt x="51380" y="31627"/>
                    <a:pt x="57095" y="39247"/>
                    <a:pt x="65667" y="36389"/>
                  </a:cubicBezTo>
                  <a:cubicBezTo>
                    <a:pt x="79002" y="31627"/>
                    <a:pt x="93290" y="28769"/>
                    <a:pt x="106624" y="32579"/>
                  </a:cubicBezTo>
                  <a:cubicBezTo>
                    <a:pt x="87574" y="45914"/>
                    <a:pt x="55190" y="49724"/>
                    <a:pt x="34235" y="44962"/>
                  </a:cubicBezTo>
                  <a:close/>
                </a:path>
              </a:pathLst>
            </a:custGeom>
            <a:grpFill/>
            <a:ln w="9525" cap="flat">
              <a:noFill/>
              <a:prstDash val="solid"/>
              <a:miter/>
            </a:ln>
          </p:spPr>
          <p:txBody>
            <a:bodyPr rtlCol="0" anchor="ctr"/>
            <a:lstStyle/>
            <a:p>
              <a:endParaRPr lang="pt-BR"/>
            </a:p>
          </p:txBody>
        </p:sp>
        <p:sp>
          <p:nvSpPr>
            <p:cNvPr id="48" name="Forma Livre: Forma 47">
              <a:extLst>
                <a:ext uri="{FF2B5EF4-FFF2-40B4-BE49-F238E27FC236}">
                  <a16:creationId xmlns:a16="http://schemas.microsoft.com/office/drawing/2014/main" id="{45624589-A31D-C343-0EF5-DBCC8A751406}"/>
                </a:ext>
              </a:extLst>
            </p:cNvPr>
            <p:cNvSpPr/>
            <p:nvPr/>
          </p:nvSpPr>
          <p:spPr>
            <a:xfrm rot="10800000">
              <a:off x="8132208" y="5576481"/>
              <a:ext cx="719190" cy="1343312"/>
            </a:xfrm>
            <a:custGeom>
              <a:avLst/>
              <a:gdLst>
                <a:gd name="connsiteX0" fmla="*/ 712894 w 719190"/>
                <a:gd name="connsiteY0" fmla="*/ 695325 h 1343312"/>
                <a:gd name="connsiteX1" fmla="*/ 446194 w 719190"/>
                <a:gd name="connsiteY1" fmla="*/ 224790 h 1343312"/>
                <a:gd name="connsiteX2" fmla="*/ 267123 w 719190"/>
                <a:gd name="connsiteY2" fmla="*/ 80963 h 1343312"/>
                <a:gd name="connsiteX3" fmla="*/ 116628 w 719190"/>
                <a:gd name="connsiteY3" fmla="*/ 0 h 1343312"/>
                <a:gd name="connsiteX4" fmla="*/ 116628 w 719190"/>
                <a:gd name="connsiteY4" fmla="*/ 22860 h 1343312"/>
                <a:gd name="connsiteX5" fmla="*/ 225214 w 719190"/>
                <a:gd name="connsiteY5" fmla="*/ 77152 h 1343312"/>
                <a:gd name="connsiteX6" fmla="*/ 342371 w 719190"/>
                <a:gd name="connsiteY6" fmla="*/ 171450 h 1343312"/>
                <a:gd name="connsiteX7" fmla="*/ 590973 w 719190"/>
                <a:gd name="connsiteY7" fmla="*/ 430530 h 1343312"/>
                <a:gd name="connsiteX8" fmla="*/ 602403 w 719190"/>
                <a:gd name="connsiteY8" fmla="*/ 1133475 h 1343312"/>
                <a:gd name="connsiteX9" fmla="*/ 321416 w 719190"/>
                <a:gd name="connsiteY9" fmla="*/ 1320165 h 1343312"/>
                <a:gd name="connsiteX10" fmla="*/ 69003 w 719190"/>
                <a:gd name="connsiteY10" fmla="*/ 1132523 h 1343312"/>
                <a:gd name="connsiteX11" fmla="*/ 58526 w 719190"/>
                <a:gd name="connsiteY11" fmla="*/ 773430 h 1343312"/>
                <a:gd name="connsiteX12" fmla="*/ 340466 w 719190"/>
                <a:gd name="connsiteY12" fmla="*/ 601980 h 1343312"/>
                <a:gd name="connsiteX13" fmla="*/ 506201 w 719190"/>
                <a:gd name="connsiteY13" fmla="*/ 860108 h 1343312"/>
                <a:gd name="connsiteX14" fmla="*/ 384281 w 719190"/>
                <a:gd name="connsiteY14" fmla="*/ 986790 h 1343312"/>
                <a:gd name="connsiteX15" fmla="*/ 269028 w 719190"/>
                <a:gd name="connsiteY15" fmla="*/ 986790 h 1343312"/>
                <a:gd name="connsiteX16" fmla="*/ 289983 w 719190"/>
                <a:gd name="connsiteY16" fmla="*/ 859155 h 1343312"/>
                <a:gd name="connsiteX17" fmla="*/ 284269 w 719190"/>
                <a:gd name="connsiteY17" fmla="*/ 837247 h 1343312"/>
                <a:gd name="connsiteX18" fmla="*/ 247121 w 719190"/>
                <a:gd name="connsiteY18" fmla="*/ 998220 h 1343312"/>
                <a:gd name="connsiteX19" fmla="*/ 467148 w 719190"/>
                <a:gd name="connsiteY19" fmla="*/ 967740 h 1343312"/>
                <a:gd name="connsiteX20" fmla="*/ 447146 w 719190"/>
                <a:gd name="connsiteY20" fmla="*/ 603885 h 1343312"/>
                <a:gd name="connsiteX21" fmla="*/ 203306 w 719190"/>
                <a:gd name="connsiteY21" fmla="*/ 606743 h 1343312"/>
                <a:gd name="connsiteX22" fmla="*/ 16616 w 719190"/>
                <a:gd name="connsiteY22" fmla="*/ 811530 h 1343312"/>
                <a:gd name="connsiteX23" fmla="*/ 42333 w 719190"/>
                <a:gd name="connsiteY23" fmla="*/ 1125855 h 1343312"/>
                <a:gd name="connsiteX24" fmla="*/ 213783 w 719190"/>
                <a:gd name="connsiteY24" fmla="*/ 1322070 h 1343312"/>
                <a:gd name="connsiteX25" fmla="*/ 594783 w 719190"/>
                <a:gd name="connsiteY25" fmla="*/ 1185863 h 1343312"/>
                <a:gd name="connsiteX26" fmla="*/ 712894 w 719190"/>
                <a:gd name="connsiteY26" fmla="*/ 695325 h 134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9190" h="1343312">
                  <a:moveTo>
                    <a:pt x="712894" y="695325"/>
                  </a:moveTo>
                  <a:cubicBezTo>
                    <a:pt x="689081" y="510540"/>
                    <a:pt x="583353" y="347663"/>
                    <a:pt x="446194" y="224790"/>
                  </a:cubicBezTo>
                  <a:cubicBezTo>
                    <a:pt x="389996" y="174308"/>
                    <a:pt x="327131" y="127635"/>
                    <a:pt x="267123" y="80963"/>
                  </a:cubicBezTo>
                  <a:cubicBezTo>
                    <a:pt x="226166" y="48577"/>
                    <a:pt x="172826" y="952"/>
                    <a:pt x="116628" y="0"/>
                  </a:cubicBezTo>
                  <a:cubicBezTo>
                    <a:pt x="101389" y="0"/>
                    <a:pt x="102341" y="22860"/>
                    <a:pt x="116628" y="22860"/>
                  </a:cubicBezTo>
                  <a:cubicBezTo>
                    <a:pt x="155681" y="23813"/>
                    <a:pt x="194733" y="55245"/>
                    <a:pt x="225214" y="77152"/>
                  </a:cubicBezTo>
                  <a:cubicBezTo>
                    <a:pt x="266171" y="106680"/>
                    <a:pt x="303319" y="140017"/>
                    <a:pt x="342371" y="171450"/>
                  </a:cubicBezTo>
                  <a:cubicBezTo>
                    <a:pt x="438573" y="248602"/>
                    <a:pt x="524298" y="325755"/>
                    <a:pt x="590973" y="430530"/>
                  </a:cubicBezTo>
                  <a:cubicBezTo>
                    <a:pt x="727181" y="643890"/>
                    <a:pt x="729086" y="916305"/>
                    <a:pt x="602403" y="1133475"/>
                  </a:cubicBezTo>
                  <a:cubicBezTo>
                    <a:pt x="541444" y="1238250"/>
                    <a:pt x="446194" y="1315403"/>
                    <a:pt x="321416" y="1320165"/>
                  </a:cubicBezTo>
                  <a:cubicBezTo>
                    <a:pt x="200448" y="1324928"/>
                    <a:pt x="110914" y="1238250"/>
                    <a:pt x="69003" y="1132523"/>
                  </a:cubicBezTo>
                  <a:cubicBezTo>
                    <a:pt x="25189" y="1022985"/>
                    <a:pt x="-1481" y="882015"/>
                    <a:pt x="58526" y="773430"/>
                  </a:cubicBezTo>
                  <a:cubicBezTo>
                    <a:pt x="116628" y="668655"/>
                    <a:pt x="220451" y="602933"/>
                    <a:pt x="340466" y="601980"/>
                  </a:cubicBezTo>
                  <a:cubicBezTo>
                    <a:pt x="480483" y="601028"/>
                    <a:pt x="535728" y="738188"/>
                    <a:pt x="506201" y="860108"/>
                  </a:cubicBezTo>
                  <a:cubicBezTo>
                    <a:pt x="490961" y="924878"/>
                    <a:pt x="445241" y="964883"/>
                    <a:pt x="384281" y="986790"/>
                  </a:cubicBezTo>
                  <a:cubicBezTo>
                    <a:pt x="347133" y="1000125"/>
                    <a:pt x="304271" y="1005840"/>
                    <a:pt x="269028" y="986790"/>
                  </a:cubicBezTo>
                  <a:cubicBezTo>
                    <a:pt x="214736" y="957263"/>
                    <a:pt x="241406" y="876300"/>
                    <a:pt x="289983" y="859155"/>
                  </a:cubicBezTo>
                  <a:cubicBezTo>
                    <a:pt x="304271" y="854393"/>
                    <a:pt x="297603" y="832485"/>
                    <a:pt x="284269" y="837247"/>
                  </a:cubicBezTo>
                  <a:cubicBezTo>
                    <a:pt x="215689" y="861060"/>
                    <a:pt x="195686" y="947738"/>
                    <a:pt x="247121" y="998220"/>
                  </a:cubicBezTo>
                  <a:cubicBezTo>
                    <a:pt x="302366" y="1052513"/>
                    <a:pt x="418571" y="1009650"/>
                    <a:pt x="467148" y="967740"/>
                  </a:cubicBezTo>
                  <a:cubicBezTo>
                    <a:pt x="570971" y="879158"/>
                    <a:pt x="560494" y="680085"/>
                    <a:pt x="447146" y="603885"/>
                  </a:cubicBezTo>
                  <a:cubicBezTo>
                    <a:pt x="379519" y="558165"/>
                    <a:pt x="273791" y="577215"/>
                    <a:pt x="203306" y="606743"/>
                  </a:cubicBezTo>
                  <a:cubicBezTo>
                    <a:pt x="118533" y="642938"/>
                    <a:pt x="47096" y="725805"/>
                    <a:pt x="16616" y="811530"/>
                  </a:cubicBezTo>
                  <a:cubicBezTo>
                    <a:pt x="-18627" y="911543"/>
                    <a:pt x="8044" y="1030605"/>
                    <a:pt x="42333" y="1125855"/>
                  </a:cubicBezTo>
                  <a:cubicBezTo>
                    <a:pt x="72814" y="1211580"/>
                    <a:pt x="128058" y="1285875"/>
                    <a:pt x="213783" y="1322070"/>
                  </a:cubicBezTo>
                  <a:cubicBezTo>
                    <a:pt x="358564" y="1383983"/>
                    <a:pt x="508106" y="1302068"/>
                    <a:pt x="594783" y="1185863"/>
                  </a:cubicBezTo>
                  <a:cubicBezTo>
                    <a:pt x="700511" y="1047750"/>
                    <a:pt x="734801" y="867728"/>
                    <a:pt x="712894" y="695325"/>
                  </a:cubicBezTo>
                  <a:close/>
                </a:path>
              </a:pathLst>
            </a:custGeom>
            <a:grpFill/>
            <a:ln w="9525" cap="flat">
              <a:noFill/>
              <a:prstDash val="solid"/>
              <a:miter/>
            </a:ln>
          </p:spPr>
          <p:txBody>
            <a:bodyPr rtlCol="0" anchor="ctr"/>
            <a:lstStyle/>
            <a:p>
              <a:endParaRPr lang="pt-BR"/>
            </a:p>
          </p:txBody>
        </p:sp>
        <p:sp>
          <p:nvSpPr>
            <p:cNvPr id="49" name="Forma Livre: Forma 48">
              <a:extLst>
                <a:ext uri="{FF2B5EF4-FFF2-40B4-BE49-F238E27FC236}">
                  <a16:creationId xmlns:a16="http://schemas.microsoft.com/office/drawing/2014/main" id="{6B300E8B-4CD8-F82D-44A3-0963EEDE3FAC}"/>
                </a:ext>
              </a:extLst>
            </p:cNvPr>
            <p:cNvSpPr/>
            <p:nvPr/>
          </p:nvSpPr>
          <p:spPr>
            <a:xfrm rot="10800000">
              <a:off x="8507837" y="6150888"/>
              <a:ext cx="470801" cy="369808"/>
            </a:xfrm>
            <a:custGeom>
              <a:avLst/>
              <a:gdLst>
                <a:gd name="connsiteX0" fmla="*/ 460086 w 470801"/>
                <a:gd name="connsiteY0" fmla="*/ 0 h 369808"/>
                <a:gd name="connsiteX1" fmla="*/ 147666 w 470801"/>
                <a:gd name="connsiteY1" fmla="*/ 98107 h 369808"/>
                <a:gd name="connsiteX2" fmla="*/ 29 w 470801"/>
                <a:gd name="connsiteY2" fmla="*/ 359093 h 369808"/>
                <a:gd name="connsiteX3" fmla="*/ 22889 w 470801"/>
                <a:gd name="connsiteY3" fmla="*/ 359093 h 369808"/>
                <a:gd name="connsiteX4" fmla="*/ 155286 w 470801"/>
                <a:gd name="connsiteY4" fmla="*/ 121920 h 369808"/>
                <a:gd name="connsiteX5" fmla="*/ 460086 w 470801"/>
                <a:gd name="connsiteY5" fmla="*/ 22860 h 369808"/>
                <a:gd name="connsiteX6" fmla="*/ 460086 w 470801"/>
                <a:gd name="connsiteY6" fmla="*/ 0 h 36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801" h="369808">
                  <a:moveTo>
                    <a:pt x="460086" y="0"/>
                  </a:moveTo>
                  <a:cubicBezTo>
                    <a:pt x="346739" y="952"/>
                    <a:pt x="236249" y="23813"/>
                    <a:pt x="147666" y="98107"/>
                  </a:cubicBezTo>
                  <a:cubicBezTo>
                    <a:pt x="75276" y="159068"/>
                    <a:pt x="5744" y="262890"/>
                    <a:pt x="29" y="359093"/>
                  </a:cubicBezTo>
                  <a:cubicBezTo>
                    <a:pt x="-924" y="373380"/>
                    <a:pt x="21936" y="373380"/>
                    <a:pt x="22889" y="359093"/>
                  </a:cubicBezTo>
                  <a:cubicBezTo>
                    <a:pt x="28604" y="269557"/>
                    <a:pt x="93374" y="181927"/>
                    <a:pt x="155286" y="121920"/>
                  </a:cubicBezTo>
                  <a:cubicBezTo>
                    <a:pt x="236249" y="43815"/>
                    <a:pt x="352454" y="23813"/>
                    <a:pt x="460086" y="22860"/>
                  </a:cubicBezTo>
                  <a:cubicBezTo>
                    <a:pt x="474374" y="22860"/>
                    <a:pt x="474374" y="0"/>
                    <a:pt x="460086" y="0"/>
                  </a:cubicBezTo>
                  <a:close/>
                </a:path>
              </a:pathLst>
            </a:custGeom>
            <a:grpFill/>
            <a:ln w="9525" cap="flat">
              <a:noFill/>
              <a:prstDash val="solid"/>
              <a:miter/>
            </a:ln>
          </p:spPr>
          <p:txBody>
            <a:bodyPr rtlCol="0" anchor="ctr"/>
            <a:lstStyle/>
            <a:p>
              <a:endParaRPr lang="pt-BR"/>
            </a:p>
          </p:txBody>
        </p:sp>
        <p:sp>
          <p:nvSpPr>
            <p:cNvPr id="50" name="Forma Livre: Forma 49">
              <a:extLst>
                <a:ext uri="{FF2B5EF4-FFF2-40B4-BE49-F238E27FC236}">
                  <a16:creationId xmlns:a16="http://schemas.microsoft.com/office/drawing/2014/main" id="{AB333F74-DD1C-4837-DB23-FA359E4A8245}"/>
                </a:ext>
              </a:extLst>
            </p:cNvPr>
            <p:cNvSpPr/>
            <p:nvPr/>
          </p:nvSpPr>
          <p:spPr>
            <a:xfrm rot="10800000">
              <a:off x="8754889" y="6488608"/>
              <a:ext cx="267019" cy="151176"/>
            </a:xfrm>
            <a:custGeom>
              <a:avLst/>
              <a:gdLst>
                <a:gd name="connsiteX0" fmla="*/ 255706 w 267019"/>
                <a:gd name="connsiteY0" fmla="*/ 26 h 151176"/>
                <a:gd name="connsiteX1" fmla="*/ 86161 w 267019"/>
                <a:gd name="connsiteY1" fmla="*/ 47651 h 151176"/>
                <a:gd name="connsiteX2" fmla="*/ 1388 w 267019"/>
                <a:gd name="connsiteY2" fmla="*/ 142901 h 151176"/>
                <a:gd name="connsiteX3" fmla="*/ 23295 w 267019"/>
                <a:gd name="connsiteY3" fmla="*/ 137186 h 151176"/>
                <a:gd name="connsiteX4" fmla="*/ 130928 w 267019"/>
                <a:gd name="connsiteY4" fmla="*/ 53366 h 151176"/>
                <a:gd name="connsiteX5" fmla="*/ 254753 w 267019"/>
                <a:gd name="connsiteY5" fmla="*/ 22886 h 151176"/>
                <a:gd name="connsiteX6" fmla="*/ 255706 w 267019"/>
                <a:gd name="connsiteY6" fmla="*/ 26 h 15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19" h="151176">
                  <a:moveTo>
                    <a:pt x="255706" y="26"/>
                  </a:moveTo>
                  <a:cubicBezTo>
                    <a:pt x="198556" y="-927"/>
                    <a:pt x="137595" y="24791"/>
                    <a:pt x="86161" y="47651"/>
                  </a:cubicBezTo>
                  <a:cubicBezTo>
                    <a:pt x="51870" y="63843"/>
                    <a:pt x="-10042" y="95276"/>
                    <a:pt x="1388" y="142901"/>
                  </a:cubicBezTo>
                  <a:cubicBezTo>
                    <a:pt x="5198" y="157188"/>
                    <a:pt x="27106" y="151473"/>
                    <a:pt x="23295" y="137186"/>
                  </a:cubicBezTo>
                  <a:cubicBezTo>
                    <a:pt x="12818" y="97181"/>
                    <a:pt x="105211" y="63843"/>
                    <a:pt x="130928" y="53366"/>
                  </a:cubicBezTo>
                  <a:cubicBezTo>
                    <a:pt x="169028" y="38126"/>
                    <a:pt x="213795" y="22886"/>
                    <a:pt x="254753" y="22886"/>
                  </a:cubicBezTo>
                  <a:cubicBezTo>
                    <a:pt x="270945" y="23838"/>
                    <a:pt x="270945" y="978"/>
                    <a:pt x="255706" y="26"/>
                  </a:cubicBezTo>
                  <a:close/>
                </a:path>
              </a:pathLst>
            </a:custGeom>
            <a:grpFill/>
            <a:ln w="9525" cap="flat">
              <a:noFill/>
              <a:prstDash val="solid"/>
              <a:miter/>
            </a:ln>
          </p:spPr>
          <p:txBody>
            <a:bodyPr rtlCol="0" anchor="ctr"/>
            <a:lstStyle/>
            <a:p>
              <a:endParaRPr lang="pt-BR"/>
            </a:p>
          </p:txBody>
        </p:sp>
        <p:sp>
          <p:nvSpPr>
            <p:cNvPr id="51" name="Forma Livre: Forma 50">
              <a:extLst>
                <a:ext uri="{FF2B5EF4-FFF2-40B4-BE49-F238E27FC236}">
                  <a16:creationId xmlns:a16="http://schemas.microsoft.com/office/drawing/2014/main" id="{B35E7525-CB18-1CC9-8B84-94CFAEF0C782}"/>
                </a:ext>
              </a:extLst>
            </p:cNvPr>
            <p:cNvSpPr/>
            <p:nvPr/>
          </p:nvSpPr>
          <p:spPr>
            <a:xfrm rot="10800000">
              <a:off x="7910714" y="5411835"/>
              <a:ext cx="888798" cy="1126048"/>
            </a:xfrm>
            <a:custGeom>
              <a:avLst/>
              <a:gdLst>
                <a:gd name="connsiteX0" fmla="*/ 842935 w 888798"/>
                <a:gd name="connsiteY0" fmla="*/ 191494 h 1126048"/>
                <a:gd name="connsiteX1" fmla="*/ 724824 w 888798"/>
                <a:gd name="connsiteY1" fmla="*/ 2899 h 1126048"/>
                <a:gd name="connsiteX2" fmla="*/ 708632 w 888798"/>
                <a:gd name="connsiteY2" fmla="*/ 19092 h 1126048"/>
                <a:gd name="connsiteX3" fmla="*/ 826742 w 888798"/>
                <a:gd name="connsiteY3" fmla="*/ 212449 h 1126048"/>
                <a:gd name="connsiteX4" fmla="*/ 865795 w 888798"/>
                <a:gd name="connsiteY4" fmla="*/ 437239 h 1126048"/>
                <a:gd name="connsiteX5" fmla="*/ 751495 w 888798"/>
                <a:gd name="connsiteY5" fmla="*/ 839194 h 1126048"/>
                <a:gd name="connsiteX6" fmla="*/ 416215 w 888798"/>
                <a:gd name="connsiteY6" fmla="*/ 1078272 h 1126048"/>
                <a:gd name="connsiteX7" fmla="*/ 16165 w 888798"/>
                <a:gd name="connsiteY7" fmla="*/ 1045887 h 1126048"/>
                <a:gd name="connsiteX8" fmla="*/ 4735 w 888798"/>
                <a:gd name="connsiteY8" fmla="*/ 1065889 h 1126048"/>
                <a:gd name="connsiteX9" fmla="*/ 408595 w 888798"/>
                <a:gd name="connsiteY9" fmla="*/ 1103989 h 1126048"/>
                <a:gd name="connsiteX10" fmla="*/ 763877 w 888798"/>
                <a:gd name="connsiteY10" fmla="*/ 863007 h 1126048"/>
                <a:gd name="connsiteX11" fmla="*/ 888654 w 888798"/>
                <a:gd name="connsiteY11" fmla="*/ 437239 h 1126048"/>
                <a:gd name="connsiteX12" fmla="*/ 842935 w 888798"/>
                <a:gd name="connsiteY12" fmla="*/ 191494 h 112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8798" h="1126048">
                  <a:moveTo>
                    <a:pt x="842935" y="191494"/>
                  </a:moveTo>
                  <a:cubicBezTo>
                    <a:pt x="817217" y="126724"/>
                    <a:pt x="777212" y="48619"/>
                    <a:pt x="724824" y="2899"/>
                  </a:cubicBezTo>
                  <a:cubicBezTo>
                    <a:pt x="713395" y="-6626"/>
                    <a:pt x="697202" y="9567"/>
                    <a:pt x="708632" y="19092"/>
                  </a:cubicBezTo>
                  <a:cubicBezTo>
                    <a:pt x="762924" y="65764"/>
                    <a:pt x="801024" y="146727"/>
                    <a:pt x="826742" y="212449"/>
                  </a:cubicBezTo>
                  <a:cubicBezTo>
                    <a:pt x="854365" y="283887"/>
                    <a:pt x="865795" y="361039"/>
                    <a:pt x="865795" y="437239"/>
                  </a:cubicBezTo>
                  <a:cubicBezTo>
                    <a:pt x="865795" y="576304"/>
                    <a:pt x="821979" y="720132"/>
                    <a:pt x="751495" y="839194"/>
                  </a:cubicBezTo>
                  <a:cubicBezTo>
                    <a:pt x="677199" y="964924"/>
                    <a:pt x="555279" y="1043029"/>
                    <a:pt x="416215" y="1078272"/>
                  </a:cubicBezTo>
                  <a:cubicBezTo>
                    <a:pt x="296199" y="1108752"/>
                    <a:pt x="119987" y="1124944"/>
                    <a:pt x="16165" y="1045887"/>
                  </a:cubicBezTo>
                  <a:cubicBezTo>
                    <a:pt x="4735" y="1037314"/>
                    <a:pt x="-6696" y="1057317"/>
                    <a:pt x="4735" y="1065889"/>
                  </a:cubicBezTo>
                  <a:cubicBezTo>
                    <a:pt x="112367" y="1147804"/>
                    <a:pt x="283817" y="1130659"/>
                    <a:pt x="408595" y="1103989"/>
                  </a:cubicBezTo>
                  <a:cubicBezTo>
                    <a:pt x="555279" y="1072557"/>
                    <a:pt x="681962" y="988737"/>
                    <a:pt x="763877" y="863007"/>
                  </a:cubicBezTo>
                  <a:cubicBezTo>
                    <a:pt x="843887" y="739182"/>
                    <a:pt x="884845" y="583924"/>
                    <a:pt x="888654" y="437239"/>
                  </a:cubicBezTo>
                  <a:cubicBezTo>
                    <a:pt x="890560" y="353419"/>
                    <a:pt x="873415" y="268647"/>
                    <a:pt x="842935" y="191494"/>
                  </a:cubicBezTo>
                  <a:close/>
                </a:path>
              </a:pathLst>
            </a:custGeom>
            <a:grpFill/>
            <a:ln w="9525" cap="flat">
              <a:noFill/>
              <a:prstDash val="solid"/>
              <a:miter/>
            </a:ln>
          </p:spPr>
          <p:txBody>
            <a:bodyPr rtlCol="0" anchor="ctr"/>
            <a:lstStyle/>
            <a:p>
              <a:endParaRPr lang="pt-BR"/>
            </a:p>
          </p:txBody>
        </p:sp>
        <p:sp>
          <p:nvSpPr>
            <p:cNvPr id="52" name="Forma Livre: Forma 51">
              <a:extLst>
                <a:ext uri="{FF2B5EF4-FFF2-40B4-BE49-F238E27FC236}">
                  <a16:creationId xmlns:a16="http://schemas.microsoft.com/office/drawing/2014/main" id="{5C0F2B0E-E00E-47A2-2693-CB5D060EA2B8}"/>
                </a:ext>
              </a:extLst>
            </p:cNvPr>
            <p:cNvSpPr/>
            <p:nvPr/>
          </p:nvSpPr>
          <p:spPr>
            <a:xfrm rot="10800000">
              <a:off x="7711185" y="5413143"/>
              <a:ext cx="383123" cy="918928"/>
            </a:xfrm>
            <a:custGeom>
              <a:avLst/>
              <a:gdLst>
                <a:gd name="connsiteX0" fmla="*/ 356806 w 383123"/>
                <a:gd name="connsiteY0" fmla="*/ 7590 h 918928"/>
                <a:gd name="connsiteX1" fmla="*/ 334898 w 383123"/>
                <a:gd name="connsiteY1" fmla="*/ 13305 h 918928"/>
                <a:gd name="connsiteX2" fmla="*/ 358711 w 383123"/>
                <a:gd name="connsiteY2" fmla="*/ 243810 h 918928"/>
                <a:gd name="connsiteX3" fmla="*/ 315848 w 383123"/>
                <a:gd name="connsiteY3" fmla="*/ 529560 h 918928"/>
                <a:gd name="connsiteX4" fmla="*/ 5333 w 383123"/>
                <a:gd name="connsiteY4" fmla="*/ 897225 h 918928"/>
                <a:gd name="connsiteX5" fmla="*/ 16763 w 383123"/>
                <a:gd name="connsiteY5" fmla="*/ 917227 h 918928"/>
                <a:gd name="connsiteX6" fmla="*/ 328231 w 383123"/>
                <a:gd name="connsiteY6" fmla="*/ 561945 h 918928"/>
                <a:gd name="connsiteX7" fmla="*/ 380618 w 383123"/>
                <a:gd name="connsiteY7" fmla="*/ 255240 h 918928"/>
                <a:gd name="connsiteX8" fmla="*/ 356806 w 383123"/>
                <a:gd name="connsiteY8" fmla="*/ 7590 h 9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23" h="918928">
                  <a:moveTo>
                    <a:pt x="356806" y="7590"/>
                  </a:moveTo>
                  <a:cubicBezTo>
                    <a:pt x="351091" y="-5745"/>
                    <a:pt x="329183" y="-30"/>
                    <a:pt x="334898" y="13305"/>
                  </a:cubicBezTo>
                  <a:cubicBezTo>
                    <a:pt x="364426" y="85695"/>
                    <a:pt x="361568" y="167610"/>
                    <a:pt x="358711" y="243810"/>
                  </a:cubicBezTo>
                  <a:cubicBezTo>
                    <a:pt x="354901" y="340965"/>
                    <a:pt x="346329" y="437167"/>
                    <a:pt x="315848" y="529560"/>
                  </a:cubicBezTo>
                  <a:cubicBezTo>
                    <a:pt x="262508" y="690532"/>
                    <a:pt x="149161" y="811500"/>
                    <a:pt x="5333" y="897225"/>
                  </a:cubicBezTo>
                  <a:cubicBezTo>
                    <a:pt x="-7049" y="904845"/>
                    <a:pt x="4381" y="924847"/>
                    <a:pt x="16763" y="917227"/>
                  </a:cubicBezTo>
                  <a:cubicBezTo>
                    <a:pt x="158686" y="832455"/>
                    <a:pt x="267271" y="717202"/>
                    <a:pt x="328231" y="561945"/>
                  </a:cubicBezTo>
                  <a:cubicBezTo>
                    <a:pt x="366331" y="463837"/>
                    <a:pt x="375856" y="359062"/>
                    <a:pt x="380618" y="255240"/>
                  </a:cubicBezTo>
                  <a:cubicBezTo>
                    <a:pt x="384429" y="175230"/>
                    <a:pt x="388238" y="85695"/>
                    <a:pt x="356806" y="7590"/>
                  </a:cubicBezTo>
                  <a:close/>
                </a:path>
              </a:pathLst>
            </a:custGeom>
            <a:grpFill/>
            <a:ln w="9525" cap="flat">
              <a:noFill/>
              <a:prstDash val="solid"/>
              <a:miter/>
            </a:ln>
          </p:spPr>
          <p:txBody>
            <a:bodyPr rtlCol="0" anchor="ctr"/>
            <a:lstStyle/>
            <a:p>
              <a:endParaRPr lang="pt-BR"/>
            </a:p>
          </p:txBody>
        </p:sp>
        <p:sp>
          <p:nvSpPr>
            <p:cNvPr id="53" name="Forma Livre: Forma 52">
              <a:extLst>
                <a:ext uri="{FF2B5EF4-FFF2-40B4-BE49-F238E27FC236}">
                  <a16:creationId xmlns:a16="http://schemas.microsoft.com/office/drawing/2014/main" id="{6EE0ABB4-A9AB-7BA3-81D4-E7FEDD6D22DF}"/>
                </a:ext>
              </a:extLst>
            </p:cNvPr>
            <p:cNvSpPr/>
            <p:nvPr/>
          </p:nvSpPr>
          <p:spPr>
            <a:xfrm rot="10800000">
              <a:off x="8853720" y="5108028"/>
              <a:ext cx="877336" cy="318732"/>
            </a:xfrm>
            <a:custGeom>
              <a:avLst/>
              <a:gdLst>
                <a:gd name="connsiteX0" fmla="*/ 843887 w 877336"/>
                <a:gd name="connsiteY0" fmla="*/ 79544 h 318732"/>
                <a:gd name="connsiteX1" fmla="*/ 778165 w 877336"/>
                <a:gd name="connsiteY1" fmla="*/ 138599 h 318732"/>
                <a:gd name="connsiteX2" fmla="*/ 716252 w 877336"/>
                <a:gd name="connsiteY2" fmla="*/ 179557 h 318732"/>
                <a:gd name="connsiteX3" fmla="*/ 704822 w 877336"/>
                <a:gd name="connsiteY3" fmla="*/ 118597 h 318732"/>
                <a:gd name="connsiteX4" fmla="*/ 677199 w 877336"/>
                <a:gd name="connsiteY4" fmla="*/ 61447 h 318732"/>
                <a:gd name="connsiteX5" fmla="*/ 548612 w 877336"/>
                <a:gd name="connsiteY5" fmla="*/ 224324 h 318732"/>
                <a:gd name="connsiteX6" fmla="*/ 482889 w 877336"/>
                <a:gd name="connsiteY6" fmla="*/ 210989 h 318732"/>
                <a:gd name="connsiteX7" fmla="*/ 470507 w 877336"/>
                <a:gd name="connsiteY7" fmla="*/ 131932 h 318732"/>
                <a:gd name="connsiteX8" fmla="*/ 466697 w 877336"/>
                <a:gd name="connsiteY8" fmla="*/ 15727 h 318732"/>
                <a:gd name="connsiteX9" fmla="*/ 452410 w 877336"/>
                <a:gd name="connsiteY9" fmla="*/ 8107 h 318732"/>
                <a:gd name="connsiteX10" fmla="*/ 326679 w 877336"/>
                <a:gd name="connsiteY10" fmla="*/ 151934 h 318732"/>
                <a:gd name="connsiteX11" fmla="*/ 269529 w 877336"/>
                <a:gd name="connsiteY11" fmla="*/ 279569 h 318732"/>
                <a:gd name="connsiteX12" fmla="*/ 211427 w 877336"/>
                <a:gd name="connsiteY12" fmla="*/ 213847 h 318732"/>
                <a:gd name="connsiteX13" fmla="*/ 214285 w 877336"/>
                <a:gd name="connsiteY13" fmla="*/ 145267 h 318732"/>
                <a:gd name="connsiteX14" fmla="*/ 145704 w 877336"/>
                <a:gd name="connsiteY14" fmla="*/ 7154 h 318732"/>
                <a:gd name="connsiteX15" fmla="*/ 59027 w 877336"/>
                <a:gd name="connsiteY15" fmla="*/ 124312 h 318732"/>
                <a:gd name="connsiteX16" fmla="*/ 36167 w 877336"/>
                <a:gd name="connsiteY16" fmla="*/ 188129 h 318732"/>
                <a:gd name="connsiteX17" fmla="*/ 4735 w 877336"/>
                <a:gd name="connsiteY17" fmla="*/ 265282 h 318732"/>
                <a:gd name="connsiteX18" fmla="*/ 16164 w 877336"/>
                <a:gd name="connsiteY18" fmla="*/ 285284 h 318732"/>
                <a:gd name="connsiteX19" fmla="*/ 55217 w 877336"/>
                <a:gd name="connsiteY19" fmla="*/ 205274 h 318732"/>
                <a:gd name="connsiteX20" fmla="*/ 139989 w 877336"/>
                <a:gd name="connsiteY20" fmla="*/ 40492 h 318732"/>
                <a:gd name="connsiteX21" fmla="*/ 193329 w 877336"/>
                <a:gd name="connsiteY21" fmla="*/ 47159 h 318732"/>
                <a:gd name="connsiteX22" fmla="*/ 194282 w 877336"/>
                <a:gd name="connsiteY22" fmla="*/ 89069 h 318732"/>
                <a:gd name="connsiteX23" fmla="*/ 189519 w 877336"/>
                <a:gd name="connsiteY23" fmla="*/ 153839 h 318732"/>
                <a:gd name="connsiteX24" fmla="*/ 194282 w 877336"/>
                <a:gd name="connsiteY24" fmla="*/ 280522 h 318732"/>
                <a:gd name="connsiteX25" fmla="*/ 319060 w 877336"/>
                <a:gd name="connsiteY25" fmla="*/ 236707 h 318732"/>
                <a:gd name="connsiteX26" fmla="*/ 444789 w 877336"/>
                <a:gd name="connsiteY26" fmla="*/ 32872 h 318732"/>
                <a:gd name="connsiteX27" fmla="*/ 474317 w 877336"/>
                <a:gd name="connsiteY27" fmla="*/ 242422 h 318732"/>
                <a:gd name="connsiteX28" fmla="*/ 554327 w 877336"/>
                <a:gd name="connsiteY28" fmla="*/ 248136 h 318732"/>
                <a:gd name="connsiteX29" fmla="*/ 605762 w 877336"/>
                <a:gd name="connsiteY29" fmla="*/ 152887 h 318732"/>
                <a:gd name="connsiteX30" fmla="*/ 643862 w 877336"/>
                <a:gd name="connsiteY30" fmla="*/ 91927 h 318732"/>
                <a:gd name="connsiteX31" fmla="*/ 679104 w 877336"/>
                <a:gd name="connsiteY31" fmla="*/ 126217 h 318732"/>
                <a:gd name="connsiteX32" fmla="*/ 703869 w 877336"/>
                <a:gd name="connsiteY32" fmla="*/ 202417 h 318732"/>
                <a:gd name="connsiteX33" fmla="*/ 776260 w 877336"/>
                <a:gd name="connsiteY33" fmla="*/ 182414 h 318732"/>
                <a:gd name="connsiteX34" fmla="*/ 806740 w 877336"/>
                <a:gd name="connsiteY34" fmla="*/ 129074 h 318732"/>
                <a:gd name="connsiteX35" fmla="*/ 848649 w 877336"/>
                <a:gd name="connsiteY35" fmla="*/ 123359 h 318732"/>
                <a:gd name="connsiteX36" fmla="*/ 854365 w 877336"/>
                <a:gd name="connsiteY36" fmla="*/ 166222 h 318732"/>
                <a:gd name="connsiteX37" fmla="*/ 877224 w 877336"/>
                <a:gd name="connsiteY37" fmla="*/ 166222 h 318732"/>
                <a:gd name="connsiteX38" fmla="*/ 843887 w 877336"/>
                <a:gd name="connsiteY38" fmla="*/ 79544 h 31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7336" h="318732">
                  <a:moveTo>
                    <a:pt x="843887" y="79544"/>
                  </a:moveTo>
                  <a:cubicBezTo>
                    <a:pt x="811502" y="70972"/>
                    <a:pt x="789594" y="116692"/>
                    <a:pt x="778165" y="138599"/>
                  </a:cubicBezTo>
                  <a:cubicBezTo>
                    <a:pt x="767687" y="158602"/>
                    <a:pt x="744827" y="202417"/>
                    <a:pt x="716252" y="179557"/>
                  </a:cubicBezTo>
                  <a:cubicBezTo>
                    <a:pt x="701965" y="167174"/>
                    <a:pt x="705774" y="134789"/>
                    <a:pt x="704822" y="118597"/>
                  </a:cubicBezTo>
                  <a:cubicBezTo>
                    <a:pt x="703869" y="95737"/>
                    <a:pt x="701965" y="69067"/>
                    <a:pt x="677199" y="61447"/>
                  </a:cubicBezTo>
                  <a:cubicBezTo>
                    <a:pt x="600047" y="37634"/>
                    <a:pt x="580044" y="189082"/>
                    <a:pt x="548612" y="224324"/>
                  </a:cubicBezTo>
                  <a:cubicBezTo>
                    <a:pt x="527657" y="248136"/>
                    <a:pt x="496224" y="233849"/>
                    <a:pt x="482889" y="210989"/>
                  </a:cubicBezTo>
                  <a:cubicBezTo>
                    <a:pt x="470507" y="188129"/>
                    <a:pt x="471460" y="156697"/>
                    <a:pt x="470507" y="131932"/>
                  </a:cubicBezTo>
                  <a:cubicBezTo>
                    <a:pt x="470507" y="93832"/>
                    <a:pt x="477174" y="52874"/>
                    <a:pt x="466697" y="15727"/>
                  </a:cubicBezTo>
                  <a:cubicBezTo>
                    <a:pt x="464792" y="9059"/>
                    <a:pt x="459077" y="6202"/>
                    <a:pt x="452410" y="8107"/>
                  </a:cubicBezTo>
                  <a:cubicBezTo>
                    <a:pt x="380019" y="22394"/>
                    <a:pt x="349539" y="89069"/>
                    <a:pt x="326679" y="151934"/>
                  </a:cubicBezTo>
                  <a:cubicBezTo>
                    <a:pt x="310487" y="196702"/>
                    <a:pt x="299057" y="241469"/>
                    <a:pt x="269529" y="279569"/>
                  </a:cubicBezTo>
                  <a:cubicBezTo>
                    <a:pt x="225714" y="335767"/>
                    <a:pt x="211427" y="237659"/>
                    <a:pt x="211427" y="213847"/>
                  </a:cubicBezTo>
                  <a:cubicBezTo>
                    <a:pt x="211427" y="190987"/>
                    <a:pt x="214285" y="168127"/>
                    <a:pt x="214285" y="145267"/>
                  </a:cubicBezTo>
                  <a:cubicBezTo>
                    <a:pt x="215237" y="99547"/>
                    <a:pt x="235239" y="-31898"/>
                    <a:pt x="145704" y="7154"/>
                  </a:cubicBezTo>
                  <a:cubicBezTo>
                    <a:pt x="103794" y="26204"/>
                    <a:pt x="77124" y="86212"/>
                    <a:pt x="59027" y="124312"/>
                  </a:cubicBezTo>
                  <a:cubicBezTo>
                    <a:pt x="49502" y="144314"/>
                    <a:pt x="41882" y="166222"/>
                    <a:pt x="36167" y="188129"/>
                  </a:cubicBezTo>
                  <a:cubicBezTo>
                    <a:pt x="29499" y="212894"/>
                    <a:pt x="26642" y="249089"/>
                    <a:pt x="4735" y="265282"/>
                  </a:cubicBezTo>
                  <a:cubicBezTo>
                    <a:pt x="-6696" y="273854"/>
                    <a:pt x="4735" y="293857"/>
                    <a:pt x="16164" y="285284"/>
                  </a:cubicBezTo>
                  <a:cubicBezTo>
                    <a:pt x="41882" y="266234"/>
                    <a:pt x="48549" y="234802"/>
                    <a:pt x="55217" y="205274"/>
                  </a:cubicBezTo>
                  <a:cubicBezTo>
                    <a:pt x="69504" y="146219"/>
                    <a:pt x="97127" y="84307"/>
                    <a:pt x="139989" y="40492"/>
                  </a:cubicBezTo>
                  <a:cubicBezTo>
                    <a:pt x="156182" y="19537"/>
                    <a:pt x="174279" y="22394"/>
                    <a:pt x="193329" y="47159"/>
                  </a:cubicBezTo>
                  <a:cubicBezTo>
                    <a:pt x="197139" y="60494"/>
                    <a:pt x="195235" y="75734"/>
                    <a:pt x="194282" y="89069"/>
                  </a:cubicBezTo>
                  <a:cubicBezTo>
                    <a:pt x="193329" y="110977"/>
                    <a:pt x="190472" y="131932"/>
                    <a:pt x="189519" y="153839"/>
                  </a:cubicBezTo>
                  <a:cubicBezTo>
                    <a:pt x="188567" y="193844"/>
                    <a:pt x="178089" y="242422"/>
                    <a:pt x="194282" y="280522"/>
                  </a:cubicBezTo>
                  <a:cubicBezTo>
                    <a:pt x="232382" y="366247"/>
                    <a:pt x="296199" y="288142"/>
                    <a:pt x="319060" y="236707"/>
                  </a:cubicBezTo>
                  <a:cubicBezTo>
                    <a:pt x="349539" y="166222"/>
                    <a:pt x="360969" y="58589"/>
                    <a:pt x="444789" y="32872"/>
                  </a:cubicBezTo>
                  <a:cubicBezTo>
                    <a:pt x="458124" y="100499"/>
                    <a:pt x="422882" y="185272"/>
                    <a:pt x="474317" y="242422"/>
                  </a:cubicBezTo>
                  <a:cubicBezTo>
                    <a:pt x="494319" y="264329"/>
                    <a:pt x="531467" y="264329"/>
                    <a:pt x="554327" y="248136"/>
                  </a:cubicBezTo>
                  <a:cubicBezTo>
                    <a:pt x="582902" y="228134"/>
                    <a:pt x="593379" y="184319"/>
                    <a:pt x="605762" y="152887"/>
                  </a:cubicBezTo>
                  <a:cubicBezTo>
                    <a:pt x="614335" y="130979"/>
                    <a:pt x="623860" y="106214"/>
                    <a:pt x="643862" y="91927"/>
                  </a:cubicBezTo>
                  <a:cubicBezTo>
                    <a:pt x="676247" y="69067"/>
                    <a:pt x="679104" y="103357"/>
                    <a:pt x="679104" y="126217"/>
                  </a:cubicBezTo>
                  <a:cubicBezTo>
                    <a:pt x="680057" y="150029"/>
                    <a:pt x="678152" y="189082"/>
                    <a:pt x="703869" y="202417"/>
                  </a:cubicBezTo>
                  <a:cubicBezTo>
                    <a:pt x="730540" y="216704"/>
                    <a:pt x="760067" y="207179"/>
                    <a:pt x="776260" y="182414"/>
                  </a:cubicBezTo>
                  <a:cubicBezTo>
                    <a:pt x="787690" y="165269"/>
                    <a:pt x="796262" y="146219"/>
                    <a:pt x="806740" y="129074"/>
                  </a:cubicBezTo>
                  <a:cubicBezTo>
                    <a:pt x="816265" y="111929"/>
                    <a:pt x="840077" y="95737"/>
                    <a:pt x="848649" y="123359"/>
                  </a:cubicBezTo>
                  <a:cubicBezTo>
                    <a:pt x="852460" y="136694"/>
                    <a:pt x="852460" y="151934"/>
                    <a:pt x="854365" y="166222"/>
                  </a:cubicBezTo>
                  <a:cubicBezTo>
                    <a:pt x="856269" y="180509"/>
                    <a:pt x="879129" y="180509"/>
                    <a:pt x="877224" y="166222"/>
                  </a:cubicBezTo>
                  <a:cubicBezTo>
                    <a:pt x="877224" y="134789"/>
                    <a:pt x="879129" y="89069"/>
                    <a:pt x="843887" y="79544"/>
                  </a:cubicBezTo>
                  <a:close/>
                </a:path>
              </a:pathLst>
            </a:custGeom>
            <a:grpFill/>
            <a:ln w="9525" cap="flat">
              <a:noFill/>
              <a:prstDash val="solid"/>
              <a:miter/>
            </a:ln>
          </p:spPr>
          <p:txBody>
            <a:bodyPr rtlCol="0" anchor="ctr"/>
            <a:lstStyle/>
            <a:p>
              <a:endParaRPr lang="pt-BR"/>
            </a:p>
          </p:txBody>
        </p:sp>
        <p:sp>
          <p:nvSpPr>
            <p:cNvPr id="54" name="Forma Livre: Forma 53">
              <a:extLst>
                <a:ext uri="{FF2B5EF4-FFF2-40B4-BE49-F238E27FC236}">
                  <a16:creationId xmlns:a16="http://schemas.microsoft.com/office/drawing/2014/main" id="{16420C56-EB9A-BC71-4FB1-42336A6F15FC}"/>
                </a:ext>
              </a:extLst>
            </p:cNvPr>
            <p:cNvSpPr/>
            <p:nvPr/>
          </p:nvSpPr>
          <p:spPr>
            <a:xfrm rot="10800000">
              <a:off x="10842404" y="5741791"/>
              <a:ext cx="526875" cy="277508"/>
            </a:xfrm>
            <a:custGeom>
              <a:avLst/>
              <a:gdLst>
                <a:gd name="connsiteX0" fmla="*/ 525534 w 526875"/>
                <a:gd name="connsiteY0" fmla="*/ 109739 h 277508"/>
                <a:gd name="connsiteX1" fmla="*/ 502674 w 526875"/>
                <a:gd name="connsiteY1" fmla="*/ 46874 h 277508"/>
                <a:gd name="connsiteX2" fmla="*/ 482671 w 526875"/>
                <a:gd name="connsiteY2" fmla="*/ 46874 h 277508"/>
                <a:gd name="connsiteX3" fmla="*/ 464574 w 526875"/>
                <a:gd name="connsiteY3" fmla="*/ 95452 h 277508"/>
                <a:gd name="connsiteX4" fmla="*/ 403614 w 526875"/>
                <a:gd name="connsiteY4" fmla="*/ 116407 h 277508"/>
                <a:gd name="connsiteX5" fmla="*/ 365514 w 526875"/>
                <a:gd name="connsiteY5" fmla="*/ 8774 h 277508"/>
                <a:gd name="connsiteX6" fmla="*/ 282646 w 526875"/>
                <a:gd name="connsiteY6" fmla="*/ 107834 h 277508"/>
                <a:gd name="connsiteX7" fmla="*/ 260739 w 526875"/>
                <a:gd name="connsiteY7" fmla="*/ 204989 h 277508"/>
                <a:gd name="connsiteX8" fmla="*/ 168346 w 526875"/>
                <a:gd name="connsiteY8" fmla="*/ 212609 h 277508"/>
                <a:gd name="connsiteX9" fmla="*/ 126437 w 526875"/>
                <a:gd name="connsiteY9" fmla="*/ 104024 h 277508"/>
                <a:gd name="connsiteX10" fmla="*/ 41664 w 526875"/>
                <a:gd name="connsiteY10" fmla="*/ 80212 h 277508"/>
                <a:gd name="connsiteX11" fmla="*/ 707 w 526875"/>
                <a:gd name="connsiteY11" fmla="*/ 229754 h 277508"/>
                <a:gd name="connsiteX12" fmla="*/ 23567 w 526875"/>
                <a:gd name="connsiteY12" fmla="*/ 229754 h 277508"/>
                <a:gd name="connsiteX13" fmla="*/ 47379 w 526875"/>
                <a:gd name="connsiteY13" fmla="*/ 105929 h 277508"/>
                <a:gd name="connsiteX14" fmla="*/ 134057 w 526875"/>
                <a:gd name="connsiteY14" fmla="*/ 194512 h 277508"/>
                <a:gd name="connsiteX15" fmla="*/ 221687 w 526875"/>
                <a:gd name="connsiteY15" fmla="*/ 277379 h 277508"/>
                <a:gd name="connsiteX16" fmla="*/ 304554 w 526875"/>
                <a:gd name="connsiteY16" fmla="*/ 114502 h 277508"/>
                <a:gd name="connsiteX17" fmla="*/ 354084 w 526875"/>
                <a:gd name="connsiteY17" fmla="*/ 28777 h 277508"/>
                <a:gd name="connsiteX18" fmla="*/ 395042 w 526875"/>
                <a:gd name="connsiteY18" fmla="*/ 148792 h 277508"/>
                <a:gd name="connsiteX19" fmla="*/ 458859 w 526875"/>
                <a:gd name="connsiteY19" fmla="*/ 159269 h 277508"/>
                <a:gd name="connsiteX20" fmla="*/ 492196 w 526875"/>
                <a:gd name="connsiteY20" fmla="*/ 82117 h 277508"/>
                <a:gd name="connsiteX21" fmla="*/ 505532 w 526875"/>
                <a:gd name="connsiteY21" fmla="*/ 121169 h 277508"/>
                <a:gd name="connsiteX22" fmla="*/ 525534 w 526875"/>
                <a:gd name="connsiteY22" fmla="*/ 109739 h 27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875" h="277508">
                  <a:moveTo>
                    <a:pt x="525534" y="109739"/>
                  </a:moveTo>
                  <a:cubicBezTo>
                    <a:pt x="515057" y="89737"/>
                    <a:pt x="513151" y="66877"/>
                    <a:pt x="502674" y="46874"/>
                  </a:cubicBezTo>
                  <a:cubicBezTo>
                    <a:pt x="498864" y="39254"/>
                    <a:pt x="486482" y="39254"/>
                    <a:pt x="482671" y="46874"/>
                  </a:cubicBezTo>
                  <a:cubicBezTo>
                    <a:pt x="474099" y="62114"/>
                    <a:pt x="469337" y="78307"/>
                    <a:pt x="464574" y="95452"/>
                  </a:cubicBezTo>
                  <a:cubicBezTo>
                    <a:pt x="455049" y="128789"/>
                    <a:pt x="424569" y="173557"/>
                    <a:pt x="403614" y="116407"/>
                  </a:cubicBezTo>
                  <a:cubicBezTo>
                    <a:pt x="390279" y="80212"/>
                    <a:pt x="396946" y="36397"/>
                    <a:pt x="365514" y="8774"/>
                  </a:cubicBezTo>
                  <a:cubicBezTo>
                    <a:pt x="315984" y="-32183"/>
                    <a:pt x="288362" y="82117"/>
                    <a:pt x="282646" y="107834"/>
                  </a:cubicBezTo>
                  <a:cubicBezTo>
                    <a:pt x="274074" y="140219"/>
                    <a:pt x="269312" y="172604"/>
                    <a:pt x="260739" y="204989"/>
                  </a:cubicBezTo>
                  <a:cubicBezTo>
                    <a:pt x="244546" y="266902"/>
                    <a:pt x="199779" y="255472"/>
                    <a:pt x="168346" y="212609"/>
                  </a:cubicBezTo>
                  <a:cubicBezTo>
                    <a:pt x="146439" y="182129"/>
                    <a:pt x="142629" y="138314"/>
                    <a:pt x="126437" y="104024"/>
                  </a:cubicBezTo>
                  <a:cubicBezTo>
                    <a:pt x="109292" y="67829"/>
                    <a:pt x="73097" y="58304"/>
                    <a:pt x="41664" y="80212"/>
                  </a:cubicBezTo>
                  <a:cubicBezTo>
                    <a:pt x="-5961" y="112597"/>
                    <a:pt x="-246" y="180224"/>
                    <a:pt x="707" y="229754"/>
                  </a:cubicBezTo>
                  <a:cubicBezTo>
                    <a:pt x="707" y="244042"/>
                    <a:pt x="23567" y="244994"/>
                    <a:pt x="23567" y="229754"/>
                  </a:cubicBezTo>
                  <a:cubicBezTo>
                    <a:pt x="22614" y="184987"/>
                    <a:pt x="17851" y="143077"/>
                    <a:pt x="47379" y="105929"/>
                  </a:cubicBezTo>
                  <a:cubicBezTo>
                    <a:pt x="93099" y="47827"/>
                    <a:pt x="124532" y="167842"/>
                    <a:pt x="134057" y="194512"/>
                  </a:cubicBezTo>
                  <a:cubicBezTo>
                    <a:pt x="147392" y="232612"/>
                    <a:pt x="178824" y="273569"/>
                    <a:pt x="221687" y="277379"/>
                  </a:cubicBezTo>
                  <a:cubicBezTo>
                    <a:pt x="285504" y="282142"/>
                    <a:pt x="294076" y="154507"/>
                    <a:pt x="304554" y="114502"/>
                  </a:cubicBezTo>
                  <a:cubicBezTo>
                    <a:pt x="308364" y="100214"/>
                    <a:pt x="329319" y="8774"/>
                    <a:pt x="354084" y="28777"/>
                  </a:cubicBezTo>
                  <a:cubicBezTo>
                    <a:pt x="384564" y="54494"/>
                    <a:pt x="373134" y="115454"/>
                    <a:pt x="395042" y="148792"/>
                  </a:cubicBezTo>
                  <a:cubicBezTo>
                    <a:pt x="408376" y="167842"/>
                    <a:pt x="440762" y="178319"/>
                    <a:pt x="458859" y="159269"/>
                  </a:cubicBezTo>
                  <a:cubicBezTo>
                    <a:pt x="478862" y="137362"/>
                    <a:pt x="483624" y="108787"/>
                    <a:pt x="492196" y="82117"/>
                  </a:cubicBezTo>
                  <a:cubicBezTo>
                    <a:pt x="496007" y="95452"/>
                    <a:pt x="499817" y="107834"/>
                    <a:pt x="505532" y="121169"/>
                  </a:cubicBezTo>
                  <a:cubicBezTo>
                    <a:pt x="512199" y="134504"/>
                    <a:pt x="532201" y="122122"/>
                    <a:pt x="525534" y="109739"/>
                  </a:cubicBezTo>
                  <a:close/>
                </a:path>
              </a:pathLst>
            </a:custGeom>
            <a:grpFill/>
            <a:ln w="9525" cap="flat">
              <a:noFill/>
              <a:prstDash val="solid"/>
              <a:miter/>
            </a:ln>
          </p:spPr>
          <p:txBody>
            <a:bodyPr rtlCol="0" anchor="ctr"/>
            <a:lstStyle/>
            <a:p>
              <a:endParaRPr lang="pt-BR"/>
            </a:p>
          </p:txBody>
        </p:sp>
        <p:sp>
          <p:nvSpPr>
            <p:cNvPr id="55" name="Forma Livre: Forma 54">
              <a:extLst>
                <a:ext uri="{FF2B5EF4-FFF2-40B4-BE49-F238E27FC236}">
                  <a16:creationId xmlns:a16="http://schemas.microsoft.com/office/drawing/2014/main" id="{AC07B30C-8507-CF8B-1F7A-28C648381D02}"/>
                </a:ext>
              </a:extLst>
            </p:cNvPr>
            <p:cNvSpPr/>
            <p:nvPr/>
          </p:nvSpPr>
          <p:spPr>
            <a:xfrm rot="10800000">
              <a:off x="7389644" y="5954983"/>
              <a:ext cx="107423" cy="116855"/>
            </a:xfrm>
            <a:custGeom>
              <a:avLst/>
              <a:gdLst>
                <a:gd name="connsiteX0" fmla="*/ 73137 w 107423"/>
                <a:gd name="connsiteY0" fmla="*/ 4431 h 116855"/>
                <a:gd name="connsiteX1" fmla="*/ 6462 w 107423"/>
                <a:gd name="connsiteY1" fmla="*/ 30148 h 116855"/>
                <a:gd name="connsiteX2" fmla="*/ 5509 w 107423"/>
                <a:gd name="connsiteY2" fmla="*/ 32053 h 116855"/>
                <a:gd name="connsiteX3" fmla="*/ 747 w 107423"/>
                <a:gd name="connsiteY3" fmla="*/ 40626 h 116855"/>
                <a:gd name="connsiteX4" fmla="*/ 38847 w 107423"/>
                <a:gd name="connsiteY4" fmla="*/ 114921 h 116855"/>
                <a:gd name="connsiteX5" fmla="*/ 105522 w 107423"/>
                <a:gd name="connsiteY5" fmla="*/ 65391 h 116855"/>
                <a:gd name="connsiteX6" fmla="*/ 73137 w 107423"/>
                <a:gd name="connsiteY6" fmla="*/ 4431 h 116855"/>
                <a:gd name="connsiteX7" fmla="*/ 84567 w 107423"/>
                <a:gd name="connsiteY7" fmla="*/ 57771 h 116855"/>
                <a:gd name="connsiteX8" fmla="*/ 45514 w 107423"/>
                <a:gd name="connsiteY8" fmla="*/ 94918 h 116855"/>
                <a:gd name="connsiteX9" fmla="*/ 23607 w 107423"/>
                <a:gd name="connsiteY9" fmla="*/ 53008 h 116855"/>
                <a:gd name="connsiteX10" fmla="*/ 25512 w 107423"/>
                <a:gd name="connsiteY10" fmla="*/ 53008 h 116855"/>
                <a:gd name="connsiteX11" fmla="*/ 33132 w 107423"/>
                <a:gd name="connsiteY11" fmla="*/ 32053 h 116855"/>
                <a:gd name="connsiteX12" fmla="*/ 61707 w 107423"/>
                <a:gd name="connsiteY12" fmla="*/ 24433 h 116855"/>
                <a:gd name="connsiteX13" fmla="*/ 84567 w 107423"/>
                <a:gd name="connsiteY13" fmla="*/ 57771 h 11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423" h="116855">
                  <a:moveTo>
                    <a:pt x="73137" y="4431"/>
                  </a:moveTo>
                  <a:cubicBezTo>
                    <a:pt x="46467" y="-6999"/>
                    <a:pt x="18844" y="4431"/>
                    <a:pt x="6462" y="30148"/>
                  </a:cubicBezTo>
                  <a:cubicBezTo>
                    <a:pt x="6462" y="31101"/>
                    <a:pt x="5509" y="32053"/>
                    <a:pt x="5509" y="32053"/>
                  </a:cubicBezTo>
                  <a:cubicBezTo>
                    <a:pt x="2652" y="33958"/>
                    <a:pt x="1699" y="36816"/>
                    <a:pt x="747" y="40626"/>
                  </a:cubicBezTo>
                  <a:cubicBezTo>
                    <a:pt x="-3063" y="70153"/>
                    <a:pt x="7414" y="104443"/>
                    <a:pt x="38847" y="114921"/>
                  </a:cubicBezTo>
                  <a:cubicBezTo>
                    <a:pt x="70279" y="125398"/>
                    <a:pt x="97902" y="91108"/>
                    <a:pt x="105522" y="65391"/>
                  </a:cubicBezTo>
                  <a:cubicBezTo>
                    <a:pt x="113142" y="40626"/>
                    <a:pt x="96949" y="14908"/>
                    <a:pt x="73137" y="4431"/>
                  </a:cubicBezTo>
                  <a:close/>
                  <a:moveTo>
                    <a:pt x="84567" y="57771"/>
                  </a:moveTo>
                  <a:cubicBezTo>
                    <a:pt x="82662" y="74916"/>
                    <a:pt x="65517" y="99681"/>
                    <a:pt x="45514" y="94918"/>
                  </a:cubicBezTo>
                  <a:cubicBezTo>
                    <a:pt x="28369" y="91108"/>
                    <a:pt x="24559" y="70153"/>
                    <a:pt x="23607" y="53008"/>
                  </a:cubicBezTo>
                  <a:cubicBezTo>
                    <a:pt x="24559" y="53008"/>
                    <a:pt x="25512" y="53008"/>
                    <a:pt x="25512" y="53008"/>
                  </a:cubicBezTo>
                  <a:cubicBezTo>
                    <a:pt x="36942" y="52056"/>
                    <a:pt x="39799" y="37768"/>
                    <a:pt x="33132" y="32053"/>
                  </a:cubicBezTo>
                  <a:cubicBezTo>
                    <a:pt x="39799" y="24433"/>
                    <a:pt x="49324" y="21576"/>
                    <a:pt x="61707" y="24433"/>
                  </a:cubicBezTo>
                  <a:cubicBezTo>
                    <a:pt x="75994" y="28243"/>
                    <a:pt x="86472" y="42531"/>
                    <a:pt x="84567" y="57771"/>
                  </a:cubicBezTo>
                  <a:close/>
                </a:path>
              </a:pathLst>
            </a:custGeom>
            <a:grpFill/>
            <a:ln w="9525" cap="flat">
              <a:noFill/>
              <a:prstDash val="solid"/>
              <a:miter/>
            </a:ln>
          </p:spPr>
          <p:txBody>
            <a:bodyPr rtlCol="0" anchor="ctr"/>
            <a:lstStyle/>
            <a:p>
              <a:endParaRPr lang="pt-BR"/>
            </a:p>
          </p:txBody>
        </p:sp>
      </p:grpSp>
      <p:grpSp>
        <p:nvGrpSpPr>
          <p:cNvPr id="8" name="Agrupar 26">
            <a:extLst>
              <a:ext uri="{FF2B5EF4-FFF2-40B4-BE49-F238E27FC236}">
                <a16:creationId xmlns:a16="http://schemas.microsoft.com/office/drawing/2014/main" id="{9F517DD2-B577-2BD7-720E-0D1439094423}"/>
              </a:ext>
            </a:extLst>
          </p:cNvPr>
          <p:cNvGrpSpPr/>
          <p:nvPr/>
        </p:nvGrpSpPr>
        <p:grpSpPr>
          <a:xfrm>
            <a:off x="-140566" y="-63966"/>
            <a:ext cx="1330195" cy="966815"/>
            <a:chOff x="1024834" y="5111345"/>
            <a:chExt cx="2005748" cy="1457822"/>
          </a:xfrm>
          <a:solidFill>
            <a:srgbClr val="FF835A"/>
          </a:solidFill>
        </p:grpSpPr>
        <p:grpSp>
          <p:nvGrpSpPr>
            <p:cNvPr id="9" name="Agrupar 27">
              <a:extLst>
                <a:ext uri="{FF2B5EF4-FFF2-40B4-BE49-F238E27FC236}">
                  <a16:creationId xmlns:a16="http://schemas.microsoft.com/office/drawing/2014/main" id="{123362A0-2990-C34C-F213-D00037DFB932}"/>
                </a:ext>
              </a:extLst>
            </p:cNvPr>
            <p:cNvGrpSpPr/>
            <p:nvPr/>
          </p:nvGrpSpPr>
          <p:grpSpPr>
            <a:xfrm>
              <a:off x="1024834" y="5111345"/>
              <a:ext cx="2005748" cy="1457822"/>
              <a:chOff x="1024834" y="5111345"/>
              <a:chExt cx="2005748" cy="1457822"/>
            </a:xfrm>
            <a:grpFill/>
          </p:grpSpPr>
          <p:sp>
            <p:nvSpPr>
              <p:cNvPr id="11" name="Forma Livre: Forma 29">
                <a:extLst>
                  <a:ext uri="{FF2B5EF4-FFF2-40B4-BE49-F238E27FC236}">
                    <a16:creationId xmlns:a16="http://schemas.microsoft.com/office/drawing/2014/main" id="{BC72DB9F-B280-C66B-2550-F651D1DA0D23}"/>
                  </a:ext>
                </a:extLst>
              </p:cNvPr>
              <p:cNvSpPr/>
              <p:nvPr/>
            </p:nvSpPr>
            <p:spPr>
              <a:xfrm rot="10800000">
                <a:off x="1923577" y="5272518"/>
                <a:ext cx="1107005" cy="924104"/>
              </a:xfrm>
              <a:custGeom>
                <a:avLst/>
                <a:gdLst>
                  <a:gd name="connsiteX0" fmla="*/ 1035065 w 1107005"/>
                  <a:gd name="connsiteY0" fmla="*/ 136863 h 924104"/>
                  <a:gd name="connsiteX1" fmla="*/ 645492 w 1107005"/>
                  <a:gd name="connsiteY1" fmla="*/ 101621 h 924104"/>
                  <a:gd name="connsiteX2" fmla="*/ 482615 w 1107005"/>
                  <a:gd name="connsiteY2" fmla="*/ 309266 h 924104"/>
                  <a:gd name="connsiteX3" fmla="*/ 456897 w 1107005"/>
                  <a:gd name="connsiteY3" fmla="*/ 447378 h 924104"/>
                  <a:gd name="connsiteX4" fmla="*/ 527383 w 1107005"/>
                  <a:gd name="connsiteY4" fmla="*/ 573109 h 924104"/>
                  <a:gd name="connsiteX5" fmla="*/ 735980 w 1107005"/>
                  <a:gd name="connsiteY5" fmla="*/ 636926 h 924104"/>
                  <a:gd name="connsiteX6" fmla="*/ 893142 w 1107005"/>
                  <a:gd name="connsiteY6" fmla="*/ 476906 h 924104"/>
                  <a:gd name="connsiteX7" fmla="*/ 806465 w 1107005"/>
                  <a:gd name="connsiteY7" fmla="*/ 302598 h 924104"/>
                  <a:gd name="connsiteX8" fmla="*/ 681687 w 1107005"/>
                  <a:gd name="connsiteY8" fmla="*/ 410231 h 924104"/>
                  <a:gd name="connsiteX9" fmla="*/ 704547 w 1107005"/>
                  <a:gd name="connsiteY9" fmla="*/ 410231 h 924104"/>
                  <a:gd name="connsiteX10" fmla="*/ 755030 w 1107005"/>
                  <a:gd name="connsiteY10" fmla="*/ 326411 h 924104"/>
                  <a:gd name="connsiteX11" fmla="*/ 844565 w 1107005"/>
                  <a:gd name="connsiteY11" fmla="*/ 368321 h 924104"/>
                  <a:gd name="connsiteX12" fmla="*/ 844565 w 1107005"/>
                  <a:gd name="connsiteY12" fmla="*/ 529293 h 924104"/>
                  <a:gd name="connsiteX13" fmla="*/ 707405 w 1107005"/>
                  <a:gd name="connsiteY13" fmla="*/ 620734 h 924104"/>
                  <a:gd name="connsiteX14" fmla="*/ 534050 w 1107005"/>
                  <a:gd name="connsiteY14" fmla="*/ 547391 h 924104"/>
                  <a:gd name="connsiteX15" fmla="*/ 493092 w 1107005"/>
                  <a:gd name="connsiteY15" fmla="*/ 346413 h 924104"/>
                  <a:gd name="connsiteX16" fmla="*/ 586437 w 1107005"/>
                  <a:gd name="connsiteY16" fmla="*/ 177821 h 924104"/>
                  <a:gd name="connsiteX17" fmla="*/ 899810 w 1107005"/>
                  <a:gd name="connsiteY17" fmla="*/ 76856 h 924104"/>
                  <a:gd name="connsiteX18" fmla="*/ 1076022 w 1107005"/>
                  <a:gd name="connsiteY18" fmla="*/ 457856 h 924104"/>
                  <a:gd name="connsiteX19" fmla="*/ 1005537 w 1107005"/>
                  <a:gd name="connsiteY19" fmla="*/ 686456 h 924104"/>
                  <a:gd name="connsiteX20" fmla="*/ 777890 w 1107005"/>
                  <a:gd name="connsiteY20" fmla="*/ 894101 h 924104"/>
                  <a:gd name="connsiteX21" fmla="*/ 603583 w 1107005"/>
                  <a:gd name="connsiteY21" fmla="*/ 897911 h 924104"/>
                  <a:gd name="connsiteX22" fmla="*/ 445467 w 1107005"/>
                  <a:gd name="connsiteY22" fmla="*/ 870288 h 924104"/>
                  <a:gd name="connsiteX23" fmla="*/ 185435 w 1107005"/>
                  <a:gd name="connsiteY23" fmla="*/ 666453 h 924104"/>
                  <a:gd name="connsiteX24" fmla="*/ 66372 w 1107005"/>
                  <a:gd name="connsiteY24" fmla="*/ 340698 h 924104"/>
                  <a:gd name="connsiteX25" fmla="*/ 35892 w 1107005"/>
                  <a:gd name="connsiteY25" fmla="*/ 145436 h 924104"/>
                  <a:gd name="connsiteX26" fmla="*/ 22558 w 1107005"/>
                  <a:gd name="connsiteY26" fmla="*/ 8276 h 924104"/>
                  <a:gd name="connsiteX27" fmla="*/ 650 w 1107005"/>
                  <a:gd name="connsiteY27" fmla="*/ 13991 h 924104"/>
                  <a:gd name="connsiteX28" fmla="*/ 17795 w 1107005"/>
                  <a:gd name="connsiteY28" fmla="*/ 192108 h 924104"/>
                  <a:gd name="connsiteX29" fmla="*/ 53037 w 1107005"/>
                  <a:gd name="connsiteY29" fmla="*/ 394038 h 924104"/>
                  <a:gd name="connsiteX30" fmla="*/ 198770 w 1107005"/>
                  <a:gd name="connsiteY30" fmla="*/ 717888 h 924104"/>
                  <a:gd name="connsiteX31" fmla="*/ 454992 w 1107005"/>
                  <a:gd name="connsiteY31" fmla="*/ 896959 h 924104"/>
                  <a:gd name="connsiteX32" fmla="*/ 606440 w 1107005"/>
                  <a:gd name="connsiteY32" fmla="*/ 920771 h 924104"/>
                  <a:gd name="connsiteX33" fmla="*/ 786462 w 1107005"/>
                  <a:gd name="connsiteY33" fmla="*/ 916009 h 924104"/>
                  <a:gd name="connsiteX34" fmla="*/ 1001727 w 1107005"/>
                  <a:gd name="connsiteY34" fmla="*/ 738843 h 924104"/>
                  <a:gd name="connsiteX35" fmla="*/ 1085547 w 1107005"/>
                  <a:gd name="connsiteY35" fmla="*/ 544534 h 924104"/>
                  <a:gd name="connsiteX36" fmla="*/ 1035065 w 1107005"/>
                  <a:gd name="connsiteY36" fmla="*/ 136863 h 92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7005" h="924104">
                    <a:moveTo>
                      <a:pt x="1035065" y="136863"/>
                    </a:moveTo>
                    <a:cubicBezTo>
                      <a:pt x="938862" y="17801"/>
                      <a:pt x="767412" y="26373"/>
                      <a:pt x="645492" y="101621"/>
                    </a:cubicBezTo>
                    <a:cubicBezTo>
                      <a:pt x="568340" y="149246"/>
                      <a:pt x="512142" y="224493"/>
                      <a:pt x="482615" y="309266"/>
                    </a:cubicBezTo>
                    <a:cubicBezTo>
                      <a:pt x="468327" y="351176"/>
                      <a:pt x="449277" y="401659"/>
                      <a:pt x="456897" y="447378"/>
                    </a:cubicBezTo>
                    <a:cubicBezTo>
                      <a:pt x="465470" y="496909"/>
                      <a:pt x="494045" y="536913"/>
                      <a:pt x="527383" y="573109"/>
                    </a:cubicBezTo>
                    <a:cubicBezTo>
                      <a:pt x="580722" y="631211"/>
                      <a:pt x="659780" y="659786"/>
                      <a:pt x="735980" y="636926"/>
                    </a:cubicBezTo>
                    <a:cubicBezTo>
                      <a:pt x="808370" y="615018"/>
                      <a:pt x="875997" y="552153"/>
                      <a:pt x="893142" y="476906"/>
                    </a:cubicBezTo>
                    <a:cubicBezTo>
                      <a:pt x="908383" y="413088"/>
                      <a:pt x="865520" y="328316"/>
                      <a:pt x="806465" y="302598"/>
                    </a:cubicBezTo>
                    <a:cubicBezTo>
                      <a:pt x="741695" y="274023"/>
                      <a:pt x="681687" y="351176"/>
                      <a:pt x="681687" y="410231"/>
                    </a:cubicBezTo>
                    <a:cubicBezTo>
                      <a:pt x="681687" y="425471"/>
                      <a:pt x="704547" y="425471"/>
                      <a:pt x="704547" y="410231"/>
                    </a:cubicBezTo>
                    <a:cubicBezTo>
                      <a:pt x="704547" y="374036"/>
                      <a:pt x="725502" y="344509"/>
                      <a:pt x="755030" y="326411"/>
                    </a:cubicBezTo>
                    <a:cubicBezTo>
                      <a:pt x="792177" y="304503"/>
                      <a:pt x="827420" y="341651"/>
                      <a:pt x="844565" y="368321"/>
                    </a:cubicBezTo>
                    <a:cubicBezTo>
                      <a:pt x="878855" y="420709"/>
                      <a:pt x="877902" y="477859"/>
                      <a:pt x="844565" y="529293"/>
                    </a:cubicBezTo>
                    <a:cubicBezTo>
                      <a:pt x="814085" y="575966"/>
                      <a:pt x="760745" y="608351"/>
                      <a:pt x="707405" y="620734"/>
                    </a:cubicBezTo>
                    <a:cubicBezTo>
                      <a:pt x="640730" y="635974"/>
                      <a:pt x="576912" y="594063"/>
                      <a:pt x="534050" y="547391"/>
                    </a:cubicBezTo>
                    <a:cubicBezTo>
                      <a:pt x="477852" y="486431"/>
                      <a:pt x="470233" y="423566"/>
                      <a:pt x="493092" y="346413"/>
                    </a:cubicBezTo>
                    <a:cubicBezTo>
                      <a:pt x="513095" y="282596"/>
                      <a:pt x="540717" y="227351"/>
                      <a:pt x="586437" y="177821"/>
                    </a:cubicBezTo>
                    <a:cubicBezTo>
                      <a:pt x="664542" y="93048"/>
                      <a:pt x="786462" y="49233"/>
                      <a:pt x="899810" y="76856"/>
                    </a:cubicBezTo>
                    <a:cubicBezTo>
                      <a:pt x="1065545" y="116861"/>
                      <a:pt x="1092215" y="315934"/>
                      <a:pt x="1076022" y="457856"/>
                    </a:cubicBezTo>
                    <a:cubicBezTo>
                      <a:pt x="1067450" y="536913"/>
                      <a:pt x="1043637" y="615971"/>
                      <a:pt x="1005537" y="686456"/>
                    </a:cubicBezTo>
                    <a:cubicBezTo>
                      <a:pt x="959817" y="772181"/>
                      <a:pt x="873140" y="866479"/>
                      <a:pt x="777890" y="894101"/>
                    </a:cubicBezTo>
                    <a:cubicBezTo>
                      <a:pt x="723597" y="910293"/>
                      <a:pt x="658827" y="900768"/>
                      <a:pt x="603583" y="897911"/>
                    </a:cubicBezTo>
                    <a:cubicBezTo>
                      <a:pt x="549290" y="895054"/>
                      <a:pt x="496902" y="887434"/>
                      <a:pt x="445467" y="870288"/>
                    </a:cubicBezTo>
                    <a:cubicBezTo>
                      <a:pt x="338787" y="835046"/>
                      <a:pt x="250205" y="755988"/>
                      <a:pt x="185435" y="666453"/>
                    </a:cubicBezTo>
                    <a:cubicBezTo>
                      <a:pt x="119712" y="571203"/>
                      <a:pt x="86375" y="455951"/>
                      <a:pt x="66372" y="340698"/>
                    </a:cubicBezTo>
                    <a:cubicBezTo>
                      <a:pt x="54942" y="275928"/>
                      <a:pt x="40655" y="211158"/>
                      <a:pt x="35892" y="145436"/>
                    </a:cubicBezTo>
                    <a:cubicBezTo>
                      <a:pt x="32083" y="99716"/>
                      <a:pt x="35892" y="53043"/>
                      <a:pt x="22558" y="8276"/>
                    </a:cubicBezTo>
                    <a:cubicBezTo>
                      <a:pt x="18747" y="-6012"/>
                      <a:pt x="-4113" y="-297"/>
                      <a:pt x="650" y="13991"/>
                    </a:cubicBezTo>
                    <a:cubicBezTo>
                      <a:pt x="16842" y="71141"/>
                      <a:pt x="10175" y="133053"/>
                      <a:pt x="17795" y="192108"/>
                    </a:cubicBezTo>
                    <a:cubicBezTo>
                      <a:pt x="26367" y="259736"/>
                      <a:pt x="40655" y="327363"/>
                      <a:pt x="53037" y="394038"/>
                    </a:cubicBezTo>
                    <a:cubicBezTo>
                      <a:pt x="74945" y="512148"/>
                      <a:pt x="123522" y="624543"/>
                      <a:pt x="198770" y="717888"/>
                    </a:cubicBezTo>
                    <a:cubicBezTo>
                      <a:pt x="265445" y="800756"/>
                      <a:pt x="354027" y="863621"/>
                      <a:pt x="454992" y="896959"/>
                    </a:cubicBezTo>
                    <a:cubicBezTo>
                      <a:pt x="503570" y="913151"/>
                      <a:pt x="555005" y="918866"/>
                      <a:pt x="606440" y="920771"/>
                    </a:cubicBezTo>
                    <a:cubicBezTo>
                      <a:pt x="666447" y="923629"/>
                      <a:pt x="727408" y="928391"/>
                      <a:pt x="786462" y="916009"/>
                    </a:cubicBezTo>
                    <a:cubicBezTo>
                      <a:pt x="875045" y="896959"/>
                      <a:pt x="952197" y="808376"/>
                      <a:pt x="1001727" y="738843"/>
                    </a:cubicBezTo>
                    <a:cubicBezTo>
                      <a:pt x="1042685" y="681693"/>
                      <a:pt x="1068402" y="612161"/>
                      <a:pt x="1085547" y="544534"/>
                    </a:cubicBezTo>
                    <a:cubicBezTo>
                      <a:pt x="1117933" y="415946"/>
                      <a:pt x="1122695" y="246401"/>
                      <a:pt x="1035065" y="136863"/>
                    </a:cubicBezTo>
                    <a:close/>
                  </a:path>
                </a:pathLst>
              </a:custGeom>
              <a:grpFill/>
              <a:ln w="9525" cap="flat">
                <a:noFill/>
                <a:prstDash val="solid"/>
                <a:miter/>
              </a:ln>
            </p:spPr>
            <p:txBody>
              <a:bodyPr rtlCol="0" anchor="ctr"/>
              <a:lstStyle/>
              <a:p>
                <a:endParaRPr lang="pt-BR" b="1"/>
              </a:p>
            </p:txBody>
          </p:sp>
          <p:sp>
            <p:nvSpPr>
              <p:cNvPr id="12" name="Forma Livre: Forma 30">
                <a:extLst>
                  <a:ext uri="{FF2B5EF4-FFF2-40B4-BE49-F238E27FC236}">
                    <a16:creationId xmlns:a16="http://schemas.microsoft.com/office/drawing/2014/main" id="{48A8474B-685A-2D03-B9EA-E02A45777C6F}"/>
                  </a:ext>
                </a:extLst>
              </p:cNvPr>
              <p:cNvSpPr/>
              <p:nvPr/>
            </p:nvSpPr>
            <p:spPr>
              <a:xfrm rot="10800000">
                <a:off x="2183249" y="5111345"/>
                <a:ext cx="833534" cy="366055"/>
              </a:xfrm>
              <a:custGeom>
                <a:avLst/>
                <a:gdLst>
                  <a:gd name="connsiteX0" fmla="*/ 819336 w 833534"/>
                  <a:gd name="connsiteY0" fmla="*/ 297751 h 366055"/>
                  <a:gd name="connsiteX1" fmla="*/ 364993 w 833534"/>
                  <a:gd name="connsiteY1" fmla="*/ 310133 h 366055"/>
                  <a:gd name="connsiteX2" fmla="*/ 152586 w 833534"/>
                  <a:gd name="connsiteY2" fmla="*/ 185356 h 366055"/>
                  <a:gd name="connsiteX3" fmla="*/ 73529 w 833534"/>
                  <a:gd name="connsiteY3" fmla="*/ 95821 h 366055"/>
                  <a:gd name="connsiteX4" fmla="*/ 22093 w 833534"/>
                  <a:gd name="connsiteY4" fmla="*/ 5333 h 366055"/>
                  <a:gd name="connsiteX5" fmla="*/ 2091 w 833534"/>
                  <a:gd name="connsiteY5" fmla="*/ 16763 h 366055"/>
                  <a:gd name="connsiteX6" fmla="*/ 61146 w 833534"/>
                  <a:gd name="connsiteY6" fmla="*/ 119633 h 366055"/>
                  <a:gd name="connsiteX7" fmla="*/ 136393 w 833534"/>
                  <a:gd name="connsiteY7" fmla="*/ 200596 h 366055"/>
                  <a:gd name="connsiteX8" fmla="*/ 327846 w 833534"/>
                  <a:gd name="connsiteY8" fmla="*/ 319658 h 366055"/>
                  <a:gd name="connsiteX9" fmla="*/ 826004 w 833534"/>
                  <a:gd name="connsiteY9" fmla="*/ 318706 h 366055"/>
                  <a:gd name="connsiteX10" fmla="*/ 819336 w 833534"/>
                  <a:gd name="connsiteY10" fmla="*/ 297751 h 36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3534" h="366055">
                    <a:moveTo>
                      <a:pt x="819336" y="297751"/>
                    </a:moveTo>
                    <a:cubicBezTo>
                      <a:pt x="669793" y="351091"/>
                      <a:pt x="516441" y="360616"/>
                      <a:pt x="364993" y="310133"/>
                    </a:cubicBezTo>
                    <a:cubicBezTo>
                      <a:pt x="284984" y="283463"/>
                      <a:pt x="214499" y="241553"/>
                      <a:pt x="152586" y="185356"/>
                    </a:cubicBezTo>
                    <a:cubicBezTo>
                      <a:pt x="123059" y="158686"/>
                      <a:pt x="94484" y="130111"/>
                      <a:pt x="73529" y="95821"/>
                    </a:cubicBezTo>
                    <a:cubicBezTo>
                      <a:pt x="55431" y="66293"/>
                      <a:pt x="42096" y="33908"/>
                      <a:pt x="22093" y="5333"/>
                    </a:cubicBezTo>
                    <a:cubicBezTo>
                      <a:pt x="13521" y="-7049"/>
                      <a:pt x="-6482" y="4381"/>
                      <a:pt x="2091" y="16763"/>
                    </a:cubicBezTo>
                    <a:cubicBezTo>
                      <a:pt x="24951" y="49148"/>
                      <a:pt x="40191" y="86296"/>
                      <a:pt x="61146" y="119633"/>
                    </a:cubicBezTo>
                    <a:cubicBezTo>
                      <a:pt x="80196" y="150113"/>
                      <a:pt x="109724" y="175831"/>
                      <a:pt x="136393" y="200596"/>
                    </a:cubicBezTo>
                    <a:cubicBezTo>
                      <a:pt x="192591" y="252983"/>
                      <a:pt x="257361" y="291083"/>
                      <a:pt x="327846" y="319658"/>
                    </a:cubicBezTo>
                    <a:cubicBezTo>
                      <a:pt x="488818" y="386333"/>
                      <a:pt x="664079" y="376808"/>
                      <a:pt x="826004" y="318706"/>
                    </a:cubicBezTo>
                    <a:cubicBezTo>
                      <a:pt x="839338" y="314896"/>
                      <a:pt x="833624" y="292988"/>
                      <a:pt x="819336" y="297751"/>
                    </a:cubicBezTo>
                    <a:close/>
                  </a:path>
                </a:pathLst>
              </a:custGeom>
              <a:grpFill/>
              <a:ln w="9525" cap="flat">
                <a:noFill/>
                <a:prstDash val="solid"/>
                <a:miter/>
              </a:ln>
            </p:spPr>
            <p:txBody>
              <a:bodyPr rtlCol="0" anchor="ctr"/>
              <a:lstStyle/>
              <a:p>
                <a:endParaRPr lang="pt-BR" b="1"/>
              </a:p>
            </p:txBody>
          </p:sp>
          <p:sp>
            <p:nvSpPr>
              <p:cNvPr id="13" name="Forma Livre: Forma 31">
                <a:extLst>
                  <a:ext uri="{FF2B5EF4-FFF2-40B4-BE49-F238E27FC236}">
                    <a16:creationId xmlns:a16="http://schemas.microsoft.com/office/drawing/2014/main" id="{6CF61426-5354-76CF-0EF8-5FB6BE3502C7}"/>
                  </a:ext>
                </a:extLst>
              </p:cNvPr>
              <p:cNvSpPr/>
              <p:nvPr/>
            </p:nvSpPr>
            <p:spPr>
              <a:xfrm rot="10800000">
                <a:off x="1750791" y="5483383"/>
                <a:ext cx="239249" cy="783413"/>
              </a:xfrm>
              <a:custGeom>
                <a:avLst/>
                <a:gdLst>
                  <a:gd name="connsiteX0" fmla="*/ 214550 w 239249"/>
                  <a:gd name="connsiteY0" fmla="*/ 240375 h 783413"/>
                  <a:gd name="connsiteX1" fmla="*/ 10716 w 239249"/>
                  <a:gd name="connsiteY1" fmla="*/ 345 h 783413"/>
                  <a:gd name="connsiteX2" fmla="*/ 10716 w 239249"/>
                  <a:gd name="connsiteY2" fmla="*/ 23205 h 783413"/>
                  <a:gd name="connsiteX3" fmla="*/ 198358 w 239249"/>
                  <a:gd name="connsiteY3" fmla="*/ 272760 h 783413"/>
                  <a:gd name="connsiteX4" fmla="*/ 214550 w 239249"/>
                  <a:gd name="connsiteY4" fmla="*/ 497550 h 783413"/>
                  <a:gd name="connsiteX5" fmla="*/ 150733 w 239249"/>
                  <a:gd name="connsiteY5" fmla="*/ 769012 h 783413"/>
                  <a:gd name="connsiteX6" fmla="*/ 172641 w 239249"/>
                  <a:gd name="connsiteY6" fmla="*/ 774727 h 783413"/>
                  <a:gd name="connsiteX7" fmla="*/ 238363 w 239249"/>
                  <a:gd name="connsiteY7" fmla="*/ 480405 h 783413"/>
                  <a:gd name="connsiteX8" fmla="*/ 214550 w 239249"/>
                  <a:gd name="connsiteY8" fmla="*/ 240375 h 78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249" h="783413">
                    <a:moveTo>
                      <a:pt x="214550" y="240375"/>
                    </a:moveTo>
                    <a:cubicBezTo>
                      <a:pt x="190738" y="145125"/>
                      <a:pt x="132636" y="-8228"/>
                      <a:pt x="10716" y="345"/>
                    </a:cubicBezTo>
                    <a:cubicBezTo>
                      <a:pt x="-3572" y="1297"/>
                      <a:pt x="-3572" y="24157"/>
                      <a:pt x="10716" y="23205"/>
                    </a:cubicBezTo>
                    <a:cubicBezTo>
                      <a:pt x="129778" y="14632"/>
                      <a:pt x="178355" y="182272"/>
                      <a:pt x="198358" y="272760"/>
                    </a:cubicBezTo>
                    <a:cubicBezTo>
                      <a:pt x="214550" y="345150"/>
                      <a:pt x="217408" y="423255"/>
                      <a:pt x="214550" y="497550"/>
                    </a:cubicBezTo>
                    <a:cubicBezTo>
                      <a:pt x="210741" y="591847"/>
                      <a:pt x="168830" y="677572"/>
                      <a:pt x="150733" y="769012"/>
                    </a:cubicBezTo>
                    <a:cubicBezTo>
                      <a:pt x="147875" y="783300"/>
                      <a:pt x="169783" y="789967"/>
                      <a:pt x="172641" y="774727"/>
                    </a:cubicBezTo>
                    <a:cubicBezTo>
                      <a:pt x="192643" y="674715"/>
                      <a:pt x="233600" y="583275"/>
                      <a:pt x="238363" y="480405"/>
                    </a:cubicBezTo>
                    <a:cubicBezTo>
                      <a:pt x="242173" y="402300"/>
                      <a:pt x="233600" y="318480"/>
                      <a:pt x="214550" y="240375"/>
                    </a:cubicBezTo>
                    <a:close/>
                  </a:path>
                </a:pathLst>
              </a:custGeom>
              <a:grpFill/>
              <a:ln w="9525" cap="flat">
                <a:noFill/>
                <a:prstDash val="solid"/>
                <a:miter/>
              </a:ln>
            </p:spPr>
            <p:txBody>
              <a:bodyPr rtlCol="0" anchor="ctr"/>
              <a:lstStyle/>
              <a:p>
                <a:endParaRPr lang="pt-BR" b="1"/>
              </a:p>
            </p:txBody>
          </p:sp>
          <p:sp>
            <p:nvSpPr>
              <p:cNvPr id="14" name="Forma Livre: Forma 32">
                <a:extLst>
                  <a:ext uri="{FF2B5EF4-FFF2-40B4-BE49-F238E27FC236}">
                    <a16:creationId xmlns:a16="http://schemas.microsoft.com/office/drawing/2014/main" id="{A5DFC52F-8ABD-469D-42A0-92F70D0A63E5}"/>
                  </a:ext>
                </a:extLst>
              </p:cNvPr>
              <p:cNvSpPr/>
              <p:nvPr/>
            </p:nvSpPr>
            <p:spPr>
              <a:xfrm rot="10800000">
                <a:off x="1606778" y="5653070"/>
                <a:ext cx="58221" cy="466342"/>
              </a:xfrm>
              <a:custGeom>
                <a:avLst/>
                <a:gdLst>
                  <a:gd name="connsiteX0" fmla="*/ 57150 w 58221"/>
                  <a:gd name="connsiteY0" fmla="*/ 257773 h 466342"/>
                  <a:gd name="connsiteX1" fmla="*/ 47625 w 58221"/>
                  <a:gd name="connsiteY1" fmla="*/ 121566 h 466342"/>
                  <a:gd name="connsiteX2" fmla="*/ 22860 w 58221"/>
                  <a:gd name="connsiteY2" fmla="*/ 11076 h 466342"/>
                  <a:gd name="connsiteX3" fmla="*/ 0 w 58221"/>
                  <a:gd name="connsiteY3" fmla="*/ 11076 h 466342"/>
                  <a:gd name="connsiteX4" fmla="*/ 18097 w 58221"/>
                  <a:gd name="connsiteY4" fmla="*/ 79656 h 466342"/>
                  <a:gd name="connsiteX5" fmla="*/ 33338 w 58221"/>
                  <a:gd name="connsiteY5" fmla="*/ 224436 h 466342"/>
                  <a:gd name="connsiteX6" fmla="*/ 2857 w 58221"/>
                  <a:gd name="connsiteY6" fmla="*/ 450178 h 466342"/>
                  <a:gd name="connsiteX7" fmla="*/ 22860 w 58221"/>
                  <a:gd name="connsiteY7" fmla="*/ 461608 h 466342"/>
                  <a:gd name="connsiteX8" fmla="*/ 57150 w 58221"/>
                  <a:gd name="connsiteY8" fmla="*/ 257773 h 4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221" h="466342">
                    <a:moveTo>
                      <a:pt x="57150" y="257773"/>
                    </a:moveTo>
                    <a:cubicBezTo>
                      <a:pt x="55245" y="212053"/>
                      <a:pt x="53340" y="167286"/>
                      <a:pt x="47625" y="121566"/>
                    </a:cubicBezTo>
                    <a:cubicBezTo>
                      <a:pt x="43815" y="85371"/>
                      <a:pt x="23813" y="46318"/>
                      <a:pt x="22860" y="11076"/>
                    </a:cubicBezTo>
                    <a:cubicBezTo>
                      <a:pt x="22860" y="-3212"/>
                      <a:pt x="0" y="-4164"/>
                      <a:pt x="0" y="11076"/>
                    </a:cubicBezTo>
                    <a:cubicBezTo>
                      <a:pt x="0" y="33936"/>
                      <a:pt x="12382" y="56796"/>
                      <a:pt x="18097" y="79656"/>
                    </a:cubicBezTo>
                    <a:cubicBezTo>
                      <a:pt x="29527" y="126328"/>
                      <a:pt x="30480" y="176811"/>
                      <a:pt x="33338" y="224436"/>
                    </a:cubicBezTo>
                    <a:cubicBezTo>
                      <a:pt x="36195" y="296826"/>
                      <a:pt x="48577" y="388266"/>
                      <a:pt x="2857" y="450178"/>
                    </a:cubicBezTo>
                    <a:cubicBezTo>
                      <a:pt x="-5715" y="461608"/>
                      <a:pt x="14288" y="473038"/>
                      <a:pt x="22860" y="461608"/>
                    </a:cubicBezTo>
                    <a:cubicBezTo>
                      <a:pt x="62865" y="405411"/>
                      <a:pt x="59055" y="325401"/>
                      <a:pt x="57150" y="257773"/>
                    </a:cubicBezTo>
                    <a:close/>
                  </a:path>
                </a:pathLst>
              </a:custGeom>
              <a:grpFill/>
              <a:ln w="9525" cap="flat">
                <a:noFill/>
                <a:prstDash val="solid"/>
                <a:miter/>
              </a:ln>
            </p:spPr>
            <p:txBody>
              <a:bodyPr rtlCol="0" anchor="ctr"/>
              <a:lstStyle/>
              <a:p>
                <a:endParaRPr lang="pt-BR" b="1"/>
              </a:p>
            </p:txBody>
          </p:sp>
          <p:sp>
            <p:nvSpPr>
              <p:cNvPr id="15" name="Forma Livre: Forma 33">
                <a:extLst>
                  <a:ext uri="{FF2B5EF4-FFF2-40B4-BE49-F238E27FC236}">
                    <a16:creationId xmlns:a16="http://schemas.microsoft.com/office/drawing/2014/main" id="{8949C4FE-950D-2568-C2A8-D8A16D63B35C}"/>
                  </a:ext>
                </a:extLst>
              </p:cNvPr>
              <p:cNvSpPr/>
              <p:nvPr/>
            </p:nvSpPr>
            <p:spPr>
              <a:xfrm rot="10800000">
                <a:off x="1392462" y="5735671"/>
                <a:ext cx="53319" cy="378951"/>
              </a:xfrm>
              <a:custGeom>
                <a:avLst/>
                <a:gdLst>
                  <a:gd name="connsiteX0" fmla="*/ 21764 w 53319"/>
                  <a:gd name="connsiteY0" fmla="*/ 5333 h 378951"/>
                  <a:gd name="connsiteX1" fmla="*/ 1762 w 53319"/>
                  <a:gd name="connsiteY1" fmla="*/ 16763 h 378951"/>
                  <a:gd name="connsiteX2" fmla="*/ 9382 w 53319"/>
                  <a:gd name="connsiteY2" fmla="*/ 368236 h 378951"/>
                  <a:gd name="connsiteX3" fmla="*/ 32242 w 53319"/>
                  <a:gd name="connsiteY3" fmla="*/ 368236 h 378951"/>
                  <a:gd name="connsiteX4" fmla="*/ 21764 w 53319"/>
                  <a:gd name="connsiteY4" fmla="*/ 5333 h 378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19" h="378951">
                    <a:moveTo>
                      <a:pt x="21764" y="5333"/>
                    </a:moveTo>
                    <a:cubicBezTo>
                      <a:pt x="13192" y="-7049"/>
                      <a:pt x="-5858" y="4381"/>
                      <a:pt x="1762" y="16763"/>
                    </a:cubicBezTo>
                    <a:cubicBezTo>
                      <a:pt x="66532" y="113918"/>
                      <a:pt x="1762" y="259651"/>
                      <a:pt x="9382" y="368236"/>
                    </a:cubicBezTo>
                    <a:cubicBezTo>
                      <a:pt x="10334" y="382523"/>
                      <a:pt x="33194" y="382523"/>
                      <a:pt x="32242" y="368236"/>
                    </a:cubicBezTo>
                    <a:cubicBezTo>
                      <a:pt x="24622" y="254888"/>
                      <a:pt x="90344" y="109156"/>
                      <a:pt x="21764" y="5333"/>
                    </a:cubicBezTo>
                    <a:close/>
                  </a:path>
                </a:pathLst>
              </a:custGeom>
              <a:grpFill/>
              <a:ln w="9525" cap="flat">
                <a:noFill/>
                <a:prstDash val="solid"/>
                <a:miter/>
              </a:ln>
            </p:spPr>
            <p:txBody>
              <a:bodyPr rtlCol="0" anchor="ctr"/>
              <a:lstStyle/>
              <a:p>
                <a:endParaRPr lang="pt-BR" b="1"/>
              </a:p>
            </p:txBody>
          </p:sp>
          <p:sp>
            <p:nvSpPr>
              <p:cNvPr id="16" name="Forma Livre: Forma 34">
                <a:extLst>
                  <a:ext uri="{FF2B5EF4-FFF2-40B4-BE49-F238E27FC236}">
                    <a16:creationId xmlns:a16="http://schemas.microsoft.com/office/drawing/2014/main" id="{0F3431FA-EE5D-8079-0981-CC6449B29186}"/>
                  </a:ext>
                </a:extLst>
              </p:cNvPr>
              <p:cNvSpPr/>
              <p:nvPr/>
            </p:nvSpPr>
            <p:spPr>
              <a:xfrm rot="10800000">
                <a:off x="2760425" y="5987716"/>
                <a:ext cx="78054" cy="90843"/>
              </a:xfrm>
              <a:custGeom>
                <a:avLst/>
                <a:gdLst>
                  <a:gd name="connsiteX0" fmla="*/ 48577 w 78054"/>
                  <a:gd name="connsiteY0" fmla="*/ 2608 h 90843"/>
                  <a:gd name="connsiteX1" fmla="*/ 0 w 78054"/>
                  <a:gd name="connsiteY1" fmla="*/ 39755 h 90843"/>
                  <a:gd name="connsiteX2" fmla="*/ 3810 w 78054"/>
                  <a:gd name="connsiteY2" fmla="*/ 48328 h 90843"/>
                  <a:gd name="connsiteX3" fmla="*/ 3810 w 78054"/>
                  <a:gd name="connsiteY3" fmla="*/ 52138 h 90843"/>
                  <a:gd name="connsiteX4" fmla="*/ 19050 w 78054"/>
                  <a:gd name="connsiteY4" fmla="*/ 81665 h 90843"/>
                  <a:gd name="connsiteX5" fmla="*/ 74295 w 78054"/>
                  <a:gd name="connsiteY5" fmla="*/ 68330 h 90843"/>
                  <a:gd name="connsiteX6" fmla="*/ 48577 w 78054"/>
                  <a:gd name="connsiteY6" fmla="*/ 2608 h 90843"/>
                  <a:gd name="connsiteX7" fmla="*/ 55245 w 78054"/>
                  <a:gd name="connsiteY7" fmla="*/ 53090 h 90843"/>
                  <a:gd name="connsiteX8" fmla="*/ 39052 w 78054"/>
                  <a:gd name="connsiteY8" fmla="*/ 67378 h 90843"/>
                  <a:gd name="connsiteX9" fmla="*/ 27622 w 78054"/>
                  <a:gd name="connsiteY9" fmla="*/ 46423 h 90843"/>
                  <a:gd name="connsiteX10" fmla="*/ 33338 w 78054"/>
                  <a:gd name="connsiteY10" fmla="*/ 46423 h 90843"/>
                  <a:gd name="connsiteX11" fmla="*/ 32385 w 78054"/>
                  <a:gd name="connsiteY11" fmla="*/ 24515 h 90843"/>
                  <a:gd name="connsiteX12" fmla="*/ 40005 w 78054"/>
                  <a:gd name="connsiteY12" fmla="*/ 24515 h 90843"/>
                  <a:gd name="connsiteX13" fmla="*/ 55245 w 78054"/>
                  <a:gd name="connsiteY13" fmla="*/ 53090 h 9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054" h="90843">
                    <a:moveTo>
                      <a:pt x="48577" y="2608"/>
                    </a:moveTo>
                    <a:cubicBezTo>
                      <a:pt x="22860" y="-7870"/>
                      <a:pt x="952" y="14990"/>
                      <a:pt x="0" y="39755"/>
                    </a:cubicBezTo>
                    <a:cubicBezTo>
                      <a:pt x="0" y="43565"/>
                      <a:pt x="1905" y="46423"/>
                      <a:pt x="3810" y="48328"/>
                    </a:cubicBezTo>
                    <a:cubicBezTo>
                      <a:pt x="3810" y="49280"/>
                      <a:pt x="3810" y="51185"/>
                      <a:pt x="3810" y="52138"/>
                    </a:cubicBezTo>
                    <a:cubicBezTo>
                      <a:pt x="4763" y="63568"/>
                      <a:pt x="10477" y="74998"/>
                      <a:pt x="19050" y="81665"/>
                    </a:cubicBezTo>
                    <a:cubicBezTo>
                      <a:pt x="38100" y="97858"/>
                      <a:pt x="64770" y="92143"/>
                      <a:pt x="74295" y="68330"/>
                    </a:cubicBezTo>
                    <a:cubicBezTo>
                      <a:pt x="83820" y="42613"/>
                      <a:pt x="75247" y="13085"/>
                      <a:pt x="48577" y="2608"/>
                    </a:cubicBezTo>
                    <a:close/>
                    <a:moveTo>
                      <a:pt x="55245" y="53090"/>
                    </a:moveTo>
                    <a:cubicBezTo>
                      <a:pt x="54293" y="61663"/>
                      <a:pt x="49530" y="71188"/>
                      <a:pt x="39052" y="67378"/>
                    </a:cubicBezTo>
                    <a:cubicBezTo>
                      <a:pt x="30480" y="63568"/>
                      <a:pt x="26670" y="54995"/>
                      <a:pt x="27622" y="46423"/>
                    </a:cubicBezTo>
                    <a:cubicBezTo>
                      <a:pt x="29527" y="46423"/>
                      <a:pt x="32385" y="46423"/>
                      <a:pt x="33338" y="46423"/>
                    </a:cubicBezTo>
                    <a:cubicBezTo>
                      <a:pt x="45720" y="44518"/>
                      <a:pt x="42863" y="27373"/>
                      <a:pt x="32385" y="24515"/>
                    </a:cubicBezTo>
                    <a:cubicBezTo>
                      <a:pt x="34290" y="23563"/>
                      <a:pt x="37147" y="23563"/>
                      <a:pt x="40005" y="24515"/>
                    </a:cubicBezTo>
                    <a:cubicBezTo>
                      <a:pt x="53340" y="26420"/>
                      <a:pt x="57150" y="41660"/>
                      <a:pt x="55245" y="53090"/>
                    </a:cubicBezTo>
                    <a:close/>
                  </a:path>
                </a:pathLst>
              </a:custGeom>
              <a:grpFill/>
              <a:ln w="9525" cap="flat">
                <a:noFill/>
                <a:prstDash val="solid"/>
                <a:miter/>
              </a:ln>
            </p:spPr>
            <p:txBody>
              <a:bodyPr rtlCol="0" anchor="ctr"/>
              <a:lstStyle/>
              <a:p>
                <a:endParaRPr lang="pt-BR" b="1"/>
              </a:p>
            </p:txBody>
          </p:sp>
          <p:sp>
            <p:nvSpPr>
              <p:cNvPr id="17" name="Forma Livre: Forma 35">
                <a:extLst>
                  <a:ext uri="{FF2B5EF4-FFF2-40B4-BE49-F238E27FC236}">
                    <a16:creationId xmlns:a16="http://schemas.microsoft.com/office/drawing/2014/main" id="{D6544F77-3E29-7E2B-FE4F-623358042C48}"/>
                  </a:ext>
                </a:extLst>
              </p:cNvPr>
              <p:cNvSpPr/>
              <p:nvPr/>
            </p:nvSpPr>
            <p:spPr>
              <a:xfrm rot="10800000">
                <a:off x="2872306" y="6493728"/>
                <a:ext cx="79165" cy="75439"/>
              </a:xfrm>
              <a:custGeom>
                <a:avLst/>
                <a:gdLst>
                  <a:gd name="connsiteX0" fmla="*/ 49174 w 79165"/>
                  <a:gd name="connsiteY0" fmla="*/ 1725 h 75439"/>
                  <a:gd name="connsiteX1" fmla="*/ 24409 w 79165"/>
                  <a:gd name="connsiteY1" fmla="*/ 2678 h 75439"/>
                  <a:gd name="connsiteX2" fmla="*/ 10122 w 79165"/>
                  <a:gd name="connsiteY2" fmla="*/ 7440 h 75439"/>
                  <a:gd name="connsiteX3" fmla="*/ 7264 w 79165"/>
                  <a:gd name="connsiteY3" fmla="*/ 15060 h 75439"/>
                  <a:gd name="connsiteX4" fmla="*/ 597 w 79165"/>
                  <a:gd name="connsiteY4" fmla="*/ 28395 h 75439"/>
                  <a:gd name="connsiteX5" fmla="*/ 6312 w 79165"/>
                  <a:gd name="connsiteY5" fmla="*/ 41730 h 75439"/>
                  <a:gd name="connsiteX6" fmla="*/ 21551 w 79165"/>
                  <a:gd name="connsiteY6" fmla="*/ 68400 h 75439"/>
                  <a:gd name="connsiteX7" fmla="*/ 77749 w 79165"/>
                  <a:gd name="connsiteY7" fmla="*/ 44588 h 75439"/>
                  <a:gd name="connsiteX8" fmla="*/ 49174 w 79165"/>
                  <a:gd name="connsiteY8" fmla="*/ 1725 h 75439"/>
                  <a:gd name="connsiteX9" fmla="*/ 33934 w 79165"/>
                  <a:gd name="connsiteY9" fmla="*/ 49350 h 75439"/>
                  <a:gd name="connsiteX10" fmla="*/ 27267 w 79165"/>
                  <a:gd name="connsiteY10" fmla="*/ 26490 h 75439"/>
                  <a:gd name="connsiteX11" fmla="*/ 39649 w 79165"/>
                  <a:gd name="connsiteY11" fmla="*/ 23633 h 75439"/>
                  <a:gd name="connsiteX12" fmla="*/ 52031 w 79165"/>
                  <a:gd name="connsiteY12" fmla="*/ 28395 h 75439"/>
                  <a:gd name="connsiteX13" fmla="*/ 55842 w 79165"/>
                  <a:gd name="connsiteY13" fmla="*/ 35063 h 75439"/>
                  <a:gd name="connsiteX14" fmla="*/ 33934 w 79165"/>
                  <a:gd name="connsiteY14" fmla="*/ 49350 h 7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165" h="75439">
                    <a:moveTo>
                      <a:pt x="49174" y="1725"/>
                    </a:moveTo>
                    <a:cubicBezTo>
                      <a:pt x="40601" y="-1132"/>
                      <a:pt x="32029" y="-180"/>
                      <a:pt x="24409" y="2678"/>
                    </a:cubicBezTo>
                    <a:cubicBezTo>
                      <a:pt x="19647" y="773"/>
                      <a:pt x="13931" y="773"/>
                      <a:pt x="10122" y="7440"/>
                    </a:cubicBezTo>
                    <a:cubicBezTo>
                      <a:pt x="9169" y="10298"/>
                      <a:pt x="7264" y="12203"/>
                      <a:pt x="7264" y="15060"/>
                    </a:cubicBezTo>
                    <a:cubicBezTo>
                      <a:pt x="4406" y="18870"/>
                      <a:pt x="1549" y="23633"/>
                      <a:pt x="597" y="28395"/>
                    </a:cubicBezTo>
                    <a:cubicBezTo>
                      <a:pt x="-1308" y="35063"/>
                      <a:pt x="1549" y="38873"/>
                      <a:pt x="6312" y="41730"/>
                    </a:cubicBezTo>
                    <a:cubicBezTo>
                      <a:pt x="8217" y="52208"/>
                      <a:pt x="13931" y="61733"/>
                      <a:pt x="21551" y="68400"/>
                    </a:cubicBezTo>
                    <a:cubicBezTo>
                      <a:pt x="42506" y="86498"/>
                      <a:pt x="70129" y="66495"/>
                      <a:pt x="77749" y="44588"/>
                    </a:cubicBezTo>
                    <a:cubicBezTo>
                      <a:pt x="84417" y="23633"/>
                      <a:pt x="66319" y="6488"/>
                      <a:pt x="49174" y="1725"/>
                    </a:cubicBezTo>
                    <a:close/>
                    <a:moveTo>
                      <a:pt x="33934" y="49350"/>
                    </a:moveTo>
                    <a:cubicBezTo>
                      <a:pt x="28219" y="43635"/>
                      <a:pt x="25362" y="34110"/>
                      <a:pt x="27267" y="26490"/>
                    </a:cubicBezTo>
                    <a:cubicBezTo>
                      <a:pt x="31076" y="23633"/>
                      <a:pt x="34887" y="22680"/>
                      <a:pt x="39649" y="23633"/>
                    </a:cubicBezTo>
                    <a:cubicBezTo>
                      <a:pt x="44412" y="24585"/>
                      <a:pt x="48222" y="25538"/>
                      <a:pt x="52031" y="28395"/>
                    </a:cubicBezTo>
                    <a:cubicBezTo>
                      <a:pt x="54889" y="30300"/>
                      <a:pt x="55842" y="33158"/>
                      <a:pt x="55842" y="35063"/>
                    </a:cubicBezTo>
                    <a:cubicBezTo>
                      <a:pt x="53937" y="43635"/>
                      <a:pt x="42506" y="56970"/>
                      <a:pt x="33934" y="49350"/>
                    </a:cubicBezTo>
                    <a:close/>
                  </a:path>
                </a:pathLst>
              </a:custGeom>
              <a:grpFill/>
              <a:ln w="9525" cap="flat">
                <a:noFill/>
                <a:prstDash val="solid"/>
                <a:miter/>
              </a:ln>
            </p:spPr>
            <p:txBody>
              <a:bodyPr rtlCol="0" anchor="ctr"/>
              <a:lstStyle/>
              <a:p>
                <a:endParaRPr lang="pt-BR" b="1"/>
              </a:p>
            </p:txBody>
          </p:sp>
          <p:sp>
            <p:nvSpPr>
              <p:cNvPr id="18" name="Forma Livre: Forma 36">
                <a:extLst>
                  <a:ext uri="{FF2B5EF4-FFF2-40B4-BE49-F238E27FC236}">
                    <a16:creationId xmlns:a16="http://schemas.microsoft.com/office/drawing/2014/main" id="{9B1FD32A-B55F-3A0A-AE00-8F98272C6A6A}"/>
                  </a:ext>
                </a:extLst>
              </p:cNvPr>
              <p:cNvSpPr/>
              <p:nvPr/>
            </p:nvSpPr>
            <p:spPr>
              <a:xfrm rot="10800000">
                <a:off x="1024834" y="6077852"/>
                <a:ext cx="148999" cy="101120"/>
              </a:xfrm>
              <a:custGeom>
                <a:avLst/>
                <a:gdLst>
                  <a:gd name="connsiteX0" fmla="*/ 18422 w 148999"/>
                  <a:gd name="connsiteY0" fmla="*/ 19200 h 101120"/>
                  <a:gd name="connsiteX1" fmla="*/ 4134 w 148999"/>
                  <a:gd name="connsiteY1" fmla="*/ 26820 h 101120"/>
                  <a:gd name="connsiteX2" fmla="*/ 139389 w 148999"/>
                  <a:gd name="connsiteY2" fmla="*/ 72540 h 101120"/>
                  <a:gd name="connsiteX3" fmla="*/ 18422 w 148999"/>
                  <a:gd name="connsiteY3" fmla="*/ 19200 h 101120"/>
                  <a:gd name="connsiteX4" fmla="*/ 121291 w 148999"/>
                  <a:gd name="connsiteY4" fmla="*/ 57300 h 101120"/>
                  <a:gd name="connsiteX5" fmla="*/ 23184 w 148999"/>
                  <a:gd name="connsiteY5" fmla="*/ 42060 h 101120"/>
                  <a:gd name="connsiteX6" fmla="*/ 31756 w 148999"/>
                  <a:gd name="connsiteY6" fmla="*/ 38250 h 101120"/>
                  <a:gd name="connsiteX7" fmla="*/ 91764 w 148999"/>
                  <a:gd name="connsiteY7" fmla="*/ 22058 h 101120"/>
                  <a:gd name="connsiteX8" fmla="*/ 121291 w 148999"/>
                  <a:gd name="connsiteY8" fmla="*/ 57300 h 10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999" h="101120">
                    <a:moveTo>
                      <a:pt x="18422" y="19200"/>
                    </a:moveTo>
                    <a:cubicBezTo>
                      <a:pt x="12706" y="18248"/>
                      <a:pt x="6039" y="20153"/>
                      <a:pt x="4134" y="26820"/>
                    </a:cubicBezTo>
                    <a:cubicBezTo>
                      <a:pt x="-24441" y="101115"/>
                      <a:pt x="103194" y="125880"/>
                      <a:pt x="139389" y="72540"/>
                    </a:cubicBezTo>
                    <a:cubicBezTo>
                      <a:pt x="184156" y="3960"/>
                      <a:pt x="60331" y="-20805"/>
                      <a:pt x="18422" y="19200"/>
                    </a:cubicBezTo>
                    <a:close/>
                    <a:moveTo>
                      <a:pt x="121291" y="57300"/>
                    </a:moveTo>
                    <a:cubicBezTo>
                      <a:pt x="102241" y="92543"/>
                      <a:pt x="18422" y="83970"/>
                      <a:pt x="23184" y="42060"/>
                    </a:cubicBezTo>
                    <a:cubicBezTo>
                      <a:pt x="26041" y="42060"/>
                      <a:pt x="28899" y="41108"/>
                      <a:pt x="31756" y="38250"/>
                    </a:cubicBezTo>
                    <a:cubicBezTo>
                      <a:pt x="46997" y="22058"/>
                      <a:pt x="70809" y="19200"/>
                      <a:pt x="91764" y="22058"/>
                    </a:cubicBezTo>
                    <a:cubicBezTo>
                      <a:pt x="109861" y="24915"/>
                      <a:pt x="132722" y="36345"/>
                      <a:pt x="121291" y="57300"/>
                    </a:cubicBezTo>
                    <a:close/>
                  </a:path>
                </a:pathLst>
              </a:custGeom>
              <a:grpFill/>
              <a:ln w="9525" cap="flat">
                <a:noFill/>
                <a:prstDash val="solid"/>
                <a:miter/>
              </a:ln>
            </p:spPr>
            <p:txBody>
              <a:bodyPr rtlCol="0" anchor="ctr"/>
              <a:lstStyle/>
              <a:p>
                <a:endParaRPr lang="pt-BR" b="1"/>
              </a:p>
            </p:txBody>
          </p:sp>
        </p:grpSp>
        <p:sp>
          <p:nvSpPr>
            <p:cNvPr id="10" name="Forma Livre: Forma 28">
              <a:extLst>
                <a:ext uri="{FF2B5EF4-FFF2-40B4-BE49-F238E27FC236}">
                  <a16:creationId xmlns:a16="http://schemas.microsoft.com/office/drawing/2014/main" id="{8BC7A9C1-584C-B379-78A9-B7DBBD02B37C}"/>
                </a:ext>
              </a:extLst>
            </p:cNvPr>
            <p:cNvSpPr/>
            <p:nvPr/>
          </p:nvSpPr>
          <p:spPr>
            <a:xfrm rot="10800000">
              <a:off x="1170256" y="6126319"/>
              <a:ext cx="134396" cy="334639"/>
            </a:xfrm>
            <a:custGeom>
              <a:avLst/>
              <a:gdLst>
                <a:gd name="connsiteX0" fmla="*/ 85401 w 134396"/>
                <a:gd name="connsiteY0" fmla="*/ 1027 h 334639"/>
                <a:gd name="connsiteX1" fmla="*/ 11106 w 134396"/>
                <a:gd name="connsiteY1" fmla="*/ 323924 h 334639"/>
                <a:gd name="connsiteX2" fmla="*/ 33966 w 134396"/>
                <a:gd name="connsiteY2" fmla="*/ 323924 h 334639"/>
                <a:gd name="connsiteX3" fmla="*/ 33966 w 134396"/>
                <a:gd name="connsiteY3" fmla="*/ 319162 h 334639"/>
                <a:gd name="connsiteX4" fmla="*/ 85401 w 134396"/>
                <a:gd name="connsiteY4" fmla="*/ 1027 h 334639"/>
                <a:gd name="connsiteX5" fmla="*/ 86354 w 134396"/>
                <a:gd name="connsiteY5" fmla="*/ 23887 h 334639"/>
                <a:gd name="connsiteX6" fmla="*/ 32061 w 134396"/>
                <a:gd name="connsiteY6" fmla="*/ 266774 h 334639"/>
                <a:gd name="connsiteX7" fmla="*/ 86354 w 134396"/>
                <a:gd name="connsiteY7" fmla="*/ 23887 h 33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396" h="334639">
                  <a:moveTo>
                    <a:pt x="85401" y="1027"/>
                  </a:moveTo>
                  <a:cubicBezTo>
                    <a:pt x="-49854" y="-18976"/>
                    <a:pt x="17773" y="259154"/>
                    <a:pt x="11106" y="323924"/>
                  </a:cubicBezTo>
                  <a:cubicBezTo>
                    <a:pt x="10154" y="338212"/>
                    <a:pt x="33013" y="338212"/>
                    <a:pt x="33966" y="323924"/>
                  </a:cubicBezTo>
                  <a:cubicBezTo>
                    <a:pt x="33966" y="322972"/>
                    <a:pt x="33966" y="321067"/>
                    <a:pt x="33966" y="319162"/>
                  </a:cubicBezTo>
                  <a:cubicBezTo>
                    <a:pt x="48254" y="256297"/>
                    <a:pt x="214941" y="20077"/>
                    <a:pt x="85401" y="1027"/>
                  </a:cubicBezTo>
                  <a:close/>
                  <a:moveTo>
                    <a:pt x="86354" y="23887"/>
                  </a:moveTo>
                  <a:cubicBezTo>
                    <a:pt x="149218" y="33412"/>
                    <a:pt x="71113" y="182002"/>
                    <a:pt x="32061" y="266774"/>
                  </a:cubicBezTo>
                  <a:cubicBezTo>
                    <a:pt x="22536" y="171524"/>
                    <a:pt x="3486" y="11504"/>
                    <a:pt x="86354" y="23887"/>
                  </a:cubicBezTo>
                  <a:close/>
                </a:path>
              </a:pathLst>
            </a:custGeom>
            <a:grpFill/>
            <a:ln w="9525" cap="flat">
              <a:noFill/>
              <a:prstDash val="solid"/>
              <a:miter/>
            </a:ln>
          </p:spPr>
          <p:txBody>
            <a:bodyPr rtlCol="0" anchor="ctr"/>
            <a:lstStyle/>
            <a:p>
              <a:endParaRPr lang="pt-BR" b="1"/>
            </a:p>
          </p:txBody>
        </p:sp>
      </p:grpSp>
      <p:pic>
        <p:nvPicPr>
          <p:cNvPr id="56" name="Imagem 55">
            <a:extLst>
              <a:ext uri="{FF2B5EF4-FFF2-40B4-BE49-F238E27FC236}">
                <a16:creationId xmlns:a16="http://schemas.microsoft.com/office/drawing/2014/main" id="{9DCEF24B-4DB4-DBE7-7E22-22577D19C8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3683" y="6534194"/>
            <a:ext cx="987399" cy="209608"/>
          </a:xfrm>
          <a:prstGeom prst="rect">
            <a:avLst/>
          </a:prstGeom>
        </p:spPr>
      </p:pic>
    </p:spTree>
    <p:extLst>
      <p:ext uri="{BB962C8B-B14F-4D97-AF65-F5344CB8AC3E}">
        <p14:creationId xmlns:p14="http://schemas.microsoft.com/office/powerpoint/2010/main" val="3256942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Imagem 6"/>
          <p:cNvPicPr>
            <a:picLocks noChangeAspect="1"/>
          </p:cNvPicPr>
          <p:nvPr/>
        </p:nvPicPr>
        <p:blipFill rotWithShape="1">
          <a:blip r:embed="rId3" cstate="print">
            <a:extLst>
              <a:ext uri="{28A0092B-C50C-407E-A947-70E740481C1C}">
                <a14:useLocalDpi xmlns:a14="http://schemas.microsoft.com/office/drawing/2010/main" val="0"/>
              </a:ext>
            </a:extLst>
          </a:blip>
          <a:srcRect t="15050"/>
          <a:stretch/>
        </p:blipFill>
        <p:spPr>
          <a:xfrm>
            <a:off x="-23048" y="-34512"/>
            <a:ext cx="12215048" cy="6917814"/>
          </a:xfrm>
          <a:prstGeom prst="rect">
            <a:avLst/>
          </a:prstGeom>
        </p:spPr>
      </p:pic>
      <p:sp>
        <p:nvSpPr>
          <p:cNvPr id="8" name="Retângulo 7"/>
          <p:cNvSpPr/>
          <p:nvPr/>
        </p:nvSpPr>
        <p:spPr>
          <a:xfrm>
            <a:off x="-23048" y="-34512"/>
            <a:ext cx="12215048" cy="693603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259482" y="292036"/>
            <a:ext cx="11673036" cy="6273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pic>
        <p:nvPicPr>
          <p:cNvPr id="13" name="Imagem 12"/>
          <p:cNvPicPr>
            <a:picLocks noChangeAspect="1"/>
          </p:cNvPicPr>
          <p:nvPr/>
        </p:nvPicPr>
        <p:blipFill rotWithShape="1">
          <a:blip r:embed="rId4" cstate="print">
            <a:extLst>
              <a:ext uri="{28A0092B-C50C-407E-A947-70E740481C1C}">
                <a14:useLocalDpi xmlns:a14="http://schemas.microsoft.com/office/drawing/2010/main" val="0"/>
              </a:ext>
            </a:extLst>
          </a:blip>
          <a:srcRect l="18264" r="30880"/>
          <a:stretch/>
        </p:blipFill>
        <p:spPr>
          <a:xfrm>
            <a:off x="259482" y="292036"/>
            <a:ext cx="4307927" cy="6273927"/>
          </a:xfrm>
          <a:prstGeom prst="rect">
            <a:avLst/>
          </a:prstGeom>
        </p:spPr>
      </p:pic>
      <p:sp>
        <p:nvSpPr>
          <p:cNvPr id="9" name="CaixaDeTexto 8"/>
          <p:cNvSpPr txBox="1"/>
          <p:nvPr/>
        </p:nvSpPr>
        <p:spPr>
          <a:xfrm>
            <a:off x="5216796" y="1693532"/>
            <a:ext cx="6190344" cy="3549762"/>
          </a:xfrm>
          <a:prstGeom prst="rect">
            <a:avLst/>
          </a:prstGeom>
        </p:spPr>
        <p:txBody>
          <a:bodyPr wrap="square" lIns="101672" tIns="50836" rIns="101672" bIns="50836"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dirty="0">
                <a:latin typeface="TT Norms Regular"/>
                <a:cs typeface="Arial"/>
              </a:rPr>
              <a:t>CRESCER</a:t>
            </a:r>
            <a:r>
              <a:rPr lang="pt-BR" sz="1600" dirty="0">
                <a:latin typeface="TT Norms Regular"/>
                <a:cs typeface="Arial"/>
              </a:rPr>
              <a:t> é a marca que abraça a paternidade – e a maternidade - e todas as complexidades que vêm com ela. Em 2022, lançamos o projeto A Voz e a Vez das Mães com o objetivo de discutir os desafios que as mulheres sofrem na jornada de criar um filho. </a:t>
            </a:r>
            <a:endParaRPr lang="pt-BR" sz="1600" dirty="0">
              <a:latin typeface="TT Norms Regular" panose="02000503030000020003" pitchFamily="50" charset="0"/>
              <a:cs typeface="Arial" panose="020B0604020202020204" pitchFamily="34" charset="0"/>
            </a:endParaRPr>
          </a:p>
          <a:p>
            <a:r>
              <a:rPr lang="pt-BR" sz="1600" dirty="0">
                <a:latin typeface="TT Norms Regular"/>
                <a:cs typeface="Arial"/>
              </a:rPr>
              <a:t>O sucesso das edições seguintes do evento e os conteúdos abordados trouxeram à tona a urgência de abrir esse mesmo canal de diálogo para que os homens discutissem a paternidade. </a:t>
            </a:r>
            <a:endParaRPr lang="pt-BR" sz="1600" dirty="0">
              <a:latin typeface="TT Norms Regular" panose="02000503030000020003" pitchFamily="50" charset="0"/>
              <a:cs typeface="Arial" panose="020B0604020202020204" pitchFamily="34" charset="0"/>
            </a:endParaRPr>
          </a:p>
          <a:p>
            <a:endParaRPr lang="pt-BR" sz="1600" dirty="0">
              <a:latin typeface="TT Norms Regular" panose="02000503030000020003" pitchFamily="50" charset="0"/>
              <a:cs typeface="Arial" panose="020B0604020202020204" pitchFamily="34" charset="0"/>
            </a:endParaRPr>
          </a:p>
          <a:p>
            <a:r>
              <a:rPr lang="pt-BR" sz="1600" dirty="0">
                <a:latin typeface="TT Norms Regular"/>
                <a:cs typeface="Arial"/>
              </a:rPr>
              <a:t>Sabemos que o caminho é longo. Dados mostram que, no Brasil, mais de 100 mil crianças não têm o nome do pai na certidão de nascimento. Em contrapartida, pesquisas reforçam o quanto um apego seguro com a figura paterna têm impacto positivo na saúde emocional na infância e na adolescência. E há uma nova geração de pais que quer virar esse jogo e ser presença em todas as fases da vida do filho.</a:t>
            </a:r>
          </a:p>
        </p:txBody>
      </p:sp>
      <p:sp>
        <p:nvSpPr>
          <p:cNvPr id="12" name="CaixaDeTexto 2"/>
          <p:cNvSpPr txBox="1">
            <a:spLocks noChangeArrowheads="1"/>
          </p:cNvSpPr>
          <p:nvPr/>
        </p:nvSpPr>
        <p:spPr bwMode="auto">
          <a:xfrm>
            <a:off x="5216796" y="848698"/>
            <a:ext cx="63838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hangingPunct="1"/>
            <a:r>
              <a:rPr lang="pt-BR" sz="4000">
                <a:latin typeface="TT Norms Bold" panose="02000803040000020004" pitchFamily="50" charset="0"/>
                <a:ea typeface="+mn-ea"/>
                <a:cs typeface="Arial" panose="020B0604020202020204" pitchFamily="34" charset="0"/>
              </a:rPr>
              <a:t>A VOZ E A VEZ DOS PAIS</a:t>
            </a:r>
          </a:p>
        </p:txBody>
      </p:sp>
      <p:sp>
        <p:nvSpPr>
          <p:cNvPr id="16" name="Retângulo 4"/>
          <p:cNvSpPr>
            <a:spLocks noChangeArrowheads="1"/>
          </p:cNvSpPr>
          <p:nvPr/>
        </p:nvSpPr>
        <p:spPr bwMode="auto">
          <a:xfrm>
            <a:off x="4567409" y="6258186"/>
            <a:ext cx="1738141" cy="307777"/>
          </a:xfrm>
          <a:prstGeom prst="rect">
            <a:avLst/>
          </a:prstGeom>
          <a:solidFill>
            <a:srgbClr val="E0BAB2"/>
          </a:solidFill>
          <a:ln w="38100">
            <a:noFill/>
            <a:prstDash val="sysDash"/>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p>
            <a:r>
              <a:rPr lang="pt-BR" sz="1400" b="1">
                <a:latin typeface="TT Norms Regular" panose="02000503030000020003" pitchFamily="50" charset="0"/>
                <a:cs typeface="Arial" charset="0"/>
              </a:rPr>
              <a:t>QUANDO: agosto</a:t>
            </a:r>
          </a:p>
        </p:txBody>
      </p:sp>
      <p:pic>
        <p:nvPicPr>
          <p:cNvPr id="14" name="Imagem 13">
            <a:extLst>
              <a:ext uri="{FF2B5EF4-FFF2-40B4-BE49-F238E27FC236}">
                <a16:creationId xmlns:a16="http://schemas.microsoft.com/office/drawing/2014/main" id="{9DCEF24B-4DB4-DBE7-7E22-22577D19C8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3683" y="6605634"/>
            <a:ext cx="987399" cy="209608"/>
          </a:xfrm>
          <a:prstGeom prst="rect">
            <a:avLst/>
          </a:prstGeom>
        </p:spPr>
      </p:pic>
    </p:spTree>
    <p:extLst>
      <p:ext uri="{BB962C8B-B14F-4D97-AF65-F5344CB8AC3E}">
        <p14:creationId xmlns:p14="http://schemas.microsoft.com/office/powerpoint/2010/main" val="3354890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 name="Imagem 8"/>
          <p:cNvPicPr>
            <a:picLocks noChangeAspect="1"/>
          </p:cNvPicPr>
          <p:nvPr/>
        </p:nvPicPr>
        <p:blipFill rotWithShape="1">
          <a:blip r:embed="rId2" cstate="print">
            <a:extLst>
              <a:ext uri="{28A0092B-C50C-407E-A947-70E740481C1C}">
                <a14:useLocalDpi xmlns:a14="http://schemas.microsoft.com/office/drawing/2010/main" val="0"/>
              </a:ext>
            </a:extLst>
          </a:blip>
          <a:srcRect t="15050"/>
          <a:stretch/>
        </p:blipFill>
        <p:spPr>
          <a:xfrm>
            <a:off x="-23048" y="-34512"/>
            <a:ext cx="12215048" cy="6917814"/>
          </a:xfrm>
          <a:prstGeom prst="rect">
            <a:avLst/>
          </a:prstGeom>
        </p:spPr>
      </p:pic>
      <p:sp>
        <p:nvSpPr>
          <p:cNvPr id="11" name="Retângulo 10"/>
          <p:cNvSpPr/>
          <p:nvPr/>
        </p:nvSpPr>
        <p:spPr>
          <a:xfrm>
            <a:off x="-23048" y="-34512"/>
            <a:ext cx="12215048" cy="693603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259482" y="292036"/>
            <a:ext cx="11673036" cy="6273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134146" name="CaixaDeTexto 2"/>
          <p:cNvSpPr txBox="1">
            <a:spLocks noChangeArrowheads="1"/>
          </p:cNvSpPr>
          <p:nvPr/>
        </p:nvSpPr>
        <p:spPr bwMode="auto">
          <a:xfrm>
            <a:off x="5543781" y="1083048"/>
            <a:ext cx="464389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hangingPunct="1"/>
            <a:r>
              <a:rPr lang="pt-BR" sz="4000" dirty="0">
                <a:latin typeface="TT Norms Bold" panose="02000803040000020004" pitchFamily="50" charset="0"/>
                <a:ea typeface="+mn-ea"/>
                <a:cs typeface="Arial" panose="020B0604020202020204" pitchFamily="34" charset="0"/>
              </a:rPr>
              <a:t>CRESCER TALKS </a:t>
            </a:r>
          </a:p>
        </p:txBody>
      </p:sp>
      <p:sp>
        <p:nvSpPr>
          <p:cNvPr id="3" name="Retângulo 2"/>
          <p:cNvSpPr/>
          <p:nvPr/>
        </p:nvSpPr>
        <p:spPr>
          <a:xfrm>
            <a:off x="5543781" y="2229995"/>
            <a:ext cx="5445347" cy="2646878"/>
          </a:xfrm>
          <a:prstGeom prst="rect">
            <a:avLst/>
          </a:prstGeom>
        </p:spPr>
        <p:txBody>
          <a:bodyPr wrap="square">
            <a:spAutoFit/>
          </a:bodyPr>
          <a:lstStyle/>
          <a:p>
            <a:r>
              <a:rPr lang="pt-BR" sz="1600" b="1">
                <a:latin typeface="TT Norms Regular" panose="02000503030000020003" pitchFamily="50" charset="0"/>
                <a:cs typeface="Arial" panose="020B0604020202020204" pitchFamily="34" charset="0"/>
              </a:rPr>
              <a:t>CRESCER</a:t>
            </a:r>
            <a:r>
              <a:rPr lang="pt-BR" sz="1600">
                <a:latin typeface="TT Norms Regular" panose="02000503030000020003" pitchFamily="50" charset="0"/>
                <a:cs typeface="Arial" panose="020B0604020202020204" pitchFamily="34" charset="0"/>
              </a:rPr>
              <a:t> Talks tem como objetivo orientar os leitores, oferecer um conteúdo de credibilidade e trazer a visão de especialistas em cima de um tema específico.</a:t>
            </a:r>
          </a:p>
          <a:p>
            <a:endParaRPr lang="pt-BR" sz="1600">
              <a:latin typeface="TT Norms Regular" panose="02000503030000020003" pitchFamily="50" charset="0"/>
              <a:cs typeface="Arial" panose="020B0604020202020204" pitchFamily="34" charset="0"/>
            </a:endParaRPr>
          </a:p>
          <a:p>
            <a:r>
              <a:rPr lang="pt-BR" sz="1600">
                <a:latin typeface="TT Norms Regular" panose="02000503030000020003" pitchFamily="50" charset="0"/>
                <a:cs typeface="Arial" panose="020B0604020202020204" pitchFamily="34" charset="0"/>
              </a:rPr>
              <a:t>Podemos realizá-lo dentro da sede da marca para colaboradores, em um estúdio ou espaço especial, em formato presencial, híbrido ou digital.</a:t>
            </a:r>
          </a:p>
          <a:p>
            <a:endParaRPr lang="pt-BR" sz="1600">
              <a:latin typeface="TT Norms Regular" panose="02000503030000020003" pitchFamily="50" charset="0"/>
              <a:cs typeface="Arial" panose="020B0604020202020204" pitchFamily="34" charset="0"/>
            </a:endParaRPr>
          </a:p>
          <a:p>
            <a:r>
              <a:rPr lang="pt-BR" sz="1600">
                <a:latin typeface="TT Norms Regular" panose="02000503030000020003" pitchFamily="50" charset="0"/>
                <a:cs typeface="Arial" panose="020B0604020202020204" pitchFamily="34" charset="0"/>
              </a:rPr>
              <a:t>Tudo ganha repercussão nas plataformas digitais da </a:t>
            </a:r>
            <a:r>
              <a:rPr lang="pt-BR" sz="1600" b="1">
                <a:latin typeface="TT Norms Regular" panose="02000503030000020003" pitchFamily="50" charset="0"/>
                <a:cs typeface="Arial" panose="020B0604020202020204" pitchFamily="34" charset="0"/>
              </a:rPr>
              <a:t>CRESCER</a:t>
            </a:r>
            <a:r>
              <a:rPr lang="pt-BR" sz="1600">
                <a:latin typeface="TT Norms Regular" panose="02000503030000020003" pitchFamily="50" charset="0"/>
                <a:cs typeface="Arial" panose="020B0604020202020204" pitchFamily="34" charset="0"/>
              </a:rPr>
              <a:t> com </a:t>
            </a:r>
            <a:r>
              <a:rPr lang="pt-BR" sz="1600" err="1">
                <a:latin typeface="TT Norms Regular" panose="02000503030000020003" pitchFamily="50" charset="0"/>
                <a:cs typeface="Arial" panose="020B0604020202020204" pitchFamily="34" charset="0"/>
              </a:rPr>
              <a:t>collab</a:t>
            </a:r>
            <a:r>
              <a:rPr lang="pt-BR" sz="1600">
                <a:latin typeface="TT Norms Regular" panose="02000503030000020003" pitchFamily="50" charset="0"/>
                <a:cs typeface="Arial" panose="020B0604020202020204" pitchFamily="34" charset="0"/>
              </a:rPr>
              <a:t> para o parceiro.</a:t>
            </a:r>
          </a:p>
        </p:txBody>
      </p:sp>
      <p:sp>
        <p:nvSpPr>
          <p:cNvPr id="14" name="Retângulo 4"/>
          <p:cNvSpPr>
            <a:spLocks noChangeArrowheads="1"/>
          </p:cNvSpPr>
          <p:nvPr/>
        </p:nvSpPr>
        <p:spPr bwMode="auto">
          <a:xfrm>
            <a:off x="4969891" y="6267921"/>
            <a:ext cx="3802634" cy="307777"/>
          </a:xfrm>
          <a:prstGeom prst="rect">
            <a:avLst/>
          </a:prstGeom>
          <a:solidFill>
            <a:srgbClr val="FFA787"/>
          </a:solidFill>
          <a:ln w="38100">
            <a:noFill/>
            <a:prstDash val="sysDash"/>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p>
            <a:r>
              <a:rPr lang="pt-BR" sz="1400" b="1">
                <a:latin typeface="TT Norms Regular" panose="02000503030000020003" pitchFamily="50" charset="0"/>
                <a:cs typeface="Arial" charset="0"/>
              </a:rPr>
              <a:t>QUANDO: conforme interesse  do parceiro</a:t>
            </a:r>
          </a:p>
        </p:txBody>
      </p:sp>
      <p:sp>
        <p:nvSpPr>
          <p:cNvPr id="2" name="AutoShape 2" descr="https://brc-powerpoint.officeapps.live.com/pods/GetClipboardImage.ashx?Id=f7e05488-26be-4523-8c3f-2b59a0428102&amp;DC=GBR1&amp;pkey=c6fe236f-b598-467a-9033-81192360712a&amp;wdwaccluster=GBR1"/>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4" name="Imagem 3"/>
          <p:cNvPicPr>
            <a:picLocks noChangeAspect="1"/>
          </p:cNvPicPr>
          <p:nvPr/>
        </p:nvPicPr>
        <p:blipFill rotWithShape="1">
          <a:blip r:embed="rId3">
            <a:extLst>
              <a:ext uri="{28A0092B-C50C-407E-A947-70E740481C1C}">
                <a14:useLocalDpi xmlns:a14="http://schemas.microsoft.com/office/drawing/2010/main" val="0"/>
              </a:ext>
            </a:extLst>
          </a:blip>
          <a:srcRect l="51397"/>
          <a:stretch/>
        </p:blipFill>
        <p:spPr>
          <a:xfrm>
            <a:off x="259482" y="3327268"/>
            <a:ext cx="4710409" cy="3234575"/>
          </a:xfrm>
          <a:prstGeom prst="rect">
            <a:avLst/>
          </a:prstGeom>
        </p:spPr>
      </p:pic>
      <p:pic>
        <p:nvPicPr>
          <p:cNvPr id="10" name="Imagem 9"/>
          <p:cNvPicPr>
            <a:picLocks noChangeAspect="1"/>
          </p:cNvPicPr>
          <p:nvPr/>
        </p:nvPicPr>
        <p:blipFill rotWithShape="1">
          <a:blip r:embed="rId3">
            <a:extLst>
              <a:ext uri="{28A0092B-C50C-407E-A947-70E740481C1C}">
                <a14:useLocalDpi xmlns:a14="http://schemas.microsoft.com/office/drawing/2010/main" val="0"/>
              </a:ext>
            </a:extLst>
          </a:blip>
          <a:srcRect t="1" r="50184" b="2251"/>
          <a:stretch/>
        </p:blipFill>
        <p:spPr>
          <a:xfrm>
            <a:off x="259482" y="292616"/>
            <a:ext cx="4714624" cy="3133386"/>
          </a:xfrm>
          <a:prstGeom prst="rect">
            <a:avLst/>
          </a:prstGeom>
        </p:spPr>
      </p:pic>
      <p:pic>
        <p:nvPicPr>
          <p:cNvPr id="15" name="Imagem 14">
            <a:extLst>
              <a:ext uri="{FF2B5EF4-FFF2-40B4-BE49-F238E27FC236}">
                <a16:creationId xmlns:a16="http://schemas.microsoft.com/office/drawing/2014/main" id="{9DCEF24B-4DB4-DBE7-7E22-22577D19C8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3683" y="6605634"/>
            <a:ext cx="987399" cy="209608"/>
          </a:xfrm>
          <a:prstGeom prst="rect">
            <a:avLst/>
          </a:prstGeom>
        </p:spPr>
      </p:pic>
    </p:spTree>
    <p:extLst>
      <p:ext uri="{BB962C8B-B14F-4D97-AF65-F5344CB8AC3E}">
        <p14:creationId xmlns:p14="http://schemas.microsoft.com/office/powerpoint/2010/main" val="2039859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Imagem 6"/>
          <p:cNvPicPr>
            <a:picLocks noChangeAspect="1"/>
          </p:cNvPicPr>
          <p:nvPr/>
        </p:nvPicPr>
        <p:blipFill rotWithShape="1">
          <a:blip r:embed="rId2" cstate="print">
            <a:extLst>
              <a:ext uri="{28A0092B-C50C-407E-A947-70E740481C1C}">
                <a14:useLocalDpi xmlns:a14="http://schemas.microsoft.com/office/drawing/2010/main" val="0"/>
              </a:ext>
            </a:extLst>
          </a:blip>
          <a:srcRect t="15050"/>
          <a:stretch/>
        </p:blipFill>
        <p:spPr>
          <a:xfrm>
            <a:off x="-23048" y="-34512"/>
            <a:ext cx="12215048" cy="6917814"/>
          </a:xfrm>
          <a:prstGeom prst="rect">
            <a:avLst/>
          </a:prstGeom>
        </p:spPr>
      </p:pic>
      <p:sp>
        <p:nvSpPr>
          <p:cNvPr id="8" name="Retângulo 7"/>
          <p:cNvSpPr/>
          <p:nvPr/>
        </p:nvSpPr>
        <p:spPr>
          <a:xfrm>
            <a:off x="-23048" y="-34512"/>
            <a:ext cx="12215048" cy="693603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259482" y="292036"/>
            <a:ext cx="11673036" cy="6273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2" name="CaixaDeTexto 1"/>
          <p:cNvSpPr txBox="1"/>
          <p:nvPr/>
        </p:nvSpPr>
        <p:spPr>
          <a:xfrm>
            <a:off x="6096000" y="1270842"/>
            <a:ext cx="5448300" cy="4288426"/>
          </a:xfrm>
          <a:prstGeom prst="rect">
            <a:avLst/>
          </a:prstGeom>
        </p:spPr>
        <p:txBody>
          <a:bodyPr wrap="square" lIns="101672" tIns="50836" rIns="101672" bIns="50836"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pt-BR" sz="1600" dirty="0">
                <a:latin typeface="TT Norms Regular"/>
                <a:cs typeface="Arial"/>
              </a:rPr>
              <a:t>Saúde integral, parto normal, amamentação e mães </a:t>
            </a:r>
            <a:br>
              <a:rPr lang="pt-BR" sz="1600" dirty="0">
                <a:latin typeface="TT Norms Regular"/>
                <a:cs typeface="Arial"/>
              </a:rPr>
            </a:br>
            <a:r>
              <a:rPr lang="pt-BR" sz="1600" dirty="0">
                <a:latin typeface="TT Norms Regular"/>
                <a:cs typeface="Arial"/>
              </a:rPr>
              <a:t>e trabalho são causas que movem a Crescer para pensar </a:t>
            </a:r>
            <a:br>
              <a:rPr lang="pt-BR" sz="1600" dirty="0">
                <a:latin typeface="TT Norms Regular"/>
                <a:cs typeface="Arial"/>
              </a:rPr>
            </a:br>
            <a:r>
              <a:rPr lang="pt-BR" sz="1600" dirty="0">
                <a:latin typeface="TT Norms Regular"/>
                <a:cs typeface="Arial"/>
              </a:rPr>
              <a:t>o presente e o futuro que queremos ter a maternidade, paternidade e para as nossas crianças. Os temas são pautas recorrentes no site, redes sociais e geram discussões nos nossos eventos. A credibilidade e proximidade da CRESCER com mães e pais ajuda </a:t>
            </a:r>
            <a:br>
              <a:rPr lang="pt-BR" sz="1600" dirty="0">
                <a:latin typeface="TT Norms Regular"/>
                <a:cs typeface="Arial"/>
              </a:rPr>
            </a:br>
            <a:r>
              <a:rPr lang="pt-BR" sz="1600" dirty="0">
                <a:latin typeface="TT Norms Regular"/>
                <a:cs typeface="Arial"/>
              </a:rPr>
              <a:t>na narrativa dessas causas e dá inputs para construção </a:t>
            </a:r>
            <a:br>
              <a:rPr lang="pt-BR" sz="1600" dirty="0">
                <a:latin typeface="TT Norms Regular"/>
                <a:cs typeface="Arial"/>
              </a:rPr>
            </a:br>
            <a:r>
              <a:rPr lang="pt-BR" sz="1600" dirty="0">
                <a:latin typeface="TT Norms Regular"/>
                <a:cs typeface="Arial"/>
              </a:rPr>
              <a:t>de projetos e conteúdo em torno dos temas </a:t>
            </a:r>
            <a:br>
              <a:rPr lang="pt-BR" sz="1600" dirty="0">
                <a:latin typeface="TT Norms Regular"/>
                <a:cs typeface="Arial"/>
              </a:rPr>
            </a:br>
            <a:r>
              <a:rPr lang="pt-BR" sz="1600" dirty="0">
                <a:latin typeface="TT Norms Regular"/>
                <a:cs typeface="Arial"/>
              </a:rPr>
              <a:t>com possibilidade de:</a:t>
            </a:r>
          </a:p>
          <a:p>
            <a:pPr>
              <a:defRPr/>
            </a:pPr>
            <a:endParaRPr lang="pt-BR" sz="1600" dirty="0">
              <a:latin typeface="TT Norms Regular"/>
              <a:cs typeface="Arial"/>
            </a:endParaRPr>
          </a:p>
          <a:p>
            <a:pPr>
              <a:defRPr/>
            </a:pPr>
            <a:r>
              <a:rPr lang="pt-BR" sz="1600" dirty="0">
                <a:latin typeface="TT Norms Regular"/>
                <a:cs typeface="Arial"/>
              </a:rPr>
              <a:t>Hub de conteúdo sobre o tema:</a:t>
            </a:r>
          </a:p>
          <a:p>
            <a:pPr marL="285750" indent="-285750">
              <a:buFont typeface="Arial" panose="020B0604020202020204" pitchFamily="34" charset="0"/>
              <a:buChar char="•"/>
              <a:defRPr/>
            </a:pPr>
            <a:r>
              <a:rPr lang="pt-BR" sz="1600" dirty="0">
                <a:latin typeface="TT Norms Regular"/>
                <a:cs typeface="Arial"/>
              </a:rPr>
              <a:t>Movimento nas redes sociais</a:t>
            </a:r>
          </a:p>
          <a:p>
            <a:pPr marL="285750" indent="-285750">
              <a:buFont typeface="Arial" panose="020B0604020202020204" pitchFamily="34" charset="0"/>
              <a:buChar char="•"/>
              <a:defRPr/>
            </a:pPr>
            <a:r>
              <a:rPr lang="pt-BR" sz="1600" dirty="0">
                <a:latin typeface="TT Norms Regular"/>
                <a:cs typeface="Arial"/>
              </a:rPr>
              <a:t>Eventos, </a:t>
            </a:r>
            <a:r>
              <a:rPr lang="pt-BR" sz="1600" dirty="0" err="1">
                <a:latin typeface="TT Norms Regular"/>
                <a:cs typeface="Arial"/>
              </a:rPr>
              <a:t>talks</a:t>
            </a:r>
            <a:r>
              <a:rPr lang="pt-BR" sz="1600" dirty="0">
                <a:latin typeface="TT Norms Regular"/>
                <a:cs typeface="Arial"/>
              </a:rPr>
              <a:t> e </a:t>
            </a:r>
            <a:r>
              <a:rPr lang="pt-BR" sz="1600" dirty="0" err="1">
                <a:latin typeface="TT Norms Regular"/>
                <a:cs typeface="Arial"/>
              </a:rPr>
              <a:t>videocast</a:t>
            </a:r>
            <a:endParaRPr lang="pt-BR" sz="1600" dirty="0">
              <a:latin typeface="TT Norms Regular"/>
              <a:cs typeface="Arial"/>
            </a:endParaRPr>
          </a:p>
          <a:p>
            <a:pPr marL="285750" indent="-285750">
              <a:buFont typeface="Arial" panose="020B0604020202020204" pitchFamily="34" charset="0"/>
              <a:buChar char="•"/>
              <a:defRPr/>
            </a:pPr>
            <a:r>
              <a:rPr lang="pt-BR" sz="1600" dirty="0">
                <a:latin typeface="TT Norms Regular"/>
                <a:cs typeface="Arial"/>
              </a:rPr>
              <a:t>Ações especiais de mídia e conteúdo</a:t>
            </a:r>
            <a:br>
              <a:rPr lang="pt-BR" sz="1600" dirty="0">
                <a:latin typeface="TT Norms Regular"/>
                <a:cs typeface="Arial"/>
              </a:rPr>
            </a:br>
            <a:r>
              <a:rPr lang="pt-BR" sz="1600" dirty="0">
                <a:latin typeface="TT Norms Regular"/>
                <a:cs typeface="Arial"/>
              </a:rPr>
              <a:t>em torno da causa</a:t>
            </a:r>
          </a:p>
          <a:p>
            <a:pPr>
              <a:defRPr/>
            </a:pPr>
            <a:endParaRPr lang="pt-BR" sz="1600" dirty="0">
              <a:latin typeface="TT Norms Regular"/>
              <a:cs typeface="Arial" panose="020B0604020202020204" pitchFamily="34" charset="0"/>
            </a:endParaRPr>
          </a:p>
        </p:txBody>
      </p:sp>
      <p:sp>
        <p:nvSpPr>
          <p:cNvPr id="134146" name="CaixaDeTexto 2"/>
          <p:cNvSpPr txBox="1">
            <a:spLocks noChangeArrowheads="1"/>
          </p:cNvSpPr>
          <p:nvPr/>
        </p:nvSpPr>
        <p:spPr bwMode="auto">
          <a:xfrm>
            <a:off x="6096000" y="628298"/>
            <a:ext cx="578210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hangingPunct="1"/>
            <a:r>
              <a:rPr lang="pt-BR" sz="4000" dirty="0">
                <a:latin typeface="TT Norms Bold" panose="02000803040000020004" pitchFamily="50" charset="0"/>
                <a:ea typeface="+mn-ea"/>
                <a:cs typeface="Arial" panose="020B0604020202020204" pitchFamily="34" charset="0"/>
              </a:rPr>
              <a:t>CAUSAS CRESCER</a:t>
            </a:r>
          </a:p>
        </p:txBody>
      </p:sp>
      <p:sp>
        <p:nvSpPr>
          <p:cNvPr id="9" name="Retângulo 5"/>
          <p:cNvSpPr>
            <a:spLocks noChangeArrowheads="1"/>
          </p:cNvSpPr>
          <p:nvPr/>
        </p:nvSpPr>
        <p:spPr bwMode="auto">
          <a:xfrm>
            <a:off x="5592464" y="6256624"/>
            <a:ext cx="3830847" cy="307777"/>
          </a:xfrm>
          <a:prstGeom prst="rect">
            <a:avLst/>
          </a:prstGeom>
          <a:solidFill>
            <a:srgbClr val="FFA787"/>
          </a:solidFill>
          <a:ln w="38100">
            <a:noFill/>
            <a:prstDash val="sysDash"/>
            <a:miter lim="800000"/>
            <a:headEnd/>
            <a:tailEnd/>
          </a:ln>
          <a:extLst>
            <a:ext uri="{909E8E84-426E-40dd-AFC4-6F175D3DCCD1}">
              <a14:hiddenFill xmlns="" xmlns:a14="http://schemas.microsoft.com/office/drawing/2010/main">
                <a:solidFill>
                  <a:srgbClr val="FFFFFF"/>
                </a:solidFill>
              </a14:hiddenFill>
            </a:ext>
          </a:extLst>
        </p:spPr>
        <p:txBody>
          <a:bodyPr wrap="square" anchor="t">
            <a:spAutoFit/>
          </a:bodyPr>
          <a:lstStyle/>
          <a:p>
            <a:r>
              <a:rPr lang="pt-BR" sz="1400" b="1">
                <a:latin typeface="TT Norms Regular" panose="02000503030000020003" pitchFamily="50" charset="0"/>
                <a:cs typeface="Arial"/>
              </a:rPr>
              <a:t>QUANDO: conforme interesse do parceiro</a:t>
            </a:r>
            <a:endParaRPr lang="pt-BR" sz="1400" b="1">
              <a:latin typeface="TT Norms Regular" panose="02000503030000020003" pitchFamily="50" charset="0"/>
              <a:cs typeface="Arial" charset="0"/>
            </a:endParaRPr>
          </a:p>
        </p:txBody>
      </p:sp>
      <p:pic>
        <p:nvPicPr>
          <p:cNvPr id="2050" name="Picture 2" descr="94% das mulheres sentem dificuldades para conciliar maternidade e carreira  - Revista Crescer | Mães e Trabalho"/>
          <p:cNvPicPr>
            <a:picLocks noChangeAspect="1" noChangeArrowheads="1"/>
          </p:cNvPicPr>
          <p:nvPr/>
        </p:nvPicPr>
        <p:blipFill rotWithShape="1">
          <a:blip r:embed="rId3">
            <a:extLst>
              <a:ext uri="{28A0092B-C50C-407E-A947-70E740481C1C}">
                <a14:useLocalDpi xmlns:a14="http://schemas.microsoft.com/office/drawing/2010/main" val="0"/>
              </a:ext>
            </a:extLst>
          </a:blip>
          <a:srcRect l="15587" t="4308" r="32484" b="4205"/>
          <a:stretch/>
        </p:blipFill>
        <p:spPr bwMode="auto">
          <a:xfrm flipH="1">
            <a:off x="259481" y="291773"/>
            <a:ext cx="5346733" cy="6274189"/>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m 11">
            <a:extLst>
              <a:ext uri="{FF2B5EF4-FFF2-40B4-BE49-F238E27FC236}">
                <a16:creationId xmlns:a16="http://schemas.microsoft.com/office/drawing/2014/main" id="{9DCEF24B-4DB4-DBE7-7E22-22577D19C8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3683" y="6605634"/>
            <a:ext cx="987399" cy="209608"/>
          </a:xfrm>
          <a:prstGeom prst="rect">
            <a:avLst/>
          </a:prstGeom>
        </p:spPr>
      </p:pic>
    </p:spTree>
    <p:extLst>
      <p:ext uri="{BB962C8B-B14F-4D97-AF65-F5344CB8AC3E}">
        <p14:creationId xmlns:p14="http://schemas.microsoft.com/office/powerpoint/2010/main" val="2782993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2" cstate="print">
            <a:extLst>
              <a:ext uri="{28A0092B-C50C-407E-A947-70E740481C1C}">
                <a14:useLocalDpi xmlns:a14="http://schemas.microsoft.com/office/drawing/2010/main" val="0"/>
              </a:ext>
            </a:extLst>
          </a:blip>
          <a:srcRect t="15050"/>
          <a:stretch/>
        </p:blipFill>
        <p:spPr>
          <a:xfrm>
            <a:off x="-23048" y="-34512"/>
            <a:ext cx="12215048" cy="6917814"/>
          </a:xfrm>
          <a:prstGeom prst="rect">
            <a:avLst/>
          </a:prstGeom>
        </p:spPr>
      </p:pic>
      <p:sp>
        <p:nvSpPr>
          <p:cNvPr id="9" name="Retângulo 8"/>
          <p:cNvSpPr/>
          <p:nvPr/>
        </p:nvSpPr>
        <p:spPr>
          <a:xfrm>
            <a:off x="-23048" y="-52737"/>
            <a:ext cx="12215048" cy="693603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259482" y="292036"/>
            <a:ext cx="11673036" cy="6273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2" name="CaixaDeTexto 1"/>
          <p:cNvSpPr txBox="1"/>
          <p:nvPr/>
        </p:nvSpPr>
        <p:spPr>
          <a:xfrm>
            <a:off x="5199797" y="2130331"/>
            <a:ext cx="5787517" cy="2564877"/>
          </a:xfrm>
          <a:prstGeom prst="rect">
            <a:avLst/>
          </a:prstGeom>
        </p:spPr>
        <p:txBody>
          <a:bodyPr wrap="square" lIns="101672" tIns="50836" rIns="101672" bIns="50836"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pt-BR" sz="1600">
                <a:latin typeface="TT Norms Regular" panose="02000503030000020003" pitchFamily="50" charset="0"/>
                <a:cs typeface="Arial" panose="020B0604020202020204" pitchFamily="34" charset="0"/>
              </a:rPr>
              <a:t>O patrocínio de editorias segmentadas do site </a:t>
            </a:r>
            <a:r>
              <a:rPr lang="pt-BR" sz="1600" b="1">
                <a:latin typeface="TT Norms Regular" panose="02000503030000020003" pitchFamily="50" charset="0"/>
                <a:cs typeface="Arial" panose="020B0604020202020204" pitchFamily="34" charset="0"/>
              </a:rPr>
              <a:t>CRESCER</a:t>
            </a:r>
            <a:r>
              <a:rPr lang="pt-BR" sz="1600">
                <a:latin typeface="TT Norms Regular" panose="02000503030000020003" pitchFamily="50" charset="0"/>
                <a:cs typeface="Arial" panose="020B0604020202020204" pitchFamily="34" charset="0"/>
              </a:rPr>
              <a:t> permite que o anunciante se aproprie de um território de conteúdo que seja relevante para o contexto da marca. </a:t>
            </a:r>
          </a:p>
          <a:p>
            <a:pPr>
              <a:defRPr/>
            </a:pPr>
            <a:endParaRPr lang="pt-BR" sz="1600">
              <a:latin typeface="TT Norms Regular" panose="02000503030000020003" pitchFamily="50" charset="0"/>
              <a:cs typeface="Arial" panose="020B0604020202020204" pitchFamily="34" charset="0"/>
            </a:endParaRPr>
          </a:p>
          <a:p>
            <a:pPr>
              <a:defRPr/>
            </a:pPr>
            <a:r>
              <a:rPr lang="pt-BR" sz="1600">
                <a:latin typeface="TT Norms Regular" panose="02000503030000020003" pitchFamily="50" charset="0"/>
                <a:cs typeface="Arial" panose="020B0604020202020204" pitchFamily="34" charset="0"/>
              </a:rPr>
              <a:t>Em uma ação que combina exclusividade de mídia e conteúdos customizados, a marca tem o possibilidade de falar diretamente com diferentes clusters, trabalhando de forma direcionada para potencializar os resultados das campanhas.</a:t>
            </a:r>
          </a:p>
          <a:p>
            <a:pPr>
              <a:defRPr/>
            </a:pPr>
            <a:r>
              <a:rPr lang="pt-BR" sz="1600">
                <a:latin typeface="TT Norms Regular" panose="02000503030000020003" pitchFamily="50" charset="0"/>
                <a:cs typeface="Arial" panose="020B0604020202020204" pitchFamily="34" charset="0"/>
              </a:rPr>
              <a:t>Editorias: Bebês; Colunistas; Crianças; Entretenimento; Gravidez; Mães e Pais; Pré- adolescente e Tentantes.</a:t>
            </a:r>
          </a:p>
        </p:txBody>
      </p:sp>
      <p:sp>
        <p:nvSpPr>
          <p:cNvPr id="134146" name="CaixaDeTexto 2"/>
          <p:cNvSpPr txBox="1">
            <a:spLocks noChangeArrowheads="1"/>
          </p:cNvSpPr>
          <p:nvPr/>
        </p:nvSpPr>
        <p:spPr bwMode="auto">
          <a:xfrm>
            <a:off x="5053023" y="607515"/>
            <a:ext cx="578210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hangingPunct="1"/>
            <a:endParaRPr lang="pt-BR" sz="4000">
              <a:latin typeface="Arial" panose="020B0604020202020204" pitchFamily="34" charset="0"/>
              <a:ea typeface="+mn-ea"/>
              <a:cs typeface="Arial" panose="020B0604020202020204" pitchFamily="34" charset="0"/>
            </a:endParaRPr>
          </a:p>
        </p:txBody>
      </p:sp>
      <p:sp>
        <p:nvSpPr>
          <p:cNvPr id="12" name="CaixaDeTexto 2"/>
          <p:cNvSpPr txBox="1">
            <a:spLocks noChangeArrowheads="1"/>
          </p:cNvSpPr>
          <p:nvPr/>
        </p:nvSpPr>
        <p:spPr bwMode="auto">
          <a:xfrm>
            <a:off x="5199796" y="686499"/>
            <a:ext cx="612715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hangingPunct="1"/>
            <a:r>
              <a:rPr lang="pt-BR" sz="3600">
                <a:latin typeface="TT Norms Bold" panose="02000803040000020004" pitchFamily="50" charset="0"/>
                <a:ea typeface="+mn-ea"/>
                <a:cs typeface="Arial" panose="020B0604020202020204" pitchFamily="34" charset="0"/>
              </a:rPr>
              <a:t>PATROCÍNIO</a:t>
            </a:r>
            <a:br>
              <a:rPr lang="pt-BR" sz="3600">
                <a:latin typeface="TT Norms Bold" panose="02000803040000020004" pitchFamily="50" charset="0"/>
                <a:ea typeface="+mn-ea"/>
                <a:cs typeface="Arial" panose="020B0604020202020204" pitchFamily="34" charset="0"/>
              </a:rPr>
            </a:br>
            <a:r>
              <a:rPr lang="pt-BR" sz="3600">
                <a:latin typeface="TT Norms Bold" panose="02000803040000020004" pitchFamily="50" charset="0"/>
                <a:ea typeface="+mn-ea"/>
                <a:cs typeface="Arial" panose="020B0604020202020204" pitchFamily="34" charset="0"/>
              </a:rPr>
              <a:t>DE VERTICAIS CRESCER</a:t>
            </a:r>
          </a:p>
        </p:txBody>
      </p:sp>
      <p:sp>
        <p:nvSpPr>
          <p:cNvPr id="13" name="Retângulo 4"/>
          <p:cNvSpPr>
            <a:spLocks noChangeArrowheads="1"/>
          </p:cNvSpPr>
          <p:nvPr/>
        </p:nvSpPr>
        <p:spPr bwMode="auto">
          <a:xfrm>
            <a:off x="4793541" y="6258186"/>
            <a:ext cx="4103716" cy="307777"/>
          </a:xfrm>
          <a:prstGeom prst="rect">
            <a:avLst/>
          </a:prstGeom>
          <a:solidFill>
            <a:srgbClr val="FFA787"/>
          </a:solidFill>
          <a:ln w="38100">
            <a:noFill/>
            <a:prstDash val="sysDash"/>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p>
            <a:r>
              <a:rPr lang="pt-BR" sz="1400" b="1">
                <a:latin typeface="TT Norms Regular" panose="02000503030000020003" pitchFamily="50" charset="0"/>
                <a:cs typeface="Arial" charset="0"/>
              </a:rPr>
              <a:t>QUANDO: conforme interesse do parceiro</a:t>
            </a:r>
          </a:p>
        </p:txBody>
      </p:sp>
      <p:pic>
        <p:nvPicPr>
          <p:cNvPr id="15" name="Picture 2" descr=" Embora parte dos pais queira dar limites e entenda essa necessidade, eles não sabem bem como fazer isso — Foto: Thinkstock"/>
          <p:cNvPicPr>
            <a:picLocks noChangeAspect="1" noChangeArrowheads="1"/>
          </p:cNvPicPr>
          <p:nvPr/>
        </p:nvPicPr>
        <p:blipFill rotWithShape="1">
          <a:blip r:embed="rId3">
            <a:extLst>
              <a:ext uri="{28A0092B-C50C-407E-A947-70E740481C1C}">
                <a14:useLocalDpi xmlns:a14="http://schemas.microsoft.com/office/drawing/2010/main" val="0"/>
              </a:ext>
            </a:extLst>
          </a:blip>
          <a:srcRect l="23444" t="-270" r="25058" b="270"/>
          <a:stretch/>
        </p:blipFill>
        <p:spPr bwMode="auto">
          <a:xfrm>
            <a:off x="259482" y="281168"/>
            <a:ext cx="4534059" cy="6263204"/>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m 15">
            <a:extLst>
              <a:ext uri="{FF2B5EF4-FFF2-40B4-BE49-F238E27FC236}">
                <a16:creationId xmlns:a16="http://schemas.microsoft.com/office/drawing/2014/main" id="{9DCEF24B-4DB4-DBE7-7E22-22577D19C8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3683" y="6605634"/>
            <a:ext cx="987399" cy="209608"/>
          </a:xfrm>
          <a:prstGeom prst="rect">
            <a:avLst/>
          </a:prstGeom>
        </p:spPr>
      </p:pic>
    </p:spTree>
    <p:extLst>
      <p:ext uri="{BB962C8B-B14F-4D97-AF65-F5344CB8AC3E}">
        <p14:creationId xmlns:p14="http://schemas.microsoft.com/office/powerpoint/2010/main" val="3377198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1" name="Imagem 10"/>
          <p:cNvPicPr>
            <a:picLocks noChangeAspect="1"/>
          </p:cNvPicPr>
          <p:nvPr/>
        </p:nvPicPr>
        <p:blipFill rotWithShape="1">
          <a:blip r:embed="rId2" cstate="print">
            <a:extLst>
              <a:ext uri="{28A0092B-C50C-407E-A947-70E740481C1C}">
                <a14:useLocalDpi xmlns:a14="http://schemas.microsoft.com/office/drawing/2010/main" val="0"/>
              </a:ext>
            </a:extLst>
          </a:blip>
          <a:srcRect t="15050"/>
          <a:stretch/>
        </p:blipFill>
        <p:spPr>
          <a:xfrm>
            <a:off x="-23048" y="-34512"/>
            <a:ext cx="12215048" cy="6917814"/>
          </a:xfrm>
          <a:prstGeom prst="rect">
            <a:avLst/>
          </a:prstGeom>
        </p:spPr>
      </p:pic>
      <p:sp>
        <p:nvSpPr>
          <p:cNvPr id="14" name="Retângulo 13"/>
          <p:cNvSpPr/>
          <p:nvPr/>
        </p:nvSpPr>
        <p:spPr>
          <a:xfrm>
            <a:off x="-23048" y="-52737"/>
            <a:ext cx="12215048" cy="693603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259482" y="292036"/>
            <a:ext cx="11673036" cy="6273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2" name="CaixaDeTexto 1"/>
          <p:cNvSpPr txBox="1"/>
          <p:nvPr/>
        </p:nvSpPr>
        <p:spPr>
          <a:xfrm>
            <a:off x="5211575" y="1984664"/>
            <a:ext cx="5539552" cy="2200675"/>
          </a:xfrm>
          <a:prstGeom prst="rect">
            <a:avLst/>
          </a:prstGeom>
        </p:spPr>
        <p:txBody>
          <a:bodyPr wrap="square" lIns="101672" tIns="50836" rIns="101672" bIns="50836"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pt-BR" sz="1600">
                <a:latin typeface="TT Norms Regular"/>
                <a:cs typeface="Arial"/>
              </a:rPr>
              <a:t>O site </a:t>
            </a:r>
            <a:r>
              <a:rPr lang="pt-BR" sz="1600" dirty="0">
                <a:latin typeface="TT Norms Regular"/>
                <a:cs typeface="Arial"/>
              </a:rPr>
              <a:t>da </a:t>
            </a:r>
            <a:r>
              <a:rPr lang="pt-BR" sz="1600" b="1" dirty="0">
                <a:latin typeface="TT Norms Regular"/>
                <a:cs typeface="Arial"/>
              </a:rPr>
              <a:t>CRESCER</a:t>
            </a:r>
            <a:r>
              <a:rPr lang="pt-BR" sz="1600" dirty="0">
                <a:latin typeface="TT Norms Regular"/>
                <a:cs typeface="Arial"/>
              </a:rPr>
              <a:t> traz ferramentas com resultados rápidos e precisos para ajudar no dia a dia de pais, mães e cuidadores: calculadora de fraldas, guia de nomes, gravidez semana a semana, calculadora de altura da criança, calculadora de fertilidade, Calculadora de peso da gravidez e data prevista de parto – a marca parceria pode oferecer a ferramenta com logo e envelopamento de mídia, além de contar com diversos conteúdos especiais sobre cada tema.</a:t>
            </a:r>
          </a:p>
          <a:p>
            <a:pPr>
              <a:lnSpc>
                <a:spcPts val="1000"/>
              </a:lnSpc>
              <a:defRPr/>
            </a:pPr>
            <a:endParaRPr lang="pt-BR" sz="1600" dirty="0">
              <a:latin typeface="TT Norms Regular" panose="02000503030000020003" pitchFamily="50" charset="0"/>
              <a:cs typeface="Arial" panose="020B0604020202020204" pitchFamily="34" charset="0"/>
            </a:endParaRPr>
          </a:p>
        </p:txBody>
      </p:sp>
      <p:sp>
        <p:nvSpPr>
          <p:cNvPr id="134146" name="CaixaDeTexto 2"/>
          <p:cNvSpPr txBox="1">
            <a:spLocks noChangeArrowheads="1"/>
          </p:cNvSpPr>
          <p:nvPr/>
        </p:nvSpPr>
        <p:spPr bwMode="auto">
          <a:xfrm>
            <a:off x="5183866" y="1088995"/>
            <a:ext cx="578210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hangingPunct="1"/>
            <a:r>
              <a:rPr lang="pt-BR" sz="4000" dirty="0">
                <a:latin typeface="TT Norms Bold" panose="02000803040000020004" pitchFamily="50" charset="0"/>
                <a:ea typeface="+mn-ea"/>
                <a:cs typeface="Arial" panose="020B0604020202020204" pitchFamily="34" charset="0"/>
              </a:rPr>
              <a:t>FERRAMENTAS</a:t>
            </a:r>
          </a:p>
        </p:txBody>
      </p:sp>
      <p:sp>
        <p:nvSpPr>
          <p:cNvPr id="9" name="Retângulo 5"/>
          <p:cNvSpPr>
            <a:spLocks noChangeArrowheads="1"/>
          </p:cNvSpPr>
          <p:nvPr/>
        </p:nvSpPr>
        <p:spPr bwMode="auto">
          <a:xfrm>
            <a:off x="259482" y="6258185"/>
            <a:ext cx="3790810" cy="307777"/>
          </a:xfrm>
          <a:prstGeom prst="rect">
            <a:avLst/>
          </a:prstGeom>
          <a:solidFill>
            <a:srgbClr val="E0BAB2"/>
          </a:solidFill>
          <a:ln w="38100">
            <a:noFill/>
            <a:prstDash val="sysDash"/>
            <a:miter lim="800000"/>
            <a:headEnd/>
            <a:tailEnd/>
          </a:ln>
          <a:extLst>
            <a:ext uri="{909E8E84-426E-40dd-AFC4-6F175D3DCCD1}">
              <a14:hiddenFill xmlns="" xmlns:a14="http://schemas.microsoft.com/office/drawing/2010/main">
                <a:solidFill>
                  <a:srgbClr val="FFFFFF"/>
                </a:solidFill>
              </a14:hiddenFill>
            </a:ext>
          </a:extLst>
        </p:spPr>
        <p:txBody>
          <a:bodyPr wrap="square" anchor="t">
            <a:spAutoFit/>
          </a:bodyPr>
          <a:lstStyle/>
          <a:p>
            <a:r>
              <a:rPr lang="pt-BR" sz="1400" b="1">
                <a:latin typeface="TT Norms Regular" panose="02000503030000020003" pitchFamily="50" charset="0"/>
                <a:cs typeface="Arial"/>
              </a:rPr>
              <a:t>QUANDO: conforme interesse do parceiro</a:t>
            </a:r>
            <a:endParaRPr lang="pt-BR" sz="1400" b="1">
              <a:latin typeface="TT Norms Regular" panose="02000503030000020003" pitchFamily="50" charset="0"/>
              <a:cs typeface="Arial" charset="0"/>
            </a:endParaRPr>
          </a:p>
        </p:txBody>
      </p:sp>
      <p:pic>
        <p:nvPicPr>
          <p:cNvPr id="7" name="Imagem 6" descr="Interface gráfica do usuário, Aplicativo&#10;&#10;Descrição gerada automaticamente">
            <a:extLst>
              <a:ext uri="{FF2B5EF4-FFF2-40B4-BE49-F238E27FC236}">
                <a16:creationId xmlns:a16="http://schemas.microsoft.com/office/drawing/2014/main" id="{A7BB4DB3-D1C1-01F0-F812-EDA980CAA3B0}"/>
              </a:ext>
            </a:extLst>
          </p:cNvPr>
          <p:cNvPicPr>
            <a:picLocks noChangeAspect="1"/>
          </p:cNvPicPr>
          <p:nvPr/>
        </p:nvPicPr>
        <p:blipFill>
          <a:blip r:embed="rId3"/>
          <a:stretch>
            <a:fillRect/>
          </a:stretch>
        </p:blipFill>
        <p:spPr>
          <a:xfrm>
            <a:off x="452775" y="395758"/>
            <a:ext cx="2388503" cy="4030599"/>
          </a:xfrm>
          <a:prstGeom prst="rect">
            <a:avLst/>
          </a:prstGeom>
        </p:spPr>
      </p:pic>
      <p:pic>
        <p:nvPicPr>
          <p:cNvPr id="10" name="Imagem 9" descr="Interface gráfica do usuário, Aplicativo&#10;&#10;Descrição gerada automaticamente">
            <a:extLst>
              <a:ext uri="{FF2B5EF4-FFF2-40B4-BE49-F238E27FC236}">
                <a16:creationId xmlns:a16="http://schemas.microsoft.com/office/drawing/2014/main" id="{2BB9F231-6702-5948-DDB0-03BFBD4DB405}"/>
              </a:ext>
            </a:extLst>
          </p:cNvPr>
          <p:cNvPicPr>
            <a:picLocks noChangeAspect="1"/>
          </p:cNvPicPr>
          <p:nvPr/>
        </p:nvPicPr>
        <p:blipFill>
          <a:blip r:embed="rId4"/>
          <a:stretch>
            <a:fillRect/>
          </a:stretch>
        </p:blipFill>
        <p:spPr>
          <a:xfrm>
            <a:off x="2323757" y="661097"/>
            <a:ext cx="2127261" cy="4030599"/>
          </a:xfrm>
          <a:prstGeom prst="rect">
            <a:avLst/>
          </a:prstGeom>
        </p:spPr>
      </p:pic>
      <p:pic>
        <p:nvPicPr>
          <p:cNvPr id="12" name="Imagem 11" descr="Interface gráfica do usuário, Aplicativo&#10;&#10;Descrição gerada automaticamente">
            <a:extLst>
              <a:ext uri="{FF2B5EF4-FFF2-40B4-BE49-F238E27FC236}">
                <a16:creationId xmlns:a16="http://schemas.microsoft.com/office/drawing/2014/main" id="{B2FBD620-D6E2-912C-00BE-49252CF713F7}"/>
              </a:ext>
            </a:extLst>
          </p:cNvPr>
          <p:cNvPicPr>
            <a:picLocks noChangeAspect="1"/>
          </p:cNvPicPr>
          <p:nvPr/>
        </p:nvPicPr>
        <p:blipFill>
          <a:blip r:embed="rId5"/>
          <a:stretch>
            <a:fillRect/>
          </a:stretch>
        </p:blipFill>
        <p:spPr>
          <a:xfrm>
            <a:off x="1737217" y="2123865"/>
            <a:ext cx="2239222" cy="4030599"/>
          </a:xfrm>
          <a:prstGeom prst="rect">
            <a:avLst/>
          </a:prstGeom>
        </p:spPr>
      </p:pic>
      <p:pic>
        <p:nvPicPr>
          <p:cNvPr id="17" name="Imagem 16">
            <a:extLst>
              <a:ext uri="{FF2B5EF4-FFF2-40B4-BE49-F238E27FC236}">
                <a16:creationId xmlns:a16="http://schemas.microsoft.com/office/drawing/2014/main" id="{9DCEF24B-4DB4-DBE7-7E22-22577D19C8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3683" y="6605634"/>
            <a:ext cx="987399" cy="209608"/>
          </a:xfrm>
          <a:prstGeom prst="rect">
            <a:avLst/>
          </a:prstGeom>
        </p:spPr>
      </p:pic>
    </p:spTree>
    <p:extLst>
      <p:ext uri="{BB962C8B-B14F-4D97-AF65-F5344CB8AC3E}">
        <p14:creationId xmlns:p14="http://schemas.microsoft.com/office/powerpoint/2010/main" val="1795650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2" cstate="print">
            <a:extLst>
              <a:ext uri="{28A0092B-C50C-407E-A947-70E740481C1C}">
                <a14:useLocalDpi xmlns:a14="http://schemas.microsoft.com/office/drawing/2010/main" val="0"/>
              </a:ext>
            </a:extLst>
          </a:blip>
          <a:srcRect t="15050"/>
          <a:stretch/>
        </p:blipFill>
        <p:spPr>
          <a:xfrm>
            <a:off x="-23048" y="-34512"/>
            <a:ext cx="12215048" cy="6917814"/>
          </a:xfrm>
          <a:prstGeom prst="rect">
            <a:avLst/>
          </a:prstGeom>
        </p:spPr>
      </p:pic>
      <p:sp>
        <p:nvSpPr>
          <p:cNvPr id="9" name="Retângulo 8"/>
          <p:cNvSpPr/>
          <p:nvPr/>
        </p:nvSpPr>
        <p:spPr>
          <a:xfrm>
            <a:off x="-23048" y="-52737"/>
            <a:ext cx="12215048" cy="693603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259482" y="292036"/>
            <a:ext cx="11673036" cy="6273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pic>
        <p:nvPicPr>
          <p:cNvPr id="10" name="Picture 2" descr="Organização financeira: como gerar estabilidade para receber um filho?"/>
          <p:cNvPicPr>
            <a:picLocks noChangeAspect="1" noChangeArrowheads="1"/>
          </p:cNvPicPr>
          <p:nvPr/>
        </p:nvPicPr>
        <p:blipFill rotWithShape="1">
          <a:blip r:embed="rId3">
            <a:extLst>
              <a:ext uri="{28A0092B-C50C-407E-A947-70E740481C1C}">
                <a14:useLocalDpi xmlns:a14="http://schemas.microsoft.com/office/drawing/2010/main" val="0"/>
              </a:ext>
            </a:extLst>
          </a:blip>
          <a:srcRect l="14566" t="3698" r="39016"/>
          <a:stretch/>
        </p:blipFill>
        <p:spPr bwMode="auto">
          <a:xfrm>
            <a:off x="259483" y="292036"/>
            <a:ext cx="4301716" cy="627392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5199797" y="1971909"/>
            <a:ext cx="5833483" cy="2811099"/>
          </a:xfrm>
          <a:prstGeom prst="rect">
            <a:avLst/>
          </a:prstGeom>
        </p:spPr>
        <p:txBody>
          <a:bodyPr wrap="square" lIns="101672" tIns="50836" rIns="101672" bIns="50836"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pt-BR" sz="1600" dirty="0">
                <a:latin typeface="TT Norms Regular"/>
                <a:cs typeface="Arial"/>
              </a:rPr>
              <a:t>A preocupação com o futuro de um filho começa antes mesmo de o resultado de exame de gravidez dar positivo. Afinal, como estimar todos os gastos que virão pela frente? Como organizar o orçamento familiar? A partir de quando é preciso poupar para uma universidade ou um curso? Qual investimento é melhor? Devo dar mesada para o meu filho aprender o valor do dinheiro? A partir de quando? Como incluir a criança em conversas sobre finanças?</a:t>
            </a:r>
          </a:p>
          <a:p>
            <a:pPr>
              <a:defRPr/>
            </a:pPr>
            <a:endParaRPr lang="pt-BR" sz="1600" dirty="0">
              <a:latin typeface="TT Norms Regular" panose="02000503030000020003" pitchFamily="50" charset="0"/>
              <a:cs typeface="Arial" panose="020B0604020202020204" pitchFamily="34" charset="0"/>
            </a:endParaRPr>
          </a:p>
          <a:p>
            <a:pPr>
              <a:defRPr/>
            </a:pPr>
            <a:r>
              <a:rPr lang="pt-BR" sz="1600" b="1" dirty="0">
                <a:latin typeface="TT Norms Regular"/>
                <a:cs typeface="Arial"/>
              </a:rPr>
              <a:t>CRESCER</a:t>
            </a:r>
            <a:r>
              <a:rPr lang="pt-BR" sz="1600" dirty="0">
                <a:latin typeface="TT Norms Regular"/>
                <a:cs typeface="Arial"/>
              </a:rPr>
              <a:t> desenvolverá um guia prático com respostas para estas e outras dúvidas, por meio de um canal no site com reportagens e vídeos para as redes sociais. </a:t>
            </a:r>
            <a:endParaRPr lang="pt-BR" sz="1600" dirty="0">
              <a:latin typeface="TT Norms Regular" panose="02000503030000020003" pitchFamily="50" charset="0"/>
              <a:cs typeface="Arial" panose="020B0604020202020204" pitchFamily="34" charset="0"/>
            </a:endParaRPr>
          </a:p>
        </p:txBody>
      </p:sp>
      <p:sp>
        <p:nvSpPr>
          <p:cNvPr id="12" name="CaixaDeTexto 2"/>
          <p:cNvSpPr txBox="1">
            <a:spLocks noChangeArrowheads="1"/>
          </p:cNvSpPr>
          <p:nvPr/>
        </p:nvSpPr>
        <p:spPr bwMode="auto">
          <a:xfrm>
            <a:off x="5185941" y="1094078"/>
            <a:ext cx="612715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hangingPunct="1"/>
            <a:r>
              <a:rPr lang="pt-BR" sz="4000" dirty="0">
                <a:latin typeface="TT Norms Bold" panose="02000803040000020004" pitchFamily="50" charset="0"/>
                <a:ea typeface="+mn-ea"/>
                <a:cs typeface="Arial" panose="020B0604020202020204" pitchFamily="34" charset="0"/>
              </a:rPr>
              <a:t>FINANÇAS EM FAMÍLIA</a:t>
            </a:r>
          </a:p>
        </p:txBody>
      </p:sp>
      <p:sp>
        <p:nvSpPr>
          <p:cNvPr id="13" name="Retângulo 4"/>
          <p:cNvSpPr>
            <a:spLocks noChangeArrowheads="1"/>
          </p:cNvSpPr>
          <p:nvPr/>
        </p:nvSpPr>
        <p:spPr bwMode="auto">
          <a:xfrm>
            <a:off x="4561199" y="6258186"/>
            <a:ext cx="3782701" cy="307777"/>
          </a:xfrm>
          <a:prstGeom prst="rect">
            <a:avLst/>
          </a:prstGeom>
          <a:solidFill>
            <a:srgbClr val="FFA787"/>
          </a:solidFill>
          <a:ln w="38100">
            <a:noFill/>
            <a:prstDash val="sysDash"/>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p>
            <a:r>
              <a:rPr lang="pt-BR" sz="1400" b="1">
                <a:latin typeface="TT Norms Regular" panose="02000503030000020003" pitchFamily="50" charset="0"/>
                <a:cs typeface="Arial" charset="0"/>
              </a:rPr>
              <a:t>QUANDO: conforme interesse do parceiro</a:t>
            </a:r>
          </a:p>
        </p:txBody>
      </p:sp>
      <p:pic>
        <p:nvPicPr>
          <p:cNvPr id="15" name="Imagem 14">
            <a:extLst>
              <a:ext uri="{FF2B5EF4-FFF2-40B4-BE49-F238E27FC236}">
                <a16:creationId xmlns:a16="http://schemas.microsoft.com/office/drawing/2014/main" id="{9DCEF24B-4DB4-DBE7-7E22-22577D19C8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3683" y="6605634"/>
            <a:ext cx="987399" cy="209608"/>
          </a:xfrm>
          <a:prstGeom prst="rect">
            <a:avLst/>
          </a:prstGeom>
        </p:spPr>
      </p:pic>
    </p:spTree>
    <p:extLst>
      <p:ext uri="{BB962C8B-B14F-4D97-AF65-F5344CB8AC3E}">
        <p14:creationId xmlns:p14="http://schemas.microsoft.com/office/powerpoint/2010/main" val="147777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Imagem 6"/>
          <p:cNvPicPr>
            <a:picLocks noChangeAspect="1"/>
          </p:cNvPicPr>
          <p:nvPr/>
        </p:nvPicPr>
        <p:blipFill rotWithShape="1">
          <a:blip r:embed="rId2" cstate="print">
            <a:extLst>
              <a:ext uri="{28A0092B-C50C-407E-A947-70E740481C1C}">
                <a14:useLocalDpi xmlns:a14="http://schemas.microsoft.com/office/drawing/2010/main" val="0"/>
              </a:ext>
            </a:extLst>
          </a:blip>
          <a:srcRect t="15050"/>
          <a:stretch/>
        </p:blipFill>
        <p:spPr>
          <a:xfrm>
            <a:off x="-23048" y="-34512"/>
            <a:ext cx="12215048" cy="6917814"/>
          </a:xfrm>
          <a:prstGeom prst="rect">
            <a:avLst/>
          </a:prstGeom>
        </p:spPr>
      </p:pic>
      <p:sp>
        <p:nvSpPr>
          <p:cNvPr id="8" name="Retângulo 7"/>
          <p:cNvSpPr/>
          <p:nvPr/>
        </p:nvSpPr>
        <p:spPr>
          <a:xfrm>
            <a:off x="-23048" y="-34512"/>
            <a:ext cx="12215048" cy="693603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259482" y="292036"/>
            <a:ext cx="11673036" cy="6273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134146" name="CaixaDeTexto 2"/>
          <p:cNvSpPr txBox="1">
            <a:spLocks noChangeArrowheads="1"/>
          </p:cNvSpPr>
          <p:nvPr/>
        </p:nvSpPr>
        <p:spPr bwMode="auto">
          <a:xfrm>
            <a:off x="5195888" y="1034205"/>
            <a:ext cx="5558548"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hangingPunct="1"/>
            <a:r>
              <a:rPr lang="pt-BR" sz="4000">
                <a:latin typeface="TT Norms Bold" panose="02000803040000020004" pitchFamily="50" charset="0"/>
                <a:ea typeface="+mn-ea"/>
                <a:cs typeface="Arial" panose="020B0604020202020204" pitchFamily="34" charset="0"/>
              </a:rPr>
              <a:t>CALENDÁRIO </a:t>
            </a:r>
          </a:p>
          <a:p>
            <a:pPr eaLnBrk="1" hangingPunct="1"/>
            <a:r>
              <a:rPr lang="pt-BR" sz="4000">
                <a:latin typeface="TT Norms Bold" panose="02000803040000020004" pitchFamily="50" charset="0"/>
                <a:ea typeface="+mn-ea"/>
                <a:cs typeface="Arial" panose="020B0604020202020204" pitchFamily="34" charset="0"/>
              </a:rPr>
              <a:t>DA SAÚDE</a:t>
            </a:r>
          </a:p>
        </p:txBody>
      </p:sp>
      <p:sp>
        <p:nvSpPr>
          <p:cNvPr id="2" name="Retângulo 1"/>
          <p:cNvSpPr/>
          <p:nvPr/>
        </p:nvSpPr>
        <p:spPr>
          <a:xfrm>
            <a:off x="5195888" y="2480476"/>
            <a:ext cx="5689826" cy="2308324"/>
          </a:xfrm>
          <a:prstGeom prst="rect">
            <a:avLst/>
          </a:prstGeom>
        </p:spPr>
        <p:txBody>
          <a:bodyPr wrap="square">
            <a:spAutoFit/>
          </a:bodyPr>
          <a:lstStyle/>
          <a:p>
            <a:r>
              <a:rPr lang="pt-BR" sz="1600">
                <a:latin typeface="TT Norms Regular" panose="02000503030000020003" pitchFamily="50" charset="0"/>
                <a:cs typeface="Arial" panose="020B0604020202020204" pitchFamily="34" charset="0"/>
              </a:rPr>
              <a:t>Para evitar problemas hoje e no futuro, é fundamental que os pais estejam atentos à saúde dos filhos, identificando hábitos nocivos, sintomas físicos e emocionais que merecem atenção e um cuidado especial na rotina da criança como um todo.</a:t>
            </a:r>
          </a:p>
          <a:p>
            <a:endParaRPr lang="pt-BR" sz="1600">
              <a:latin typeface="TT Norms Regular" panose="02000503030000020003" pitchFamily="50" charset="0"/>
              <a:cs typeface="Arial" panose="020B0604020202020204" pitchFamily="34" charset="0"/>
            </a:endParaRPr>
          </a:p>
          <a:p>
            <a:r>
              <a:rPr lang="pt-BR" sz="1600">
                <a:latin typeface="TT Norms Regular" panose="02000503030000020003" pitchFamily="50" charset="0"/>
                <a:cs typeface="Arial" panose="020B0604020202020204" pitchFamily="34" charset="0"/>
              </a:rPr>
              <a:t>Seguindo pautas especiais relacionadas à saúde das mães e crianças, </a:t>
            </a:r>
            <a:r>
              <a:rPr lang="pt-BR" sz="1600" b="1">
                <a:latin typeface="TT Norms Regular" panose="02000503030000020003" pitchFamily="50" charset="0"/>
                <a:cs typeface="Arial" panose="020B0604020202020204" pitchFamily="34" charset="0"/>
              </a:rPr>
              <a:t>CRESCER</a:t>
            </a:r>
            <a:r>
              <a:rPr lang="pt-BR" sz="1600">
                <a:latin typeface="TT Norms Regular" panose="02000503030000020003" pitchFamily="50" charset="0"/>
                <a:cs typeface="Arial" panose="020B0604020202020204" pitchFamily="34" charset="0"/>
              </a:rPr>
              <a:t> possui um portfólio de oportunidades com hub de conteúdo, matérias, talks, movimento nas redes sociais, entre outros formatos especiais.</a:t>
            </a:r>
          </a:p>
        </p:txBody>
      </p:sp>
      <p:pic>
        <p:nvPicPr>
          <p:cNvPr id="10" name="Picture 2" descr="Entenda a importância e como cuidar da saúde da criança - PartMed - A maior  rede de Clínicas Médicas do Brasil"/>
          <p:cNvPicPr>
            <a:picLocks noChangeAspect="1" noChangeArrowheads="1"/>
          </p:cNvPicPr>
          <p:nvPr/>
        </p:nvPicPr>
        <p:blipFill rotWithShape="1">
          <a:blip r:embed="rId3">
            <a:extLst>
              <a:ext uri="{28A0092B-C50C-407E-A947-70E740481C1C}">
                <a14:useLocalDpi xmlns:a14="http://schemas.microsoft.com/office/drawing/2010/main" val="0"/>
              </a:ext>
            </a:extLst>
          </a:blip>
          <a:srcRect l="37808" r="16576"/>
          <a:stretch/>
        </p:blipFill>
        <p:spPr bwMode="auto">
          <a:xfrm>
            <a:off x="259482" y="292035"/>
            <a:ext cx="4292910" cy="6273927"/>
          </a:xfrm>
          <a:prstGeom prst="rect">
            <a:avLst/>
          </a:prstGeom>
          <a:noFill/>
          <a:extLst>
            <a:ext uri="{909E8E84-426E-40DD-AFC4-6F175D3DCCD1}">
              <a14:hiddenFill xmlns:a14="http://schemas.microsoft.com/office/drawing/2010/main">
                <a:solidFill>
                  <a:srgbClr val="FFFFFF"/>
                </a:solidFill>
              </a14:hiddenFill>
            </a:ext>
          </a:extLst>
        </p:spPr>
      </p:pic>
      <p:sp>
        <p:nvSpPr>
          <p:cNvPr id="13" name="Retângulo 4"/>
          <p:cNvSpPr>
            <a:spLocks noChangeArrowheads="1"/>
          </p:cNvSpPr>
          <p:nvPr/>
        </p:nvSpPr>
        <p:spPr bwMode="auto">
          <a:xfrm>
            <a:off x="4552392" y="6258185"/>
            <a:ext cx="3211758" cy="307777"/>
          </a:xfrm>
          <a:prstGeom prst="rect">
            <a:avLst/>
          </a:prstGeom>
          <a:solidFill>
            <a:srgbClr val="FFA787"/>
          </a:solidFill>
          <a:ln w="38100">
            <a:noFill/>
            <a:prstDash val="sysDash"/>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p>
            <a:r>
              <a:rPr lang="pt-BR" sz="1400" b="1">
                <a:latin typeface="TT Norms Regular" panose="02000503030000020003" pitchFamily="50" charset="0"/>
                <a:cs typeface="Arial" charset="0"/>
              </a:rPr>
              <a:t>QUANDO: conforme calendário</a:t>
            </a:r>
          </a:p>
        </p:txBody>
      </p:sp>
      <p:pic>
        <p:nvPicPr>
          <p:cNvPr id="12" name="Imagem 11">
            <a:extLst>
              <a:ext uri="{FF2B5EF4-FFF2-40B4-BE49-F238E27FC236}">
                <a16:creationId xmlns:a16="http://schemas.microsoft.com/office/drawing/2014/main" id="{9DCEF24B-4DB4-DBE7-7E22-22577D19C8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3683" y="6605634"/>
            <a:ext cx="987399" cy="209608"/>
          </a:xfrm>
          <a:prstGeom prst="rect">
            <a:avLst/>
          </a:prstGeom>
        </p:spPr>
      </p:pic>
    </p:spTree>
    <p:extLst>
      <p:ext uri="{BB962C8B-B14F-4D97-AF65-F5344CB8AC3E}">
        <p14:creationId xmlns:p14="http://schemas.microsoft.com/office/powerpoint/2010/main" val="2586024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2" cstate="print">
            <a:extLst>
              <a:ext uri="{28A0092B-C50C-407E-A947-70E740481C1C}">
                <a14:useLocalDpi xmlns:a14="http://schemas.microsoft.com/office/drawing/2010/main" val="0"/>
              </a:ext>
            </a:extLst>
          </a:blip>
          <a:srcRect t="15050"/>
          <a:stretch/>
        </p:blipFill>
        <p:spPr>
          <a:xfrm>
            <a:off x="-23048" y="-34512"/>
            <a:ext cx="12215048" cy="6917814"/>
          </a:xfrm>
          <a:prstGeom prst="rect">
            <a:avLst/>
          </a:prstGeom>
        </p:spPr>
      </p:pic>
      <p:sp>
        <p:nvSpPr>
          <p:cNvPr id="8" name="Retângulo 7"/>
          <p:cNvSpPr/>
          <p:nvPr/>
        </p:nvSpPr>
        <p:spPr>
          <a:xfrm>
            <a:off x="-23048" y="-34512"/>
            <a:ext cx="12215048" cy="693603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259482" y="292036"/>
            <a:ext cx="11673036" cy="6273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b="1"/>
          </a:p>
        </p:txBody>
      </p:sp>
      <p:sp>
        <p:nvSpPr>
          <p:cNvPr id="134146" name="CaixaDeTexto 2"/>
          <p:cNvSpPr txBox="1">
            <a:spLocks noChangeArrowheads="1"/>
          </p:cNvSpPr>
          <p:nvPr/>
        </p:nvSpPr>
        <p:spPr bwMode="auto">
          <a:xfrm>
            <a:off x="322591" y="328512"/>
            <a:ext cx="940198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hangingPunct="1"/>
            <a:r>
              <a:rPr lang="pt-BR" sz="4000" dirty="0">
                <a:latin typeface="TT Norms Bold" panose="02000803040000020004" pitchFamily="50" charset="0"/>
                <a:ea typeface="+mn-ea"/>
                <a:cs typeface="Arial" panose="020B0604020202020204" pitchFamily="34" charset="0"/>
              </a:rPr>
              <a:t>CALENDÁRIO DA SAÚDE</a:t>
            </a:r>
          </a:p>
        </p:txBody>
      </p:sp>
      <p:sp>
        <p:nvSpPr>
          <p:cNvPr id="10" name="Retângulo 9"/>
          <p:cNvSpPr/>
          <p:nvPr/>
        </p:nvSpPr>
        <p:spPr>
          <a:xfrm>
            <a:off x="322591" y="1102046"/>
            <a:ext cx="5678964" cy="5262979"/>
          </a:xfrm>
          <a:prstGeom prst="rect">
            <a:avLst/>
          </a:prstGeom>
        </p:spPr>
        <p:txBody>
          <a:bodyPr wrap="square">
            <a:spAutoFit/>
          </a:bodyPr>
          <a:lstStyle/>
          <a:p>
            <a:pPr marL="285750" indent="-285750" fontAlgn="base">
              <a:buFont typeface="Arial" panose="020B0604020202020204" pitchFamily="34" charset="0"/>
              <a:buChar char="•"/>
            </a:pPr>
            <a:r>
              <a:rPr lang="pt-BR" sz="1200" dirty="0">
                <a:latin typeface="TT Norms Regular" panose="02000503030000020003" pitchFamily="50" charset="0"/>
                <a:cs typeface="Arial" panose="020B0604020202020204" pitchFamily="34" charset="0"/>
              </a:rPr>
              <a:t>FEVEREIRO – Dia Mundial do Câncer (4), Dia Internacional do Câncer da Infância (15), Dia Internacional da Síndrome de Asperger (18) e Dia Mundial das Doenças Raras (28)</a:t>
            </a:r>
            <a:br>
              <a:rPr lang="pt-BR" sz="1200">
                <a:latin typeface="TT Norms Regular" panose="02000503030000020003" pitchFamily="50" charset="0"/>
                <a:cs typeface="Arial" panose="020B0604020202020204" pitchFamily="34" charset="0"/>
              </a:rPr>
            </a:br>
            <a:endParaRPr lang="pt-BR" sz="1200">
              <a:latin typeface="TT Norms Regular" panose="02000503030000020003" pitchFamily="50" charset="0"/>
              <a:cs typeface="Arial" panose="020B0604020202020204" pitchFamily="34" charset="0"/>
            </a:endParaRPr>
          </a:p>
          <a:p>
            <a:pPr marL="285750" indent="-285750" fontAlgn="base">
              <a:buFont typeface="Arial" panose="020B0604020202020204" pitchFamily="34" charset="0"/>
              <a:buChar char="•"/>
            </a:pPr>
            <a:r>
              <a:rPr lang="pt-BR" sz="1200" dirty="0">
                <a:latin typeface="TT Norms Regular" panose="02000503030000020003" pitchFamily="50" charset="0"/>
                <a:cs typeface="Arial" panose="020B0604020202020204" pitchFamily="34" charset="0"/>
              </a:rPr>
              <a:t>MARÇO – Dia Mundial Dos Defeitos Do Nascimento (3), Dia Mundial Da Obesidade (4), Dia Mundial Do Sono (19), Dia Mundial Da Saúde Bucal (20), Dia Nacional Da Síndrome De Down (21), Dia Mundial Da Infância (21), Dia Mundial Da Síndrome De Down (21), Dia Mundial Da Água (22), Dia Mundial De Combate À Tuberculose (24), Dia Mundial De Conscientização Sobre A Epilepsia (26) e Dia Nacional da Saúde e da Nutrição (31)</a:t>
            </a:r>
          </a:p>
          <a:p>
            <a:pPr marL="285750" indent="-285750" fontAlgn="base">
              <a:buFont typeface="Arial" panose="020B0604020202020204" pitchFamily="34" charset="0"/>
              <a:buChar char="•"/>
            </a:pPr>
            <a:endParaRPr lang="pt-BR" sz="1200">
              <a:latin typeface="TT Norms Regular" panose="02000503030000020003" pitchFamily="50" charset="0"/>
              <a:cs typeface="Arial" panose="020B0604020202020204" pitchFamily="34" charset="0"/>
            </a:endParaRPr>
          </a:p>
          <a:p>
            <a:pPr marL="285750" indent="-285750">
              <a:buFont typeface="Arial" panose="020B0604020202020204" pitchFamily="34" charset="0"/>
              <a:buChar char="•"/>
            </a:pPr>
            <a:r>
              <a:rPr lang="pt-BR" sz="1200" dirty="0">
                <a:latin typeface="TT Norms Regular" panose="02000503030000020003" pitchFamily="50" charset="0"/>
                <a:cs typeface="Arial" panose="020B0604020202020204" pitchFamily="34" charset="0"/>
              </a:rPr>
              <a:t>Abril – Dia Mundial De Conscientização Sobre O Autismo (2), Dia Mundial Da Saúde (7), Dia Internacional Da Hemofilia (17),dia Mundial De Combate À Meningite (24), Dia Mundial Da Luta Contra A Malária (25) E Semana Mundial De Imunização (24 A 30 De Abril)</a:t>
            </a:r>
            <a:br>
              <a:rPr lang="pt-BR" sz="1200">
                <a:latin typeface="TT Norms Regular" panose="02000503030000020003" pitchFamily="50" charset="0"/>
                <a:cs typeface="Arial" panose="020B0604020202020204" pitchFamily="34" charset="0"/>
              </a:rPr>
            </a:br>
            <a:endParaRPr lang="pt-BR" sz="1200">
              <a:latin typeface="TT Norms Regular" panose="02000503030000020003" pitchFamily="50" charset="0"/>
              <a:cs typeface="Arial" panose="020B0604020202020204" pitchFamily="34" charset="0"/>
            </a:endParaRPr>
          </a:p>
          <a:p>
            <a:pPr marL="285750" indent="-285750" fontAlgn="base">
              <a:buFont typeface="Arial" panose="020B0604020202020204" pitchFamily="34" charset="0"/>
              <a:buChar char="•"/>
            </a:pPr>
            <a:r>
              <a:rPr lang="pt-BR" sz="1200" dirty="0">
                <a:latin typeface="TT Norms Regular" panose="02000503030000020003" pitchFamily="50" charset="0"/>
                <a:cs typeface="Arial" panose="020B0604020202020204" pitchFamily="34" charset="0"/>
              </a:rPr>
              <a:t>Maio – Dia Mundial De Combate À Asma (4), Dia Mundial Da Higiene Das Mãos (5), Dia Das Mães E Dia De Combate À Endometriose (8), Dia Da Família (15), Dia Mundial De Conscientização Sobre A Doença Celíaca (16), Dia Nacional De Doação De Leite Humano (19), Dia Do Abraço (22), Dia Mundial Da Enurese (24) e Dia Nacional De Redução Da Mortalidade Materna E Dia Da Higiene Menstrual (28)</a:t>
            </a:r>
          </a:p>
          <a:p>
            <a:pPr marL="285750" indent="-285750" fontAlgn="base">
              <a:buFont typeface="Arial" panose="020B0604020202020204" pitchFamily="34" charset="0"/>
              <a:buChar char="•"/>
            </a:pPr>
            <a:endParaRPr lang="pt-BR" sz="1200">
              <a:latin typeface="TT Norms Regular" panose="02000503030000020003" pitchFamily="50" charset="0"/>
              <a:cs typeface="Arial" panose="020B0604020202020204" pitchFamily="34" charset="0"/>
            </a:endParaRPr>
          </a:p>
          <a:p>
            <a:pPr marL="285750" indent="-285750" fontAlgn="base">
              <a:buFont typeface="Arial" panose="020B0604020202020204" pitchFamily="34" charset="0"/>
              <a:buChar char="•"/>
            </a:pPr>
            <a:r>
              <a:rPr lang="pt-BR" sz="1200" dirty="0">
                <a:latin typeface="TT Norms Regular" panose="02000503030000020003" pitchFamily="50" charset="0"/>
                <a:cs typeface="Arial" panose="020B0604020202020204" pitchFamily="34" charset="0"/>
              </a:rPr>
              <a:t>Junho – Dia Nacional Da Conscientização Da Obesidade Infantil (3), Dia Mundial Do Meio Ambiente (5), Dia Nacional Do Teste Do Pezinho (6), Dia Nacional Da Vacinação (9), Semana Mundial De Alergia (13 A 19 De Junho), Dia Nacional De Controle Da Asma (21), Dia Nacional Do Diabetes (26) E Semana Mundial De Alergia (28 A 30).</a:t>
            </a:r>
          </a:p>
        </p:txBody>
      </p:sp>
      <p:sp>
        <p:nvSpPr>
          <p:cNvPr id="11" name="Retângulo 10"/>
          <p:cNvSpPr/>
          <p:nvPr/>
        </p:nvSpPr>
        <p:spPr>
          <a:xfrm>
            <a:off x="6186152" y="1153562"/>
            <a:ext cx="5567698" cy="4708981"/>
          </a:xfrm>
          <a:prstGeom prst="rect">
            <a:avLst/>
          </a:prstGeom>
        </p:spPr>
        <p:txBody>
          <a:bodyPr wrap="square">
            <a:spAutoFit/>
          </a:bodyPr>
          <a:lstStyle/>
          <a:p>
            <a:pPr marL="285750" indent="-285750">
              <a:buFont typeface="Arial" panose="020B0604020202020204" pitchFamily="34" charset="0"/>
              <a:buChar char="•"/>
            </a:pPr>
            <a:r>
              <a:rPr lang="pt-BR" sz="1200" dirty="0">
                <a:latin typeface="TT Norms Regular" panose="02000503030000020003" pitchFamily="50" charset="0"/>
                <a:cs typeface="Arial" panose="020B0604020202020204" pitchFamily="34" charset="0"/>
              </a:rPr>
              <a:t>JULHO – Dia Da Vacina BCG (1), Semana Mundial De Alergia (1</a:t>
            </a:r>
            <a:r>
              <a:rPr lang="pt-BR" sz="1200" baseline="30000" dirty="0">
                <a:latin typeface="TT Norms Regular" panose="02000503030000020003" pitchFamily="50" charset="0"/>
                <a:cs typeface="Arial" panose="020B0604020202020204" pitchFamily="34" charset="0"/>
              </a:rPr>
              <a:t>o</a:t>
            </a:r>
            <a:r>
              <a:rPr lang="pt-BR" sz="1200" dirty="0">
                <a:latin typeface="TT Norms Regular" panose="02000503030000020003" pitchFamily="50" charset="0"/>
                <a:cs typeface="Arial" panose="020B0604020202020204" pitchFamily="34" charset="0"/>
              </a:rPr>
              <a:t> A 4 De Julho), Dia Da Saúde Ocular (10) e Dia Mundial Da Hepatite (28).</a:t>
            </a:r>
          </a:p>
          <a:p>
            <a:pPr marL="285750" indent="-285750">
              <a:buFont typeface="Arial" panose="020B0604020202020204" pitchFamily="34" charset="0"/>
              <a:buChar char="•"/>
            </a:pPr>
            <a:endParaRPr lang="pt-BR" sz="1200">
              <a:latin typeface="TT Norms Regular" panose="02000503030000020003" pitchFamily="50" charset="0"/>
              <a:cs typeface="Arial" panose="020B0604020202020204" pitchFamily="34" charset="0"/>
            </a:endParaRPr>
          </a:p>
          <a:p>
            <a:pPr marL="285750" indent="-285750">
              <a:buFont typeface="Arial" panose="020B0604020202020204" pitchFamily="34" charset="0"/>
              <a:buChar char="•"/>
            </a:pPr>
            <a:r>
              <a:rPr lang="pt-BR" sz="1200" dirty="0">
                <a:latin typeface="TT Norms Regular" panose="02000503030000020003" pitchFamily="50" charset="0"/>
                <a:cs typeface="Arial" panose="020B0604020202020204" pitchFamily="34" charset="0"/>
              </a:rPr>
              <a:t>Agosto – Semana Mundial De Amamentação (1</a:t>
            </a:r>
            <a:r>
              <a:rPr lang="pt-BR" sz="1200" baseline="30000" dirty="0">
                <a:latin typeface="TT Norms Regular" panose="02000503030000020003" pitchFamily="50" charset="0"/>
                <a:cs typeface="Arial" panose="020B0604020202020204" pitchFamily="34" charset="0"/>
              </a:rPr>
              <a:t>o</a:t>
            </a:r>
            <a:r>
              <a:rPr lang="pt-BR" sz="1200" dirty="0">
                <a:latin typeface="TT Norms Regular" panose="02000503030000020003" pitchFamily="50" charset="0"/>
                <a:cs typeface="Arial" panose="020B0604020202020204" pitchFamily="34" charset="0"/>
              </a:rPr>
              <a:t> A 8 De Agosto), Dia Da Gestante (15), Dia Da Infância (24) E Dia Contra O Fumo (29).</a:t>
            </a:r>
            <a:br>
              <a:rPr lang="pt-BR" sz="1200">
                <a:latin typeface="TT Norms Regular" panose="02000503030000020003" pitchFamily="50" charset="0"/>
                <a:cs typeface="Arial" panose="020B0604020202020204" pitchFamily="34" charset="0"/>
              </a:rPr>
            </a:br>
            <a:endParaRPr lang="pt-BR" sz="1200">
              <a:latin typeface="TT Norms Regular" panose="02000503030000020003" pitchFamily="50" charset="0"/>
              <a:cs typeface="Arial" panose="020B0604020202020204" pitchFamily="34" charset="0"/>
            </a:endParaRPr>
          </a:p>
          <a:p>
            <a:pPr marL="285750" indent="-285750" fontAlgn="base">
              <a:buFont typeface="Arial" panose="020B0604020202020204" pitchFamily="34" charset="0"/>
              <a:buChar char="•"/>
            </a:pPr>
            <a:r>
              <a:rPr lang="pt-BR" sz="1200" dirty="0">
                <a:latin typeface="TT Norms Regular" panose="02000503030000020003" pitchFamily="50" charset="0"/>
                <a:cs typeface="Arial" panose="020B0604020202020204" pitchFamily="34" charset="0"/>
              </a:rPr>
              <a:t>Setembro – Dia Mundial Da Saúde Sexual (4), Dia Nacional De Conscientização E Divulgação Da Fibrose Cística (5), Dia Mundial Da Fibrose Cística E Dia Mundial Da Alfabetização (8), Dia Da Conscientização Da Dermatite Atópica (23), Dia Mundial Da Gravidez Não Planejada (26) E Dia Mundial Do Coração (29).</a:t>
            </a:r>
          </a:p>
          <a:p>
            <a:pPr fontAlgn="base"/>
            <a:endParaRPr lang="pt-BR" sz="1200">
              <a:latin typeface="TT Norms Regular" panose="02000503030000020003" pitchFamily="50" charset="0"/>
              <a:cs typeface="Arial" panose="020B0604020202020204" pitchFamily="34" charset="0"/>
            </a:endParaRPr>
          </a:p>
          <a:p>
            <a:pPr marL="285750" indent="-285750">
              <a:buFont typeface="Arial" panose="020B0604020202020204" pitchFamily="34" charset="0"/>
              <a:buChar char="•"/>
            </a:pPr>
            <a:r>
              <a:rPr lang="pt-BR" sz="1200" dirty="0">
                <a:latin typeface="TT Norms Regular" panose="02000503030000020003" pitchFamily="50" charset="0"/>
                <a:cs typeface="Arial" panose="020B0604020202020204" pitchFamily="34" charset="0"/>
              </a:rPr>
              <a:t>Outubro – Mês Do Câncer De Mama, Dia Nacional De Doação De Leite Humano (1), Dia Mundial Da Paralisia Cerebral (6), Dia Mundial Da Saúde Mental (10), Dia Mundial Da Trombose (13), Dia Mundial Da Alimentação (16), Dia Nacional Da Vacinação (17) e Dia Mundial Da Poliomielite (24).</a:t>
            </a:r>
          </a:p>
          <a:p>
            <a:endParaRPr lang="pt-BR" sz="1200">
              <a:latin typeface="TT Norms Regular" panose="02000503030000020003" pitchFamily="50" charset="0"/>
              <a:cs typeface="Arial" panose="020B0604020202020204" pitchFamily="34" charset="0"/>
            </a:endParaRPr>
          </a:p>
          <a:p>
            <a:pPr marL="285750" indent="-285750">
              <a:buFont typeface="Arial" panose="020B0604020202020204" pitchFamily="34" charset="0"/>
              <a:buChar char="•"/>
            </a:pPr>
            <a:r>
              <a:rPr lang="pt-BR" sz="1200" dirty="0">
                <a:latin typeface="TT Norms Regular" panose="02000503030000020003" pitchFamily="50" charset="0"/>
                <a:cs typeface="Arial" panose="020B0604020202020204" pitchFamily="34" charset="0"/>
              </a:rPr>
              <a:t>Novembro – Dia Do Veganismo (1), Dia Mundial Da Pneumonia (12), Dia Mundial Do Diabetes (14), Dia Mundial Da Prematuridade (17) E Dia Nacional De Combate Ao Câncer Infanto-juvenil (23) E Dia Nacional Do Livro (29). </a:t>
            </a:r>
          </a:p>
          <a:p>
            <a:pPr marL="285750" indent="-285750">
              <a:buFont typeface="Arial" panose="020B0604020202020204" pitchFamily="34" charset="0"/>
              <a:buChar char="•"/>
            </a:pPr>
            <a:endParaRPr lang="pt-BR" sz="1200">
              <a:latin typeface="TT Norms Regular" panose="02000503030000020003" pitchFamily="50" charset="0"/>
              <a:cs typeface="Arial" panose="020B0604020202020204" pitchFamily="34" charset="0"/>
            </a:endParaRPr>
          </a:p>
          <a:p>
            <a:pPr marL="285750" indent="-285750">
              <a:buFont typeface="Arial" panose="020B0604020202020204" pitchFamily="34" charset="0"/>
              <a:buChar char="•"/>
            </a:pPr>
            <a:r>
              <a:rPr lang="pt-BR" sz="1200" dirty="0">
                <a:latin typeface="TT Norms Regular" panose="02000503030000020003" pitchFamily="50" charset="0"/>
                <a:cs typeface="Arial" panose="020B0604020202020204" pitchFamily="34" charset="0"/>
              </a:rPr>
              <a:t>Dezembro – Dia Mundial De Combate À Aids (1) E Dia Nacional Da Criança Com Deficiência (9)</a:t>
            </a:r>
          </a:p>
          <a:p>
            <a:endParaRPr lang="pt-BR" sz="1200">
              <a:latin typeface="TT Norms Regular" panose="02000503030000020003" pitchFamily="50" charset="0"/>
              <a:cs typeface="Arial" panose="020B0604020202020204" pitchFamily="34" charset="0"/>
            </a:endParaRPr>
          </a:p>
        </p:txBody>
      </p:sp>
      <p:pic>
        <p:nvPicPr>
          <p:cNvPr id="12" name="Imagem 11">
            <a:extLst>
              <a:ext uri="{FF2B5EF4-FFF2-40B4-BE49-F238E27FC236}">
                <a16:creationId xmlns:a16="http://schemas.microsoft.com/office/drawing/2014/main" id="{9DCEF24B-4DB4-DBE7-7E22-22577D19C8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3683" y="6605634"/>
            <a:ext cx="987399" cy="209608"/>
          </a:xfrm>
          <a:prstGeom prst="rect">
            <a:avLst/>
          </a:prstGeom>
        </p:spPr>
      </p:pic>
    </p:spTree>
    <p:extLst>
      <p:ext uri="{BB962C8B-B14F-4D97-AF65-F5344CB8AC3E}">
        <p14:creationId xmlns:p14="http://schemas.microsoft.com/office/powerpoint/2010/main" val="2437923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1" name="Imagem 10"/>
          <p:cNvPicPr>
            <a:picLocks noChangeAspect="1"/>
          </p:cNvPicPr>
          <p:nvPr/>
        </p:nvPicPr>
        <p:blipFill rotWithShape="1">
          <a:blip r:embed="rId2" cstate="print">
            <a:extLst>
              <a:ext uri="{28A0092B-C50C-407E-A947-70E740481C1C}">
                <a14:useLocalDpi xmlns:a14="http://schemas.microsoft.com/office/drawing/2010/main" val="0"/>
              </a:ext>
            </a:extLst>
          </a:blip>
          <a:srcRect t="15050"/>
          <a:stretch/>
        </p:blipFill>
        <p:spPr>
          <a:xfrm>
            <a:off x="-23048" y="-34512"/>
            <a:ext cx="12215048" cy="6917814"/>
          </a:xfrm>
          <a:prstGeom prst="rect">
            <a:avLst/>
          </a:prstGeom>
        </p:spPr>
      </p:pic>
      <p:sp>
        <p:nvSpPr>
          <p:cNvPr id="12" name="Retângulo 11"/>
          <p:cNvSpPr/>
          <p:nvPr/>
        </p:nvSpPr>
        <p:spPr>
          <a:xfrm>
            <a:off x="-23048" y="-34512"/>
            <a:ext cx="12215048" cy="693603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259482" y="292036"/>
            <a:ext cx="11673036" cy="6273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3" name="CaixaDeTexto 2">
            <a:extLst>
              <a:ext uri="{FF2B5EF4-FFF2-40B4-BE49-F238E27FC236}">
                <a16:creationId xmlns:a16="http://schemas.microsoft.com/office/drawing/2014/main" id="{08A40076-9B64-4153-817B-0D1A6CCAAEFA}"/>
              </a:ext>
            </a:extLst>
          </p:cNvPr>
          <p:cNvSpPr txBox="1"/>
          <p:nvPr/>
        </p:nvSpPr>
        <p:spPr>
          <a:xfrm>
            <a:off x="5195888" y="521006"/>
            <a:ext cx="6108377" cy="707886"/>
          </a:xfrm>
          <a:prstGeom prst="rect">
            <a:avLst/>
          </a:prstGeom>
          <a:noFill/>
        </p:spPr>
        <p:txBody>
          <a:bodyPr wrap="square" rtlCol="0" anchor="t">
            <a:spAutoFit/>
          </a:bodyPr>
          <a:lstStyle/>
          <a:p>
            <a:r>
              <a:rPr lang="pt-BR" sz="4000">
                <a:latin typeface="TT Norms Bold" panose="02000803040000020004" pitchFamily="50" charset="0"/>
                <a:cs typeface="Arial" panose="020B0604020202020204" pitchFamily="34" charset="0"/>
              </a:rPr>
              <a:t>ESPECIAIS EDITORIAIS </a:t>
            </a:r>
          </a:p>
        </p:txBody>
      </p:sp>
      <p:sp>
        <p:nvSpPr>
          <p:cNvPr id="2" name="Retângulo 1"/>
          <p:cNvSpPr/>
          <p:nvPr/>
        </p:nvSpPr>
        <p:spPr>
          <a:xfrm>
            <a:off x="5195888" y="1228892"/>
            <a:ext cx="6736630" cy="4770537"/>
          </a:xfrm>
          <a:prstGeom prst="rect">
            <a:avLst/>
          </a:prstGeom>
        </p:spPr>
        <p:txBody>
          <a:bodyPr wrap="square" lIns="91440" tIns="45720" rIns="91440" bIns="45720" anchor="t">
            <a:spAutoFit/>
          </a:bodyPr>
          <a:lstStyle/>
          <a:p>
            <a:r>
              <a:rPr lang="pt-BR" sz="1600">
                <a:latin typeface="TT Norms Regular"/>
                <a:ea typeface="ヒラギノ角ゴ Pro W3" charset="0"/>
                <a:cs typeface="Arial"/>
              </a:rPr>
              <a:t>Especiais sobre datas comemorativas com entrega no site e nas redes sociais. Possibilidade de projetos customizados em torno da data sob demanda para o parceiro: vídeos, eventos, hub de conteúdo no site e ações nas redes sociais.</a:t>
            </a:r>
          </a:p>
          <a:p>
            <a:endParaRPr lang="pt-BR" sz="1600">
              <a:latin typeface="TT Norms Regular" panose="02000503030000020003" pitchFamily="50" charset="0"/>
              <a:ea typeface="ヒラギノ角ゴ Pro W3" charset="0"/>
              <a:cs typeface="Arial" panose="020B0604020202020204" pitchFamily="34" charset="0"/>
            </a:endParaRPr>
          </a:p>
          <a:p>
            <a:pPr marL="285750" indent="-285750">
              <a:buFont typeface="Arial" panose="020B0604020202020204" pitchFamily="34" charset="0"/>
              <a:buChar char="•"/>
            </a:pPr>
            <a:r>
              <a:rPr lang="pt-BR" sz="1200">
                <a:latin typeface="TT Norms Regular"/>
                <a:ea typeface="ヒラギノ角ゴ Pro W3" charset="0"/>
                <a:cs typeface="Arial"/>
              </a:rPr>
              <a:t>DIA MUNDIAL DO SONO (19 de março) – Série de 5 vídeos especiais, cada um com um especialista focando em um tema específico: o sono do bebê, da criança, higiene do sono, distúrbios do sono, etc.</a:t>
            </a:r>
          </a:p>
          <a:p>
            <a:pPr marL="285750" indent="-285750">
              <a:buFont typeface="Arial" panose="020B0604020202020204" pitchFamily="34" charset="0"/>
              <a:buChar char="•"/>
            </a:pPr>
            <a:endParaRPr lang="pt-BR" sz="1200">
              <a:latin typeface="TT Norms Regular" panose="02000503030000020003" pitchFamily="50" charset="0"/>
              <a:ea typeface="ヒラギノ角ゴ Pro W3" charset="0"/>
              <a:cs typeface="Arial" panose="020B0604020202020204" pitchFamily="34" charset="0"/>
            </a:endParaRPr>
          </a:p>
          <a:p>
            <a:pPr marL="285750" indent="-285750">
              <a:buFont typeface="Arial" panose="020B0604020202020204" pitchFamily="34" charset="0"/>
              <a:buChar char="•"/>
            </a:pPr>
            <a:r>
              <a:rPr lang="pt-BR" sz="1200">
                <a:latin typeface="TT Norms Regular"/>
                <a:ea typeface="ヒラギノ角ゴ Pro W3" charset="0"/>
                <a:cs typeface="Arial"/>
              </a:rPr>
              <a:t>MÊS DO ABRAÇO (maio) – Movimento nas redes sociais incentivando laços de carinho </a:t>
            </a:r>
            <a:br>
              <a:rPr lang="pt-BR" sz="1200">
                <a:latin typeface="TT Norms Regular" panose="02000503030000020003" pitchFamily="50" charset="0"/>
                <a:ea typeface="ヒラギノ角ゴ Pro W3" charset="0"/>
                <a:cs typeface="Arial" panose="020B0604020202020204" pitchFamily="34" charset="0"/>
              </a:rPr>
            </a:br>
            <a:r>
              <a:rPr lang="pt-BR" sz="1200">
                <a:latin typeface="TT Norms Regular"/>
                <a:ea typeface="ヒラギノ角ゴ Pro W3" charset="0"/>
                <a:cs typeface="Arial"/>
              </a:rPr>
              <a:t>por meio do abraço.</a:t>
            </a:r>
          </a:p>
          <a:p>
            <a:pPr marL="285750" indent="-285750">
              <a:buFont typeface="Arial" panose="020B0604020202020204" pitchFamily="34" charset="0"/>
              <a:buChar char="•"/>
            </a:pPr>
            <a:br>
              <a:rPr lang="pt-BR" sz="1200">
                <a:latin typeface="TT Norms Regular" panose="02000503030000020003" pitchFamily="50" charset="0"/>
                <a:ea typeface="ヒラギノ角ゴ Pro W3" charset="0"/>
                <a:cs typeface="Arial" panose="020B0604020202020204" pitchFamily="34" charset="0"/>
              </a:rPr>
            </a:br>
            <a:r>
              <a:rPr lang="pt-BR" sz="1200">
                <a:latin typeface="TT Norms Regular"/>
                <a:ea typeface="ヒラギノ角ゴ Pro W3" charset="0"/>
                <a:cs typeface="Arial"/>
              </a:rPr>
              <a:t>ESPECIAL SEMANA MUNDIAL DO BRINCAR – 23 a 28 de maio - Canal sobre brincadeiras</a:t>
            </a:r>
            <a:br>
              <a:rPr lang="pt-BR" sz="1200">
                <a:latin typeface="TT Norms Regular" panose="02000503030000020003" pitchFamily="50" charset="0"/>
                <a:ea typeface="ヒラギノ角ゴ Pro W3" charset="0"/>
                <a:cs typeface="Arial" panose="020B0604020202020204" pitchFamily="34" charset="0"/>
              </a:rPr>
            </a:br>
            <a:r>
              <a:rPr lang="pt-BR" sz="1200">
                <a:latin typeface="TT Norms Regular"/>
                <a:ea typeface="ヒラギノ角ゴ Pro W3" charset="0"/>
                <a:cs typeface="Arial"/>
              </a:rPr>
              <a:t>e série especial nas redes sociais.</a:t>
            </a:r>
            <a:br>
              <a:rPr lang="pt-BR" sz="1200">
                <a:latin typeface="TT Norms Regular" panose="02000503030000020003" pitchFamily="50" charset="0"/>
                <a:ea typeface="ヒラギノ角ゴ Pro W3" charset="0"/>
                <a:cs typeface="Arial" panose="020B0604020202020204" pitchFamily="34" charset="0"/>
              </a:rPr>
            </a:br>
            <a:endParaRPr lang="pt-BR" sz="1200">
              <a:latin typeface="TT Norms Regular" panose="02000503030000020003" pitchFamily="50" charset="0"/>
              <a:ea typeface="ヒラギノ角ゴ Pro W3" charset="0"/>
              <a:cs typeface="Arial" panose="020B0604020202020204" pitchFamily="34" charset="0"/>
            </a:endParaRPr>
          </a:p>
          <a:p>
            <a:pPr marL="285750" indent="-285750">
              <a:buFont typeface="Arial" panose="020B0604020202020204" pitchFamily="34" charset="0"/>
              <a:buChar char="•"/>
            </a:pPr>
            <a:r>
              <a:rPr lang="pt-BR" sz="1200">
                <a:latin typeface="TT Norms Regular"/>
                <a:ea typeface="ヒラギノ角ゴ Pro W3" charset="0"/>
                <a:cs typeface="Arial"/>
              </a:rPr>
              <a:t>AGOSTO DOURADO, MÊS DA AMAMENTAÇÃO - Canal de conteúdo no site, </a:t>
            </a:r>
            <a:r>
              <a:rPr lang="pt-BR" sz="1200" err="1">
                <a:latin typeface="TT Norms Regular"/>
                <a:ea typeface="ヒラギノ角ゴ Pro W3" charset="0"/>
                <a:cs typeface="Arial"/>
              </a:rPr>
              <a:t>instazine</a:t>
            </a:r>
            <a:r>
              <a:rPr lang="pt-BR" sz="1200">
                <a:latin typeface="TT Norms Regular"/>
                <a:ea typeface="ヒラギノ角ゴ Pro W3" charset="0"/>
                <a:cs typeface="Arial"/>
              </a:rPr>
              <a:t>, </a:t>
            </a:r>
            <a:r>
              <a:rPr lang="pt-BR" sz="1200" err="1">
                <a:latin typeface="TT Norms Regular"/>
                <a:ea typeface="ヒラギノ角ゴ Pro W3" charset="0"/>
                <a:cs typeface="Arial"/>
              </a:rPr>
              <a:t>videocast</a:t>
            </a:r>
            <a:r>
              <a:rPr lang="pt-BR" sz="1200">
                <a:latin typeface="TT Norms Regular"/>
                <a:ea typeface="ヒラギノ角ゴ Pro W3" charset="0"/>
                <a:cs typeface="Arial"/>
              </a:rPr>
              <a:t>,  evento formato </a:t>
            </a:r>
            <a:r>
              <a:rPr lang="pt-BR" sz="1200" err="1">
                <a:latin typeface="TT Norms Regular"/>
                <a:ea typeface="ヒラギノ角ゴ Pro W3" charset="0"/>
                <a:cs typeface="Arial"/>
              </a:rPr>
              <a:t>talk</a:t>
            </a:r>
            <a:r>
              <a:rPr lang="pt-BR" sz="1200">
                <a:latin typeface="TT Norms Regular"/>
                <a:ea typeface="ヒラギノ角ゴ Pro W3" charset="0"/>
                <a:cs typeface="Arial"/>
              </a:rPr>
              <a:t> Crescer e revista digital.</a:t>
            </a:r>
          </a:p>
          <a:p>
            <a:pPr marL="285750" indent="-285750">
              <a:buFont typeface="Arial" panose="020B0604020202020204" pitchFamily="34" charset="0"/>
              <a:buChar char="•"/>
            </a:pPr>
            <a:endParaRPr lang="pt-BR" sz="1200">
              <a:latin typeface="TT Norms Regular" panose="02000503030000020003" pitchFamily="50" charset="0"/>
              <a:ea typeface="ヒラギノ角ゴ Pro W3" charset="0"/>
              <a:cs typeface="Arial" panose="020B0604020202020204" pitchFamily="34" charset="0"/>
            </a:endParaRPr>
          </a:p>
          <a:p>
            <a:pPr marL="285750" indent="-285750">
              <a:buFont typeface="Arial" panose="020B0604020202020204" pitchFamily="34" charset="0"/>
              <a:buChar char="•"/>
            </a:pPr>
            <a:r>
              <a:rPr lang="pt-BR" sz="1200">
                <a:latin typeface="TT Norms Regular"/>
                <a:ea typeface="ヒラギノ角ゴ Pro W3" charset="0"/>
                <a:cs typeface="Arial"/>
              </a:rPr>
              <a:t>AGOSTO, MÊS DA PRIMEIRA INFÂNCIA – Ações integradas  de conscientização </a:t>
            </a:r>
            <a:br>
              <a:rPr lang="pt-BR" sz="1200">
                <a:latin typeface="TT Norms Regular" panose="02000503030000020003" pitchFamily="50" charset="0"/>
                <a:ea typeface="ヒラギノ角ゴ Pro W3" charset="0"/>
                <a:cs typeface="Arial" panose="020B0604020202020204" pitchFamily="34" charset="0"/>
              </a:rPr>
            </a:br>
            <a:r>
              <a:rPr lang="pt-BR" sz="1200">
                <a:latin typeface="TT Norms Regular"/>
                <a:ea typeface="ヒラギノ角ゴ Pro W3" charset="0"/>
                <a:cs typeface="Arial"/>
              </a:rPr>
              <a:t>sobre o tema e fomenta atendimento multiprofissional a crianças de até 6 anos – possibilidade de fórum de discussões, hub de conteúdo, </a:t>
            </a:r>
            <a:r>
              <a:rPr lang="pt-BR" sz="1200" err="1">
                <a:latin typeface="TT Norms Regular"/>
                <a:ea typeface="ヒラギノ角ゴ Pro W3" charset="0"/>
                <a:cs typeface="Arial"/>
              </a:rPr>
              <a:t>videocast</a:t>
            </a:r>
            <a:r>
              <a:rPr lang="pt-BR" sz="1200">
                <a:latin typeface="TT Norms Regular"/>
                <a:ea typeface="ヒラギノ角ゴ Pro W3" charset="0"/>
                <a:cs typeface="Arial"/>
              </a:rPr>
              <a:t>, revista digital sobre o tema e movimento nas redes sociais.</a:t>
            </a:r>
          </a:p>
          <a:p>
            <a:pPr marL="285750" indent="-285750">
              <a:buFont typeface="Arial" panose="020B0604020202020204" pitchFamily="34" charset="0"/>
              <a:buChar char="•"/>
            </a:pPr>
            <a:endParaRPr lang="pt-BR" sz="1200">
              <a:latin typeface="TT Norms Regular" panose="02000503030000020003" pitchFamily="50" charset="0"/>
              <a:ea typeface="ヒラギノ角ゴ Pro W3" charset="0"/>
              <a:cs typeface="Arial" panose="020B0604020202020204" pitchFamily="34" charset="0"/>
            </a:endParaRPr>
          </a:p>
          <a:p>
            <a:pPr marL="285750" indent="-285750">
              <a:buFont typeface="Arial" panose="020B0604020202020204" pitchFamily="34" charset="0"/>
              <a:buChar char="•"/>
            </a:pPr>
            <a:r>
              <a:rPr lang="pt-BR" sz="1200">
                <a:latin typeface="TT Norms Regular"/>
                <a:ea typeface="ヒラギノ角ゴ Pro W3" charset="0"/>
                <a:cs typeface="Arial"/>
              </a:rPr>
              <a:t>E mais: Dia Mundial da Alfabetização, Dia das Mães, Dia dos Pais,</a:t>
            </a:r>
            <a:br>
              <a:rPr lang="pt-BR" sz="1200">
                <a:latin typeface="TT Norms Regular" panose="02000503030000020003" pitchFamily="50" charset="0"/>
                <a:ea typeface="ヒラギノ角ゴ Pro W3" charset="0"/>
                <a:cs typeface="Arial" panose="020B0604020202020204" pitchFamily="34" charset="0"/>
              </a:rPr>
            </a:br>
            <a:r>
              <a:rPr lang="pt-BR" sz="1200">
                <a:latin typeface="TT Norms Regular"/>
                <a:ea typeface="ヒラギノ角ゴ Pro W3" charset="0"/>
                <a:cs typeface="Arial"/>
              </a:rPr>
              <a:t>Dia das Crianças, Natal, Volta às aulas, Férias, Dia do Livro, </a:t>
            </a:r>
            <a:r>
              <a:rPr lang="pt-BR" sz="1200" err="1">
                <a:latin typeface="TT Norms Regular"/>
                <a:ea typeface="ヒラギノ角ゴ Pro W3" charset="0"/>
                <a:cs typeface="Arial"/>
              </a:rPr>
              <a:t>etc</a:t>
            </a:r>
            <a:endParaRPr lang="pt-BR" sz="1200">
              <a:latin typeface="TT Norms Regular"/>
              <a:ea typeface="ヒラギノ角ゴ Pro W3" charset="0"/>
              <a:cs typeface="Arial"/>
            </a:endParaRPr>
          </a:p>
        </p:txBody>
      </p:sp>
      <p:sp>
        <p:nvSpPr>
          <p:cNvPr id="7" name="Retângulo 6">
            <a:extLst>
              <a:ext uri="{FF2B5EF4-FFF2-40B4-BE49-F238E27FC236}">
                <a16:creationId xmlns:a16="http://schemas.microsoft.com/office/drawing/2014/main" id="{37E93839-ABB8-426B-9D36-57408E313471}"/>
              </a:ext>
            </a:extLst>
          </p:cNvPr>
          <p:cNvSpPr/>
          <p:nvPr/>
        </p:nvSpPr>
        <p:spPr>
          <a:xfrm>
            <a:off x="429585" y="3158245"/>
            <a:ext cx="1303682" cy="230832"/>
          </a:xfrm>
          <a:prstGeom prst="rect">
            <a:avLst/>
          </a:prstGeom>
        </p:spPr>
        <p:txBody>
          <a:bodyPr wrap="square">
            <a:spAutoFit/>
          </a:bodyPr>
          <a:lstStyle/>
          <a:p>
            <a:pPr>
              <a:spcAft>
                <a:spcPts val="600"/>
              </a:spcAft>
            </a:pPr>
            <a:r>
              <a:rPr lang="en-US" sz="900">
                <a:latin typeface="TT Norms Regular" panose="02000503030000020003" pitchFamily="50" charset="0"/>
                <a:hlinkClick r:id="rId3"/>
              </a:rPr>
              <a:t>CLIQUE E CONFIRA </a:t>
            </a:r>
            <a:endParaRPr lang="en-US" sz="900">
              <a:latin typeface="TT Norms Regular" panose="02000503030000020003" pitchFamily="50" charset="0"/>
            </a:endParaRPr>
          </a:p>
        </p:txBody>
      </p:sp>
      <p:pic>
        <p:nvPicPr>
          <p:cNvPr id="8" name="Imagem 7">
            <a:hlinkClick r:id="rId3"/>
          </p:cNvPr>
          <p:cNvPicPr>
            <a:picLocks noChangeAspect="1"/>
          </p:cNvPicPr>
          <p:nvPr/>
        </p:nvPicPr>
        <p:blipFill>
          <a:blip r:embed="rId4"/>
          <a:stretch>
            <a:fillRect/>
          </a:stretch>
        </p:blipFill>
        <p:spPr>
          <a:xfrm>
            <a:off x="452776" y="889489"/>
            <a:ext cx="3367314" cy="2142425"/>
          </a:xfrm>
          <a:prstGeom prst="rect">
            <a:avLst/>
          </a:prstGeom>
          <a:ln>
            <a:noFill/>
          </a:ln>
          <a:effectLst>
            <a:outerShdw blurRad="292100" dist="139700" dir="2700000" algn="tl" rotWithShape="0">
              <a:srgbClr val="333333">
                <a:alpha val="65000"/>
              </a:srgbClr>
            </a:outerShdw>
          </a:effectLst>
        </p:spPr>
      </p:pic>
      <p:pic>
        <p:nvPicPr>
          <p:cNvPr id="9" name="Imagem 8">
            <a:hlinkClick r:id="rId3"/>
          </p:cNvPr>
          <p:cNvPicPr>
            <a:picLocks noChangeAspect="1"/>
          </p:cNvPicPr>
          <p:nvPr/>
        </p:nvPicPr>
        <p:blipFill rotWithShape="1">
          <a:blip r:embed="rId5">
            <a:extLst>
              <a:ext uri="{28A0092B-C50C-407E-A947-70E740481C1C}">
                <a14:useLocalDpi xmlns:a14="http://schemas.microsoft.com/office/drawing/2010/main" val="0"/>
              </a:ext>
            </a:extLst>
          </a:blip>
          <a:srcRect t="11803" b="14973"/>
          <a:stretch/>
        </p:blipFill>
        <p:spPr>
          <a:xfrm>
            <a:off x="2563615" y="2229604"/>
            <a:ext cx="2434473" cy="3763308"/>
          </a:xfrm>
          <a:prstGeom prst="rect">
            <a:avLst/>
          </a:prstGeom>
          <a:ln>
            <a:noFill/>
          </a:ln>
          <a:effectLst>
            <a:outerShdw blurRad="292100" dist="139700" dir="2700000" algn="tl" rotWithShape="0">
              <a:srgbClr val="333333">
                <a:alpha val="65000"/>
              </a:srgbClr>
            </a:outerShdw>
          </a:effectLst>
        </p:spPr>
      </p:pic>
      <p:pic>
        <p:nvPicPr>
          <p:cNvPr id="14" name="Imagem 13">
            <a:extLst>
              <a:ext uri="{FF2B5EF4-FFF2-40B4-BE49-F238E27FC236}">
                <a16:creationId xmlns:a16="http://schemas.microsoft.com/office/drawing/2014/main" id="{9DCEF24B-4DB4-DBE7-7E22-22577D19C8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3683" y="6605634"/>
            <a:ext cx="987399" cy="209608"/>
          </a:xfrm>
          <a:prstGeom prst="rect">
            <a:avLst/>
          </a:prstGeom>
        </p:spPr>
      </p:pic>
    </p:spTree>
    <p:extLst>
      <p:ext uri="{BB962C8B-B14F-4D97-AF65-F5344CB8AC3E}">
        <p14:creationId xmlns:p14="http://schemas.microsoft.com/office/powerpoint/2010/main" val="94675408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0" name="Imagem 59"/>
          <p:cNvPicPr>
            <a:picLocks noChangeAspect="1"/>
          </p:cNvPicPr>
          <p:nvPr/>
        </p:nvPicPr>
        <p:blipFill rotWithShape="1">
          <a:blip r:embed="rId2" cstate="print">
            <a:extLst>
              <a:ext uri="{28A0092B-C50C-407E-A947-70E740481C1C}">
                <a14:useLocalDpi xmlns:a14="http://schemas.microsoft.com/office/drawing/2010/main" val="0"/>
              </a:ext>
            </a:extLst>
          </a:blip>
          <a:srcRect t="15050"/>
          <a:stretch/>
        </p:blipFill>
        <p:spPr>
          <a:xfrm>
            <a:off x="-23048" y="-34512"/>
            <a:ext cx="12215048" cy="6917814"/>
          </a:xfrm>
          <a:prstGeom prst="rect">
            <a:avLst/>
          </a:prstGeom>
        </p:spPr>
      </p:pic>
      <p:sp>
        <p:nvSpPr>
          <p:cNvPr id="62" name="Retângulo 61"/>
          <p:cNvSpPr/>
          <p:nvPr/>
        </p:nvSpPr>
        <p:spPr>
          <a:xfrm>
            <a:off x="-23048" y="-32513"/>
            <a:ext cx="12215048" cy="693603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1" name="Retângulo 60"/>
          <p:cNvSpPr/>
          <p:nvPr/>
        </p:nvSpPr>
        <p:spPr>
          <a:xfrm>
            <a:off x="259482" y="292036"/>
            <a:ext cx="11673036" cy="6273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2" name="CaixaDeTexto 1"/>
          <p:cNvSpPr txBox="1"/>
          <p:nvPr/>
        </p:nvSpPr>
        <p:spPr>
          <a:xfrm>
            <a:off x="7221224" y="2791864"/>
            <a:ext cx="4711294" cy="3057320"/>
          </a:xfrm>
          <a:prstGeom prst="rect">
            <a:avLst/>
          </a:prstGeom>
        </p:spPr>
        <p:txBody>
          <a:bodyPr wrap="square" lIns="101672" tIns="50836" rIns="101672" bIns="50836">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pt-BR" sz="1600">
                <a:latin typeface="TT Norms Regular" panose="02000503030000020003" pitchFamily="50" charset="0"/>
                <a:cs typeface="Arial" panose="020B0604020202020204" pitchFamily="34" charset="0"/>
              </a:rPr>
              <a:t>A </a:t>
            </a:r>
            <a:r>
              <a:rPr lang="pt-BR" sz="1600" b="1">
                <a:latin typeface="TT Norms Regular" panose="02000503030000020003" pitchFamily="50" charset="0"/>
                <a:cs typeface="Arial" panose="020B0604020202020204" pitchFamily="34" charset="0"/>
              </a:rPr>
              <a:t>CRESCER</a:t>
            </a:r>
            <a:r>
              <a:rPr lang="pt-BR" sz="1600">
                <a:latin typeface="TT Norms Regular" panose="02000503030000020003" pitchFamily="50" charset="0"/>
                <a:cs typeface="Arial" panose="020B0604020202020204" pitchFamily="34" charset="0"/>
              </a:rPr>
              <a:t> tem expertise em falar sobre saúde, paternidade, maternidade, alimentação, gravidez, amamentação, educação, turismo em família, entre outros assuntos, além de trazer editoriais especiais em suas plataformas.</a:t>
            </a:r>
          </a:p>
          <a:p>
            <a:pPr>
              <a:defRPr/>
            </a:pPr>
            <a:endParaRPr lang="pt-BR" sz="1600">
              <a:latin typeface="TT Norms Regular" panose="02000503030000020003" pitchFamily="50" charset="0"/>
              <a:cs typeface="Arial" panose="020B0604020202020204" pitchFamily="34" charset="0"/>
            </a:endParaRPr>
          </a:p>
          <a:p>
            <a:pPr>
              <a:defRPr/>
            </a:pPr>
            <a:r>
              <a:rPr lang="pt-BR" sz="1600">
                <a:latin typeface="TT Norms Regular" panose="02000503030000020003" pitchFamily="50" charset="0"/>
                <a:cs typeface="Arial" panose="020B0604020202020204" pitchFamily="34" charset="0"/>
              </a:rPr>
              <a:t>A partir do interesse do parceiro, podemos desenvolver projetos específicos em diversos formatos: capa digital, hub de conteúdo, patrocínio de editoriais/verticais, newsletters, formatos especiais nas redes sociais: social </a:t>
            </a:r>
            <a:r>
              <a:rPr lang="pt-BR" sz="1600" err="1">
                <a:latin typeface="TT Norms Regular" panose="02000503030000020003" pitchFamily="50" charset="0"/>
                <a:cs typeface="Arial" panose="020B0604020202020204" pitchFamily="34" charset="0"/>
              </a:rPr>
              <a:t>videos</a:t>
            </a:r>
            <a:r>
              <a:rPr lang="pt-BR" sz="1600">
                <a:latin typeface="TT Norms Regular" panose="02000503030000020003" pitchFamily="50" charset="0"/>
                <a:cs typeface="Arial" panose="020B0604020202020204" pitchFamily="34" charset="0"/>
              </a:rPr>
              <a:t>, Instazine, reels, etc.</a:t>
            </a:r>
          </a:p>
        </p:txBody>
      </p:sp>
      <p:sp>
        <p:nvSpPr>
          <p:cNvPr id="134146" name="CaixaDeTexto 2"/>
          <p:cNvSpPr txBox="1">
            <a:spLocks noChangeArrowheads="1"/>
          </p:cNvSpPr>
          <p:nvPr/>
        </p:nvSpPr>
        <p:spPr bwMode="auto">
          <a:xfrm>
            <a:off x="7221225" y="823155"/>
            <a:ext cx="4711294"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hangingPunct="1"/>
            <a:r>
              <a:rPr lang="pt-BR" sz="3600">
                <a:latin typeface="TT Norms Bold"/>
                <a:ea typeface="+mn-ea"/>
                <a:cs typeface="Arial"/>
              </a:rPr>
              <a:t>PROJETOS DE CONTEÚDO CUSTOMIZADO</a:t>
            </a:r>
            <a:endParaRPr lang="pt-BR" sz="3600">
              <a:latin typeface="TT Norms Bold" panose="02000803040000020004" pitchFamily="50" charset="0"/>
              <a:ea typeface="+mn-ea"/>
              <a:cs typeface="Arial" panose="020B0604020202020204" pitchFamily="34" charset="0"/>
            </a:endParaRPr>
          </a:p>
        </p:txBody>
      </p:sp>
      <p:grpSp>
        <p:nvGrpSpPr>
          <p:cNvPr id="12" name="Agrupar 6">
            <a:extLst>
              <a:ext uri="{FF2B5EF4-FFF2-40B4-BE49-F238E27FC236}">
                <a16:creationId xmlns:a16="http://schemas.microsoft.com/office/drawing/2014/main" id="{3B517DC9-8237-4E7E-8CD6-06574ECFFB56}"/>
              </a:ext>
            </a:extLst>
          </p:cNvPr>
          <p:cNvGrpSpPr/>
          <p:nvPr/>
        </p:nvGrpSpPr>
        <p:grpSpPr>
          <a:xfrm>
            <a:off x="1511585" y="3515888"/>
            <a:ext cx="1357568" cy="2896933"/>
            <a:chOff x="4613843" y="876263"/>
            <a:chExt cx="2287502" cy="4881331"/>
          </a:xfrm>
        </p:grpSpPr>
        <p:sp>
          <p:nvSpPr>
            <p:cNvPr id="15" name="Fluxograma: Conector 14">
              <a:extLst>
                <a:ext uri="{FF2B5EF4-FFF2-40B4-BE49-F238E27FC236}">
                  <a16:creationId xmlns:a16="http://schemas.microsoft.com/office/drawing/2014/main" id="{78ABC0A2-6F51-4C4D-9767-B1AA016CBCEF}"/>
                </a:ext>
              </a:extLst>
            </p:cNvPr>
            <p:cNvSpPr/>
            <p:nvPr/>
          </p:nvSpPr>
          <p:spPr>
            <a:xfrm>
              <a:off x="4777478" y="3972751"/>
              <a:ext cx="216480" cy="210941"/>
            </a:xfrm>
            <a:prstGeom prst="flowChartConnector">
              <a:avLst/>
            </a:prstGeom>
            <a:solidFill>
              <a:srgbClr val="DFB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latin typeface="Arial" panose="020B0604020202020204" pitchFamily="34" charset="0"/>
              </a:endParaRPr>
            </a:p>
          </p:txBody>
        </p:sp>
        <p:grpSp>
          <p:nvGrpSpPr>
            <p:cNvPr id="16" name="Agrupar 50">
              <a:extLst>
                <a:ext uri="{FF2B5EF4-FFF2-40B4-BE49-F238E27FC236}">
                  <a16:creationId xmlns:a16="http://schemas.microsoft.com/office/drawing/2014/main" id="{0B885251-4D94-48C9-A5C4-D97C8A315703}"/>
                </a:ext>
              </a:extLst>
            </p:cNvPr>
            <p:cNvGrpSpPr/>
            <p:nvPr/>
          </p:nvGrpSpPr>
          <p:grpSpPr>
            <a:xfrm>
              <a:off x="4630603" y="876263"/>
              <a:ext cx="2270742" cy="4881331"/>
              <a:chOff x="3878398" y="209767"/>
              <a:chExt cx="3019734" cy="6491412"/>
            </a:xfrm>
          </p:grpSpPr>
          <p:pic>
            <p:nvPicPr>
              <p:cNvPr id="22" name="Imagem 21" descr="Uma imagem contendo comida&#10;&#10;Descrição gerada automaticamente">
                <a:extLst>
                  <a:ext uri="{FF2B5EF4-FFF2-40B4-BE49-F238E27FC236}">
                    <a16:creationId xmlns:a16="http://schemas.microsoft.com/office/drawing/2014/main" id="{5442E7B1-1EA9-4C28-8C9C-544C078C7A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25" b="24423"/>
              <a:stretch/>
            </p:blipFill>
            <p:spPr>
              <a:xfrm>
                <a:off x="3947823" y="544944"/>
                <a:ext cx="2880883" cy="3316299"/>
              </a:xfrm>
              <a:prstGeom prst="rect">
                <a:avLst/>
              </a:prstGeom>
            </p:spPr>
          </p:pic>
          <p:pic>
            <p:nvPicPr>
              <p:cNvPr id="23" name="Imagem 22" descr="Tela de celular com texto preto sobre fundo branco&#10;&#10;Descrição gerada automaticamente">
                <a:extLst>
                  <a:ext uri="{FF2B5EF4-FFF2-40B4-BE49-F238E27FC236}">
                    <a16:creationId xmlns:a16="http://schemas.microsoft.com/office/drawing/2014/main" id="{D295C73F-1653-4550-9222-C6714A2BA6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428" b="30402"/>
              <a:stretch/>
            </p:blipFill>
            <p:spPr>
              <a:xfrm>
                <a:off x="3947948" y="3864264"/>
                <a:ext cx="2880633" cy="2518063"/>
              </a:xfrm>
              <a:prstGeom prst="rect">
                <a:avLst/>
              </a:prstGeom>
            </p:spPr>
          </p:pic>
          <p:pic>
            <p:nvPicPr>
              <p:cNvPr id="24" name="Imagem 23" descr="Uma imagem contendo monitor, equipamentos eletrônicos, computador, laptop&#10;&#10;Descrição gerada com muito alta confiança">
                <a:extLst>
                  <a:ext uri="{FF2B5EF4-FFF2-40B4-BE49-F238E27FC236}">
                    <a16:creationId xmlns:a16="http://schemas.microsoft.com/office/drawing/2014/main" id="{B11193B2-7784-42D2-B4A6-3DBDB8FEA6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8398" y="209767"/>
                <a:ext cx="3019734" cy="6491412"/>
              </a:xfrm>
              <a:prstGeom prst="rect">
                <a:avLst/>
              </a:prstGeom>
            </p:spPr>
          </p:pic>
        </p:grpSp>
        <p:sp>
          <p:nvSpPr>
            <p:cNvPr id="19" name="Retângulo 18">
              <a:hlinkClick r:id="rId6"/>
              <a:extLst>
                <a:ext uri="{FF2B5EF4-FFF2-40B4-BE49-F238E27FC236}">
                  <a16:creationId xmlns:a16="http://schemas.microsoft.com/office/drawing/2014/main" id="{BC92F508-60AB-46F8-AA16-94922E5AD4C8}"/>
                </a:ext>
              </a:extLst>
            </p:cNvPr>
            <p:cNvSpPr/>
            <p:nvPr/>
          </p:nvSpPr>
          <p:spPr>
            <a:xfrm>
              <a:off x="4613843" y="896068"/>
              <a:ext cx="2274799" cy="4841718"/>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latin typeface="Arial" panose="020B0604020202020204" pitchFamily="34" charset="0"/>
              </a:endParaRPr>
            </a:p>
          </p:txBody>
        </p:sp>
      </p:grpSp>
      <p:grpSp>
        <p:nvGrpSpPr>
          <p:cNvPr id="25" name="Agrupar 2">
            <a:extLst>
              <a:ext uri="{FF2B5EF4-FFF2-40B4-BE49-F238E27FC236}">
                <a16:creationId xmlns:a16="http://schemas.microsoft.com/office/drawing/2014/main" id="{75B8044B-A60F-4B86-B76F-D4C30B1D7745}"/>
              </a:ext>
            </a:extLst>
          </p:cNvPr>
          <p:cNvGrpSpPr/>
          <p:nvPr/>
        </p:nvGrpSpPr>
        <p:grpSpPr>
          <a:xfrm>
            <a:off x="362534" y="3380484"/>
            <a:ext cx="1422140" cy="3184913"/>
            <a:chOff x="7805698" y="1456814"/>
            <a:chExt cx="2396308" cy="5366579"/>
          </a:xfrm>
        </p:grpSpPr>
        <p:grpSp>
          <p:nvGrpSpPr>
            <p:cNvPr id="26" name="Agrupar 42">
              <a:extLst>
                <a:ext uri="{FF2B5EF4-FFF2-40B4-BE49-F238E27FC236}">
                  <a16:creationId xmlns:a16="http://schemas.microsoft.com/office/drawing/2014/main" id="{35AB1177-7C58-40FC-86F8-B349A546FC92}"/>
                </a:ext>
              </a:extLst>
            </p:cNvPr>
            <p:cNvGrpSpPr/>
            <p:nvPr/>
          </p:nvGrpSpPr>
          <p:grpSpPr>
            <a:xfrm>
              <a:off x="7805698" y="1456814"/>
              <a:ext cx="2270742" cy="4881331"/>
              <a:chOff x="4313322" y="210941"/>
              <a:chExt cx="2788842" cy="5995071"/>
            </a:xfrm>
          </p:grpSpPr>
          <p:pic>
            <p:nvPicPr>
              <p:cNvPr id="31" name="Imagem 30" descr="Tela de celular com publicação numa rede social&#10;&#10;Descrição gerada automaticamente">
                <a:extLst>
                  <a:ext uri="{FF2B5EF4-FFF2-40B4-BE49-F238E27FC236}">
                    <a16:creationId xmlns:a16="http://schemas.microsoft.com/office/drawing/2014/main" id="{E4A9FB2F-4AAA-45F1-A158-B6B6416BFFB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385" b="24526"/>
              <a:stretch/>
            </p:blipFill>
            <p:spPr>
              <a:xfrm>
                <a:off x="4376770" y="508437"/>
                <a:ext cx="2668695" cy="3088053"/>
              </a:xfrm>
              <a:prstGeom prst="rect">
                <a:avLst/>
              </a:prstGeom>
            </p:spPr>
          </p:pic>
          <p:pic>
            <p:nvPicPr>
              <p:cNvPr id="32" name="Imagem 31" descr="Tela de celular com texto preto sobre fundo branco&#10;&#10;Descrição gerada automaticamente">
                <a:extLst>
                  <a:ext uri="{FF2B5EF4-FFF2-40B4-BE49-F238E27FC236}">
                    <a16:creationId xmlns:a16="http://schemas.microsoft.com/office/drawing/2014/main" id="{62A39C30-572E-4DBF-8C5B-3D075F9B9AA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379" b="42647"/>
              <a:stretch/>
            </p:blipFill>
            <p:spPr>
              <a:xfrm>
                <a:off x="4376770" y="3596492"/>
                <a:ext cx="2668694" cy="2323460"/>
              </a:xfrm>
              <a:prstGeom prst="rect">
                <a:avLst/>
              </a:prstGeom>
            </p:spPr>
          </p:pic>
          <p:pic>
            <p:nvPicPr>
              <p:cNvPr id="33" name="Imagem 32" descr="Uma imagem contendo monitor, equipamentos eletrônicos, computador, laptop&#10;&#10;Descrição gerada com muito alta confiança">
                <a:extLst>
                  <a:ext uri="{FF2B5EF4-FFF2-40B4-BE49-F238E27FC236}">
                    <a16:creationId xmlns:a16="http://schemas.microsoft.com/office/drawing/2014/main" id="{F21D6F79-23DE-46A4-A351-44475353E5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3322" y="210941"/>
                <a:ext cx="2788842" cy="5995071"/>
              </a:xfrm>
              <a:prstGeom prst="rect">
                <a:avLst/>
              </a:prstGeom>
            </p:spPr>
          </p:pic>
        </p:grpSp>
        <p:sp>
          <p:nvSpPr>
            <p:cNvPr id="27" name="Retângulo 26">
              <a:hlinkClick r:id="rId9"/>
              <a:extLst>
                <a:ext uri="{FF2B5EF4-FFF2-40B4-BE49-F238E27FC236}">
                  <a16:creationId xmlns:a16="http://schemas.microsoft.com/office/drawing/2014/main" id="{E170C31C-A768-442B-B30B-2F581F6AE964}"/>
                </a:ext>
              </a:extLst>
            </p:cNvPr>
            <p:cNvSpPr/>
            <p:nvPr/>
          </p:nvSpPr>
          <p:spPr>
            <a:xfrm>
              <a:off x="7809221" y="1476620"/>
              <a:ext cx="2274799" cy="4841718"/>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latin typeface="Arial" panose="020B0604020202020204" pitchFamily="34" charset="0"/>
              </a:endParaRPr>
            </a:p>
          </p:txBody>
        </p:sp>
        <p:sp>
          <p:nvSpPr>
            <p:cNvPr id="29" name="Retângulo 28">
              <a:extLst>
                <a:ext uri="{FF2B5EF4-FFF2-40B4-BE49-F238E27FC236}">
                  <a16:creationId xmlns:a16="http://schemas.microsoft.com/office/drawing/2014/main" id="{693A8863-1AA5-415E-B56E-71529D9CBE80}"/>
                </a:ext>
              </a:extLst>
            </p:cNvPr>
            <p:cNvSpPr/>
            <p:nvPr/>
          </p:nvSpPr>
          <p:spPr>
            <a:xfrm>
              <a:off x="9196670" y="6460370"/>
              <a:ext cx="1005336" cy="363023"/>
            </a:xfrm>
            <a:prstGeom prst="rect">
              <a:avLst/>
            </a:prstGeom>
          </p:spPr>
          <p:txBody>
            <a:bodyPr wrap="none">
              <a:spAutoFit/>
            </a:bodyPr>
            <a:lstStyle/>
            <a:p>
              <a:pPr algn="ctr"/>
              <a:r>
                <a:rPr lang="pt-BR" sz="800" err="1">
                  <a:latin typeface="TT Norms Regular" panose="02000503030000020003" pitchFamily="50" charset="0"/>
                </a:rPr>
                <a:t>Instazine</a:t>
              </a:r>
              <a:endParaRPr lang="pt-BR" sz="800">
                <a:latin typeface="Arial" panose="020B0604020202020204" pitchFamily="34" charset="0"/>
              </a:endParaRPr>
            </a:p>
          </p:txBody>
        </p:sp>
      </p:grpSp>
      <p:pic>
        <p:nvPicPr>
          <p:cNvPr id="34" name="Picture 2" descr="Meu filho precisa saber de onde venho para respeitar onde minha história  começou&quot;, diz Jonathan Azevedo - Revista Crescer | Educação | Comportament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037318">
            <a:off x="471385" y="413829"/>
            <a:ext cx="1997780" cy="26776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5" name="Imagem 34">
            <a:hlinkClick r:id="rId11"/>
          </p:cNvPr>
          <p:cNvPicPr>
            <a:picLocks noChangeAspect="1"/>
          </p:cNvPicPr>
          <p:nvPr/>
        </p:nvPicPr>
        <p:blipFill>
          <a:blip r:embed="rId12"/>
          <a:stretch>
            <a:fillRect/>
          </a:stretch>
        </p:blipFill>
        <p:spPr>
          <a:xfrm>
            <a:off x="4553872" y="1098035"/>
            <a:ext cx="2050625" cy="1479446"/>
          </a:xfrm>
          <a:prstGeom prst="rect">
            <a:avLst/>
          </a:prstGeom>
          <a:ln>
            <a:noFill/>
          </a:ln>
          <a:effectLst>
            <a:outerShdw blurRad="292100" dist="139700" dir="2700000" algn="tl" rotWithShape="0">
              <a:srgbClr val="333333">
                <a:alpha val="65000"/>
              </a:srgbClr>
            </a:outerShdw>
          </a:effectLst>
        </p:spPr>
      </p:pic>
      <p:pic>
        <p:nvPicPr>
          <p:cNvPr id="36" name="Imagem 35">
            <a:hlinkClick r:id="rId13"/>
          </p:cNvPr>
          <p:cNvPicPr>
            <a:picLocks noChangeAspect="1"/>
          </p:cNvPicPr>
          <p:nvPr/>
        </p:nvPicPr>
        <p:blipFill rotWithShape="1">
          <a:blip r:embed="rId14"/>
          <a:srcRect t="4317"/>
          <a:stretch/>
        </p:blipFill>
        <p:spPr>
          <a:xfrm>
            <a:off x="5206075" y="303040"/>
            <a:ext cx="1779849" cy="1150988"/>
          </a:xfrm>
          <a:prstGeom prst="rect">
            <a:avLst/>
          </a:prstGeom>
          <a:ln>
            <a:noFill/>
          </a:ln>
          <a:effectLst>
            <a:outerShdw blurRad="292100" dist="139700" dir="2700000" algn="tl" rotWithShape="0">
              <a:srgbClr val="333333">
                <a:alpha val="65000"/>
              </a:srgbClr>
            </a:outerShdw>
          </a:effectLst>
        </p:spPr>
      </p:pic>
      <p:sp>
        <p:nvSpPr>
          <p:cNvPr id="37" name="Retângulo 36"/>
          <p:cNvSpPr/>
          <p:nvPr/>
        </p:nvSpPr>
        <p:spPr>
          <a:xfrm>
            <a:off x="2103037" y="3052097"/>
            <a:ext cx="1208553" cy="215444"/>
          </a:xfrm>
          <a:prstGeom prst="rect">
            <a:avLst/>
          </a:prstGeom>
        </p:spPr>
        <p:txBody>
          <a:bodyPr wrap="square">
            <a:spAutoFit/>
          </a:bodyPr>
          <a:lstStyle/>
          <a:p>
            <a:r>
              <a:rPr lang="pt-BR" sz="800">
                <a:latin typeface="TT Norms Regular" panose="02000503030000020003" pitchFamily="50" charset="0"/>
                <a:cs typeface="Arial" panose="020B0604020202020204" pitchFamily="34" charset="0"/>
              </a:rPr>
              <a:t>Capa Digital</a:t>
            </a:r>
            <a:endParaRPr lang="pt-BR" sz="800">
              <a:latin typeface="TT Norms Regular" panose="02000503030000020003" pitchFamily="50" charset="0"/>
            </a:endParaRPr>
          </a:p>
        </p:txBody>
      </p:sp>
      <p:grpSp>
        <p:nvGrpSpPr>
          <p:cNvPr id="38" name="Agrupar 8"/>
          <p:cNvGrpSpPr/>
          <p:nvPr/>
        </p:nvGrpSpPr>
        <p:grpSpPr>
          <a:xfrm>
            <a:off x="3444279" y="3904542"/>
            <a:ext cx="2481967" cy="2599283"/>
            <a:chOff x="500350" y="1925358"/>
            <a:chExt cx="4693857" cy="4915723"/>
          </a:xfrm>
        </p:grpSpPr>
        <p:grpSp>
          <p:nvGrpSpPr>
            <p:cNvPr id="39" name="Agrupar 5"/>
            <p:cNvGrpSpPr/>
            <p:nvPr/>
          </p:nvGrpSpPr>
          <p:grpSpPr>
            <a:xfrm>
              <a:off x="500350" y="1925358"/>
              <a:ext cx="1741362" cy="3734067"/>
              <a:chOff x="500350" y="1925358"/>
              <a:chExt cx="1741362" cy="3734067"/>
            </a:xfrm>
          </p:grpSpPr>
          <p:pic>
            <p:nvPicPr>
              <p:cNvPr id="52" name="Imagem 51"/>
              <p:cNvPicPr>
                <a:picLocks noChangeAspect="1"/>
              </p:cNvPicPr>
              <p:nvPr/>
            </p:nvPicPr>
            <p:blipFill rotWithShape="1">
              <a:blip r:embed="rId15" cstate="print">
                <a:extLst>
                  <a:ext uri="{28A0092B-C50C-407E-A947-70E740481C1C}">
                    <a14:useLocalDpi xmlns:a14="http://schemas.microsoft.com/office/drawing/2010/main" val="0"/>
                  </a:ext>
                </a:extLst>
              </a:blip>
              <a:srcRect t="5547" b="33758"/>
              <a:stretch/>
            </p:blipFill>
            <p:spPr>
              <a:xfrm>
                <a:off x="550218" y="2135638"/>
                <a:ext cx="1637627" cy="3365802"/>
              </a:xfrm>
              <a:prstGeom prst="rect">
                <a:avLst/>
              </a:prstGeom>
            </p:spPr>
          </p:pic>
          <p:pic>
            <p:nvPicPr>
              <p:cNvPr id="53" name="Imagem 52"/>
              <p:cNvPicPr>
                <a:picLocks noChangeAspect="1"/>
              </p:cNvPicPr>
              <p:nvPr/>
            </p:nvPicPr>
            <p:blipFill rotWithShape="1">
              <a:blip r:embed="rId16" cstate="print">
                <a:extLst>
                  <a:ext uri="{28A0092B-C50C-407E-A947-70E740481C1C}">
                    <a14:useLocalDpi xmlns:a14="http://schemas.microsoft.com/office/drawing/2010/main" val="0"/>
                  </a:ext>
                </a:extLst>
              </a:blip>
              <a:srcRect t="96514"/>
              <a:stretch/>
            </p:blipFill>
            <p:spPr>
              <a:xfrm>
                <a:off x="546296" y="5287627"/>
                <a:ext cx="1637627" cy="193329"/>
              </a:xfrm>
              <a:prstGeom prst="rect">
                <a:avLst/>
              </a:prstGeom>
            </p:spPr>
          </p:pic>
          <p:pic>
            <p:nvPicPr>
              <p:cNvPr id="54" name="Imagem 53" descr="Uma imagem contendo monitor, equipamentos eletrônicos, computador, laptop&#10;&#10;Descrição gerada com muito alta confiança">
                <a:extLst>
                  <a:ext uri="{FF2B5EF4-FFF2-40B4-BE49-F238E27FC236}">
                    <a16:creationId xmlns:a16="http://schemas.microsoft.com/office/drawing/2014/main" id="{320EF473-5823-4357-A03C-3B742694EC1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0350" y="1933722"/>
                <a:ext cx="1733157" cy="3725703"/>
              </a:xfrm>
              <a:prstGeom prst="rect">
                <a:avLst/>
              </a:prstGeom>
            </p:spPr>
          </p:pic>
          <p:sp>
            <p:nvSpPr>
              <p:cNvPr id="55" name="Retângulo 54">
                <a:hlinkClick r:id="rId18"/>
              </p:cNvPr>
              <p:cNvSpPr/>
              <p:nvPr/>
            </p:nvSpPr>
            <p:spPr>
              <a:xfrm>
                <a:off x="508555" y="1925358"/>
                <a:ext cx="1733157" cy="3715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latin typeface="TT Norms Regular" panose="02000503030000020003" pitchFamily="50" charset="0"/>
                </a:endParaRPr>
              </a:p>
            </p:txBody>
          </p:sp>
        </p:grpSp>
        <p:pic>
          <p:nvPicPr>
            <p:cNvPr id="40" name="Imagem 39"/>
            <p:cNvPicPr>
              <a:picLocks noChangeAspect="1"/>
            </p:cNvPicPr>
            <p:nvPr/>
          </p:nvPicPr>
          <p:blipFill rotWithShape="1">
            <a:blip r:embed="rId19" cstate="print">
              <a:extLst>
                <a:ext uri="{28A0092B-C50C-407E-A947-70E740481C1C}">
                  <a14:useLocalDpi xmlns:a14="http://schemas.microsoft.com/office/drawing/2010/main" val="0"/>
                </a:ext>
              </a:extLst>
            </a:blip>
            <a:srcRect t="6988" b="5740"/>
            <a:stretch/>
          </p:blipFill>
          <p:spPr>
            <a:xfrm>
              <a:off x="2038866" y="2964388"/>
              <a:ext cx="1626359" cy="3154153"/>
            </a:xfrm>
            <a:prstGeom prst="rect">
              <a:avLst/>
            </a:prstGeom>
            <a:ln>
              <a:noFill/>
            </a:ln>
            <a:effectLst>
              <a:outerShdw blurRad="292100" dist="139700" dir="2700000" algn="tl" rotWithShape="0">
                <a:srgbClr val="333333">
                  <a:alpha val="65000"/>
                </a:srgbClr>
              </a:outerShdw>
            </a:effectLst>
          </p:spPr>
        </p:pic>
        <p:grpSp>
          <p:nvGrpSpPr>
            <p:cNvPr id="41" name="Agrupar 19"/>
            <p:cNvGrpSpPr/>
            <p:nvPr/>
          </p:nvGrpSpPr>
          <p:grpSpPr>
            <a:xfrm>
              <a:off x="665682" y="2777322"/>
              <a:ext cx="3040405" cy="3451332"/>
              <a:chOff x="-706221" y="1780213"/>
              <a:chExt cx="3040405" cy="3725705"/>
            </a:xfrm>
          </p:grpSpPr>
          <p:pic>
            <p:nvPicPr>
              <p:cNvPr id="50" name="Imagem 49" descr="Uma imagem contendo monitor, equipamentos eletrônicos, computador, laptop&#10;&#10;Descrição gerada com muito alta confiança">
                <a:extLst>
                  <a:ext uri="{FF2B5EF4-FFF2-40B4-BE49-F238E27FC236}">
                    <a16:creationId xmlns:a16="http://schemas.microsoft.com/office/drawing/2014/main" id="{A3289022-2E3A-4CBA-92DF-2E69B8239AD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01027" y="1780213"/>
                <a:ext cx="1733157" cy="3725703"/>
              </a:xfrm>
              <a:prstGeom prst="rect">
                <a:avLst/>
              </a:prstGeom>
            </p:spPr>
          </p:pic>
          <p:sp>
            <p:nvSpPr>
              <p:cNvPr id="51" name="Retângulo 50">
                <a:hlinkClick r:id="rId20"/>
              </p:cNvPr>
              <p:cNvSpPr/>
              <p:nvPr/>
            </p:nvSpPr>
            <p:spPr>
              <a:xfrm>
                <a:off x="-706221" y="1790541"/>
                <a:ext cx="1733157" cy="3715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latin typeface="TT Norms Regular" panose="02000503030000020003" pitchFamily="50" charset="0"/>
                </a:endParaRPr>
              </a:p>
            </p:txBody>
          </p:sp>
        </p:grpSp>
        <p:sp>
          <p:nvSpPr>
            <p:cNvPr id="42" name="Retângulo 41">
              <a:hlinkClick r:id="rId20"/>
            </p:cNvPr>
            <p:cNvSpPr/>
            <p:nvPr/>
          </p:nvSpPr>
          <p:spPr>
            <a:xfrm>
              <a:off x="2171916" y="3399318"/>
              <a:ext cx="1733157" cy="3441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latin typeface="TT Norms Regular" panose="02000503030000020003" pitchFamily="50" charset="0"/>
              </a:endParaRPr>
            </a:p>
          </p:txBody>
        </p:sp>
        <p:sp>
          <p:nvSpPr>
            <p:cNvPr id="43" name="Retângulo 42"/>
            <p:cNvSpPr/>
            <p:nvPr/>
          </p:nvSpPr>
          <p:spPr>
            <a:xfrm>
              <a:off x="2398153" y="6156905"/>
              <a:ext cx="803973" cy="407444"/>
            </a:xfrm>
            <a:prstGeom prst="rect">
              <a:avLst/>
            </a:prstGeom>
          </p:spPr>
          <p:txBody>
            <a:bodyPr wrap="none">
              <a:spAutoFit/>
            </a:bodyPr>
            <a:lstStyle/>
            <a:p>
              <a:r>
                <a:rPr lang="pt-BR" sz="800" err="1">
                  <a:latin typeface="TT Norms Regular" panose="02000503030000020003" pitchFamily="50" charset="0"/>
                  <a:cs typeface="Arial" panose="020B0604020202020204" pitchFamily="34" charset="0"/>
                </a:rPr>
                <a:t>Story</a:t>
              </a:r>
              <a:endParaRPr lang="pt-BR" sz="800">
                <a:latin typeface="TT Norms Regular" panose="02000503030000020003" pitchFamily="50" charset="0"/>
              </a:endParaRPr>
            </a:p>
          </p:txBody>
        </p:sp>
        <p:sp>
          <p:nvSpPr>
            <p:cNvPr id="44" name="Retângulo 43"/>
            <p:cNvSpPr/>
            <p:nvPr/>
          </p:nvSpPr>
          <p:spPr>
            <a:xfrm>
              <a:off x="712628" y="5583447"/>
              <a:ext cx="1240520" cy="407444"/>
            </a:xfrm>
            <a:prstGeom prst="rect">
              <a:avLst/>
            </a:prstGeom>
          </p:spPr>
          <p:txBody>
            <a:bodyPr wrap="none">
              <a:spAutoFit/>
            </a:bodyPr>
            <a:lstStyle/>
            <a:p>
              <a:r>
                <a:rPr lang="pt-BR" sz="800">
                  <a:latin typeface="TT Norms Regular" panose="02000503030000020003" pitchFamily="50" charset="0"/>
                  <a:cs typeface="Arial" panose="020B0604020202020204" pitchFamily="34" charset="0"/>
                </a:rPr>
                <a:t>Post </a:t>
              </a:r>
              <a:r>
                <a:rPr lang="pt-BR" sz="800" err="1">
                  <a:latin typeface="TT Norms Regular" panose="02000503030000020003" pitchFamily="50" charset="0"/>
                  <a:cs typeface="Arial" panose="020B0604020202020204" pitchFamily="34" charset="0"/>
                </a:rPr>
                <a:t>Feed</a:t>
              </a:r>
              <a:endParaRPr lang="pt-BR" sz="800">
                <a:latin typeface="TT Norms Regular" panose="02000503030000020003" pitchFamily="50" charset="0"/>
              </a:endParaRPr>
            </a:p>
          </p:txBody>
        </p:sp>
        <p:grpSp>
          <p:nvGrpSpPr>
            <p:cNvPr id="45" name="Agrupar 7"/>
            <p:cNvGrpSpPr/>
            <p:nvPr/>
          </p:nvGrpSpPr>
          <p:grpSpPr>
            <a:xfrm>
              <a:off x="3461050" y="3024070"/>
              <a:ext cx="1733157" cy="3725703"/>
              <a:chOff x="3461050" y="3024070"/>
              <a:chExt cx="1733157" cy="3725703"/>
            </a:xfrm>
          </p:grpSpPr>
          <p:pic>
            <p:nvPicPr>
              <p:cNvPr id="46" name="Imagem 45">
                <a:hlinkClick r:id="rId21"/>
              </p:cNvPr>
              <p:cNvPicPr>
                <a:picLocks noChangeAspect="1"/>
              </p:cNvPicPr>
              <p:nvPr/>
            </p:nvPicPr>
            <p:blipFill>
              <a:blip r:embed="rId22"/>
              <a:stretch>
                <a:fillRect/>
              </a:stretch>
            </p:blipFill>
            <p:spPr>
              <a:xfrm>
                <a:off x="3519055" y="3234787"/>
                <a:ext cx="1605356" cy="2869301"/>
              </a:xfrm>
              <a:prstGeom prst="rect">
                <a:avLst/>
              </a:prstGeom>
            </p:spPr>
          </p:pic>
          <p:sp>
            <p:nvSpPr>
              <p:cNvPr id="47" name="Retângulo 46"/>
              <p:cNvSpPr/>
              <p:nvPr/>
            </p:nvSpPr>
            <p:spPr>
              <a:xfrm>
                <a:off x="3511496" y="6056494"/>
                <a:ext cx="1612915" cy="526060"/>
              </a:xfrm>
              <a:prstGeom prst="rect">
                <a:avLst/>
              </a:prstGeom>
              <a:solidFill>
                <a:srgbClr val="ECD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latin typeface="TT Norms Regular" panose="02000503030000020003" pitchFamily="50" charset="0"/>
                </a:endParaRPr>
              </a:p>
            </p:txBody>
          </p:sp>
          <p:sp>
            <p:nvSpPr>
              <p:cNvPr id="48" name="Retângulo 47"/>
              <p:cNvSpPr/>
              <p:nvPr/>
            </p:nvSpPr>
            <p:spPr>
              <a:xfrm>
                <a:off x="4870637" y="5904131"/>
                <a:ext cx="198986" cy="526060"/>
              </a:xfrm>
              <a:prstGeom prst="rect">
                <a:avLst/>
              </a:prstGeom>
              <a:solidFill>
                <a:srgbClr val="ECD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latin typeface="TT Norms Regular" panose="02000503030000020003" pitchFamily="50" charset="0"/>
                </a:endParaRPr>
              </a:p>
            </p:txBody>
          </p:sp>
          <p:pic>
            <p:nvPicPr>
              <p:cNvPr id="49" name="Imagem 48" descr="Uma imagem contendo monitor, equipamentos eletrônicos, computador, laptop&#10;&#10;Descrição gerada com muito alta confiança">
                <a:extLst>
                  <a:ext uri="{FF2B5EF4-FFF2-40B4-BE49-F238E27FC236}">
                    <a16:creationId xmlns:a16="http://schemas.microsoft.com/office/drawing/2014/main" id="{320EF473-5823-4357-A03C-3B742694EC1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461050" y="3024070"/>
                <a:ext cx="1733157" cy="3725703"/>
              </a:xfrm>
              <a:prstGeom prst="rect">
                <a:avLst/>
              </a:prstGeom>
            </p:spPr>
          </p:pic>
        </p:grpSp>
      </p:grpSp>
      <p:sp>
        <p:nvSpPr>
          <p:cNvPr id="56" name="Retângulo 55"/>
          <p:cNvSpPr/>
          <p:nvPr/>
        </p:nvSpPr>
        <p:spPr>
          <a:xfrm>
            <a:off x="5244592" y="6392033"/>
            <a:ext cx="447558" cy="215444"/>
          </a:xfrm>
          <a:prstGeom prst="rect">
            <a:avLst/>
          </a:prstGeom>
        </p:spPr>
        <p:txBody>
          <a:bodyPr wrap="none">
            <a:spAutoFit/>
          </a:bodyPr>
          <a:lstStyle/>
          <a:p>
            <a:r>
              <a:rPr lang="pt-BR" sz="800" err="1">
                <a:latin typeface="TT Norms Regular" panose="02000503030000020003" pitchFamily="50" charset="0"/>
                <a:cs typeface="Arial" panose="020B0604020202020204" pitchFamily="34" charset="0"/>
              </a:rPr>
              <a:t>Reels</a:t>
            </a:r>
            <a:endParaRPr lang="pt-BR" sz="800">
              <a:latin typeface="TT Norms Regular" panose="02000503030000020003" pitchFamily="50" charset="0"/>
            </a:endParaRPr>
          </a:p>
        </p:txBody>
      </p:sp>
      <p:sp>
        <p:nvSpPr>
          <p:cNvPr id="57" name="Retângulo 56"/>
          <p:cNvSpPr/>
          <p:nvPr/>
        </p:nvSpPr>
        <p:spPr>
          <a:xfrm>
            <a:off x="5145533" y="2694295"/>
            <a:ext cx="1208553" cy="461665"/>
          </a:xfrm>
          <a:prstGeom prst="rect">
            <a:avLst/>
          </a:prstGeom>
        </p:spPr>
        <p:txBody>
          <a:bodyPr wrap="square">
            <a:spAutoFit/>
          </a:bodyPr>
          <a:lstStyle/>
          <a:p>
            <a:r>
              <a:rPr lang="pt-BR" sz="800">
                <a:latin typeface="TT Norms Regular" panose="02000503030000020003" pitchFamily="50" charset="0"/>
                <a:cs typeface="Arial" panose="020B0604020202020204" pitchFamily="34" charset="0"/>
              </a:rPr>
              <a:t>Série Dr. Responde </a:t>
            </a:r>
            <a:br>
              <a:rPr lang="pt-BR" sz="800">
                <a:latin typeface="TT Norms Regular" panose="02000503030000020003" pitchFamily="50" charset="0"/>
                <a:cs typeface="Arial" panose="020B0604020202020204" pitchFamily="34" charset="0"/>
              </a:rPr>
            </a:br>
            <a:r>
              <a:rPr lang="pt-BR" sz="800">
                <a:latin typeface="TT Norms Regular" panose="02000503030000020003" pitchFamily="50" charset="0"/>
                <a:cs typeface="Arial" panose="020B0604020202020204" pitchFamily="34" charset="0"/>
              </a:rPr>
              <a:t>e Mini vídeos customizados</a:t>
            </a:r>
            <a:endParaRPr lang="pt-BR" sz="800">
              <a:latin typeface="TT Norms Regular" panose="02000503030000020003" pitchFamily="50" charset="0"/>
            </a:endParaRPr>
          </a:p>
        </p:txBody>
      </p:sp>
      <p:pic>
        <p:nvPicPr>
          <p:cNvPr id="58" name="Imagem 57"/>
          <p:cNvPicPr>
            <a:picLocks noChangeAspect="1"/>
          </p:cNvPicPr>
          <p:nvPr/>
        </p:nvPicPr>
        <p:blipFill rotWithShape="1">
          <a:blip r:embed="rId23"/>
          <a:srcRect r="4222" b="29030"/>
          <a:stretch/>
        </p:blipFill>
        <p:spPr>
          <a:xfrm>
            <a:off x="3054565" y="945663"/>
            <a:ext cx="1241565" cy="2489844"/>
          </a:xfrm>
          <a:prstGeom prst="rect">
            <a:avLst/>
          </a:prstGeom>
          <a:ln>
            <a:noFill/>
          </a:ln>
          <a:effectLst>
            <a:outerShdw blurRad="292100" dist="139700" dir="2700000" algn="tl" rotWithShape="0">
              <a:srgbClr val="333333">
                <a:alpha val="65000"/>
              </a:srgbClr>
            </a:outerShdw>
          </a:effectLst>
        </p:spPr>
      </p:pic>
      <p:sp>
        <p:nvSpPr>
          <p:cNvPr id="59" name="Retângulo 58"/>
          <p:cNvSpPr/>
          <p:nvPr/>
        </p:nvSpPr>
        <p:spPr>
          <a:xfrm>
            <a:off x="3273543" y="3536329"/>
            <a:ext cx="1208553" cy="215444"/>
          </a:xfrm>
          <a:prstGeom prst="rect">
            <a:avLst/>
          </a:prstGeom>
        </p:spPr>
        <p:txBody>
          <a:bodyPr wrap="square">
            <a:spAutoFit/>
          </a:bodyPr>
          <a:lstStyle/>
          <a:p>
            <a:r>
              <a:rPr lang="pt-BR" sz="800">
                <a:latin typeface="TT Norms Regular" panose="02000503030000020003" pitchFamily="50" charset="0"/>
                <a:cs typeface="Arial" panose="020B0604020202020204" pitchFamily="34" charset="0"/>
              </a:rPr>
              <a:t>Newsletters</a:t>
            </a:r>
            <a:endParaRPr lang="pt-BR" sz="800">
              <a:latin typeface="TT Norms Regular" panose="02000503030000020003" pitchFamily="50" charset="0"/>
            </a:endParaRPr>
          </a:p>
        </p:txBody>
      </p:sp>
      <p:sp>
        <p:nvSpPr>
          <p:cNvPr id="64" name="Retângulo 4"/>
          <p:cNvSpPr>
            <a:spLocks noChangeArrowheads="1"/>
          </p:cNvSpPr>
          <p:nvPr/>
        </p:nvSpPr>
        <p:spPr bwMode="auto">
          <a:xfrm>
            <a:off x="6096000" y="6263636"/>
            <a:ext cx="3744066" cy="307777"/>
          </a:xfrm>
          <a:prstGeom prst="rect">
            <a:avLst/>
          </a:prstGeom>
          <a:solidFill>
            <a:srgbClr val="E0BAB2"/>
          </a:solidFill>
          <a:ln w="38100">
            <a:noFill/>
            <a:prstDash val="sysDash"/>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p>
            <a:r>
              <a:rPr lang="pt-BR" sz="1400" b="1">
                <a:latin typeface="TT Norms Regular" panose="02000503030000020003" pitchFamily="50" charset="0"/>
                <a:cs typeface="Arial" charset="0"/>
              </a:rPr>
              <a:t>QUANDO: conforme interesse do parceiro</a:t>
            </a:r>
          </a:p>
        </p:txBody>
      </p:sp>
      <p:pic>
        <p:nvPicPr>
          <p:cNvPr id="65" name="Imagem 64">
            <a:extLst>
              <a:ext uri="{FF2B5EF4-FFF2-40B4-BE49-F238E27FC236}">
                <a16:creationId xmlns:a16="http://schemas.microsoft.com/office/drawing/2014/main" id="{9DCEF24B-4DB4-DBE7-7E22-22577D19C8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993683" y="6605634"/>
            <a:ext cx="987399" cy="209608"/>
          </a:xfrm>
          <a:prstGeom prst="rect">
            <a:avLst/>
          </a:prstGeom>
        </p:spPr>
      </p:pic>
    </p:spTree>
    <p:extLst>
      <p:ext uri="{BB962C8B-B14F-4D97-AF65-F5344CB8AC3E}">
        <p14:creationId xmlns:p14="http://schemas.microsoft.com/office/powerpoint/2010/main" val="1418452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grpSp>
        <p:nvGrpSpPr>
          <p:cNvPr id="53" name="Agrupar 37">
            <a:extLst>
              <a:ext uri="{FF2B5EF4-FFF2-40B4-BE49-F238E27FC236}">
                <a16:creationId xmlns:a16="http://schemas.microsoft.com/office/drawing/2014/main" id="{7D03845B-6C90-7193-9FB8-43723A29D6F3}"/>
              </a:ext>
            </a:extLst>
          </p:cNvPr>
          <p:cNvGrpSpPr/>
          <p:nvPr/>
        </p:nvGrpSpPr>
        <p:grpSpPr>
          <a:xfrm rot="10800000">
            <a:off x="1193111" y="4888978"/>
            <a:ext cx="4757317" cy="1966597"/>
            <a:chOff x="7389644" y="4953196"/>
            <a:chExt cx="4757317" cy="1966597"/>
          </a:xfrm>
          <a:solidFill>
            <a:srgbClr val="006A6E"/>
          </a:solidFill>
        </p:grpSpPr>
        <p:sp>
          <p:nvSpPr>
            <p:cNvPr id="54" name="Forma Livre: Forma 38">
              <a:extLst>
                <a:ext uri="{FF2B5EF4-FFF2-40B4-BE49-F238E27FC236}">
                  <a16:creationId xmlns:a16="http://schemas.microsoft.com/office/drawing/2014/main" id="{BD62C65E-92D4-F112-B659-7CF42A8234A4}"/>
                </a:ext>
              </a:extLst>
            </p:cNvPr>
            <p:cNvSpPr/>
            <p:nvPr/>
          </p:nvSpPr>
          <p:spPr>
            <a:xfrm rot="10800000">
              <a:off x="10986736" y="5021857"/>
              <a:ext cx="130211" cy="134622"/>
            </a:xfrm>
            <a:custGeom>
              <a:avLst/>
              <a:gdLst>
                <a:gd name="connsiteX0" fmla="*/ 117132 w 130211"/>
                <a:gd name="connsiteY0" fmla="*/ 29291 h 134622"/>
                <a:gd name="connsiteX1" fmla="*/ 11405 w 130211"/>
                <a:gd name="connsiteY1" fmla="*/ 15004 h 134622"/>
                <a:gd name="connsiteX2" fmla="*/ 22835 w 130211"/>
                <a:gd name="connsiteY2" fmla="*/ 35006 h 134622"/>
                <a:gd name="connsiteX3" fmla="*/ 91415 w 130211"/>
                <a:gd name="connsiteY3" fmla="*/ 35958 h 134622"/>
                <a:gd name="connsiteX4" fmla="*/ 87605 w 130211"/>
                <a:gd name="connsiteY4" fmla="*/ 99776 h 134622"/>
                <a:gd name="connsiteX5" fmla="*/ 28550 w 130211"/>
                <a:gd name="connsiteY5" fmla="*/ 96918 h 134622"/>
                <a:gd name="connsiteX6" fmla="*/ 36170 w 130211"/>
                <a:gd name="connsiteY6" fmla="*/ 60723 h 134622"/>
                <a:gd name="connsiteX7" fmla="*/ 36170 w 130211"/>
                <a:gd name="connsiteY7" fmla="*/ 37864 h 134622"/>
                <a:gd name="connsiteX8" fmla="*/ 3785 w 130211"/>
                <a:gd name="connsiteY8" fmla="*/ 98823 h 134622"/>
                <a:gd name="connsiteX9" fmla="*/ 86652 w 130211"/>
                <a:gd name="connsiteY9" fmla="*/ 127398 h 134622"/>
                <a:gd name="connsiteX10" fmla="*/ 117132 w 130211"/>
                <a:gd name="connsiteY10" fmla="*/ 29291 h 13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211" h="134622">
                  <a:moveTo>
                    <a:pt x="117132" y="29291"/>
                  </a:moveTo>
                  <a:cubicBezTo>
                    <a:pt x="91415" y="-3094"/>
                    <a:pt x="44742" y="-9761"/>
                    <a:pt x="11405" y="15004"/>
                  </a:cubicBezTo>
                  <a:cubicBezTo>
                    <a:pt x="-25" y="23576"/>
                    <a:pt x="11405" y="43579"/>
                    <a:pt x="22835" y="35006"/>
                  </a:cubicBezTo>
                  <a:cubicBezTo>
                    <a:pt x="43790" y="19766"/>
                    <a:pt x="70460" y="18814"/>
                    <a:pt x="91415" y="35958"/>
                  </a:cubicBezTo>
                  <a:cubicBezTo>
                    <a:pt x="115227" y="55008"/>
                    <a:pt x="109512" y="82631"/>
                    <a:pt x="87605" y="99776"/>
                  </a:cubicBezTo>
                  <a:cubicBezTo>
                    <a:pt x="68555" y="114064"/>
                    <a:pt x="42837" y="119779"/>
                    <a:pt x="28550" y="96918"/>
                  </a:cubicBezTo>
                  <a:cubicBezTo>
                    <a:pt x="21882" y="85489"/>
                    <a:pt x="18072" y="62629"/>
                    <a:pt x="36170" y="60723"/>
                  </a:cubicBezTo>
                  <a:cubicBezTo>
                    <a:pt x="50457" y="59771"/>
                    <a:pt x="50457" y="36911"/>
                    <a:pt x="36170" y="37864"/>
                  </a:cubicBezTo>
                  <a:cubicBezTo>
                    <a:pt x="4737" y="40721"/>
                    <a:pt x="-6693" y="71201"/>
                    <a:pt x="3785" y="98823"/>
                  </a:cubicBezTo>
                  <a:cubicBezTo>
                    <a:pt x="17120" y="134066"/>
                    <a:pt x="54267" y="142639"/>
                    <a:pt x="86652" y="127398"/>
                  </a:cubicBezTo>
                  <a:cubicBezTo>
                    <a:pt x="123800" y="109301"/>
                    <a:pt x="145707" y="65486"/>
                    <a:pt x="117132" y="29291"/>
                  </a:cubicBezTo>
                  <a:close/>
                </a:path>
              </a:pathLst>
            </a:custGeom>
            <a:grpFill/>
            <a:ln w="9525" cap="flat">
              <a:noFill/>
              <a:prstDash val="solid"/>
              <a:miter/>
            </a:ln>
          </p:spPr>
          <p:txBody>
            <a:bodyPr rtlCol="0" anchor="ctr"/>
            <a:lstStyle/>
            <a:p>
              <a:endParaRPr lang="pt-BR"/>
            </a:p>
          </p:txBody>
        </p:sp>
        <p:sp>
          <p:nvSpPr>
            <p:cNvPr id="55" name="Forma Livre: Forma 39">
              <a:extLst>
                <a:ext uri="{FF2B5EF4-FFF2-40B4-BE49-F238E27FC236}">
                  <a16:creationId xmlns:a16="http://schemas.microsoft.com/office/drawing/2014/main" id="{1AF3EC0C-000E-05ED-A034-275E78161621}"/>
                </a:ext>
              </a:extLst>
            </p:cNvPr>
            <p:cNvSpPr/>
            <p:nvPr/>
          </p:nvSpPr>
          <p:spPr>
            <a:xfrm rot="10800000">
              <a:off x="11222040" y="6520970"/>
              <a:ext cx="109917" cy="114760"/>
            </a:xfrm>
            <a:custGeom>
              <a:avLst/>
              <a:gdLst>
                <a:gd name="connsiteX0" fmla="*/ 71158 w 109917"/>
                <a:gd name="connsiteY0" fmla="*/ 1687 h 114760"/>
                <a:gd name="connsiteX1" fmla="*/ 673 w 109917"/>
                <a:gd name="connsiteY1" fmla="*/ 41692 h 114760"/>
                <a:gd name="connsiteX2" fmla="*/ 22580 w 109917"/>
                <a:gd name="connsiteY2" fmla="*/ 47407 h 114760"/>
                <a:gd name="connsiteX3" fmla="*/ 84493 w 109917"/>
                <a:gd name="connsiteY3" fmla="*/ 61694 h 114760"/>
                <a:gd name="connsiteX4" fmla="*/ 50203 w 109917"/>
                <a:gd name="connsiteY4" fmla="*/ 90269 h 114760"/>
                <a:gd name="connsiteX5" fmla="*/ 29248 w 109917"/>
                <a:gd name="connsiteY5" fmla="*/ 80744 h 114760"/>
                <a:gd name="connsiteX6" fmla="*/ 6388 w 109917"/>
                <a:gd name="connsiteY6" fmla="*/ 80744 h 114760"/>
                <a:gd name="connsiteX7" fmla="*/ 48298 w 109917"/>
                <a:gd name="connsiteY7" fmla="*/ 114082 h 114760"/>
                <a:gd name="connsiteX8" fmla="*/ 107353 w 109917"/>
                <a:gd name="connsiteY8" fmla="*/ 64552 h 114760"/>
                <a:gd name="connsiteX9" fmla="*/ 71158 w 109917"/>
                <a:gd name="connsiteY9" fmla="*/ 1687 h 11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917" h="114760">
                  <a:moveTo>
                    <a:pt x="71158" y="1687"/>
                  </a:moveTo>
                  <a:cubicBezTo>
                    <a:pt x="40678" y="-5933"/>
                    <a:pt x="11150" y="13117"/>
                    <a:pt x="673" y="41692"/>
                  </a:cubicBezTo>
                  <a:cubicBezTo>
                    <a:pt x="-4089" y="55979"/>
                    <a:pt x="17818" y="61694"/>
                    <a:pt x="22580" y="47407"/>
                  </a:cubicBezTo>
                  <a:cubicBezTo>
                    <a:pt x="35915" y="11212"/>
                    <a:pt x="98780" y="18832"/>
                    <a:pt x="84493" y="61694"/>
                  </a:cubicBezTo>
                  <a:cubicBezTo>
                    <a:pt x="79730" y="75982"/>
                    <a:pt x="63538" y="85507"/>
                    <a:pt x="50203" y="90269"/>
                  </a:cubicBezTo>
                  <a:cubicBezTo>
                    <a:pt x="39725" y="94079"/>
                    <a:pt x="28296" y="95032"/>
                    <a:pt x="29248" y="80744"/>
                  </a:cubicBezTo>
                  <a:cubicBezTo>
                    <a:pt x="31153" y="66457"/>
                    <a:pt x="8293" y="66457"/>
                    <a:pt x="6388" y="80744"/>
                  </a:cubicBezTo>
                  <a:cubicBezTo>
                    <a:pt x="3530" y="105509"/>
                    <a:pt x="25438" y="117892"/>
                    <a:pt x="48298" y="114082"/>
                  </a:cubicBezTo>
                  <a:cubicBezTo>
                    <a:pt x="74968" y="109319"/>
                    <a:pt x="98780" y="90269"/>
                    <a:pt x="107353" y="64552"/>
                  </a:cubicBezTo>
                  <a:cubicBezTo>
                    <a:pt x="116878" y="36929"/>
                    <a:pt x="98780" y="8354"/>
                    <a:pt x="71158" y="1687"/>
                  </a:cubicBezTo>
                  <a:close/>
                </a:path>
              </a:pathLst>
            </a:custGeom>
            <a:grpFill/>
            <a:ln w="9525" cap="flat">
              <a:noFill/>
              <a:prstDash val="solid"/>
              <a:miter/>
            </a:ln>
          </p:spPr>
          <p:txBody>
            <a:bodyPr rtlCol="0" anchor="ctr"/>
            <a:lstStyle/>
            <a:p>
              <a:endParaRPr lang="pt-BR"/>
            </a:p>
          </p:txBody>
        </p:sp>
        <p:sp>
          <p:nvSpPr>
            <p:cNvPr id="56" name="Forma Livre: Forma 40">
              <a:extLst>
                <a:ext uri="{FF2B5EF4-FFF2-40B4-BE49-F238E27FC236}">
                  <a16:creationId xmlns:a16="http://schemas.microsoft.com/office/drawing/2014/main" id="{1A78EA1B-9632-B6A4-8697-5779A12BC3A7}"/>
                </a:ext>
              </a:extLst>
            </p:cNvPr>
            <p:cNvSpPr/>
            <p:nvPr/>
          </p:nvSpPr>
          <p:spPr>
            <a:xfrm rot="10800000">
              <a:off x="11746661" y="5640843"/>
              <a:ext cx="400300" cy="340275"/>
            </a:xfrm>
            <a:custGeom>
              <a:avLst/>
              <a:gdLst>
                <a:gd name="connsiteX0" fmla="*/ 355479 w 400300"/>
                <a:gd name="connsiteY0" fmla="*/ 5836 h 340275"/>
                <a:gd name="connsiteX1" fmla="*/ 245941 w 400300"/>
                <a:gd name="connsiteY1" fmla="*/ 26791 h 340275"/>
                <a:gd name="connsiteX2" fmla="*/ 134499 w 400300"/>
                <a:gd name="connsiteY2" fmla="*/ 116326 h 340275"/>
                <a:gd name="connsiteX3" fmla="*/ 3054 w 400300"/>
                <a:gd name="connsiteY3" fmla="*/ 315398 h 340275"/>
                <a:gd name="connsiteX4" fmla="*/ 196 w 400300"/>
                <a:gd name="connsiteY4" fmla="*/ 325876 h 340275"/>
                <a:gd name="connsiteX5" fmla="*/ 19246 w 400300"/>
                <a:gd name="connsiteY5" fmla="*/ 336353 h 340275"/>
                <a:gd name="connsiteX6" fmla="*/ 400246 w 400300"/>
                <a:gd name="connsiteY6" fmla="*/ 100133 h 340275"/>
                <a:gd name="connsiteX7" fmla="*/ 355479 w 400300"/>
                <a:gd name="connsiteY7" fmla="*/ 5836 h 340275"/>
                <a:gd name="connsiteX8" fmla="*/ 362146 w 400300"/>
                <a:gd name="connsiteY8" fmla="*/ 147758 h 340275"/>
                <a:gd name="connsiteX9" fmla="*/ 166884 w 400300"/>
                <a:gd name="connsiteY9" fmla="*/ 243008 h 340275"/>
                <a:gd name="connsiteX10" fmla="*/ 58299 w 400300"/>
                <a:gd name="connsiteY10" fmla="*/ 279203 h 340275"/>
                <a:gd name="connsiteX11" fmla="*/ 223081 w 400300"/>
                <a:gd name="connsiteY11" fmla="*/ 68701 h 340275"/>
                <a:gd name="connsiteX12" fmla="*/ 349764 w 400300"/>
                <a:gd name="connsiteY12" fmla="*/ 28696 h 340275"/>
                <a:gd name="connsiteX13" fmla="*/ 362146 w 400300"/>
                <a:gd name="connsiteY13" fmla="*/ 147758 h 34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300" h="340275">
                  <a:moveTo>
                    <a:pt x="355479" y="5836"/>
                  </a:moveTo>
                  <a:cubicBezTo>
                    <a:pt x="320236" y="-10357"/>
                    <a:pt x="276421" y="10598"/>
                    <a:pt x="245941" y="26791"/>
                  </a:cubicBezTo>
                  <a:cubicBezTo>
                    <a:pt x="204031" y="48698"/>
                    <a:pt x="164979" y="81083"/>
                    <a:pt x="134499" y="116326"/>
                  </a:cubicBezTo>
                  <a:cubicBezTo>
                    <a:pt x="81159" y="176333"/>
                    <a:pt x="54489" y="254438"/>
                    <a:pt x="3054" y="315398"/>
                  </a:cubicBezTo>
                  <a:cubicBezTo>
                    <a:pt x="196" y="318256"/>
                    <a:pt x="196" y="322066"/>
                    <a:pt x="196" y="325876"/>
                  </a:cubicBezTo>
                  <a:cubicBezTo>
                    <a:pt x="-1709" y="336353"/>
                    <a:pt x="10674" y="345878"/>
                    <a:pt x="19246" y="336353"/>
                  </a:cubicBezTo>
                  <a:cubicBezTo>
                    <a:pt x="109734" y="227768"/>
                    <a:pt x="388816" y="283013"/>
                    <a:pt x="400246" y="100133"/>
                  </a:cubicBezTo>
                  <a:cubicBezTo>
                    <a:pt x="401199" y="65843"/>
                    <a:pt x="389769" y="22028"/>
                    <a:pt x="355479" y="5836"/>
                  </a:cubicBezTo>
                  <a:close/>
                  <a:moveTo>
                    <a:pt x="362146" y="147758"/>
                  </a:moveTo>
                  <a:cubicBezTo>
                    <a:pt x="325951" y="208718"/>
                    <a:pt x="228796" y="224911"/>
                    <a:pt x="166884" y="243008"/>
                  </a:cubicBezTo>
                  <a:cubicBezTo>
                    <a:pt x="132594" y="252533"/>
                    <a:pt x="92589" y="262058"/>
                    <a:pt x="58299" y="279203"/>
                  </a:cubicBezTo>
                  <a:cubicBezTo>
                    <a:pt x="108781" y="203956"/>
                    <a:pt x="145929" y="123946"/>
                    <a:pt x="223081" y="68701"/>
                  </a:cubicBezTo>
                  <a:cubicBezTo>
                    <a:pt x="255466" y="45841"/>
                    <a:pt x="309759" y="9646"/>
                    <a:pt x="349764" y="28696"/>
                  </a:cubicBezTo>
                  <a:cubicBezTo>
                    <a:pt x="388816" y="46793"/>
                    <a:pt x="379291" y="119183"/>
                    <a:pt x="362146" y="147758"/>
                  </a:cubicBezTo>
                  <a:close/>
                </a:path>
              </a:pathLst>
            </a:custGeom>
            <a:grpFill/>
            <a:ln w="9525" cap="flat">
              <a:noFill/>
              <a:prstDash val="solid"/>
              <a:miter/>
            </a:ln>
          </p:spPr>
          <p:txBody>
            <a:bodyPr rtlCol="0" anchor="ctr"/>
            <a:lstStyle/>
            <a:p>
              <a:endParaRPr lang="pt-BR"/>
            </a:p>
          </p:txBody>
        </p:sp>
        <p:sp>
          <p:nvSpPr>
            <p:cNvPr id="57" name="Forma Livre: Forma 41">
              <a:extLst>
                <a:ext uri="{FF2B5EF4-FFF2-40B4-BE49-F238E27FC236}">
                  <a16:creationId xmlns:a16="http://schemas.microsoft.com/office/drawing/2014/main" id="{D0039368-D490-A02F-893C-201932A63223}"/>
                </a:ext>
              </a:extLst>
            </p:cNvPr>
            <p:cNvSpPr/>
            <p:nvPr/>
          </p:nvSpPr>
          <p:spPr>
            <a:xfrm rot="10800000">
              <a:off x="11313976" y="5344655"/>
              <a:ext cx="645385" cy="240150"/>
            </a:xfrm>
            <a:custGeom>
              <a:avLst/>
              <a:gdLst>
                <a:gd name="connsiteX0" fmla="*/ 438388 w 645385"/>
                <a:gd name="connsiteY0" fmla="*/ 48 h 240150"/>
                <a:gd name="connsiteX1" fmla="*/ 275511 w 645385"/>
                <a:gd name="connsiteY1" fmla="*/ 18145 h 240150"/>
                <a:gd name="connsiteX2" fmla="*/ 152638 w 645385"/>
                <a:gd name="connsiteY2" fmla="*/ 67675 h 240150"/>
                <a:gd name="connsiteX3" fmla="*/ 30718 w 645385"/>
                <a:gd name="connsiteY3" fmla="*/ 132445 h 240150"/>
                <a:gd name="connsiteX4" fmla="*/ 23098 w 645385"/>
                <a:gd name="connsiteY4" fmla="*/ 147685 h 240150"/>
                <a:gd name="connsiteX5" fmla="*/ 10716 w 645385"/>
                <a:gd name="connsiteY5" fmla="*/ 145780 h 240150"/>
                <a:gd name="connsiteX6" fmla="*/ 10716 w 645385"/>
                <a:gd name="connsiteY6" fmla="*/ 168640 h 240150"/>
                <a:gd name="connsiteX7" fmla="*/ 282178 w 645385"/>
                <a:gd name="connsiteY7" fmla="*/ 232458 h 240150"/>
                <a:gd name="connsiteX8" fmla="*/ 433626 w 645385"/>
                <a:gd name="connsiteY8" fmla="*/ 239125 h 240150"/>
                <a:gd name="connsiteX9" fmla="*/ 645081 w 645385"/>
                <a:gd name="connsiteY9" fmla="*/ 121015 h 240150"/>
                <a:gd name="connsiteX10" fmla="*/ 438388 w 645385"/>
                <a:gd name="connsiteY10" fmla="*/ 48 h 240150"/>
                <a:gd name="connsiteX11" fmla="*/ 386953 w 645385"/>
                <a:gd name="connsiteY11" fmla="*/ 216265 h 240150"/>
                <a:gd name="connsiteX12" fmla="*/ 226933 w 645385"/>
                <a:gd name="connsiteY12" fmla="*/ 197215 h 240150"/>
                <a:gd name="connsiteX13" fmla="*/ 48816 w 645385"/>
                <a:gd name="connsiteY13" fmla="*/ 150543 h 240150"/>
                <a:gd name="connsiteX14" fmla="*/ 206931 w 645385"/>
                <a:gd name="connsiteY14" fmla="*/ 66723 h 240150"/>
                <a:gd name="connsiteX15" fmla="*/ 391716 w 645385"/>
                <a:gd name="connsiteY15" fmla="*/ 24813 h 240150"/>
                <a:gd name="connsiteX16" fmla="*/ 623173 w 645385"/>
                <a:gd name="connsiteY16" fmla="*/ 120063 h 240150"/>
                <a:gd name="connsiteX17" fmla="*/ 386953 w 645385"/>
                <a:gd name="connsiteY17" fmla="*/ 216265 h 24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5385" h="240150">
                  <a:moveTo>
                    <a:pt x="438388" y="48"/>
                  </a:moveTo>
                  <a:cubicBezTo>
                    <a:pt x="384095" y="1000"/>
                    <a:pt x="327898" y="4810"/>
                    <a:pt x="275511" y="18145"/>
                  </a:cubicBezTo>
                  <a:cubicBezTo>
                    <a:pt x="232648" y="28623"/>
                    <a:pt x="190738" y="48625"/>
                    <a:pt x="152638" y="67675"/>
                  </a:cubicBezTo>
                  <a:cubicBezTo>
                    <a:pt x="110728" y="88630"/>
                    <a:pt x="76438" y="120063"/>
                    <a:pt x="30718" y="132445"/>
                  </a:cubicBezTo>
                  <a:cubicBezTo>
                    <a:pt x="23098" y="134350"/>
                    <a:pt x="21193" y="141970"/>
                    <a:pt x="23098" y="147685"/>
                  </a:cubicBezTo>
                  <a:cubicBezTo>
                    <a:pt x="19288" y="146733"/>
                    <a:pt x="14526" y="146733"/>
                    <a:pt x="10716" y="145780"/>
                  </a:cubicBezTo>
                  <a:cubicBezTo>
                    <a:pt x="-3572" y="144828"/>
                    <a:pt x="-3572" y="167688"/>
                    <a:pt x="10716" y="168640"/>
                  </a:cubicBezTo>
                  <a:cubicBezTo>
                    <a:pt x="104061" y="176260"/>
                    <a:pt x="190738" y="216265"/>
                    <a:pt x="282178" y="232458"/>
                  </a:cubicBezTo>
                  <a:cubicBezTo>
                    <a:pt x="331708" y="241030"/>
                    <a:pt x="384095" y="241030"/>
                    <a:pt x="433626" y="239125"/>
                  </a:cubicBezTo>
                  <a:cubicBezTo>
                    <a:pt x="512683" y="236268"/>
                    <a:pt x="637461" y="221028"/>
                    <a:pt x="645081" y="121015"/>
                  </a:cubicBezTo>
                  <a:cubicBezTo>
                    <a:pt x="652701" y="11478"/>
                    <a:pt x="515541" y="-905"/>
                    <a:pt x="438388" y="48"/>
                  </a:cubicBezTo>
                  <a:close/>
                  <a:moveTo>
                    <a:pt x="386953" y="216265"/>
                  </a:moveTo>
                  <a:cubicBezTo>
                    <a:pt x="332661" y="216265"/>
                    <a:pt x="279320" y="210550"/>
                    <a:pt x="226933" y="197215"/>
                  </a:cubicBezTo>
                  <a:cubicBezTo>
                    <a:pt x="166926" y="181975"/>
                    <a:pt x="109776" y="161020"/>
                    <a:pt x="48816" y="150543"/>
                  </a:cubicBezTo>
                  <a:cubicBezTo>
                    <a:pt x="105013" y="131493"/>
                    <a:pt x="152638" y="91488"/>
                    <a:pt x="206931" y="66723"/>
                  </a:cubicBezTo>
                  <a:cubicBezTo>
                    <a:pt x="266938" y="40053"/>
                    <a:pt x="326945" y="29575"/>
                    <a:pt x="391716" y="24813"/>
                  </a:cubicBezTo>
                  <a:cubicBezTo>
                    <a:pt x="467916" y="19098"/>
                    <a:pt x="621268" y="9573"/>
                    <a:pt x="623173" y="120063"/>
                  </a:cubicBezTo>
                  <a:cubicBezTo>
                    <a:pt x="624126" y="218170"/>
                    <a:pt x="450770" y="217218"/>
                    <a:pt x="386953" y="216265"/>
                  </a:cubicBezTo>
                  <a:close/>
                </a:path>
              </a:pathLst>
            </a:custGeom>
            <a:grpFill/>
            <a:ln w="9525" cap="flat">
              <a:noFill/>
              <a:prstDash val="solid"/>
              <a:miter/>
            </a:ln>
          </p:spPr>
          <p:txBody>
            <a:bodyPr rtlCol="0" anchor="ctr"/>
            <a:lstStyle/>
            <a:p>
              <a:endParaRPr lang="pt-BR"/>
            </a:p>
          </p:txBody>
        </p:sp>
        <p:sp>
          <p:nvSpPr>
            <p:cNvPr id="58" name="Forma Livre: Forma 42">
              <a:extLst>
                <a:ext uri="{FF2B5EF4-FFF2-40B4-BE49-F238E27FC236}">
                  <a16:creationId xmlns:a16="http://schemas.microsoft.com/office/drawing/2014/main" id="{E0A7539B-8A7A-5BD7-5902-B153A76089F8}"/>
                </a:ext>
              </a:extLst>
            </p:cNvPr>
            <p:cNvSpPr/>
            <p:nvPr/>
          </p:nvSpPr>
          <p:spPr>
            <a:xfrm rot="10800000">
              <a:off x="10318754" y="4953196"/>
              <a:ext cx="159342" cy="296988"/>
            </a:xfrm>
            <a:custGeom>
              <a:avLst/>
              <a:gdLst>
                <a:gd name="connsiteX0" fmla="*/ 16444 w 159342"/>
                <a:gd name="connsiteY0" fmla="*/ 123 h 296988"/>
                <a:gd name="connsiteX1" fmla="*/ 5014 w 159342"/>
                <a:gd name="connsiteY1" fmla="*/ 8695 h 296988"/>
                <a:gd name="connsiteX2" fmla="*/ 252 w 159342"/>
                <a:gd name="connsiteY2" fmla="*/ 87753 h 296988"/>
                <a:gd name="connsiteX3" fmla="*/ 10729 w 159342"/>
                <a:gd name="connsiteY3" fmla="*/ 99183 h 296988"/>
                <a:gd name="connsiteX4" fmla="*/ 44067 w 159342"/>
                <a:gd name="connsiteY4" fmla="*/ 254440 h 296988"/>
                <a:gd name="connsiteX5" fmla="*/ 142175 w 159342"/>
                <a:gd name="connsiteY5" fmla="*/ 262060 h 296988"/>
                <a:gd name="connsiteX6" fmla="*/ 16444 w 159342"/>
                <a:gd name="connsiteY6" fmla="*/ 123 h 296988"/>
                <a:gd name="connsiteX7" fmla="*/ 123125 w 159342"/>
                <a:gd name="connsiteY7" fmla="*/ 250630 h 296988"/>
                <a:gd name="connsiteX8" fmla="*/ 54544 w 159342"/>
                <a:gd name="connsiteY8" fmla="*/ 210625 h 296988"/>
                <a:gd name="connsiteX9" fmla="*/ 41210 w 159342"/>
                <a:gd name="connsiteY9" fmla="*/ 59178 h 296988"/>
                <a:gd name="connsiteX10" fmla="*/ 21207 w 159342"/>
                <a:gd name="connsiteY10" fmla="*/ 49653 h 296988"/>
                <a:gd name="connsiteX11" fmla="*/ 42162 w 159342"/>
                <a:gd name="connsiteY11" fmla="*/ 30603 h 296988"/>
                <a:gd name="connsiteX12" fmla="*/ 83119 w 159342"/>
                <a:gd name="connsiteY12" fmla="*/ 65845 h 296988"/>
                <a:gd name="connsiteX13" fmla="*/ 136460 w 159342"/>
                <a:gd name="connsiteY13" fmla="*/ 190622 h 296988"/>
                <a:gd name="connsiteX14" fmla="*/ 123125 w 159342"/>
                <a:gd name="connsiteY14" fmla="*/ 250630 h 2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342" h="296988">
                  <a:moveTo>
                    <a:pt x="16444" y="123"/>
                  </a:moveTo>
                  <a:cubicBezTo>
                    <a:pt x="11682" y="-830"/>
                    <a:pt x="6919" y="3933"/>
                    <a:pt x="5014" y="8695"/>
                  </a:cubicBezTo>
                  <a:cubicBezTo>
                    <a:pt x="-1653" y="35365"/>
                    <a:pt x="252" y="61083"/>
                    <a:pt x="252" y="87753"/>
                  </a:cubicBezTo>
                  <a:cubicBezTo>
                    <a:pt x="252" y="94420"/>
                    <a:pt x="5014" y="98230"/>
                    <a:pt x="10729" y="99183"/>
                  </a:cubicBezTo>
                  <a:cubicBezTo>
                    <a:pt x="7872" y="151570"/>
                    <a:pt x="25017" y="212530"/>
                    <a:pt x="44067" y="254440"/>
                  </a:cubicBezTo>
                  <a:cubicBezTo>
                    <a:pt x="67879" y="306828"/>
                    <a:pt x="111694" y="312543"/>
                    <a:pt x="142175" y="262060"/>
                  </a:cubicBezTo>
                  <a:cubicBezTo>
                    <a:pt x="195514" y="177288"/>
                    <a:pt x="116457" y="10600"/>
                    <a:pt x="16444" y="123"/>
                  </a:cubicBezTo>
                  <a:close/>
                  <a:moveTo>
                    <a:pt x="123125" y="250630"/>
                  </a:moveTo>
                  <a:cubicBezTo>
                    <a:pt x="93597" y="311590"/>
                    <a:pt x="62164" y="238247"/>
                    <a:pt x="54544" y="210625"/>
                  </a:cubicBezTo>
                  <a:cubicBezTo>
                    <a:pt x="40257" y="163000"/>
                    <a:pt x="24064" y="107755"/>
                    <a:pt x="41210" y="59178"/>
                  </a:cubicBezTo>
                  <a:cubicBezTo>
                    <a:pt x="45972" y="46795"/>
                    <a:pt x="28827" y="41080"/>
                    <a:pt x="21207" y="49653"/>
                  </a:cubicBezTo>
                  <a:cubicBezTo>
                    <a:pt x="22160" y="35365"/>
                    <a:pt x="26922" y="23935"/>
                    <a:pt x="42162" y="30603"/>
                  </a:cubicBezTo>
                  <a:cubicBezTo>
                    <a:pt x="58354" y="38222"/>
                    <a:pt x="71689" y="52510"/>
                    <a:pt x="83119" y="65845"/>
                  </a:cubicBezTo>
                  <a:cubicBezTo>
                    <a:pt x="112647" y="99183"/>
                    <a:pt x="130744" y="146808"/>
                    <a:pt x="136460" y="190622"/>
                  </a:cubicBezTo>
                  <a:cubicBezTo>
                    <a:pt x="138364" y="212530"/>
                    <a:pt x="132650" y="230628"/>
                    <a:pt x="123125" y="250630"/>
                  </a:cubicBezTo>
                  <a:close/>
                </a:path>
              </a:pathLst>
            </a:custGeom>
            <a:grpFill/>
            <a:ln w="9525" cap="flat">
              <a:noFill/>
              <a:prstDash val="solid"/>
              <a:miter/>
            </a:ln>
          </p:spPr>
          <p:txBody>
            <a:bodyPr rtlCol="0" anchor="ctr"/>
            <a:lstStyle/>
            <a:p>
              <a:endParaRPr lang="pt-BR"/>
            </a:p>
          </p:txBody>
        </p:sp>
        <p:sp>
          <p:nvSpPr>
            <p:cNvPr id="59" name="Forma Livre: Forma 43">
              <a:extLst>
                <a:ext uri="{FF2B5EF4-FFF2-40B4-BE49-F238E27FC236}">
                  <a16:creationId xmlns:a16="http://schemas.microsoft.com/office/drawing/2014/main" id="{B572D3C9-E65F-88F5-BA93-021E16FA9BFF}"/>
                </a:ext>
              </a:extLst>
            </p:cNvPr>
            <p:cNvSpPr/>
            <p:nvPr/>
          </p:nvSpPr>
          <p:spPr>
            <a:xfrm rot="10800000">
              <a:off x="9864086" y="5095714"/>
              <a:ext cx="346704" cy="279152"/>
            </a:xfrm>
            <a:custGeom>
              <a:avLst/>
              <a:gdLst>
                <a:gd name="connsiteX0" fmla="*/ 11076 w 346704"/>
                <a:gd name="connsiteY0" fmla="*/ 28 h 279152"/>
                <a:gd name="connsiteX1" fmla="*/ 11076 w 346704"/>
                <a:gd name="connsiteY1" fmla="*/ 22888 h 279152"/>
                <a:gd name="connsiteX2" fmla="*/ 30126 w 346704"/>
                <a:gd name="connsiteY2" fmla="*/ 23840 h 279152"/>
                <a:gd name="connsiteX3" fmla="*/ 22506 w 346704"/>
                <a:gd name="connsiteY3" fmla="*/ 37175 h 279152"/>
                <a:gd name="connsiteX4" fmla="*/ 147283 w 346704"/>
                <a:gd name="connsiteY4" fmla="*/ 259108 h 279152"/>
                <a:gd name="connsiteX5" fmla="*/ 335878 w 346704"/>
                <a:gd name="connsiteY5" fmla="*/ 211483 h 279152"/>
                <a:gd name="connsiteX6" fmla="*/ 11076 w 346704"/>
                <a:gd name="connsiteY6" fmla="*/ 28 h 279152"/>
                <a:gd name="connsiteX7" fmla="*/ 137758 w 346704"/>
                <a:gd name="connsiteY7" fmla="*/ 222913 h 279152"/>
                <a:gd name="connsiteX8" fmla="*/ 44413 w 346704"/>
                <a:gd name="connsiteY8" fmla="*/ 30508 h 279152"/>
                <a:gd name="connsiteX9" fmla="*/ 39651 w 346704"/>
                <a:gd name="connsiteY9" fmla="*/ 23840 h 279152"/>
                <a:gd name="connsiteX10" fmla="*/ 172048 w 346704"/>
                <a:gd name="connsiteY10" fmla="*/ 48605 h 279152"/>
                <a:gd name="connsiteX11" fmla="*/ 319686 w 346704"/>
                <a:gd name="connsiteY11" fmla="*/ 161000 h 279152"/>
                <a:gd name="connsiteX12" fmla="*/ 137758 w 346704"/>
                <a:gd name="connsiteY12" fmla="*/ 222913 h 2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6704" h="279152">
                  <a:moveTo>
                    <a:pt x="11076" y="28"/>
                  </a:moveTo>
                  <a:cubicBezTo>
                    <a:pt x="-4164" y="-925"/>
                    <a:pt x="-3212" y="22888"/>
                    <a:pt x="11076" y="22888"/>
                  </a:cubicBezTo>
                  <a:cubicBezTo>
                    <a:pt x="17743" y="22888"/>
                    <a:pt x="24411" y="23840"/>
                    <a:pt x="30126" y="23840"/>
                  </a:cubicBezTo>
                  <a:cubicBezTo>
                    <a:pt x="24411" y="25745"/>
                    <a:pt x="20601" y="30508"/>
                    <a:pt x="22506" y="37175"/>
                  </a:cubicBezTo>
                  <a:cubicBezTo>
                    <a:pt x="45366" y="116233"/>
                    <a:pt x="75846" y="211483"/>
                    <a:pt x="147283" y="259108"/>
                  </a:cubicBezTo>
                  <a:cubicBezTo>
                    <a:pt x="206338" y="299113"/>
                    <a:pt x="306351" y="277205"/>
                    <a:pt x="335878" y="211483"/>
                  </a:cubicBezTo>
                  <a:cubicBezTo>
                    <a:pt x="407316" y="52415"/>
                    <a:pt x="105373" y="2885"/>
                    <a:pt x="11076" y="28"/>
                  </a:cubicBezTo>
                  <a:close/>
                  <a:moveTo>
                    <a:pt x="137758" y="222913"/>
                  </a:moveTo>
                  <a:cubicBezTo>
                    <a:pt x="86323" y="175288"/>
                    <a:pt x="62511" y="96230"/>
                    <a:pt x="44413" y="30508"/>
                  </a:cubicBezTo>
                  <a:cubicBezTo>
                    <a:pt x="43461" y="27650"/>
                    <a:pt x="41556" y="24793"/>
                    <a:pt x="39651" y="23840"/>
                  </a:cubicBezTo>
                  <a:cubicBezTo>
                    <a:pt x="84418" y="27650"/>
                    <a:pt x="129186" y="36223"/>
                    <a:pt x="172048" y="48605"/>
                  </a:cubicBezTo>
                  <a:cubicBezTo>
                    <a:pt x="227293" y="64798"/>
                    <a:pt x="311113" y="95278"/>
                    <a:pt x="319686" y="161000"/>
                  </a:cubicBezTo>
                  <a:cubicBezTo>
                    <a:pt x="333021" y="263870"/>
                    <a:pt x="193956" y="275300"/>
                    <a:pt x="137758" y="222913"/>
                  </a:cubicBezTo>
                  <a:close/>
                </a:path>
              </a:pathLst>
            </a:custGeom>
            <a:grpFill/>
            <a:ln w="9525" cap="flat">
              <a:noFill/>
              <a:prstDash val="solid"/>
              <a:miter/>
            </a:ln>
          </p:spPr>
          <p:txBody>
            <a:bodyPr rtlCol="0" anchor="ctr"/>
            <a:lstStyle/>
            <a:p>
              <a:endParaRPr lang="pt-BR"/>
            </a:p>
          </p:txBody>
        </p:sp>
        <p:sp>
          <p:nvSpPr>
            <p:cNvPr id="60" name="Forma Livre: Forma 44">
              <a:extLst>
                <a:ext uri="{FF2B5EF4-FFF2-40B4-BE49-F238E27FC236}">
                  <a16:creationId xmlns:a16="http://schemas.microsoft.com/office/drawing/2014/main" id="{74D9585F-AE78-A2C4-E1EA-D97267E12257}"/>
                </a:ext>
              </a:extLst>
            </p:cNvPr>
            <p:cNvSpPr/>
            <p:nvPr/>
          </p:nvSpPr>
          <p:spPr>
            <a:xfrm rot="10800000">
              <a:off x="9043143" y="5612286"/>
              <a:ext cx="882011" cy="255070"/>
            </a:xfrm>
            <a:custGeom>
              <a:avLst/>
              <a:gdLst>
                <a:gd name="connsiteX0" fmla="*/ 880822 w 882011"/>
                <a:gd name="connsiteY0" fmla="*/ 128662 h 255070"/>
                <a:gd name="connsiteX1" fmla="*/ 740804 w 882011"/>
                <a:gd name="connsiteY1" fmla="*/ 17220 h 255070"/>
                <a:gd name="connsiteX2" fmla="*/ 458864 w 882011"/>
                <a:gd name="connsiteY2" fmla="*/ 1980 h 255070"/>
                <a:gd name="connsiteX3" fmla="*/ 202642 w 882011"/>
                <a:gd name="connsiteY3" fmla="*/ 23887 h 255070"/>
                <a:gd name="connsiteX4" fmla="*/ 29287 w 882011"/>
                <a:gd name="connsiteY4" fmla="*/ 81990 h 255070"/>
                <a:gd name="connsiteX5" fmla="*/ 18809 w 882011"/>
                <a:gd name="connsiteY5" fmla="*/ 84847 h 255070"/>
                <a:gd name="connsiteX6" fmla="*/ 16905 w 882011"/>
                <a:gd name="connsiteY6" fmla="*/ 86752 h 255070"/>
                <a:gd name="connsiteX7" fmla="*/ 10237 w 882011"/>
                <a:gd name="connsiteY7" fmla="*/ 85800 h 255070"/>
                <a:gd name="connsiteX8" fmla="*/ 8332 w 882011"/>
                <a:gd name="connsiteY8" fmla="*/ 85800 h 255070"/>
                <a:gd name="connsiteX9" fmla="*/ 5474 w 882011"/>
                <a:gd name="connsiteY9" fmla="*/ 106755 h 255070"/>
                <a:gd name="connsiteX10" fmla="*/ 12142 w 882011"/>
                <a:gd name="connsiteY10" fmla="*/ 109612 h 255070"/>
                <a:gd name="connsiteX11" fmla="*/ 25477 w 882011"/>
                <a:gd name="connsiteY11" fmla="*/ 116280 h 255070"/>
                <a:gd name="connsiteX12" fmla="*/ 28334 w 882011"/>
                <a:gd name="connsiteY12" fmla="*/ 114375 h 255070"/>
                <a:gd name="connsiteX13" fmla="*/ 61672 w 882011"/>
                <a:gd name="connsiteY13" fmla="*/ 120090 h 255070"/>
                <a:gd name="connsiteX14" fmla="*/ 215977 w 882011"/>
                <a:gd name="connsiteY14" fmla="*/ 160095 h 255070"/>
                <a:gd name="connsiteX15" fmla="*/ 527445 w 882011"/>
                <a:gd name="connsiteY15" fmla="*/ 241057 h 255070"/>
                <a:gd name="connsiteX16" fmla="*/ 880822 w 882011"/>
                <a:gd name="connsiteY16" fmla="*/ 128662 h 255070"/>
                <a:gd name="connsiteX17" fmla="*/ 697942 w 882011"/>
                <a:gd name="connsiteY17" fmla="*/ 230580 h 255070"/>
                <a:gd name="connsiteX18" fmla="*/ 435052 w 882011"/>
                <a:gd name="connsiteY18" fmla="*/ 200100 h 255070"/>
                <a:gd name="connsiteX19" fmla="*/ 189307 w 882011"/>
                <a:gd name="connsiteY19" fmla="*/ 127710 h 255070"/>
                <a:gd name="connsiteX20" fmla="*/ 82627 w 882011"/>
                <a:gd name="connsiteY20" fmla="*/ 101040 h 255070"/>
                <a:gd name="connsiteX21" fmla="*/ 47384 w 882011"/>
                <a:gd name="connsiteY21" fmla="*/ 95325 h 255070"/>
                <a:gd name="connsiteX22" fmla="*/ 196927 w 882011"/>
                <a:gd name="connsiteY22" fmla="*/ 46747 h 255070"/>
                <a:gd name="connsiteX23" fmla="*/ 407430 w 882011"/>
                <a:gd name="connsiteY23" fmla="*/ 24840 h 255070"/>
                <a:gd name="connsiteX24" fmla="*/ 664605 w 882011"/>
                <a:gd name="connsiteY24" fmla="*/ 28650 h 255070"/>
                <a:gd name="connsiteX25" fmla="*/ 855104 w 882011"/>
                <a:gd name="connsiteY25" fmla="*/ 121995 h 255070"/>
                <a:gd name="connsiteX26" fmla="*/ 697942 w 882011"/>
                <a:gd name="connsiteY26" fmla="*/ 230580 h 25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2011" h="255070">
                  <a:moveTo>
                    <a:pt x="880822" y="128662"/>
                  </a:moveTo>
                  <a:cubicBezTo>
                    <a:pt x="871297" y="61035"/>
                    <a:pt x="797954" y="29602"/>
                    <a:pt x="740804" y="17220"/>
                  </a:cubicBezTo>
                  <a:cubicBezTo>
                    <a:pt x="650317" y="-3735"/>
                    <a:pt x="551257" y="-878"/>
                    <a:pt x="458864" y="1980"/>
                  </a:cubicBezTo>
                  <a:cubicBezTo>
                    <a:pt x="373139" y="3885"/>
                    <a:pt x="287414" y="10552"/>
                    <a:pt x="202642" y="23887"/>
                  </a:cubicBezTo>
                  <a:cubicBezTo>
                    <a:pt x="143587" y="33412"/>
                    <a:pt x="79770" y="46747"/>
                    <a:pt x="29287" y="81990"/>
                  </a:cubicBezTo>
                  <a:cubicBezTo>
                    <a:pt x="25477" y="81037"/>
                    <a:pt x="21667" y="81037"/>
                    <a:pt x="18809" y="84847"/>
                  </a:cubicBezTo>
                  <a:cubicBezTo>
                    <a:pt x="17857" y="85800"/>
                    <a:pt x="17857" y="86752"/>
                    <a:pt x="16905" y="86752"/>
                  </a:cubicBezTo>
                  <a:cubicBezTo>
                    <a:pt x="14999" y="85800"/>
                    <a:pt x="12142" y="85800"/>
                    <a:pt x="10237" y="85800"/>
                  </a:cubicBezTo>
                  <a:cubicBezTo>
                    <a:pt x="9284" y="85800"/>
                    <a:pt x="9284" y="85800"/>
                    <a:pt x="8332" y="85800"/>
                  </a:cubicBezTo>
                  <a:cubicBezTo>
                    <a:pt x="-1193" y="87705"/>
                    <a:pt x="-3098" y="101992"/>
                    <a:pt x="5474" y="106755"/>
                  </a:cubicBezTo>
                  <a:cubicBezTo>
                    <a:pt x="7380" y="107707"/>
                    <a:pt x="9284" y="108660"/>
                    <a:pt x="12142" y="109612"/>
                  </a:cubicBezTo>
                  <a:cubicBezTo>
                    <a:pt x="14047" y="115327"/>
                    <a:pt x="20714" y="118185"/>
                    <a:pt x="25477" y="116280"/>
                  </a:cubicBezTo>
                  <a:cubicBezTo>
                    <a:pt x="26430" y="116280"/>
                    <a:pt x="27382" y="115327"/>
                    <a:pt x="28334" y="114375"/>
                  </a:cubicBezTo>
                  <a:cubicBezTo>
                    <a:pt x="39764" y="117232"/>
                    <a:pt x="51195" y="118185"/>
                    <a:pt x="61672" y="120090"/>
                  </a:cubicBezTo>
                  <a:cubicBezTo>
                    <a:pt x="115012" y="131520"/>
                    <a:pt x="164542" y="141997"/>
                    <a:pt x="215977" y="160095"/>
                  </a:cubicBezTo>
                  <a:cubicBezTo>
                    <a:pt x="317895" y="195337"/>
                    <a:pt x="421717" y="222960"/>
                    <a:pt x="527445" y="241057"/>
                  </a:cubicBezTo>
                  <a:cubicBezTo>
                    <a:pt x="616027" y="257250"/>
                    <a:pt x="902729" y="289635"/>
                    <a:pt x="880822" y="128662"/>
                  </a:cubicBezTo>
                  <a:close/>
                  <a:moveTo>
                    <a:pt x="697942" y="230580"/>
                  </a:moveTo>
                  <a:cubicBezTo>
                    <a:pt x="609359" y="236295"/>
                    <a:pt x="520777" y="220102"/>
                    <a:pt x="435052" y="200100"/>
                  </a:cubicBezTo>
                  <a:cubicBezTo>
                    <a:pt x="351232" y="181050"/>
                    <a:pt x="270270" y="155332"/>
                    <a:pt x="189307" y="127710"/>
                  </a:cubicBezTo>
                  <a:cubicBezTo>
                    <a:pt x="154064" y="115327"/>
                    <a:pt x="118822" y="106755"/>
                    <a:pt x="82627" y="101040"/>
                  </a:cubicBezTo>
                  <a:cubicBezTo>
                    <a:pt x="73102" y="99135"/>
                    <a:pt x="59767" y="98182"/>
                    <a:pt x="47384" y="95325"/>
                  </a:cubicBezTo>
                  <a:cubicBezTo>
                    <a:pt x="91199" y="66750"/>
                    <a:pt x="146445" y="55320"/>
                    <a:pt x="196927" y="46747"/>
                  </a:cubicBezTo>
                  <a:cubicBezTo>
                    <a:pt x="266459" y="34365"/>
                    <a:pt x="336945" y="28650"/>
                    <a:pt x="407430" y="24840"/>
                  </a:cubicBezTo>
                  <a:cubicBezTo>
                    <a:pt x="493155" y="20077"/>
                    <a:pt x="578880" y="21030"/>
                    <a:pt x="664605" y="28650"/>
                  </a:cubicBezTo>
                  <a:cubicBezTo>
                    <a:pt x="736042" y="34365"/>
                    <a:pt x="825577" y="46747"/>
                    <a:pt x="855104" y="121995"/>
                  </a:cubicBezTo>
                  <a:cubicBezTo>
                    <a:pt x="891300" y="211530"/>
                    <a:pt x="752234" y="226770"/>
                    <a:pt x="697942" y="230580"/>
                  </a:cubicBezTo>
                  <a:close/>
                </a:path>
              </a:pathLst>
            </a:custGeom>
            <a:grpFill/>
            <a:ln w="9525" cap="flat">
              <a:noFill/>
              <a:prstDash val="solid"/>
              <a:miter/>
            </a:ln>
          </p:spPr>
          <p:txBody>
            <a:bodyPr rtlCol="0" anchor="ctr"/>
            <a:lstStyle/>
            <a:p>
              <a:endParaRPr lang="pt-BR"/>
            </a:p>
          </p:txBody>
        </p:sp>
        <p:sp>
          <p:nvSpPr>
            <p:cNvPr id="61" name="Forma Livre: Forma 45">
              <a:extLst>
                <a:ext uri="{FF2B5EF4-FFF2-40B4-BE49-F238E27FC236}">
                  <a16:creationId xmlns:a16="http://schemas.microsoft.com/office/drawing/2014/main" id="{CBBBCE4C-3AA4-4A6F-0C6C-474EE5879D8F}"/>
                </a:ext>
              </a:extLst>
            </p:cNvPr>
            <p:cNvSpPr/>
            <p:nvPr/>
          </p:nvSpPr>
          <p:spPr>
            <a:xfrm rot="10800000">
              <a:off x="9167796" y="5709523"/>
              <a:ext cx="172763" cy="78745"/>
            </a:xfrm>
            <a:custGeom>
              <a:avLst/>
              <a:gdLst>
                <a:gd name="connsiteX0" fmla="*/ 159068 w 172763"/>
                <a:gd name="connsiteY0" fmla="*/ 11474 h 78745"/>
                <a:gd name="connsiteX1" fmla="*/ 64770 w 172763"/>
                <a:gd name="connsiteY1" fmla="*/ 11474 h 78745"/>
                <a:gd name="connsiteX2" fmla="*/ 59055 w 172763"/>
                <a:gd name="connsiteY2" fmla="*/ 19094 h 78745"/>
                <a:gd name="connsiteX3" fmla="*/ 5715 w 172763"/>
                <a:gd name="connsiteY3" fmla="*/ 30524 h 78745"/>
                <a:gd name="connsiteX4" fmla="*/ 0 w 172763"/>
                <a:gd name="connsiteY4" fmla="*/ 40049 h 78745"/>
                <a:gd name="connsiteX5" fmla="*/ 151447 w 172763"/>
                <a:gd name="connsiteY5" fmla="*/ 61004 h 78745"/>
                <a:gd name="connsiteX6" fmla="*/ 159068 w 172763"/>
                <a:gd name="connsiteY6" fmla="*/ 11474 h 78745"/>
                <a:gd name="connsiteX7" fmla="*/ 120968 w 172763"/>
                <a:gd name="connsiteY7" fmla="*/ 49574 h 78745"/>
                <a:gd name="connsiteX8" fmla="*/ 25717 w 172763"/>
                <a:gd name="connsiteY8" fmla="*/ 46717 h 78745"/>
                <a:gd name="connsiteX9" fmla="*/ 72390 w 172763"/>
                <a:gd name="connsiteY9" fmla="*/ 46717 h 78745"/>
                <a:gd name="connsiteX10" fmla="*/ 83820 w 172763"/>
                <a:gd name="connsiteY10" fmla="*/ 28619 h 78745"/>
                <a:gd name="connsiteX11" fmla="*/ 135255 w 172763"/>
                <a:gd name="connsiteY11" fmla="*/ 26714 h 78745"/>
                <a:gd name="connsiteX12" fmla="*/ 150495 w 172763"/>
                <a:gd name="connsiteY12" fmla="*/ 34334 h 78745"/>
                <a:gd name="connsiteX13" fmla="*/ 120968 w 172763"/>
                <a:gd name="connsiteY13" fmla="*/ 49574 h 7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2763" h="78745">
                  <a:moveTo>
                    <a:pt x="159068" y="11474"/>
                  </a:moveTo>
                  <a:cubicBezTo>
                    <a:pt x="133350" y="-5671"/>
                    <a:pt x="91440" y="-1861"/>
                    <a:pt x="64770" y="11474"/>
                  </a:cubicBezTo>
                  <a:cubicBezTo>
                    <a:pt x="60960" y="13379"/>
                    <a:pt x="59055" y="16237"/>
                    <a:pt x="59055" y="19094"/>
                  </a:cubicBezTo>
                  <a:cubicBezTo>
                    <a:pt x="40957" y="17189"/>
                    <a:pt x="22860" y="20999"/>
                    <a:pt x="5715" y="30524"/>
                  </a:cubicBezTo>
                  <a:cubicBezTo>
                    <a:pt x="2857" y="32429"/>
                    <a:pt x="0" y="36239"/>
                    <a:pt x="0" y="40049"/>
                  </a:cubicBezTo>
                  <a:cubicBezTo>
                    <a:pt x="6667" y="99104"/>
                    <a:pt x="117157" y="77197"/>
                    <a:pt x="151447" y="61004"/>
                  </a:cubicBezTo>
                  <a:cubicBezTo>
                    <a:pt x="175260" y="50527"/>
                    <a:pt x="180975" y="26714"/>
                    <a:pt x="159068" y="11474"/>
                  </a:cubicBezTo>
                  <a:close/>
                  <a:moveTo>
                    <a:pt x="120968" y="49574"/>
                  </a:moveTo>
                  <a:cubicBezTo>
                    <a:pt x="107632" y="53384"/>
                    <a:pt x="40957" y="63862"/>
                    <a:pt x="25717" y="46717"/>
                  </a:cubicBezTo>
                  <a:cubicBezTo>
                    <a:pt x="40957" y="41002"/>
                    <a:pt x="56197" y="40049"/>
                    <a:pt x="72390" y="46717"/>
                  </a:cubicBezTo>
                  <a:cubicBezTo>
                    <a:pt x="83820" y="50527"/>
                    <a:pt x="89535" y="36239"/>
                    <a:pt x="83820" y="28619"/>
                  </a:cubicBezTo>
                  <a:cubicBezTo>
                    <a:pt x="100013" y="22904"/>
                    <a:pt x="118110" y="22904"/>
                    <a:pt x="135255" y="26714"/>
                  </a:cubicBezTo>
                  <a:cubicBezTo>
                    <a:pt x="138113" y="27667"/>
                    <a:pt x="150495" y="30524"/>
                    <a:pt x="150495" y="34334"/>
                  </a:cubicBezTo>
                  <a:cubicBezTo>
                    <a:pt x="151447" y="40049"/>
                    <a:pt x="124777" y="47669"/>
                    <a:pt x="120968" y="49574"/>
                  </a:cubicBezTo>
                  <a:close/>
                </a:path>
              </a:pathLst>
            </a:custGeom>
            <a:grpFill/>
            <a:ln w="9525" cap="flat">
              <a:noFill/>
              <a:prstDash val="solid"/>
              <a:miter/>
            </a:ln>
          </p:spPr>
          <p:txBody>
            <a:bodyPr rtlCol="0" anchor="ctr"/>
            <a:lstStyle/>
            <a:p>
              <a:endParaRPr lang="pt-BR"/>
            </a:p>
          </p:txBody>
        </p:sp>
        <p:sp>
          <p:nvSpPr>
            <p:cNvPr id="62" name="Forma Livre: Forma 46">
              <a:extLst>
                <a:ext uri="{FF2B5EF4-FFF2-40B4-BE49-F238E27FC236}">
                  <a16:creationId xmlns:a16="http://schemas.microsoft.com/office/drawing/2014/main" id="{4C7A6A85-B02F-DF4E-AB94-2A0069A9EBBF}"/>
                </a:ext>
              </a:extLst>
            </p:cNvPr>
            <p:cNvSpPr/>
            <p:nvPr/>
          </p:nvSpPr>
          <p:spPr>
            <a:xfrm rot="10800000">
              <a:off x="11441796" y="5433288"/>
              <a:ext cx="140081" cy="69748"/>
            </a:xfrm>
            <a:custGeom>
              <a:avLst/>
              <a:gdLst>
                <a:gd name="connsiteX0" fmla="*/ 134247 w 140081"/>
                <a:gd name="connsiteY0" fmla="*/ 19244 h 69748"/>
                <a:gd name="connsiteX1" fmla="*/ 90432 w 140081"/>
                <a:gd name="connsiteY1" fmla="*/ 6862 h 69748"/>
                <a:gd name="connsiteX2" fmla="*/ 87574 w 140081"/>
                <a:gd name="connsiteY2" fmla="*/ 4957 h 69748"/>
                <a:gd name="connsiteX3" fmla="*/ 3755 w 140081"/>
                <a:gd name="connsiteY3" fmla="*/ 47819 h 69748"/>
                <a:gd name="connsiteX4" fmla="*/ 137105 w 140081"/>
                <a:gd name="connsiteY4" fmla="*/ 36389 h 69748"/>
                <a:gd name="connsiteX5" fmla="*/ 134247 w 140081"/>
                <a:gd name="connsiteY5" fmla="*/ 19244 h 69748"/>
                <a:gd name="connsiteX6" fmla="*/ 34235 w 140081"/>
                <a:gd name="connsiteY6" fmla="*/ 44962 h 69748"/>
                <a:gd name="connsiteX7" fmla="*/ 38045 w 140081"/>
                <a:gd name="connsiteY7" fmla="*/ 27817 h 69748"/>
                <a:gd name="connsiteX8" fmla="*/ 52332 w 140081"/>
                <a:gd name="connsiteY8" fmla="*/ 24007 h 69748"/>
                <a:gd name="connsiteX9" fmla="*/ 65667 w 140081"/>
                <a:gd name="connsiteY9" fmla="*/ 36389 h 69748"/>
                <a:gd name="connsiteX10" fmla="*/ 106624 w 140081"/>
                <a:gd name="connsiteY10" fmla="*/ 32579 h 69748"/>
                <a:gd name="connsiteX11" fmla="*/ 34235 w 140081"/>
                <a:gd name="connsiteY11" fmla="*/ 44962 h 6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081" h="69748">
                  <a:moveTo>
                    <a:pt x="134247" y="19244"/>
                  </a:moveTo>
                  <a:cubicBezTo>
                    <a:pt x="121865" y="9719"/>
                    <a:pt x="105672" y="5909"/>
                    <a:pt x="90432" y="6862"/>
                  </a:cubicBezTo>
                  <a:cubicBezTo>
                    <a:pt x="89480" y="5909"/>
                    <a:pt x="88527" y="5909"/>
                    <a:pt x="87574" y="4957"/>
                  </a:cubicBezTo>
                  <a:cubicBezTo>
                    <a:pt x="61857" y="-8378"/>
                    <a:pt x="-18153" y="4957"/>
                    <a:pt x="3755" y="47819"/>
                  </a:cubicBezTo>
                  <a:cubicBezTo>
                    <a:pt x="24710" y="88777"/>
                    <a:pt x="114245" y="64964"/>
                    <a:pt x="137105" y="36389"/>
                  </a:cubicBezTo>
                  <a:cubicBezTo>
                    <a:pt x="141867" y="31627"/>
                    <a:pt x="140915" y="24959"/>
                    <a:pt x="134247" y="19244"/>
                  </a:cubicBezTo>
                  <a:close/>
                  <a:moveTo>
                    <a:pt x="34235" y="44962"/>
                  </a:moveTo>
                  <a:cubicBezTo>
                    <a:pt x="14232" y="40199"/>
                    <a:pt x="26615" y="31627"/>
                    <a:pt x="38045" y="27817"/>
                  </a:cubicBezTo>
                  <a:cubicBezTo>
                    <a:pt x="41855" y="26864"/>
                    <a:pt x="47570" y="24959"/>
                    <a:pt x="52332" y="24007"/>
                  </a:cubicBezTo>
                  <a:cubicBezTo>
                    <a:pt x="51380" y="31627"/>
                    <a:pt x="57095" y="39247"/>
                    <a:pt x="65667" y="36389"/>
                  </a:cubicBezTo>
                  <a:cubicBezTo>
                    <a:pt x="79002" y="31627"/>
                    <a:pt x="93290" y="28769"/>
                    <a:pt x="106624" y="32579"/>
                  </a:cubicBezTo>
                  <a:cubicBezTo>
                    <a:pt x="87574" y="45914"/>
                    <a:pt x="55190" y="49724"/>
                    <a:pt x="34235" y="44962"/>
                  </a:cubicBezTo>
                  <a:close/>
                </a:path>
              </a:pathLst>
            </a:custGeom>
            <a:grpFill/>
            <a:ln w="9525" cap="flat">
              <a:noFill/>
              <a:prstDash val="solid"/>
              <a:miter/>
            </a:ln>
          </p:spPr>
          <p:txBody>
            <a:bodyPr rtlCol="0" anchor="ctr"/>
            <a:lstStyle/>
            <a:p>
              <a:endParaRPr lang="pt-BR"/>
            </a:p>
          </p:txBody>
        </p:sp>
        <p:sp>
          <p:nvSpPr>
            <p:cNvPr id="63" name="Forma Livre: Forma 47">
              <a:extLst>
                <a:ext uri="{FF2B5EF4-FFF2-40B4-BE49-F238E27FC236}">
                  <a16:creationId xmlns:a16="http://schemas.microsoft.com/office/drawing/2014/main" id="{45624589-A31D-C343-0EF5-DBCC8A751406}"/>
                </a:ext>
              </a:extLst>
            </p:cNvPr>
            <p:cNvSpPr/>
            <p:nvPr/>
          </p:nvSpPr>
          <p:spPr>
            <a:xfrm rot="10800000">
              <a:off x="8132208" y="5576481"/>
              <a:ext cx="719190" cy="1343312"/>
            </a:xfrm>
            <a:custGeom>
              <a:avLst/>
              <a:gdLst>
                <a:gd name="connsiteX0" fmla="*/ 712894 w 719190"/>
                <a:gd name="connsiteY0" fmla="*/ 695325 h 1343312"/>
                <a:gd name="connsiteX1" fmla="*/ 446194 w 719190"/>
                <a:gd name="connsiteY1" fmla="*/ 224790 h 1343312"/>
                <a:gd name="connsiteX2" fmla="*/ 267123 w 719190"/>
                <a:gd name="connsiteY2" fmla="*/ 80963 h 1343312"/>
                <a:gd name="connsiteX3" fmla="*/ 116628 w 719190"/>
                <a:gd name="connsiteY3" fmla="*/ 0 h 1343312"/>
                <a:gd name="connsiteX4" fmla="*/ 116628 w 719190"/>
                <a:gd name="connsiteY4" fmla="*/ 22860 h 1343312"/>
                <a:gd name="connsiteX5" fmla="*/ 225214 w 719190"/>
                <a:gd name="connsiteY5" fmla="*/ 77152 h 1343312"/>
                <a:gd name="connsiteX6" fmla="*/ 342371 w 719190"/>
                <a:gd name="connsiteY6" fmla="*/ 171450 h 1343312"/>
                <a:gd name="connsiteX7" fmla="*/ 590973 w 719190"/>
                <a:gd name="connsiteY7" fmla="*/ 430530 h 1343312"/>
                <a:gd name="connsiteX8" fmla="*/ 602403 w 719190"/>
                <a:gd name="connsiteY8" fmla="*/ 1133475 h 1343312"/>
                <a:gd name="connsiteX9" fmla="*/ 321416 w 719190"/>
                <a:gd name="connsiteY9" fmla="*/ 1320165 h 1343312"/>
                <a:gd name="connsiteX10" fmla="*/ 69003 w 719190"/>
                <a:gd name="connsiteY10" fmla="*/ 1132523 h 1343312"/>
                <a:gd name="connsiteX11" fmla="*/ 58526 w 719190"/>
                <a:gd name="connsiteY11" fmla="*/ 773430 h 1343312"/>
                <a:gd name="connsiteX12" fmla="*/ 340466 w 719190"/>
                <a:gd name="connsiteY12" fmla="*/ 601980 h 1343312"/>
                <a:gd name="connsiteX13" fmla="*/ 506201 w 719190"/>
                <a:gd name="connsiteY13" fmla="*/ 860108 h 1343312"/>
                <a:gd name="connsiteX14" fmla="*/ 384281 w 719190"/>
                <a:gd name="connsiteY14" fmla="*/ 986790 h 1343312"/>
                <a:gd name="connsiteX15" fmla="*/ 269028 w 719190"/>
                <a:gd name="connsiteY15" fmla="*/ 986790 h 1343312"/>
                <a:gd name="connsiteX16" fmla="*/ 289983 w 719190"/>
                <a:gd name="connsiteY16" fmla="*/ 859155 h 1343312"/>
                <a:gd name="connsiteX17" fmla="*/ 284269 w 719190"/>
                <a:gd name="connsiteY17" fmla="*/ 837247 h 1343312"/>
                <a:gd name="connsiteX18" fmla="*/ 247121 w 719190"/>
                <a:gd name="connsiteY18" fmla="*/ 998220 h 1343312"/>
                <a:gd name="connsiteX19" fmla="*/ 467148 w 719190"/>
                <a:gd name="connsiteY19" fmla="*/ 967740 h 1343312"/>
                <a:gd name="connsiteX20" fmla="*/ 447146 w 719190"/>
                <a:gd name="connsiteY20" fmla="*/ 603885 h 1343312"/>
                <a:gd name="connsiteX21" fmla="*/ 203306 w 719190"/>
                <a:gd name="connsiteY21" fmla="*/ 606743 h 1343312"/>
                <a:gd name="connsiteX22" fmla="*/ 16616 w 719190"/>
                <a:gd name="connsiteY22" fmla="*/ 811530 h 1343312"/>
                <a:gd name="connsiteX23" fmla="*/ 42333 w 719190"/>
                <a:gd name="connsiteY23" fmla="*/ 1125855 h 1343312"/>
                <a:gd name="connsiteX24" fmla="*/ 213783 w 719190"/>
                <a:gd name="connsiteY24" fmla="*/ 1322070 h 1343312"/>
                <a:gd name="connsiteX25" fmla="*/ 594783 w 719190"/>
                <a:gd name="connsiteY25" fmla="*/ 1185863 h 1343312"/>
                <a:gd name="connsiteX26" fmla="*/ 712894 w 719190"/>
                <a:gd name="connsiteY26" fmla="*/ 695325 h 134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9190" h="1343312">
                  <a:moveTo>
                    <a:pt x="712894" y="695325"/>
                  </a:moveTo>
                  <a:cubicBezTo>
                    <a:pt x="689081" y="510540"/>
                    <a:pt x="583353" y="347663"/>
                    <a:pt x="446194" y="224790"/>
                  </a:cubicBezTo>
                  <a:cubicBezTo>
                    <a:pt x="389996" y="174308"/>
                    <a:pt x="327131" y="127635"/>
                    <a:pt x="267123" y="80963"/>
                  </a:cubicBezTo>
                  <a:cubicBezTo>
                    <a:pt x="226166" y="48577"/>
                    <a:pt x="172826" y="952"/>
                    <a:pt x="116628" y="0"/>
                  </a:cubicBezTo>
                  <a:cubicBezTo>
                    <a:pt x="101389" y="0"/>
                    <a:pt x="102341" y="22860"/>
                    <a:pt x="116628" y="22860"/>
                  </a:cubicBezTo>
                  <a:cubicBezTo>
                    <a:pt x="155681" y="23813"/>
                    <a:pt x="194733" y="55245"/>
                    <a:pt x="225214" y="77152"/>
                  </a:cubicBezTo>
                  <a:cubicBezTo>
                    <a:pt x="266171" y="106680"/>
                    <a:pt x="303319" y="140017"/>
                    <a:pt x="342371" y="171450"/>
                  </a:cubicBezTo>
                  <a:cubicBezTo>
                    <a:pt x="438573" y="248602"/>
                    <a:pt x="524298" y="325755"/>
                    <a:pt x="590973" y="430530"/>
                  </a:cubicBezTo>
                  <a:cubicBezTo>
                    <a:pt x="727181" y="643890"/>
                    <a:pt x="729086" y="916305"/>
                    <a:pt x="602403" y="1133475"/>
                  </a:cubicBezTo>
                  <a:cubicBezTo>
                    <a:pt x="541444" y="1238250"/>
                    <a:pt x="446194" y="1315403"/>
                    <a:pt x="321416" y="1320165"/>
                  </a:cubicBezTo>
                  <a:cubicBezTo>
                    <a:pt x="200448" y="1324928"/>
                    <a:pt x="110914" y="1238250"/>
                    <a:pt x="69003" y="1132523"/>
                  </a:cubicBezTo>
                  <a:cubicBezTo>
                    <a:pt x="25189" y="1022985"/>
                    <a:pt x="-1481" y="882015"/>
                    <a:pt x="58526" y="773430"/>
                  </a:cubicBezTo>
                  <a:cubicBezTo>
                    <a:pt x="116628" y="668655"/>
                    <a:pt x="220451" y="602933"/>
                    <a:pt x="340466" y="601980"/>
                  </a:cubicBezTo>
                  <a:cubicBezTo>
                    <a:pt x="480483" y="601028"/>
                    <a:pt x="535728" y="738188"/>
                    <a:pt x="506201" y="860108"/>
                  </a:cubicBezTo>
                  <a:cubicBezTo>
                    <a:pt x="490961" y="924878"/>
                    <a:pt x="445241" y="964883"/>
                    <a:pt x="384281" y="986790"/>
                  </a:cubicBezTo>
                  <a:cubicBezTo>
                    <a:pt x="347133" y="1000125"/>
                    <a:pt x="304271" y="1005840"/>
                    <a:pt x="269028" y="986790"/>
                  </a:cubicBezTo>
                  <a:cubicBezTo>
                    <a:pt x="214736" y="957263"/>
                    <a:pt x="241406" y="876300"/>
                    <a:pt x="289983" y="859155"/>
                  </a:cubicBezTo>
                  <a:cubicBezTo>
                    <a:pt x="304271" y="854393"/>
                    <a:pt x="297603" y="832485"/>
                    <a:pt x="284269" y="837247"/>
                  </a:cubicBezTo>
                  <a:cubicBezTo>
                    <a:pt x="215689" y="861060"/>
                    <a:pt x="195686" y="947738"/>
                    <a:pt x="247121" y="998220"/>
                  </a:cubicBezTo>
                  <a:cubicBezTo>
                    <a:pt x="302366" y="1052513"/>
                    <a:pt x="418571" y="1009650"/>
                    <a:pt x="467148" y="967740"/>
                  </a:cubicBezTo>
                  <a:cubicBezTo>
                    <a:pt x="570971" y="879158"/>
                    <a:pt x="560494" y="680085"/>
                    <a:pt x="447146" y="603885"/>
                  </a:cubicBezTo>
                  <a:cubicBezTo>
                    <a:pt x="379519" y="558165"/>
                    <a:pt x="273791" y="577215"/>
                    <a:pt x="203306" y="606743"/>
                  </a:cubicBezTo>
                  <a:cubicBezTo>
                    <a:pt x="118533" y="642938"/>
                    <a:pt x="47096" y="725805"/>
                    <a:pt x="16616" y="811530"/>
                  </a:cubicBezTo>
                  <a:cubicBezTo>
                    <a:pt x="-18627" y="911543"/>
                    <a:pt x="8044" y="1030605"/>
                    <a:pt x="42333" y="1125855"/>
                  </a:cubicBezTo>
                  <a:cubicBezTo>
                    <a:pt x="72814" y="1211580"/>
                    <a:pt x="128058" y="1285875"/>
                    <a:pt x="213783" y="1322070"/>
                  </a:cubicBezTo>
                  <a:cubicBezTo>
                    <a:pt x="358564" y="1383983"/>
                    <a:pt x="508106" y="1302068"/>
                    <a:pt x="594783" y="1185863"/>
                  </a:cubicBezTo>
                  <a:cubicBezTo>
                    <a:pt x="700511" y="1047750"/>
                    <a:pt x="734801" y="867728"/>
                    <a:pt x="712894" y="695325"/>
                  </a:cubicBezTo>
                  <a:close/>
                </a:path>
              </a:pathLst>
            </a:custGeom>
            <a:grpFill/>
            <a:ln w="9525" cap="flat">
              <a:noFill/>
              <a:prstDash val="solid"/>
              <a:miter/>
            </a:ln>
          </p:spPr>
          <p:txBody>
            <a:bodyPr rtlCol="0" anchor="ctr"/>
            <a:lstStyle/>
            <a:p>
              <a:endParaRPr lang="pt-BR"/>
            </a:p>
          </p:txBody>
        </p:sp>
        <p:sp>
          <p:nvSpPr>
            <p:cNvPr id="64" name="Forma Livre: Forma 48">
              <a:extLst>
                <a:ext uri="{FF2B5EF4-FFF2-40B4-BE49-F238E27FC236}">
                  <a16:creationId xmlns:a16="http://schemas.microsoft.com/office/drawing/2014/main" id="{6B300E8B-4CD8-F82D-44A3-0963EEDE3FAC}"/>
                </a:ext>
              </a:extLst>
            </p:cNvPr>
            <p:cNvSpPr/>
            <p:nvPr/>
          </p:nvSpPr>
          <p:spPr>
            <a:xfrm rot="10800000">
              <a:off x="8507837" y="6150888"/>
              <a:ext cx="470801" cy="369808"/>
            </a:xfrm>
            <a:custGeom>
              <a:avLst/>
              <a:gdLst>
                <a:gd name="connsiteX0" fmla="*/ 460086 w 470801"/>
                <a:gd name="connsiteY0" fmla="*/ 0 h 369808"/>
                <a:gd name="connsiteX1" fmla="*/ 147666 w 470801"/>
                <a:gd name="connsiteY1" fmla="*/ 98107 h 369808"/>
                <a:gd name="connsiteX2" fmla="*/ 29 w 470801"/>
                <a:gd name="connsiteY2" fmla="*/ 359093 h 369808"/>
                <a:gd name="connsiteX3" fmla="*/ 22889 w 470801"/>
                <a:gd name="connsiteY3" fmla="*/ 359093 h 369808"/>
                <a:gd name="connsiteX4" fmla="*/ 155286 w 470801"/>
                <a:gd name="connsiteY4" fmla="*/ 121920 h 369808"/>
                <a:gd name="connsiteX5" fmla="*/ 460086 w 470801"/>
                <a:gd name="connsiteY5" fmla="*/ 22860 h 369808"/>
                <a:gd name="connsiteX6" fmla="*/ 460086 w 470801"/>
                <a:gd name="connsiteY6" fmla="*/ 0 h 36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801" h="369808">
                  <a:moveTo>
                    <a:pt x="460086" y="0"/>
                  </a:moveTo>
                  <a:cubicBezTo>
                    <a:pt x="346739" y="952"/>
                    <a:pt x="236249" y="23813"/>
                    <a:pt x="147666" y="98107"/>
                  </a:cubicBezTo>
                  <a:cubicBezTo>
                    <a:pt x="75276" y="159068"/>
                    <a:pt x="5744" y="262890"/>
                    <a:pt x="29" y="359093"/>
                  </a:cubicBezTo>
                  <a:cubicBezTo>
                    <a:pt x="-924" y="373380"/>
                    <a:pt x="21936" y="373380"/>
                    <a:pt x="22889" y="359093"/>
                  </a:cubicBezTo>
                  <a:cubicBezTo>
                    <a:pt x="28604" y="269557"/>
                    <a:pt x="93374" y="181927"/>
                    <a:pt x="155286" y="121920"/>
                  </a:cubicBezTo>
                  <a:cubicBezTo>
                    <a:pt x="236249" y="43815"/>
                    <a:pt x="352454" y="23813"/>
                    <a:pt x="460086" y="22860"/>
                  </a:cubicBezTo>
                  <a:cubicBezTo>
                    <a:pt x="474374" y="22860"/>
                    <a:pt x="474374" y="0"/>
                    <a:pt x="460086" y="0"/>
                  </a:cubicBezTo>
                  <a:close/>
                </a:path>
              </a:pathLst>
            </a:custGeom>
            <a:grpFill/>
            <a:ln w="9525" cap="flat">
              <a:noFill/>
              <a:prstDash val="solid"/>
              <a:miter/>
            </a:ln>
          </p:spPr>
          <p:txBody>
            <a:bodyPr rtlCol="0" anchor="ctr"/>
            <a:lstStyle/>
            <a:p>
              <a:endParaRPr lang="pt-BR"/>
            </a:p>
          </p:txBody>
        </p:sp>
        <p:sp>
          <p:nvSpPr>
            <p:cNvPr id="65" name="Forma Livre: Forma 49">
              <a:extLst>
                <a:ext uri="{FF2B5EF4-FFF2-40B4-BE49-F238E27FC236}">
                  <a16:creationId xmlns:a16="http://schemas.microsoft.com/office/drawing/2014/main" id="{AB333F74-DD1C-4837-DB23-FA359E4A8245}"/>
                </a:ext>
              </a:extLst>
            </p:cNvPr>
            <p:cNvSpPr/>
            <p:nvPr/>
          </p:nvSpPr>
          <p:spPr>
            <a:xfrm rot="10800000">
              <a:off x="8754889" y="6488608"/>
              <a:ext cx="267019" cy="151176"/>
            </a:xfrm>
            <a:custGeom>
              <a:avLst/>
              <a:gdLst>
                <a:gd name="connsiteX0" fmla="*/ 255706 w 267019"/>
                <a:gd name="connsiteY0" fmla="*/ 26 h 151176"/>
                <a:gd name="connsiteX1" fmla="*/ 86161 w 267019"/>
                <a:gd name="connsiteY1" fmla="*/ 47651 h 151176"/>
                <a:gd name="connsiteX2" fmla="*/ 1388 w 267019"/>
                <a:gd name="connsiteY2" fmla="*/ 142901 h 151176"/>
                <a:gd name="connsiteX3" fmla="*/ 23295 w 267019"/>
                <a:gd name="connsiteY3" fmla="*/ 137186 h 151176"/>
                <a:gd name="connsiteX4" fmla="*/ 130928 w 267019"/>
                <a:gd name="connsiteY4" fmla="*/ 53366 h 151176"/>
                <a:gd name="connsiteX5" fmla="*/ 254753 w 267019"/>
                <a:gd name="connsiteY5" fmla="*/ 22886 h 151176"/>
                <a:gd name="connsiteX6" fmla="*/ 255706 w 267019"/>
                <a:gd name="connsiteY6" fmla="*/ 26 h 15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19" h="151176">
                  <a:moveTo>
                    <a:pt x="255706" y="26"/>
                  </a:moveTo>
                  <a:cubicBezTo>
                    <a:pt x="198556" y="-927"/>
                    <a:pt x="137595" y="24791"/>
                    <a:pt x="86161" y="47651"/>
                  </a:cubicBezTo>
                  <a:cubicBezTo>
                    <a:pt x="51870" y="63843"/>
                    <a:pt x="-10042" y="95276"/>
                    <a:pt x="1388" y="142901"/>
                  </a:cubicBezTo>
                  <a:cubicBezTo>
                    <a:pt x="5198" y="157188"/>
                    <a:pt x="27106" y="151473"/>
                    <a:pt x="23295" y="137186"/>
                  </a:cubicBezTo>
                  <a:cubicBezTo>
                    <a:pt x="12818" y="97181"/>
                    <a:pt x="105211" y="63843"/>
                    <a:pt x="130928" y="53366"/>
                  </a:cubicBezTo>
                  <a:cubicBezTo>
                    <a:pt x="169028" y="38126"/>
                    <a:pt x="213795" y="22886"/>
                    <a:pt x="254753" y="22886"/>
                  </a:cubicBezTo>
                  <a:cubicBezTo>
                    <a:pt x="270945" y="23838"/>
                    <a:pt x="270945" y="978"/>
                    <a:pt x="255706" y="26"/>
                  </a:cubicBezTo>
                  <a:close/>
                </a:path>
              </a:pathLst>
            </a:custGeom>
            <a:grpFill/>
            <a:ln w="9525" cap="flat">
              <a:noFill/>
              <a:prstDash val="solid"/>
              <a:miter/>
            </a:ln>
          </p:spPr>
          <p:txBody>
            <a:bodyPr rtlCol="0" anchor="ctr"/>
            <a:lstStyle/>
            <a:p>
              <a:endParaRPr lang="pt-BR"/>
            </a:p>
          </p:txBody>
        </p:sp>
        <p:sp>
          <p:nvSpPr>
            <p:cNvPr id="66" name="Forma Livre: Forma 50">
              <a:extLst>
                <a:ext uri="{FF2B5EF4-FFF2-40B4-BE49-F238E27FC236}">
                  <a16:creationId xmlns:a16="http://schemas.microsoft.com/office/drawing/2014/main" id="{B35E7525-CB18-1CC9-8B84-94CFAEF0C782}"/>
                </a:ext>
              </a:extLst>
            </p:cNvPr>
            <p:cNvSpPr/>
            <p:nvPr/>
          </p:nvSpPr>
          <p:spPr>
            <a:xfrm rot="10800000">
              <a:off x="7910714" y="5411835"/>
              <a:ext cx="888798" cy="1126048"/>
            </a:xfrm>
            <a:custGeom>
              <a:avLst/>
              <a:gdLst>
                <a:gd name="connsiteX0" fmla="*/ 842935 w 888798"/>
                <a:gd name="connsiteY0" fmla="*/ 191494 h 1126048"/>
                <a:gd name="connsiteX1" fmla="*/ 724824 w 888798"/>
                <a:gd name="connsiteY1" fmla="*/ 2899 h 1126048"/>
                <a:gd name="connsiteX2" fmla="*/ 708632 w 888798"/>
                <a:gd name="connsiteY2" fmla="*/ 19092 h 1126048"/>
                <a:gd name="connsiteX3" fmla="*/ 826742 w 888798"/>
                <a:gd name="connsiteY3" fmla="*/ 212449 h 1126048"/>
                <a:gd name="connsiteX4" fmla="*/ 865795 w 888798"/>
                <a:gd name="connsiteY4" fmla="*/ 437239 h 1126048"/>
                <a:gd name="connsiteX5" fmla="*/ 751495 w 888798"/>
                <a:gd name="connsiteY5" fmla="*/ 839194 h 1126048"/>
                <a:gd name="connsiteX6" fmla="*/ 416215 w 888798"/>
                <a:gd name="connsiteY6" fmla="*/ 1078272 h 1126048"/>
                <a:gd name="connsiteX7" fmla="*/ 16165 w 888798"/>
                <a:gd name="connsiteY7" fmla="*/ 1045887 h 1126048"/>
                <a:gd name="connsiteX8" fmla="*/ 4735 w 888798"/>
                <a:gd name="connsiteY8" fmla="*/ 1065889 h 1126048"/>
                <a:gd name="connsiteX9" fmla="*/ 408595 w 888798"/>
                <a:gd name="connsiteY9" fmla="*/ 1103989 h 1126048"/>
                <a:gd name="connsiteX10" fmla="*/ 763877 w 888798"/>
                <a:gd name="connsiteY10" fmla="*/ 863007 h 1126048"/>
                <a:gd name="connsiteX11" fmla="*/ 888654 w 888798"/>
                <a:gd name="connsiteY11" fmla="*/ 437239 h 1126048"/>
                <a:gd name="connsiteX12" fmla="*/ 842935 w 888798"/>
                <a:gd name="connsiteY12" fmla="*/ 191494 h 112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8798" h="1126048">
                  <a:moveTo>
                    <a:pt x="842935" y="191494"/>
                  </a:moveTo>
                  <a:cubicBezTo>
                    <a:pt x="817217" y="126724"/>
                    <a:pt x="777212" y="48619"/>
                    <a:pt x="724824" y="2899"/>
                  </a:cubicBezTo>
                  <a:cubicBezTo>
                    <a:pt x="713395" y="-6626"/>
                    <a:pt x="697202" y="9567"/>
                    <a:pt x="708632" y="19092"/>
                  </a:cubicBezTo>
                  <a:cubicBezTo>
                    <a:pt x="762924" y="65764"/>
                    <a:pt x="801024" y="146727"/>
                    <a:pt x="826742" y="212449"/>
                  </a:cubicBezTo>
                  <a:cubicBezTo>
                    <a:pt x="854365" y="283887"/>
                    <a:pt x="865795" y="361039"/>
                    <a:pt x="865795" y="437239"/>
                  </a:cubicBezTo>
                  <a:cubicBezTo>
                    <a:pt x="865795" y="576304"/>
                    <a:pt x="821979" y="720132"/>
                    <a:pt x="751495" y="839194"/>
                  </a:cubicBezTo>
                  <a:cubicBezTo>
                    <a:pt x="677199" y="964924"/>
                    <a:pt x="555279" y="1043029"/>
                    <a:pt x="416215" y="1078272"/>
                  </a:cubicBezTo>
                  <a:cubicBezTo>
                    <a:pt x="296199" y="1108752"/>
                    <a:pt x="119987" y="1124944"/>
                    <a:pt x="16165" y="1045887"/>
                  </a:cubicBezTo>
                  <a:cubicBezTo>
                    <a:pt x="4735" y="1037314"/>
                    <a:pt x="-6696" y="1057317"/>
                    <a:pt x="4735" y="1065889"/>
                  </a:cubicBezTo>
                  <a:cubicBezTo>
                    <a:pt x="112367" y="1147804"/>
                    <a:pt x="283817" y="1130659"/>
                    <a:pt x="408595" y="1103989"/>
                  </a:cubicBezTo>
                  <a:cubicBezTo>
                    <a:pt x="555279" y="1072557"/>
                    <a:pt x="681962" y="988737"/>
                    <a:pt x="763877" y="863007"/>
                  </a:cubicBezTo>
                  <a:cubicBezTo>
                    <a:pt x="843887" y="739182"/>
                    <a:pt x="884845" y="583924"/>
                    <a:pt x="888654" y="437239"/>
                  </a:cubicBezTo>
                  <a:cubicBezTo>
                    <a:pt x="890560" y="353419"/>
                    <a:pt x="873415" y="268647"/>
                    <a:pt x="842935" y="191494"/>
                  </a:cubicBezTo>
                  <a:close/>
                </a:path>
              </a:pathLst>
            </a:custGeom>
            <a:grpFill/>
            <a:ln w="9525" cap="flat">
              <a:noFill/>
              <a:prstDash val="solid"/>
              <a:miter/>
            </a:ln>
          </p:spPr>
          <p:txBody>
            <a:bodyPr rtlCol="0" anchor="ctr"/>
            <a:lstStyle/>
            <a:p>
              <a:endParaRPr lang="pt-BR"/>
            </a:p>
          </p:txBody>
        </p:sp>
        <p:sp>
          <p:nvSpPr>
            <p:cNvPr id="67" name="Forma Livre: Forma 51">
              <a:extLst>
                <a:ext uri="{FF2B5EF4-FFF2-40B4-BE49-F238E27FC236}">
                  <a16:creationId xmlns:a16="http://schemas.microsoft.com/office/drawing/2014/main" id="{5C0F2B0E-E00E-47A2-2693-CB5D060EA2B8}"/>
                </a:ext>
              </a:extLst>
            </p:cNvPr>
            <p:cNvSpPr/>
            <p:nvPr/>
          </p:nvSpPr>
          <p:spPr>
            <a:xfrm rot="10800000">
              <a:off x="7711185" y="5413143"/>
              <a:ext cx="383123" cy="918928"/>
            </a:xfrm>
            <a:custGeom>
              <a:avLst/>
              <a:gdLst>
                <a:gd name="connsiteX0" fmla="*/ 356806 w 383123"/>
                <a:gd name="connsiteY0" fmla="*/ 7590 h 918928"/>
                <a:gd name="connsiteX1" fmla="*/ 334898 w 383123"/>
                <a:gd name="connsiteY1" fmla="*/ 13305 h 918928"/>
                <a:gd name="connsiteX2" fmla="*/ 358711 w 383123"/>
                <a:gd name="connsiteY2" fmla="*/ 243810 h 918928"/>
                <a:gd name="connsiteX3" fmla="*/ 315848 w 383123"/>
                <a:gd name="connsiteY3" fmla="*/ 529560 h 918928"/>
                <a:gd name="connsiteX4" fmla="*/ 5333 w 383123"/>
                <a:gd name="connsiteY4" fmla="*/ 897225 h 918928"/>
                <a:gd name="connsiteX5" fmla="*/ 16763 w 383123"/>
                <a:gd name="connsiteY5" fmla="*/ 917227 h 918928"/>
                <a:gd name="connsiteX6" fmla="*/ 328231 w 383123"/>
                <a:gd name="connsiteY6" fmla="*/ 561945 h 918928"/>
                <a:gd name="connsiteX7" fmla="*/ 380618 w 383123"/>
                <a:gd name="connsiteY7" fmla="*/ 255240 h 918928"/>
                <a:gd name="connsiteX8" fmla="*/ 356806 w 383123"/>
                <a:gd name="connsiteY8" fmla="*/ 7590 h 9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23" h="918928">
                  <a:moveTo>
                    <a:pt x="356806" y="7590"/>
                  </a:moveTo>
                  <a:cubicBezTo>
                    <a:pt x="351091" y="-5745"/>
                    <a:pt x="329183" y="-30"/>
                    <a:pt x="334898" y="13305"/>
                  </a:cubicBezTo>
                  <a:cubicBezTo>
                    <a:pt x="364426" y="85695"/>
                    <a:pt x="361568" y="167610"/>
                    <a:pt x="358711" y="243810"/>
                  </a:cubicBezTo>
                  <a:cubicBezTo>
                    <a:pt x="354901" y="340965"/>
                    <a:pt x="346329" y="437167"/>
                    <a:pt x="315848" y="529560"/>
                  </a:cubicBezTo>
                  <a:cubicBezTo>
                    <a:pt x="262508" y="690532"/>
                    <a:pt x="149161" y="811500"/>
                    <a:pt x="5333" y="897225"/>
                  </a:cubicBezTo>
                  <a:cubicBezTo>
                    <a:pt x="-7049" y="904845"/>
                    <a:pt x="4381" y="924847"/>
                    <a:pt x="16763" y="917227"/>
                  </a:cubicBezTo>
                  <a:cubicBezTo>
                    <a:pt x="158686" y="832455"/>
                    <a:pt x="267271" y="717202"/>
                    <a:pt x="328231" y="561945"/>
                  </a:cubicBezTo>
                  <a:cubicBezTo>
                    <a:pt x="366331" y="463837"/>
                    <a:pt x="375856" y="359062"/>
                    <a:pt x="380618" y="255240"/>
                  </a:cubicBezTo>
                  <a:cubicBezTo>
                    <a:pt x="384429" y="175230"/>
                    <a:pt x="388238" y="85695"/>
                    <a:pt x="356806" y="7590"/>
                  </a:cubicBezTo>
                  <a:close/>
                </a:path>
              </a:pathLst>
            </a:custGeom>
            <a:grpFill/>
            <a:ln w="9525" cap="flat">
              <a:noFill/>
              <a:prstDash val="solid"/>
              <a:miter/>
            </a:ln>
          </p:spPr>
          <p:txBody>
            <a:bodyPr rtlCol="0" anchor="ctr"/>
            <a:lstStyle/>
            <a:p>
              <a:endParaRPr lang="pt-BR"/>
            </a:p>
          </p:txBody>
        </p:sp>
        <p:sp>
          <p:nvSpPr>
            <p:cNvPr id="68" name="Forma Livre: Forma 52">
              <a:extLst>
                <a:ext uri="{FF2B5EF4-FFF2-40B4-BE49-F238E27FC236}">
                  <a16:creationId xmlns:a16="http://schemas.microsoft.com/office/drawing/2014/main" id="{6EE0ABB4-A9AB-7BA3-81D4-E7FEDD6D22DF}"/>
                </a:ext>
              </a:extLst>
            </p:cNvPr>
            <p:cNvSpPr/>
            <p:nvPr/>
          </p:nvSpPr>
          <p:spPr>
            <a:xfrm rot="10800000">
              <a:off x="8853720" y="5108028"/>
              <a:ext cx="877336" cy="318732"/>
            </a:xfrm>
            <a:custGeom>
              <a:avLst/>
              <a:gdLst>
                <a:gd name="connsiteX0" fmla="*/ 843887 w 877336"/>
                <a:gd name="connsiteY0" fmla="*/ 79544 h 318732"/>
                <a:gd name="connsiteX1" fmla="*/ 778165 w 877336"/>
                <a:gd name="connsiteY1" fmla="*/ 138599 h 318732"/>
                <a:gd name="connsiteX2" fmla="*/ 716252 w 877336"/>
                <a:gd name="connsiteY2" fmla="*/ 179557 h 318732"/>
                <a:gd name="connsiteX3" fmla="*/ 704822 w 877336"/>
                <a:gd name="connsiteY3" fmla="*/ 118597 h 318732"/>
                <a:gd name="connsiteX4" fmla="*/ 677199 w 877336"/>
                <a:gd name="connsiteY4" fmla="*/ 61447 h 318732"/>
                <a:gd name="connsiteX5" fmla="*/ 548612 w 877336"/>
                <a:gd name="connsiteY5" fmla="*/ 224324 h 318732"/>
                <a:gd name="connsiteX6" fmla="*/ 482889 w 877336"/>
                <a:gd name="connsiteY6" fmla="*/ 210989 h 318732"/>
                <a:gd name="connsiteX7" fmla="*/ 470507 w 877336"/>
                <a:gd name="connsiteY7" fmla="*/ 131932 h 318732"/>
                <a:gd name="connsiteX8" fmla="*/ 466697 w 877336"/>
                <a:gd name="connsiteY8" fmla="*/ 15727 h 318732"/>
                <a:gd name="connsiteX9" fmla="*/ 452410 w 877336"/>
                <a:gd name="connsiteY9" fmla="*/ 8107 h 318732"/>
                <a:gd name="connsiteX10" fmla="*/ 326679 w 877336"/>
                <a:gd name="connsiteY10" fmla="*/ 151934 h 318732"/>
                <a:gd name="connsiteX11" fmla="*/ 269529 w 877336"/>
                <a:gd name="connsiteY11" fmla="*/ 279569 h 318732"/>
                <a:gd name="connsiteX12" fmla="*/ 211427 w 877336"/>
                <a:gd name="connsiteY12" fmla="*/ 213847 h 318732"/>
                <a:gd name="connsiteX13" fmla="*/ 214285 w 877336"/>
                <a:gd name="connsiteY13" fmla="*/ 145267 h 318732"/>
                <a:gd name="connsiteX14" fmla="*/ 145704 w 877336"/>
                <a:gd name="connsiteY14" fmla="*/ 7154 h 318732"/>
                <a:gd name="connsiteX15" fmla="*/ 59027 w 877336"/>
                <a:gd name="connsiteY15" fmla="*/ 124312 h 318732"/>
                <a:gd name="connsiteX16" fmla="*/ 36167 w 877336"/>
                <a:gd name="connsiteY16" fmla="*/ 188129 h 318732"/>
                <a:gd name="connsiteX17" fmla="*/ 4735 w 877336"/>
                <a:gd name="connsiteY17" fmla="*/ 265282 h 318732"/>
                <a:gd name="connsiteX18" fmla="*/ 16164 w 877336"/>
                <a:gd name="connsiteY18" fmla="*/ 285284 h 318732"/>
                <a:gd name="connsiteX19" fmla="*/ 55217 w 877336"/>
                <a:gd name="connsiteY19" fmla="*/ 205274 h 318732"/>
                <a:gd name="connsiteX20" fmla="*/ 139989 w 877336"/>
                <a:gd name="connsiteY20" fmla="*/ 40492 h 318732"/>
                <a:gd name="connsiteX21" fmla="*/ 193329 w 877336"/>
                <a:gd name="connsiteY21" fmla="*/ 47159 h 318732"/>
                <a:gd name="connsiteX22" fmla="*/ 194282 w 877336"/>
                <a:gd name="connsiteY22" fmla="*/ 89069 h 318732"/>
                <a:gd name="connsiteX23" fmla="*/ 189519 w 877336"/>
                <a:gd name="connsiteY23" fmla="*/ 153839 h 318732"/>
                <a:gd name="connsiteX24" fmla="*/ 194282 w 877336"/>
                <a:gd name="connsiteY24" fmla="*/ 280522 h 318732"/>
                <a:gd name="connsiteX25" fmla="*/ 319060 w 877336"/>
                <a:gd name="connsiteY25" fmla="*/ 236707 h 318732"/>
                <a:gd name="connsiteX26" fmla="*/ 444789 w 877336"/>
                <a:gd name="connsiteY26" fmla="*/ 32872 h 318732"/>
                <a:gd name="connsiteX27" fmla="*/ 474317 w 877336"/>
                <a:gd name="connsiteY27" fmla="*/ 242422 h 318732"/>
                <a:gd name="connsiteX28" fmla="*/ 554327 w 877336"/>
                <a:gd name="connsiteY28" fmla="*/ 248136 h 318732"/>
                <a:gd name="connsiteX29" fmla="*/ 605762 w 877336"/>
                <a:gd name="connsiteY29" fmla="*/ 152887 h 318732"/>
                <a:gd name="connsiteX30" fmla="*/ 643862 w 877336"/>
                <a:gd name="connsiteY30" fmla="*/ 91927 h 318732"/>
                <a:gd name="connsiteX31" fmla="*/ 679104 w 877336"/>
                <a:gd name="connsiteY31" fmla="*/ 126217 h 318732"/>
                <a:gd name="connsiteX32" fmla="*/ 703869 w 877336"/>
                <a:gd name="connsiteY32" fmla="*/ 202417 h 318732"/>
                <a:gd name="connsiteX33" fmla="*/ 776260 w 877336"/>
                <a:gd name="connsiteY33" fmla="*/ 182414 h 318732"/>
                <a:gd name="connsiteX34" fmla="*/ 806740 w 877336"/>
                <a:gd name="connsiteY34" fmla="*/ 129074 h 318732"/>
                <a:gd name="connsiteX35" fmla="*/ 848649 w 877336"/>
                <a:gd name="connsiteY35" fmla="*/ 123359 h 318732"/>
                <a:gd name="connsiteX36" fmla="*/ 854365 w 877336"/>
                <a:gd name="connsiteY36" fmla="*/ 166222 h 318732"/>
                <a:gd name="connsiteX37" fmla="*/ 877224 w 877336"/>
                <a:gd name="connsiteY37" fmla="*/ 166222 h 318732"/>
                <a:gd name="connsiteX38" fmla="*/ 843887 w 877336"/>
                <a:gd name="connsiteY38" fmla="*/ 79544 h 31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7336" h="318732">
                  <a:moveTo>
                    <a:pt x="843887" y="79544"/>
                  </a:moveTo>
                  <a:cubicBezTo>
                    <a:pt x="811502" y="70972"/>
                    <a:pt x="789594" y="116692"/>
                    <a:pt x="778165" y="138599"/>
                  </a:cubicBezTo>
                  <a:cubicBezTo>
                    <a:pt x="767687" y="158602"/>
                    <a:pt x="744827" y="202417"/>
                    <a:pt x="716252" y="179557"/>
                  </a:cubicBezTo>
                  <a:cubicBezTo>
                    <a:pt x="701965" y="167174"/>
                    <a:pt x="705774" y="134789"/>
                    <a:pt x="704822" y="118597"/>
                  </a:cubicBezTo>
                  <a:cubicBezTo>
                    <a:pt x="703869" y="95737"/>
                    <a:pt x="701965" y="69067"/>
                    <a:pt x="677199" y="61447"/>
                  </a:cubicBezTo>
                  <a:cubicBezTo>
                    <a:pt x="600047" y="37634"/>
                    <a:pt x="580044" y="189082"/>
                    <a:pt x="548612" y="224324"/>
                  </a:cubicBezTo>
                  <a:cubicBezTo>
                    <a:pt x="527657" y="248136"/>
                    <a:pt x="496224" y="233849"/>
                    <a:pt x="482889" y="210989"/>
                  </a:cubicBezTo>
                  <a:cubicBezTo>
                    <a:pt x="470507" y="188129"/>
                    <a:pt x="471460" y="156697"/>
                    <a:pt x="470507" y="131932"/>
                  </a:cubicBezTo>
                  <a:cubicBezTo>
                    <a:pt x="470507" y="93832"/>
                    <a:pt x="477174" y="52874"/>
                    <a:pt x="466697" y="15727"/>
                  </a:cubicBezTo>
                  <a:cubicBezTo>
                    <a:pt x="464792" y="9059"/>
                    <a:pt x="459077" y="6202"/>
                    <a:pt x="452410" y="8107"/>
                  </a:cubicBezTo>
                  <a:cubicBezTo>
                    <a:pt x="380019" y="22394"/>
                    <a:pt x="349539" y="89069"/>
                    <a:pt x="326679" y="151934"/>
                  </a:cubicBezTo>
                  <a:cubicBezTo>
                    <a:pt x="310487" y="196702"/>
                    <a:pt x="299057" y="241469"/>
                    <a:pt x="269529" y="279569"/>
                  </a:cubicBezTo>
                  <a:cubicBezTo>
                    <a:pt x="225714" y="335767"/>
                    <a:pt x="211427" y="237659"/>
                    <a:pt x="211427" y="213847"/>
                  </a:cubicBezTo>
                  <a:cubicBezTo>
                    <a:pt x="211427" y="190987"/>
                    <a:pt x="214285" y="168127"/>
                    <a:pt x="214285" y="145267"/>
                  </a:cubicBezTo>
                  <a:cubicBezTo>
                    <a:pt x="215237" y="99547"/>
                    <a:pt x="235239" y="-31898"/>
                    <a:pt x="145704" y="7154"/>
                  </a:cubicBezTo>
                  <a:cubicBezTo>
                    <a:pt x="103794" y="26204"/>
                    <a:pt x="77124" y="86212"/>
                    <a:pt x="59027" y="124312"/>
                  </a:cubicBezTo>
                  <a:cubicBezTo>
                    <a:pt x="49502" y="144314"/>
                    <a:pt x="41882" y="166222"/>
                    <a:pt x="36167" y="188129"/>
                  </a:cubicBezTo>
                  <a:cubicBezTo>
                    <a:pt x="29499" y="212894"/>
                    <a:pt x="26642" y="249089"/>
                    <a:pt x="4735" y="265282"/>
                  </a:cubicBezTo>
                  <a:cubicBezTo>
                    <a:pt x="-6696" y="273854"/>
                    <a:pt x="4735" y="293857"/>
                    <a:pt x="16164" y="285284"/>
                  </a:cubicBezTo>
                  <a:cubicBezTo>
                    <a:pt x="41882" y="266234"/>
                    <a:pt x="48549" y="234802"/>
                    <a:pt x="55217" y="205274"/>
                  </a:cubicBezTo>
                  <a:cubicBezTo>
                    <a:pt x="69504" y="146219"/>
                    <a:pt x="97127" y="84307"/>
                    <a:pt x="139989" y="40492"/>
                  </a:cubicBezTo>
                  <a:cubicBezTo>
                    <a:pt x="156182" y="19537"/>
                    <a:pt x="174279" y="22394"/>
                    <a:pt x="193329" y="47159"/>
                  </a:cubicBezTo>
                  <a:cubicBezTo>
                    <a:pt x="197139" y="60494"/>
                    <a:pt x="195235" y="75734"/>
                    <a:pt x="194282" y="89069"/>
                  </a:cubicBezTo>
                  <a:cubicBezTo>
                    <a:pt x="193329" y="110977"/>
                    <a:pt x="190472" y="131932"/>
                    <a:pt x="189519" y="153839"/>
                  </a:cubicBezTo>
                  <a:cubicBezTo>
                    <a:pt x="188567" y="193844"/>
                    <a:pt x="178089" y="242422"/>
                    <a:pt x="194282" y="280522"/>
                  </a:cubicBezTo>
                  <a:cubicBezTo>
                    <a:pt x="232382" y="366247"/>
                    <a:pt x="296199" y="288142"/>
                    <a:pt x="319060" y="236707"/>
                  </a:cubicBezTo>
                  <a:cubicBezTo>
                    <a:pt x="349539" y="166222"/>
                    <a:pt x="360969" y="58589"/>
                    <a:pt x="444789" y="32872"/>
                  </a:cubicBezTo>
                  <a:cubicBezTo>
                    <a:pt x="458124" y="100499"/>
                    <a:pt x="422882" y="185272"/>
                    <a:pt x="474317" y="242422"/>
                  </a:cubicBezTo>
                  <a:cubicBezTo>
                    <a:pt x="494319" y="264329"/>
                    <a:pt x="531467" y="264329"/>
                    <a:pt x="554327" y="248136"/>
                  </a:cubicBezTo>
                  <a:cubicBezTo>
                    <a:pt x="582902" y="228134"/>
                    <a:pt x="593379" y="184319"/>
                    <a:pt x="605762" y="152887"/>
                  </a:cubicBezTo>
                  <a:cubicBezTo>
                    <a:pt x="614335" y="130979"/>
                    <a:pt x="623860" y="106214"/>
                    <a:pt x="643862" y="91927"/>
                  </a:cubicBezTo>
                  <a:cubicBezTo>
                    <a:pt x="676247" y="69067"/>
                    <a:pt x="679104" y="103357"/>
                    <a:pt x="679104" y="126217"/>
                  </a:cubicBezTo>
                  <a:cubicBezTo>
                    <a:pt x="680057" y="150029"/>
                    <a:pt x="678152" y="189082"/>
                    <a:pt x="703869" y="202417"/>
                  </a:cubicBezTo>
                  <a:cubicBezTo>
                    <a:pt x="730540" y="216704"/>
                    <a:pt x="760067" y="207179"/>
                    <a:pt x="776260" y="182414"/>
                  </a:cubicBezTo>
                  <a:cubicBezTo>
                    <a:pt x="787690" y="165269"/>
                    <a:pt x="796262" y="146219"/>
                    <a:pt x="806740" y="129074"/>
                  </a:cubicBezTo>
                  <a:cubicBezTo>
                    <a:pt x="816265" y="111929"/>
                    <a:pt x="840077" y="95737"/>
                    <a:pt x="848649" y="123359"/>
                  </a:cubicBezTo>
                  <a:cubicBezTo>
                    <a:pt x="852460" y="136694"/>
                    <a:pt x="852460" y="151934"/>
                    <a:pt x="854365" y="166222"/>
                  </a:cubicBezTo>
                  <a:cubicBezTo>
                    <a:pt x="856269" y="180509"/>
                    <a:pt x="879129" y="180509"/>
                    <a:pt x="877224" y="166222"/>
                  </a:cubicBezTo>
                  <a:cubicBezTo>
                    <a:pt x="877224" y="134789"/>
                    <a:pt x="879129" y="89069"/>
                    <a:pt x="843887" y="79544"/>
                  </a:cubicBezTo>
                  <a:close/>
                </a:path>
              </a:pathLst>
            </a:custGeom>
            <a:grpFill/>
            <a:ln w="9525" cap="flat">
              <a:noFill/>
              <a:prstDash val="solid"/>
              <a:miter/>
            </a:ln>
          </p:spPr>
          <p:txBody>
            <a:bodyPr rtlCol="0" anchor="ctr"/>
            <a:lstStyle/>
            <a:p>
              <a:endParaRPr lang="pt-BR"/>
            </a:p>
          </p:txBody>
        </p:sp>
        <p:sp>
          <p:nvSpPr>
            <p:cNvPr id="69" name="Forma Livre: Forma 53">
              <a:extLst>
                <a:ext uri="{FF2B5EF4-FFF2-40B4-BE49-F238E27FC236}">
                  <a16:creationId xmlns:a16="http://schemas.microsoft.com/office/drawing/2014/main" id="{16420C56-EB9A-BC71-4FB1-42336A6F15FC}"/>
                </a:ext>
              </a:extLst>
            </p:cNvPr>
            <p:cNvSpPr/>
            <p:nvPr/>
          </p:nvSpPr>
          <p:spPr>
            <a:xfrm rot="10800000">
              <a:off x="10842404" y="5741791"/>
              <a:ext cx="526875" cy="277508"/>
            </a:xfrm>
            <a:custGeom>
              <a:avLst/>
              <a:gdLst>
                <a:gd name="connsiteX0" fmla="*/ 525534 w 526875"/>
                <a:gd name="connsiteY0" fmla="*/ 109739 h 277508"/>
                <a:gd name="connsiteX1" fmla="*/ 502674 w 526875"/>
                <a:gd name="connsiteY1" fmla="*/ 46874 h 277508"/>
                <a:gd name="connsiteX2" fmla="*/ 482671 w 526875"/>
                <a:gd name="connsiteY2" fmla="*/ 46874 h 277508"/>
                <a:gd name="connsiteX3" fmla="*/ 464574 w 526875"/>
                <a:gd name="connsiteY3" fmla="*/ 95452 h 277508"/>
                <a:gd name="connsiteX4" fmla="*/ 403614 w 526875"/>
                <a:gd name="connsiteY4" fmla="*/ 116407 h 277508"/>
                <a:gd name="connsiteX5" fmla="*/ 365514 w 526875"/>
                <a:gd name="connsiteY5" fmla="*/ 8774 h 277508"/>
                <a:gd name="connsiteX6" fmla="*/ 282646 w 526875"/>
                <a:gd name="connsiteY6" fmla="*/ 107834 h 277508"/>
                <a:gd name="connsiteX7" fmla="*/ 260739 w 526875"/>
                <a:gd name="connsiteY7" fmla="*/ 204989 h 277508"/>
                <a:gd name="connsiteX8" fmla="*/ 168346 w 526875"/>
                <a:gd name="connsiteY8" fmla="*/ 212609 h 277508"/>
                <a:gd name="connsiteX9" fmla="*/ 126437 w 526875"/>
                <a:gd name="connsiteY9" fmla="*/ 104024 h 277508"/>
                <a:gd name="connsiteX10" fmla="*/ 41664 w 526875"/>
                <a:gd name="connsiteY10" fmla="*/ 80212 h 277508"/>
                <a:gd name="connsiteX11" fmla="*/ 707 w 526875"/>
                <a:gd name="connsiteY11" fmla="*/ 229754 h 277508"/>
                <a:gd name="connsiteX12" fmla="*/ 23567 w 526875"/>
                <a:gd name="connsiteY12" fmla="*/ 229754 h 277508"/>
                <a:gd name="connsiteX13" fmla="*/ 47379 w 526875"/>
                <a:gd name="connsiteY13" fmla="*/ 105929 h 277508"/>
                <a:gd name="connsiteX14" fmla="*/ 134057 w 526875"/>
                <a:gd name="connsiteY14" fmla="*/ 194512 h 277508"/>
                <a:gd name="connsiteX15" fmla="*/ 221687 w 526875"/>
                <a:gd name="connsiteY15" fmla="*/ 277379 h 277508"/>
                <a:gd name="connsiteX16" fmla="*/ 304554 w 526875"/>
                <a:gd name="connsiteY16" fmla="*/ 114502 h 277508"/>
                <a:gd name="connsiteX17" fmla="*/ 354084 w 526875"/>
                <a:gd name="connsiteY17" fmla="*/ 28777 h 277508"/>
                <a:gd name="connsiteX18" fmla="*/ 395042 w 526875"/>
                <a:gd name="connsiteY18" fmla="*/ 148792 h 277508"/>
                <a:gd name="connsiteX19" fmla="*/ 458859 w 526875"/>
                <a:gd name="connsiteY19" fmla="*/ 159269 h 277508"/>
                <a:gd name="connsiteX20" fmla="*/ 492196 w 526875"/>
                <a:gd name="connsiteY20" fmla="*/ 82117 h 277508"/>
                <a:gd name="connsiteX21" fmla="*/ 505532 w 526875"/>
                <a:gd name="connsiteY21" fmla="*/ 121169 h 277508"/>
                <a:gd name="connsiteX22" fmla="*/ 525534 w 526875"/>
                <a:gd name="connsiteY22" fmla="*/ 109739 h 27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875" h="277508">
                  <a:moveTo>
                    <a:pt x="525534" y="109739"/>
                  </a:moveTo>
                  <a:cubicBezTo>
                    <a:pt x="515057" y="89737"/>
                    <a:pt x="513151" y="66877"/>
                    <a:pt x="502674" y="46874"/>
                  </a:cubicBezTo>
                  <a:cubicBezTo>
                    <a:pt x="498864" y="39254"/>
                    <a:pt x="486482" y="39254"/>
                    <a:pt x="482671" y="46874"/>
                  </a:cubicBezTo>
                  <a:cubicBezTo>
                    <a:pt x="474099" y="62114"/>
                    <a:pt x="469337" y="78307"/>
                    <a:pt x="464574" y="95452"/>
                  </a:cubicBezTo>
                  <a:cubicBezTo>
                    <a:pt x="455049" y="128789"/>
                    <a:pt x="424569" y="173557"/>
                    <a:pt x="403614" y="116407"/>
                  </a:cubicBezTo>
                  <a:cubicBezTo>
                    <a:pt x="390279" y="80212"/>
                    <a:pt x="396946" y="36397"/>
                    <a:pt x="365514" y="8774"/>
                  </a:cubicBezTo>
                  <a:cubicBezTo>
                    <a:pt x="315984" y="-32183"/>
                    <a:pt x="288362" y="82117"/>
                    <a:pt x="282646" y="107834"/>
                  </a:cubicBezTo>
                  <a:cubicBezTo>
                    <a:pt x="274074" y="140219"/>
                    <a:pt x="269312" y="172604"/>
                    <a:pt x="260739" y="204989"/>
                  </a:cubicBezTo>
                  <a:cubicBezTo>
                    <a:pt x="244546" y="266902"/>
                    <a:pt x="199779" y="255472"/>
                    <a:pt x="168346" y="212609"/>
                  </a:cubicBezTo>
                  <a:cubicBezTo>
                    <a:pt x="146439" y="182129"/>
                    <a:pt x="142629" y="138314"/>
                    <a:pt x="126437" y="104024"/>
                  </a:cubicBezTo>
                  <a:cubicBezTo>
                    <a:pt x="109292" y="67829"/>
                    <a:pt x="73097" y="58304"/>
                    <a:pt x="41664" y="80212"/>
                  </a:cubicBezTo>
                  <a:cubicBezTo>
                    <a:pt x="-5961" y="112597"/>
                    <a:pt x="-246" y="180224"/>
                    <a:pt x="707" y="229754"/>
                  </a:cubicBezTo>
                  <a:cubicBezTo>
                    <a:pt x="707" y="244042"/>
                    <a:pt x="23567" y="244994"/>
                    <a:pt x="23567" y="229754"/>
                  </a:cubicBezTo>
                  <a:cubicBezTo>
                    <a:pt x="22614" y="184987"/>
                    <a:pt x="17851" y="143077"/>
                    <a:pt x="47379" y="105929"/>
                  </a:cubicBezTo>
                  <a:cubicBezTo>
                    <a:pt x="93099" y="47827"/>
                    <a:pt x="124532" y="167842"/>
                    <a:pt x="134057" y="194512"/>
                  </a:cubicBezTo>
                  <a:cubicBezTo>
                    <a:pt x="147392" y="232612"/>
                    <a:pt x="178824" y="273569"/>
                    <a:pt x="221687" y="277379"/>
                  </a:cubicBezTo>
                  <a:cubicBezTo>
                    <a:pt x="285504" y="282142"/>
                    <a:pt x="294076" y="154507"/>
                    <a:pt x="304554" y="114502"/>
                  </a:cubicBezTo>
                  <a:cubicBezTo>
                    <a:pt x="308364" y="100214"/>
                    <a:pt x="329319" y="8774"/>
                    <a:pt x="354084" y="28777"/>
                  </a:cubicBezTo>
                  <a:cubicBezTo>
                    <a:pt x="384564" y="54494"/>
                    <a:pt x="373134" y="115454"/>
                    <a:pt x="395042" y="148792"/>
                  </a:cubicBezTo>
                  <a:cubicBezTo>
                    <a:pt x="408376" y="167842"/>
                    <a:pt x="440762" y="178319"/>
                    <a:pt x="458859" y="159269"/>
                  </a:cubicBezTo>
                  <a:cubicBezTo>
                    <a:pt x="478862" y="137362"/>
                    <a:pt x="483624" y="108787"/>
                    <a:pt x="492196" y="82117"/>
                  </a:cubicBezTo>
                  <a:cubicBezTo>
                    <a:pt x="496007" y="95452"/>
                    <a:pt x="499817" y="107834"/>
                    <a:pt x="505532" y="121169"/>
                  </a:cubicBezTo>
                  <a:cubicBezTo>
                    <a:pt x="512199" y="134504"/>
                    <a:pt x="532201" y="122122"/>
                    <a:pt x="525534" y="109739"/>
                  </a:cubicBezTo>
                  <a:close/>
                </a:path>
              </a:pathLst>
            </a:custGeom>
            <a:grpFill/>
            <a:ln w="9525" cap="flat">
              <a:noFill/>
              <a:prstDash val="solid"/>
              <a:miter/>
            </a:ln>
          </p:spPr>
          <p:txBody>
            <a:bodyPr rtlCol="0" anchor="ctr"/>
            <a:lstStyle/>
            <a:p>
              <a:endParaRPr lang="pt-BR"/>
            </a:p>
          </p:txBody>
        </p:sp>
        <p:sp>
          <p:nvSpPr>
            <p:cNvPr id="70" name="Forma Livre: Forma 54">
              <a:extLst>
                <a:ext uri="{FF2B5EF4-FFF2-40B4-BE49-F238E27FC236}">
                  <a16:creationId xmlns:a16="http://schemas.microsoft.com/office/drawing/2014/main" id="{AC07B30C-8507-CF8B-1F7A-28C648381D02}"/>
                </a:ext>
              </a:extLst>
            </p:cNvPr>
            <p:cNvSpPr/>
            <p:nvPr/>
          </p:nvSpPr>
          <p:spPr>
            <a:xfrm rot="10800000">
              <a:off x="7389644" y="5954983"/>
              <a:ext cx="107423" cy="116855"/>
            </a:xfrm>
            <a:custGeom>
              <a:avLst/>
              <a:gdLst>
                <a:gd name="connsiteX0" fmla="*/ 73137 w 107423"/>
                <a:gd name="connsiteY0" fmla="*/ 4431 h 116855"/>
                <a:gd name="connsiteX1" fmla="*/ 6462 w 107423"/>
                <a:gd name="connsiteY1" fmla="*/ 30148 h 116855"/>
                <a:gd name="connsiteX2" fmla="*/ 5509 w 107423"/>
                <a:gd name="connsiteY2" fmla="*/ 32053 h 116855"/>
                <a:gd name="connsiteX3" fmla="*/ 747 w 107423"/>
                <a:gd name="connsiteY3" fmla="*/ 40626 h 116855"/>
                <a:gd name="connsiteX4" fmla="*/ 38847 w 107423"/>
                <a:gd name="connsiteY4" fmla="*/ 114921 h 116855"/>
                <a:gd name="connsiteX5" fmla="*/ 105522 w 107423"/>
                <a:gd name="connsiteY5" fmla="*/ 65391 h 116855"/>
                <a:gd name="connsiteX6" fmla="*/ 73137 w 107423"/>
                <a:gd name="connsiteY6" fmla="*/ 4431 h 116855"/>
                <a:gd name="connsiteX7" fmla="*/ 84567 w 107423"/>
                <a:gd name="connsiteY7" fmla="*/ 57771 h 116855"/>
                <a:gd name="connsiteX8" fmla="*/ 45514 w 107423"/>
                <a:gd name="connsiteY8" fmla="*/ 94918 h 116855"/>
                <a:gd name="connsiteX9" fmla="*/ 23607 w 107423"/>
                <a:gd name="connsiteY9" fmla="*/ 53008 h 116855"/>
                <a:gd name="connsiteX10" fmla="*/ 25512 w 107423"/>
                <a:gd name="connsiteY10" fmla="*/ 53008 h 116855"/>
                <a:gd name="connsiteX11" fmla="*/ 33132 w 107423"/>
                <a:gd name="connsiteY11" fmla="*/ 32053 h 116855"/>
                <a:gd name="connsiteX12" fmla="*/ 61707 w 107423"/>
                <a:gd name="connsiteY12" fmla="*/ 24433 h 116855"/>
                <a:gd name="connsiteX13" fmla="*/ 84567 w 107423"/>
                <a:gd name="connsiteY13" fmla="*/ 57771 h 11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423" h="116855">
                  <a:moveTo>
                    <a:pt x="73137" y="4431"/>
                  </a:moveTo>
                  <a:cubicBezTo>
                    <a:pt x="46467" y="-6999"/>
                    <a:pt x="18844" y="4431"/>
                    <a:pt x="6462" y="30148"/>
                  </a:cubicBezTo>
                  <a:cubicBezTo>
                    <a:pt x="6462" y="31101"/>
                    <a:pt x="5509" y="32053"/>
                    <a:pt x="5509" y="32053"/>
                  </a:cubicBezTo>
                  <a:cubicBezTo>
                    <a:pt x="2652" y="33958"/>
                    <a:pt x="1699" y="36816"/>
                    <a:pt x="747" y="40626"/>
                  </a:cubicBezTo>
                  <a:cubicBezTo>
                    <a:pt x="-3063" y="70153"/>
                    <a:pt x="7414" y="104443"/>
                    <a:pt x="38847" y="114921"/>
                  </a:cubicBezTo>
                  <a:cubicBezTo>
                    <a:pt x="70279" y="125398"/>
                    <a:pt x="97902" y="91108"/>
                    <a:pt x="105522" y="65391"/>
                  </a:cubicBezTo>
                  <a:cubicBezTo>
                    <a:pt x="113142" y="40626"/>
                    <a:pt x="96949" y="14908"/>
                    <a:pt x="73137" y="4431"/>
                  </a:cubicBezTo>
                  <a:close/>
                  <a:moveTo>
                    <a:pt x="84567" y="57771"/>
                  </a:moveTo>
                  <a:cubicBezTo>
                    <a:pt x="82662" y="74916"/>
                    <a:pt x="65517" y="99681"/>
                    <a:pt x="45514" y="94918"/>
                  </a:cubicBezTo>
                  <a:cubicBezTo>
                    <a:pt x="28369" y="91108"/>
                    <a:pt x="24559" y="70153"/>
                    <a:pt x="23607" y="53008"/>
                  </a:cubicBezTo>
                  <a:cubicBezTo>
                    <a:pt x="24559" y="53008"/>
                    <a:pt x="25512" y="53008"/>
                    <a:pt x="25512" y="53008"/>
                  </a:cubicBezTo>
                  <a:cubicBezTo>
                    <a:pt x="36942" y="52056"/>
                    <a:pt x="39799" y="37768"/>
                    <a:pt x="33132" y="32053"/>
                  </a:cubicBezTo>
                  <a:cubicBezTo>
                    <a:pt x="39799" y="24433"/>
                    <a:pt x="49324" y="21576"/>
                    <a:pt x="61707" y="24433"/>
                  </a:cubicBezTo>
                  <a:cubicBezTo>
                    <a:pt x="75994" y="28243"/>
                    <a:pt x="86472" y="42531"/>
                    <a:pt x="84567" y="57771"/>
                  </a:cubicBezTo>
                  <a:close/>
                </a:path>
              </a:pathLst>
            </a:custGeom>
            <a:grpFill/>
            <a:ln w="9525" cap="flat">
              <a:noFill/>
              <a:prstDash val="solid"/>
              <a:miter/>
            </a:ln>
          </p:spPr>
          <p:txBody>
            <a:bodyPr rtlCol="0" anchor="ctr"/>
            <a:lstStyle/>
            <a:p>
              <a:endParaRPr lang="pt-BR"/>
            </a:p>
          </p:txBody>
        </p:sp>
      </p:grpSp>
      <p:grpSp>
        <p:nvGrpSpPr>
          <p:cNvPr id="6" name="Agrupar 37">
            <a:extLst>
              <a:ext uri="{FF2B5EF4-FFF2-40B4-BE49-F238E27FC236}">
                <a16:creationId xmlns:a16="http://schemas.microsoft.com/office/drawing/2014/main" id="{7D03845B-6C90-7193-9FB8-43723A29D6F3}"/>
              </a:ext>
            </a:extLst>
          </p:cNvPr>
          <p:cNvGrpSpPr/>
          <p:nvPr/>
        </p:nvGrpSpPr>
        <p:grpSpPr>
          <a:xfrm rot="11326874">
            <a:off x="7230535" y="-996738"/>
            <a:ext cx="4757317" cy="1966597"/>
            <a:chOff x="7389644" y="4953196"/>
            <a:chExt cx="4757317" cy="1966597"/>
          </a:xfrm>
          <a:solidFill>
            <a:srgbClr val="006A6E"/>
          </a:solidFill>
        </p:grpSpPr>
        <p:sp>
          <p:nvSpPr>
            <p:cNvPr id="7" name="Forma Livre: Forma 38">
              <a:extLst>
                <a:ext uri="{FF2B5EF4-FFF2-40B4-BE49-F238E27FC236}">
                  <a16:creationId xmlns:a16="http://schemas.microsoft.com/office/drawing/2014/main" id="{BD62C65E-92D4-F112-B659-7CF42A8234A4}"/>
                </a:ext>
              </a:extLst>
            </p:cNvPr>
            <p:cNvSpPr/>
            <p:nvPr/>
          </p:nvSpPr>
          <p:spPr>
            <a:xfrm rot="10800000">
              <a:off x="10986736" y="5021857"/>
              <a:ext cx="130211" cy="134622"/>
            </a:xfrm>
            <a:custGeom>
              <a:avLst/>
              <a:gdLst>
                <a:gd name="connsiteX0" fmla="*/ 117132 w 130211"/>
                <a:gd name="connsiteY0" fmla="*/ 29291 h 134622"/>
                <a:gd name="connsiteX1" fmla="*/ 11405 w 130211"/>
                <a:gd name="connsiteY1" fmla="*/ 15004 h 134622"/>
                <a:gd name="connsiteX2" fmla="*/ 22835 w 130211"/>
                <a:gd name="connsiteY2" fmla="*/ 35006 h 134622"/>
                <a:gd name="connsiteX3" fmla="*/ 91415 w 130211"/>
                <a:gd name="connsiteY3" fmla="*/ 35958 h 134622"/>
                <a:gd name="connsiteX4" fmla="*/ 87605 w 130211"/>
                <a:gd name="connsiteY4" fmla="*/ 99776 h 134622"/>
                <a:gd name="connsiteX5" fmla="*/ 28550 w 130211"/>
                <a:gd name="connsiteY5" fmla="*/ 96918 h 134622"/>
                <a:gd name="connsiteX6" fmla="*/ 36170 w 130211"/>
                <a:gd name="connsiteY6" fmla="*/ 60723 h 134622"/>
                <a:gd name="connsiteX7" fmla="*/ 36170 w 130211"/>
                <a:gd name="connsiteY7" fmla="*/ 37864 h 134622"/>
                <a:gd name="connsiteX8" fmla="*/ 3785 w 130211"/>
                <a:gd name="connsiteY8" fmla="*/ 98823 h 134622"/>
                <a:gd name="connsiteX9" fmla="*/ 86652 w 130211"/>
                <a:gd name="connsiteY9" fmla="*/ 127398 h 134622"/>
                <a:gd name="connsiteX10" fmla="*/ 117132 w 130211"/>
                <a:gd name="connsiteY10" fmla="*/ 29291 h 13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211" h="134622">
                  <a:moveTo>
                    <a:pt x="117132" y="29291"/>
                  </a:moveTo>
                  <a:cubicBezTo>
                    <a:pt x="91415" y="-3094"/>
                    <a:pt x="44742" y="-9761"/>
                    <a:pt x="11405" y="15004"/>
                  </a:cubicBezTo>
                  <a:cubicBezTo>
                    <a:pt x="-25" y="23576"/>
                    <a:pt x="11405" y="43579"/>
                    <a:pt x="22835" y="35006"/>
                  </a:cubicBezTo>
                  <a:cubicBezTo>
                    <a:pt x="43790" y="19766"/>
                    <a:pt x="70460" y="18814"/>
                    <a:pt x="91415" y="35958"/>
                  </a:cubicBezTo>
                  <a:cubicBezTo>
                    <a:pt x="115227" y="55008"/>
                    <a:pt x="109512" y="82631"/>
                    <a:pt x="87605" y="99776"/>
                  </a:cubicBezTo>
                  <a:cubicBezTo>
                    <a:pt x="68555" y="114064"/>
                    <a:pt x="42837" y="119779"/>
                    <a:pt x="28550" y="96918"/>
                  </a:cubicBezTo>
                  <a:cubicBezTo>
                    <a:pt x="21882" y="85489"/>
                    <a:pt x="18072" y="62629"/>
                    <a:pt x="36170" y="60723"/>
                  </a:cubicBezTo>
                  <a:cubicBezTo>
                    <a:pt x="50457" y="59771"/>
                    <a:pt x="50457" y="36911"/>
                    <a:pt x="36170" y="37864"/>
                  </a:cubicBezTo>
                  <a:cubicBezTo>
                    <a:pt x="4737" y="40721"/>
                    <a:pt x="-6693" y="71201"/>
                    <a:pt x="3785" y="98823"/>
                  </a:cubicBezTo>
                  <a:cubicBezTo>
                    <a:pt x="17120" y="134066"/>
                    <a:pt x="54267" y="142639"/>
                    <a:pt x="86652" y="127398"/>
                  </a:cubicBezTo>
                  <a:cubicBezTo>
                    <a:pt x="123800" y="109301"/>
                    <a:pt x="145707" y="65486"/>
                    <a:pt x="117132" y="29291"/>
                  </a:cubicBezTo>
                  <a:close/>
                </a:path>
              </a:pathLst>
            </a:custGeom>
            <a:grpFill/>
            <a:ln w="9525" cap="flat">
              <a:noFill/>
              <a:prstDash val="solid"/>
              <a:miter/>
            </a:ln>
          </p:spPr>
          <p:txBody>
            <a:bodyPr rtlCol="0" anchor="ctr"/>
            <a:lstStyle/>
            <a:p>
              <a:endParaRPr lang="pt-BR"/>
            </a:p>
          </p:txBody>
        </p:sp>
        <p:sp>
          <p:nvSpPr>
            <p:cNvPr id="8" name="Forma Livre: Forma 39">
              <a:extLst>
                <a:ext uri="{FF2B5EF4-FFF2-40B4-BE49-F238E27FC236}">
                  <a16:creationId xmlns:a16="http://schemas.microsoft.com/office/drawing/2014/main" id="{1AF3EC0C-000E-05ED-A034-275E78161621}"/>
                </a:ext>
              </a:extLst>
            </p:cNvPr>
            <p:cNvSpPr/>
            <p:nvPr/>
          </p:nvSpPr>
          <p:spPr>
            <a:xfrm rot="10800000">
              <a:off x="11222040" y="6520970"/>
              <a:ext cx="109917" cy="114760"/>
            </a:xfrm>
            <a:custGeom>
              <a:avLst/>
              <a:gdLst>
                <a:gd name="connsiteX0" fmla="*/ 71158 w 109917"/>
                <a:gd name="connsiteY0" fmla="*/ 1687 h 114760"/>
                <a:gd name="connsiteX1" fmla="*/ 673 w 109917"/>
                <a:gd name="connsiteY1" fmla="*/ 41692 h 114760"/>
                <a:gd name="connsiteX2" fmla="*/ 22580 w 109917"/>
                <a:gd name="connsiteY2" fmla="*/ 47407 h 114760"/>
                <a:gd name="connsiteX3" fmla="*/ 84493 w 109917"/>
                <a:gd name="connsiteY3" fmla="*/ 61694 h 114760"/>
                <a:gd name="connsiteX4" fmla="*/ 50203 w 109917"/>
                <a:gd name="connsiteY4" fmla="*/ 90269 h 114760"/>
                <a:gd name="connsiteX5" fmla="*/ 29248 w 109917"/>
                <a:gd name="connsiteY5" fmla="*/ 80744 h 114760"/>
                <a:gd name="connsiteX6" fmla="*/ 6388 w 109917"/>
                <a:gd name="connsiteY6" fmla="*/ 80744 h 114760"/>
                <a:gd name="connsiteX7" fmla="*/ 48298 w 109917"/>
                <a:gd name="connsiteY7" fmla="*/ 114082 h 114760"/>
                <a:gd name="connsiteX8" fmla="*/ 107353 w 109917"/>
                <a:gd name="connsiteY8" fmla="*/ 64552 h 114760"/>
                <a:gd name="connsiteX9" fmla="*/ 71158 w 109917"/>
                <a:gd name="connsiteY9" fmla="*/ 1687 h 11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917" h="114760">
                  <a:moveTo>
                    <a:pt x="71158" y="1687"/>
                  </a:moveTo>
                  <a:cubicBezTo>
                    <a:pt x="40678" y="-5933"/>
                    <a:pt x="11150" y="13117"/>
                    <a:pt x="673" y="41692"/>
                  </a:cubicBezTo>
                  <a:cubicBezTo>
                    <a:pt x="-4089" y="55979"/>
                    <a:pt x="17818" y="61694"/>
                    <a:pt x="22580" y="47407"/>
                  </a:cubicBezTo>
                  <a:cubicBezTo>
                    <a:pt x="35915" y="11212"/>
                    <a:pt x="98780" y="18832"/>
                    <a:pt x="84493" y="61694"/>
                  </a:cubicBezTo>
                  <a:cubicBezTo>
                    <a:pt x="79730" y="75982"/>
                    <a:pt x="63538" y="85507"/>
                    <a:pt x="50203" y="90269"/>
                  </a:cubicBezTo>
                  <a:cubicBezTo>
                    <a:pt x="39725" y="94079"/>
                    <a:pt x="28296" y="95032"/>
                    <a:pt x="29248" y="80744"/>
                  </a:cubicBezTo>
                  <a:cubicBezTo>
                    <a:pt x="31153" y="66457"/>
                    <a:pt x="8293" y="66457"/>
                    <a:pt x="6388" y="80744"/>
                  </a:cubicBezTo>
                  <a:cubicBezTo>
                    <a:pt x="3530" y="105509"/>
                    <a:pt x="25438" y="117892"/>
                    <a:pt x="48298" y="114082"/>
                  </a:cubicBezTo>
                  <a:cubicBezTo>
                    <a:pt x="74968" y="109319"/>
                    <a:pt x="98780" y="90269"/>
                    <a:pt x="107353" y="64552"/>
                  </a:cubicBezTo>
                  <a:cubicBezTo>
                    <a:pt x="116878" y="36929"/>
                    <a:pt x="98780" y="8354"/>
                    <a:pt x="71158" y="1687"/>
                  </a:cubicBezTo>
                  <a:close/>
                </a:path>
              </a:pathLst>
            </a:custGeom>
            <a:grpFill/>
            <a:ln w="9525" cap="flat">
              <a:noFill/>
              <a:prstDash val="solid"/>
              <a:miter/>
            </a:ln>
          </p:spPr>
          <p:txBody>
            <a:bodyPr rtlCol="0" anchor="ctr"/>
            <a:lstStyle/>
            <a:p>
              <a:endParaRPr lang="pt-BR"/>
            </a:p>
          </p:txBody>
        </p:sp>
        <p:sp>
          <p:nvSpPr>
            <p:cNvPr id="9" name="Forma Livre: Forma 40">
              <a:extLst>
                <a:ext uri="{FF2B5EF4-FFF2-40B4-BE49-F238E27FC236}">
                  <a16:creationId xmlns:a16="http://schemas.microsoft.com/office/drawing/2014/main" id="{1A78EA1B-9632-B6A4-8697-5779A12BC3A7}"/>
                </a:ext>
              </a:extLst>
            </p:cNvPr>
            <p:cNvSpPr/>
            <p:nvPr/>
          </p:nvSpPr>
          <p:spPr>
            <a:xfrm rot="10800000">
              <a:off x="11746661" y="5640843"/>
              <a:ext cx="400300" cy="340275"/>
            </a:xfrm>
            <a:custGeom>
              <a:avLst/>
              <a:gdLst>
                <a:gd name="connsiteX0" fmla="*/ 355479 w 400300"/>
                <a:gd name="connsiteY0" fmla="*/ 5836 h 340275"/>
                <a:gd name="connsiteX1" fmla="*/ 245941 w 400300"/>
                <a:gd name="connsiteY1" fmla="*/ 26791 h 340275"/>
                <a:gd name="connsiteX2" fmla="*/ 134499 w 400300"/>
                <a:gd name="connsiteY2" fmla="*/ 116326 h 340275"/>
                <a:gd name="connsiteX3" fmla="*/ 3054 w 400300"/>
                <a:gd name="connsiteY3" fmla="*/ 315398 h 340275"/>
                <a:gd name="connsiteX4" fmla="*/ 196 w 400300"/>
                <a:gd name="connsiteY4" fmla="*/ 325876 h 340275"/>
                <a:gd name="connsiteX5" fmla="*/ 19246 w 400300"/>
                <a:gd name="connsiteY5" fmla="*/ 336353 h 340275"/>
                <a:gd name="connsiteX6" fmla="*/ 400246 w 400300"/>
                <a:gd name="connsiteY6" fmla="*/ 100133 h 340275"/>
                <a:gd name="connsiteX7" fmla="*/ 355479 w 400300"/>
                <a:gd name="connsiteY7" fmla="*/ 5836 h 340275"/>
                <a:gd name="connsiteX8" fmla="*/ 362146 w 400300"/>
                <a:gd name="connsiteY8" fmla="*/ 147758 h 340275"/>
                <a:gd name="connsiteX9" fmla="*/ 166884 w 400300"/>
                <a:gd name="connsiteY9" fmla="*/ 243008 h 340275"/>
                <a:gd name="connsiteX10" fmla="*/ 58299 w 400300"/>
                <a:gd name="connsiteY10" fmla="*/ 279203 h 340275"/>
                <a:gd name="connsiteX11" fmla="*/ 223081 w 400300"/>
                <a:gd name="connsiteY11" fmla="*/ 68701 h 340275"/>
                <a:gd name="connsiteX12" fmla="*/ 349764 w 400300"/>
                <a:gd name="connsiteY12" fmla="*/ 28696 h 340275"/>
                <a:gd name="connsiteX13" fmla="*/ 362146 w 400300"/>
                <a:gd name="connsiteY13" fmla="*/ 147758 h 34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300" h="340275">
                  <a:moveTo>
                    <a:pt x="355479" y="5836"/>
                  </a:moveTo>
                  <a:cubicBezTo>
                    <a:pt x="320236" y="-10357"/>
                    <a:pt x="276421" y="10598"/>
                    <a:pt x="245941" y="26791"/>
                  </a:cubicBezTo>
                  <a:cubicBezTo>
                    <a:pt x="204031" y="48698"/>
                    <a:pt x="164979" y="81083"/>
                    <a:pt x="134499" y="116326"/>
                  </a:cubicBezTo>
                  <a:cubicBezTo>
                    <a:pt x="81159" y="176333"/>
                    <a:pt x="54489" y="254438"/>
                    <a:pt x="3054" y="315398"/>
                  </a:cubicBezTo>
                  <a:cubicBezTo>
                    <a:pt x="196" y="318256"/>
                    <a:pt x="196" y="322066"/>
                    <a:pt x="196" y="325876"/>
                  </a:cubicBezTo>
                  <a:cubicBezTo>
                    <a:pt x="-1709" y="336353"/>
                    <a:pt x="10674" y="345878"/>
                    <a:pt x="19246" y="336353"/>
                  </a:cubicBezTo>
                  <a:cubicBezTo>
                    <a:pt x="109734" y="227768"/>
                    <a:pt x="388816" y="283013"/>
                    <a:pt x="400246" y="100133"/>
                  </a:cubicBezTo>
                  <a:cubicBezTo>
                    <a:pt x="401199" y="65843"/>
                    <a:pt x="389769" y="22028"/>
                    <a:pt x="355479" y="5836"/>
                  </a:cubicBezTo>
                  <a:close/>
                  <a:moveTo>
                    <a:pt x="362146" y="147758"/>
                  </a:moveTo>
                  <a:cubicBezTo>
                    <a:pt x="325951" y="208718"/>
                    <a:pt x="228796" y="224911"/>
                    <a:pt x="166884" y="243008"/>
                  </a:cubicBezTo>
                  <a:cubicBezTo>
                    <a:pt x="132594" y="252533"/>
                    <a:pt x="92589" y="262058"/>
                    <a:pt x="58299" y="279203"/>
                  </a:cubicBezTo>
                  <a:cubicBezTo>
                    <a:pt x="108781" y="203956"/>
                    <a:pt x="145929" y="123946"/>
                    <a:pt x="223081" y="68701"/>
                  </a:cubicBezTo>
                  <a:cubicBezTo>
                    <a:pt x="255466" y="45841"/>
                    <a:pt x="309759" y="9646"/>
                    <a:pt x="349764" y="28696"/>
                  </a:cubicBezTo>
                  <a:cubicBezTo>
                    <a:pt x="388816" y="46793"/>
                    <a:pt x="379291" y="119183"/>
                    <a:pt x="362146" y="147758"/>
                  </a:cubicBezTo>
                  <a:close/>
                </a:path>
              </a:pathLst>
            </a:custGeom>
            <a:grpFill/>
            <a:ln w="9525" cap="flat">
              <a:noFill/>
              <a:prstDash val="solid"/>
              <a:miter/>
            </a:ln>
          </p:spPr>
          <p:txBody>
            <a:bodyPr rtlCol="0" anchor="ctr"/>
            <a:lstStyle/>
            <a:p>
              <a:endParaRPr lang="pt-BR"/>
            </a:p>
          </p:txBody>
        </p:sp>
        <p:sp>
          <p:nvSpPr>
            <p:cNvPr id="10" name="Forma Livre: Forma 41">
              <a:extLst>
                <a:ext uri="{FF2B5EF4-FFF2-40B4-BE49-F238E27FC236}">
                  <a16:creationId xmlns:a16="http://schemas.microsoft.com/office/drawing/2014/main" id="{D0039368-D490-A02F-893C-201932A63223}"/>
                </a:ext>
              </a:extLst>
            </p:cNvPr>
            <p:cNvSpPr/>
            <p:nvPr/>
          </p:nvSpPr>
          <p:spPr>
            <a:xfrm rot="10800000">
              <a:off x="11313976" y="5344655"/>
              <a:ext cx="645385" cy="240150"/>
            </a:xfrm>
            <a:custGeom>
              <a:avLst/>
              <a:gdLst>
                <a:gd name="connsiteX0" fmla="*/ 438388 w 645385"/>
                <a:gd name="connsiteY0" fmla="*/ 48 h 240150"/>
                <a:gd name="connsiteX1" fmla="*/ 275511 w 645385"/>
                <a:gd name="connsiteY1" fmla="*/ 18145 h 240150"/>
                <a:gd name="connsiteX2" fmla="*/ 152638 w 645385"/>
                <a:gd name="connsiteY2" fmla="*/ 67675 h 240150"/>
                <a:gd name="connsiteX3" fmla="*/ 30718 w 645385"/>
                <a:gd name="connsiteY3" fmla="*/ 132445 h 240150"/>
                <a:gd name="connsiteX4" fmla="*/ 23098 w 645385"/>
                <a:gd name="connsiteY4" fmla="*/ 147685 h 240150"/>
                <a:gd name="connsiteX5" fmla="*/ 10716 w 645385"/>
                <a:gd name="connsiteY5" fmla="*/ 145780 h 240150"/>
                <a:gd name="connsiteX6" fmla="*/ 10716 w 645385"/>
                <a:gd name="connsiteY6" fmla="*/ 168640 h 240150"/>
                <a:gd name="connsiteX7" fmla="*/ 282178 w 645385"/>
                <a:gd name="connsiteY7" fmla="*/ 232458 h 240150"/>
                <a:gd name="connsiteX8" fmla="*/ 433626 w 645385"/>
                <a:gd name="connsiteY8" fmla="*/ 239125 h 240150"/>
                <a:gd name="connsiteX9" fmla="*/ 645081 w 645385"/>
                <a:gd name="connsiteY9" fmla="*/ 121015 h 240150"/>
                <a:gd name="connsiteX10" fmla="*/ 438388 w 645385"/>
                <a:gd name="connsiteY10" fmla="*/ 48 h 240150"/>
                <a:gd name="connsiteX11" fmla="*/ 386953 w 645385"/>
                <a:gd name="connsiteY11" fmla="*/ 216265 h 240150"/>
                <a:gd name="connsiteX12" fmla="*/ 226933 w 645385"/>
                <a:gd name="connsiteY12" fmla="*/ 197215 h 240150"/>
                <a:gd name="connsiteX13" fmla="*/ 48816 w 645385"/>
                <a:gd name="connsiteY13" fmla="*/ 150543 h 240150"/>
                <a:gd name="connsiteX14" fmla="*/ 206931 w 645385"/>
                <a:gd name="connsiteY14" fmla="*/ 66723 h 240150"/>
                <a:gd name="connsiteX15" fmla="*/ 391716 w 645385"/>
                <a:gd name="connsiteY15" fmla="*/ 24813 h 240150"/>
                <a:gd name="connsiteX16" fmla="*/ 623173 w 645385"/>
                <a:gd name="connsiteY16" fmla="*/ 120063 h 240150"/>
                <a:gd name="connsiteX17" fmla="*/ 386953 w 645385"/>
                <a:gd name="connsiteY17" fmla="*/ 216265 h 24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5385" h="240150">
                  <a:moveTo>
                    <a:pt x="438388" y="48"/>
                  </a:moveTo>
                  <a:cubicBezTo>
                    <a:pt x="384095" y="1000"/>
                    <a:pt x="327898" y="4810"/>
                    <a:pt x="275511" y="18145"/>
                  </a:cubicBezTo>
                  <a:cubicBezTo>
                    <a:pt x="232648" y="28623"/>
                    <a:pt x="190738" y="48625"/>
                    <a:pt x="152638" y="67675"/>
                  </a:cubicBezTo>
                  <a:cubicBezTo>
                    <a:pt x="110728" y="88630"/>
                    <a:pt x="76438" y="120063"/>
                    <a:pt x="30718" y="132445"/>
                  </a:cubicBezTo>
                  <a:cubicBezTo>
                    <a:pt x="23098" y="134350"/>
                    <a:pt x="21193" y="141970"/>
                    <a:pt x="23098" y="147685"/>
                  </a:cubicBezTo>
                  <a:cubicBezTo>
                    <a:pt x="19288" y="146733"/>
                    <a:pt x="14526" y="146733"/>
                    <a:pt x="10716" y="145780"/>
                  </a:cubicBezTo>
                  <a:cubicBezTo>
                    <a:pt x="-3572" y="144828"/>
                    <a:pt x="-3572" y="167688"/>
                    <a:pt x="10716" y="168640"/>
                  </a:cubicBezTo>
                  <a:cubicBezTo>
                    <a:pt x="104061" y="176260"/>
                    <a:pt x="190738" y="216265"/>
                    <a:pt x="282178" y="232458"/>
                  </a:cubicBezTo>
                  <a:cubicBezTo>
                    <a:pt x="331708" y="241030"/>
                    <a:pt x="384095" y="241030"/>
                    <a:pt x="433626" y="239125"/>
                  </a:cubicBezTo>
                  <a:cubicBezTo>
                    <a:pt x="512683" y="236268"/>
                    <a:pt x="637461" y="221028"/>
                    <a:pt x="645081" y="121015"/>
                  </a:cubicBezTo>
                  <a:cubicBezTo>
                    <a:pt x="652701" y="11478"/>
                    <a:pt x="515541" y="-905"/>
                    <a:pt x="438388" y="48"/>
                  </a:cubicBezTo>
                  <a:close/>
                  <a:moveTo>
                    <a:pt x="386953" y="216265"/>
                  </a:moveTo>
                  <a:cubicBezTo>
                    <a:pt x="332661" y="216265"/>
                    <a:pt x="279320" y="210550"/>
                    <a:pt x="226933" y="197215"/>
                  </a:cubicBezTo>
                  <a:cubicBezTo>
                    <a:pt x="166926" y="181975"/>
                    <a:pt x="109776" y="161020"/>
                    <a:pt x="48816" y="150543"/>
                  </a:cubicBezTo>
                  <a:cubicBezTo>
                    <a:pt x="105013" y="131493"/>
                    <a:pt x="152638" y="91488"/>
                    <a:pt x="206931" y="66723"/>
                  </a:cubicBezTo>
                  <a:cubicBezTo>
                    <a:pt x="266938" y="40053"/>
                    <a:pt x="326945" y="29575"/>
                    <a:pt x="391716" y="24813"/>
                  </a:cubicBezTo>
                  <a:cubicBezTo>
                    <a:pt x="467916" y="19098"/>
                    <a:pt x="621268" y="9573"/>
                    <a:pt x="623173" y="120063"/>
                  </a:cubicBezTo>
                  <a:cubicBezTo>
                    <a:pt x="624126" y="218170"/>
                    <a:pt x="450770" y="217218"/>
                    <a:pt x="386953" y="216265"/>
                  </a:cubicBezTo>
                  <a:close/>
                </a:path>
              </a:pathLst>
            </a:custGeom>
            <a:grpFill/>
            <a:ln w="9525" cap="flat">
              <a:noFill/>
              <a:prstDash val="solid"/>
              <a:miter/>
            </a:ln>
          </p:spPr>
          <p:txBody>
            <a:bodyPr rtlCol="0" anchor="ctr"/>
            <a:lstStyle/>
            <a:p>
              <a:endParaRPr lang="pt-BR"/>
            </a:p>
          </p:txBody>
        </p:sp>
        <p:sp>
          <p:nvSpPr>
            <p:cNvPr id="11" name="Forma Livre: Forma 42">
              <a:extLst>
                <a:ext uri="{FF2B5EF4-FFF2-40B4-BE49-F238E27FC236}">
                  <a16:creationId xmlns:a16="http://schemas.microsoft.com/office/drawing/2014/main" id="{E0A7539B-8A7A-5BD7-5902-B153A76089F8}"/>
                </a:ext>
              </a:extLst>
            </p:cNvPr>
            <p:cNvSpPr/>
            <p:nvPr/>
          </p:nvSpPr>
          <p:spPr>
            <a:xfrm rot="10800000">
              <a:off x="10318754" y="4953196"/>
              <a:ext cx="159342" cy="296988"/>
            </a:xfrm>
            <a:custGeom>
              <a:avLst/>
              <a:gdLst>
                <a:gd name="connsiteX0" fmla="*/ 16444 w 159342"/>
                <a:gd name="connsiteY0" fmla="*/ 123 h 296988"/>
                <a:gd name="connsiteX1" fmla="*/ 5014 w 159342"/>
                <a:gd name="connsiteY1" fmla="*/ 8695 h 296988"/>
                <a:gd name="connsiteX2" fmla="*/ 252 w 159342"/>
                <a:gd name="connsiteY2" fmla="*/ 87753 h 296988"/>
                <a:gd name="connsiteX3" fmla="*/ 10729 w 159342"/>
                <a:gd name="connsiteY3" fmla="*/ 99183 h 296988"/>
                <a:gd name="connsiteX4" fmla="*/ 44067 w 159342"/>
                <a:gd name="connsiteY4" fmla="*/ 254440 h 296988"/>
                <a:gd name="connsiteX5" fmla="*/ 142175 w 159342"/>
                <a:gd name="connsiteY5" fmla="*/ 262060 h 296988"/>
                <a:gd name="connsiteX6" fmla="*/ 16444 w 159342"/>
                <a:gd name="connsiteY6" fmla="*/ 123 h 296988"/>
                <a:gd name="connsiteX7" fmla="*/ 123125 w 159342"/>
                <a:gd name="connsiteY7" fmla="*/ 250630 h 296988"/>
                <a:gd name="connsiteX8" fmla="*/ 54544 w 159342"/>
                <a:gd name="connsiteY8" fmla="*/ 210625 h 296988"/>
                <a:gd name="connsiteX9" fmla="*/ 41210 w 159342"/>
                <a:gd name="connsiteY9" fmla="*/ 59178 h 296988"/>
                <a:gd name="connsiteX10" fmla="*/ 21207 w 159342"/>
                <a:gd name="connsiteY10" fmla="*/ 49653 h 296988"/>
                <a:gd name="connsiteX11" fmla="*/ 42162 w 159342"/>
                <a:gd name="connsiteY11" fmla="*/ 30603 h 296988"/>
                <a:gd name="connsiteX12" fmla="*/ 83119 w 159342"/>
                <a:gd name="connsiteY12" fmla="*/ 65845 h 296988"/>
                <a:gd name="connsiteX13" fmla="*/ 136460 w 159342"/>
                <a:gd name="connsiteY13" fmla="*/ 190622 h 296988"/>
                <a:gd name="connsiteX14" fmla="*/ 123125 w 159342"/>
                <a:gd name="connsiteY14" fmla="*/ 250630 h 2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342" h="296988">
                  <a:moveTo>
                    <a:pt x="16444" y="123"/>
                  </a:moveTo>
                  <a:cubicBezTo>
                    <a:pt x="11682" y="-830"/>
                    <a:pt x="6919" y="3933"/>
                    <a:pt x="5014" y="8695"/>
                  </a:cubicBezTo>
                  <a:cubicBezTo>
                    <a:pt x="-1653" y="35365"/>
                    <a:pt x="252" y="61083"/>
                    <a:pt x="252" y="87753"/>
                  </a:cubicBezTo>
                  <a:cubicBezTo>
                    <a:pt x="252" y="94420"/>
                    <a:pt x="5014" y="98230"/>
                    <a:pt x="10729" y="99183"/>
                  </a:cubicBezTo>
                  <a:cubicBezTo>
                    <a:pt x="7872" y="151570"/>
                    <a:pt x="25017" y="212530"/>
                    <a:pt x="44067" y="254440"/>
                  </a:cubicBezTo>
                  <a:cubicBezTo>
                    <a:pt x="67879" y="306828"/>
                    <a:pt x="111694" y="312543"/>
                    <a:pt x="142175" y="262060"/>
                  </a:cubicBezTo>
                  <a:cubicBezTo>
                    <a:pt x="195514" y="177288"/>
                    <a:pt x="116457" y="10600"/>
                    <a:pt x="16444" y="123"/>
                  </a:cubicBezTo>
                  <a:close/>
                  <a:moveTo>
                    <a:pt x="123125" y="250630"/>
                  </a:moveTo>
                  <a:cubicBezTo>
                    <a:pt x="93597" y="311590"/>
                    <a:pt x="62164" y="238247"/>
                    <a:pt x="54544" y="210625"/>
                  </a:cubicBezTo>
                  <a:cubicBezTo>
                    <a:pt x="40257" y="163000"/>
                    <a:pt x="24064" y="107755"/>
                    <a:pt x="41210" y="59178"/>
                  </a:cubicBezTo>
                  <a:cubicBezTo>
                    <a:pt x="45972" y="46795"/>
                    <a:pt x="28827" y="41080"/>
                    <a:pt x="21207" y="49653"/>
                  </a:cubicBezTo>
                  <a:cubicBezTo>
                    <a:pt x="22160" y="35365"/>
                    <a:pt x="26922" y="23935"/>
                    <a:pt x="42162" y="30603"/>
                  </a:cubicBezTo>
                  <a:cubicBezTo>
                    <a:pt x="58354" y="38222"/>
                    <a:pt x="71689" y="52510"/>
                    <a:pt x="83119" y="65845"/>
                  </a:cubicBezTo>
                  <a:cubicBezTo>
                    <a:pt x="112647" y="99183"/>
                    <a:pt x="130744" y="146808"/>
                    <a:pt x="136460" y="190622"/>
                  </a:cubicBezTo>
                  <a:cubicBezTo>
                    <a:pt x="138364" y="212530"/>
                    <a:pt x="132650" y="230628"/>
                    <a:pt x="123125" y="250630"/>
                  </a:cubicBezTo>
                  <a:close/>
                </a:path>
              </a:pathLst>
            </a:custGeom>
            <a:grpFill/>
            <a:ln w="9525" cap="flat">
              <a:noFill/>
              <a:prstDash val="solid"/>
              <a:miter/>
            </a:ln>
          </p:spPr>
          <p:txBody>
            <a:bodyPr rtlCol="0" anchor="ctr"/>
            <a:lstStyle/>
            <a:p>
              <a:endParaRPr lang="pt-BR"/>
            </a:p>
          </p:txBody>
        </p:sp>
        <p:sp>
          <p:nvSpPr>
            <p:cNvPr id="12" name="Forma Livre: Forma 43">
              <a:extLst>
                <a:ext uri="{FF2B5EF4-FFF2-40B4-BE49-F238E27FC236}">
                  <a16:creationId xmlns:a16="http://schemas.microsoft.com/office/drawing/2014/main" id="{B572D3C9-E65F-88F5-BA93-021E16FA9BFF}"/>
                </a:ext>
              </a:extLst>
            </p:cNvPr>
            <p:cNvSpPr/>
            <p:nvPr/>
          </p:nvSpPr>
          <p:spPr>
            <a:xfrm rot="10800000">
              <a:off x="9864086" y="5095714"/>
              <a:ext cx="346704" cy="279152"/>
            </a:xfrm>
            <a:custGeom>
              <a:avLst/>
              <a:gdLst>
                <a:gd name="connsiteX0" fmla="*/ 11076 w 346704"/>
                <a:gd name="connsiteY0" fmla="*/ 28 h 279152"/>
                <a:gd name="connsiteX1" fmla="*/ 11076 w 346704"/>
                <a:gd name="connsiteY1" fmla="*/ 22888 h 279152"/>
                <a:gd name="connsiteX2" fmla="*/ 30126 w 346704"/>
                <a:gd name="connsiteY2" fmla="*/ 23840 h 279152"/>
                <a:gd name="connsiteX3" fmla="*/ 22506 w 346704"/>
                <a:gd name="connsiteY3" fmla="*/ 37175 h 279152"/>
                <a:gd name="connsiteX4" fmla="*/ 147283 w 346704"/>
                <a:gd name="connsiteY4" fmla="*/ 259108 h 279152"/>
                <a:gd name="connsiteX5" fmla="*/ 335878 w 346704"/>
                <a:gd name="connsiteY5" fmla="*/ 211483 h 279152"/>
                <a:gd name="connsiteX6" fmla="*/ 11076 w 346704"/>
                <a:gd name="connsiteY6" fmla="*/ 28 h 279152"/>
                <a:gd name="connsiteX7" fmla="*/ 137758 w 346704"/>
                <a:gd name="connsiteY7" fmla="*/ 222913 h 279152"/>
                <a:gd name="connsiteX8" fmla="*/ 44413 w 346704"/>
                <a:gd name="connsiteY8" fmla="*/ 30508 h 279152"/>
                <a:gd name="connsiteX9" fmla="*/ 39651 w 346704"/>
                <a:gd name="connsiteY9" fmla="*/ 23840 h 279152"/>
                <a:gd name="connsiteX10" fmla="*/ 172048 w 346704"/>
                <a:gd name="connsiteY10" fmla="*/ 48605 h 279152"/>
                <a:gd name="connsiteX11" fmla="*/ 319686 w 346704"/>
                <a:gd name="connsiteY11" fmla="*/ 161000 h 279152"/>
                <a:gd name="connsiteX12" fmla="*/ 137758 w 346704"/>
                <a:gd name="connsiteY12" fmla="*/ 222913 h 2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6704" h="279152">
                  <a:moveTo>
                    <a:pt x="11076" y="28"/>
                  </a:moveTo>
                  <a:cubicBezTo>
                    <a:pt x="-4164" y="-925"/>
                    <a:pt x="-3212" y="22888"/>
                    <a:pt x="11076" y="22888"/>
                  </a:cubicBezTo>
                  <a:cubicBezTo>
                    <a:pt x="17743" y="22888"/>
                    <a:pt x="24411" y="23840"/>
                    <a:pt x="30126" y="23840"/>
                  </a:cubicBezTo>
                  <a:cubicBezTo>
                    <a:pt x="24411" y="25745"/>
                    <a:pt x="20601" y="30508"/>
                    <a:pt x="22506" y="37175"/>
                  </a:cubicBezTo>
                  <a:cubicBezTo>
                    <a:pt x="45366" y="116233"/>
                    <a:pt x="75846" y="211483"/>
                    <a:pt x="147283" y="259108"/>
                  </a:cubicBezTo>
                  <a:cubicBezTo>
                    <a:pt x="206338" y="299113"/>
                    <a:pt x="306351" y="277205"/>
                    <a:pt x="335878" y="211483"/>
                  </a:cubicBezTo>
                  <a:cubicBezTo>
                    <a:pt x="407316" y="52415"/>
                    <a:pt x="105373" y="2885"/>
                    <a:pt x="11076" y="28"/>
                  </a:cubicBezTo>
                  <a:close/>
                  <a:moveTo>
                    <a:pt x="137758" y="222913"/>
                  </a:moveTo>
                  <a:cubicBezTo>
                    <a:pt x="86323" y="175288"/>
                    <a:pt x="62511" y="96230"/>
                    <a:pt x="44413" y="30508"/>
                  </a:cubicBezTo>
                  <a:cubicBezTo>
                    <a:pt x="43461" y="27650"/>
                    <a:pt x="41556" y="24793"/>
                    <a:pt x="39651" y="23840"/>
                  </a:cubicBezTo>
                  <a:cubicBezTo>
                    <a:pt x="84418" y="27650"/>
                    <a:pt x="129186" y="36223"/>
                    <a:pt x="172048" y="48605"/>
                  </a:cubicBezTo>
                  <a:cubicBezTo>
                    <a:pt x="227293" y="64798"/>
                    <a:pt x="311113" y="95278"/>
                    <a:pt x="319686" y="161000"/>
                  </a:cubicBezTo>
                  <a:cubicBezTo>
                    <a:pt x="333021" y="263870"/>
                    <a:pt x="193956" y="275300"/>
                    <a:pt x="137758" y="222913"/>
                  </a:cubicBezTo>
                  <a:close/>
                </a:path>
              </a:pathLst>
            </a:custGeom>
            <a:grpFill/>
            <a:ln w="9525" cap="flat">
              <a:noFill/>
              <a:prstDash val="solid"/>
              <a:miter/>
            </a:ln>
          </p:spPr>
          <p:txBody>
            <a:bodyPr rtlCol="0" anchor="ctr"/>
            <a:lstStyle/>
            <a:p>
              <a:endParaRPr lang="pt-BR"/>
            </a:p>
          </p:txBody>
        </p:sp>
        <p:sp>
          <p:nvSpPr>
            <p:cNvPr id="13" name="Forma Livre: Forma 44">
              <a:extLst>
                <a:ext uri="{FF2B5EF4-FFF2-40B4-BE49-F238E27FC236}">
                  <a16:creationId xmlns:a16="http://schemas.microsoft.com/office/drawing/2014/main" id="{74D9585F-AE78-A2C4-E1EA-D97267E12257}"/>
                </a:ext>
              </a:extLst>
            </p:cNvPr>
            <p:cNvSpPr/>
            <p:nvPr/>
          </p:nvSpPr>
          <p:spPr>
            <a:xfrm rot="10800000">
              <a:off x="9043143" y="5612286"/>
              <a:ext cx="882011" cy="255070"/>
            </a:xfrm>
            <a:custGeom>
              <a:avLst/>
              <a:gdLst>
                <a:gd name="connsiteX0" fmla="*/ 880822 w 882011"/>
                <a:gd name="connsiteY0" fmla="*/ 128662 h 255070"/>
                <a:gd name="connsiteX1" fmla="*/ 740804 w 882011"/>
                <a:gd name="connsiteY1" fmla="*/ 17220 h 255070"/>
                <a:gd name="connsiteX2" fmla="*/ 458864 w 882011"/>
                <a:gd name="connsiteY2" fmla="*/ 1980 h 255070"/>
                <a:gd name="connsiteX3" fmla="*/ 202642 w 882011"/>
                <a:gd name="connsiteY3" fmla="*/ 23887 h 255070"/>
                <a:gd name="connsiteX4" fmla="*/ 29287 w 882011"/>
                <a:gd name="connsiteY4" fmla="*/ 81990 h 255070"/>
                <a:gd name="connsiteX5" fmla="*/ 18809 w 882011"/>
                <a:gd name="connsiteY5" fmla="*/ 84847 h 255070"/>
                <a:gd name="connsiteX6" fmla="*/ 16905 w 882011"/>
                <a:gd name="connsiteY6" fmla="*/ 86752 h 255070"/>
                <a:gd name="connsiteX7" fmla="*/ 10237 w 882011"/>
                <a:gd name="connsiteY7" fmla="*/ 85800 h 255070"/>
                <a:gd name="connsiteX8" fmla="*/ 8332 w 882011"/>
                <a:gd name="connsiteY8" fmla="*/ 85800 h 255070"/>
                <a:gd name="connsiteX9" fmla="*/ 5474 w 882011"/>
                <a:gd name="connsiteY9" fmla="*/ 106755 h 255070"/>
                <a:gd name="connsiteX10" fmla="*/ 12142 w 882011"/>
                <a:gd name="connsiteY10" fmla="*/ 109612 h 255070"/>
                <a:gd name="connsiteX11" fmla="*/ 25477 w 882011"/>
                <a:gd name="connsiteY11" fmla="*/ 116280 h 255070"/>
                <a:gd name="connsiteX12" fmla="*/ 28334 w 882011"/>
                <a:gd name="connsiteY12" fmla="*/ 114375 h 255070"/>
                <a:gd name="connsiteX13" fmla="*/ 61672 w 882011"/>
                <a:gd name="connsiteY13" fmla="*/ 120090 h 255070"/>
                <a:gd name="connsiteX14" fmla="*/ 215977 w 882011"/>
                <a:gd name="connsiteY14" fmla="*/ 160095 h 255070"/>
                <a:gd name="connsiteX15" fmla="*/ 527445 w 882011"/>
                <a:gd name="connsiteY15" fmla="*/ 241057 h 255070"/>
                <a:gd name="connsiteX16" fmla="*/ 880822 w 882011"/>
                <a:gd name="connsiteY16" fmla="*/ 128662 h 255070"/>
                <a:gd name="connsiteX17" fmla="*/ 697942 w 882011"/>
                <a:gd name="connsiteY17" fmla="*/ 230580 h 255070"/>
                <a:gd name="connsiteX18" fmla="*/ 435052 w 882011"/>
                <a:gd name="connsiteY18" fmla="*/ 200100 h 255070"/>
                <a:gd name="connsiteX19" fmla="*/ 189307 w 882011"/>
                <a:gd name="connsiteY19" fmla="*/ 127710 h 255070"/>
                <a:gd name="connsiteX20" fmla="*/ 82627 w 882011"/>
                <a:gd name="connsiteY20" fmla="*/ 101040 h 255070"/>
                <a:gd name="connsiteX21" fmla="*/ 47384 w 882011"/>
                <a:gd name="connsiteY21" fmla="*/ 95325 h 255070"/>
                <a:gd name="connsiteX22" fmla="*/ 196927 w 882011"/>
                <a:gd name="connsiteY22" fmla="*/ 46747 h 255070"/>
                <a:gd name="connsiteX23" fmla="*/ 407430 w 882011"/>
                <a:gd name="connsiteY23" fmla="*/ 24840 h 255070"/>
                <a:gd name="connsiteX24" fmla="*/ 664605 w 882011"/>
                <a:gd name="connsiteY24" fmla="*/ 28650 h 255070"/>
                <a:gd name="connsiteX25" fmla="*/ 855104 w 882011"/>
                <a:gd name="connsiteY25" fmla="*/ 121995 h 255070"/>
                <a:gd name="connsiteX26" fmla="*/ 697942 w 882011"/>
                <a:gd name="connsiteY26" fmla="*/ 230580 h 25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2011" h="255070">
                  <a:moveTo>
                    <a:pt x="880822" y="128662"/>
                  </a:moveTo>
                  <a:cubicBezTo>
                    <a:pt x="871297" y="61035"/>
                    <a:pt x="797954" y="29602"/>
                    <a:pt x="740804" y="17220"/>
                  </a:cubicBezTo>
                  <a:cubicBezTo>
                    <a:pt x="650317" y="-3735"/>
                    <a:pt x="551257" y="-878"/>
                    <a:pt x="458864" y="1980"/>
                  </a:cubicBezTo>
                  <a:cubicBezTo>
                    <a:pt x="373139" y="3885"/>
                    <a:pt x="287414" y="10552"/>
                    <a:pt x="202642" y="23887"/>
                  </a:cubicBezTo>
                  <a:cubicBezTo>
                    <a:pt x="143587" y="33412"/>
                    <a:pt x="79770" y="46747"/>
                    <a:pt x="29287" y="81990"/>
                  </a:cubicBezTo>
                  <a:cubicBezTo>
                    <a:pt x="25477" y="81037"/>
                    <a:pt x="21667" y="81037"/>
                    <a:pt x="18809" y="84847"/>
                  </a:cubicBezTo>
                  <a:cubicBezTo>
                    <a:pt x="17857" y="85800"/>
                    <a:pt x="17857" y="86752"/>
                    <a:pt x="16905" y="86752"/>
                  </a:cubicBezTo>
                  <a:cubicBezTo>
                    <a:pt x="14999" y="85800"/>
                    <a:pt x="12142" y="85800"/>
                    <a:pt x="10237" y="85800"/>
                  </a:cubicBezTo>
                  <a:cubicBezTo>
                    <a:pt x="9284" y="85800"/>
                    <a:pt x="9284" y="85800"/>
                    <a:pt x="8332" y="85800"/>
                  </a:cubicBezTo>
                  <a:cubicBezTo>
                    <a:pt x="-1193" y="87705"/>
                    <a:pt x="-3098" y="101992"/>
                    <a:pt x="5474" y="106755"/>
                  </a:cubicBezTo>
                  <a:cubicBezTo>
                    <a:pt x="7380" y="107707"/>
                    <a:pt x="9284" y="108660"/>
                    <a:pt x="12142" y="109612"/>
                  </a:cubicBezTo>
                  <a:cubicBezTo>
                    <a:pt x="14047" y="115327"/>
                    <a:pt x="20714" y="118185"/>
                    <a:pt x="25477" y="116280"/>
                  </a:cubicBezTo>
                  <a:cubicBezTo>
                    <a:pt x="26430" y="116280"/>
                    <a:pt x="27382" y="115327"/>
                    <a:pt x="28334" y="114375"/>
                  </a:cubicBezTo>
                  <a:cubicBezTo>
                    <a:pt x="39764" y="117232"/>
                    <a:pt x="51195" y="118185"/>
                    <a:pt x="61672" y="120090"/>
                  </a:cubicBezTo>
                  <a:cubicBezTo>
                    <a:pt x="115012" y="131520"/>
                    <a:pt x="164542" y="141997"/>
                    <a:pt x="215977" y="160095"/>
                  </a:cubicBezTo>
                  <a:cubicBezTo>
                    <a:pt x="317895" y="195337"/>
                    <a:pt x="421717" y="222960"/>
                    <a:pt x="527445" y="241057"/>
                  </a:cubicBezTo>
                  <a:cubicBezTo>
                    <a:pt x="616027" y="257250"/>
                    <a:pt x="902729" y="289635"/>
                    <a:pt x="880822" y="128662"/>
                  </a:cubicBezTo>
                  <a:close/>
                  <a:moveTo>
                    <a:pt x="697942" y="230580"/>
                  </a:moveTo>
                  <a:cubicBezTo>
                    <a:pt x="609359" y="236295"/>
                    <a:pt x="520777" y="220102"/>
                    <a:pt x="435052" y="200100"/>
                  </a:cubicBezTo>
                  <a:cubicBezTo>
                    <a:pt x="351232" y="181050"/>
                    <a:pt x="270270" y="155332"/>
                    <a:pt x="189307" y="127710"/>
                  </a:cubicBezTo>
                  <a:cubicBezTo>
                    <a:pt x="154064" y="115327"/>
                    <a:pt x="118822" y="106755"/>
                    <a:pt x="82627" y="101040"/>
                  </a:cubicBezTo>
                  <a:cubicBezTo>
                    <a:pt x="73102" y="99135"/>
                    <a:pt x="59767" y="98182"/>
                    <a:pt x="47384" y="95325"/>
                  </a:cubicBezTo>
                  <a:cubicBezTo>
                    <a:pt x="91199" y="66750"/>
                    <a:pt x="146445" y="55320"/>
                    <a:pt x="196927" y="46747"/>
                  </a:cubicBezTo>
                  <a:cubicBezTo>
                    <a:pt x="266459" y="34365"/>
                    <a:pt x="336945" y="28650"/>
                    <a:pt x="407430" y="24840"/>
                  </a:cubicBezTo>
                  <a:cubicBezTo>
                    <a:pt x="493155" y="20077"/>
                    <a:pt x="578880" y="21030"/>
                    <a:pt x="664605" y="28650"/>
                  </a:cubicBezTo>
                  <a:cubicBezTo>
                    <a:pt x="736042" y="34365"/>
                    <a:pt x="825577" y="46747"/>
                    <a:pt x="855104" y="121995"/>
                  </a:cubicBezTo>
                  <a:cubicBezTo>
                    <a:pt x="891300" y="211530"/>
                    <a:pt x="752234" y="226770"/>
                    <a:pt x="697942" y="230580"/>
                  </a:cubicBezTo>
                  <a:close/>
                </a:path>
              </a:pathLst>
            </a:custGeom>
            <a:grpFill/>
            <a:ln w="9525" cap="flat">
              <a:noFill/>
              <a:prstDash val="solid"/>
              <a:miter/>
            </a:ln>
          </p:spPr>
          <p:txBody>
            <a:bodyPr rtlCol="0" anchor="ctr"/>
            <a:lstStyle/>
            <a:p>
              <a:endParaRPr lang="pt-BR"/>
            </a:p>
          </p:txBody>
        </p:sp>
        <p:sp>
          <p:nvSpPr>
            <p:cNvPr id="14" name="Forma Livre: Forma 45">
              <a:extLst>
                <a:ext uri="{FF2B5EF4-FFF2-40B4-BE49-F238E27FC236}">
                  <a16:creationId xmlns:a16="http://schemas.microsoft.com/office/drawing/2014/main" id="{CBBBCE4C-3AA4-4A6F-0C6C-474EE5879D8F}"/>
                </a:ext>
              </a:extLst>
            </p:cNvPr>
            <p:cNvSpPr/>
            <p:nvPr/>
          </p:nvSpPr>
          <p:spPr>
            <a:xfrm rot="10800000">
              <a:off x="9167796" y="5709523"/>
              <a:ext cx="172763" cy="78745"/>
            </a:xfrm>
            <a:custGeom>
              <a:avLst/>
              <a:gdLst>
                <a:gd name="connsiteX0" fmla="*/ 159068 w 172763"/>
                <a:gd name="connsiteY0" fmla="*/ 11474 h 78745"/>
                <a:gd name="connsiteX1" fmla="*/ 64770 w 172763"/>
                <a:gd name="connsiteY1" fmla="*/ 11474 h 78745"/>
                <a:gd name="connsiteX2" fmla="*/ 59055 w 172763"/>
                <a:gd name="connsiteY2" fmla="*/ 19094 h 78745"/>
                <a:gd name="connsiteX3" fmla="*/ 5715 w 172763"/>
                <a:gd name="connsiteY3" fmla="*/ 30524 h 78745"/>
                <a:gd name="connsiteX4" fmla="*/ 0 w 172763"/>
                <a:gd name="connsiteY4" fmla="*/ 40049 h 78745"/>
                <a:gd name="connsiteX5" fmla="*/ 151447 w 172763"/>
                <a:gd name="connsiteY5" fmla="*/ 61004 h 78745"/>
                <a:gd name="connsiteX6" fmla="*/ 159068 w 172763"/>
                <a:gd name="connsiteY6" fmla="*/ 11474 h 78745"/>
                <a:gd name="connsiteX7" fmla="*/ 120968 w 172763"/>
                <a:gd name="connsiteY7" fmla="*/ 49574 h 78745"/>
                <a:gd name="connsiteX8" fmla="*/ 25717 w 172763"/>
                <a:gd name="connsiteY8" fmla="*/ 46717 h 78745"/>
                <a:gd name="connsiteX9" fmla="*/ 72390 w 172763"/>
                <a:gd name="connsiteY9" fmla="*/ 46717 h 78745"/>
                <a:gd name="connsiteX10" fmla="*/ 83820 w 172763"/>
                <a:gd name="connsiteY10" fmla="*/ 28619 h 78745"/>
                <a:gd name="connsiteX11" fmla="*/ 135255 w 172763"/>
                <a:gd name="connsiteY11" fmla="*/ 26714 h 78745"/>
                <a:gd name="connsiteX12" fmla="*/ 150495 w 172763"/>
                <a:gd name="connsiteY12" fmla="*/ 34334 h 78745"/>
                <a:gd name="connsiteX13" fmla="*/ 120968 w 172763"/>
                <a:gd name="connsiteY13" fmla="*/ 49574 h 7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2763" h="78745">
                  <a:moveTo>
                    <a:pt x="159068" y="11474"/>
                  </a:moveTo>
                  <a:cubicBezTo>
                    <a:pt x="133350" y="-5671"/>
                    <a:pt x="91440" y="-1861"/>
                    <a:pt x="64770" y="11474"/>
                  </a:cubicBezTo>
                  <a:cubicBezTo>
                    <a:pt x="60960" y="13379"/>
                    <a:pt x="59055" y="16237"/>
                    <a:pt x="59055" y="19094"/>
                  </a:cubicBezTo>
                  <a:cubicBezTo>
                    <a:pt x="40957" y="17189"/>
                    <a:pt x="22860" y="20999"/>
                    <a:pt x="5715" y="30524"/>
                  </a:cubicBezTo>
                  <a:cubicBezTo>
                    <a:pt x="2857" y="32429"/>
                    <a:pt x="0" y="36239"/>
                    <a:pt x="0" y="40049"/>
                  </a:cubicBezTo>
                  <a:cubicBezTo>
                    <a:pt x="6667" y="99104"/>
                    <a:pt x="117157" y="77197"/>
                    <a:pt x="151447" y="61004"/>
                  </a:cubicBezTo>
                  <a:cubicBezTo>
                    <a:pt x="175260" y="50527"/>
                    <a:pt x="180975" y="26714"/>
                    <a:pt x="159068" y="11474"/>
                  </a:cubicBezTo>
                  <a:close/>
                  <a:moveTo>
                    <a:pt x="120968" y="49574"/>
                  </a:moveTo>
                  <a:cubicBezTo>
                    <a:pt x="107632" y="53384"/>
                    <a:pt x="40957" y="63862"/>
                    <a:pt x="25717" y="46717"/>
                  </a:cubicBezTo>
                  <a:cubicBezTo>
                    <a:pt x="40957" y="41002"/>
                    <a:pt x="56197" y="40049"/>
                    <a:pt x="72390" y="46717"/>
                  </a:cubicBezTo>
                  <a:cubicBezTo>
                    <a:pt x="83820" y="50527"/>
                    <a:pt x="89535" y="36239"/>
                    <a:pt x="83820" y="28619"/>
                  </a:cubicBezTo>
                  <a:cubicBezTo>
                    <a:pt x="100013" y="22904"/>
                    <a:pt x="118110" y="22904"/>
                    <a:pt x="135255" y="26714"/>
                  </a:cubicBezTo>
                  <a:cubicBezTo>
                    <a:pt x="138113" y="27667"/>
                    <a:pt x="150495" y="30524"/>
                    <a:pt x="150495" y="34334"/>
                  </a:cubicBezTo>
                  <a:cubicBezTo>
                    <a:pt x="151447" y="40049"/>
                    <a:pt x="124777" y="47669"/>
                    <a:pt x="120968" y="49574"/>
                  </a:cubicBezTo>
                  <a:close/>
                </a:path>
              </a:pathLst>
            </a:custGeom>
            <a:grpFill/>
            <a:ln w="9525" cap="flat">
              <a:noFill/>
              <a:prstDash val="solid"/>
              <a:miter/>
            </a:ln>
          </p:spPr>
          <p:txBody>
            <a:bodyPr rtlCol="0" anchor="ctr"/>
            <a:lstStyle/>
            <a:p>
              <a:endParaRPr lang="pt-BR"/>
            </a:p>
          </p:txBody>
        </p:sp>
        <p:sp>
          <p:nvSpPr>
            <p:cNvPr id="15" name="Forma Livre: Forma 46">
              <a:extLst>
                <a:ext uri="{FF2B5EF4-FFF2-40B4-BE49-F238E27FC236}">
                  <a16:creationId xmlns:a16="http://schemas.microsoft.com/office/drawing/2014/main" id="{4C7A6A85-B02F-DF4E-AB94-2A0069A9EBBF}"/>
                </a:ext>
              </a:extLst>
            </p:cNvPr>
            <p:cNvSpPr/>
            <p:nvPr/>
          </p:nvSpPr>
          <p:spPr>
            <a:xfrm rot="10800000">
              <a:off x="11441796" y="5433288"/>
              <a:ext cx="140081" cy="69748"/>
            </a:xfrm>
            <a:custGeom>
              <a:avLst/>
              <a:gdLst>
                <a:gd name="connsiteX0" fmla="*/ 134247 w 140081"/>
                <a:gd name="connsiteY0" fmla="*/ 19244 h 69748"/>
                <a:gd name="connsiteX1" fmla="*/ 90432 w 140081"/>
                <a:gd name="connsiteY1" fmla="*/ 6862 h 69748"/>
                <a:gd name="connsiteX2" fmla="*/ 87574 w 140081"/>
                <a:gd name="connsiteY2" fmla="*/ 4957 h 69748"/>
                <a:gd name="connsiteX3" fmla="*/ 3755 w 140081"/>
                <a:gd name="connsiteY3" fmla="*/ 47819 h 69748"/>
                <a:gd name="connsiteX4" fmla="*/ 137105 w 140081"/>
                <a:gd name="connsiteY4" fmla="*/ 36389 h 69748"/>
                <a:gd name="connsiteX5" fmla="*/ 134247 w 140081"/>
                <a:gd name="connsiteY5" fmla="*/ 19244 h 69748"/>
                <a:gd name="connsiteX6" fmla="*/ 34235 w 140081"/>
                <a:gd name="connsiteY6" fmla="*/ 44962 h 69748"/>
                <a:gd name="connsiteX7" fmla="*/ 38045 w 140081"/>
                <a:gd name="connsiteY7" fmla="*/ 27817 h 69748"/>
                <a:gd name="connsiteX8" fmla="*/ 52332 w 140081"/>
                <a:gd name="connsiteY8" fmla="*/ 24007 h 69748"/>
                <a:gd name="connsiteX9" fmla="*/ 65667 w 140081"/>
                <a:gd name="connsiteY9" fmla="*/ 36389 h 69748"/>
                <a:gd name="connsiteX10" fmla="*/ 106624 w 140081"/>
                <a:gd name="connsiteY10" fmla="*/ 32579 h 69748"/>
                <a:gd name="connsiteX11" fmla="*/ 34235 w 140081"/>
                <a:gd name="connsiteY11" fmla="*/ 44962 h 6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081" h="69748">
                  <a:moveTo>
                    <a:pt x="134247" y="19244"/>
                  </a:moveTo>
                  <a:cubicBezTo>
                    <a:pt x="121865" y="9719"/>
                    <a:pt x="105672" y="5909"/>
                    <a:pt x="90432" y="6862"/>
                  </a:cubicBezTo>
                  <a:cubicBezTo>
                    <a:pt x="89480" y="5909"/>
                    <a:pt x="88527" y="5909"/>
                    <a:pt x="87574" y="4957"/>
                  </a:cubicBezTo>
                  <a:cubicBezTo>
                    <a:pt x="61857" y="-8378"/>
                    <a:pt x="-18153" y="4957"/>
                    <a:pt x="3755" y="47819"/>
                  </a:cubicBezTo>
                  <a:cubicBezTo>
                    <a:pt x="24710" y="88777"/>
                    <a:pt x="114245" y="64964"/>
                    <a:pt x="137105" y="36389"/>
                  </a:cubicBezTo>
                  <a:cubicBezTo>
                    <a:pt x="141867" y="31627"/>
                    <a:pt x="140915" y="24959"/>
                    <a:pt x="134247" y="19244"/>
                  </a:cubicBezTo>
                  <a:close/>
                  <a:moveTo>
                    <a:pt x="34235" y="44962"/>
                  </a:moveTo>
                  <a:cubicBezTo>
                    <a:pt x="14232" y="40199"/>
                    <a:pt x="26615" y="31627"/>
                    <a:pt x="38045" y="27817"/>
                  </a:cubicBezTo>
                  <a:cubicBezTo>
                    <a:pt x="41855" y="26864"/>
                    <a:pt x="47570" y="24959"/>
                    <a:pt x="52332" y="24007"/>
                  </a:cubicBezTo>
                  <a:cubicBezTo>
                    <a:pt x="51380" y="31627"/>
                    <a:pt x="57095" y="39247"/>
                    <a:pt x="65667" y="36389"/>
                  </a:cubicBezTo>
                  <a:cubicBezTo>
                    <a:pt x="79002" y="31627"/>
                    <a:pt x="93290" y="28769"/>
                    <a:pt x="106624" y="32579"/>
                  </a:cubicBezTo>
                  <a:cubicBezTo>
                    <a:pt x="87574" y="45914"/>
                    <a:pt x="55190" y="49724"/>
                    <a:pt x="34235" y="44962"/>
                  </a:cubicBezTo>
                  <a:close/>
                </a:path>
              </a:pathLst>
            </a:custGeom>
            <a:grpFill/>
            <a:ln w="9525" cap="flat">
              <a:noFill/>
              <a:prstDash val="solid"/>
              <a:miter/>
            </a:ln>
          </p:spPr>
          <p:txBody>
            <a:bodyPr rtlCol="0" anchor="ctr"/>
            <a:lstStyle/>
            <a:p>
              <a:endParaRPr lang="pt-BR"/>
            </a:p>
          </p:txBody>
        </p:sp>
        <p:sp>
          <p:nvSpPr>
            <p:cNvPr id="16" name="Forma Livre: Forma 47">
              <a:extLst>
                <a:ext uri="{FF2B5EF4-FFF2-40B4-BE49-F238E27FC236}">
                  <a16:creationId xmlns:a16="http://schemas.microsoft.com/office/drawing/2014/main" id="{45624589-A31D-C343-0EF5-DBCC8A751406}"/>
                </a:ext>
              </a:extLst>
            </p:cNvPr>
            <p:cNvSpPr/>
            <p:nvPr/>
          </p:nvSpPr>
          <p:spPr>
            <a:xfrm rot="10800000">
              <a:off x="8132208" y="5576481"/>
              <a:ext cx="719190" cy="1343312"/>
            </a:xfrm>
            <a:custGeom>
              <a:avLst/>
              <a:gdLst>
                <a:gd name="connsiteX0" fmla="*/ 712894 w 719190"/>
                <a:gd name="connsiteY0" fmla="*/ 695325 h 1343312"/>
                <a:gd name="connsiteX1" fmla="*/ 446194 w 719190"/>
                <a:gd name="connsiteY1" fmla="*/ 224790 h 1343312"/>
                <a:gd name="connsiteX2" fmla="*/ 267123 w 719190"/>
                <a:gd name="connsiteY2" fmla="*/ 80963 h 1343312"/>
                <a:gd name="connsiteX3" fmla="*/ 116628 w 719190"/>
                <a:gd name="connsiteY3" fmla="*/ 0 h 1343312"/>
                <a:gd name="connsiteX4" fmla="*/ 116628 w 719190"/>
                <a:gd name="connsiteY4" fmla="*/ 22860 h 1343312"/>
                <a:gd name="connsiteX5" fmla="*/ 225214 w 719190"/>
                <a:gd name="connsiteY5" fmla="*/ 77152 h 1343312"/>
                <a:gd name="connsiteX6" fmla="*/ 342371 w 719190"/>
                <a:gd name="connsiteY6" fmla="*/ 171450 h 1343312"/>
                <a:gd name="connsiteX7" fmla="*/ 590973 w 719190"/>
                <a:gd name="connsiteY7" fmla="*/ 430530 h 1343312"/>
                <a:gd name="connsiteX8" fmla="*/ 602403 w 719190"/>
                <a:gd name="connsiteY8" fmla="*/ 1133475 h 1343312"/>
                <a:gd name="connsiteX9" fmla="*/ 321416 w 719190"/>
                <a:gd name="connsiteY9" fmla="*/ 1320165 h 1343312"/>
                <a:gd name="connsiteX10" fmla="*/ 69003 w 719190"/>
                <a:gd name="connsiteY10" fmla="*/ 1132523 h 1343312"/>
                <a:gd name="connsiteX11" fmla="*/ 58526 w 719190"/>
                <a:gd name="connsiteY11" fmla="*/ 773430 h 1343312"/>
                <a:gd name="connsiteX12" fmla="*/ 340466 w 719190"/>
                <a:gd name="connsiteY12" fmla="*/ 601980 h 1343312"/>
                <a:gd name="connsiteX13" fmla="*/ 506201 w 719190"/>
                <a:gd name="connsiteY13" fmla="*/ 860108 h 1343312"/>
                <a:gd name="connsiteX14" fmla="*/ 384281 w 719190"/>
                <a:gd name="connsiteY14" fmla="*/ 986790 h 1343312"/>
                <a:gd name="connsiteX15" fmla="*/ 269028 w 719190"/>
                <a:gd name="connsiteY15" fmla="*/ 986790 h 1343312"/>
                <a:gd name="connsiteX16" fmla="*/ 289983 w 719190"/>
                <a:gd name="connsiteY16" fmla="*/ 859155 h 1343312"/>
                <a:gd name="connsiteX17" fmla="*/ 284269 w 719190"/>
                <a:gd name="connsiteY17" fmla="*/ 837247 h 1343312"/>
                <a:gd name="connsiteX18" fmla="*/ 247121 w 719190"/>
                <a:gd name="connsiteY18" fmla="*/ 998220 h 1343312"/>
                <a:gd name="connsiteX19" fmla="*/ 467148 w 719190"/>
                <a:gd name="connsiteY19" fmla="*/ 967740 h 1343312"/>
                <a:gd name="connsiteX20" fmla="*/ 447146 w 719190"/>
                <a:gd name="connsiteY20" fmla="*/ 603885 h 1343312"/>
                <a:gd name="connsiteX21" fmla="*/ 203306 w 719190"/>
                <a:gd name="connsiteY21" fmla="*/ 606743 h 1343312"/>
                <a:gd name="connsiteX22" fmla="*/ 16616 w 719190"/>
                <a:gd name="connsiteY22" fmla="*/ 811530 h 1343312"/>
                <a:gd name="connsiteX23" fmla="*/ 42333 w 719190"/>
                <a:gd name="connsiteY23" fmla="*/ 1125855 h 1343312"/>
                <a:gd name="connsiteX24" fmla="*/ 213783 w 719190"/>
                <a:gd name="connsiteY24" fmla="*/ 1322070 h 1343312"/>
                <a:gd name="connsiteX25" fmla="*/ 594783 w 719190"/>
                <a:gd name="connsiteY25" fmla="*/ 1185863 h 1343312"/>
                <a:gd name="connsiteX26" fmla="*/ 712894 w 719190"/>
                <a:gd name="connsiteY26" fmla="*/ 695325 h 134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9190" h="1343312">
                  <a:moveTo>
                    <a:pt x="712894" y="695325"/>
                  </a:moveTo>
                  <a:cubicBezTo>
                    <a:pt x="689081" y="510540"/>
                    <a:pt x="583353" y="347663"/>
                    <a:pt x="446194" y="224790"/>
                  </a:cubicBezTo>
                  <a:cubicBezTo>
                    <a:pt x="389996" y="174308"/>
                    <a:pt x="327131" y="127635"/>
                    <a:pt x="267123" y="80963"/>
                  </a:cubicBezTo>
                  <a:cubicBezTo>
                    <a:pt x="226166" y="48577"/>
                    <a:pt x="172826" y="952"/>
                    <a:pt x="116628" y="0"/>
                  </a:cubicBezTo>
                  <a:cubicBezTo>
                    <a:pt x="101389" y="0"/>
                    <a:pt x="102341" y="22860"/>
                    <a:pt x="116628" y="22860"/>
                  </a:cubicBezTo>
                  <a:cubicBezTo>
                    <a:pt x="155681" y="23813"/>
                    <a:pt x="194733" y="55245"/>
                    <a:pt x="225214" y="77152"/>
                  </a:cubicBezTo>
                  <a:cubicBezTo>
                    <a:pt x="266171" y="106680"/>
                    <a:pt x="303319" y="140017"/>
                    <a:pt x="342371" y="171450"/>
                  </a:cubicBezTo>
                  <a:cubicBezTo>
                    <a:pt x="438573" y="248602"/>
                    <a:pt x="524298" y="325755"/>
                    <a:pt x="590973" y="430530"/>
                  </a:cubicBezTo>
                  <a:cubicBezTo>
                    <a:pt x="727181" y="643890"/>
                    <a:pt x="729086" y="916305"/>
                    <a:pt x="602403" y="1133475"/>
                  </a:cubicBezTo>
                  <a:cubicBezTo>
                    <a:pt x="541444" y="1238250"/>
                    <a:pt x="446194" y="1315403"/>
                    <a:pt x="321416" y="1320165"/>
                  </a:cubicBezTo>
                  <a:cubicBezTo>
                    <a:pt x="200448" y="1324928"/>
                    <a:pt x="110914" y="1238250"/>
                    <a:pt x="69003" y="1132523"/>
                  </a:cubicBezTo>
                  <a:cubicBezTo>
                    <a:pt x="25189" y="1022985"/>
                    <a:pt x="-1481" y="882015"/>
                    <a:pt x="58526" y="773430"/>
                  </a:cubicBezTo>
                  <a:cubicBezTo>
                    <a:pt x="116628" y="668655"/>
                    <a:pt x="220451" y="602933"/>
                    <a:pt x="340466" y="601980"/>
                  </a:cubicBezTo>
                  <a:cubicBezTo>
                    <a:pt x="480483" y="601028"/>
                    <a:pt x="535728" y="738188"/>
                    <a:pt x="506201" y="860108"/>
                  </a:cubicBezTo>
                  <a:cubicBezTo>
                    <a:pt x="490961" y="924878"/>
                    <a:pt x="445241" y="964883"/>
                    <a:pt x="384281" y="986790"/>
                  </a:cubicBezTo>
                  <a:cubicBezTo>
                    <a:pt x="347133" y="1000125"/>
                    <a:pt x="304271" y="1005840"/>
                    <a:pt x="269028" y="986790"/>
                  </a:cubicBezTo>
                  <a:cubicBezTo>
                    <a:pt x="214736" y="957263"/>
                    <a:pt x="241406" y="876300"/>
                    <a:pt x="289983" y="859155"/>
                  </a:cubicBezTo>
                  <a:cubicBezTo>
                    <a:pt x="304271" y="854393"/>
                    <a:pt x="297603" y="832485"/>
                    <a:pt x="284269" y="837247"/>
                  </a:cubicBezTo>
                  <a:cubicBezTo>
                    <a:pt x="215689" y="861060"/>
                    <a:pt x="195686" y="947738"/>
                    <a:pt x="247121" y="998220"/>
                  </a:cubicBezTo>
                  <a:cubicBezTo>
                    <a:pt x="302366" y="1052513"/>
                    <a:pt x="418571" y="1009650"/>
                    <a:pt x="467148" y="967740"/>
                  </a:cubicBezTo>
                  <a:cubicBezTo>
                    <a:pt x="570971" y="879158"/>
                    <a:pt x="560494" y="680085"/>
                    <a:pt x="447146" y="603885"/>
                  </a:cubicBezTo>
                  <a:cubicBezTo>
                    <a:pt x="379519" y="558165"/>
                    <a:pt x="273791" y="577215"/>
                    <a:pt x="203306" y="606743"/>
                  </a:cubicBezTo>
                  <a:cubicBezTo>
                    <a:pt x="118533" y="642938"/>
                    <a:pt x="47096" y="725805"/>
                    <a:pt x="16616" y="811530"/>
                  </a:cubicBezTo>
                  <a:cubicBezTo>
                    <a:pt x="-18627" y="911543"/>
                    <a:pt x="8044" y="1030605"/>
                    <a:pt x="42333" y="1125855"/>
                  </a:cubicBezTo>
                  <a:cubicBezTo>
                    <a:pt x="72814" y="1211580"/>
                    <a:pt x="128058" y="1285875"/>
                    <a:pt x="213783" y="1322070"/>
                  </a:cubicBezTo>
                  <a:cubicBezTo>
                    <a:pt x="358564" y="1383983"/>
                    <a:pt x="508106" y="1302068"/>
                    <a:pt x="594783" y="1185863"/>
                  </a:cubicBezTo>
                  <a:cubicBezTo>
                    <a:pt x="700511" y="1047750"/>
                    <a:pt x="734801" y="867728"/>
                    <a:pt x="712894" y="695325"/>
                  </a:cubicBezTo>
                  <a:close/>
                </a:path>
              </a:pathLst>
            </a:custGeom>
            <a:grpFill/>
            <a:ln w="9525" cap="flat">
              <a:noFill/>
              <a:prstDash val="solid"/>
              <a:miter/>
            </a:ln>
          </p:spPr>
          <p:txBody>
            <a:bodyPr rtlCol="0" anchor="ctr"/>
            <a:lstStyle/>
            <a:p>
              <a:endParaRPr lang="pt-BR"/>
            </a:p>
          </p:txBody>
        </p:sp>
        <p:sp>
          <p:nvSpPr>
            <p:cNvPr id="17" name="Forma Livre: Forma 48">
              <a:extLst>
                <a:ext uri="{FF2B5EF4-FFF2-40B4-BE49-F238E27FC236}">
                  <a16:creationId xmlns:a16="http://schemas.microsoft.com/office/drawing/2014/main" id="{6B300E8B-4CD8-F82D-44A3-0963EEDE3FAC}"/>
                </a:ext>
              </a:extLst>
            </p:cNvPr>
            <p:cNvSpPr/>
            <p:nvPr/>
          </p:nvSpPr>
          <p:spPr>
            <a:xfrm rot="10800000">
              <a:off x="8507837" y="6150888"/>
              <a:ext cx="470801" cy="369808"/>
            </a:xfrm>
            <a:custGeom>
              <a:avLst/>
              <a:gdLst>
                <a:gd name="connsiteX0" fmla="*/ 460086 w 470801"/>
                <a:gd name="connsiteY0" fmla="*/ 0 h 369808"/>
                <a:gd name="connsiteX1" fmla="*/ 147666 w 470801"/>
                <a:gd name="connsiteY1" fmla="*/ 98107 h 369808"/>
                <a:gd name="connsiteX2" fmla="*/ 29 w 470801"/>
                <a:gd name="connsiteY2" fmla="*/ 359093 h 369808"/>
                <a:gd name="connsiteX3" fmla="*/ 22889 w 470801"/>
                <a:gd name="connsiteY3" fmla="*/ 359093 h 369808"/>
                <a:gd name="connsiteX4" fmla="*/ 155286 w 470801"/>
                <a:gd name="connsiteY4" fmla="*/ 121920 h 369808"/>
                <a:gd name="connsiteX5" fmla="*/ 460086 w 470801"/>
                <a:gd name="connsiteY5" fmla="*/ 22860 h 369808"/>
                <a:gd name="connsiteX6" fmla="*/ 460086 w 470801"/>
                <a:gd name="connsiteY6" fmla="*/ 0 h 36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801" h="369808">
                  <a:moveTo>
                    <a:pt x="460086" y="0"/>
                  </a:moveTo>
                  <a:cubicBezTo>
                    <a:pt x="346739" y="952"/>
                    <a:pt x="236249" y="23813"/>
                    <a:pt x="147666" y="98107"/>
                  </a:cubicBezTo>
                  <a:cubicBezTo>
                    <a:pt x="75276" y="159068"/>
                    <a:pt x="5744" y="262890"/>
                    <a:pt x="29" y="359093"/>
                  </a:cubicBezTo>
                  <a:cubicBezTo>
                    <a:pt x="-924" y="373380"/>
                    <a:pt x="21936" y="373380"/>
                    <a:pt x="22889" y="359093"/>
                  </a:cubicBezTo>
                  <a:cubicBezTo>
                    <a:pt x="28604" y="269557"/>
                    <a:pt x="93374" y="181927"/>
                    <a:pt x="155286" y="121920"/>
                  </a:cubicBezTo>
                  <a:cubicBezTo>
                    <a:pt x="236249" y="43815"/>
                    <a:pt x="352454" y="23813"/>
                    <a:pt x="460086" y="22860"/>
                  </a:cubicBezTo>
                  <a:cubicBezTo>
                    <a:pt x="474374" y="22860"/>
                    <a:pt x="474374" y="0"/>
                    <a:pt x="460086" y="0"/>
                  </a:cubicBezTo>
                  <a:close/>
                </a:path>
              </a:pathLst>
            </a:custGeom>
            <a:grpFill/>
            <a:ln w="9525" cap="flat">
              <a:noFill/>
              <a:prstDash val="solid"/>
              <a:miter/>
            </a:ln>
          </p:spPr>
          <p:txBody>
            <a:bodyPr rtlCol="0" anchor="ctr"/>
            <a:lstStyle/>
            <a:p>
              <a:endParaRPr lang="pt-BR"/>
            </a:p>
          </p:txBody>
        </p:sp>
        <p:sp>
          <p:nvSpPr>
            <p:cNvPr id="18" name="Forma Livre: Forma 49">
              <a:extLst>
                <a:ext uri="{FF2B5EF4-FFF2-40B4-BE49-F238E27FC236}">
                  <a16:creationId xmlns:a16="http://schemas.microsoft.com/office/drawing/2014/main" id="{AB333F74-DD1C-4837-DB23-FA359E4A8245}"/>
                </a:ext>
              </a:extLst>
            </p:cNvPr>
            <p:cNvSpPr/>
            <p:nvPr/>
          </p:nvSpPr>
          <p:spPr>
            <a:xfrm rot="10800000">
              <a:off x="8754889" y="6488608"/>
              <a:ext cx="267019" cy="151176"/>
            </a:xfrm>
            <a:custGeom>
              <a:avLst/>
              <a:gdLst>
                <a:gd name="connsiteX0" fmla="*/ 255706 w 267019"/>
                <a:gd name="connsiteY0" fmla="*/ 26 h 151176"/>
                <a:gd name="connsiteX1" fmla="*/ 86161 w 267019"/>
                <a:gd name="connsiteY1" fmla="*/ 47651 h 151176"/>
                <a:gd name="connsiteX2" fmla="*/ 1388 w 267019"/>
                <a:gd name="connsiteY2" fmla="*/ 142901 h 151176"/>
                <a:gd name="connsiteX3" fmla="*/ 23295 w 267019"/>
                <a:gd name="connsiteY3" fmla="*/ 137186 h 151176"/>
                <a:gd name="connsiteX4" fmla="*/ 130928 w 267019"/>
                <a:gd name="connsiteY4" fmla="*/ 53366 h 151176"/>
                <a:gd name="connsiteX5" fmla="*/ 254753 w 267019"/>
                <a:gd name="connsiteY5" fmla="*/ 22886 h 151176"/>
                <a:gd name="connsiteX6" fmla="*/ 255706 w 267019"/>
                <a:gd name="connsiteY6" fmla="*/ 26 h 15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19" h="151176">
                  <a:moveTo>
                    <a:pt x="255706" y="26"/>
                  </a:moveTo>
                  <a:cubicBezTo>
                    <a:pt x="198556" y="-927"/>
                    <a:pt x="137595" y="24791"/>
                    <a:pt x="86161" y="47651"/>
                  </a:cubicBezTo>
                  <a:cubicBezTo>
                    <a:pt x="51870" y="63843"/>
                    <a:pt x="-10042" y="95276"/>
                    <a:pt x="1388" y="142901"/>
                  </a:cubicBezTo>
                  <a:cubicBezTo>
                    <a:pt x="5198" y="157188"/>
                    <a:pt x="27106" y="151473"/>
                    <a:pt x="23295" y="137186"/>
                  </a:cubicBezTo>
                  <a:cubicBezTo>
                    <a:pt x="12818" y="97181"/>
                    <a:pt x="105211" y="63843"/>
                    <a:pt x="130928" y="53366"/>
                  </a:cubicBezTo>
                  <a:cubicBezTo>
                    <a:pt x="169028" y="38126"/>
                    <a:pt x="213795" y="22886"/>
                    <a:pt x="254753" y="22886"/>
                  </a:cubicBezTo>
                  <a:cubicBezTo>
                    <a:pt x="270945" y="23838"/>
                    <a:pt x="270945" y="978"/>
                    <a:pt x="255706" y="26"/>
                  </a:cubicBezTo>
                  <a:close/>
                </a:path>
              </a:pathLst>
            </a:custGeom>
            <a:grpFill/>
            <a:ln w="9525" cap="flat">
              <a:noFill/>
              <a:prstDash val="solid"/>
              <a:miter/>
            </a:ln>
          </p:spPr>
          <p:txBody>
            <a:bodyPr rtlCol="0" anchor="ctr"/>
            <a:lstStyle/>
            <a:p>
              <a:endParaRPr lang="pt-BR"/>
            </a:p>
          </p:txBody>
        </p:sp>
        <p:sp>
          <p:nvSpPr>
            <p:cNvPr id="19" name="Forma Livre: Forma 50">
              <a:extLst>
                <a:ext uri="{FF2B5EF4-FFF2-40B4-BE49-F238E27FC236}">
                  <a16:creationId xmlns:a16="http://schemas.microsoft.com/office/drawing/2014/main" id="{B35E7525-CB18-1CC9-8B84-94CFAEF0C782}"/>
                </a:ext>
              </a:extLst>
            </p:cNvPr>
            <p:cNvSpPr/>
            <p:nvPr/>
          </p:nvSpPr>
          <p:spPr>
            <a:xfrm rot="10800000">
              <a:off x="7910714" y="5411835"/>
              <a:ext cx="888798" cy="1126048"/>
            </a:xfrm>
            <a:custGeom>
              <a:avLst/>
              <a:gdLst>
                <a:gd name="connsiteX0" fmla="*/ 842935 w 888798"/>
                <a:gd name="connsiteY0" fmla="*/ 191494 h 1126048"/>
                <a:gd name="connsiteX1" fmla="*/ 724824 w 888798"/>
                <a:gd name="connsiteY1" fmla="*/ 2899 h 1126048"/>
                <a:gd name="connsiteX2" fmla="*/ 708632 w 888798"/>
                <a:gd name="connsiteY2" fmla="*/ 19092 h 1126048"/>
                <a:gd name="connsiteX3" fmla="*/ 826742 w 888798"/>
                <a:gd name="connsiteY3" fmla="*/ 212449 h 1126048"/>
                <a:gd name="connsiteX4" fmla="*/ 865795 w 888798"/>
                <a:gd name="connsiteY4" fmla="*/ 437239 h 1126048"/>
                <a:gd name="connsiteX5" fmla="*/ 751495 w 888798"/>
                <a:gd name="connsiteY5" fmla="*/ 839194 h 1126048"/>
                <a:gd name="connsiteX6" fmla="*/ 416215 w 888798"/>
                <a:gd name="connsiteY6" fmla="*/ 1078272 h 1126048"/>
                <a:gd name="connsiteX7" fmla="*/ 16165 w 888798"/>
                <a:gd name="connsiteY7" fmla="*/ 1045887 h 1126048"/>
                <a:gd name="connsiteX8" fmla="*/ 4735 w 888798"/>
                <a:gd name="connsiteY8" fmla="*/ 1065889 h 1126048"/>
                <a:gd name="connsiteX9" fmla="*/ 408595 w 888798"/>
                <a:gd name="connsiteY9" fmla="*/ 1103989 h 1126048"/>
                <a:gd name="connsiteX10" fmla="*/ 763877 w 888798"/>
                <a:gd name="connsiteY10" fmla="*/ 863007 h 1126048"/>
                <a:gd name="connsiteX11" fmla="*/ 888654 w 888798"/>
                <a:gd name="connsiteY11" fmla="*/ 437239 h 1126048"/>
                <a:gd name="connsiteX12" fmla="*/ 842935 w 888798"/>
                <a:gd name="connsiteY12" fmla="*/ 191494 h 112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8798" h="1126048">
                  <a:moveTo>
                    <a:pt x="842935" y="191494"/>
                  </a:moveTo>
                  <a:cubicBezTo>
                    <a:pt x="817217" y="126724"/>
                    <a:pt x="777212" y="48619"/>
                    <a:pt x="724824" y="2899"/>
                  </a:cubicBezTo>
                  <a:cubicBezTo>
                    <a:pt x="713395" y="-6626"/>
                    <a:pt x="697202" y="9567"/>
                    <a:pt x="708632" y="19092"/>
                  </a:cubicBezTo>
                  <a:cubicBezTo>
                    <a:pt x="762924" y="65764"/>
                    <a:pt x="801024" y="146727"/>
                    <a:pt x="826742" y="212449"/>
                  </a:cubicBezTo>
                  <a:cubicBezTo>
                    <a:pt x="854365" y="283887"/>
                    <a:pt x="865795" y="361039"/>
                    <a:pt x="865795" y="437239"/>
                  </a:cubicBezTo>
                  <a:cubicBezTo>
                    <a:pt x="865795" y="576304"/>
                    <a:pt x="821979" y="720132"/>
                    <a:pt x="751495" y="839194"/>
                  </a:cubicBezTo>
                  <a:cubicBezTo>
                    <a:pt x="677199" y="964924"/>
                    <a:pt x="555279" y="1043029"/>
                    <a:pt x="416215" y="1078272"/>
                  </a:cubicBezTo>
                  <a:cubicBezTo>
                    <a:pt x="296199" y="1108752"/>
                    <a:pt x="119987" y="1124944"/>
                    <a:pt x="16165" y="1045887"/>
                  </a:cubicBezTo>
                  <a:cubicBezTo>
                    <a:pt x="4735" y="1037314"/>
                    <a:pt x="-6696" y="1057317"/>
                    <a:pt x="4735" y="1065889"/>
                  </a:cubicBezTo>
                  <a:cubicBezTo>
                    <a:pt x="112367" y="1147804"/>
                    <a:pt x="283817" y="1130659"/>
                    <a:pt x="408595" y="1103989"/>
                  </a:cubicBezTo>
                  <a:cubicBezTo>
                    <a:pt x="555279" y="1072557"/>
                    <a:pt x="681962" y="988737"/>
                    <a:pt x="763877" y="863007"/>
                  </a:cubicBezTo>
                  <a:cubicBezTo>
                    <a:pt x="843887" y="739182"/>
                    <a:pt x="884845" y="583924"/>
                    <a:pt x="888654" y="437239"/>
                  </a:cubicBezTo>
                  <a:cubicBezTo>
                    <a:pt x="890560" y="353419"/>
                    <a:pt x="873415" y="268647"/>
                    <a:pt x="842935" y="191494"/>
                  </a:cubicBezTo>
                  <a:close/>
                </a:path>
              </a:pathLst>
            </a:custGeom>
            <a:grpFill/>
            <a:ln w="9525" cap="flat">
              <a:noFill/>
              <a:prstDash val="solid"/>
              <a:miter/>
            </a:ln>
          </p:spPr>
          <p:txBody>
            <a:bodyPr rtlCol="0" anchor="ctr"/>
            <a:lstStyle/>
            <a:p>
              <a:endParaRPr lang="pt-BR"/>
            </a:p>
          </p:txBody>
        </p:sp>
        <p:sp>
          <p:nvSpPr>
            <p:cNvPr id="20" name="Forma Livre: Forma 51">
              <a:extLst>
                <a:ext uri="{FF2B5EF4-FFF2-40B4-BE49-F238E27FC236}">
                  <a16:creationId xmlns:a16="http://schemas.microsoft.com/office/drawing/2014/main" id="{5C0F2B0E-E00E-47A2-2693-CB5D060EA2B8}"/>
                </a:ext>
              </a:extLst>
            </p:cNvPr>
            <p:cNvSpPr/>
            <p:nvPr/>
          </p:nvSpPr>
          <p:spPr>
            <a:xfrm rot="10800000">
              <a:off x="7711185" y="5413143"/>
              <a:ext cx="383123" cy="918928"/>
            </a:xfrm>
            <a:custGeom>
              <a:avLst/>
              <a:gdLst>
                <a:gd name="connsiteX0" fmla="*/ 356806 w 383123"/>
                <a:gd name="connsiteY0" fmla="*/ 7590 h 918928"/>
                <a:gd name="connsiteX1" fmla="*/ 334898 w 383123"/>
                <a:gd name="connsiteY1" fmla="*/ 13305 h 918928"/>
                <a:gd name="connsiteX2" fmla="*/ 358711 w 383123"/>
                <a:gd name="connsiteY2" fmla="*/ 243810 h 918928"/>
                <a:gd name="connsiteX3" fmla="*/ 315848 w 383123"/>
                <a:gd name="connsiteY3" fmla="*/ 529560 h 918928"/>
                <a:gd name="connsiteX4" fmla="*/ 5333 w 383123"/>
                <a:gd name="connsiteY4" fmla="*/ 897225 h 918928"/>
                <a:gd name="connsiteX5" fmla="*/ 16763 w 383123"/>
                <a:gd name="connsiteY5" fmla="*/ 917227 h 918928"/>
                <a:gd name="connsiteX6" fmla="*/ 328231 w 383123"/>
                <a:gd name="connsiteY6" fmla="*/ 561945 h 918928"/>
                <a:gd name="connsiteX7" fmla="*/ 380618 w 383123"/>
                <a:gd name="connsiteY7" fmla="*/ 255240 h 918928"/>
                <a:gd name="connsiteX8" fmla="*/ 356806 w 383123"/>
                <a:gd name="connsiteY8" fmla="*/ 7590 h 9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23" h="918928">
                  <a:moveTo>
                    <a:pt x="356806" y="7590"/>
                  </a:moveTo>
                  <a:cubicBezTo>
                    <a:pt x="351091" y="-5745"/>
                    <a:pt x="329183" y="-30"/>
                    <a:pt x="334898" y="13305"/>
                  </a:cubicBezTo>
                  <a:cubicBezTo>
                    <a:pt x="364426" y="85695"/>
                    <a:pt x="361568" y="167610"/>
                    <a:pt x="358711" y="243810"/>
                  </a:cubicBezTo>
                  <a:cubicBezTo>
                    <a:pt x="354901" y="340965"/>
                    <a:pt x="346329" y="437167"/>
                    <a:pt x="315848" y="529560"/>
                  </a:cubicBezTo>
                  <a:cubicBezTo>
                    <a:pt x="262508" y="690532"/>
                    <a:pt x="149161" y="811500"/>
                    <a:pt x="5333" y="897225"/>
                  </a:cubicBezTo>
                  <a:cubicBezTo>
                    <a:pt x="-7049" y="904845"/>
                    <a:pt x="4381" y="924847"/>
                    <a:pt x="16763" y="917227"/>
                  </a:cubicBezTo>
                  <a:cubicBezTo>
                    <a:pt x="158686" y="832455"/>
                    <a:pt x="267271" y="717202"/>
                    <a:pt x="328231" y="561945"/>
                  </a:cubicBezTo>
                  <a:cubicBezTo>
                    <a:pt x="366331" y="463837"/>
                    <a:pt x="375856" y="359062"/>
                    <a:pt x="380618" y="255240"/>
                  </a:cubicBezTo>
                  <a:cubicBezTo>
                    <a:pt x="384429" y="175230"/>
                    <a:pt x="388238" y="85695"/>
                    <a:pt x="356806" y="7590"/>
                  </a:cubicBezTo>
                  <a:close/>
                </a:path>
              </a:pathLst>
            </a:custGeom>
            <a:grpFill/>
            <a:ln w="9525" cap="flat">
              <a:noFill/>
              <a:prstDash val="solid"/>
              <a:miter/>
            </a:ln>
          </p:spPr>
          <p:txBody>
            <a:bodyPr rtlCol="0" anchor="ctr"/>
            <a:lstStyle/>
            <a:p>
              <a:endParaRPr lang="pt-BR"/>
            </a:p>
          </p:txBody>
        </p:sp>
        <p:sp>
          <p:nvSpPr>
            <p:cNvPr id="21" name="Forma Livre: Forma 52">
              <a:extLst>
                <a:ext uri="{FF2B5EF4-FFF2-40B4-BE49-F238E27FC236}">
                  <a16:creationId xmlns:a16="http://schemas.microsoft.com/office/drawing/2014/main" id="{6EE0ABB4-A9AB-7BA3-81D4-E7FEDD6D22DF}"/>
                </a:ext>
              </a:extLst>
            </p:cNvPr>
            <p:cNvSpPr/>
            <p:nvPr/>
          </p:nvSpPr>
          <p:spPr>
            <a:xfrm rot="10800000">
              <a:off x="8853720" y="5108028"/>
              <a:ext cx="877336" cy="318732"/>
            </a:xfrm>
            <a:custGeom>
              <a:avLst/>
              <a:gdLst>
                <a:gd name="connsiteX0" fmla="*/ 843887 w 877336"/>
                <a:gd name="connsiteY0" fmla="*/ 79544 h 318732"/>
                <a:gd name="connsiteX1" fmla="*/ 778165 w 877336"/>
                <a:gd name="connsiteY1" fmla="*/ 138599 h 318732"/>
                <a:gd name="connsiteX2" fmla="*/ 716252 w 877336"/>
                <a:gd name="connsiteY2" fmla="*/ 179557 h 318732"/>
                <a:gd name="connsiteX3" fmla="*/ 704822 w 877336"/>
                <a:gd name="connsiteY3" fmla="*/ 118597 h 318732"/>
                <a:gd name="connsiteX4" fmla="*/ 677199 w 877336"/>
                <a:gd name="connsiteY4" fmla="*/ 61447 h 318732"/>
                <a:gd name="connsiteX5" fmla="*/ 548612 w 877336"/>
                <a:gd name="connsiteY5" fmla="*/ 224324 h 318732"/>
                <a:gd name="connsiteX6" fmla="*/ 482889 w 877336"/>
                <a:gd name="connsiteY6" fmla="*/ 210989 h 318732"/>
                <a:gd name="connsiteX7" fmla="*/ 470507 w 877336"/>
                <a:gd name="connsiteY7" fmla="*/ 131932 h 318732"/>
                <a:gd name="connsiteX8" fmla="*/ 466697 w 877336"/>
                <a:gd name="connsiteY8" fmla="*/ 15727 h 318732"/>
                <a:gd name="connsiteX9" fmla="*/ 452410 w 877336"/>
                <a:gd name="connsiteY9" fmla="*/ 8107 h 318732"/>
                <a:gd name="connsiteX10" fmla="*/ 326679 w 877336"/>
                <a:gd name="connsiteY10" fmla="*/ 151934 h 318732"/>
                <a:gd name="connsiteX11" fmla="*/ 269529 w 877336"/>
                <a:gd name="connsiteY11" fmla="*/ 279569 h 318732"/>
                <a:gd name="connsiteX12" fmla="*/ 211427 w 877336"/>
                <a:gd name="connsiteY12" fmla="*/ 213847 h 318732"/>
                <a:gd name="connsiteX13" fmla="*/ 214285 w 877336"/>
                <a:gd name="connsiteY13" fmla="*/ 145267 h 318732"/>
                <a:gd name="connsiteX14" fmla="*/ 145704 w 877336"/>
                <a:gd name="connsiteY14" fmla="*/ 7154 h 318732"/>
                <a:gd name="connsiteX15" fmla="*/ 59027 w 877336"/>
                <a:gd name="connsiteY15" fmla="*/ 124312 h 318732"/>
                <a:gd name="connsiteX16" fmla="*/ 36167 w 877336"/>
                <a:gd name="connsiteY16" fmla="*/ 188129 h 318732"/>
                <a:gd name="connsiteX17" fmla="*/ 4735 w 877336"/>
                <a:gd name="connsiteY17" fmla="*/ 265282 h 318732"/>
                <a:gd name="connsiteX18" fmla="*/ 16164 w 877336"/>
                <a:gd name="connsiteY18" fmla="*/ 285284 h 318732"/>
                <a:gd name="connsiteX19" fmla="*/ 55217 w 877336"/>
                <a:gd name="connsiteY19" fmla="*/ 205274 h 318732"/>
                <a:gd name="connsiteX20" fmla="*/ 139989 w 877336"/>
                <a:gd name="connsiteY20" fmla="*/ 40492 h 318732"/>
                <a:gd name="connsiteX21" fmla="*/ 193329 w 877336"/>
                <a:gd name="connsiteY21" fmla="*/ 47159 h 318732"/>
                <a:gd name="connsiteX22" fmla="*/ 194282 w 877336"/>
                <a:gd name="connsiteY22" fmla="*/ 89069 h 318732"/>
                <a:gd name="connsiteX23" fmla="*/ 189519 w 877336"/>
                <a:gd name="connsiteY23" fmla="*/ 153839 h 318732"/>
                <a:gd name="connsiteX24" fmla="*/ 194282 w 877336"/>
                <a:gd name="connsiteY24" fmla="*/ 280522 h 318732"/>
                <a:gd name="connsiteX25" fmla="*/ 319060 w 877336"/>
                <a:gd name="connsiteY25" fmla="*/ 236707 h 318732"/>
                <a:gd name="connsiteX26" fmla="*/ 444789 w 877336"/>
                <a:gd name="connsiteY26" fmla="*/ 32872 h 318732"/>
                <a:gd name="connsiteX27" fmla="*/ 474317 w 877336"/>
                <a:gd name="connsiteY27" fmla="*/ 242422 h 318732"/>
                <a:gd name="connsiteX28" fmla="*/ 554327 w 877336"/>
                <a:gd name="connsiteY28" fmla="*/ 248136 h 318732"/>
                <a:gd name="connsiteX29" fmla="*/ 605762 w 877336"/>
                <a:gd name="connsiteY29" fmla="*/ 152887 h 318732"/>
                <a:gd name="connsiteX30" fmla="*/ 643862 w 877336"/>
                <a:gd name="connsiteY30" fmla="*/ 91927 h 318732"/>
                <a:gd name="connsiteX31" fmla="*/ 679104 w 877336"/>
                <a:gd name="connsiteY31" fmla="*/ 126217 h 318732"/>
                <a:gd name="connsiteX32" fmla="*/ 703869 w 877336"/>
                <a:gd name="connsiteY32" fmla="*/ 202417 h 318732"/>
                <a:gd name="connsiteX33" fmla="*/ 776260 w 877336"/>
                <a:gd name="connsiteY33" fmla="*/ 182414 h 318732"/>
                <a:gd name="connsiteX34" fmla="*/ 806740 w 877336"/>
                <a:gd name="connsiteY34" fmla="*/ 129074 h 318732"/>
                <a:gd name="connsiteX35" fmla="*/ 848649 w 877336"/>
                <a:gd name="connsiteY35" fmla="*/ 123359 h 318732"/>
                <a:gd name="connsiteX36" fmla="*/ 854365 w 877336"/>
                <a:gd name="connsiteY36" fmla="*/ 166222 h 318732"/>
                <a:gd name="connsiteX37" fmla="*/ 877224 w 877336"/>
                <a:gd name="connsiteY37" fmla="*/ 166222 h 318732"/>
                <a:gd name="connsiteX38" fmla="*/ 843887 w 877336"/>
                <a:gd name="connsiteY38" fmla="*/ 79544 h 31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7336" h="318732">
                  <a:moveTo>
                    <a:pt x="843887" y="79544"/>
                  </a:moveTo>
                  <a:cubicBezTo>
                    <a:pt x="811502" y="70972"/>
                    <a:pt x="789594" y="116692"/>
                    <a:pt x="778165" y="138599"/>
                  </a:cubicBezTo>
                  <a:cubicBezTo>
                    <a:pt x="767687" y="158602"/>
                    <a:pt x="744827" y="202417"/>
                    <a:pt x="716252" y="179557"/>
                  </a:cubicBezTo>
                  <a:cubicBezTo>
                    <a:pt x="701965" y="167174"/>
                    <a:pt x="705774" y="134789"/>
                    <a:pt x="704822" y="118597"/>
                  </a:cubicBezTo>
                  <a:cubicBezTo>
                    <a:pt x="703869" y="95737"/>
                    <a:pt x="701965" y="69067"/>
                    <a:pt x="677199" y="61447"/>
                  </a:cubicBezTo>
                  <a:cubicBezTo>
                    <a:pt x="600047" y="37634"/>
                    <a:pt x="580044" y="189082"/>
                    <a:pt x="548612" y="224324"/>
                  </a:cubicBezTo>
                  <a:cubicBezTo>
                    <a:pt x="527657" y="248136"/>
                    <a:pt x="496224" y="233849"/>
                    <a:pt x="482889" y="210989"/>
                  </a:cubicBezTo>
                  <a:cubicBezTo>
                    <a:pt x="470507" y="188129"/>
                    <a:pt x="471460" y="156697"/>
                    <a:pt x="470507" y="131932"/>
                  </a:cubicBezTo>
                  <a:cubicBezTo>
                    <a:pt x="470507" y="93832"/>
                    <a:pt x="477174" y="52874"/>
                    <a:pt x="466697" y="15727"/>
                  </a:cubicBezTo>
                  <a:cubicBezTo>
                    <a:pt x="464792" y="9059"/>
                    <a:pt x="459077" y="6202"/>
                    <a:pt x="452410" y="8107"/>
                  </a:cubicBezTo>
                  <a:cubicBezTo>
                    <a:pt x="380019" y="22394"/>
                    <a:pt x="349539" y="89069"/>
                    <a:pt x="326679" y="151934"/>
                  </a:cubicBezTo>
                  <a:cubicBezTo>
                    <a:pt x="310487" y="196702"/>
                    <a:pt x="299057" y="241469"/>
                    <a:pt x="269529" y="279569"/>
                  </a:cubicBezTo>
                  <a:cubicBezTo>
                    <a:pt x="225714" y="335767"/>
                    <a:pt x="211427" y="237659"/>
                    <a:pt x="211427" y="213847"/>
                  </a:cubicBezTo>
                  <a:cubicBezTo>
                    <a:pt x="211427" y="190987"/>
                    <a:pt x="214285" y="168127"/>
                    <a:pt x="214285" y="145267"/>
                  </a:cubicBezTo>
                  <a:cubicBezTo>
                    <a:pt x="215237" y="99547"/>
                    <a:pt x="235239" y="-31898"/>
                    <a:pt x="145704" y="7154"/>
                  </a:cubicBezTo>
                  <a:cubicBezTo>
                    <a:pt x="103794" y="26204"/>
                    <a:pt x="77124" y="86212"/>
                    <a:pt x="59027" y="124312"/>
                  </a:cubicBezTo>
                  <a:cubicBezTo>
                    <a:pt x="49502" y="144314"/>
                    <a:pt x="41882" y="166222"/>
                    <a:pt x="36167" y="188129"/>
                  </a:cubicBezTo>
                  <a:cubicBezTo>
                    <a:pt x="29499" y="212894"/>
                    <a:pt x="26642" y="249089"/>
                    <a:pt x="4735" y="265282"/>
                  </a:cubicBezTo>
                  <a:cubicBezTo>
                    <a:pt x="-6696" y="273854"/>
                    <a:pt x="4735" y="293857"/>
                    <a:pt x="16164" y="285284"/>
                  </a:cubicBezTo>
                  <a:cubicBezTo>
                    <a:pt x="41882" y="266234"/>
                    <a:pt x="48549" y="234802"/>
                    <a:pt x="55217" y="205274"/>
                  </a:cubicBezTo>
                  <a:cubicBezTo>
                    <a:pt x="69504" y="146219"/>
                    <a:pt x="97127" y="84307"/>
                    <a:pt x="139989" y="40492"/>
                  </a:cubicBezTo>
                  <a:cubicBezTo>
                    <a:pt x="156182" y="19537"/>
                    <a:pt x="174279" y="22394"/>
                    <a:pt x="193329" y="47159"/>
                  </a:cubicBezTo>
                  <a:cubicBezTo>
                    <a:pt x="197139" y="60494"/>
                    <a:pt x="195235" y="75734"/>
                    <a:pt x="194282" y="89069"/>
                  </a:cubicBezTo>
                  <a:cubicBezTo>
                    <a:pt x="193329" y="110977"/>
                    <a:pt x="190472" y="131932"/>
                    <a:pt x="189519" y="153839"/>
                  </a:cubicBezTo>
                  <a:cubicBezTo>
                    <a:pt x="188567" y="193844"/>
                    <a:pt x="178089" y="242422"/>
                    <a:pt x="194282" y="280522"/>
                  </a:cubicBezTo>
                  <a:cubicBezTo>
                    <a:pt x="232382" y="366247"/>
                    <a:pt x="296199" y="288142"/>
                    <a:pt x="319060" y="236707"/>
                  </a:cubicBezTo>
                  <a:cubicBezTo>
                    <a:pt x="349539" y="166222"/>
                    <a:pt x="360969" y="58589"/>
                    <a:pt x="444789" y="32872"/>
                  </a:cubicBezTo>
                  <a:cubicBezTo>
                    <a:pt x="458124" y="100499"/>
                    <a:pt x="422882" y="185272"/>
                    <a:pt x="474317" y="242422"/>
                  </a:cubicBezTo>
                  <a:cubicBezTo>
                    <a:pt x="494319" y="264329"/>
                    <a:pt x="531467" y="264329"/>
                    <a:pt x="554327" y="248136"/>
                  </a:cubicBezTo>
                  <a:cubicBezTo>
                    <a:pt x="582902" y="228134"/>
                    <a:pt x="593379" y="184319"/>
                    <a:pt x="605762" y="152887"/>
                  </a:cubicBezTo>
                  <a:cubicBezTo>
                    <a:pt x="614335" y="130979"/>
                    <a:pt x="623860" y="106214"/>
                    <a:pt x="643862" y="91927"/>
                  </a:cubicBezTo>
                  <a:cubicBezTo>
                    <a:pt x="676247" y="69067"/>
                    <a:pt x="679104" y="103357"/>
                    <a:pt x="679104" y="126217"/>
                  </a:cubicBezTo>
                  <a:cubicBezTo>
                    <a:pt x="680057" y="150029"/>
                    <a:pt x="678152" y="189082"/>
                    <a:pt x="703869" y="202417"/>
                  </a:cubicBezTo>
                  <a:cubicBezTo>
                    <a:pt x="730540" y="216704"/>
                    <a:pt x="760067" y="207179"/>
                    <a:pt x="776260" y="182414"/>
                  </a:cubicBezTo>
                  <a:cubicBezTo>
                    <a:pt x="787690" y="165269"/>
                    <a:pt x="796262" y="146219"/>
                    <a:pt x="806740" y="129074"/>
                  </a:cubicBezTo>
                  <a:cubicBezTo>
                    <a:pt x="816265" y="111929"/>
                    <a:pt x="840077" y="95737"/>
                    <a:pt x="848649" y="123359"/>
                  </a:cubicBezTo>
                  <a:cubicBezTo>
                    <a:pt x="852460" y="136694"/>
                    <a:pt x="852460" y="151934"/>
                    <a:pt x="854365" y="166222"/>
                  </a:cubicBezTo>
                  <a:cubicBezTo>
                    <a:pt x="856269" y="180509"/>
                    <a:pt x="879129" y="180509"/>
                    <a:pt x="877224" y="166222"/>
                  </a:cubicBezTo>
                  <a:cubicBezTo>
                    <a:pt x="877224" y="134789"/>
                    <a:pt x="879129" y="89069"/>
                    <a:pt x="843887" y="79544"/>
                  </a:cubicBezTo>
                  <a:close/>
                </a:path>
              </a:pathLst>
            </a:custGeom>
            <a:grpFill/>
            <a:ln w="9525" cap="flat">
              <a:noFill/>
              <a:prstDash val="solid"/>
              <a:miter/>
            </a:ln>
          </p:spPr>
          <p:txBody>
            <a:bodyPr rtlCol="0" anchor="ctr"/>
            <a:lstStyle/>
            <a:p>
              <a:endParaRPr lang="pt-BR"/>
            </a:p>
          </p:txBody>
        </p:sp>
        <p:sp>
          <p:nvSpPr>
            <p:cNvPr id="22" name="Forma Livre: Forma 53">
              <a:extLst>
                <a:ext uri="{FF2B5EF4-FFF2-40B4-BE49-F238E27FC236}">
                  <a16:creationId xmlns:a16="http://schemas.microsoft.com/office/drawing/2014/main" id="{16420C56-EB9A-BC71-4FB1-42336A6F15FC}"/>
                </a:ext>
              </a:extLst>
            </p:cNvPr>
            <p:cNvSpPr/>
            <p:nvPr/>
          </p:nvSpPr>
          <p:spPr>
            <a:xfrm rot="10800000">
              <a:off x="10842404" y="5741791"/>
              <a:ext cx="526875" cy="277508"/>
            </a:xfrm>
            <a:custGeom>
              <a:avLst/>
              <a:gdLst>
                <a:gd name="connsiteX0" fmla="*/ 525534 w 526875"/>
                <a:gd name="connsiteY0" fmla="*/ 109739 h 277508"/>
                <a:gd name="connsiteX1" fmla="*/ 502674 w 526875"/>
                <a:gd name="connsiteY1" fmla="*/ 46874 h 277508"/>
                <a:gd name="connsiteX2" fmla="*/ 482671 w 526875"/>
                <a:gd name="connsiteY2" fmla="*/ 46874 h 277508"/>
                <a:gd name="connsiteX3" fmla="*/ 464574 w 526875"/>
                <a:gd name="connsiteY3" fmla="*/ 95452 h 277508"/>
                <a:gd name="connsiteX4" fmla="*/ 403614 w 526875"/>
                <a:gd name="connsiteY4" fmla="*/ 116407 h 277508"/>
                <a:gd name="connsiteX5" fmla="*/ 365514 w 526875"/>
                <a:gd name="connsiteY5" fmla="*/ 8774 h 277508"/>
                <a:gd name="connsiteX6" fmla="*/ 282646 w 526875"/>
                <a:gd name="connsiteY6" fmla="*/ 107834 h 277508"/>
                <a:gd name="connsiteX7" fmla="*/ 260739 w 526875"/>
                <a:gd name="connsiteY7" fmla="*/ 204989 h 277508"/>
                <a:gd name="connsiteX8" fmla="*/ 168346 w 526875"/>
                <a:gd name="connsiteY8" fmla="*/ 212609 h 277508"/>
                <a:gd name="connsiteX9" fmla="*/ 126437 w 526875"/>
                <a:gd name="connsiteY9" fmla="*/ 104024 h 277508"/>
                <a:gd name="connsiteX10" fmla="*/ 41664 w 526875"/>
                <a:gd name="connsiteY10" fmla="*/ 80212 h 277508"/>
                <a:gd name="connsiteX11" fmla="*/ 707 w 526875"/>
                <a:gd name="connsiteY11" fmla="*/ 229754 h 277508"/>
                <a:gd name="connsiteX12" fmla="*/ 23567 w 526875"/>
                <a:gd name="connsiteY12" fmla="*/ 229754 h 277508"/>
                <a:gd name="connsiteX13" fmla="*/ 47379 w 526875"/>
                <a:gd name="connsiteY13" fmla="*/ 105929 h 277508"/>
                <a:gd name="connsiteX14" fmla="*/ 134057 w 526875"/>
                <a:gd name="connsiteY14" fmla="*/ 194512 h 277508"/>
                <a:gd name="connsiteX15" fmla="*/ 221687 w 526875"/>
                <a:gd name="connsiteY15" fmla="*/ 277379 h 277508"/>
                <a:gd name="connsiteX16" fmla="*/ 304554 w 526875"/>
                <a:gd name="connsiteY16" fmla="*/ 114502 h 277508"/>
                <a:gd name="connsiteX17" fmla="*/ 354084 w 526875"/>
                <a:gd name="connsiteY17" fmla="*/ 28777 h 277508"/>
                <a:gd name="connsiteX18" fmla="*/ 395042 w 526875"/>
                <a:gd name="connsiteY18" fmla="*/ 148792 h 277508"/>
                <a:gd name="connsiteX19" fmla="*/ 458859 w 526875"/>
                <a:gd name="connsiteY19" fmla="*/ 159269 h 277508"/>
                <a:gd name="connsiteX20" fmla="*/ 492196 w 526875"/>
                <a:gd name="connsiteY20" fmla="*/ 82117 h 277508"/>
                <a:gd name="connsiteX21" fmla="*/ 505532 w 526875"/>
                <a:gd name="connsiteY21" fmla="*/ 121169 h 277508"/>
                <a:gd name="connsiteX22" fmla="*/ 525534 w 526875"/>
                <a:gd name="connsiteY22" fmla="*/ 109739 h 27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875" h="277508">
                  <a:moveTo>
                    <a:pt x="525534" y="109739"/>
                  </a:moveTo>
                  <a:cubicBezTo>
                    <a:pt x="515057" y="89737"/>
                    <a:pt x="513151" y="66877"/>
                    <a:pt x="502674" y="46874"/>
                  </a:cubicBezTo>
                  <a:cubicBezTo>
                    <a:pt x="498864" y="39254"/>
                    <a:pt x="486482" y="39254"/>
                    <a:pt x="482671" y="46874"/>
                  </a:cubicBezTo>
                  <a:cubicBezTo>
                    <a:pt x="474099" y="62114"/>
                    <a:pt x="469337" y="78307"/>
                    <a:pt x="464574" y="95452"/>
                  </a:cubicBezTo>
                  <a:cubicBezTo>
                    <a:pt x="455049" y="128789"/>
                    <a:pt x="424569" y="173557"/>
                    <a:pt x="403614" y="116407"/>
                  </a:cubicBezTo>
                  <a:cubicBezTo>
                    <a:pt x="390279" y="80212"/>
                    <a:pt x="396946" y="36397"/>
                    <a:pt x="365514" y="8774"/>
                  </a:cubicBezTo>
                  <a:cubicBezTo>
                    <a:pt x="315984" y="-32183"/>
                    <a:pt x="288362" y="82117"/>
                    <a:pt x="282646" y="107834"/>
                  </a:cubicBezTo>
                  <a:cubicBezTo>
                    <a:pt x="274074" y="140219"/>
                    <a:pt x="269312" y="172604"/>
                    <a:pt x="260739" y="204989"/>
                  </a:cubicBezTo>
                  <a:cubicBezTo>
                    <a:pt x="244546" y="266902"/>
                    <a:pt x="199779" y="255472"/>
                    <a:pt x="168346" y="212609"/>
                  </a:cubicBezTo>
                  <a:cubicBezTo>
                    <a:pt x="146439" y="182129"/>
                    <a:pt x="142629" y="138314"/>
                    <a:pt x="126437" y="104024"/>
                  </a:cubicBezTo>
                  <a:cubicBezTo>
                    <a:pt x="109292" y="67829"/>
                    <a:pt x="73097" y="58304"/>
                    <a:pt x="41664" y="80212"/>
                  </a:cubicBezTo>
                  <a:cubicBezTo>
                    <a:pt x="-5961" y="112597"/>
                    <a:pt x="-246" y="180224"/>
                    <a:pt x="707" y="229754"/>
                  </a:cubicBezTo>
                  <a:cubicBezTo>
                    <a:pt x="707" y="244042"/>
                    <a:pt x="23567" y="244994"/>
                    <a:pt x="23567" y="229754"/>
                  </a:cubicBezTo>
                  <a:cubicBezTo>
                    <a:pt x="22614" y="184987"/>
                    <a:pt x="17851" y="143077"/>
                    <a:pt x="47379" y="105929"/>
                  </a:cubicBezTo>
                  <a:cubicBezTo>
                    <a:pt x="93099" y="47827"/>
                    <a:pt x="124532" y="167842"/>
                    <a:pt x="134057" y="194512"/>
                  </a:cubicBezTo>
                  <a:cubicBezTo>
                    <a:pt x="147392" y="232612"/>
                    <a:pt x="178824" y="273569"/>
                    <a:pt x="221687" y="277379"/>
                  </a:cubicBezTo>
                  <a:cubicBezTo>
                    <a:pt x="285504" y="282142"/>
                    <a:pt x="294076" y="154507"/>
                    <a:pt x="304554" y="114502"/>
                  </a:cubicBezTo>
                  <a:cubicBezTo>
                    <a:pt x="308364" y="100214"/>
                    <a:pt x="329319" y="8774"/>
                    <a:pt x="354084" y="28777"/>
                  </a:cubicBezTo>
                  <a:cubicBezTo>
                    <a:pt x="384564" y="54494"/>
                    <a:pt x="373134" y="115454"/>
                    <a:pt x="395042" y="148792"/>
                  </a:cubicBezTo>
                  <a:cubicBezTo>
                    <a:pt x="408376" y="167842"/>
                    <a:pt x="440762" y="178319"/>
                    <a:pt x="458859" y="159269"/>
                  </a:cubicBezTo>
                  <a:cubicBezTo>
                    <a:pt x="478862" y="137362"/>
                    <a:pt x="483624" y="108787"/>
                    <a:pt x="492196" y="82117"/>
                  </a:cubicBezTo>
                  <a:cubicBezTo>
                    <a:pt x="496007" y="95452"/>
                    <a:pt x="499817" y="107834"/>
                    <a:pt x="505532" y="121169"/>
                  </a:cubicBezTo>
                  <a:cubicBezTo>
                    <a:pt x="512199" y="134504"/>
                    <a:pt x="532201" y="122122"/>
                    <a:pt x="525534" y="109739"/>
                  </a:cubicBezTo>
                  <a:close/>
                </a:path>
              </a:pathLst>
            </a:custGeom>
            <a:grpFill/>
            <a:ln w="9525" cap="flat">
              <a:noFill/>
              <a:prstDash val="solid"/>
              <a:miter/>
            </a:ln>
          </p:spPr>
          <p:txBody>
            <a:bodyPr rtlCol="0" anchor="ctr"/>
            <a:lstStyle/>
            <a:p>
              <a:endParaRPr lang="pt-BR"/>
            </a:p>
          </p:txBody>
        </p:sp>
        <p:sp>
          <p:nvSpPr>
            <p:cNvPr id="23" name="Forma Livre: Forma 54">
              <a:extLst>
                <a:ext uri="{FF2B5EF4-FFF2-40B4-BE49-F238E27FC236}">
                  <a16:creationId xmlns:a16="http://schemas.microsoft.com/office/drawing/2014/main" id="{AC07B30C-8507-CF8B-1F7A-28C648381D02}"/>
                </a:ext>
              </a:extLst>
            </p:cNvPr>
            <p:cNvSpPr/>
            <p:nvPr/>
          </p:nvSpPr>
          <p:spPr>
            <a:xfrm rot="10800000">
              <a:off x="7389644" y="5954983"/>
              <a:ext cx="107423" cy="116855"/>
            </a:xfrm>
            <a:custGeom>
              <a:avLst/>
              <a:gdLst>
                <a:gd name="connsiteX0" fmla="*/ 73137 w 107423"/>
                <a:gd name="connsiteY0" fmla="*/ 4431 h 116855"/>
                <a:gd name="connsiteX1" fmla="*/ 6462 w 107423"/>
                <a:gd name="connsiteY1" fmla="*/ 30148 h 116855"/>
                <a:gd name="connsiteX2" fmla="*/ 5509 w 107423"/>
                <a:gd name="connsiteY2" fmla="*/ 32053 h 116855"/>
                <a:gd name="connsiteX3" fmla="*/ 747 w 107423"/>
                <a:gd name="connsiteY3" fmla="*/ 40626 h 116855"/>
                <a:gd name="connsiteX4" fmla="*/ 38847 w 107423"/>
                <a:gd name="connsiteY4" fmla="*/ 114921 h 116855"/>
                <a:gd name="connsiteX5" fmla="*/ 105522 w 107423"/>
                <a:gd name="connsiteY5" fmla="*/ 65391 h 116855"/>
                <a:gd name="connsiteX6" fmla="*/ 73137 w 107423"/>
                <a:gd name="connsiteY6" fmla="*/ 4431 h 116855"/>
                <a:gd name="connsiteX7" fmla="*/ 84567 w 107423"/>
                <a:gd name="connsiteY7" fmla="*/ 57771 h 116855"/>
                <a:gd name="connsiteX8" fmla="*/ 45514 w 107423"/>
                <a:gd name="connsiteY8" fmla="*/ 94918 h 116855"/>
                <a:gd name="connsiteX9" fmla="*/ 23607 w 107423"/>
                <a:gd name="connsiteY9" fmla="*/ 53008 h 116855"/>
                <a:gd name="connsiteX10" fmla="*/ 25512 w 107423"/>
                <a:gd name="connsiteY10" fmla="*/ 53008 h 116855"/>
                <a:gd name="connsiteX11" fmla="*/ 33132 w 107423"/>
                <a:gd name="connsiteY11" fmla="*/ 32053 h 116855"/>
                <a:gd name="connsiteX12" fmla="*/ 61707 w 107423"/>
                <a:gd name="connsiteY12" fmla="*/ 24433 h 116855"/>
                <a:gd name="connsiteX13" fmla="*/ 84567 w 107423"/>
                <a:gd name="connsiteY13" fmla="*/ 57771 h 11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423" h="116855">
                  <a:moveTo>
                    <a:pt x="73137" y="4431"/>
                  </a:moveTo>
                  <a:cubicBezTo>
                    <a:pt x="46467" y="-6999"/>
                    <a:pt x="18844" y="4431"/>
                    <a:pt x="6462" y="30148"/>
                  </a:cubicBezTo>
                  <a:cubicBezTo>
                    <a:pt x="6462" y="31101"/>
                    <a:pt x="5509" y="32053"/>
                    <a:pt x="5509" y="32053"/>
                  </a:cubicBezTo>
                  <a:cubicBezTo>
                    <a:pt x="2652" y="33958"/>
                    <a:pt x="1699" y="36816"/>
                    <a:pt x="747" y="40626"/>
                  </a:cubicBezTo>
                  <a:cubicBezTo>
                    <a:pt x="-3063" y="70153"/>
                    <a:pt x="7414" y="104443"/>
                    <a:pt x="38847" y="114921"/>
                  </a:cubicBezTo>
                  <a:cubicBezTo>
                    <a:pt x="70279" y="125398"/>
                    <a:pt x="97902" y="91108"/>
                    <a:pt x="105522" y="65391"/>
                  </a:cubicBezTo>
                  <a:cubicBezTo>
                    <a:pt x="113142" y="40626"/>
                    <a:pt x="96949" y="14908"/>
                    <a:pt x="73137" y="4431"/>
                  </a:cubicBezTo>
                  <a:close/>
                  <a:moveTo>
                    <a:pt x="84567" y="57771"/>
                  </a:moveTo>
                  <a:cubicBezTo>
                    <a:pt x="82662" y="74916"/>
                    <a:pt x="65517" y="99681"/>
                    <a:pt x="45514" y="94918"/>
                  </a:cubicBezTo>
                  <a:cubicBezTo>
                    <a:pt x="28369" y="91108"/>
                    <a:pt x="24559" y="70153"/>
                    <a:pt x="23607" y="53008"/>
                  </a:cubicBezTo>
                  <a:cubicBezTo>
                    <a:pt x="24559" y="53008"/>
                    <a:pt x="25512" y="53008"/>
                    <a:pt x="25512" y="53008"/>
                  </a:cubicBezTo>
                  <a:cubicBezTo>
                    <a:pt x="36942" y="52056"/>
                    <a:pt x="39799" y="37768"/>
                    <a:pt x="33132" y="32053"/>
                  </a:cubicBezTo>
                  <a:cubicBezTo>
                    <a:pt x="39799" y="24433"/>
                    <a:pt x="49324" y="21576"/>
                    <a:pt x="61707" y="24433"/>
                  </a:cubicBezTo>
                  <a:cubicBezTo>
                    <a:pt x="75994" y="28243"/>
                    <a:pt x="86472" y="42531"/>
                    <a:pt x="84567" y="57771"/>
                  </a:cubicBezTo>
                  <a:close/>
                </a:path>
              </a:pathLst>
            </a:custGeom>
            <a:grpFill/>
            <a:ln w="9525" cap="flat">
              <a:noFill/>
              <a:prstDash val="solid"/>
              <a:miter/>
            </a:ln>
          </p:spPr>
          <p:txBody>
            <a:bodyPr rtlCol="0" anchor="ctr"/>
            <a:lstStyle/>
            <a:p>
              <a:endParaRPr lang="pt-BR"/>
            </a:p>
          </p:txBody>
        </p:sp>
      </p:grpSp>
      <p:grpSp>
        <p:nvGrpSpPr>
          <p:cNvPr id="42" name="Agrupar 26">
            <a:extLst>
              <a:ext uri="{FF2B5EF4-FFF2-40B4-BE49-F238E27FC236}">
                <a16:creationId xmlns:a16="http://schemas.microsoft.com/office/drawing/2014/main" id="{9F517DD2-B577-2BD7-720E-0D1439094423}"/>
              </a:ext>
            </a:extLst>
          </p:cNvPr>
          <p:cNvGrpSpPr/>
          <p:nvPr/>
        </p:nvGrpSpPr>
        <p:grpSpPr>
          <a:xfrm rot="19454587">
            <a:off x="-518940" y="-115873"/>
            <a:ext cx="2005748" cy="1457822"/>
            <a:chOff x="1024834" y="5111345"/>
            <a:chExt cx="2005748" cy="1457822"/>
          </a:xfrm>
          <a:solidFill>
            <a:srgbClr val="006A6E"/>
          </a:solidFill>
        </p:grpSpPr>
        <p:grpSp>
          <p:nvGrpSpPr>
            <p:cNvPr id="43" name="Agrupar 27">
              <a:extLst>
                <a:ext uri="{FF2B5EF4-FFF2-40B4-BE49-F238E27FC236}">
                  <a16:creationId xmlns:a16="http://schemas.microsoft.com/office/drawing/2014/main" id="{123362A0-2990-C34C-F213-D00037DFB932}"/>
                </a:ext>
              </a:extLst>
            </p:cNvPr>
            <p:cNvGrpSpPr/>
            <p:nvPr/>
          </p:nvGrpSpPr>
          <p:grpSpPr>
            <a:xfrm>
              <a:off x="1024834" y="5111345"/>
              <a:ext cx="2005748" cy="1457822"/>
              <a:chOff x="1024834" y="5111345"/>
              <a:chExt cx="2005748" cy="1457822"/>
            </a:xfrm>
            <a:grpFill/>
          </p:grpSpPr>
          <p:sp>
            <p:nvSpPr>
              <p:cNvPr id="45" name="Forma Livre: Forma 29">
                <a:extLst>
                  <a:ext uri="{FF2B5EF4-FFF2-40B4-BE49-F238E27FC236}">
                    <a16:creationId xmlns:a16="http://schemas.microsoft.com/office/drawing/2014/main" id="{BC72DB9F-B280-C66B-2550-F651D1DA0D23}"/>
                  </a:ext>
                </a:extLst>
              </p:cNvPr>
              <p:cNvSpPr/>
              <p:nvPr/>
            </p:nvSpPr>
            <p:spPr>
              <a:xfrm rot="10800000">
                <a:off x="1923577" y="5272518"/>
                <a:ext cx="1107005" cy="924104"/>
              </a:xfrm>
              <a:custGeom>
                <a:avLst/>
                <a:gdLst>
                  <a:gd name="connsiteX0" fmla="*/ 1035065 w 1107005"/>
                  <a:gd name="connsiteY0" fmla="*/ 136863 h 924104"/>
                  <a:gd name="connsiteX1" fmla="*/ 645492 w 1107005"/>
                  <a:gd name="connsiteY1" fmla="*/ 101621 h 924104"/>
                  <a:gd name="connsiteX2" fmla="*/ 482615 w 1107005"/>
                  <a:gd name="connsiteY2" fmla="*/ 309266 h 924104"/>
                  <a:gd name="connsiteX3" fmla="*/ 456897 w 1107005"/>
                  <a:gd name="connsiteY3" fmla="*/ 447378 h 924104"/>
                  <a:gd name="connsiteX4" fmla="*/ 527383 w 1107005"/>
                  <a:gd name="connsiteY4" fmla="*/ 573109 h 924104"/>
                  <a:gd name="connsiteX5" fmla="*/ 735980 w 1107005"/>
                  <a:gd name="connsiteY5" fmla="*/ 636926 h 924104"/>
                  <a:gd name="connsiteX6" fmla="*/ 893142 w 1107005"/>
                  <a:gd name="connsiteY6" fmla="*/ 476906 h 924104"/>
                  <a:gd name="connsiteX7" fmla="*/ 806465 w 1107005"/>
                  <a:gd name="connsiteY7" fmla="*/ 302598 h 924104"/>
                  <a:gd name="connsiteX8" fmla="*/ 681687 w 1107005"/>
                  <a:gd name="connsiteY8" fmla="*/ 410231 h 924104"/>
                  <a:gd name="connsiteX9" fmla="*/ 704547 w 1107005"/>
                  <a:gd name="connsiteY9" fmla="*/ 410231 h 924104"/>
                  <a:gd name="connsiteX10" fmla="*/ 755030 w 1107005"/>
                  <a:gd name="connsiteY10" fmla="*/ 326411 h 924104"/>
                  <a:gd name="connsiteX11" fmla="*/ 844565 w 1107005"/>
                  <a:gd name="connsiteY11" fmla="*/ 368321 h 924104"/>
                  <a:gd name="connsiteX12" fmla="*/ 844565 w 1107005"/>
                  <a:gd name="connsiteY12" fmla="*/ 529293 h 924104"/>
                  <a:gd name="connsiteX13" fmla="*/ 707405 w 1107005"/>
                  <a:gd name="connsiteY13" fmla="*/ 620734 h 924104"/>
                  <a:gd name="connsiteX14" fmla="*/ 534050 w 1107005"/>
                  <a:gd name="connsiteY14" fmla="*/ 547391 h 924104"/>
                  <a:gd name="connsiteX15" fmla="*/ 493092 w 1107005"/>
                  <a:gd name="connsiteY15" fmla="*/ 346413 h 924104"/>
                  <a:gd name="connsiteX16" fmla="*/ 586437 w 1107005"/>
                  <a:gd name="connsiteY16" fmla="*/ 177821 h 924104"/>
                  <a:gd name="connsiteX17" fmla="*/ 899810 w 1107005"/>
                  <a:gd name="connsiteY17" fmla="*/ 76856 h 924104"/>
                  <a:gd name="connsiteX18" fmla="*/ 1076022 w 1107005"/>
                  <a:gd name="connsiteY18" fmla="*/ 457856 h 924104"/>
                  <a:gd name="connsiteX19" fmla="*/ 1005537 w 1107005"/>
                  <a:gd name="connsiteY19" fmla="*/ 686456 h 924104"/>
                  <a:gd name="connsiteX20" fmla="*/ 777890 w 1107005"/>
                  <a:gd name="connsiteY20" fmla="*/ 894101 h 924104"/>
                  <a:gd name="connsiteX21" fmla="*/ 603583 w 1107005"/>
                  <a:gd name="connsiteY21" fmla="*/ 897911 h 924104"/>
                  <a:gd name="connsiteX22" fmla="*/ 445467 w 1107005"/>
                  <a:gd name="connsiteY22" fmla="*/ 870288 h 924104"/>
                  <a:gd name="connsiteX23" fmla="*/ 185435 w 1107005"/>
                  <a:gd name="connsiteY23" fmla="*/ 666453 h 924104"/>
                  <a:gd name="connsiteX24" fmla="*/ 66372 w 1107005"/>
                  <a:gd name="connsiteY24" fmla="*/ 340698 h 924104"/>
                  <a:gd name="connsiteX25" fmla="*/ 35892 w 1107005"/>
                  <a:gd name="connsiteY25" fmla="*/ 145436 h 924104"/>
                  <a:gd name="connsiteX26" fmla="*/ 22558 w 1107005"/>
                  <a:gd name="connsiteY26" fmla="*/ 8276 h 924104"/>
                  <a:gd name="connsiteX27" fmla="*/ 650 w 1107005"/>
                  <a:gd name="connsiteY27" fmla="*/ 13991 h 924104"/>
                  <a:gd name="connsiteX28" fmla="*/ 17795 w 1107005"/>
                  <a:gd name="connsiteY28" fmla="*/ 192108 h 924104"/>
                  <a:gd name="connsiteX29" fmla="*/ 53037 w 1107005"/>
                  <a:gd name="connsiteY29" fmla="*/ 394038 h 924104"/>
                  <a:gd name="connsiteX30" fmla="*/ 198770 w 1107005"/>
                  <a:gd name="connsiteY30" fmla="*/ 717888 h 924104"/>
                  <a:gd name="connsiteX31" fmla="*/ 454992 w 1107005"/>
                  <a:gd name="connsiteY31" fmla="*/ 896959 h 924104"/>
                  <a:gd name="connsiteX32" fmla="*/ 606440 w 1107005"/>
                  <a:gd name="connsiteY32" fmla="*/ 920771 h 924104"/>
                  <a:gd name="connsiteX33" fmla="*/ 786462 w 1107005"/>
                  <a:gd name="connsiteY33" fmla="*/ 916009 h 924104"/>
                  <a:gd name="connsiteX34" fmla="*/ 1001727 w 1107005"/>
                  <a:gd name="connsiteY34" fmla="*/ 738843 h 924104"/>
                  <a:gd name="connsiteX35" fmla="*/ 1085547 w 1107005"/>
                  <a:gd name="connsiteY35" fmla="*/ 544534 h 924104"/>
                  <a:gd name="connsiteX36" fmla="*/ 1035065 w 1107005"/>
                  <a:gd name="connsiteY36" fmla="*/ 136863 h 92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7005" h="924104">
                    <a:moveTo>
                      <a:pt x="1035065" y="136863"/>
                    </a:moveTo>
                    <a:cubicBezTo>
                      <a:pt x="938862" y="17801"/>
                      <a:pt x="767412" y="26373"/>
                      <a:pt x="645492" y="101621"/>
                    </a:cubicBezTo>
                    <a:cubicBezTo>
                      <a:pt x="568340" y="149246"/>
                      <a:pt x="512142" y="224493"/>
                      <a:pt x="482615" y="309266"/>
                    </a:cubicBezTo>
                    <a:cubicBezTo>
                      <a:pt x="468327" y="351176"/>
                      <a:pt x="449277" y="401659"/>
                      <a:pt x="456897" y="447378"/>
                    </a:cubicBezTo>
                    <a:cubicBezTo>
                      <a:pt x="465470" y="496909"/>
                      <a:pt x="494045" y="536913"/>
                      <a:pt x="527383" y="573109"/>
                    </a:cubicBezTo>
                    <a:cubicBezTo>
                      <a:pt x="580722" y="631211"/>
                      <a:pt x="659780" y="659786"/>
                      <a:pt x="735980" y="636926"/>
                    </a:cubicBezTo>
                    <a:cubicBezTo>
                      <a:pt x="808370" y="615018"/>
                      <a:pt x="875997" y="552153"/>
                      <a:pt x="893142" y="476906"/>
                    </a:cubicBezTo>
                    <a:cubicBezTo>
                      <a:pt x="908383" y="413088"/>
                      <a:pt x="865520" y="328316"/>
                      <a:pt x="806465" y="302598"/>
                    </a:cubicBezTo>
                    <a:cubicBezTo>
                      <a:pt x="741695" y="274023"/>
                      <a:pt x="681687" y="351176"/>
                      <a:pt x="681687" y="410231"/>
                    </a:cubicBezTo>
                    <a:cubicBezTo>
                      <a:pt x="681687" y="425471"/>
                      <a:pt x="704547" y="425471"/>
                      <a:pt x="704547" y="410231"/>
                    </a:cubicBezTo>
                    <a:cubicBezTo>
                      <a:pt x="704547" y="374036"/>
                      <a:pt x="725502" y="344509"/>
                      <a:pt x="755030" y="326411"/>
                    </a:cubicBezTo>
                    <a:cubicBezTo>
                      <a:pt x="792177" y="304503"/>
                      <a:pt x="827420" y="341651"/>
                      <a:pt x="844565" y="368321"/>
                    </a:cubicBezTo>
                    <a:cubicBezTo>
                      <a:pt x="878855" y="420709"/>
                      <a:pt x="877902" y="477859"/>
                      <a:pt x="844565" y="529293"/>
                    </a:cubicBezTo>
                    <a:cubicBezTo>
                      <a:pt x="814085" y="575966"/>
                      <a:pt x="760745" y="608351"/>
                      <a:pt x="707405" y="620734"/>
                    </a:cubicBezTo>
                    <a:cubicBezTo>
                      <a:pt x="640730" y="635974"/>
                      <a:pt x="576912" y="594063"/>
                      <a:pt x="534050" y="547391"/>
                    </a:cubicBezTo>
                    <a:cubicBezTo>
                      <a:pt x="477852" y="486431"/>
                      <a:pt x="470233" y="423566"/>
                      <a:pt x="493092" y="346413"/>
                    </a:cubicBezTo>
                    <a:cubicBezTo>
                      <a:pt x="513095" y="282596"/>
                      <a:pt x="540717" y="227351"/>
                      <a:pt x="586437" y="177821"/>
                    </a:cubicBezTo>
                    <a:cubicBezTo>
                      <a:pt x="664542" y="93048"/>
                      <a:pt x="786462" y="49233"/>
                      <a:pt x="899810" y="76856"/>
                    </a:cubicBezTo>
                    <a:cubicBezTo>
                      <a:pt x="1065545" y="116861"/>
                      <a:pt x="1092215" y="315934"/>
                      <a:pt x="1076022" y="457856"/>
                    </a:cubicBezTo>
                    <a:cubicBezTo>
                      <a:pt x="1067450" y="536913"/>
                      <a:pt x="1043637" y="615971"/>
                      <a:pt x="1005537" y="686456"/>
                    </a:cubicBezTo>
                    <a:cubicBezTo>
                      <a:pt x="959817" y="772181"/>
                      <a:pt x="873140" y="866479"/>
                      <a:pt x="777890" y="894101"/>
                    </a:cubicBezTo>
                    <a:cubicBezTo>
                      <a:pt x="723597" y="910293"/>
                      <a:pt x="658827" y="900768"/>
                      <a:pt x="603583" y="897911"/>
                    </a:cubicBezTo>
                    <a:cubicBezTo>
                      <a:pt x="549290" y="895054"/>
                      <a:pt x="496902" y="887434"/>
                      <a:pt x="445467" y="870288"/>
                    </a:cubicBezTo>
                    <a:cubicBezTo>
                      <a:pt x="338787" y="835046"/>
                      <a:pt x="250205" y="755988"/>
                      <a:pt x="185435" y="666453"/>
                    </a:cubicBezTo>
                    <a:cubicBezTo>
                      <a:pt x="119712" y="571203"/>
                      <a:pt x="86375" y="455951"/>
                      <a:pt x="66372" y="340698"/>
                    </a:cubicBezTo>
                    <a:cubicBezTo>
                      <a:pt x="54942" y="275928"/>
                      <a:pt x="40655" y="211158"/>
                      <a:pt x="35892" y="145436"/>
                    </a:cubicBezTo>
                    <a:cubicBezTo>
                      <a:pt x="32083" y="99716"/>
                      <a:pt x="35892" y="53043"/>
                      <a:pt x="22558" y="8276"/>
                    </a:cubicBezTo>
                    <a:cubicBezTo>
                      <a:pt x="18747" y="-6012"/>
                      <a:pt x="-4113" y="-297"/>
                      <a:pt x="650" y="13991"/>
                    </a:cubicBezTo>
                    <a:cubicBezTo>
                      <a:pt x="16842" y="71141"/>
                      <a:pt x="10175" y="133053"/>
                      <a:pt x="17795" y="192108"/>
                    </a:cubicBezTo>
                    <a:cubicBezTo>
                      <a:pt x="26367" y="259736"/>
                      <a:pt x="40655" y="327363"/>
                      <a:pt x="53037" y="394038"/>
                    </a:cubicBezTo>
                    <a:cubicBezTo>
                      <a:pt x="74945" y="512148"/>
                      <a:pt x="123522" y="624543"/>
                      <a:pt x="198770" y="717888"/>
                    </a:cubicBezTo>
                    <a:cubicBezTo>
                      <a:pt x="265445" y="800756"/>
                      <a:pt x="354027" y="863621"/>
                      <a:pt x="454992" y="896959"/>
                    </a:cubicBezTo>
                    <a:cubicBezTo>
                      <a:pt x="503570" y="913151"/>
                      <a:pt x="555005" y="918866"/>
                      <a:pt x="606440" y="920771"/>
                    </a:cubicBezTo>
                    <a:cubicBezTo>
                      <a:pt x="666447" y="923629"/>
                      <a:pt x="727408" y="928391"/>
                      <a:pt x="786462" y="916009"/>
                    </a:cubicBezTo>
                    <a:cubicBezTo>
                      <a:pt x="875045" y="896959"/>
                      <a:pt x="952197" y="808376"/>
                      <a:pt x="1001727" y="738843"/>
                    </a:cubicBezTo>
                    <a:cubicBezTo>
                      <a:pt x="1042685" y="681693"/>
                      <a:pt x="1068402" y="612161"/>
                      <a:pt x="1085547" y="544534"/>
                    </a:cubicBezTo>
                    <a:cubicBezTo>
                      <a:pt x="1117933" y="415946"/>
                      <a:pt x="1122695" y="246401"/>
                      <a:pt x="1035065" y="136863"/>
                    </a:cubicBezTo>
                    <a:close/>
                  </a:path>
                </a:pathLst>
              </a:custGeom>
              <a:grpFill/>
              <a:ln w="9525" cap="flat">
                <a:noFill/>
                <a:prstDash val="solid"/>
                <a:miter/>
              </a:ln>
            </p:spPr>
            <p:txBody>
              <a:bodyPr rtlCol="0" anchor="ctr"/>
              <a:lstStyle/>
              <a:p>
                <a:endParaRPr lang="pt-BR"/>
              </a:p>
            </p:txBody>
          </p:sp>
          <p:sp>
            <p:nvSpPr>
              <p:cNvPr id="46" name="Forma Livre: Forma 30">
                <a:extLst>
                  <a:ext uri="{FF2B5EF4-FFF2-40B4-BE49-F238E27FC236}">
                    <a16:creationId xmlns:a16="http://schemas.microsoft.com/office/drawing/2014/main" id="{48A8474B-685A-2D03-B9EA-E02A45777C6F}"/>
                  </a:ext>
                </a:extLst>
              </p:cNvPr>
              <p:cNvSpPr/>
              <p:nvPr/>
            </p:nvSpPr>
            <p:spPr>
              <a:xfrm rot="10800000">
                <a:off x="2183249" y="5111345"/>
                <a:ext cx="833534" cy="366055"/>
              </a:xfrm>
              <a:custGeom>
                <a:avLst/>
                <a:gdLst>
                  <a:gd name="connsiteX0" fmla="*/ 819336 w 833534"/>
                  <a:gd name="connsiteY0" fmla="*/ 297751 h 366055"/>
                  <a:gd name="connsiteX1" fmla="*/ 364993 w 833534"/>
                  <a:gd name="connsiteY1" fmla="*/ 310133 h 366055"/>
                  <a:gd name="connsiteX2" fmla="*/ 152586 w 833534"/>
                  <a:gd name="connsiteY2" fmla="*/ 185356 h 366055"/>
                  <a:gd name="connsiteX3" fmla="*/ 73529 w 833534"/>
                  <a:gd name="connsiteY3" fmla="*/ 95821 h 366055"/>
                  <a:gd name="connsiteX4" fmla="*/ 22093 w 833534"/>
                  <a:gd name="connsiteY4" fmla="*/ 5333 h 366055"/>
                  <a:gd name="connsiteX5" fmla="*/ 2091 w 833534"/>
                  <a:gd name="connsiteY5" fmla="*/ 16763 h 366055"/>
                  <a:gd name="connsiteX6" fmla="*/ 61146 w 833534"/>
                  <a:gd name="connsiteY6" fmla="*/ 119633 h 366055"/>
                  <a:gd name="connsiteX7" fmla="*/ 136393 w 833534"/>
                  <a:gd name="connsiteY7" fmla="*/ 200596 h 366055"/>
                  <a:gd name="connsiteX8" fmla="*/ 327846 w 833534"/>
                  <a:gd name="connsiteY8" fmla="*/ 319658 h 366055"/>
                  <a:gd name="connsiteX9" fmla="*/ 826004 w 833534"/>
                  <a:gd name="connsiteY9" fmla="*/ 318706 h 366055"/>
                  <a:gd name="connsiteX10" fmla="*/ 819336 w 833534"/>
                  <a:gd name="connsiteY10" fmla="*/ 297751 h 36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3534" h="366055">
                    <a:moveTo>
                      <a:pt x="819336" y="297751"/>
                    </a:moveTo>
                    <a:cubicBezTo>
                      <a:pt x="669793" y="351091"/>
                      <a:pt x="516441" y="360616"/>
                      <a:pt x="364993" y="310133"/>
                    </a:cubicBezTo>
                    <a:cubicBezTo>
                      <a:pt x="284984" y="283463"/>
                      <a:pt x="214499" y="241553"/>
                      <a:pt x="152586" y="185356"/>
                    </a:cubicBezTo>
                    <a:cubicBezTo>
                      <a:pt x="123059" y="158686"/>
                      <a:pt x="94484" y="130111"/>
                      <a:pt x="73529" y="95821"/>
                    </a:cubicBezTo>
                    <a:cubicBezTo>
                      <a:pt x="55431" y="66293"/>
                      <a:pt x="42096" y="33908"/>
                      <a:pt x="22093" y="5333"/>
                    </a:cubicBezTo>
                    <a:cubicBezTo>
                      <a:pt x="13521" y="-7049"/>
                      <a:pt x="-6482" y="4381"/>
                      <a:pt x="2091" y="16763"/>
                    </a:cubicBezTo>
                    <a:cubicBezTo>
                      <a:pt x="24951" y="49148"/>
                      <a:pt x="40191" y="86296"/>
                      <a:pt x="61146" y="119633"/>
                    </a:cubicBezTo>
                    <a:cubicBezTo>
                      <a:pt x="80196" y="150113"/>
                      <a:pt x="109724" y="175831"/>
                      <a:pt x="136393" y="200596"/>
                    </a:cubicBezTo>
                    <a:cubicBezTo>
                      <a:pt x="192591" y="252983"/>
                      <a:pt x="257361" y="291083"/>
                      <a:pt x="327846" y="319658"/>
                    </a:cubicBezTo>
                    <a:cubicBezTo>
                      <a:pt x="488818" y="386333"/>
                      <a:pt x="664079" y="376808"/>
                      <a:pt x="826004" y="318706"/>
                    </a:cubicBezTo>
                    <a:cubicBezTo>
                      <a:pt x="839338" y="314896"/>
                      <a:pt x="833624" y="292988"/>
                      <a:pt x="819336" y="297751"/>
                    </a:cubicBezTo>
                    <a:close/>
                  </a:path>
                </a:pathLst>
              </a:custGeom>
              <a:grpFill/>
              <a:ln w="9525" cap="flat">
                <a:noFill/>
                <a:prstDash val="solid"/>
                <a:miter/>
              </a:ln>
            </p:spPr>
            <p:txBody>
              <a:bodyPr rtlCol="0" anchor="ctr"/>
              <a:lstStyle/>
              <a:p>
                <a:endParaRPr lang="pt-BR"/>
              </a:p>
            </p:txBody>
          </p:sp>
          <p:sp>
            <p:nvSpPr>
              <p:cNvPr id="47" name="Forma Livre: Forma 31">
                <a:extLst>
                  <a:ext uri="{FF2B5EF4-FFF2-40B4-BE49-F238E27FC236}">
                    <a16:creationId xmlns:a16="http://schemas.microsoft.com/office/drawing/2014/main" id="{6CF61426-5354-76CF-0EF8-5FB6BE3502C7}"/>
                  </a:ext>
                </a:extLst>
              </p:cNvPr>
              <p:cNvSpPr/>
              <p:nvPr/>
            </p:nvSpPr>
            <p:spPr>
              <a:xfrm rot="10800000">
                <a:off x="1750791" y="5483383"/>
                <a:ext cx="239249" cy="783413"/>
              </a:xfrm>
              <a:custGeom>
                <a:avLst/>
                <a:gdLst>
                  <a:gd name="connsiteX0" fmla="*/ 214550 w 239249"/>
                  <a:gd name="connsiteY0" fmla="*/ 240375 h 783413"/>
                  <a:gd name="connsiteX1" fmla="*/ 10716 w 239249"/>
                  <a:gd name="connsiteY1" fmla="*/ 345 h 783413"/>
                  <a:gd name="connsiteX2" fmla="*/ 10716 w 239249"/>
                  <a:gd name="connsiteY2" fmla="*/ 23205 h 783413"/>
                  <a:gd name="connsiteX3" fmla="*/ 198358 w 239249"/>
                  <a:gd name="connsiteY3" fmla="*/ 272760 h 783413"/>
                  <a:gd name="connsiteX4" fmla="*/ 214550 w 239249"/>
                  <a:gd name="connsiteY4" fmla="*/ 497550 h 783413"/>
                  <a:gd name="connsiteX5" fmla="*/ 150733 w 239249"/>
                  <a:gd name="connsiteY5" fmla="*/ 769012 h 783413"/>
                  <a:gd name="connsiteX6" fmla="*/ 172641 w 239249"/>
                  <a:gd name="connsiteY6" fmla="*/ 774727 h 783413"/>
                  <a:gd name="connsiteX7" fmla="*/ 238363 w 239249"/>
                  <a:gd name="connsiteY7" fmla="*/ 480405 h 783413"/>
                  <a:gd name="connsiteX8" fmla="*/ 214550 w 239249"/>
                  <a:gd name="connsiteY8" fmla="*/ 240375 h 78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249" h="783413">
                    <a:moveTo>
                      <a:pt x="214550" y="240375"/>
                    </a:moveTo>
                    <a:cubicBezTo>
                      <a:pt x="190738" y="145125"/>
                      <a:pt x="132636" y="-8228"/>
                      <a:pt x="10716" y="345"/>
                    </a:cubicBezTo>
                    <a:cubicBezTo>
                      <a:pt x="-3572" y="1297"/>
                      <a:pt x="-3572" y="24157"/>
                      <a:pt x="10716" y="23205"/>
                    </a:cubicBezTo>
                    <a:cubicBezTo>
                      <a:pt x="129778" y="14632"/>
                      <a:pt x="178355" y="182272"/>
                      <a:pt x="198358" y="272760"/>
                    </a:cubicBezTo>
                    <a:cubicBezTo>
                      <a:pt x="214550" y="345150"/>
                      <a:pt x="217408" y="423255"/>
                      <a:pt x="214550" y="497550"/>
                    </a:cubicBezTo>
                    <a:cubicBezTo>
                      <a:pt x="210741" y="591847"/>
                      <a:pt x="168830" y="677572"/>
                      <a:pt x="150733" y="769012"/>
                    </a:cubicBezTo>
                    <a:cubicBezTo>
                      <a:pt x="147875" y="783300"/>
                      <a:pt x="169783" y="789967"/>
                      <a:pt x="172641" y="774727"/>
                    </a:cubicBezTo>
                    <a:cubicBezTo>
                      <a:pt x="192643" y="674715"/>
                      <a:pt x="233600" y="583275"/>
                      <a:pt x="238363" y="480405"/>
                    </a:cubicBezTo>
                    <a:cubicBezTo>
                      <a:pt x="242173" y="402300"/>
                      <a:pt x="233600" y="318480"/>
                      <a:pt x="214550" y="240375"/>
                    </a:cubicBezTo>
                    <a:close/>
                  </a:path>
                </a:pathLst>
              </a:custGeom>
              <a:grpFill/>
              <a:ln w="9525" cap="flat">
                <a:noFill/>
                <a:prstDash val="solid"/>
                <a:miter/>
              </a:ln>
            </p:spPr>
            <p:txBody>
              <a:bodyPr rtlCol="0" anchor="ctr"/>
              <a:lstStyle/>
              <a:p>
                <a:endParaRPr lang="pt-BR"/>
              </a:p>
            </p:txBody>
          </p:sp>
          <p:sp>
            <p:nvSpPr>
              <p:cNvPr id="48" name="Forma Livre: Forma 32">
                <a:extLst>
                  <a:ext uri="{FF2B5EF4-FFF2-40B4-BE49-F238E27FC236}">
                    <a16:creationId xmlns:a16="http://schemas.microsoft.com/office/drawing/2014/main" id="{A5DFC52F-8ABD-469D-42A0-92F70D0A63E5}"/>
                  </a:ext>
                </a:extLst>
              </p:cNvPr>
              <p:cNvSpPr/>
              <p:nvPr/>
            </p:nvSpPr>
            <p:spPr>
              <a:xfrm rot="10800000">
                <a:off x="1606778" y="5653070"/>
                <a:ext cx="58221" cy="466342"/>
              </a:xfrm>
              <a:custGeom>
                <a:avLst/>
                <a:gdLst>
                  <a:gd name="connsiteX0" fmla="*/ 57150 w 58221"/>
                  <a:gd name="connsiteY0" fmla="*/ 257773 h 466342"/>
                  <a:gd name="connsiteX1" fmla="*/ 47625 w 58221"/>
                  <a:gd name="connsiteY1" fmla="*/ 121566 h 466342"/>
                  <a:gd name="connsiteX2" fmla="*/ 22860 w 58221"/>
                  <a:gd name="connsiteY2" fmla="*/ 11076 h 466342"/>
                  <a:gd name="connsiteX3" fmla="*/ 0 w 58221"/>
                  <a:gd name="connsiteY3" fmla="*/ 11076 h 466342"/>
                  <a:gd name="connsiteX4" fmla="*/ 18097 w 58221"/>
                  <a:gd name="connsiteY4" fmla="*/ 79656 h 466342"/>
                  <a:gd name="connsiteX5" fmla="*/ 33338 w 58221"/>
                  <a:gd name="connsiteY5" fmla="*/ 224436 h 466342"/>
                  <a:gd name="connsiteX6" fmla="*/ 2857 w 58221"/>
                  <a:gd name="connsiteY6" fmla="*/ 450178 h 466342"/>
                  <a:gd name="connsiteX7" fmla="*/ 22860 w 58221"/>
                  <a:gd name="connsiteY7" fmla="*/ 461608 h 466342"/>
                  <a:gd name="connsiteX8" fmla="*/ 57150 w 58221"/>
                  <a:gd name="connsiteY8" fmla="*/ 257773 h 4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221" h="466342">
                    <a:moveTo>
                      <a:pt x="57150" y="257773"/>
                    </a:moveTo>
                    <a:cubicBezTo>
                      <a:pt x="55245" y="212053"/>
                      <a:pt x="53340" y="167286"/>
                      <a:pt x="47625" y="121566"/>
                    </a:cubicBezTo>
                    <a:cubicBezTo>
                      <a:pt x="43815" y="85371"/>
                      <a:pt x="23813" y="46318"/>
                      <a:pt x="22860" y="11076"/>
                    </a:cubicBezTo>
                    <a:cubicBezTo>
                      <a:pt x="22860" y="-3212"/>
                      <a:pt x="0" y="-4164"/>
                      <a:pt x="0" y="11076"/>
                    </a:cubicBezTo>
                    <a:cubicBezTo>
                      <a:pt x="0" y="33936"/>
                      <a:pt x="12382" y="56796"/>
                      <a:pt x="18097" y="79656"/>
                    </a:cubicBezTo>
                    <a:cubicBezTo>
                      <a:pt x="29527" y="126328"/>
                      <a:pt x="30480" y="176811"/>
                      <a:pt x="33338" y="224436"/>
                    </a:cubicBezTo>
                    <a:cubicBezTo>
                      <a:pt x="36195" y="296826"/>
                      <a:pt x="48577" y="388266"/>
                      <a:pt x="2857" y="450178"/>
                    </a:cubicBezTo>
                    <a:cubicBezTo>
                      <a:pt x="-5715" y="461608"/>
                      <a:pt x="14288" y="473038"/>
                      <a:pt x="22860" y="461608"/>
                    </a:cubicBezTo>
                    <a:cubicBezTo>
                      <a:pt x="62865" y="405411"/>
                      <a:pt x="59055" y="325401"/>
                      <a:pt x="57150" y="257773"/>
                    </a:cubicBezTo>
                    <a:close/>
                  </a:path>
                </a:pathLst>
              </a:custGeom>
              <a:grpFill/>
              <a:ln w="9525" cap="flat">
                <a:noFill/>
                <a:prstDash val="solid"/>
                <a:miter/>
              </a:ln>
            </p:spPr>
            <p:txBody>
              <a:bodyPr rtlCol="0" anchor="ctr"/>
              <a:lstStyle/>
              <a:p>
                <a:endParaRPr lang="pt-BR"/>
              </a:p>
            </p:txBody>
          </p:sp>
          <p:sp>
            <p:nvSpPr>
              <p:cNvPr id="49" name="Forma Livre: Forma 33">
                <a:extLst>
                  <a:ext uri="{FF2B5EF4-FFF2-40B4-BE49-F238E27FC236}">
                    <a16:creationId xmlns:a16="http://schemas.microsoft.com/office/drawing/2014/main" id="{8949C4FE-950D-2568-C2A8-D8A16D63B35C}"/>
                  </a:ext>
                </a:extLst>
              </p:cNvPr>
              <p:cNvSpPr/>
              <p:nvPr/>
            </p:nvSpPr>
            <p:spPr>
              <a:xfrm rot="10800000">
                <a:off x="1392462" y="5735671"/>
                <a:ext cx="53319" cy="378951"/>
              </a:xfrm>
              <a:custGeom>
                <a:avLst/>
                <a:gdLst>
                  <a:gd name="connsiteX0" fmla="*/ 21764 w 53319"/>
                  <a:gd name="connsiteY0" fmla="*/ 5333 h 378951"/>
                  <a:gd name="connsiteX1" fmla="*/ 1762 w 53319"/>
                  <a:gd name="connsiteY1" fmla="*/ 16763 h 378951"/>
                  <a:gd name="connsiteX2" fmla="*/ 9382 w 53319"/>
                  <a:gd name="connsiteY2" fmla="*/ 368236 h 378951"/>
                  <a:gd name="connsiteX3" fmla="*/ 32242 w 53319"/>
                  <a:gd name="connsiteY3" fmla="*/ 368236 h 378951"/>
                  <a:gd name="connsiteX4" fmla="*/ 21764 w 53319"/>
                  <a:gd name="connsiteY4" fmla="*/ 5333 h 378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19" h="378951">
                    <a:moveTo>
                      <a:pt x="21764" y="5333"/>
                    </a:moveTo>
                    <a:cubicBezTo>
                      <a:pt x="13192" y="-7049"/>
                      <a:pt x="-5858" y="4381"/>
                      <a:pt x="1762" y="16763"/>
                    </a:cubicBezTo>
                    <a:cubicBezTo>
                      <a:pt x="66532" y="113918"/>
                      <a:pt x="1762" y="259651"/>
                      <a:pt x="9382" y="368236"/>
                    </a:cubicBezTo>
                    <a:cubicBezTo>
                      <a:pt x="10334" y="382523"/>
                      <a:pt x="33194" y="382523"/>
                      <a:pt x="32242" y="368236"/>
                    </a:cubicBezTo>
                    <a:cubicBezTo>
                      <a:pt x="24622" y="254888"/>
                      <a:pt x="90344" y="109156"/>
                      <a:pt x="21764" y="5333"/>
                    </a:cubicBezTo>
                    <a:close/>
                  </a:path>
                </a:pathLst>
              </a:custGeom>
              <a:grpFill/>
              <a:ln w="9525" cap="flat">
                <a:noFill/>
                <a:prstDash val="solid"/>
                <a:miter/>
              </a:ln>
            </p:spPr>
            <p:txBody>
              <a:bodyPr rtlCol="0" anchor="ctr"/>
              <a:lstStyle/>
              <a:p>
                <a:endParaRPr lang="pt-BR"/>
              </a:p>
            </p:txBody>
          </p:sp>
          <p:sp>
            <p:nvSpPr>
              <p:cNvPr id="50" name="Forma Livre: Forma 34">
                <a:extLst>
                  <a:ext uri="{FF2B5EF4-FFF2-40B4-BE49-F238E27FC236}">
                    <a16:creationId xmlns:a16="http://schemas.microsoft.com/office/drawing/2014/main" id="{0F3431FA-EE5D-8079-0981-CC6449B29186}"/>
                  </a:ext>
                </a:extLst>
              </p:cNvPr>
              <p:cNvSpPr/>
              <p:nvPr/>
            </p:nvSpPr>
            <p:spPr>
              <a:xfrm rot="10800000">
                <a:off x="2760425" y="5987716"/>
                <a:ext cx="78054" cy="90843"/>
              </a:xfrm>
              <a:custGeom>
                <a:avLst/>
                <a:gdLst>
                  <a:gd name="connsiteX0" fmla="*/ 48577 w 78054"/>
                  <a:gd name="connsiteY0" fmla="*/ 2608 h 90843"/>
                  <a:gd name="connsiteX1" fmla="*/ 0 w 78054"/>
                  <a:gd name="connsiteY1" fmla="*/ 39755 h 90843"/>
                  <a:gd name="connsiteX2" fmla="*/ 3810 w 78054"/>
                  <a:gd name="connsiteY2" fmla="*/ 48328 h 90843"/>
                  <a:gd name="connsiteX3" fmla="*/ 3810 w 78054"/>
                  <a:gd name="connsiteY3" fmla="*/ 52138 h 90843"/>
                  <a:gd name="connsiteX4" fmla="*/ 19050 w 78054"/>
                  <a:gd name="connsiteY4" fmla="*/ 81665 h 90843"/>
                  <a:gd name="connsiteX5" fmla="*/ 74295 w 78054"/>
                  <a:gd name="connsiteY5" fmla="*/ 68330 h 90843"/>
                  <a:gd name="connsiteX6" fmla="*/ 48577 w 78054"/>
                  <a:gd name="connsiteY6" fmla="*/ 2608 h 90843"/>
                  <a:gd name="connsiteX7" fmla="*/ 55245 w 78054"/>
                  <a:gd name="connsiteY7" fmla="*/ 53090 h 90843"/>
                  <a:gd name="connsiteX8" fmla="*/ 39052 w 78054"/>
                  <a:gd name="connsiteY8" fmla="*/ 67378 h 90843"/>
                  <a:gd name="connsiteX9" fmla="*/ 27622 w 78054"/>
                  <a:gd name="connsiteY9" fmla="*/ 46423 h 90843"/>
                  <a:gd name="connsiteX10" fmla="*/ 33338 w 78054"/>
                  <a:gd name="connsiteY10" fmla="*/ 46423 h 90843"/>
                  <a:gd name="connsiteX11" fmla="*/ 32385 w 78054"/>
                  <a:gd name="connsiteY11" fmla="*/ 24515 h 90843"/>
                  <a:gd name="connsiteX12" fmla="*/ 40005 w 78054"/>
                  <a:gd name="connsiteY12" fmla="*/ 24515 h 90843"/>
                  <a:gd name="connsiteX13" fmla="*/ 55245 w 78054"/>
                  <a:gd name="connsiteY13" fmla="*/ 53090 h 9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054" h="90843">
                    <a:moveTo>
                      <a:pt x="48577" y="2608"/>
                    </a:moveTo>
                    <a:cubicBezTo>
                      <a:pt x="22860" y="-7870"/>
                      <a:pt x="952" y="14990"/>
                      <a:pt x="0" y="39755"/>
                    </a:cubicBezTo>
                    <a:cubicBezTo>
                      <a:pt x="0" y="43565"/>
                      <a:pt x="1905" y="46423"/>
                      <a:pt x="3810" y="48328"/>
                    </a:cubicBezTo>
                    <a:cubicBezTo>
                      <a:pt x="3810" y="49280"/>
                      <a:pt x="3810" y="51185"/>
                      <a:pt x="3810" y="52138"/>
                    </a:cubicBezTo>
                    <a:cubicBezTo>
                      <a:pt x="4763" y="63568"/>
                      <a:pt x="10477" y="74998"/>
                      <a:pt x="19050" y="81665"/>
                    </a:cubicBezTo>
                    <a:cubicBezTo>
                      <a:pt x="38100" y="97858"/>
                      <a:pt x="64770" y="92143"/>
                      <a:pt x="74295" y="68330"/>
                    </a:cubicBezTo>
                    <a:cubicBezTo>
                      <a:pt x="83820" y="42613"/>
                      <a:pt x="75247" y="13085"/>
                      <a:pt x="48577" y="2608"/>
                    </a:cubicBezTo>
                    <a:close/>
                    <a:moveTo>
                      <a:pt x="55245" y="53090"/>
                    </a:moveTo>
                    <a:cubicBezTo>
                      <a:pt x="54293" y="61663"/>
                      <a:pt x="49530" y="71188"/>
                      <a:pt x="39052" y="67378"/>
                    </a:cubicBezTo>
                    <a:cubicBezTo>
                      <a:pt x="30480" y="63568"/>
                      <a:pt x="26670" y="54995"/>
                      <a:pt x="27622" y="46423"/>
                    </a:cubicBezTo>
                    <a:cubicBezTo>
                      <a:pt x="29527" y="46423"/>
                      <a:pt x="32385" y="46423"/>
                      <a:pt x="33338" y="46423"/>
                    </a:cubicBezTo>
                    <a:cubicBezTo>
                      <a:pt x="45720" y="44518"/>
                      <a:pt x="42863" y="27373"/>
                      <a:pt x="32385" y="24515"/>
                    </a:cubicBezTo>
                    <a:cubicBezTo>
                      <a:pt x="34290" y="23563"/>
                      <a:pt x="37147" y="23563"/>
                      <a:pt x="40005" y="24515"/>
                    </a:cubicBezTo>
                    <a:cubicBezTo>
                      <a:pt x="53340" y="26420"/>
                      <a:pt x="57150" y="41660"/>
                      <a:pt x="55245" y="53090"/>
                    </a:cubicBezTo>
                    <a:close/>
                  </a:path>
                </a:pathLst>
              </a:custGeom>
              <a:grpFill/>
              <a:ln w="9525" cap="flat">
                <a:noFill/>
                <a:prstDash val="solid"/>
                <a:miter/>
              </a:ln>
            </p:spPr>
            <p:txBody>
              <a:bodyPr rtlCol="0" anchor="ctr"/>
              <a:lstStyle/>
              <a:p>
                <a:endParaRPr lang="pt-BR"/>
              </a:p>
            </p:txBody>
          </p:sp>
          <p:sp>
            <p:nvSpPr>
              <p:cNvPr id="51" name="Forma Livre: Forma 35">
                <a:extLst>
                  <a:ext uri="{FF2B5EF4-FFF2-40B4-BE49-F238E27FC236}">
                    <a16:creationId xmlns:a16="http://schemas.microsoft.com/office/drawing/2014/main" id="{D6544F77-3E29-7E2B-FE4F-623358042C48}"/>
                  </a:ext>
                </a:extLst>
              </p:cNvPr>
              <p:cNvSpPr/>
              <p:nvPr/>
            </p:nvSpPr>
            <p:spPr>
              <a:xfrm rot="10800000">
                <a:off x="2872306" y="6493728"/>
                <a:ext cx="79165" cy="75439"/>
              </a:xfrm>
              <a:custGeom>
                <a:avLst/>
                <a:gdLst>
                  <a:gd name="connsiteX0" fmla="*/ 49174 w 79165"/>
                  <a:gd name="connsiteY0" fmla="*/ 1725 h 75439"/>
                  <a:gd name="connsiteX1" fmla="*/ 24409 w 79165"/>
                  <a:gd name="connsiteY1" fmla="*/ 2678 h 75439"/>
                  <a:gd name="connsiteX2" fmla="*/ 10122 w 79165"/>
                  <a:gd name="connsiteY2" fmla="*/ 7440 h 75439"/>
                  <a:gd name="connsiteX3" fmla="*/ 7264 w 79165"/>
                  <a:gd name="connsiteY3" fmla="*/ 15060 h 75439"/>
                  <a:gd name="connsiteX4" fmla="*/ 597 w 79165"/>
                  <a:gd name="connsiteY4" fmla="*/ 28395 h 75439"/>
                  <a:gd name="connsiteX5" fmla="*/ 6312 w 79165"/>
                  <a:gd name="connsiteY5" fmla="*/ 41730 h 75439"/>
                  <a:gd name="connsiteX6" fmla="*/ 21551 w 79165"/>
                  <a:gd name="connsiteY6" fmla="*/ 68400 h 75439"/>
                  <a:gd name="connsiteX7" fmla="*/ 77749 w 79165"/>
                  <a:gd name="connsiteY7" fmla="*/ 44588 h 75439"/>
                  <a:gd name="connsiteX8" fmla="*/ 49174 w 79165"/>
                  <a:gd name="connsiteY8" fmla="*/ 1725 h 75439"/>
                  <a:gd name="connsiteX9" fmla="*/ 33934 w 79165"/>
                  <a:gd name="connsiteY9" fmla="*/ 49350 h 75439"/>
                  <a:gd name="connsiteX10" fmla="*/ 27267 w 79165"/>
                  <a:gd name="connsiteY10" fmla="*/ 26490 h 75439"/>
                  <a:gd name="connsiteX11" fmla="*/ 39649 w 79165"/>
                  <a:gd name="connsiteY11" fmla="*/ 23633 h 75439"/>
                  <a:gd name="connsiteX12" fmla="*/ 52031 w 79165"/>
                  <a:gd name="connsiteY12" fmla="*/ 28395 h 75439"/>
                  <a:gd name="connsiteX13" fmla="*/ 55842 w 79165"/>
                  <a:gd name="connsiteY13" fmla="*/ 35063 h 75439"/>
                  <a:gd name="connsiteX14" fmla="*/ 33934 w 79165"/>
                  <a:gd name="connsiteY14" fmla="*/ 49350 h 7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165" h="75439">
                    <a:moveTo>
                      <a:pt x="49174" y="1725"/>
                    </a:moveTo>
                    <a:cubicBezTo>
                      <a:pt x="40601" y="-1132"/>
                      <a:pt x="32029" y="-180"/>
                      <a:pt x="24409" y="2678"/>
                    </a:cubicBezTo>
                    <a:cubicBezTo>
                      <a:pt x="19647" y="773"/>
                      <a:pt x="13931" y="773"/>
                      <a:pt x="10122" y="7440"/>
                    </a:cubicBezTo>
                    <a:cubicBezTo>
                      <a:pt x="9169" y="10298"/>
                      <a:pt x="7264" y="12203"/>
                      <a:pt x="7264" y="15060"/>
                    </a:cubicBezTo>
                    <a:cubicBezTo>
                      <a:pt x="4406" y="18870"/>
                      <a:pt x="1549" y="23633"/>
                      <a:pt x="597" y="28395"/>
                    </a:cubicBezTo>
                    <a:cubicBezTo>
                      <a:pt x="-1308" y="35063"/>
                      <a:pt x="1549" y="38873"/>
                      <a:pt x="6312" y="41730"/>
                    </a:cubicBezTo>
                    <a:cubicBezTo>
                      <a:pt x="8217" y="52208"/>
                      <a:pt x="13931" y="61733"/>
                      <a:pt x="21551" y="68400"/>
                    </a:cubicBezTo>
                    <a:cubicBezTo>
                      <a:pt x="42506" y="86498"/>
                      <a:pt x="70129" y="66495"/>
                      <a:pt x="77749" y="44588"/>
                    </a:cubicBezTo>
                    <a:cubicBezTo>
                      <a:pt x="84417" y="23633"/>
                      <a:pt x="66319" y="6488"/>
                      <a:pt x="49174" y="1725"/>
                    </a:cubicBezTo>
                    <a:close/>
                    <a:moveTo>
                      <a:pt x="33934" y="49350"/>
                    </a:moveTo>
                    <a:cubicBezTo>
                      <a:pt x="28219" y="43635"/>
                      <a:pt x="25362" y="34110"/>
                      <a:pt x="27267" y="26490"/>
                    </a:cubicBezTo>
                    <a:cubicBezTo>
                      <a:pt x="31076" y="23633"/>
                      <a:pt x="34887" y="22680"/>
                      <a:pt x="39649" y="23633"/>
                    </a:cubicBezTo>
                    <a:cubicBezTo>
                      <a:pt x="44412" y="24585"/>
                      <a:pt x="48222" y="25538"/>
                      <a:pt x="52031" y="28395"/>
                    </a:cubicBezTo>
                    <a:cubicBezTo>
                      <a:pt x="54889" y="30300"/>
                      <a:pt x="55842" y="33158"/>
                      <a:pt x="55842" y="35063"/>
                    </a:cubicBezTo>
                    <a:cubicBezTo>
                      <a:pt x="53937" y="43635"/>
                      <a:pt x="42506" y="56970"/>
                      <a:pt x="33934" y="49350"/>
                    </a:cubicBezTo>
                    <a:close/>
                  </a:path>
                </a:pathLst>
              </a:custGeom>
              <a:grpFill/>
              <a:ln w="9525" cap="flat">
                <a:noFill/>
                <a:prstDash val="solid"/>
                <a:miter/>
              </a:ln>
            </p:spPr>
            <p:txBody>
              <a:bodyPr rtlCol="0" anchor="ctr"/>
              <a:lstStyle/>
              <a:p>
                <a:endParaRPr lang="pt-BR"/>
              </a:p>
            </p:txBody>
          </p:sp>
          <p:sp>
            <p:nvSpPr>
              <p:cNvPr id="52" name="Forma Livre: Forma 36">
                <a:extLst>
                  <a:ext uri="{FF2B5EF4-FFF2-40B4-BE49-F238E27FC236}">
                    <a16:creationId xmlns:a16="http://schemas.microsoft.com/office/drawing/2014/main" id="{9B1FD32A-B55F-3A0A-AE00-8F98272C6A6A}"/>
                  </a:ext>
                </a:extLst>
              </p:cNvPr>
              <p:cNvSpPr/>
              <p:nvPr/>
            </p:nvSpPr>
            <p:spPr>
              <a:xfrm rot="10800000">
                <a:off x="1024834" y="6077852"/>
                <a:ext cx="148999" cy="101120"/>
              </a:xfrm>
              <a:custGeom>
                <a:avLst/>
                <a:gdLst>
                  <a:gd name="connsiteX0" fmla="*/ 18422 w 148999"/>
                  <a:gd name="connsiteY0" fmla="*/ 19200 h 101120"/>
                  <a:gd name="connsiteX1" fmla="*/ 4134 w 148999"/>
                  <a:gd name="connsiteY1" fmla="*/ 26820 h 101120"/>
                  <a:gd name="connsiteX2" fmla="*/ 139389 w 148999"/>
                  <a:gd name="connsiteY2" fmla="*/ 72540 h 101120"/>
                  <a:gd name="connsiteX3" fmla="*/ 18422 w 148999"/>
                  <a:gd name="connsiteY3" fmla="*/ 19200 h 101120"/>
                  <a:gd name="connsiteX4" fmla="*/ 121291 w 148999"/>
                  <a:gd name="connsiteY4" fmla="*/ 57300 h 101120"/>
                  <a:gd name="connsiteX5" fmla="*/ 23184 w 148999"/>
                  <a:gd name="connsiteY5" fmla="*/ 42060 h 101120"/>
                  <a:gd name="connsiteX6" fmla="*/ 31756 w 148999"/>
                  <a:gd name="connsiteY6" fmla="*/ 38250 h 101120"/>
                  <a:gd name="connsiteX7" fmla="*/ 91764 w 148999"/>
                  <a:gd name="connsiteY7" fmla="*/ 22058 h 101120"/>
                  <a:gd name="connsiteX8" fmla="*/ 121291 w 148999"/>
                  <a:gd name="connsiteY8" fmla="*/ 57300 h 10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999" h="101120">
                    <a:moveTo>
                      <a:pt x="18422" y="19200"/>
                    </a:moveTo>
                    <a:cubicBezTo>
                      <a:pt x="12706" y="18248"/>
                      <a:pt x="6039" y="20153"/>
                      <a:pt x="4134" y="26820"/>
                    </a:cubicBezTo>
                    <a:cubicBezTo>
                      <a:pt x="-24441" y="101115"/>
                      <a:pt x="103194" y="125880"/>
                      <a:pt x="139389" y="72540"/>
                    </a:cubicBezTo>
                    <a:cubicBezTo>
                      <a:pt x="184156" y="3960"/>
                      <a:pt x="60331" y="-20805"/>
                      <a:pt x="18422" y="19200"/>
                    </a:cubicBezTo>
                    <a:close/>
                    <a:moveTo>
                      <a:pt x="121291" y="57300"/>
                    </a:moveTo>
                    <a:cubicBezTo>
                      <a:pt x="102241" y="92543"/>
                      <a:pt x="18422" y="83970"/>
                      <a:pt x="23184" y="42060"/>
                    </a:cubicBezTo>
                    <a:cubicBezTo>
                      <a:pt x="26041" y="42060"/>
                      <a:pt x="28899" y="41108"/>
                      <a:pt x="31756" y="38250"/>
                    </a:cubicBezTo>
                    <a:cubicBezTo>
                      <a:pt x="46997" y="22058"/>
                      <a:pt x="70809" y="19200"/>
                      <a:pt x="91764" y="22058"/>
                    </a:cubicBezTo>
                    <a:cubicBezTo>
                      <a:pt x="109861" y="24915"/>
                      <a:pt x="132722" y="36345"/>
                      <a:pt x="121291" y="57300"/>
                    </a:cubicBezTo>
                    <a:close/>
                  </a:path>
                </a:pathLst>
              </a:custGeom>
              <a:grpFill/>
              <a:ln w="9525" cap="flat">
                <a:noFill/>
                <a:prstDash val="solid"/>
                <a:miter/>
              </a:ln>
            </p:spPr>
            <p:txBody>
              <a:bodyPr rtlCol="0" anchor="ctr"/>
              <a:lstStyle/>
              <a:p>
                <a:endParaRPr lang="pt-BR"/>
              </a:p>
            </p:txBody>
          </p:sp>
        </p:grpSp>
        <p:sp>
          <p:nvSpPr>
            <p:cNvPr id="44" name="Forma Livre: Forma 28">
              <a:extLst>
                <a:ext uri="{FF2B5EF4-FFF2-40B4-BE49-F238E27FC236}">
                  <a16:creationId xmlns:a16="http://schemas.microsoft.com/office/drawing/2014/main" id="{8BC7A9C1-584C-B379-78A9-B7DBBD02B37C}"/>
                </a:ext>
              </a:extLst>
            </p:cNvPr>
            <p:cNvSpPr/>
            <p:nvPr/>
          </p:nvSpPr>
          <p:spPr>
            <a:xfrm rot="10800000">
              <a:off x="1170256" y="6126319"/>
              <a:ext cx="134396" cy="334639"/>
            </a:xfrm>
            <a:custGeom>
              <a:avLst/>
              <a:gdLst>
                <a:gd name="connsiteX0" fmla="*/ 85401 w 134396"/>
                <a:gd name="connsiteY0" fmla="*/ 1027 h 334639"/>
                <a:gd name="connsiteX1" fmla="*/ 11106 w 134396"/>
                <a:gd name="connsiteY1" fmla="*/ 323924 h 334639"/>
                <a:gd name="connsiteX2" fmla="*/ 33966 w 134396"/>
                <a:gd name="connsiteY2" fmla="*/ 323924 h 334639"/>
                <a:gd name="connsiteX3" fmla="*/ 33966 w 134396"/>
                <a:gd name="connsiteY3" fmla="*/ 319162 h 334639"/>
                <a:gd name="connsiteX4" fmla="*/ 85401 w 134396"/>
                <a:gd name="connsiteY4" fmla="*/ 1027 h 334639"/>
                <a:gd name="connsiteX5" fmla="*/ 86354 w 134396"/>
                <a:gd name="connsiteY5" fmla="*/ 23887 h 334639"/>
                <a:gd name="connsiteX6" fmla="*/ 32061 w 134396"/>
                <a:gd name="connsiteY6" fmla="*/ 266774 h 334639"/>
                <a:gd name="connsiteX7" fmla="*/ 86354 w 134396"/>
                <a:gd name="connsiteY7" fmla="*/ 23887 h 33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396" h="334639">
                  <a:moveTo>
                    <a:pt x="85401" y="1027"/>
                  </a:moveTo>
                  <a:cubicBezTo>
                    <a:pt x="-49854" y="-18976"/>
                    <a:pt x="17773" y="259154"/>
                    <a:pt x="11106" y="323924"/>
                  </a:cubicBezTo>
                  <a:cubicBezTo>
                    <a:pt x="10154" y="338212"/>
                    <a:pt x="33013" y="338212"/>
                    <a:pt x="33966" y="323924"/>
                  </a:cubicBezTo>
                  <a:cubicBezTo>
                    <a:pt x="33966" y="322972"/>
                    <a:pt x="33966" y="321067"/>
                    <a:pt x="33966" y="319162"/>
                  </a:cubicBezTo>
                  <a:cubicBezTo>
                    <a:pt x="48254" y="256297"/>
                    <a:pt x="214941" y="20077"/>
                    <a:pt x="85401" y="1027"/>
                  </a:cubicBezTo>
                  <a:close/>
                  <a:moveTo>
                    <a:pt x="86354" y="23887"/>
                  </a:moveTo>
                  <a:cubicBezTo>
                    <a:pt x="149218" y="33412"/>
                    <a:pt x="71113" y="182002"/>
                    <a:pt x="32061" y="266774"/>
                  </a:cubicBezTo>
                  <a:cubicBezTo>
                    <a:pt x="22536" y="171524"/>
                    <a:pt x="3486" y="11504"/>
                    <a:pt x="86354" y="23887"/>
                  </a:cubicBezTo>
                  <a:close/>
                </a:path>
              </a:pathLst>
            </a:custGeom>
            <a:grpFill/>
            <a:ln w="9525" cap="flat">
              <a:noFill/>
              <a:prstDash val="solid"/>
              <a:miter/>
            </a:ln>
          </p:spPr>
          <p:txBody>
            <a:bodyPr rtlCol="0" anchor="ctr"/>
            <a:lstStyle/>
            <a:p>
              <a:endParaRPr lang="pt-BR"/>
            </a:p>
          </p:txBody>
        </p:sp>
      </p:grpSp>
      <p:sp>
        <p:nvSpPr>
          <p:cNvPr id="2" name="Retângulo de cantos arredondados 1"/>
          <p:cNvSpPr/>
          <p:nvPr/>
        </p:nvSpPr>
        <p:spPr>
          <a:xfrm>
            <a:off x="371596" y="427330"/>
            <a:ext cx="5662643" cy="5512778"/>
          </a:xfrm>
          <a:prstGeom prst="roundRect">
            <a:avLst>
              <a:gd name="adj" fmla="val 8607"/>
            </a:avLst>
          </a:prstGeom>
          <a:solidFill>
            <a:srgbClr val="8DCAC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r>
              <a:rPr lang="pt-BR" sz="2400" b="1">
                <a:solidFill>
                  <a:schemeClr val="tx1"/>
                </a:solidFill>
                <a:latin typeface="TT Norms Bold"/>
              </a:rPr>
              <a:t>VISÃO</a:t>
            </a:r>
            <a:r>
              <a:rPr lang="pt-BR" b="1">
                <a:solidFill>
                  <a:schemeClr val="tx1"/>
                </a:solidFill>
                <a:latin typeface="TT Norms Regular"/>
              </a:rPr>
              <a:t>  </a:t>
            </a:r>
            <a:r>
              <a:rPr lang="pt-BR">
                <a:solidFill>
                  <a:schemeClr val="tx1"/>
                </a:solidFill>
                <a:latin typeface="TT Norms Regular"/>
              </a:rPr>
              <a:t> </a:t>
            </a:r>
            <a:br>
              <a:rPr lang="pt-BR">
                <a:latin typeface="TT Norms Regular" panose="02000503030000020003" pitchFamily="50" charset="0"/>
              </a:rPr>
            </a:br>
            <a:r>
              <a:rPr lang="pt-BR" sz="1600">
                <a:solidFill>
                  <a:schemeClr val="tx1"/>
                </a:solidFill>
                <a:latin typeface="TT Norms Regular"/>
              </a:rPr>
              <a:t>Em um mundo em constante transformação, uma fonte confiável de conteúdo é essencial - especialmente quando o assunto é o seu filho. Famílias bem-informadas e inspiradas formam cidadãos que contribuem para uma sociedade melhor.  </a:t>
            </a:r>
          </a:p>
          <a:p>
            <a:pPr fontAlgn="base"/>
            <a:endParaRPr lang="pt-BR" b="1">
              <a:solidFill>
                <a:schemeClr val="tx1"/>
              </a:solidFill>
              <a:latin typeface="TT Norms Regular" panose="02000503030000020003" pitchFamily="50" charset="0"/>
            </a:endParaRPr>
          </a:p>
          <a:p>
            <a:pPr fontAlgn="base"/>
            <a:r>
              <a:rPr lang="pt-BR" sz="2400" b="1">
                <a:solidFill>
                  <a:schemeClr val="tx1"/>
                </a:solidFill>
                <a:latin typeface="TT Norms Bold"/>
              </a:rPr>
              <a:t>MISSÃO</a:t>
            </a:r>
            <a:r>
              <a:rPr lang="pt-BR" sz="2400" b="1">
                <a:solidFill>
                  <a:schemeClr val="tx1"/>
                </a:solidFill>
                <a:latin typeface="TT Norms Regular"/>
              </a:rPr>
              <a:t> </a:t>
            </a:r>
            <a:r>
              <a:rPr lang="pt-BR">
                <a:solidFill>
                  <a:schemeClr val="tx1"/>
                </a:solidFill>
                <a:latin typeface="TT Norms Regular"/>
              </a:rPr>
              <a:t> </a:t>
            </a:r>
            <a:br>
              <a:rPr lang="pt-BR">
                <a:latin typeface="TT Norms Regular" panose="02000503030000020003" pitchFamily="50" charset="0"/>
              </a:rPr>
            </a:br>
            <a:r>
              <a:rPr lang="pt-BR" sz="1600">
                <a:solidFill>
                  <a:schemeClr val="tx1"/>
                </a:solidFill>
                <a:latin typeface="TT Norms Regular"/>
              </a:rPr>
              <a:t>Descomplicar a maternidade e a paternidade com informações seguras e atualizadas, para que famílias de todos os tipos lidem com os desafios do nosso tempo e uma infância cada vez mais desafiadora.  </a:t>
            </a:r>
            <a:r>
              <a:rPr lang="pt-BR">
                <a:solidFill>
                  <a:schemeClr val="tx1"/>
                </a:solidFill>
                <a:latin typeface="TT Norms Regular"/>
              </a:rPr>
              <a:t> </a:t>
            </a:r>
          </a:p>
          <a:p>
            <a:pPr fontAlgn="base"/>
            <a:endParaRPr lang="pt-BR">
              <a:solidFill>
                <a:schemeClr val="tx1"/>
              </a:solidFill>
              <a:latin typeface="TT Norms Regular" panose="02000503030000020003" pitchFamily="50" charset="0"/>
            </a:endParaRPr>
          </a:p>
          <a:p>
            <a:pPr fontAlgn="base"/>
            <a:r>
              <a:rPr lang="pt-BR" sz="2400" b="1">
                <a:solidFill>
                  <a:schemeClr val="tx1"/>
                </a:solidFill>
                <a:latin typeface="TT Norms Bold"/>
              </a:rPr>
              <a:t>VALORES</a:t>
            </a:r>
            <a:r>
              <a:rPr lang="pt-BR" sz="2400" b="1">
                <a:solidFill>
                  <a:schemeClr val="tx1"/>
                </a:solidFill>
                <a:latin typeface="TT Norms Regular"/>
              </a:rPr>
              <a:t> </a:t>
            </a:r>
            <a:endParaRPr lang="pt-BR" sz="2400" b="1">
              <a:solidFill>
                <a:schemeClr val="tx1"/>
              </a:solidFill>
              <a:latin typeface="TT Norms Regular" panose="02000503030000020003" pitchFamily="50" charset="0"/>
            </a:endParaRPr>
          </a:p>
          <a:p>
            <a:pPr marL="285750" indent="-285750" fontAlgn="base">
              <a:buFont typeface="Arial" panose="020B0604020202020204" pitchFamily="34" charset="0"/>
              <a:buChar char="•"/>
            </a:pPr>
            <a:r>
              <a:rPr lang="pt-BR" sz="1600">
                <a:solidFill>
                  <a:schemeClr val="tx1"/>
                </a:solidFill>
                <a:latin typeface="TT Norms Regular"/>
              </a:rPr>
              <a:t>Compromisso com a ciência​</a:t>
            </a:r>
          </a:p>
          <a:p>
            <a:pPr marL="285750" indent="-285750" fontAlgn="base">
              <a:buFont typeface="Arial" panose="020B0604020202020204" pitchFamily="34" charset="0"/>
              <a:buChar char="•"/>
            </a:pPr>
            <a:r>
              <a:rPr lang="pt-BR" sz="1600">
                <a:solidFill>
                  <a:schemeClr val="tx1"/>
                </a:solidFill>
                <a:latin typeface="TT Norms Regular"/>
              </a:rPr>
              <a:t>Diálogo com a comunidade​</a:t>
            </a:r>
          </a:p>
          <a:p>
            <a:pPr marL="285750" indent="-285750" fontAlgn="base">
              <a:buFont typeface="Arial" panose="020B0604020202020204" pitchFamily="34" charset="0"/>
              <a:buChar char="•"/>
            </a:pPr>
            <a:r>
              <a:rPr lang="pt-BR" sz="1600">
                <a:solidFill>
                  <a:schemeClr val="tx1"/>
                </a:solidFill>
                <a:latin typeface="TT Norms Regular"/>
              </a:rPr>
              <a:t>Leveza​</a:t>
            </a:r>
          </a:p>
          <a:p>
            <a:pPr marL="285750" indent="-285750" fontAlgn="base">
              <a:buFont typeface="Arial" panose="020B0604020202020204" pitchFamily="34" charset="0"/>
              <a:buChar char="•"/>
            </a:pPr>
            <a:r>
              <a:rPr lang="pt-BR" sz="1600">
                <a:solidFill>
                  <a:schemeClr val="tx1"/>
                </a:solidFill>
                <a:latin typeface="TT Norms Regular"/>
              </a:rPr>
              <a:t>Respeito a todas as famílias​</a:t>
            </a:r>
          </a:p>
          <a:p>
            <a:pPr marL="285750" indent="-285750" fontAlgn="base">
              <a:buFont typeface="Arial" panose="020B0604020202020204" pitchFamily="34" charset="0"/>
              <a:buChar char="•"/>
            </a:pPr>
            <a:r>
              <a:rPr lang="pt-BR" sz="1600">
                <a:solidFill>
                  <a:schemeClr val="tx1"/>
                </a:solidFill>
                <a:latin typeface="TT Norms Regular"/>
              </a:rPr>
              <a:t>Autoridade​</a:t>
            </a:r>
          </a:p>
        </p:txBody>
      </p:sp>
      <p:pic>
        <p:nvPicPr>
          <p:cNvPr id="3" name="Imagem 2"/>
          <p:cNvPicPr>
            <a:picLocks noChangeAspect="1"/>
          </p:cNvPicPr>
          <p:nvPr/>
        </p:nvPicPr>
        <p:blipFill rotWithShape="1">
          <a:blip r:embed="rId2" cstate="print">
            <a:extLst>
              <a:ext uri="{28A0092B-C50C-407E-A947-70E740481C1C}">
                <a14:useLocalDpi xmlns:a14="http://schemas.microsoft.com/office/drawing/2010/main" val="0"/>
              </a:ext>
            </a:extLst>
          </a:blip>
          <a:srcRect t="5662" r="2155"/>
          <a:stretch/>
        </p:blipFill>
        <p:spPr>
          <a:xfrm>
            <a:off x="7482356" y="977478"/>
            <a:ext cx="4695815" cy="5893870"/>
          </a:xfrm>
          <a:prstGeom prst="rect">
            <a:avLst/>
          </a:prstGeom>
        </p:spPr>
      </p:pic>
      <p:pic>
        <p:nvPicPr>
          <p:cNvPr id="72" name="Imagem 71">
            <a:extLst>
              <a:ext uri="{FF2B5EF4-FFF2-40B4-BE49-F238E27FC236}">
                <a16:creationId xmlns:a16="http://schemas.microsoft.com/office/drawing/2014/main" id="{9DCEF24B-4DB4-DBE7-7E22-22577D19C8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3683" y="6534194"/>
            <a:ext cx="987399" cy="209608"/>
          </a:xfrm>
          <a:prstGeom prst="rect">
            <a:avLst/>
          </a:prstGeom>
        </p:spPr>
      </p:pic>
    </p:spTree>
    <p:extLst>
      <p:ext uri="{BB962C8B-B14F-4D97-AF65-F5344CB8AC3E}">
        <p14:creationId xmlns:p14="http://schemas.microsoft.com/office/powerpoint/2010/main" val="3074901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0" name="Imagem 59"/>
          <p:cNvPicPr>
            <a:picLocks noChangeAspect="1"/>
          </p:cNvPicPr>
          <p:nvPr/>
        </p:nvPicPr>
        <p:blipFill rotWithShape="1">
          <a:blip r:embed="rId2" cstate="print">
            <a:extLst>
              <a:ext uri="{28A0092B-C50C-407E-A947-70E740481C1C}">
                <a14:useLocalDpi xmlns:a14="http://schemas.microsoft.com/office/drawing/2010/main" val="0"/>
              </a:ext>
            </a:extLst>
          </a:blip>
          <a:srcRect t="15050"/>
          <a:stretch/>
        </p:blipFill>
        <p:spPr>
          <a:xfrm>
            <a:off x="-23048" y="-34512"/>
            <a:ext cx="12215048" cy="6917814"/>
          </a:xfrm>
          <a:prstGeom prst="rect">
            <a:avLst/>
          </a:prstGeom>
        </p:spPr>
      </p:pic>
      <p:sp>
        <p:nvSpPr>
          <p:cNvPr id="62" name="Retângulo 61"/>
          <p:cNvSpPr/>
          <p:nvPr/>
        </p:nvSpPr>
        <p:spPr>
          <a:xfrm>
            <a:off x="-23048" y="-32513"/>
            <a:ext cx="12215048" cy="693603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1" name="Retângulo 60"/>
          <p:cNvSpPr/>
          <p:nvPr/>
        </p:nvSpPr>
        <p:spPr>
          <a:xfrm>
            <a:off x="259482" y="292036"/>
            <a:ext cx="11673036" cy="6273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a:p>
        </p:txBody>
      </p:sp>
      <p:sp>
        <p:nvSpPr>
          <p:cNvPr id="2" name="CaixaDeTexto 1"/>
          <p:cNvSpPr txBox="1"/>
          <p:nvPr/>
        </p:nvSpPr>
        <p:spPr>
          <a:xfrm>
            <a:off x="6084476" y="1530720"/>
            <a:ext cx="5659849" cy="4298580"/>
          </a:xfrm>
          <a:prstGeom prst="rect">
            <a:avLst/>
          </a:prstGeom>
        </p:spPr>
        <p:txBody>
          <a:bodyPr wrap="square" lIns="101672" tIns="50836" rIns="101672" bIns="50836">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pt-BR" sz="1600" dirty="0">
                <a:latin typeface="TT Norms Regular" panose="02000503030000020003" pitchFamily="50" charset="0"/>
                <a:cs typeface="Arial" panose="020B0604020202020204" pitchFamily="34" charset="0"/>
              </a:rPr>
              <a:t>Colunistas e </a:t>
            </a:r>
            <a:r>
              <a:rPr lang="pt-BR" sz="1600" dirty="0" err="1">
                <a:latin typeface="TT Norms Regular" panose="02000503030000020003" pitchFamily="50" charset="0"/>
                <a:cs typeface="Arial" panose="020B0604020202020204" pitchFamily="34" charset="0"/>
              </a:rPr>
              <a:t>influencers</a:t>
            </a:r>
            <a:r>
              <a:rPr lang="pt-BR" sz="1600" dirty="0">
                <a:latin typeface="TT Norms Regular" panose="02000503030000020003" pitchFamily="50" charset="0"/>
                <a:cs typeface="Arial" panose="020B0604020202020204" pitchFamily="34" charset="0"/>
              </a:rPr>
              <a:t> parceiros da CRESCER podem</a:t>
            </a:r>
            <a:br>
              <a:rPr lang="pt-BR" sz="1600" dirty="0">
                <a:latin typeface="TT Norms Regular" panose="02000503030000020003" pitchFamily="50" charset="0"/>
                <a:cs typeface="Arial" panose="020B0604020202020204" pitchFamily="34" charset="0"/>
              </a:rPr>
            </a:br>
            <a:r>
              <a:rPr lang="pt-BR" sz="1600" dirty="0">
                <a:latin typeface="TT Norms Regular" panose="02000503030000020003" pitchFamily="50" charset="0"/>
                <a:cs typeface="Arial" panose="020B0604020202020204" pitchFamily="34" charset="0"/>
              </a:rPr>
              <a:t>ser protagonistas com a marca em ações de conteúdo patrocinado​. A partir da temática definida em parceria </a:t>
            </a:r>
            <a:br>
              <a:rPr lang="pt-BR" sz="1600" dirty="0">
                <a:latin typeface="TT Norms Regular" panose="02000503030000020003" pitchFamily="50" charset="0"/>
                <a:cs typeface="Arial" panose="020B0604020202020204" pitchFamily="34" charset="0"/>
              </a:rPr>
            </a:br>
            <a:r>
              <a:rPr lang="pt-BR" sz="1600" dirty="0">
                <a:latin typeface="TT Norms Regular" panose="02000503030000020003" pitchFamily="50" charset="0"/>
                <a:cs typeface="Arial" panose="020B0604020202020204" pitchFamily="34" charset="0"/>
              </a:rPr>
              <a:t>com o apoiador, desenvolveremos projetos customizados </a:t>
            </a:r>
            <a:br>
              <a:rPr lang="pt-BR" sz="1600" dirty="0">
                <a:latin typeface="TT Norms Regular" panose="02000503030000020003" pitchFamily="50" charset="0"/>
                <a:cs typeface="Arial" panose="020B0604020202020204" pitchFamily="34" charset="0"/>
              </a:rPr>
            </a:br>
            <a:r>
              <a:rPr lang="pt-BR" sz="1600" dirty="0">
                <a:latin typeface="TT Norms Regular" panose="02000503030000020003" pitchFamily="50" charset="0"/>
                <a:cs typeface="Arial" panose="020B0604020202020204" pitchFamily="34" charset="0"/>
              </a:rPr>
              <a:t>e moduláveis garantindo as entregas importantes para o anunciante.​ Formatos possíveis: </a:t>
            </a:r>
          </a:p>
          <a:p>
            <a:pPr>
              <a:defRPr/>
            </a:pPr>
            <a:endParaRPr lang="pt-BR" sz="1600" dirty="0">
              <a:latin typeface="TT Norms Regular" panose="02000503030000020003" pitchFamily="50" charset="0"/>
              <a:cs typeface="Arial" panose="020B0604020202020204" pitchFamily="34" charset="0"/>
            </a:endParaRPr>
          </a:p>
          <a:p>
            <a:pPr marL="285750" indent="-285750">
              <a:buFont typeface="Arial" panose="020B0604020202020204" pitchFamily="34" charset="0"/>
              <a:buChar char="•"/>
              <a:defRPr/>
            </a:pPr>
            <a:r>
              <a:rPr lang="pt-BR" sz="1600" dirty="0">
                <a:latin typeface="TT Norms Regular" panose="02000503030000020003" pitchFamily="50" charset="0"/>
                <a:cs typeface="Arial" panose="020B0604020202020204" pitchFamily="34" charset="0"/>
              </a:rPr>
              <a:t>Mediação/participação em eventos da Crescer</a:t>
            </a:r>
            <a:br>
              <a:rPr lang="pt-BR" sz="1600" dirty="0">
                <a:latin typeface="TT Norms Regular" panose="02000503030000020003" pitchFamily="50" charset="0"/>
                <a:cs typeface="Arial" panose="020B0604020202020204" pitchFamily="34" charset="0"/>
              </a:rPr>
            </a:br>
            <a:r>
              <a:rPr lang="pt-BR" sz="1600" dirty="0">
                <a:latin typeface="TT Norms Regular" panose="02000503030000020003" pitchFamily="50" charset="0"/>
                <a:cs typeface="Arial" panose="020B0604020202020204" pitchFamily="34" charset="0"/>
              </a:rPr>
              <a:t>em mesas patrocinadas</a:t>
            </a:r>
          </a:p>
          <a:p>
            <a:pPr marL="285750" indent="-285750">
              <a:buFont typeface="Arial" panose="020B0604020202020204" pitchFamily="34" charset="0"/>
              <a:buChar char="•"/>
              <a:defRPr/>
            </a:pPr>
            <a:r>
              <a:rPr lang="pt-BR" sz="1600" dirty="0">
                <a:latin typeface="TT Norms Regular" panose="02000503030000020003" pitchFamily="50" charset="0"/>
                <a:cs typeface="Arial" panose="020B0604020202020204" pitchFamily="34" charset="0"/>
              </a:rPr>
              <a:t>Conteúdo no site com entrevista ou "</a:t>
            </a:r>
            <a:r>
              <a:rPr lang="pt-BR" sz="1600" dirty="0" err="1">
                <a:latin typeface="TT Norms Regular" panose="02000503030000020003" pitchFamily="50" charset="0"/>
                <a:cs typeface="Arial" panose="020B0604020202020204" pitchFamily="34" charset="0"/>
              </a:rPr>
              <a:t>merchan</a:t>
            </a:r>
            <a:r>
              <a:rPr lang="pt-BR" sz="1600" dirty="0">
                <a:latin typeface="TT Norms Regular" panose="02000503030000020003" pitchFamily="50" charset="0"/>
                <a:cs typeface="Arial" panose="020B0604020202020204" pitchFamily="34" charset="0"/>
              </a:rPr>
              <a:t>" </a:t>
            </a:r>
            <a:br>
              <a:rPr lang="pt-BR" sz="1600" dirty="0">
                <a:latin typeface="TT Norms Regular" panose="02000503030000020003" pitchFamily="50" charset="0"/>
                <a:cs typeface="Arial" panose="020B0604020202020204" pitchFamily="34" charset="0"/>
              </a:rPr>
            </a:br>
            <a:r>
              <a:rPr lang="pt-BR" sz="1600" dirty="0">
                <a:latin typeface="TT Norms Regular" panose="02000503030000020003" pitchFamily="50" charset="0"/>
                <a:cs typeface="Arial" panose="020B0604020202020204" pitchFamily="34" charset="0"/>
              </a:rPr>
              <a:t>de produtos/serviços /recebidos</a:t>
            </a:r>
          </a:p>
          <a:p>
            <a:pPr marL="285750" indent="-285750">
              <a:buFont typeface="Arial" panose="020B0604020202020204" pitchFamily="34" charset="0"/>
              <a:buChar char="•"/>
              <a:defRPr/>
            </a:pPr>
            <a:r>
              <a:rPr lang="pt-BR" sz="1600" dirty="0" err="1">
                <a:latin typeface="TT Norms Regular" panose="02000503030000020003" pitchFamily="50" charset="0"/>
                <a:cs typeface="Arial" panose="020B0604020202020204" pitchFamily="34" charset="0"/>
              </a:rPr>
              <a:t>Reels</a:t>
            </a:r>
            <a:r>
              <a:rPr lang="pt-BR" sz="1600" dirty="0">
                <a:latin typeface="TT Norms Regular" panose="02000503030000020003" pitchFamily="50" charset="0"/>
                <a:cs typeface="Arial" panose="020B0604020202020204" pitchFamily="34" charset="0"/>
              </a:rPr>
              <a:t> no </a:t>
            </a:r>
            <a:r>
              <a:rPr lang="pt-BR" sz="1600" dirty="0" err="1">
                <a:latin typeface="TT Norms Regular" panose="02000503030000020003" pitchFamily="50" charset="0"/>
                <a:cs typeface="Arial" panose="020B0604020202020204" pitchFamily="34" charset="0"/>
              </a:rPr>
              <a:t>Instagram</a:t>
            </a:r>
            <a:r>
              <a:rPr lang="pt-BR" sz="1600" dirty="0">
                <a:latin typeface="TT Norms Regular" panose="02000503030000020003" pitchFamily="50" charset="0"/>
                <a:cs typeface="Arial" panose="020B0604020202020204" pitchFamily="34" charset="0"/>
              </a:rPr>
              <a:t>, </a:t>
            </a:r>
            <a:r>
              <a:rPr lang="pt-BR" sz="1600" dirty="0" err="1">
                <a:latin typeface="TT Norms Regular" panose="02000503030000020003" pitchFamily="50" charset="0"/>
                <a:cs typeface="Arial" panose="020B0604020202020204" pitchFamily="34" charset="0"/>
              </a:rPr>
              <a:t>TikTok</a:t>
            </a:r>
            <a:r>
              <a:rPr lang="pt-BR" sz="1600" dirty="0">
                <a:latin typeface="TT Norms Regular" panose="02000503030000020003" pitchFamily="50" charset="0"/>
                <a:cs typeface="Arial" panose="020B0604020202020204" pitchFamily="34" charset="0"/>
              </a:rPr>
              <a:t> e </a:t>
            </a:r>
            <a:r>
              <a:rPr lang="pt-BR" sz="1600" dirty="0" err="1">
                <a:latin typeface="TT Norms Regular" panose="02000503030000020003" pitchFamily="50" charset="0"/>
                <a:cs typeface="Arial" panose="020B0604020202020204" pitchFamily="34" charset="0"/>
              </a:rPr>
              <a:t>Take</a:t>
            </a:r>
            <a:r>
              <a:rPr lang="pt-BR" sz="1600" dirty="0">
                <a:latin typeface="TT Norms Regular" panose="02000503030000020003" pitchFamily="50" charset="0"/>
                <a:cs typeface="Arial" panose="020B0604020202020204" pitchFamily="34" charset="0"/>
              </a:rPr>
              <a:t> Over em eventos – Posts </a:t>
            </a:r>
            <a:r>
              <a:rPr lang="pt-BR" sz="1600" dirty="0" err="1">
                <a:latin typeface="TT Norms Regular" panose="02000503030000020003" pitchFamily="50" charset="0"/>
                <a:cs typeface="Arial" panose="020B0604020202020204" pitchFamily="34" charset="0"/>
              </a:rPr>
              <a:t>Collab</a:t>
            </a:r>
            <a:r>
              <a:rPr lang="pt-BR" sz="1600" dirty="0">
                <a:latin typeface="TT Norms Regular" panose="02000503030000020003" pitchFamily="50" charset="0"/>
                <a:cs typeface="Arial" panose="020B0604020202020204" pitchFamily="34" charset="0"/>
              </a:rPr>
              <a:t> Crescer + </a:t>
            </a:r>
            <a:r>
              <a:rPr lang="pt-BR" sz="1600" dirty="0" err="1">
                <a:latin typeface="TT Norms Regular" panose="02000503030000020003" pitchFamily="50" charset="0"/>
                <a:cs typeface="Arial" panose="020B0604020202020204" pitchFamily="34" charset="0"/>
              </a:rPr>
              <a:t>Influencer</a:t>
            </a:r>
            <a:r>
              <a:rPr lang="pt-BR" sz="1600" dirty="0">
                <a:latin typeface="TT Norms Regular" panose="02000503030000020003" pitchFamily="50" charset="0"/>
                <a:cs typeface="Arial" panose="020B0604020202020204" pitchFamily="34" charset="0"/>
              </a:rPr>
              <a:t> e @marca</a:t>
            </a:r>
          </a:p>
          <a:p>
            <a:pPr marL="285750" indent="-285750">
              <a:buFont typeface="Arial" panose="020B0604020202020204" pitchFamily="34" charset="0"/>
              <a:buChar char="•"/>
              <a:defRPr/>
            </a:pPr>
            <a:r>
              <a:rPr lang="pt-BR" sz="1600" dirty="0">
                <a:latin typeface="TT Norms Regular" panose="02000503030000020003" pitchFamily="50" charset="0"/>
                <a:cs typeface="Arial" panose="020B0604020202020204" pitchFamily="34" charset="0"/>
              </a:rPr>
              <a:t>Participação em vídeos e viagens  </a:t>
            </a:r>
          </a:p>
          <a:p>
            <a:pPr>
              <a:defRPr/>
            </a:pPr>
            <a:endParaRPr lang="pt-BR" sz="1600" dirty="0">
              <a:latin typeface="TT Norms Regular" panose="02000503030000020003" pitchFamily="50" charset="0"/>
              <a:cs typeface="Arial" panose="020B0604020202020204" pitchFamily="34" charset="0"/>
            </a:endParaRPr>
          </a:p>
          <a:p>
            <a:pPr>
              <a:defRPr/>
            </a:pPr>
            <a:r>
              <a:rPr lang="pt-BR" sz="1600" dirty="0">
                <a:latin typeface="TT Norms Regular" panose="02000503030000020003" pitchFamily="50" charset="0"/>
                <a:cs typeface="Arial" panose="020B0604020202020204" pitchFamily="34" charset="0"/>
              </a:rPr>
              <a:t>IMPORTANTE: Cachês podem sofrer variações de acordo com entregas, faça sua consulta.</a:t>
            </a:r>
          </a:p>
        </p:txBody>
      </p:sp>
      <p:sp>
        <p:nvSpPr>
          <p:cNvPr id="134146" name="CaixaDeTexto 2"/>
          <p:cNvSpPr txBox="1">
            <a:spLocks noChangeArrowheads="1"/>
          </p:cNvSpPr>
          <p:nvPr/>
        </p:nvSpPr>
        <p:spPr bwMode="auto">
          <a:xfrm>
            <a:off x="6084476" y="781897"/>
            <a:ext cx="621751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hangingPunct="1"/>
            <a:r>
              <a:rPr lang="pt-BR" sz="3600" dirty="0">
                <a:latin typeface="TT Norms Bold"/>
                <a:ea typeface="+mn-ea"/>
                <a:cs typeface="Arial"/>
              </a:rPr>
              <a:t>SQUAD CRESCER</a:t>
            </a:r>
            <a:endParaRPr lang="pt-BR" sz="3600" dirty="0">
              <a:latin typeface="TT Norms Bold" panose="02000803040000020004" pitchFamily="50" charset="0"/>
              <a:ea typeface="+mn-ea"/>
              <a:cs typeface="Arial" panose="020B0604020202020204" pitchFamily="34" charset="0"/>
            </a:endParaRPr>
          </a:p>
        </p:txBody>
      </p:sp>
      <p:sp>
        <p:nvSpPr>
          <p:cNvPr id="64" name="Retângulo 4"/>
          <p:cNvSpPr>
            <a:spLocks noChangeArrowheads="1"/>
          </p:cNvSpPr>
          <p:nvPr/>
        </p:nvSpPr>
        <p:spPr bwMode="auto">
          <a:xfrm>
            <a:off x="6096000" y="6263636"/>
            <a:ext cx="3744066" cy="307777"/>
          </a:xfrm>
          <a:prstGeom prst="rect">
            <a:avLst/>
          </a:prstGeom>
          <a:solidFill>
            <a:srgbClr val="E0BAB2"/>
          </a:solidFill>
          <a:ln w="38100">
            <a:noFill/>
            <a:prstDash val="sysDash"/>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p>
            <a:r>
              <a:rPr lang="pt-BR" sz="1400" b="1">
                <a:latin typeface="TT Norms Regular" panose="02000503030000020003" pitchFamily="50" charset="0"/>
                <a:cs typeface="Arial" charset="0"/>
              </a:rPr>
              <a:t>QUANDO: conforme interesse do parceiro</a:t>
            </a:r>
          </a:p>
        </p:txBody>
      </p:sp>
      <p:pic>
        <p:nvPicPr>
          <p:cNvPr id="65" name="Imagem 64">
            <a:extLst>
              <a:ext uri="{FF2B5EF4-FFF2-40B4-BE49-F238E27FC236}">
                <a16:creationId xmlns:a16="http://schemas.microsoft.com/office/drawing/2014/main" id="{9DCEF24B-4DB4-DBE7-7E22-22577D19C8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3683" y="6605634"/>
            <a:ext cx="987399" cy="209608"/>
          </a:xfrm>
          <a:prstGeom prst="rect">
            <a:avLst/>
          </a:prstGeom>
        </p:spPr>
      </p:pic>
      <p:pic>
        <p:nvPicPr>
          <p:cNvPr id="3" name="Imagem 2">
            <a:hlinkClick r:id="rId4"/>
          </p:cNvPr>
          <p:cNvPicPr>
            <a:picLocks noChangeAspect="1"/>
          </p:cNvPicPr>
          <p:nvPr/>
        </p:nvPicPr>
        <p:blipFill rotWithShape="1">
          <a:blip r:embed="rId5"/>
          <a:srcRect l="24492" t="13552" r="24063" b="8105"/>
          <a:stretch/>
        </p:blipFill>
        <p:spPr>
          <a:xfrm>
            <a:off x="557212" y="500844"/>
            <a:ext cx="3871913" cy="3315088"/>
          </a:xfrm>
          <a:prstGeom prst="rect">
            <a:avLst/>
          </a:prstGeom>
          <a:ln>
            <a:noFill/>
          </a:ln>
          <a:effectLst>
            <a:outerShdw blurRad="292100" dist="139700" dir="2700000" algn="tl" rotWithShape="0">
              <a:srgbClr val="333333">
                <a:alpha val="65000"/>
              </a:srgbClr>
            </a:outerShdw>
          </a:effectLst>
        </p:spPr>
      </p:pic>
      <p:pic>
        <p:nvPicPr>
          <p:cNvPr id="4" name="Imagem 3"/>
          <p:cNvPicPr>
            <a:picLocks noChangeAspect="1"/>
          </p:cNvPicPr>
          <p:nvPr/>
        </p:nvPicPr>
        <p:blipFill rotWithShape="1">
          <a:blip r:embed="rId6"/>
          <a:srcRect l="22851" t="14150" r="24414" b="22903"/>
          <a:stretch/>
        </p:blipFill>
        <p:spPr>
          <a:xfrm>
            <a:off x="1610936" y="2923862"/>
            <a:ext cx="4157663" cy="27902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8978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706;p5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42198" y="0"/>
            <a:ext cx="13305724" cy="6858000"/>
          </a:xfrm>
          <a:prstGeom prst="rect">
            <a:avLst/>
          </a:prstGeom>
          <a:noFill/>
          <a:ln>
            <a:noFill/>
          </a:ln>
        </p:spPr>
      </p:pic>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8123" y="220550"/>
            <a:ext cx="1603877" cy="408099"/>
          </a:xfrm>
          <a:prstGeom prst="rect">
            <a:avLst/>
          </a:prstGeom>
        </p:spPr>
      </p:pic>
      <p:pic>
        <p:nvPicPr>
          <p:cNvPr id="5" name="Picture 1" descr="A white text on a black background&#10;&#10;Description automatically generated">
            <a:extLst>
              <a:ext uri="{FF2B5EF4-FFF2-40B4-BE49-F238E27FC236}">
                <a16:creationId xmlns:a16="http://schemas.microsoft.com/office/drawing/2014/main" id="{2E3C434A-1B7C-D447-2E7E-8D42EB37838C}"/>
              </a:ext>
            </a:extLst>
          </p:cNvPr>
          <p:cNvPicPr>
            <a:picLocks noChangeAspect="1"/>
          </p:cNvPicPr>
          <p:nvPr/>
        </p:nvPicPr>
        <p:blipFill>
          <a:blip r:embed="rId4"/>
          <a:stretch>
            <a:fillRect/>
          </a:stretch>
        </p:blipFill>
        <p:spPr>
          <a:xfrm>
            <a:off x="296011" y="5571150"/>
            <a:ext cx="3912897" cy="815362"/>
          </a:xfrm>
          <a:prstGeom prst="rect">
            <a:avLst/>
          </a:prstGeom>
        </p:spPr>
      </p:pic>
      <p:sp>
        <p:nvSpPr>
          <p:cNvPr id="6" name="Retângulo 5"/>
          <p:cNvSpPr/>
          <p:nvPr/>
        </p:nvSpPr>
        <p:spPr>
          <a:xfrm>
            <a:off x="1557220" y="6405146"/>
            <a:ext cx="2651688" cy="338554"/>
          </a:xfrm>
          <a:prstGeom prst="rect">
            <a:avLst/>
          </a:prstGeom>
        </p:spPr>
        <p:txBody>
          <a:bodyPr wrap="none">
            <a:spAutoFit/>
          </a:bodyPr>
          <a:lstStyle/>
          <a:p>
            <a:r>
              <a:rPr lang="pt-BR" sz="1600" i="1" dirty="0">
                <a:solidFill>
                  <a:schemeClr val="bg1"/>
                </a:solidFill>
                <a:latin typeface="TT Norms Regular"/>
              </a:rPr>
              <a:t>Com você, criando o futuro</a:t>
            </a:r>
            <a:endParaRPr lang="pt-BR" sz="1600" i="1" dirty="0">
              <a:solidFill>
                <a:schemeClr val="bg1"/>
              </a:solidFill>
            </a:endParaRPr>
          </a:p>
        </p:txBody>
      </p:sp>
      <p:sp>
        <p:nvSpPr>
          <p:cNvPr id="2" name="CaixaDeTexto 1"/>
          <p:cNvSpPr txBox="1"/>
          <p:nvPr/>
        </p:nvSpPr>
        <p:spPr>
          <a:xfrm>
            <a:off x="11492233" y="6596390"/>
            <a:ext cx="1507144" cy="261610"/>
          </a:xfrm>
          <a:prstGeom prst="rect">
            <a:avLst/>
          </a:prstGeom>
          <a:noFill/>
        </p:spPr>
        <p:txBody>
          <a:bodyPr wrap="none" lIns="91440" tIns="45720" rIns="91440" bIns="45720" rtlCol="0" anchor="t">
            <a:spAutoFit/>
          </a:bodyPr>
          <a:lstStyle/>
          <a:p>
            <a:pPr algn="r"/>
            <a:r>
              <a:rPr lang="pt-BR" sz="1100" dirty="0">
                <a:solidFill>
                  <a:srgbClr val="C5412C"/>
                </a:solidFill>
                <a:effectLst>
                  <a:outerShdw blurRad="38100" dist="38100" dir="2700000" algn="tl">
                    <a:srgbClr val="000000">
                      <a:alpha val="43137"/>
                    </a:srgbClr>
                  </a:outerShdw>
                </a:effectLst>
              </a:rPr>
              <a:t>Atualizado 10/05/2025</a:t>
            </a:r>
          </a:p>
        </p:txBody>
      </p:sp>
    </p:spTree>
    <p:extLst>
      <p:ext uri="{BB962C8B-B14F-4D97-AF65-F5344CB8AC3E}">
        <p14:creationId xmlns:p14="http://schemas.microsoft.com/office/powerpoint/2010/main" val="788117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rotWithShape="1">
          <a:blip r:embed="rId2" cstate="print">
            <a:extLst>
              <a:ext uri="{28A0092B-C50C-407E-A947-70E740481C1C}">
                <a14:useLocalDpi xmlns:a14="http://schemas.microsoft.com/office/drawing/2010/main" val="0"/>
              </a:ext>
            </a:extLst>
          </a:blip>
          <a:srcRect t="14665"/>
          <a:stretch/>
        </p:blipFill>
        <p:spPr>
          <a:xfrm>
            <a:off x="0" y="5032"/>
            <a:ext cx="12192000" cy="6936040"/>
          </a:xfrm>
          <a:prstGeom prst="rect">
            <a:avLst/>
          </a:prstGeom>
        </p:spPr>
      </p:pic>
      <p:sp>
        <p:nvSpPr>
          <p:cNvPr id="14" name="Retângulo 13"/>
          <p:cNvSpPr/>
          <p:nvPr/>
        </p:nvSpPr>
        <p:spPr>
          <a:xfrm>
            <a:off x="0" y="0"/>
            <a:ext cx="12192000" cy="693603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p:cNvSpPr/>
          <p:nvPr/>
        </p:nvSpPr>
        <p:spPr>
          <a:xfrm>
            <a:off x="283334" y="404886"/>
            <a:ext cx="11615805" cy="6089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CaixaDeTexto 40">
            <a:extLst>
              <a:ext uri="{FF2B5EF4-FFF2-40B4-BE49-F238E27FC236}">
                <a16:creationId xmlns:a16="http://schemas.microsoft.com/office/drawing/2014/main" id="{1DA40647-F9D4-4808-D600-CC476604EF47}"/>
              </a:ext>
            </a:extLst>
          </p:cNvPr>
          <p:cNvSpPr txBox="1"/>
          <p:nvPr/>
        </p:nvSpPr>
        <p:spPr>
          <a:xfrm>
            <a:off x="384326" y="364060"/>
            <a:ext cx="4248330" cy="646331"/>
          </a:xfrm>
          <a:prstGeom prst="rect">
            <a:avLst/>
          </a:prstGeom>
          <a:noFill/>
          <a:ln>
            <a:noFill/>
          </a:ln>
        </p:spPr>
        <p:txBody>
          <a:bodyPr wrap="square" lIns="91440" tIns="45720" rIns="91440" bIns="45720" anchor="t">
            <a:spAutoFit/>
          </a:bodyPr>
          <a:lstStyle/>
          <a:p>
            <a:pPr>
              <a:defRPr/>
            </a:pPr>
            <a:r>
              <a:rPr lang="pt-BR" sz="3600" dirty="0">
                <a:latin typeface="TT Norms Black"/>
              </a:rPr>
              <a:t>PLATAFORMA</a:t>
            </a:r>
            <a:endParaRPr lang="pt-BR" sz="3600" dirty="0">
              <a:latin typeface="TT Norms Black" panose="02000903040000020004" pitchFamily="50" charset="0"/>
            </a:endParaRPr>
          </a:p>
        </p:txBody>
      </p:sp>
      <p:sp>
        <p:nvSpPr>
          <p:cNvPr id="15" name="CaixaDeTexto 14"/>
          <p:cNvSpPr txBox="1"/>
          <p:nvPr/>
        </p:nvSpPr>
        <p:spPr>
          <a:xfrm>
            <a:off x="4823728" y="4929623"/>
            <a:ext cx="6056427" cy="1354217"/>
          </a:xfrm>
          <a:prstGeom prst="rect">
            <a:avLst/>
          </a:prstGeom>
          <a:noFill/>
        </p:spPr>
        <p:txBody>
          <a:bodyPr wrap="square" lIns="91440" tIns="45720" rIns="91440" bIns="45720" rtlCol="0" anchor="t">
            <a:spAutoFit/>
          </a:bodyPr>
          <a:lstStyle/>
          <a:p>
            <a:pPr fontAlgn="base"/>
            <a:r>
              <a:rPr lang="pt-BR" dirty="0">
                <a:latin typeface="TT Norms Bold" panose="02000803040000020004" pitchFamily="50" charset="0"/>
              </a:rPr>
              <a:t>PILARES DE CONTEÚDO </a:t>
            </a:r>
          </a:p>
          <a:p>
            <a:pPr marL="285750" indent="-285750" fontAlgn="base">
              <a:buFont typeface="Calibri"/>
              <a:buChar char="-"/>
            </a:pPr>
            <a:r>
              <a:rPr lang="pt-BR" sz="1600" dirty="0">
                <a:latin typeface="TT Norms Regular"/>
              </a:rPr>
              <a:t>Saúde integral (física, mental e emocional)</a:t>
            </a:r>
          </a:p>
          <a:p>
            <a:pPr marL="285750" indent="-285750" fontAlgn="base">
              <a:buFont typeface="Calibri"/>
              <a:buChar char="-"/>
            </a:pPr>
            <a:r>
              <a:rPr lang="pt-BR" sz="1600" dirty="0">
                <a:latin typeface="TT Norms Regular"/>
              </a:rPr>
              <a:t>Desenvolvimento infantil (Educação, Alimentação e Lazer)</a:t>
            </a:r>
          </a:p>
          <a:p>
            <a:pPr marL="285750" indent="-285750" fontAlgn="base">
              <a:buFont typeface="Calibri"/>
              <a:buChar char="-"/>
            </a:pPr>
            <a:r>
              <a:rPr lang="pt-BR" sz="1600" dirty="0">
                <a:latin typeface="TT Norms Regular"/>
              </a:rPr>
              <a:t>Gravidez</a:t>
            </a:r>
          </a:p>
          <a:p>
            <a:pPr marL="285750" indent="-285750" fontAlgn="base">
              <a:buFont typeface="Calibri"/>
              <a:buChar char="-"/>
            </a:pPr>
            <a:r>
              <a:rPr lang="pt-BR" sz="1600" dirty="0">
                <a:latin typeface="TT Norms Regular"/>
              </a:rPr>
              <a:t>Histórias de Famílias</a:t>
            </a:r>
          </a:p>
        </p:txBody>
      </p:sp>
      <p:sp>
        <p:nvSpPr>
          <p:cNvPr id="5" name="Retângulo 4"/>
          <p:cNvSpPr/>
          <p:nvPr/>
        </p:nvSpPr>
        <p:spPr>
          <a:xfrm>
            <a:off x="530700" y="1107105"/>
            <a:ext cx="5928144" cy="1477328"/>
          </a:xfrm>
          <a:prstGeom prst="rect">
            <a:avLst/>
          </a:prstGeom>
        </p:spPr>
        <p:txBody>
          <a:bodyPr wrap="square" lIns="91440" tIns="45720" rIns="91440" bIns="45720" anchor="t">
            <a:spAutoFit/>
          </a:bodyPr>
          <a:lstStyle/>
          <a:p>
            <a:pPr algn="r"/>
            <a:endParaRPr lang="pt-BR" dirty="0">
              <a:solidFill>
                <a:srgbClr val="000000"/>
              </a:solidFill>
              <a:latin typeface="TT Norms Bold"/>
            </a:endParaRPr>
          </a:p>
          <a:p>
            <a:pPr marL="285750" indent="-285750" algn="r">
              <a:buFont typeface="Calibri"/>
              <a:buChar char="-"/>
            </a:pPr>
            <a:r>
              <a:rPr lang="pt-BR" dirty="0">
                <a:latin typeface="TT Norms Regular"/>
                <a:ea typeface="+mn-lt"/>
                <a:cs typeface="+mn-lt"/>
              </a:rPr>
              <a:t>Organização do site de acordo com a faixa etária da criança e fase da vida familiar</a:t>
            </a:r>
          </a:p>
          <a:p>
            <a:pPr marL="285750" indent="-285750" algn="r">
              <a:buFont typeface="Calibri"/>
              <a:buChar char="-"/>
            </a:pPr>
            <a:r>
              <a:rPr lang="pt-BR" dirty="0">
                <a:latin typeface="TT Norms Regular"/>
                <a:ea typeface="+mn-lt"/>
                <a:cs typeface="+mn-lt"/>
              </a:rPr>
              <a:t>Verticais de tentantes e pré-adolescente (9 a 13 anos)</a:t>
            </a:r>
          </a:p>
          <a:p>
            <a:pPr marL="285750" indent="-285750" algn="r">
              <a:buFont typeface="Calibri"/>
              <a:buChar char="-"/>
            </a:pPr>
            <a:r>
              <a:rPr lang="pt-BR" dirty="0">
                <a:latin typeface="TT Norms Regular"/>
                <a:ea typeface="+mn-lt"/>
                <a:cs typeface="+mn-lt"/>
              </a:rPr>
              <a:t>Mais serviços</a:t>
            </a:r>
          </a:p>
        </p:txBody>
      </p:sp>
      <p:pic>
        <p:nvPicPr>
          <p:cNvPr id="7" name="Imagem 6"/>
          <p:cNvPicPr>
            <a:picLocks noChangeAspect="1"/>
          </p:cNvPicPr>
          <p:nvPr/>
        </p:nvPicPr>
        <p:blipFill rotWithShape="1">
          <a:blip r:embed="rId3">
            <a:extLst>
              <a:ext uri="{28A0092B-C50C-407E-A947-70E740481C1C}">
                <a14:useLocalDpi xmlns:a14="http://schemas.microsoft.com/office/drawing/2010/main" val="0"/>
              </a:ext>
            </a:extLst>
          </a:blip>
          <a:srcRect r="33823"/>
          <a:stretch/>
        </p:blipFill>
        <p:spPr>
          <a:xfrm>
            <a:off x="6648177" y="1161858"/>
            <a:ext cx="3521365" cy="2956202"/>
          </a:xfrm>
          <a:prstGeom prst="rect">
            <a:avLst/>
          </a:prstGeom>
          <a:effectLst>
            <a:outerShdw blurRad="152400" dist="63500" dir="3000000" algn="tl" rotWithShape="0">
              <a:prstClr val="black">
                <a:alpha val="40000"/>
              </a:prstClr>
            </a:outerShdw>
          </a:effectLst>
        </p:spPr>
      </p:pic>
      <p:pic>
        <p:nvPicPr>
          <p:cNvPr id="16" name="Imagem 15"/>
          <p:cNvPicPr>
            <a:picLocks noChangeAspect="1"/>
          </p:cNvPicPr>
          <p:nvPr/>
        </p:nvPicPr>
        <p:blipFill rotWithShape="1">
          <a:blip r:embed="rId4">
            <a:extLst>
              <a:ext uri="{28A0092B-C50C-407E-A947-70E740481C1C}">
                <a14:useLocalDpi xmlns:a14="http://schemas.microsoft.com/office/drawing/2010/main" val="0"/>
              </a:ext>
            </a:extLst>
          </a:blip>
          <a:srcRect l="16696" r="16907"/>
          <a:stretch/>
        </p:blipFill>
        <p:spPr>
          <a:xfrm>
            <a:off x="575398" y="3120558"/>
            <a:ext cx="3505201" cy="2932839"/>
          </a:xfrm>
          <a:prstGeom prst="rect">
            <a:avLst/>
          </a:prstGeom>
        </p:spPr>
      </p:pic>
      <p:sp>
        <p:nvSpPr>
          <p:cNvPr id="18" name="Triângulo isósceles 17"/>
          <p:cNvSpPr/>
          <p:nvPr/>
        </p:nvSpPr>
        <p:spPr>
          <a:xfrm rot="16200000">
            <a:off x="2038998" y="3018781"/>
            <a:ext cx="438150" cy="2198557"/>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7" name="Imagem 16"/>
          <p:cNvPicPr>
            <a:picLocks noChangeAspect="1"/>
          </p:cNvPicPr>
          <p:nvPr/>
        </p:nvPicPr>
        <p:blipFill>
          <a:blip r:embed="rId5"/>
          <a:stretch>
            <a:fillRect/>
          </a:stretch>
        </p:blipFill>
        <p:spPr>
          <a:xfrm>
            <a:off x="3175145" y="2697382"/>
            <a:ext cx="1482861" cy="3676684"/>
          </a:xfrm>
          <a:prstGeom prst="rect">
            <a:avLst/>
          </a:prstGeom>
          <a:ln>
            <a:solidFill>
              <a:schemeClr val="bg1">
                <a:lumMod val="85000"/>
              </a:schemeClr>
            </a:solidFill>
          </a:ln>
        </p:spPr>
      </p:pic>
      <p:pic>
        <p:nvPicPr>
          <p:cNvPr id="12" name="Imagem 11"/>
          <p:cNvPicPr>
            <a:picLocks noChangeAspect="1"/>
          </p:cNvPicPr>
          <p:nvPr/>
        </p:nvPicPr>
        <p:blipFill rotWithShape="1">
          <a:blip r:embed="rId3">
            <a:extLst>
              <a:ext uri="{28A0092B-C50C-407E-A947-70E740481C1C}">
                <a14:useLocalDpi xmlns:a14="http://schemas.microsoft.com/office/drawing/2010/main" val="0"/>
              </a:ext>
            </a:extLst>
          </a:blip>
          <a:srcRect l="73102" t="24870" r="4071"/>
          <a:stretch/>
        </p:blipFill>
        <p:spPr>
          <a:xfrm>
            <a:off x="9784861" y="1912678"/>
            <a:ext cx="1321161" cy="2415760"/>
          </a:xfrm>
          <a:prstGeom prst="rect">
            <a:avLst/>
          </a:prstGeom>
          <a:effectLst>
            <a:outerShdw blurRad="152400" dist="63500" dir="3000000" algn="tl" rotWithShape="0">
              <a:prstClr val="black">
                <a:alpha val="40000"/>
              </a:prstClr>
            </a:outerShdw>
          </a:effectLst>
        </p:spPr>
      </p:pic>
      <p:pic>
        <p:nvPicPr>
          <p:cNvPr id="19" name="Imagem 18">
            <a:extLst>
              <a:ext uri="{FF2B5EF4-FFF2-40B4-BE49-F238E27FC236}">
                <a16:creationId xmlns:a16="http://schemas.microsoft.com/office/drawing/2014/main" id="{9DCEF24B-4DB4-DBE7-7E22-22577D19C8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3683" y="6534194"/>
            <a:ext cx="987399" cy="209608"/>
          </a:xfrm>
          <a:prstGeom prst="rect">
            <a:avLst/>
          </a:prstGeom>
        </p:spPr>
      </p:pic>
    </p:spTree>
    <p:extLst>
      <p:ext uri="{BB962C8B-B14F-4D97-AF65-F5344CB8AC3E}">
        <p14:creationId xmlns:p14="http://schemas.microsoft.com/office/powerpoint/2010/main" val="983494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rotWithShape="1">
          <a:blip r:embed="rId2" cstate="print">
            <a:extLst>
              <a:ext uri="{28A0092B-C50C-407E-A947-70E740481C1C}">
                <a14:useLocalDpi xmlns:a14="http://schemas.microsoft.com/office/drawing/2010/main" val="0"/>
              </a:ext>
            </a:extLst>
          </a:blip>
          <a:srcRect t="14665"/>
          <a:stretch/>
        </p:blipFill>
        <p:spPr>
          <a:xfrm>
            <a:off x="0" y="5032"/>
            <a:ext cx="12192000" cy="6936040"/>
          </a:xfrm>
          <a:prstGeom prst="rect">
            <a:avLst/>
          </a:prstGeom>
        </p:spPr>
      </p:pic>
      <p:sp>
        <p:nvSpPr>
          <p:cNvPr id="14" name="Retângulo 13"/>
          <p:cNvSpPr/>
          <p:nvPr/>
        </p:nvSpPr>
        <p:spPr>
          <a:xfrm>
            <a:off x="0" y="0"/>
            <a:ext cx="12192000" cy="693603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p:cNvSpPr/>
          <p:nvPr/>
        </p:nvSpPr>
        <p:spPr>
          <a:xfrm>
            <a:off x="283334" y="404886"/>
            <a:ext cx="11615805" cy="6089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30" name="Picture 6" descr="grátis Foto profissional grátis de afeição, afirmativo, ajuda Foto profissional"/>
          <p:cNvPicPr>
            <a:picLocks noChangeAspect="1" noChangeArrowheads="1"/>
          </p:cNvPicPr>
          <p:nvPr/>
        </p:nvPicPr>
        <p:blipFill rotWithShape="1">
          <a:blip r:embed="rId3">
            <a:extLst>
              <a:ext uri="{28A0092B-C50C-407E-A947-70E740481C1C}">
                <a14:useLocalDpi xmlns:a14="http://schemas.microsoft.com/office/drawing/2010/main" val="0"/>
              </a:ext>
            </a:extLst>
          </a:blip>
          <a:srcRect t="26382" b="9525"/>
          <a:stretch/>
        </p:blipFill>
        <p:spPr bwMode="auto">
          <a:xfrm>
            <a:off x="5640145" y="399853"/>
            <a:ext cx="6340937" cy="6096198"/>
          </a:xfrm>
          <a:prstGeom prst="rect">
            <a:avLst/>
          </a:prstGeom>
          <a:noFill/>
          <a:extLst>
            <a:ext uri="{909E8E84-426E-40DD-AFC4-6F175D3DCCD1}">
              <a14:hiddenFill xmlns:a14="http://schemas.microsoft.com/office/drawing/2010/main">
                <a:solidFill>
                  <a:srgbClr val="FFFFFF"/>
                </a:solidFill>
              </a14:hiddenFill>
            </a:ext>
          </a:extLst>
        </p:spPr>
      </p:pic>
      <p:sp>
        <p:nvSpPr>
          <p:cNvPr id="41" name="CaixaDeTexto 40">
            <a:extLst>
              <a:ext uri="{FF2B5EF4-FFF2-40B4-BE49-F238E27FC236}">
                <a16:creationId xmlns:a16="http://schemas.microsoft.com/office/drawing/2014/main" id="{1DA40647-F9D4-4808-D600-CC476604EF47}"/>
              </a:ext>
            </a:extLst>
          </p:cNvPr>
          <p:cNvSpPr txBox="1"/>
          <p:nvPr/>
        </p:nvSpPr>
        <p:spPr>
          <a:xfrm>
            <a:off x="384326" y="364060"/>
            <a:ext cx="4248330" cy="1200329"/>
          </a:xfrm>
          <a:prstGeom prst="rect">
            <a:avLst/>
          </a:prstGeom>
          <a:noFill/>
          <a:ln>
            <a:noFill/>
          </a:ln>
        </p:spPr>
        <p:txBody>
          <a:bodyPr wrap="square" lIns="91440" tIns="45720" rIns="91440" bIns="45720" anchor="t">
            <a:spAutoFit/>
          </a:bodyPr>
          <a:lstStyle/>
          <a:p>
            <a:pPr>
              <a:defRPr/>
            </a:pPr>
            <a:r>
              <a:rPr lang="pt-BR" sz="3600" dirty="0">
                <a:latin typeface="TT Norms Black"/>
                <a:ea typeface="+mn-lt"/>
                <a:cs typeface="+mn-lt"/>
              </a:rPr>
              <a:t>NOVO TARGET E PAUTAS</a:t>
            </a:r>
            <a:endParaRPr lang="pt-BR" sz="3600">
              <a:latin typeface="TT Norms Black"/>
              <a:ea typeface="Calibri"/>
              <a:cs typeface="Calibri"/>
            </a:endParaRPr>
          </a:p>
        </p:txBody>
      </p:sp>
      <p:pic>
        <p:nvPicPr>
          <p:cNvPr id="19" name="Imagem 18">
            <a:extLst>
              <a:ext uri="{FF2B5EF4-FFF2-40B4-BE49-F238E27FC236}">
                <a16:creationId xmlns:a16="http://schemas.microsoft.com/office/drawing/2014/main" id="{9DCEF24B-4DB4-DBE7-7E22-22577D19C8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3683" y="6591344"/>
            <a:ext cx="987399" cy="209608"/>
          </a:xfrm>
          <a:prstGeom prst="rect">
            <a:avLst/>
          </a:prstGeom>
        </p:spPr>
      </p:pic>
      <p:sp>
        <p:nvSpPr>
          <p:cNvPr id="20" name="Retângulo 19"/>
          <p:cNvSpPr/>
          <p:nvPr/>
        </p:nvSpPr>
        <p:spPr>
          <a:xfrm>
            <a:off x="384326" y="1567219"/>
            <a:ext cx="5928144" cy="1754326"/>
          </a:xfrm>
          <a:prstGeom prst="rect">
            <a:avLst/>
          </a:prstGeom>
        </p:spPr>
        <p:txBody>
          <a:bodyPr wrap="square" lIns="91440" tIns="45720" rIns="91440" bIns="45720" anchor="t">
            <a:spAutoFit/>
          </a:bodyPr>
          <a:lstStyle/>
          <a:p>
            <a:r>
              <a:rPr lang="pt-BR" dirty="0">
                <a:solidFill>
                  <a:srgbClr val="000000"/>
                </a:solidFill>
                <a:latin typeface="TT Norms Bold" panose="02000803040000020004" pitchFamily="50" charset="0"/>
                <a:ea typeface="+mn-lt"/>
                <a:cs typeface="+mn-lt"/>
              </a:rPr>
              <a:t>Famílias com crianças acima de 5 anos:</a:t>
            </a:r>
            <a:endParaRPr lang="pt-BR"/>
          </a:p>
          <a:p>
            <a:pPr marL="285750" indent="-285750">
              <a:buFontTx/>
              <a:buChar char="-"/>
            </a:pPr>
            <a:r>
              <a:rPr lang="pt-BR" dirty="0">
                <a:latin typeface="TT Norms Regular"/>
                <a:ea typeface="+mn-lt"/>
                <a:cs typeface="+mn-lt"/>
              </a:rPr>
              <a:t>o relacionamento com os amigos</a:t>
            </a:r>
          </a:p>
          <a:p>
            <a:pPr marL="285750" indent="-285750">
              <a:buFontTx/>
              <a:buChar char="-"/>
            </a:pPr>
            <a:r>
              <a:rPr lang="pt-BR" dirty="0">
                <a:latin typeface="TT Norms Regular"/>
                <a:ea typeface="+mn-lt"/>
                <a:cs typeface="+mn-lt"/>
              </a:rPr>
              <a:t>vaidade e beleza</a:t>
            </a:r>
          </a:p>
          <a:p>
            <a:pPr marL="285750" indent="-285750">
              <a:buFontTx/>
              <a:buChar char="-"/>
            </a:pPr>
            <a:r>
              <a:rPr lang="pt-BR" dirty="0">
                <a:latin typeface="TT Norms Regular"/>
                <a:ea typeface="+mn-lt"/>
                <a:cs typeface="+mn-lt"/>
              </a:rPr>
              <a:t>os desafios com a alimentação</a:t>
            </a:r>
          </a:p>
          <a:p>
            <a:pPr marL="285750" indent="-285750">
              <a:buFontTx/>
              <a:buChar char="-"/>
            </a:pPr>
            <a:r>
              <a:rPr lang="pt-BR" dirty="0">
                <a:latin typeface="TT Norms Regular"/>
                <a:ea typeface="+mn-lt"/>
                <a:cs typeface="+mn-lt"/>
              </a:rPr>
              <a:t>nova fase da vida escolar</a:t>
            </a:r>
          </a:p>
          <a:p>
            <a:r>
              <a:rPr lang="pt-BR" dirty="0">
                <a:latin typeface="TT Norms Regular"/>
                <a:ea typeface="+mn-lt"/>
                <a:cs typeface="+mn-lt"/>
              </a:rPr>
              <a:t>-     desafios da educação (birras, </a:t>
            </a:r>
            <a:r>
              <a:rPr lang="pt-BR" dirty="0" err="1">
                <a:latin typeface="TT Norms Regular"/>
                <a:ea typeface="+mn-lt"/>
                <a:cs typeface="+mn-lt"/>
              </a:rPr>
              <a:t>etc</a:t>
            </a:r>
            <a:r>
              <a:rPr lang="pt-BR" dirty="0">
                <a:latin typeface="TT Norms Regular"/>
                <a:ea typeface="+mn-lt"/>
                <a:cs typeface="+mn-lt"/>
              </a:rPr>
              <a:t>)</a:t>
            </a:r>
          </a:p>
        </p:txBody>
      </p:sp>
      <p:sp>
        <p:nvSpPr>
          <p:cNvPr id="21" name="Retângulo 20"/>
          <p:cNvSpPr/>
          <p:nvPr/>
        </p:nvSpPr>
        <p:spPr>
          <a:xfrm>
            <a:off x="536726" y="3710851"/>
            <a:ext cx="5928144" cy="2308324"/>
          </a:xfrm>
          <a:prstGeom prst="rect">
            <a:avLst/>
          </a:prstGeom>
        </p:spPr>
        <p:txBody>
          <a:bodyPr wrap="square" lIns="91440" tIns="45720" rIns="91440" bIns="45720" anchor="t">
            <a:spAutoFit/>
          </a:bodyPr>
          <a:lstStyle/>
          <a:p>
            <a:r>
              <a:rPr lang="pt-BR" dirty="0">
                <a:solidFill>
                  <a:srgbClr val="000000"/>
                </a:solidFill>
                <a:latin typeface="TT Norms Bold" panose="02000803040000020004" pitchFamily="50" charset="0"/>
                <a:ea typeface="+mn-lt"/>
                <a:cs typeface="+mn-lt"/>
              </a:rPr>
              <a:t>Famílias com pré-adolescentes: </a:t>
            </a:r>
          </a:p>
          <a:p>
            <a:r>
              <a:rPr lang="pt-BR" dirty="0">
                <a:latin typeface="TT Norms Regular"/>
                <a:ea typeface="+mn-lt"/>
                <a:cs typeface="+mn-lt"/>
              </a:rPr>
              <a:t>- o desafio da tecnologia</a:t>
            </a:r>
            <a:br>
              <a:rPr lang="pt-BR" dirty="0">
                <a:latin typeface="TT Norms Regular"/>
                <a:ea typeface="+mn-lt"/>
                <a:cs typeface="+mn-lt"/>
              </a:rPr>
            </a:br>
            <a:r>
              <a:rPr lang="pt-BR" dirty="0">
                <a:latin typeface="TT Norms Regular"/>
                <a:ea typeface="+mn-lt"/>
                <a:cs typeface="+mn-lt"/>
              </a:rPr>
              <a:t>- </a:t>
            </a:r>
            <a:r>
              <a:rPr lang="pt-BR" dirty="0" err="1">
                <a:latin typeface="TT Norms Regular"/>
                <a:ea typeface="+mn-lt"/>
                <a:cs typeface="+mn-lt"/>
              </a:rPr>
              <a:t>cyberbullying</a:t>
            </a:r>
            <a:r>
              <a:rPr lang="pt-BR" dirty="0">
                <a:latin typeface="TT Norms Regular"/>
                <a:ea typeface="+mn-lt"/>
                <a:cs typeface="+mn-lt"/>
              </a:rPr>
              <a:t>, segurança, </a:t>
            </a:r>
            <a:r>
              <a:rPr lang="pt-BR" dirty="0" err="1">
                <a:latin typeface="TT Norms Regular"/>
                <a:ea typeface="+mn-lt"/>
                <a:cs typeface="+mn-lt"/>
              </a:rPr>
              <a:t>etc</a:t>
            </a:r>
            <a:br>
              <a:rPr lang="pt-BR" dirty="0">
                <a:latin typeface="TT Norms Regular"/>
                <a:ea typeface="+mn-lt"/>
                <a:cs typeface="+mn-lt"/>
              </a:rPr>
            </a:br>
            <a:r>
              <a:rPr lang="pt-BR" dirty="0">
                <a:latin typeface="TT Norms Regular"/>
                <a:ea typeface="+mn-lt"/>
                <a:cs typeface="+mn-lt"/>
              </a:rPr>
              <a:t>- puberdade precoce</a:t>
            </a:r>
            <a:br>
              <a:rPr lang="pt-BR" dirty="0">
                <a:latin typeface="TT Norms Regular"/>
                <a:ea typeface="+mn-lt"/>
                <a:cs typeface="+mn-lt"/>
              </a:rPr>
            </a:br>
            <a:r>
              <a:rPr lang="pt-BR" dirty="0">
                <a:latin typeface="TT Norms Regular"/>
                <a:ea typeface="+mn-lt"/>
                <a:cs typeface="+mn-lt"/>
              </a:rPr>
              <a:t>- primeira menstruação</a:t>
            </a:r>
            <a:br>
              <a:rPr lang="pt-BR" dirty="0">
                <a:latin typeface="TT Norms Regular"/>
                <a:ea typeface="+mn-lt"/>
                <a:cs typeface="+mn-lt"/>
              </a:rPr>
            </a:br>
            <a:r>
              <a:rPr lang="pt-BR" dirty="0">
                <a:latin typeface="TT Norms Regular"/>
                <a:ea typeface="+mn-lt"/>
                <a:cs typeface="+mn-lt"/>
              </a:rPr>
              <a:t>- vacinas específicas</a:t>
            </a:r>
            <a:br>
              <a:rPr lang="pt-BR" dirty="0">
                <a:latin typeface="TT Norms Regular"/>
                <a:ea typeface="+mn-lt"/>
                <a:cs typeface="+mn-lt"/>
              </a:rPr>
            </a:br>
            <a:r>
              <a:rPr lang="pt-BR" dirty="0">
                <a:latin typeface="TT Norms Regular"/>
                <a:ea typeface="+mn-lt"/>
                <a:cs typeface="+mn-lt"/>
              </a:rPr>
              <a:t>- educação sexual</a:t>
            </a:r>
            <a:br>
              <a:rPr lang="pt-BR" dirty="0">
                <a:latin typeface="TT Norms Regular"/>
                <a:ea typeface="+mn-lt"/>
                <a:cs typeface="+mn-lt"/>
              </a:rPr>
            </a:br>
            <a:r>
              <a:rPr lang="pt-BR" dirty="0">
                <a:latin typeface="TT Norms Regular"/>
                <a:ea typeface="+mn-lt"/>
                <a:cs typeface="+mn-lt"/>
              </a:rPr>
              <a:t>- mudanças com o corpo</a:t>
            </a:r>
          </a:p>
        </p:txBody>
      </p:sp>
    </p:spTree>
    <p:extLst>
      <p:ext uri="{BB962C8B-B14F-4D97-AF65-F5344CB8AC3E}">
        <p14:creationId xmlns:p14="http://schemas.microsoft.com/office/powerpoint/2010/main" val="3068185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p:cNvPicPr>
            <a:picLocks noChangeAspect="1"/>
          </p:cNvPicPr>
          <p:nvPr/>
        </p:nvPicPr>
        <p:blipFill rotWithShape="1">
          <a:blip r:embed="rId2" cstate="print">
            <a:extLst>
              <a:ext uri="{28A0092B-C50C-407E-A947-70E740481C1C}">
                <a14:useLocalDpi xmlns:a14="http://schemas.microsoft.com/office/drawing/2010/main" val="0"/>
              </a:ext>
            </a:extLst>
          </a:blip>
          <a:srcRect t="14665"/>
          <a:stretch/>
        </p:blipFill>
        <p:spPr>
          <a:xfrm>
            <a:off x="0" y="5032"/>
            <a:ext cx="12192000" cy="6936040"/>
          </a:xfrm>
          <a:prstGeom prst="rect">
            <a:avLst/>
          </a:prstGeom>
        </p:spPr>
      </p:pic>
      <p:sp>
        <p:nvSpPr>
          <p:cNvPr id="20" name="Retângulo 19"/>
          <p:cNvSpPr/>
          <p:nvPr/>
        </p:nvSpPr>
        <p:spPr>
          <a:xfrm>
            <a:off x="0" y="5033"/>
            <a:ext cx="12192000" cy="693603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p:cNvSpPr/>
          <p:nvPr/>
        </p:nvSpPr>
        <p:spPr>
          <a:xfrm>
            <a:off x="283334" y="404886"/>
            <a:ext cx="11615805" cy="6089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CaixaDeTexto 40">
            <a:extLst>
              <a:ext uri="{FF2B5EF4-FFF2-40B4-BE49-F238E27FC236}">
                <a16:creationId xmlns:a16="http://schemas.microsoft.com/office/drawing/2014/main" id="{1DA40647-F9D4-4808-D600-CC476604EF47}"/>
              </a:ext>
            </a:extLst>
          </p:cNvPr>
          <p:cNvSpPr txBox="1"/>
          <p:nvPr/>
        </p:nvSpPr>
        <p:spPr>
          <a:xfrm>
            <a:off x="4010075" y="738222"/>
            <a:ext cx="4162321" cy="584775"/>
          </a:xfrm>
          <a:prstGeom prst="rect">
            <a:avLst/>
          </a:prstGeom>
          <a:noFill/>
        </p:spPr>
        <p:txBody>
          <a:bodyPr wrap="square" lIns="91440" tIns="45720" rIns="91440" bIns="45720" anchor="t">
            <a:spAutoFit/>
          </a:bodyPr>
          <a:lstStyle/>
          <a:p>
            <a:pPr algn="ctr">
              <a:defRPr/>
            </a:pPr>
            <a:r>
              <a:rPr lang="pt-BR" sz="3200" dirty="0">
                <a:latin typeface="TT Norms Black"/>
                <a:ea typeface="+mn-lt"/>
                <a:cs typeface="+mn-lt"/>
              </a:rPr>
              <a:t>FERRAMENTAS</a:t>
            </a:r>
            <a:endParaRPr lang="pt-BR" sz="4400" dirty="0">
              <a:latin typeface="TT Norms Black"/>
            </a:endParaRPr>
          </a:p>
        </p:txBody>
      </p:sp>
      <p:sp>
        <p:nvSpPr>
          <p:cNvPr id="8" name="Retângulo 7"/>
          <p:cNvSpPr/>
          <p:nvPr/>
        </p:nvSpPr>
        <p:spPr>
          <a:xfrm>
            <a:off x="4246766" y="1617880"/>
            <a:ext cx="3698468" cy="1569660"/>
          </a:xfrm>
          <a:prstGeom prst="rect">
            <a:avLst/>
          </a:prstGeom>
        </p:spPr>
        <p:txBody>
          <a:bodyPr wrap="square" lIns="91440" tIns="45720" rIns="91440" bIns="45720" anchor="t">
            <a:spAutoFit/>
          </a:bodyPr>
          <a:lstStyle/>
          <a:p>
            <a:r>
              <a:rPr lang="pt-BR" sz="1600" b="1" dirty="0">
                <a:solidFill>
                  <a:srgbClr val="000000"/>
                </a:solidFill>
                <a:latin typeface="TT Norms Regular"/>
              </a:rPr>
              <a:t>Trazem resultados rápidos e precisos: </a:t>
            </a:r>
            <a:endParaRPr lang="pt-BR" sz="1600" b="1" dirty="0">
              <a:solidFill>
                <a:srgbClr val="000000"/>
              </a:solidFill>
              <a:latin typeface="TT Norms Regular" panose="02000503030000020003" pitchFamily="50" charset="0"/>
            </a:endParaRPr>
          </a:p>
          <a:p>
            <a:pPr marL="285750" indent="-285750">
              <a:buFont typeface="Arial" panose="020B0604020202020204" pitchFamily="34" charset="0"/>
              <a:buChar char="•"/>
            </a:pPr>
            <a:r>
              <a:rPr lang="pt-BR" sz="1600" dirty="0">
                <a:solidFill>
                  <a:srgbClr val="000000"/>
                </a:solidFill>
                <a:latin typeface="TT Norms Regular"/>
              </a:rPr>
              <a:t>Calculadora de fraldas;</a:t>
            </a:r>
            <a:endParaRPr lang="pt-BR" sz="1600" dirty="0">
              <a:solidFill>
                <a:srgbClr val="000000"/>
              </a:solidFill>
              <a:latin typeface="TT Norms Regular" panose="02000503030000020003" pitchFamily="50" charset="0"/>
            </a:endParaRPr>
          </a:p>
          <a:p>
            <a:pPr marL="285750" indent="-285750">
              <a:buFont typeface="Arial" panose="020B0604020202020204" pitchFamily="34" charset="0"/>
              <a:buChar char="•"/>
            </a:pPr>
            <a:r>
              <a:rPr lang="pt-BR" sz="1600" dirty="0">
                <a:solidFill>
                  <a:srgbClr val="000000"/>
                </a:solidFill>
                <a:latin typeface="TT Norms Regular"/>
              </a:rPr>
              <a:t>Calculadora de fertilidade;</a:t>
            </a:r>
            <a:endParaRPr lang="pt-BR" sz="1600" dirty="0">
              <a:solidFill>
                <a:srgbClr val="000000"/>
              </a:solidFill>
              <a:latin typeface="TT Norms Regular" panose="02000503030000020003" pitchFamily="50" charset="0"/>
            </a:endParaRPr>
          </a:p>
          <a:p>
            <a:pPr marL="285750" indent="-285750">
              <a:buFont typeface="Arial" panose="020B0604020202020204" pitchFamily="34" charset="0"/>
              <a:buChar char="•"/>
            </a:pPr>
            <a:r>
              <a:rPr lang="pt-BR" sz="1600" dirty="0">
                <a:solidFill>
                  <a:srgbClr val="000000"/>
                </a:solidFill>
                <a:latin typeface="TT Norms Regular"/>
              </a:rPr>
              <a:t>Calculadora de altura da criança;</a:t>
            </a:r>
            <a:endParaRPr lang="pt-BR" sz="1600" dirty="0">
              <a:solidFill>
                <a:srgbClr val="000000"/>
              </a:solidFill>
              <a:latin typeface="TT Norms Regular" panose="02000503030000020003" pitchFamily="50" charset="0"/>
            </a:endParaRPr>
          </a:p>
          <a:p>
            <a:pPr marL="285750" indent="-285750">
              <a:buFont typeface="Arial" panose="020B0604020202020204" pitchFamily="34" charset="0"/>
              <a:buChar char="•"/>
            </a:pPr>
            <a:r>
              <a:rPr lang="pt-BR" sz="1600" dirty="0">
                <a:solidFill>
                  <a:srgbClr val="000000"/>
                </a:solidFill>
                <a:latin typeface="TT Norms Regular"/>
              </a:rPr>
              <a:t>Calculadora de peso da gravidez;</a:t>
            </a:r>
          </a:p>
          <a:p>
            <a:pPr marL="285750" indent="-285750">
              <a:buFont typeface="Arial" panose="020B0604020202020204" pitchFamily="34" charset="0"/>
              <a:buChar char="•"/>
            </a:pPr>
            <a:r>
              <a:rPr lang="pt-BR" sz="1600" dirty="0">
                <a:solidFill>
                  <a:srgbClr val="000000"/>
                </a:solidFill>
                <a:latin typeface="TT Norms Regular"/>
              </a:rPr>
              <a:t>Data prevista de parto.</a:t>
            </a:r>
            <a:endParaRPr lang="pt-BR" sz="1600" dirty="0">
              <a:solidFill>
                <a:srgbClr val="000000"/>
              </a:solidFill>
              <a:latin typeface="TT Norms Regular" panose="02000503030000020003" pitchFamily="50" charset="0"/>
            </a:endParaRPr>
          </a:p>
        </p:txBody>
      </p:sp>
      <p:pic>
        <p:nvPicPr>
          <p:cNvPr id="9" name="Imagem 8"/>
          <p:cNvPicPr>
            <a:picLocks noChangeAspect="1"/>
          </p:cNvPicPr>
          <p:nvPr/>
        </p:nvPicPr>
        <p:blipFill rotWithShape="1">
          <a:blip r:embed="rId3"/>
          <a:srcRect l="1890" t="1252" r="1433"/>
          <a:stretch/>
        </p:blipFill>
        <p:spPr>
          <a:xfrm>
            <a:off x="1701799" y="501835"/>
            <a:ext cx="2120901" cy="2693562"/>
          </a:xfrm>
          <a:prstGeom prst="rect">
            <a:avLst/>
          </a:prstGeom>
        </p:spPr>
      </p:pic>
      <p:pic>
        <p:nvPicPr>
          <p:cNvPr id="11" name="Imagem 10"/>
          <p:cNvPicPr>
            <a:picLocks noChangeAspect="1"/>
          </p:cNvPicPr>
          <p:nvPr/>
        </p:nvPicPr>
        <p:blipFill>
          <a:blip r:embed="rId4"/>
          <a:stretch>
            <a:fillRect/>
          </a:stretch>
        </p:blipFill>
        <p:spPr>
          <a:xfrm>
            <a:off x="1665153" y="3373933"/>
            <a:ext cx="2188998" cy="2990811"/>
          </a:xfrm>
          <a:prstGeom prst="rect">
            <a:avLst/>
          </a:prstGeom>
        </p:spPr>
      </p:pic>
      <p:pic>
        <p:nvPicPr>
          <p:cNvPr id="12" name="Imagem 11"/>
          <p:cNvPicPr>
            <a:picLocks noChangeAspect="1"/>
          </p:cNvPicPr>
          <p:nvPr/>
        </p:nvPicPr>
        <p:blipFill rotWithShape="1">
          <a:blip r:embed="rId5"/>
          <a:srcRect l="2277" t="2327" r="3331" b="4778"/>
          <a:stretch/>
        </p:blipFill>
        <p:spPr>
          <a:xfrm>
            <a:off x="8432481" y="501835"/>
            <a:ext cx="1977495" cy="2844731"/>
          </a:xfrm>
          <a:prstGeom prst="rect">
            <a:avLst/>
          </a:prstGeom>
        </p:spPr>
      </p:pic>
      <p:pic>
        <p:nvPicPr>
          <p:cNvPr id="14" name="Imagem 13"/>
          <p:cNvPicPr>
            <a:picLocks noChangeAspect="1"/>
          </p:cNvPicPr>
          <p:nvPr/>
        </p:nvPicPr>
        <p:blipFill rotWithShape="1">
          <a:blip r:embed="rId6"/>
          <a:srcRect t="1339" b="2739"/>
          <a:stretch/>
        </p:blipFill>
        <p:spPr>
          <a:xfrm>
            <a:off x="8432481" y="3433762"/>
            <a:ext cx="1999188" cy="2956799"/>
          </a:xfrm>
          <a:prstGeom prst="rect">
            <a:avLst/>
          </a:prstGeom>
        </p:spPr>
      </p:pic>
      <p:pic>
        <p:nvPicPr>
          <p:cNvPr id="15" name="Imagem 14"/>
          <p:cNvPicPr>
            <a:picLocks noChangeAspect="1"/>
          </p:cNvPicPr>
          <p:nvPr/>
        </p:nvPicPr>
        <p:blipFill>
          <a:blip r:embed="rId7"/>
          <a:stretch>
            <a:fillRect/>
          </a:stretch>
        </p:blipFill>
        <p:spPr>
          <a:xfrm>
            <a:off x="4960058" y="3899705"/>
            <a:ext cx="2570124" cy="2472379"/>
          </a:xfrm>
          <a:prstGeom prst="rect">
            <a:avLst/>
          </a:prstGeom>
        </p:spPr>
      </p:pic>
      <p:pic>
        <p:nvPicPr>
          <p:cNvPr id="18" name="Imagem 17">
            <a:extLst>
              <a:ext uri="{FF2B5EF4-FFF2-40B4-BE49-F238E27FC236}">
                <a16:creationId xmlns:a16="http://schemas.microsoft.com/office/drawing/2014/main" id="{9DCEF24B-4DB4-DBE7-7E22-22577D19C8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93683" y="6534194"/>
            <a:ext cx="987399" cy="209608"/>
          </a:xfrm>
          <a:prstGeom prst="rect">
            <a:avLst/>
          </a:prstGeom>
        </p:spPr>
      </p:pic>
    </p:spTree>
    <p:extLst>
      <p:ext uri="{BB962C8B-B14F-4D97-AF65-F5344CB8AC3E}">
        <p14:creationId xmlns:p14="http://schemas.microsoft.com/office/powerpoint/2010/main" val="3821248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p:cNvPicPr>
            <a:picLocks noChangeAspect="1"/>
          </p:cNvPicPr>
          <p:nvPr/>
        </p:nvPicPr>
        <p:blipFill rotWithShape="1">
          <a:blip r:embed="rId2" cstate="print">
            <a:extLst>
              <a:ext uri="{28A0092B-C50C-407E-A947-70E740481C1C}">
                <a14:useLocalDpi xmlns:a14="http://schemas.microsoft.com/office/drawing/2010/main" val="0"/>
              </a:ext>
            </a:extLst>
          </a:blip>
          <a:srcRect t="14665"/>
          <a:stretch/>
        </p:blipFill>
        <p:spPr>
          <a:xfrm>
            <a:off x="0" y="5032"/>
            <a:ext cx="12192000" cy="6936040"/>
          </a:xfrm>
          <a:prstGeom prst="rect">
            <a:avLst/>
          </a:prstGeom>
        </p:spPr>
      </p:pic>
      <p:sp>
        <p:nvSpPr>
          <p:cNvPr id="18" name="Retângulo 17"/>
          <p:cNvSpPr/>
          <p:nvPr/>
        </p:nvSpPr>
        <p:spPr>
          <a:xfrm>
            <a:off x="0" y="0"/>
            <a:ext cx="12192000" cy="6936039"/>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p:cNvSpPr/>
          <p:nvPr/>
        </p:nvSpPr>
        <p:spPr>
          <a:xfrm>
            <a:off x="283334" y="404886"/>
            <a:ext cx="11615805" cy="6089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283335" y="1281510"/>
            <a:ext cx="5812666" cy="400110"/>
          </a:xfrm>
          <a:prstGeom prst="rect">
            <a:avLst/>
          </a:prstGeom>
          <a:noFill/>
        </p:spPr>
        <p:txBody>
          <a:bodyPr wrap="square" rtlCol="0">
            <a:spAutoFit/>
          </a:bodyPr>
          <a:lstStyle/>
          <a:p>
            <a:pPr algn="ctr"/>
            <a:r>
              <a:rPr lang="pt-BR" sz="2000" b="1" dirty="0">
                <a:solidFill>
                  <a:srgbClr val="000000"/>
                </a:solidFill>
                <a:latin typeface="TT Norms Regular"/>
              </a:rPr>
              <a:t>GUIA DE NOMES</a:t>
            </a:r>
            <a:endParaRPr lang="pt-BR" sz="2000" b="1" dirty="0">
              <a:solidFill>
                <a:srgbClr val="000000"/>
              </a:solidFill>
              <a:latin typeface="TT Norms Regular" panose="02000503030000020003" pitchFamily="50" charset="0"/>
            </a:endParaRPr>
          </a:p>
        </p:txBody>
      </p:sp>
      <p:sp>
        <p:nvSpPr>
          <p:cNvPr id="20" name="CaixaDeTexto 19"/>
          <p:cNvSpPr txBox="1"/>
          <p:nvPr/>
        </p:nvSpPr>
        <p:spPr>
          <a:xfrm>
            <a:off x="5930454" y="1076546"/>
            <a:ext cx="5803139" cy="707886"/>
          </a:xfrm>
          <a:prstGeom prst="rect">
            <a:avLst/>
          </a:prstGeom>
          <a:noFill/>
        </p:spPr>
        <p:txBody>
          <a:bodyPr wrap="square" rtlCol="0">
            <a:spAutoFit/>
          </a:bodyPr>
          <a:lstStyle/>
          <a:p>
            <a:pPr algn="ctr"/>
            <a:r>
              <a:rPr lang="pt-BR" sz="2000" b="1" dirty="0">
                <a:solidFill>
                  <a:srgbClr val="000000"/>
                </a:solidFill>
                <a:latin typeface="TT Norms Regular"/>
              </a:rPr>
              <a:t>GRAVIDEZ </a:t>
            </a:r>
          </a:p>
          <a:p>
            <a:pPr algn="ctr"/>
            <a:r>
              <a:rPr lang="pt-BR" sz="2000" b="1" dirty="0">
                <a:solidFill>
                  <a:srgbClr val="000000"/>
                </a:solidFill>
                <a:latin typeface="TT Norms Regular"/>
              </a:rPr>
              <a:t>SEMANA A SEMANA</a:t>
            </a:r>
            <a:endParaRPr lang="pt-BR" sz="2000" b="1" dirty="0">
              <a:solidFill>
                <a:srgbClr val="000000"/>
              </a:solidFill>
              <a:latin typeface="TT Norms Regular" panose="02000503030000020003" pitchFamily="50" charset="0"/>
            </a:endParaRPr>
          </a:p>
        </p:txBody>
      </p:sp>
      <p:cxnSp>
        <p:nvCxnSpPr>
          <p:cNvPr id="21" name="Conector reto 20"/>
          <p:cNvCxnSpPr/>
          <p:nvPr/>
        </p:nvCxnSpPr>
        <p:spPr>
          <a:xfrm rot="5400000">
            <a:off x="3663058" y="3690958"/>
            <a:ext cx="4865125"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m 3"/>
          <p:cNvPicPr>
            <a:picLocks noChangeAspect="1"/>
          </p:cNvPicPr>
          <p:nvPr/>
        </p:nvPicPr>
        <p:blipFill rotWithShape="1">
          <a:blip r:embed="rId3">
            <a:extLst>
              <a:ext uri="{28A0092B-C50C-407E-A947-70E740481C1C}">
                <a14:useLocalDpi xmlns:a14="http://schemas.microsoft.com/office/drawing/2010/main" val="0"/>
              </a:ext>
            </a:extLst>
          </a:blip>
          <a:srcRect l="19542" t="4777" r="19307" b="34962"/>
          <a:stretch/>
        </p:blipFill>
        <p:spPr>
          <a:xfrm>
            <a:off x="785811" y="1963234"/>
            <a:ext cx="4172899" cy="2284605"/>
          </a:xfrm>
          <a:prstGeom prst="rect">
            <a:avLst/>
          </a:prstGeom>
          <a:ln>
            <a:noFill/>
          </a:ln>
          <a:effectLst>
            <a:outerShdw blurRad="292100" dist="139700" dir="2700000" algn="tl" rotWithShape="0">
              <a:srgbClr val="333333">
                <a:alpha val="65000"/>
              </a:srgbClr>
            </a:outerShdw>
          </a:effectLst>
        </p:spPr>
      </p:pic>
      <p:pic>
        <p:nvPicPr>
          <p:cNvPr id="5" name="Imagem 4"/>
          <p:cNvPicPr>
            <a:picLocks noChangeAspect="1"/>
          </p:cNvPicPr>
          <p:nvPr/>
        </p:nvPicPr>
        <p:blipFill rotWithShape="1">
          <a:blip r:embed="rId4">
            <a:extLst>
              <a:ext uri="{28A0092B-C50C-407E-A947-70E740481C1C}">
                <a14:useLocalDpi xmlns:a14="http://schemas.microsoft.com/office/drawing/2010/main" val="0"/>
              </a:ext>
            </a:extLst>
          </a:blip>
          <a:srcRect l="19940" t="4875" r="19718" b="34769"/>
          <a:stretch/>
        </p:blipFill>
        <p:spPr>
          <a:xfrm>
            <a:off x="6396962" y="1923651"/>
            <a:ext cx="4173278" cy="2319052"/>
          </a:xfrm>
          <a:prstGeom prst="rect">
            <a:avLst/>
          </a:prstGeom>
          <a:ln>
            <a:noFill/>
          </a:ln>
          <a:effectLst>
            <a:outerShdw blurRad="292100" dist="139700" dir="2700000" algn="tl" rotWithShape="0">
              <a:srgbClr val="333333">
                <a:alpha val="65000"/>
              </a:srgbClr>
            </a:outerShdw>
          </a:effectLst>
        </p:spPr>
      </p:pic>
      <p:sp>
        <p:nvSpPr>
          <p:cNvPr id="7" name="CaixaDeTexto 6"/>
          <p:cNvSpPr txBox="1"/>
          <p:nvPr/>
        </p:nvSpPr>
        <p:spPr>
          <a:xfrm>
            <a:off x="6393136" y="4613326"/>
            <a:ext cx="5379764" cy="1815882"/>
          </a:xfrm>
          <a:prstGeom prst="rect">
            <a:avLst/>
          </a:prstGeom>
          <a:noFill/>
        </p:spPr>
        <p:txBody>
          <a:bodyPr wrap="square" rtlCol="0">
            <a:spAutoFit/>
          </a:bodyPr>
          <a:lstStyle/>
          <a:p>
            <a:r>
              <a:rPr lang="pt-BR" sz="1400" dirty="0">
                <a:latin typeface="TT Norms Regular" panose="02000503030000020003" pitchFamily="50" charset="0"/>
              </a:rPr>
              <a:t>A editoria passou a contar com uma régua de acompanhamento da gestação semana a semana (presente também na home </a:t>
            </a:r>
            <a:br>
              <a:rPr lang="pt-BR" sz="1400" dirty="0">
                <a:latin typeface="TT Norms Regular" panose="02000503030000020003" pitchFamily="50" charset="0"/>
              </a:rPr>
            </a:br>
            <a:r>
              <a:rPr lang="pt-BR" sz="1400" dirty="0">
                <a:latin typeface="TT Norms Regular" panose="02000503030000020003" pitchFamily="50" charset="0"/>
              </a:rPr>
              <a:t>do site), que está com conteúdo atualizado e mais informativo sobre tudo o que a mulher precisa saber sobre o desenvolvimento do bebê, sintomas e mudanças no corpo da grávida, tamanho </a:t>
            </a:r>
            <a:br>
              <a:rPr lang="pt-BR" sz="1400" dirty="0">
                <a:latin typeface="TT Norms Regular" panose="02000503030000020003" pitchFamily="50" charset="0"/>
              </a:rPr>
            </a:br>
            <a:r>
              <a:rPr lang="pt-BR" sz="1400" dirty="0">
                <a:latin typeface="TT Norms Regular" panose="02000503030000020003" pitchFamily="50" charset="0"/>
              </a:rPr>
              <a:t>do feto a cada semana e preparativos, para que as famílias </a:t>
            </a:r>
            <a:br>
              <a:rPr lang="pt-BR" sz="1400" dirty="0">
                <a:latin typeface="TT Norms Regular" panose="02000503030000020003" pitchFamily="50" charset="0"/>
              </a:rPr>
            </a:br>
            <a:r>
              <a:rPr lang="pt-BR" sz="1400" dirty="0">
                <a:latin typeface="TT Norms Regular" panose="02000503030000020003" pitchFamily="50" charset="0"/>
              </a:rPr>
              <a:t>se programem para a chegada do bebê.</a:t>
            </a:r>
            <a:br>
              <a:rPr lang="pt-BR" sz="1400" dirty="0">
                <a:latin typeface="TT Norms Regular" panose="02000503030000020003" pitchFamily="50" charset="0"/>
              </a:rPr>
            </a:br>
            <a:endParaRPr lang="pt-BR" sz="1400" dirty="0">
              <a:latin typeface="TT Norms Regular" panose="02000503030000020003" pitchFamily="50" charset="0"/>
            </a:endParaRPr>
          </a:p>
        </p:txBody>
      </p:sp>
      <p:sp>
        <p:nvSpPr>
          <p:cNvPr id="22" name="CaixaDeTexto 21"/>
          <p:cNvSpPr txBox="1"/>
          <p:nvPr/>
        </p:nvSpPr>
        <p:spPr>
          <a:xfrm>
            <a:off x="553501" y="4841254"/>
            <a:ext cx="5271952" cy="1169551"/>
          </a:xfrm>
          <a:prstGeom prst="rect">
            <a:avLst/>
          </a:prstGeom>
          <a:noFill/>
        </p:spPr>
        <p:txBody>
          <a:bodyPr wrap="square" rtlCol="0">
            <a:spAutoFit/>
          </a:bodyPr>
          <a:lstStyle/>
          <a:p>
            <a:r>
              <a:rPr lang="pt-BR" sz="1400" dirty="0">
                <a:latin typeface="TT Norms Regular" panose="02000503030000020003" pitchFamily="50" charset="0"/>
              </a:rPr>
              <a:t>O nosso guia foi reformulado e, agora, está com novo layout, mais fácil de navegar e de fazer a busca de nomes por letra, categoria e até mesmo por nomes específicos. Também </a:t>
            </a:r>
            <a:br>
              <a:rPr lang="pt-BR" sz="1400" dirty="0">
                <a:latin typeface="TT Norms Regular" panose="02000503030000020003" pitchFamily="50" charset="0"/>
              </a:rPr>
            </a:br>
            <a:r>
              <a:rPr lang="pt-BR" sz="1400" dirty="0">
                <a:latin typeface="TT Norms Regular" panose="02000503030000020003" pitchFamily="50" charset="0"/>
              </a:rPr>
              <a:t>é possível filtrar por gênero, em um banco de dados </a:t>
            </a:r>
            <a:br>
              <a:rPr lang="pt-BR" sz="1400" dirty="0">
                <a:latin typeface="TT Norms Regular" panose="02000503030000020003" pitchFamily="50" charset="0"/>
              </a:rPr>
            </a:br>
            <a:r>
              <a:rPr lang="pt-BR" sz="1400" dirty="0">
                <a:latin typeface="TT Norms Regular" panose="02000503030000020003" pitchFamily="50" charset="0"/>
              </a:rPr>
              <a:t>que passou a contar com mais de 1700 nomes.</a:t>
            </a:r>
          </a:p>
        </p:txBody>
      </p:sp>
      <p:pic>
        <p:nvPicPr>
          <p:cNvPr id="14" name="Imagem 13">
            <a:extLst>
              <a:ext uri="{FF2B5EF4-FFF2-40B4-BE49-F238E27FC236}">
                <a16:creationId xmlns:a16="http://schemas.microsoft.com/office/drawing/2014/main" id="{9DCEF24B-4DB4-DBE7-7E22-22577D19C8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3683" y="6534194"/>
            <a:ext cx="987399" cy="209608"/>
          </a:xfrm>
          <a:prstGeom prst="rect">
            <a:avLst/>
          </a:prstGeom>
        </p:spPr>
      </p:pic>
      <p:pic>
        <p:nvPicPr>
          <p:cNvPr id="15" name="Imagem 14" descr="Interface gráfica do usuário, Aplicativo&#10;&#10;Descrição gerada automaticamente">
            <a:extLst>
              <a:ext uri="{FF2B5EF4-FFF2-40B4-BE49-F238E27FC236}">
                <a16:creationId xmlns:a16="http://schemas.microsoft.com/office/drawing/2014/main" id="{2BB9F231-6702-5948-DDB0-03BFBD4DB405}"/>
              </a:ext>
            </a:extLst>
          </p:cNvPr>
          <p:cNvPicPr>
            <a:picLocks noChangeAspect="1"/>
          </p:cNvPicPr>
          <p:nvPr/>
        </p:nvPicPr>
        <p:blipFill>
          <a:blip r:embed="rId6"/>
          <a:stretch>
            <a:fillRect/>
          </a:stretch>
        </p:blipFill>
        <p:spPr>
          <a:xfrm>
            <a:off x="4343045" y="1527999"/>
            <a:ext cx="1643145" cy="3113328"/>
          </a:xfrm>
          <a:prstGeom prst="rect">
            <a:avLst/>
          </a:prstGeom>
        </p:spPr>
      </p:pic>
      <p:pic>
        <p:nvPicPr>
          <p:cNvPr id="19" name="Imagem 18" descr="Interface gráfica do usuário, Aplicativo&#10;&#10;Descrição gerada automaticamente">
            <a:extLst>
              <a:ext uri="{FF2B5EF4-FFF2-40B4-BE49-F238E27FC236}">
                <a16:creationId xmlns:a16="http://schemas.microsoft.com/office/drawing/2014/main" id="{2BB9F231-6702-5948-DDB0-03BFBD4DB405}"/>
              </a:ext>
            </a:extLst>
          </p:cNvPr>
          <p:cNvPicPr>
            <a:picLocks noChangeAspect="1"/>
          </p:cNvPicPr>
          <p:nvPr/>
        </p:nvPicPr>
        <p:blipFill>
          <a:blip r:embed="rId6"/>
          <a:stretch>
            <a:fillRect/>
          </a:stretch>
        </p:blipFill>
        <p:spPr>
          <a:xfrm>
            <a:off x="10129755" y="1534043"/>
            <a:ext cx="1643145" cy="3113328"/>
          </a:xfrm>
          <a:prstGeom prst="rect">
            <a:avLst/>
          </a:prstGeom>
        </p:spPr>
      </p:pic>
      <p:pic>
        <p:nvPicPr>
          <p:cNvPr id="2" name="Imagem 1"/>
          <p:cNvPicPr>
            <a:picLocks noChangeAspect="1"/>
          </p:cNvPicPr>
          <p:nvPr/>
        </p:nvPicPr>
        <p:blipFill rotWithShape="1">
          <a:blip r:embed="rId7"/>
          <a:srcRect b="3086"/>
          <a:stretch/>
        </p:blipFill>
        <p:spPr>
          <a:xfrm>
            <a:off x="10289744" y="1609325"/>
            <a:ext cx="1352974" cy="2854420"/>
          </a:xfrm>
          <a:prstGeom prst="roundRect">
            <a:avLst/>
          </a:prstGeom>
        </p:spPr>
      </p:pic>
      <p:sp>
        <p:nvSpPr>
          <p:cNvPr id="8" name="CaixaDeTexto 7">
            <a:extLst>
              <a:ext uri="{FF2B5EF4-FFF2-40B4-BE49-F238E27FC236}">
                <a16:creationId xmlns:a16="http://schemas.microsoft.com/office/drawing/2014/main" id="{55FBF16C-0DC2-29E2-7B82-59ECA6A59E69}"/>
              </a:ext>
            </a:extLst>
          </p:cNvPr>
          <p:cNvSpPr txBox="1"/>
          <p:nvPr/>
        </p:nvSpPr>
        <p:spPr>
          <a:xfrm>
            <a:off x="4010075" y="493807"/>
            <a:ext cx="4162321" cy="584775"/>
          </a:xfrm>
          <a:prstGeom prst="rect">
            <a:avLst/>
          </a:prstGeom>
          <a:noFill/>
        </p:spPr>
        <p:txBody>
          <a:bodyPr wrap="square" lIns="91440" tIns="45720" rIns="91440" bIns="45720" anchor="t">
            <a:spAutoFit/>
          </a:bodyPr>
          <a:lstStyle/>
          <a:p>
            <a:pPr algn="ctr">
              <a:defRPr/>
            </a:pPr>
            <a:r>
              <a:rPr lang="pt-BR" sz="3200" dirty="0">
                <a:latin typeface="TT Norms Black"/>
                <a:ea typeface="+mn-lt"/>
                <a:cs typeface="+mn-lt"/>
              </a:rPr>
              <a:t>FERRAMENTAS</a:t>
            </a:r>
            <a:endParaRPr lang="pt-BR" sz="4400" dirty="0">
              <a:latin typeface="TT Norms Black"/>
            </a:endParaRPr>
          </a:p>
        </p:txBody>
      </p:sp>
    </p:spTree>
    <p:extLst>
      <p:ext uri="{BB962C8B-B14F-4D97-AF65-F5344CB8AC3E}">
        <p14:creationId xmlns:p14="http://schemas.microsoft.com/office/powerpoint/2010/main" val="2583915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m 22"/>
          <p:cNvPicPr>
            <a:picLocks noChangeAspect="1"/>
          </p:cNvPicPr>
          <p:nvPr/>
        </p:nvPicPr>
        <p:blipFill rotWithShape="1">
          <a:blip r:embed="rId2" cstate="print">
            <a:extLst>
              <a:ext uri="{28A0092B-C50C-407E-A947-70E740481C1C}">
                <a14:useLocalDpi xmlns:a14="http://schemas.microsoft.com/office/drawing/2010/main" val="0"/>
              </a:ext>
            </a:extLst>
          </a:blip>
          <a:srcRect t="14665"/>
          <a:stretch/>
        </p:blipFill>
        <p:spPr>
          <a:xfrm>
            <a:off x="0" y="5032"/>
            <a:ext cx="12192000" cy="6936040"/>
          </a:xfrm>
          <a:prstGeom prst="rect">
            <a:avLst/>
          </a:prstGeom>
        </p:spPr>
      </p:pic>
      <p:sp>
        <p:nvSpPr>
          <p:cNvPr id="24" name="Retângulo 23"/>
          <p:cNvSpPr/>
          <p:nvPr/>
        </p:nvSpPr>
        <p:spPr>
          <a:xfrm>
            <a:off x="283334" y="404886"/>
            <a:ext cx="11615805" cy="6089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Retângulo 46"/>
          <p:cNvSpPr/>
          <p:nvPr/>
        </p:nvSpPr>
        <p:spPr>
          <a:xfrm>
            <a:off x="3143250" y="2628218"/>
            <a:ext cx="2952749" cy="461665"/>
          </a:xfrm>
          <a:prstGeom prst="rect">
            <a:avLst/>
          </a:prstGeom>
        </p:spPr>
        <p:txBody>
          <a:bodyPr wrap="square" lIns="91440" tIns="45720" rIns="91440" bIns="45720" anchor="t">
            <a:spAutoFit/>
          </a:bodyPr>
          <a:lstStyle/>
          <a:p>
            <a:pPr algn="ctr"/>
            <a:r>
              <a:rPr lang="pt-BR" sz="1200">
                <a:latin typeface="TT Norms Bold" panose="02000803040000020004" pitchFamily="50" charset="0"/>
              </a:rPr>
              <a:t>CARLOZ GONZÁLEZ </a:t>
            </a:r>
          </a:p>
          <a:p>
            <a:pPr algn="ctr"/>
            <a:r>
              <a:rPr lang="pt-BR" sz="1200">
                <a:latin typeface="TT Norms Regular" panose="02000503030000020003" pitchFamily="50" charset="0"/>
              </a:rPr>
              <a:t>Pediatra espanhol, criação com apego </a:t>
            </a:r>
          </a:p>
        </p:txBody>
      </p:sp>
      <p:sp>
        <p:nvSpPr>
          <p:cNvPr id="48" name="Retângulo 47"/>
          <p:cNvSpPr/>
          <p:nvPr/>
        </p:nvSpPr>
        <p:spPr>
          <a:xfrm>
            <a:off x="6096000" y="2628218"/>
            <a:ext cx="2952749" cy="830997"/>
          </a:xfrm>
          <a:prstGeom prst="rect">
            <a:avLst/>
          </a:prstGeom>
        </p:spPr>
        <p:txBody>
          <a:bodyPr wrap="square" lIns="91440" tIns="45720" rIns="91440" bIns="45720" anchor="t">
            <a:spAutoFit/>
          </a:bodyPr>
          <a:lstStyle/>
          <a:p>
            <a:pPr algn="ctr"/>
            <a:r>
              <a:rPr lang="pt-BR" sz="1200">
                <a:latin typeface="TT Norms Bold" panose="02000803040000020004" pitchFamily="50" charset="0"/>
              </a:rPr>
              <a:t>CAROLINA </a:t>
            </a:r>
          </a:p>
          <a:p>
            <a:pPr algn="ctr"/>
            <a:r>
              <a:rPr lang="pt-BR" sz="1200">
                <a:latin typeface="TT Norms Bold" panose="02000803040000020004" pitchFamily="50" charset="0"/>
              </a:rPr>
              <a:t>AMBROGINI</a:t>
            </a:r>
          </a:p>
          <a:p>
            <a:pPr algn="ctr"/>
            <a:r>
              <a:rPr lang="pt-BR" sz="1200">
                <a:latin typeface="TT Norms Regular" panose="02000503030000020003" pitchFamily="50" charset="0"/>
              </a:rPr>
              <a:t>Ginecologista e sexóloga, saúde feminina</a:t>
            </a:r>
          </a:p>
        </p:txBody>
      </p:sp>
      <p:sp>
        <p:nvSpPr>
          <p:cNvPr id="49" name="Retângulo 48"/>
          <p:cNvSpPr/>
          <p:nvPr/>
        </p:nvSpPr>
        <p:spPr>
          <a:xfrm>
            <a:off x="9048750" y="2628218"/>
            <a:ext cx="3143250" cy="461665"/>
          </a:xfrm>
          <a:prstGeom prst="rect">
            <a:avLst/>
          </a:prstGeom>
        </p:spPr>
        <p:txBody>
          <a:bodyPr wrap="square" lIns="91440" tIns="45720" rIns="91440" bIns="45720" anchor="t">
            <a:spAutoFit/>
          </a:bodyPr>
          <a:lstStyle/>
          <a:p>
            <a:pPr algn="ctr"/>
            <a:r>
              <a:rPr lang="pt-BR" sz="1200">
                <a:latin typeface="TT Norms Bold" panose="02000803040000020004" pitchFamily="50" charset="0"/>
              </a:rPr>
              <a:t>MOISES CHENCINSKI</a:t>
            </a:r>
          </a:p>
          <a:p>
            <a:pPr algn="ctr"/>
            <a:r>
              <a:rPr lang="pt-BR" sz="1200">
                <a:latin typeface="TT Norms Regular" panose="02000503030000020003" pitchFamily="50" charset="0"/>
              </a:rPr>
              <a:t>Pediatra e amamentação </a:t>
            </a:r>
          </a:p>
        </p:txBody>
      </p:sp>
      <p:sp>
        <p:nvSpPr>
          <p:cNvPr id="57" name="Retângulo 56"/>
          <p:cNvSpPr/>
          <p:nvPr/>
        </p:nvSpPr>
        <p:spPr>
          <a:xfrm>
            <a:off x="0" y="2628218"/>
            <a:ext cx="3143250" cy="461665"/>
          </a:xfrm>
          <a:prstGeom prst="rect">
            <a:avLst/>
          </a:prstGeom>
        </p:spPr>
        <p:txBody>
          <a:bodyPr wrap="square" lIns="91440" tIns="45720" rIns="91440" bIns="45720" anchor="t">
            <a:spAutoFit/>
          </a:bodyPr>
          <a:lstStyle/>
          <a:p>
            <a:pPr algn="ctr"/>
            <a:r>
              <a:rPr lang="pt-BR" sz="1200">
                <a:latin typeface="TT Norms Bold" panose="02000803040000020004" pitchFamily="50" charset="0"/>
              </a:rPr>
              <a:t>ANA MARIA ESCOBAR</a:t>
            </a:r>
          </a:p>
          <a:p>
            <a:pPr algn="ctr"/>
            <a:r>
              <a:rPr lang="pt-BR" sz="1200">
                <a:latin typeface="TT Norms Regular" panose="02000503030000020003" pitchFamily="50" charset="0"/>
              </a:rPr>
              <a:t>Pediatra, saúde e desenvolvimento </a:t>
            </a:r>
          </a:p>
        </p:txBody>
      </p:sp>
      <p:sp>
        <p:nvSpPr>
          <p:cNvPr id="9" name="CaixaDeTexto 8">
            <a:extLst>
              <a:ext uri="{FF2B5EF4-FFF2-40B4-BE49-F238E27FC236}">
                <a16:creationId xmlns:a16="http://schemas.microsoft.com/office/drawing/2014/main" id="{3BD70C79-C100-5369-05C3-CAF1F1334AF6}"/>
              </a:ext>
            </a:extLst>
          </p:cNvPr>
          <p:cNvSpPr txBox="1"/>
          <p:nvPr/>
        </p:nvSpPr>
        <p:spPr>
          <a:xfrm>
            <a:off x="431132" y="397749"/>
            <a:ext cx="4621138" cy="830997"/>
          </a:xfrm>
          <a:prstGeom prst="rect">
            <a:avLst/>
          </a:prstGeom>
          <a:noFill/>
        </p:spPr>
        <p:txBody>
          <a:bodyPr wrap="square" lIns="91440" tIns="45720" rIns="91440" bIns="45720" anchor="t">
            <a:spAutoFit/>
          </a:bodyPr>
          <a:lstStyle/>
          <a:p>
            <a:pPr>
              <a:defRPr/>
            </a:pPr>
            <a:r>
              <a:rPr lang="pt-BR" sz="4800" dirty="0">
                <a:latin typeface="TT Norms Black" panose="02000903040000020004" pitchFamily="50" charset="0"/>
              </a:rPr>
              <a:t>COLUNISTAS</a:t>
            </a:r>
          </a:p>
        </p:txBody>
      </p:sp>
      <p:sp>
        <p:nvSpPr>
          <p:cNvPr id="92" name="Retângulo 91"/>
          <p:cNvSpPr/>
          <p:nvPr/>
        </p:nvSpPr>
        <p:spPr>
          <a:xfrm>
            <a:off x="-14912" y="5209614"/>
            <a:ext cx="3158162" cy="461665"/>
          </a:xfrm>
          <a:prstGeom prst="rect">
            <a:avLst/>
          </a:prstGeom>
          <a:noFill/>
        </p:spPr>
        <p:txBody>
          <a:bodyPr wrap="square" lIns="91440" tIns="45720" rIns="91440" bIns="45720" anchor="t">
            <a:spAutoFit/>
          </a:bodyPr>
          <a:lstStyle/>
          <a:p>
            <a:pPr algn="ctr"/>
            <a:r>
              <a:rPr lang="pt-BR" sz="1200">
                <a:latin typeface="TT Norms Bold" panose="02000803040000020004" pitchFamily="50" charset="0"/>
              </a:rPr>
              <a:t>THAIS VILARINHO </a:t>
            </a:r>
          </a:p>
          <a:p>
            <a:pPr algn="ctr"/>
            <a:r>
              <a:rPr lang="pt-BR" sz="1200">
                <a:latin typeface="TT Norms Regular" panose="02000503030000020003" pitchFamily="50" charset="0"/>
              </a:rPr>
              <a:t>Escritora, </a:t>
            </a:r>
            <a:r>
              <a:rPr lang="pt-BR" sz="1200" err="1">
                <a:latin typeface="TT Norms Regular" panose="02000503030000020003" pitchFamily="50" charset="0"/>
              </a:rPr>
              <a:t>influencer</a:t>
            </a:r>
            <a:r>
              <a:rPr lang="pt-BR" sz="1200">
                <a:latin typeface="TT Norms Regular" panose="02000503030000020003" pitchFamily="50" charset="0"/>
              </a:rPr>
              <a:t> maternidade </a:t>
            </a:r>
          </a:p>
        </p:txBody>
      </p:sp>
      <p:sp>
        <p:nvSpPr>
          <p:cNvPr id="94" name="Retângulo 93"/>
          <p:cNvSpPr/>
          <p:nvPr/>
        </p:nvSpPr>
        <p:spPr>
          <a:xfrm>
            <a:off x="3126432" y="5210473"/>
            <a:ext cx="2969567" cy="646331"/>
          </a:xfrm>
          <a:prstGeom prst="rect">
            <a:avLst/>
          </a:prstGeom>
          <a:noFill/>
        </p:spPr>
        <p:txBody>
          <a:bodyPr wrap="square" lIns="91440" tIns="45720" rIns="91440" bIns="45720" anchor="t">
            <a:spAutoFit/>
          </a:bodyPr>
          <a:lstStyle/>
          <a:p>
            <a:pPr algn="ctr"/>
            <a:r>
              <a:rPr lang="pt-BR" sz="1200">
                <a:latin typeface="TT Norms Bold" panose="02000803040000020004" pitchFamily="50" charset="0"/>
              </a:rPr>
              <a:t>ALEXANDRE COIMBRA AMARAL </a:t>
            </a:r>
          </a:p>
          <a:p>
            <a:pPr algn="ctr"/>
            <a:r>
              <a:rPr lang="pt-BR" sz="1200">
                <a:latin typeface="TT Norms Regular" panose="02000503030000020003" pitchFamily="50" charset="0"/>
              </a:rPr>
              <a:t>Psicólogo, </a:t>
            </a:r>
          </a:p>
          <a:p>
            <a:pPr algn="ctr"/>
            <a:r>
              <a:rPr lang="pt-BR" sz="1200">
                <a:latin typeface="TT Norms Regular" panose="02000503030000020003" pitchFamily="50" charset="0"/>
              </a:rPr>
              <a:t>saúde mental mães/pais </a:t>
            </a:r>
          </a:p>
        </p:txBody>
      </p:sp>
      <p:sp>
        <p:nvSpPr>
          <p:cNvPr id="95" name="Retângulo 94"/>
          <p:cNvSpPr/>
          <p:nvPr/>
        </p:nvSpPr>
        <p:spPr>
          <a:xfrm>
            <a:off x="6096000" y="5209614"/>
            <a:ext cx="2945294" cy="461665"/>
          </a:xfrm>
          <a:prstGeom prst="rect">
            <a:avLst/>
          </a:prstGeom>
          <a:noFill/>
        </p:spPr>
        <p:txBody>
          <a:bodyPr wrap="square" lIns="91440" tIns="45720" rIns="91440" bIns="45720" anchor="t">
            <a:spAutoFit/>
          </a:bodyPr>
          <a:lstStyle/>
          <a:p>
            <a:pPr algn="ctr"/>
            <a:r>
              <a:rPr lang="pt-BR" sz="1200">
                <a:latin typeface="TT Norms Bold" panose="02000803040000020004" pitchFamily="50" charset="0"/>
              </a:rPr>
              <a:t>ELISAMA SANTOS </a:t>
            </a:r>
          </a:p>
          <a:p>
            <a:pPr algn="ctr"/>
            <a:r>
              <a:rPr lang="pt-BR" sz="1200">
                <a:latin typeface="TT Norms Regular" panose="02000503030000020003" pitchFamily="50" charset="0"/>
              </a:rPr>
              <a:t>Psicanalista e saúde mental mães </a:t>
            </a:r>
          </a:p>
        </p:txBody>
      </p:sp>
      <p:sp>
        <p:nvSpPr>
          <p:cNvPr id="96" name="Retângulo 95"/>
          <p:cNvSpPr/>
          <p:nvPr/>
        </p:nvSpPr>
        <p:spPr>
          <a:xfrm>
            <a:off x="9048750" y="5209614"/>
            <a:ext cx="3143249" cy="461665"/>
          </a:xfrm>
          <a:prstGeom prst="rect">
            <a:avLst/>
          </a:prstGeom>
          <a:noFill/>
        </p:spPr>
        <p:txBody>
          <a:bodyPr wrap="square" lIns="91440" tIns="45720" rIns="91440" bIns="45720" anchor="t">
            <a:spAutoFit/>
          </a:bodyPr>
          <a:lstStyle/>
          <a:p>
            <a:pPr algn="ctr"/>
            <a:r>
              <a:rPr lang="pt-BR" sz="1200">
                <a:latin typeface="TT Norms Bold" panose="02000803040000020004" pitchFamily="50" charset="0"/>
              </a:rPr>
              <a:t>BRAULIO ZORZELLA</a:t>
            </a:r>
          </a:p>
          <a:p>
            <a:pPr algn="ctr"/>
            <a:r>
              <a:rPr lang="pt-BR" sz="1200">
                <a:latin typeface="TT Norms Regular" panose="02000503030000020003" pitchFamily="50" charset="0"/>
              </a:rPr>
              <a:t>Ginecologista, pré-natal e parto </a:t>
            </a:r>
          </a:p>
        </p:txBody>
      </p:sp>
      <p:pic>
        <p:nvPicPr>
          <p:cNvPr id="45" name="Imagem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7797" y="6536603"/>
            <a:ext cx="1211342" cy="257147"/>
          </a:xfrm>
          <a:prstGeom prst="rect">
            <a:avLst/>
          </a:prstGeom>
        </p:spPr>
      </p:pic>
      <p:pic>
        <p:nvPicPr>
          <p:cNvPr id="5" name="Imagem 4"/>
          <p:cNvPicPr>
            <a:picLocks noChangeAspect="1"/>
          </p:cNvPicPr>
          <p:nvPr/>
        </p:nvPicPr>
        <p:blipFill rotWithShape="1">
          <a:blip r:embed="rId4" cstate="print">
            <a:extLst>
              <a:ext uri="{28A0092B-C50C-407E-A947-70E740481C1C}">
                <a14:useLocalDpi xmlns:a14="http://schemas.microsoft.com/office/drawing/2010/main" val="0"/>
              </a:ext>
            </a:extLst>
          </a:blip>
          <a:srcRect t="474" b="17406"/>
          <a:stretch/>
        </p:blipFill>
        <p:spPr>
          <a:xfrm>
            <a:off x="4025624" y="1372136"/>
            <a:ext cx="1188000" cy="1188000"/>
          </a:xfrm>
          <a:prstGeom prst="flowChartConnector">
            <a:avLst/>
          </a:prstGeom>
        </p:spPr>
      </p:pic>
      <p:pic>
        <p:nvPicPr>
          <p:cNvPr id="6" name="Image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3906" y="1372140"/>
            <a:ext cx="1176936" cy="1176936"/>
          </a:xfrm>
          <a:prstGeom prst="flowChartConnector">
            <a:avLst/>
          </a:prstGeom>
        </p:spPr>
      </p:pic>
      <p:pic>
        <p:nvPicPr>
          <p:cNvPr id="4" name="Imagem 3"/>
          <p:cNvPicPr>
            <a:picLocks noChangeAspect="1"/>
          </p:cNvPicPr>
          <p:nvPr/>
        </p:nvPicPr>
        <p:blipFill rotWithShape="1">
          <a:blip r:embed="rId6" cstate="print">
            <a:extLst>
              <a:ext uri="{28A0092B-C50C-407E-A947-70E740481C1C}">
                <a14:useLocalDpi xmlns:a14="http://schemas.microsoft.com/office/drawing/2010/main" val="0"/>
              </a:ext>
            </a:extLst>
          </a:blip>
          <a:srcRect l="12886" t="7599" r="19640" b="24927"/>
          <a:stretch/>
        </p:blipFill>
        <p:spPr>
          <a:xfrm>
            <a:off x="10026375" y="1376395"/>
            <a:ext cx="1188000" cy="1188000"/>
          </a:xfrm>
          <a:prstGeom prst="flowChartConnector">
            <a:avLst/>
          </a:prstGeom>
        </p:spPr>
      </p:pic>
      <p:pic>
        <p:nvPicPr>
          <p:cNvPr id="12" name="Imagem 11"/>
          <p:cNvPicPr>
            <a:picLocks noChangeAspect="1"/>
          </p:cNvPicPr>
          <p:nvPr/>
        </p:nvPicPr>
        <p:blipFill rotWithShape="1">
          <a:blip r:embed="rId7" cstate="print">
            <a:extLst>
              <a:ext uri="{28A0092B-C50C-407E-A947-70E740481C1C}">
                <a14:useLocalDpi xmlns:a14="http://schemas.microsoft.com/office/drawing/2010/main" val="0"/>
              </a:ext>
            </a:extLst>
          </a:blip>
          <a:srcRect t="7792" r="7237" b="30462"/>
          <a:stretch/>
        </p:blipFill>
        <p:spPr>
          <a:xfrm>
            <a:off x="970169" y="1361076"/>
            <a:ext cx="1188000" cy="1188000"/>
          </a:xfrm>
          <a:prstGeom prst="flowChartConnector">
            <a:avLst/>
          </a:prstGeom>
        </p:spPr>
      </p:pic>
      <p:pic>
        <p:nvPicPr>
          <p:cNvPr id="26" name="Imagem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0169" y="3893968"/>
            <a:ext cx="1188000" cy="1188000"/>
          </a:xfrm>
          <a:prstGeom prst="ellipse">
            <a:avLst/>
          </a:prstGeom>
        </p:spPr>
      </p:pic>
      <p:pic>
        <p:nvPicPr>
          <p:cNvPr id="30" name="Imagem 29"/>
          <p:cNvPicPr>
            <a:picLocks noChangeAspect="1"/>
          </p:cNvPicPr>
          <p:nvPr/>
        </p:nvPicPr>
        <p:blipFill rotWithShape="1">
          <a:blip r:embed="rId9" cstate="print">
            <a:extLst>
              <a:ext uri="{28A0092B-C50C-407E-A947-70E740481C1C}">
                <a14:useLocalDpi xmlns:a14="http://schemas.microsoft.com/office/drawing/2010/main" val="0"/>
              </a:ext>
            </a:extLst>
          </a:blip>
          <a:srcRect l="13205" r="22616" b="35821"/>
          <a:stretch/>
        </p:blipFill>
        <p:spPr>
          <a:xfrm>
            <a:off x="6972842" y="3893968"/>
            <a:ext cx="1188000" cy="1188000"/>
          </a:xfrm>
          <a:prstGeom prst="ellipse">
            <a:avLst/>
          </a:prstGeom>
        </p:spPr>
      </p:pic>
      <p:pic>
        <p:nvPicPr>
          <p:cNvPr id="33" name="Imagem 32"/>
          <p:cNvPicPr>
            <a:picLocks noChangeAspect="1"/>
          </p:cNvPicPr>
          <p:nvPr/>
        </p:nvPicPr>
        <p:blipFill rotWithShape="1">
          <a:blip r:embed="rId10" cstate="print">
            <a:extLst>
              <a:ext uri="{28A0092B-C50C-407E-A947-70E740481C1C}">
                <a14:useLocalDpi xmlns:a14="http://schemas.microsoft.com/office/drawing/2010/main" val="0"/>
              </a:ext>
            </a:extLst>
          </a:blip>
          <a:srcRect l="4209" t="21804" r="34656" b="6195"/>
          <a:stretch/>
        </p:blipFill>
        <p:spPr>
          <a:xfrm>
            <a:off x="4025624" y="3893968"/>
            <a:ext cx="1188000" cy="1188000"/>
          </a:xfrm>
          <a:prstGeom prst="ellipse">
            <a:avLst/>
          </a:prstGeom>
        </p:spPr>
      </p:pic>
      <p:pic>
        <p:nvPicPr>
          <p:cNvPr id="34" name="Imagem 33"/>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0026375" y="3893968"/>
            <a:ext cx="1188000" cy="1188000"/>
          </a:xfrm>
          <a:prstGeom prst="ellipse">
            <a:avLst/>
          </a:prstGeom>
        </p:spPr>
      </p:pic>
    </p:spTree>
    <p:extLst>
      <p:ext uri="{BB962C8B-B14F-4D97-AF65-F5344CB8AC3E}">
        <p14:creationId xmlns:p14="http://schemas.microsoft.com/office/powerpoint/2010/main" val="944463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m 24"/>
          <p:cNvPicPr>
            <a:picLocks noChangeAspect="1"/>
          </p:cNvPicPr>
          <p:nvPr/>
        </p:nvPicPr>
        <p:blipFill rotWithShape="1">
          <a:blip r:embed="rId2" cstate="print">
            <a:extLst>
              <a:ext uri="{28A0092B-C50C-407E-A947-70E740481C1C}">
                <a14:useLocalDpi xmlns:a14="http://schemas.microsoft.com/office/drawing/2010/main" val="0"/>
              </a:ext>
            </a:extLst>
          </a:blip>
          <a:srcRect t="14665"/>
          <a:stretch/>
        </p:blipFill>
        <p:spPr>
          <a:xfrm>
            <a:off x="0" y="5032"/>
            <a:ext cx="12192000" cy="6936040"/>
          </a:xfrm>
          <a:prstGeom prst="rect">
            <a:avLst/>
          </a:prstGeom>
        </p:spPr>
      </p:pic>
      <p:sp>
        <p:nvSpPr>
          <p:cNvPr id="26" name="Retângulo 25"/>
          <p:cNvSpPr/>
          <p:nvPr/>
        </p:nvSpPr>
        <p:spPr>
          <a:xfrm>
            <a:off x="283334" y="404886"/>
            <a:ext cx="11615805" cy="6089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CaixaDeTexto 26">
            <a:extLst>
              <a:ext uri="{FF2B5EF4-FFF2-40B4-BE49-F238E27FC236}">
                <a16:creationId xmlns:a16="http://schemas.microsoft.com/office/drawing/2014/main" id="{3BD70C79-C100-5369-05C3-CAF1F1334AF6}"/>
              </a:ext>
            </a:extLst>
          </p:cNvPr>
          <p:cNvSpPr txBox="1"/>
          <p:nvPr/>
        </p:nvSpPr>
        <p:spPr>
          <a:xfrm>
            <a:off x="431132" y="397749"/>
            <a:ext cx="4621138" cy="830997"/>
          </a:xfrm>
          <a:prstGeom prst="rect">
            <a:avLst/>
          </a:prstGeom>
          <a:noFill/>
        </p:spPr>
        <p:txBody>
          <a:bodyPr wrap="square" lIns="91440" tIns="45720" rIns="91440" bIns="45720" anchor="t">
            <a:spAutoFit/>
          </a:bodyPr>
          <a:lstStyle/>
          <a:p>
            <a:pPr>
              <a:defRPr/>
            </a:pPr>
            <a:r>
              <a:rPr lang="pt-BR" sz="4800" dirty="0">
                <a:latin typeface="TT Norms Black" panose="02000903040000020004" pitchFamily="50" charset="0"/>
              </a:rPr>
              <a:t>COLUNISTAS</a:t>
            </a:r>
          </a:p>
        </p:txBody>
      </p:sp>
      <p:pic>
        <p:nvPicPr>
          <p:cNvPr id="28" name="Imagem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7797" y="6536603"/>
            <a:ext cx="1211342" cy="257147"/>
          </a:xfrm>
          <a:prstGeom prst="rect">
            <a:avLst/>
          </a:prstGeom>
        </p:spPr>
      </p:pic>
      <p:sp>
        <p:nvSpPr>
          <p:cNvPr id="50" name="Retângulo 49"/>
          <p:cNvSpPr/>
          <p:nvPr/>
        </p:nvSpPr>
        <p:spPr>
          <a:xfrm>
            <a:off x="677475" y="2721758"/>
            <a:ext cx="1440000" cy="830997"/>
          </a:xfrm>
          <a:prstGeom prst="rect">
            <a:avLst/>
          </a:prstGeom>
        </p:spPr>
        <p:txBody>
          <a:bodyPr wrap="square" lIns="91440" tIns="45720" rIns="91440" bIns="45720" anchor="t">
            <a:spAutoFit/>
          </a:bodyPr>
          <a:lstStyle/>
          <a:p>
            <a:pPr algn="ctr"/>
            <a:r>
              <a:rPr lang="pt-BR" sz="1200">
                <a:latin typeface="TT Norms Bold" panose="02000803040000020004" pitchFamily="50" charset="0"/>
              </a:rPr>
              <a:t>MARCELO CUNHA BUENO </a:t>
            </a:r>
          </a:p>
          <a:p>
            <a:pPr algn="ctr"/>
            <a:r>
              <a:rPr lang="pt-BR" sz="1200">
                <a:latin typeface="TT Norms Regular" panose="02000503030000020003" pitchFamily="50" charset="0"/>
              </a:rPr>
              <a:t>Educador e educação </a:t>
            </a:r>
          </a:p>
        </p:txBody>
      </p:sp>
      <p:sp>
        <p:nvSpPr>
          <p:cNvPr id="51" name="Retângulo 50"/>
          <p:cNvSpPr/>
          <p:nvPr/>
        </p:nvSpPr>
        <p:spPr>
          <a:xfrm>
            <a:off x="3053540" y="2718935"/>
            <a:ext cx="1440000" cy="830997"/>
          </a:xfrm>
          <a:prstGeom prst="rect">
            <a:avLst/>
          </a:prstGeom>
        </p:spPr>
        <p:txBody>
          <a:bodyPr wrap="square" lIns="91440" tIns="45720" rIns="91440" bIns="45720" anchor="t">
            <a:spAutoFit/>
          </a:bodyPr>
          <a:lstStyle/>
          <a:p>
            <a:pPr algn="ctr"/>
            <a:r>
              <a:rPr lang="pt-BR" sz="1200">
                <a:latin typeface="TT Norms Bold" panose="02000803040000020004" pitchFamily="50" charset="0"/>
              </a:rPr>
              <a:t>CRISTIANE ROGERIO</a:t>
            </a:r>
          </a:p>
          <a:p>
            <a:pPr algn="ctr"/>
            <a:r>
              <a:rPr lang="pt-BR" sz="1200">
                <a:latin typeface="TT Norms Regular" panose="02000503030000020003" pitchFamily="50" charset="0"/>
              </a:rPr>
              <a:t>Literatura </a:t>
            </a:r>
          </a:p>
          <a:p>
            <a:pPr algn="ctr"/>
            <a:r>
              <a:rPr lang="pt-BR" sz="1200">
                <a:latin typeface="TT Norms Regular" panose="02000503030000020003" pitchFamily="50" charset="0"/>
              </a:rPr>
              <a:t>infantil </a:t>
            </a:r>
          </a:p>
        </p:txBody>
      </p:sp>
      <p:sp>
        <p:nvSpPr>
          <p:cNvPr id="97" name="Retângulo 96"/>
          <p:cNvSpPr/>
          <p:nvPr/>
        </p:nvSpPr>
        <p:spPr>
          <a:xfrm>
            <a:off x="5242977" y="2682555"/>
            <a:ext cx="1691134" cy="1015663"/>
          </a:xfrm>
          <a:prstGeom prst="rect">
            <a:avLst/>
          </a:prstGeom>
        </p:spPr>
        <p:txBody>
          <a:bodyPr wrap="square" lIns="91440" tIns="45720" rIns="91440" bIns="45720" anchor="t">
            <a:spAutoFit/>
          </a:bodyPr>
          <a:lstStyle/>
          <a:p>
            <a:pPr algn="ctr"/>
            <a:r>
              <a:rPr lang="pt-BR" sz="1200">
                <a:latin typeface="TT Norms Bold" panose="02000803040000020004" pitchFamily="50" charset="0"/>
              </a:rPr>
              <a:t>MÔNICA PESSANHA</a:t>
            </a:r>
          </a:p>
          <a:p>
            <a:pPr algn="ctr"/>
            <a:r>
              <a:rPr lang="pt-BR" sz="1200">
                <a:latin typeface="TT Norms Regular" panose="02000503030000020003" pitchFamily="50" charset="0"/>
              </a:rPr>
              <a:t>Psicóloga, </a:t>
            </a:r>
          </a:p>
          <a:p>
            <a:pPr algn="ctr"/>
            <a:r>
              <a:rPr lang="pt-BR" sz="1200">
                <a:latin typeface="TT Norms Regular" panose="02000503030000020003" pitchFamily="50" charset="0"/>
              </a:rPr>
              <a:t>saúde mental crianças e mães/pais </a:t>
            </a:r>
          </a:p>
        </p:txBody>
      </p:sp>
      <p:sp>
        <p:nvSpPr>
          <p:cNvPr id="52" name="Retângulo 51"/>
          <p:cNvSpPr/>
          <p:nvPr/>
        </p:nvSpPr>
        <p:spPr>
          <a:xfrm>
            <a:off x="677286" y="5285993"/>
            <a:ext cx="1440000" cy="828000"/>
          </a:xfrm>
          <a:prstGeom prst="rect">
            <a:avLst/>
          </a:prstGeom>
          <a:noFill/>
        </p:spPr>
        <p:txBody>
          <a:bodyPr wrap="square" lIns="91440" tIns="45720" rIns="91440" bIns="45720" anchor="t">
            <a:spAutoFit/>
          </a:bodyPr>
          <a:lstStyle/>
          <a:p>
            <a:pPr algn="ctr"/>
            <a:r>
              <a:rPr lang="pt-BR" sz="1200">
                <a:latin typeface="TT Norms Bold" panose="02000803040000020004" pitchFamily="50" charset="0"/>
              </a:rPr>
              <a:t>CAMILA ANTUNES</a:t>
            </a:r>
          </a:p>
          <a:p>
            <a:pPr algn="ctr"/>
            <a:r>
              <a:rPr lang="pt-BR" sz="1200">
                <a:latin typeface="TT Norms Regular" panose="02000503030000020003" pitchFamily="50" charset="0"/>
              </a:rPr>
              <a:t>Filhos no currículo e mães &amp; trabalho </a:t>
            </a:r>
          </a:p>
        </p:txBody>
      </p:sp>
      <p:pic>
        <p:nvPicPr>
          <p:cNvPr id="13" name="Imagem 12"/>
          <p:cNvPicPr>
            <a:picLocks noChangeAspect="1"/>
          </p:cNvPicPr>
          <p:nvPr/>
        </p:nvPicPr>
        <p:blipFill rotWithShape="1">
          <a:blip r:embed="rId4" cstate="print">
            <a:extLst>
              <a:ext uri="{28A0092B-C50C-407E-A947-70E740481C1C}">
                <a14:useLocalDpi xmlns:a14="http://schemas.microsoft.com/office/drawing/2010/main" val="0"/>
              </a:ext>
            </a:extLst>
          </a:blip>
          <a:srcRect l="19097" t="465" r="38254" b="35564"/>
          <a:stretch/>
        </p:blipFill>
        <p:spPr>
          <a:xfrm>
            <a:off x="803475" y="1360023"/>
            <a:ext cx="1188000" cy="1188000"/>
          </a:xfrm>
          <a:prstGeom prst="ellipse">
            <a:avLst/>
          </a:prstGeom>
        </p:spPr>
      </p:pic>
      <p:pic>
        <p:nvPicPr>
          <p:cNvPr id="18" name="Imagem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181947" y="1374411"/>
            <a:ext cx="1188000" cy="1188000"/>
          </a:xfrm>
          <a:prstGeom prst="ellipse">
            <a:avLst/>
          </a:prstGeom>
        </p:spPr>
      </p:pic>
      <p:pic>
        <p:nvPicPr>
          <p:cNvPr id="19" name="Imagem 18"/>
          <p:cNvPicPr>
            <a:picLocks noChangeAspect="1"/>
          </p:cNvPicPr>
          <p:nvPr/>
        </p:nvPicPr>
        <p:blipFill rotWithShape="1">
          <a:blip r:embed="rId6" cstate="print">
            <a:extLst>
              <a:ext uri="{28A0092B-C50C-407E-A947-70E740481C1C}">
                <a14:useLocalDpi xmlns:a14="http://schemas.microsoft.com/office/drawing/2010/main" val="0"/>
              </a:ext>
            </a:extLst>
          </a:blip>
          <a:srcRect l="13229" t="3759" r="15369" b="24839"/>
          <a:stretch/>
        </p:blipFill>
        <p:spPr>
          <a:xfrm>
            <a:off x="5554419" y="1374411"/>
            <a:ext cx="1190373" cy="1190373"/>
          </a:xfrm>
          <a:prstGeom prst="ellipse">
            <a:avLst/>
          </a:prstGeom>
        </p:spPr>
      </p:pic>
      <p:pic>
        <p:nvPicPr>
          <p:cNvPr id="32" name="Imagem 31"/>
          <p:cNvPicPr>
            <a:picLocks noChangeAspect="1"/>
          </p:cNvPicPr>
          <p:nvPr/>
        </p:nvPicPr>
        <p:blipFill rotWithShape="1">
          <a:blip r:embed="rId7" cstate="print">
            <a:extLst>
              <a:ext uri="{28A0092B-C50C-407E-A947-70E740481C1C}">
                <a14:useLocalDpi xmlns:a14="http://schemas.microsoft.com/office/drawing/2010/main" val="0"/>
              </a:ext>
            </a:extLst>
          </a:blip>
          <a:srcRect t="1540" r="14755" b="13216"/>
          <a:stretch/>
        </p:blipFill>
        <p:spPr>
          <a:xfrm>
            <a:off x="803286" y="4007704"/>
            <a:ext cx="1188000" cy="1188000"/>
          </a:xfrm>
          <a:prstGeom prst="ellipse">
            <a:avLst/>
          </a:prstGeom>
        </p:spPr>
      </p:pic>
      <p:sp>
        <p:nvSpPr>
          <p:cNvPr id="29" name="Retângulo 28"/>
          <p:cNvSpPr/>
          <p:nvPr/>
        </p:nvSpPr>
        <p:spPr>
          <a:xfrm>
            <a:off x="5416382" y="5297709"/>
            <a:ext cx="1440000" cy="1015663"/>
          </a:xfrm>
          <a:prstGeom prst="rect">
            <a:avLst/>
          </a:prstGeom>
        </p:spPr>
        <p:txBody>
          <a:bodyPr wrap="square" lIns="91440" tIns="45720" rIns="91440" bIns="45720" anchor="t">
            <a:spAutoFit/>
          </a:bodyPr>
          <a:lstStyle/>
          <a:p>
            <a:pPr algn="ctr"/>
            <a:r>
              <a:rPr lang="pt-BR" sz="1200">
                <a:latin typeface="TT Norms Bold" panose="02000803040000020004" pitchFamily="50" charset="0"/>
              </a:rPr>
              <a:t>LILIAN </a:t>
            </a:r>
            <a:br>
              <a:rPr lang="pt-BR" sz="1200">
                <a:latin typeface="TT Norms Bold" panose="02000803040000020004" pitchFamily="50" charset="0"/>
              </a:rPr>
            </a:br>
            <a:r>
              <a:rPr lang="pt-BR" sz="1200">
                <a:latin typeface="TT Norms Bold" panose="02000803040000020004" pitchFamily="50" charset="0"/>
              </a:rPr>
              <a:t>KUHN </a:t>
            </a:r>
          </a:p>
          <a:p>
            <a:pPr algn="ctr"/>
            <a:r>
              <a:rPr lang="pt-BR" sz="1200">
                <a:latin typeface="TT Norms Regular" panose="02000503030000020003" pitchFamily="50" charset="0"/>
              </a:rPr>
              <a:t>Fonoaudióloga e desenvolvimento da fala </a:t>
            </a:r>
          </a:p>
        </p:txBody>
      </p:sp>
      <p:sp>
        <p:nvSpPr>
          <p:cNvPr id="31" name="Retângulo 30"/>
          <p:cNvSpPr/>
          <p:nvPr/>
        </p:nvSpPr>
        <p:spPr>
          <a:xfrm>
            <a:off x="3052997" y="5297709"/>
            <a:ext cx="1440000" cy="1015663"/>
          </a:xfrm>
          <a:prstGeom prst="rect">
            <a:avLst/>
          </a:prstGeom>
        </p:spPr>
        <p:txBody>
          <a:bodyPr wrap="square" lIns="91440" tIns="45720" rIns="91440" bIns="45720" anchor="t">
            <a:spAutoFit/>
          </a:bodyPr>
          <a:lstStyle/>
          <a:p>
            <a:pPr algn="ctr"/>
            <a:r>
              <a:rPr lang="pt-BR" sz="1200">
                <a:latin typeface="TT Norms Bold" panose="02000803040000020004" pitchFamily="50" charset="0"/>
              </a:rPr>
              <a:t>PAULA </a:t>
            </a:r>
            <a:br>
              <a:rPr lang="pt-BR" sz="1200">
                <a:latin typeface="TT Norms Bold" panose="02000803040000020004" pitchFamily="50" charset="0"/>
              </a:rPr>
            </a:br>
            <a:r>
              <a:rPr lang="pt-BR" sz="1200">
                <a:latin typeface="TT Norms Bold" panose="02000803040000020004" pitchFamily="50" charset="0"/>
              </a:rPr>
              <a:t>PIRES </a:t>
            </a:r>
          </a:p>
          <a:p>
            <a:pPr algn="ctr"/>
            <a:r>
              <a:rPr lang="pt-BR" sz="1200">
                <a:latin typeface="TT Norms Regular" panose="02000503030000020003" pitchFamily="50" charset="0"/>
              </a:rPr>
              <a:t>Endocrinologista e alimentação infantil </a:t>
            </a:r>
          </a:p>
        </p:txBody>
      </p:sp>
      <p:pic>
        <p:nvPicPr>
          <p:cNvPr id="35" name="Imagem 34"/>
          <p:cNvPicPr>
            <a:picLocks noChangeAspect="1"/>
          </p:cNvPicPr>
          <p:nvPr/>
        </p:nvPicPr>
        <p:blipFill rotWithShape="1">
          <a:blip r:embed="rId8" cstate="print">
            <a:extLst>
              <a:ext uri="{28A0092B-C50C-407E-A947-70E740481C1C}">
                <a14:useLocalDpi xmlns:a14="http://schemas.microsoft.com/office/drawing/2010/main" val="0"/>
              </a:ext>
            </a:extLst>
          </a:blip>
          <a:srcRect l="2318" t="2889" r="1920" b="2298"/>
          <a:stretch/>
        </p:blipFill>
        <p:spPr>
          <a:xfrm>
            <a:off x="3178997" y="4007704"/>
            <a:ext cx="1188000" cy="1188000"/>
          </a:xfrm>
          <a:prstGeom prst="rect">
            <a:avLst/>
          </a:prstGeom>
        </p:spPr>
      </p:pic>
      <p:pic>
        <p:nvPicPr>
          <p:cNvPr id="36" name="Imagem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94544" y="4007704"/>
            <a:ext cx="1188000" cy="1188000"/>
          </a:xfrm>
          <a:prstGeom prst="ellipse">
            <a:avLst/>
          </a:prstGeom>
        </p:spPr>
      </p:pic>
      <p:sp>
        <p:nvSpPr>
          <p:cNvPr id="37" name="Retângulo 36"/>
          <p:cNvSpPr/>
          <p:nvPr/>
        </p:nvSpPr>
        <p:spPr>
          <a:xfrm>
            <a:off x="7803264" y="2680337"/>
            <a:ext cx="1440000" cy="830997"/>
          </a:xfrm>
          <a:prstGeom prst="rect">
            <a:avLst/>
          </a:prstGeom>
        </p:spPr>
        <p:txBody>
          <a:bodyPr wrap="square" lIns="91440" tIns="45720" rIns="91440" bIns="45720" anchor="t">
            <a:spAutoFit/>
          </a:bodyPr>
          <a:lstStyle/>
          <a:p>
            <a:pPr algn="ctr"/>
            <a:r>
              <a:rPr lang="pt-BR" sz="1200">
                <a:latin typeface="TT Norms Bold" panose="02000803040000020004" pitchFamily="50" charset="0"/>
              </a:rPr>
              <a:t>RENATO KFOURI</a:t>
            </a:r>
            <a:endParaRPr lang="pt-BR" sz="1200">
              <a:latin typeface="TT Norms Regular" panose="02000503030000020003" pitchFamily="50" charset="0"/>
            </a:endParaRPr>
          </a:p>
          <a:p>
            <a:pPr algn="ctr"/>
            <a:r>
              <a:rPr lang="pt-BR" sz="1200">
                <a:latin typeface="TT Norms Regular" panose="02000503030000020003" pitchFamily="50" charset="0"/>
              </a:rPr>
              <a:t>Pediatra e infectologista</a:t>
            </a:r>
          </a:p>
        </p:txBody>
      </p:sp>
      <p:sp>
        <p:nvSpPr>
          <p:cNvPr id="38" name="Retângulo 37"/>
          <p:cNvSpPr/>
          <p:nvPr/>
        </p:nvSpPr>
        <p:spPr>
          <a:xfrm>
            <a:off x="10086241" y="2718935"/>
            <a:ext cx="1440000" cy="830997"/>
          </a:xfrm>
          <a:prstGeom prst="rect">
            <a:avLst/>
          </a:prstGeom>
        </p:spPr>
        <p:txBody>
          <a:bodyPr wrap="square" lIns="91440" tIns="45720" rIns="91440" bIns="45720" anchor="t">
            <a:spAutoFit/>
          </a:bodyPr>
          <a:lstStyle/>
          <a:p>
            <a:pPr algn="ctr"/>
            <a:r>
              <a:rPr lang="pt-BR" sz="1200">
                <a:latin typeface="TT Norms Bold" panose="02000803040000020004" pitchFamily="50" charset="0"/>
              </a:rPr>
              <a:t>THIAGO QUEIROZ</a:t>
            </a:r>
            <a:endParaRPr lang="pt-BR" sz="1200">
              <a:latin typeface="TT Norms Regular" panose="02000503030000020003" pitchFamily="50" charset="0"/>
            </a:endParaRPr>
          </a:p>
          <a:p>
            <a:pPr algn="ctr"/>
            <a:r>
              <a:rPr lang="pt-BR" sz="1200" err="1">
                <a:latin typeface="TT Norms Regular" panose="02000503030000020003" pitchFamily="50" charset="0"/>
              </a:rPr>
              <a:t>Influencer</a:t>
            </a:r>
            <a:r>
              <a:rPr lang="pt-BR" sz="1200">
                <a:latin typeface="TT Norms Regular" panose="02000503030000020003" pitchFamily="50" charset="0"/>
              </a:rPr>
              <a:t> paternidade </a:t>
            </a:r>
          </a:p>
        </p:txBody>
      </p:sp>
      <p:sp>
        <p:nvSpPr>
          <p:cNvPr id="39" name="Retângulo 38"/>
          <p:cNvSpPr/>
          <p:nvPr/>
        </p:nvSpPr>
        <p:spPr>
          <a:xfrm>
            <a:off x="7803264" y="5297709"/>
            <a:ext cx="1440000" cy="830997"/>
          </a:xfrm>
          <a:prstGeom prst="rect">
            <a:avLst/>
          </a:prstGeom>
        </p:spPr>
        <p:txBody>
          <a:bodyPr wrap="square" lIns="91440" tIns="45720" rIns="91440" bIns="45720" anchor="t">
            <a:spAutoFit/>
          </a:bodyPr>
          <a:lstStyle/>
          <a:p>
            <a:pPr algn="ctr"/>
            <a:r>
              <a:rPr lang="pt-BR" sz="1200">
                <a:latin typeface="TT Norms Bold" panose="02000803040000020004" pitchFamily="50" charset="0"/>
              </a:rPr>
              <a:t>ANA </a:t>
            </a:r>
          </a:p>
          <a:p>
            <a:pPr algn="ctr"/>
            <a:r>
              <a:rPr lang="pt-BR" sz="1200">
                <a:latin typeface="TT Norms Bold" panose="02000803040000020004" pitchFamily="50" charset="0"/>
              </a:rPr>
              <a:t>JANNUZZI </a:t>
            </a:r>
            <a:r>
              <a:rPr lang="pt-BR" sz="1200">
                <a:latin typeface="TT Norms Regular" panose="02000503030000020003" pitchFamily="50" charset="0"/>
              </a:rPr>
              <a:t>Especialista em pediatria</a:t>
            </a:r>
          </a:p>
        </p:txBody>
      </p:sp>
      <p:pic>
        <p:nvPicPr>
          <p:cNvPr id="40" name="Imagem 39"/>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7929264" y="1374411"/>
            <a:ext cx="1188000" cy="1188000"/>
          </a:xfrm>
          <a:prstGeom prst="ellipse">
            <a:avLst/>
          </a:prstGeom>
        </p:spPr>
      </p:pic>
      <p:pic>
        <p:nvPicPr>
          <p:cNvPr id="41" name="Imagem 40"/>
          <p:cNvPicPr>
            <a:picLocks noChangeAspect="1"/>
          </p:cNvPicPr>
          <p:nvPr/>
        </p:nvPicPr>
        <p:blipFill rotWithShape="1">
          <a:blip r:embed="rId11" cstate="print">
            <a:extLst>
              <a:ext uri="{28A0092B-C50C-407E-A947-70E740481C1C}">
                <a14:useLocalDpi xmlns:a14="http://schemas.microsoft.com/office/drawing/2010/main" val="0"/>
              </a:ext>
            </a:extLst>
          </a:blip>
          <a:srcRect l="1350" t="1367" r="1751" b="488"/>
          <a:stretch/>
        </p:blipFill>
        <p:spPr>
          <a:xfrm>
            <a:off x="10212241" y="1374411"/>
            <a:ext cx="1188000" cy="1188000"/>
          </a:xfrm>
          <a:prstGeom prst="ellipse">
            <a:avLst/>
          </a:prstGeom>
        </p:spPr>
      </p:pic>
      <p:pic>
        <p:nvPicPr>
          <p:cNvPr id="42" name="Imagem 41"/>
          <p:cNvPicPr>
            <a:picLocks noChangeAspect="1"/>
          </p:cNvPicPr>
          <p:nvPr/>
        </p:nvPicPr>
        <p:blipFill rotWithShape="1">
          <a:blip r:embed="rId12" cstate="print">
            <a:extLst>
              <a:ext uri="{28A0092B-C50C-407E-A947-70E740481C1C}">
                <a14:useLocalDpi xmlns:a14="http://schemas.microsoft.com/office/drawing/2010/main" val="0"/>
              </a:ext>
            </a:extLst>
          </a:blip>
          <a:srcRect l="31722" t="489" r="11405" b="9393"/>
          <a:stretch/>
        </p:blipFill>
        <p:spPr>
          <a:xfrm>
            <a:off x="7929264" y="4007704"/>
            <a:ext cx="1188000" cy="1188000"/>
          </a:xfrm>
          <a:prstGeom prst="ellipse">
            <a:avLst/>
          </a:prstGeom>
        </p:spPr>
      </p:pic>
      <p:sp>
        <p:nvSpPr>
          <p:cNvPr id="43" name="Retângulo 42"/>
          <p:cNvSpPr/>
          <p:nvPr/>
        </p:nvSpPr>
        <p:spPr>
          <a:xfrm>
            <a:off x="10086241" y="5282996"/>
            <a:ext cx="1440000" cy="830997"/>
          </a:xfrm>
          <a:prstGeom prst="rect">
            <a:avLst/>
          </a:prstGeom>
        </p:spPr>
        <p:txBody>
          <a:bodyPr wrap="square" lIns="91440" tIns="45720" rIns="91440" bIns="45720" anchor="t">
            <a:spAutoFit/>
          </a:bodyPr>
          <a:lstStyle/>
          <a:p>
            <a:pPr algn="ctr"/>
            <a:r>
              <a:rPr lang="pt-BR" sz="1200">
                <a:latin typeface="TT Norms Bold" panose="02000803040000020004" pitchFamily="50" charset="0"/>
              </a:rPr>
              <a:t>RAFA </a:t>
            </a:r>
          </a:p>
          <a:p>
            <a:pPr algn="ctr"/>
            <a:r>
              <a:rPr lang="pt-BR" sz="1200">
                <a:latin typeface="TT Norms Bold" panose="02000803040000020004" pitchFamily="50" charset="0"/>
              </a:rPr>
              <a:t>BRITES </a:t>
            </a:r>
          </a:p>
          <a:p>
            <a:pPr algn="ctr"/>
            <a:r>
              <a:rPr lang="pt-BR" sz="1200" err="1">
                <a:latin typeface="TT Norms Regular" panose="02000503030000020003" pitchFamily="50" charset="0"/>
              </a:rPr>
              <a:t>Influencer</a:t>
            </a:r>
            <a:r>
              <a:rPr lang="pt-BR" sz="1200">
                <a:latin typeface="TT Norms Regular" panose="02000503030000020003" pitchFamily="50" charset="0"/>
              </a:rPr>
              <a:t> maternidade </a:t>
            </a:r>
          </a:p>
        </p:txBody>
      </p:sp>
      <p:pic>
        <p:nvPicPr>
          <p:cNvPr id="44" name="Imagem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12241" y="4007704"/>
            <a:ext cx="1188000" cy="1188000"/>
          </a:xfrm>
          <a:prstGeom prst="ellipse">
            <a:avLst/>
          </a:prstGeom>
        </p:spPr>
      </p:pic>
    </p:spTree>
    <p:extLst>
      <p:ext uri="{BB962C8B-B14F-4D97-AF65-F5344CB8AC3E}">
        <p14:creationId xmlns:p14="http://schemas.microsoft.com/office/powerpoint/2010/main" val="3554325025"/>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a8a483f-9f03-4085-a543-be9e6f32ba02">
      <Terms xmlns="http://schemas.microsoft.com/office/infopath/2007/PartnerControls"/>
    </lcf76f155ced4ddcb4097134ff3c332f>
    <TaxCatchAll xmlns="6a51792a-2d79-4540-871c-ab65001176d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5696EA6EB3D17D45A43266BCCE2AA69D" ma:contentTypeVersion="15" ma:contentTypeDescription="Crie um novo documento." ma:contentTypeScope="" ma:versionID="6ee0804bf34cccbc59b91f0c3f930181">
  <xsd:schema xmlns:xsd="http://www.w3.org/2001/XMLSchema" xmlns:xs="http://www.w3.org/2001/XMLSchema" xmlns:p="http://schemas.microsoft.com/office/2006/metadata/properties" xmlns:ns2="ca8a483f-9f03-4085-a543-be9e6f32ba02" xmlns:ns3="6a51792a-2d79-4540-871c-ab65001176d1" targetNamespace="http://schemas.microsoft.com/office/2006/metadata/properties" ma:root="true" ma:fieldsID="e0165e66c5859330c92368857283dc2d" ns2:_="" ns3:_="">
    <xsd:import namespace="ca8a483f-9f03-4085-a543-be9e6f32ba02"/>
    <xsd:import namespace="6a51792a-2d79-4540-871c-ab65001176d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DateTake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a483f-9f03-4085-a543-be9e6f32ba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6183e078-c8ef-49aa-b8bb-c9d7fc4f21d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a51792a-2d79-4540-871c-ab65001176d1" elementFormDefault="qualified">
    <xsd:import namespace="http://schemas.microsoft.com/office/2006/documentManagement/types"/>
    <xsd:import namespace="http://schemas.microsoft.com/office/infopath/2007/PartnerControls"/>
    <xsd:element name="SharedWithUsers" ma:index="14"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59e8630b-e0b7-4df1-b2ca-5c9c1f57bf62}" ma:internalName="TaxCatchAll" ma:showField="CatchAllData" ma:web="6a51792a-2d79-4540-871c-ab65001176d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CB47E5-7F07-46DB-9040-6EC6A6AF5D2E}">
  <ds:schemaRefs>
    <ds:schemaRef ds:uri="http://purl.org/dc/dcmitype/"/>
    <ds:schemaRef ds:uri="http://purl.org/dc/elements/1.1/"/>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6a51792a-2d79-4540-871c-ab65001176d1"/>
    <ds:schemaRef ds:uri="ca8a483f-9f03-4085-a543-be9e6f32ba02"/>
    <ds:schemaRef ds:uri="http://purl.org/dc/terms/"/>
  </ds:schemaRefs>
</ds:datastoreItem>
</file>

<file path=customXml/itemProps2.xml><?xml version="1.0" encoding="utf-8"?>
<ds:datastoreItem xmlns:ds="http://schemas.openxmlformats.org/officeDocument/2006/customXml" ds:itemID="{C011FBC2-95F8-4C9F-8B15-5D191221B297}">
  <ds:schemaRefs>
    <ds:schemaRef ds:uri="6a51792a-2d79-4540-871c-ab65001176d1"/>
    <ds:schemaRef ds:uri="ca8a483f-9f03-4085-a543-be9e6f32ba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2956EDC-9CF2-4B26-A3AE-29378F7ABB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231</TotalTime>
  <Words>3728</Words>
  <Application>Microsoft Office PowerPoint</Application>
  <PresentationFormat>Widescreen</PresentationFormat>
  <Paragraphs>287</Paragraphs>
  <Slides>31</Slides>
  <Notes>4</Notes>
  <HiddenSlides>0</HiddenSlides>
  <MMClips>0</MMClips>
  <ScaleCrop>false</ScaleCrop>
  <HeadingPairs>
    <vt:vector size="4" baseType="variant">
      <vt:variant>
        <vt:lpstr>Tema</vt:lpstr>
      </vt:variant>
      <vt:variant>
        <vt:i4>1</vt:i4>
      </vt:variant>
      <vt:variant>
        <vt:lpstr>Títulos de slides</vt:lpstr>
      </vt:variant>
      <vt:variant>
        <vt:i4>31</vt:i4>
      </vt:variant>
    </vt:vector>
  </HeadingPairs>
  <TitlesOfParts>
    <vt:vector size="32"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Levi Galvão Siqueira</dc:creator>
  <cp:lastModifiedBy>Lucas Ferreira Campos da Silva - Marketing Publicitario - SGR</cp:lastModifiedBy>
  <cp:revision>256</cp:revision>
  <dcterms:created xsi:type="dcterms:W3CDTF">2021-01-29T17:57:25Z</dcterms:created>
  <dcterms:modified xsi:type="dcterms:W3CDTF">2026-03-03T13:19:58Z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0x0101005696EA6EB3D17D45A43266BCCE2AA69D</vt:lpwstr>
  </property>
  <property fmtid="{D5CDD505-2E9C-101B-9397-08002B2CF9AE}" pid="3" name="MediaServiceImageTags">
    <vt:lpwstr/>
  </property>
</Properties>
</file>