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4" r:id="rId4"/>
    <p:sldMasterId id="2147483684" r:id="rId5"/>
  </p:sldMasterIdLst>
  <p:notesMasterIdLst>
    <p:notesMasterId r:id="rId17"/>
  </p:notesMasterIdLst>
  <p:handoutMasterIdLst>
    <p:handoutMasterId r:id="rId18"/>
  </p:handoutMasterIdLst>
  <p:sldIdLst>
    <p:sldId id="257" r:id="rId6"/>
    <p:sldId id="280" r:id="rId7"/>
    <p:sldId id="335" r:id="rId8"/>
    <p:sldId id="281" r:id="rId9"/>
    <p:sldId id="331" r:id="rId10"/>
    <p:sldId id="334" r:id="rId11"/>
    <p:sldId id="272" r:id="rId12"/>
    <p:sldId id="278" r:id="rId13"/>
    <p:sldId id="332" r:id="rId14"/>
    <p:sldId id="333" r:id="rId15"/>
    <p:sldId id="321" r:id="rId16"/>
  </p:sldIdLst>
  <p:sldSz cx="12192000" cy="6858000"/>
  <p:notesSz cx="6889750" cy="10021888"/>
  <p:embeddedFontLst>
    <p:embeddedFont>
      <p:font typeface="DTLCaspariT" charset="0"/>
      <p:regular r:id="rId19"/>
      <p:bold r:id="rId20"/>
      <p:italic r:id="rId21"/>
      <p:boldItalic r:id="rId22"/>
    </p:embeddedFont>
    <p:embeddedFont>
      <p:font typeface="Syntax" panose="020B0604020202020204" charset="0"/>
      <p:regular r:id="rId23"/>
      <p:bold r:id="rId24"/>
      <p: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8F88A1-A918-9245-61D5-F1628861E653}" name="Renate Pronk" initials="RP" userId="S::renate@qmunity.nl::9355640a-a696-452a-b943-bd3e999687a8" providerId="AD"/>
  <p188:author id="{55ED7AB3-DB99-3400-23D7-C352E7E4A187}" name="Fleur Çakır" initials="FÇ" userId="S::fleur@qmunity.nl::f4c216b4-295a-438f-816a-f08eff39307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7C7"/>
    <a:srgbClr val="058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AB2E8C-B2C0-4F1B-AFEA-E2F7EE1CF09A}" v="594" dt="2025-05-27T12:47:36.8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52" autoAdjust="0"/>
    <p:restoredTop sz="85753" autoAdjust="0"/>
  </p:normalViewPr>
  <p:slideViewPr>
    <p:cSldViewPr snapToGrid="0">
      <p:cViewPr varScale="1">
        <p:scale>
          <a:sx n="59" d="100"/>
          <a:sy n="59" d="100"/>
        </p:scale>
        <p:origin x="92" y="1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50" d="100"/>
          <a:sy n="150" d="100"/>
        </p:scale>
        <p:origin x="36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TS - Joeri Blomberg" userId="f6d24b16-69cb-4763-9ce6-4f7e31bd9b91" providerId="ADAL" clId="{01AB2E8C-B2C0-4F1B-AFEA-E2F7EE1CF09A}"/>
    <pc:docChg chg="undo custSel addSld delSld modSld sldOrd">
      <pc:chgData name="ITS - Joeri Blomberg" userId="f6d24b16-69cb-4763-9ce6-4f7e31bd9b91" providerId="ADAL" clId="{01AB2E8C-B2C0-4F1B-AFEA-E2F7EE1CF09A}" dt="2025-06-20T09:32:34.282" v="1139" actId="6549"/>
      <pc:docMkLst>
        <pc:docMk/>
      </pc:docMkLst>
      <pc:sldChg chg="modSp mod">
        <pc:chgData name="ITS - Joeri Blomberg" userId="f6d24b16-69cb-4763-9ce6-4f7e31bd9b91" providerId="ADAL" clId="{01AB2E8C-B2C0-4F1B-AFEA-E2F7EE1CF09A}" dt="2025-06-20T09:32:34.282" v="1139" actId="6549"/>
        <pc:sldMkLst>
          <pc:docMk/>
          <pc:sldMk cId="2134243078" sldId="257"/>
        </pc:sldMkLst>
        <pc:spChg chg="mod">
          <ac:chgData name="ITS - Joeri Blomberg" userId="f6d24b16-69cb-4763-9ce6-4f7e31bd9b91" providerId="ADAL" clId="{01AB2E8C-B2C0-4F1B-AFEA-E2F7EE1CF09A}" dt="2025-06-20T09:32:34.282" v="1139" actId="6549"/>
          <ac:spMkLst>
            <pc:docMk/>
            <pc:sldMk cId="2134243078" sldId="257"/>
            <ac:spMk id="2" creationId="{EB075FBD-7655-AAC8-4623-FC877F9AC156}"/>
          </ac:spMkLst>
        </pc:spChg>
        <pc:spChg chg="mod">
          <ac:chgData name="ITS - Joeri Blomberg" userId="f6d24b16-69cb-4763-9ce6-4f7e31bd9b91" providerId="ADAL" clId="{01AB2E8C-B2C0-4F1B-AFEA-E2F7EE1CF09A}" dt="2025-04-15T12:01:41.757" v="320" actId="20577"/>
          <ac:spMkLst>
            <pc:docMk/>
            <pc:sldMk cId="2134243078" sldId="257"/>
            <ac:spMk id="3" creationId="{90B72346-8093-82F7-E258-C9A099A3DA1B}"/>
          </ac:spMkLst>
        </pc:spChg>
      </pc:sldChg>
      <pc:sldChg chg="del">
        <pc:chgData name="ITS - Joeri Blomberg" userId="f6d24b16-69cb-4763-9ce6-4f7e31bd9b91" providerId="ADAL" clId="{01AB2E8C-B2C0-4F1B-AFEA-E2F7EE1CF09A}" dt="2025-04-11T13:52:22.645" v="3" actId="47"/>
        <pc:sldMkLst>
          <pc:docMk/>
          <pc:sldMk cId="3673218719" sldId="270"/>
        </pc:sldMkLst>
      </pc:sldChg>
      <pc:sldChg chg="del">
        <pc:chgData name="ITS - Joeri Blomberg" userId="f6d24b16-69cb-4763-9ce6-4f7e31bd9b91" providerId="ADAL" clId="{01AB2E8C-B2C0-4F1B-AFEA-E2F7EE1CF09A}" dt="2025-04-11T13:55:12.986" v="12" actId="47"/>
        <pc:sldMkLst>
          <pc:docMk/>
          <pc:sldMk cId="161792539" sldId="271"/>
        </pc:sldMkLst>
      </pc:sldChg>
      <pc:sldChg chg="addSp modSp mod modNotesTx">
        <pc:chgData name="ITS - Joeri Blomberg" userId="f6d24b16-69cb-4763-9ce6-4f7e31bd9b91" providerId="ADAL" clId="{01AB2E8C-B2C0-4F1B-AFEA-E2F7EE1CF09A}" dt="2025-05-27T12:47:57.454" v="1113" actId="166"/>
        <pc:sldMkLst>
          <pc:docMk/>
          <pc:sldMk cId="3154806860" sldId="272"/>
        </pc:sldMkLst>
        <pc:spChg chg="mod ord">
          <ac:chgData name="ITS - Joeri Blomberg" userId="f6d24b16-69cb-4763-9ce6-4f7e31bd9b91" providerId="ADAL" clId="{01AB2E8C-B2C0-4F1B-AFEA-E2F7EE1CF09A}" dt="2025-05-27T12:47:57.454" v="1113" actId="166"/>
          <ac:spMkLst>
            <pc:docMk/>
            <pc:sldMk cId="3154806860" sldId="272"/>
            <ac:spMk id="2" creationId="{BF23AA18-6312-95F7-0019-487F978790BF}"/>
          </ac:spMkLst>
        </pc:spChg>
        <pc:picChg chg="mod">
          <ac:chgData name="ITS - Joeri Blomberg" userId="f6d24b16-69cb-4763-9ce6-4f7e31bd9b91" providerId="ADAL" clId="{01AB2E8C-B2C0-4F1B-AFEA-E2F7EE1CF09A}" dt="2025-05-27T12:47:48.158" v="1112" actId="14100"/>
          <ac:picMkLst>
            <pc:docMk/>
            <pc:sldMk cId="3154806860" sldId="272"/>
            <ac:picMk id="4" creationId="{B5C1EA37-F10C-8894-CECE-26F61A265D17}"/>
          </ac:picMkLst>
        </pc:picChg>
      </pc:sldChg>
      <pc:sldChg chg="del">
        <pc:chgData name="ITS - Joeri Blomberg" userId="f6d24b16-69cb-4763-9ce6-4f7e31bd9b91" providerId="ADAL" clId="{01AB2E8C-B2C0-4F1B-AFEA-E2F7EE1CF09A}" dt="2025-04-11T13:52:50.710" v="4" actId="47"/>
        <pc:sldMkLst>
          <pc:docMk/>
          <pc:sldMk cId="1007884582" sldId="277"/>
        </pc:sldMkLst>
      </pc:sldChg>
      <pc:sldChg chg="del">
        <pc:chgData name="ITS - Joeri Blomberg" userId="f6d24b16-69cb-4763-9ce6-4f7e31bd9b91" providerId="ADAL" clId="{01AB2E8C-B2C0-4F1B-AFEA-E2F7EE1CF09A}" dt="2025-04-11T13:53:09.144" v="5" actId="47"/>
        <pc:sldMkLst>
          <pc:docMk/>
          <pc:sldMk cId="2469511899" sldId="278"/>
        </pc:sldMkLst>
      </pc:sldChg>
      <pc:sldChg chg="modSp add mod ord modNotesTx">
        <pc:chgData name="ITS - Joeri Blomberg" userId="f6d24b16-69cb-4763-9ce6-4f7e31bd9b91" providerId="ADAL" clId="{01AB2E8C-B2C0-4F1B-AFEA-E2F7EE1CF09A}" dt="2025-05-12T11:26:58.085" v="1056"/>
        <pc:sldMkLst>
          <pc:docMk/>
          <pc:sldMk cId="2528321480" sldId="278"/>
        </pc:sldMkLst>
        <pc:spChg chg="mod">
          <ac:chgData name="ITS - Joeri Blomberg" userId="f6d24b16-69cb-4763-9ce6-4f7e31bd9b91" providerId="ADAL" clId="{01AB2E8C-B2C0-4F1B-AFEA-E2F7EE1CF09A}" dt="2025-05-12T08:59:27.666" v="509" actId="27636"/>
          <ac:spMkLst>
            <pc:docMk/>
            <pc:sldMk cId="2528321480" sldId="278"/>
            <ac:spMk id="2" creationId="{1BC47E8A-E73C-B04C-9E2E-DAE0F751B558}"/>
          </ac:spMkLst>
        </pc:spChg>
        <pc:spChg chg="mod">
          <ac:chgData name="ITS - Joeri Blomberg" userId="f6d24b16-69cb-4763-9ce6-4f7e31bd9b91" providerId="ADAL" clId="{01AB2E8C-B2C0-4F1B-AFEA-E2F7EE1CF09A}" dt="2025-04-11T14:16:20.454" v="224" actId="20577"/>
          <ac:spMkLst>
            <pc:docMk/>
            <pc:sldMk cId="2528321480" sldId="278"/>
            <ac:spMk id="6" creationId="{A4C66A36-A9FA-C299-1183-B41BD256305D}"/>
          </ac:spMkLst>
        </pc:spChg>
      </pc:sldChg>
      <pc:sldChg chg="modSp mod modAnim">
        <pc:chgData name="ITS - Joeri Blomberg" userId="f6d24b16-69cb-4763-9ce6-4f7e31bd9b91" providerId="ADAL" clId="{01AB2E8C-B2C0-4F1B-AFEA-E2F7EE1CF09A}" dt="2025-05-12T11:15:51.129" v="964"/>
        <pc:sldMkLst>
          <pc:docMk/>
          <pc:sldMk cId="3912087986" sldId="280"/>
        </pc:sldMkLst>
        <pc:spChg chg="mod">
          <ac:chgData name="ITS - Joeri Blomberg" userId="f6d24b16-69cb-4763-9ce6-4f7e31bd9b91" providerId="ADAL" clId="{01AB2E8C-B2C0-4F1B-AFEA-E2F7EE1CF09A}" dt="2025-04-11T14:27:22.808" v="295" actId="2711"/>
          <ac:spMkLst>
            <pc:docMk/>
            <pc:sldMk cId="3912087986" sldId="280"/>
            <ac:spMk id="2" creationId="{BF23AA18-6312-95F7-0019-487F978790BF}"/>
          </ac:spMkLst>
        </pc:spChg>
        <pc:spChg chg="mod">
          <ac:chgData name="ITS - Joeri Blomberg" userId="f6d24b16-69cb-4763-9ce6-4f7e31bd9b91" providerId="ADAL" clId="{01AB2E8C-B2C0-4F1B-AFEA-E2F7EE1CF09A}" dt="2025-05-12T09:58:31.365" v="537" actId="20577"/>
          <ac:spMkLst>
            <pc:docMk/>
            <pc:sldMk cId="3912087986" sldId="280"/>
            <ac:spMk id="3" creationId="{88524419-A9B4-7CE1-FBBA-B38E653152F4}"/>
          </ac:spMkLst>
        </pc:spChg>
      </pc:sldChg>
      <pc:sldChg chg="modSp mod modAnim">
        <pc:chgData name="ITS - Joeri Blomberg" userId="f6d24b16-69cb-4763-9ce6-4f7e31bd9b91" providerId="ADAL" clId="{01AB2E8C-B2C0-4F1B-AFEA-E2F7EE1CF09A}" dt="2025-05-27T12:47:17.640" v="1092" actId="6549"/>
        <pc:sldMkLst>
          <pc:docMk/>
          <pc:sldMk cId="465582872" sldId="281"/>
        </pc:sldMkLst>
        <pc:spChg chg="mod">
          <ac:chgData name="ITS - Joeri Blomberg" userId="f6d24b16-69cb-4763-9ce6-4f7e31bd9b91" providerId="ADAL" clId="{01AB2E8C-B2C0-4F1B-AFEA-E2F7EE1CF09A}" dt="2025-04-11T14:26:30.178" v="285" actId="2711"/>
          <ac:spMkLst>
            <pc:docMk/>
            <pc:sldMk cId="465582872" sldId="281"/>
            <ac:spMk id="2" creationId="{7EB61CF0-1679-EB8F-4FC7-5F5FA13B8C17}"/>
          </ac:spMkLst>
        </pc:spChg>
        <pc:spChg chg="mod">
          <ac:chgData name="ITS - Joeri Blomberg" userId="f6d24b16-69cb-4763-9ce6-4f7e31bd9b91" providerId="ADAL" clId="{01AB2E8C-B2C0-4F1B-AFEA-E2F7EE1CF09A}" dt="2025-05-27T12:47:17.640" v="1092" actId="6549"/>
          <ac:spMkLst>
            <pc:docMk/>
            <pc:sldMk cId="465582872" sldId="281"/>
            <ac:spMk id="3" creationId="{695CFEA9-0B95-8A8D-770A-6F5445D2BE8D}"/>
          </ac:spMkLst>
        </pc:spChg>
        <pc:spChg chg="mod">
          <ac:chgData name="ITS - Joeri Blomberg" userId="f6d24b16-69cb-4763-9ce6-4f7e31bd9b91" providerId="ADAL" clId="{01AB2E8C-B2C0-4F1B-AFEA-E2F7EE1CF09A}" dt="2025-04-11T14:27:15.164" v="294" actId="122"/>
          <ac:spMkLst>
            <pc:docMk/>
            <pc:sldMk cId="465582872" sldId="281"/>
            <ac:spMk id="6" creationId="{6D64A868-4151-DCBF-60B0-979504059573}"/>
          </ac:spMkLst>
        </pc:spChg>
        <pc:picChg chg="mod modCrop">
          <ac:chgData name="ITS - Joeri Blomberg" userId="f6d24b16-69cb-4763-9ce6-4f7e31bd9b91" providerId="ADAL" clId="{01AB2E8C-B2C0-4F1B-AFEA-E2F7EE1CF09A}" dt="2025-04-11T13:57:13.948" v="89" actId="732"/>
          <ac:picMkLst>
            <pc:docMk/>
            <pc:sldMk cId="465582872" sldId="281"/>
            <ac:picMk id="4" creationId="{531FF85F-841F-056A-A321-6333A636234E}"/>
          </ac:picMkLst>
        </pc:picChg>
      </pc:sldChg>
      <pc:sldChg chg="delSp modSp mod">
        <pc:chgData name="ITS - Joeri Blomberg" userId="f6d24b16-69cb-4763-9ce6-4f7e31bd9b91" providerId="ADAL" clId="{01AB2E8C-B2C0-4F1B-AFEA-E2F7EE1CF09A}" dt="2025-05-06T13:05:58.498" v="497" actId="2711"/>
        <pc:sldMkLst>
          <pc:docMk/>
          <pc:sldMk cId="3427566965" sldId="321"/>
        </pc:sldMkLst>
        <pc:spChg chg="mod">
          <ac:chgData name="ITS - Joeri Blomberg" userId="f6d24b16-69cb-4763-9ce6-4f7e31bd9b91" providerId="ADAL" clId="{01AB2E8C-B2C0-4F1B-AFEA-E2F7EE1CF09A}" dt="2025-05-06T13:05:58.498" v="497" actId="2711"/>
          <ac:spMkLst>
            <pc:docMk/>
            <pc:sldMk cId="3427566965" sldId="321"/>
            <ac:spMk id="5" creationId="{99E838A2-1E8D-451F-EF64-A8AD30E946C6}"/>
          </ac:spMkLst>
        </pc:spChg>
        <pc:spChg chg="mod">
          <ac:chgData name="ITS - Joeri Blomberg" userId="f6d24b16-69cb-4763-9ce6-4f7e31bd9b91" providerId="ADAL" clId="{01AB2E8C-B2C0-4F1B-AFEA-E2F7EE1CF09A}" dt="2025-05-06T13:05:53.646" v="496" actId="2711"/>
          <ac:spMkLst>
            <pc:docMk/>
            <pc:sldMk cId="3427566965" sldId="321"/>
            <ac:spMk id="6" creationId="{BBC59094-B3A8-F4B3-5313-915DC656AD5C}"/>
          </ac:spMkLst>
        </pc:spChg>
      </pc:sldChg>
      <pc:sldChg chg="del">
        <pc:chgData name="ITS - Joeri Blomberg" userId="f6d24b16-69cb-4763-9ce6-4f7e31bd9b91" providerId="ADAL" clId="{01AB2E8C-B2C0-4F1B-AFEA-E2F7EE1CF09A}" dt="2025-04-11T13:53:21.429" v="8" actId="47"/>
        <pc:sldMkLst>
          <pc:docMk/>
          <pc:sldMk cId="2874186091" sldId="325"/>
        </pc:sldMkLst>
      </pc:sldChg>
      <pc:sldChg chg="modSp mod modAnim modNotesTx">
        <pc:chgData name="ITS - Joeri Blomberg" userId="f6d24b16-69cb-4763-9ce6-4f7e31bd9b91" providerId="ADAL" clId="{01AB2E8C-B2C0-4F1B-AFEA-E2F7EE1CF09A}" dt="2025-05-27T12:47:33.331" v="1108" actId="20577"/>
        <pc:sldMkLst>
          <pc:docMk/>
          <pc:sldMk cId="3217889907" sldId="331"/>
        </pc:sldMkLst>
        <pc:spChg chg="mod">
          <ac:chgData name="ITS - Joeri Blomberg" userId="f6d24b16-69cb-4763-9ce6-4f7e31bd9b91" providerId="ADAL" clId="{01AB2E8C-B2C0-4F1B-AFEA-E2F7EE1CF09A}" dt="2025-05-27T12:47:33.331" v="1108" actId="20577"/>
          <ac:spMkLst>
            <pc:docMk/>
            <pc:sldMk cId="3217889907" sldId="331"/>
            <ac:spMk id="2" creationId="{A9098688-EA7D-28C7-F926-27786E82C803}"/>
          </ac:spMkLst>
        </pc:spChg>
        <pc:spChg chg="mod">
          <ac:chgData name="ITS - Joeri Blomberg" userId="f6d24b16-69cb-4763-9ce6-4f7e31bd9b91" providerId="ADAL" clId="{01AB2E8C-B2C0-4F1B-AFEA-E2F7EE1CF09A}" dt="2025-04-11T14:25:55.503" v="281" actId="2711"/>
          <ac:spMkLst>
            <pc:docMk/>
            <pc:sldMk cId="3217889907" sldId="331"/>
            <ac:spMk id="3" creationId="{FEEDB0A5-992E-232B-684C-D8FEDEF3FD4A}"/>
          </ac:spMkLst>
        </pc:spChg>
      </pc:sldChg>
      <pc:sldChg chg="del">
        <pc:chgData name="ITS - Joeri Blomberg" userId="f6d24b16-69cb-4763-9ce6-4f7e31bd9b91" providerId="ADAL" clId="{01AB2E8C-B2C0-4F1B-AFEA-E2F7EE1CF09A}" dt="2025-04-11T13:56:11.783" v="54" actId="47"/>
        <pc:sldMkLst>
          <pc:docMk/>
          <pc:sldMk cId="1818162245" sldId="332"/>
        </pc:sldMkLst>
      </pc:sldChg>
      <pc:sldChg chg="addSp delSp modSp add mod">
        <pc:chgData name="ITS - Joeri Blomberg" userId="f6d24b16-69cb-4763-9ce6-4f7e31bd9b91" providerId="ADAL" clId="{01AB2E8C-B2C0-4F1B-AFEA-E2F7EE1CF09A}" dt="2025-05-12T11:28:25.012" v="1077" actId="6549"/>
        <pc:sldMkLst>
          <pc:docMk/>
          <pc:sldMk cId="2584938057" sldId="332"/>
        </pc:sldMkLst>
        <pc:spChg chg="mod">
          <ac:chgData name="ITS - Joeri Blomberg" userId="f6d24b16-69cb-4763-9ce6-4f7e31bd9b91" providerId="ADAL" clId="{01AB2E8C-B2C0-4F1B-AFEA-E2F7EE1CF09A}" dt="2025-04-11T14:18:11.427" v="231" actId="20577"/>
          <ac:spMkLst>
            <pc:docMk/>
            <pc:sldMk cId="2584938057" sldId="332"/>
            <ac:spMk id="6" creationId="{14D70CB7-5F0B-B9DA-B1D2-D2EF1EF38C08}"/>
          </ac:spMkLst>
        </pc:spChg>
        <pc:spChg chg="add mod">
          <ac:chgData name="ITS - Joeri Blomberg" userId="f6d24b16-69cb-4763-9ce6-4f7e31bd9b91" providerId="ADAL" clId="{01AB2E8C-B2C0-4F1B-AFEA-E2F7EE1CF09A}" dt="2025-05-12T11:28:25.012" v="1077" actId="6549"/>
          <ac:spMkLst>
            <pc:docMk/>
            <pc:sldMk cId="2584938057" sldId="332"/>
            <ac:spMk id="7" creationId="{19D5C27D-F9C0-AB9C-0E73-C2E99C2D3F6E}"/>
          </ac:spMkLst>
        </pc:spChg>
      </pc:sldChg>
      <pc:sldChg chg="addSp delSp modSp new mod">
        <pc:chgData name="ITS - Joeri Blomberg" userId="f6d24b16-69cb-4763-9ce6-4f7e31bd9b91" providerId="ADAL" clId="{01AB2E8C-B2C0-4F1B-AFEA-E2F7EE1CF09A}" dt="2025-05-12T11:24:36.396" v="1026" actId="478"/>
        <pc:sldMkLst>
          <pc:docMk/>
          <pc:sldMk cId="3523549283" sldId="333"/>
        </pc:sldMkLst>
        <pc:spChg chg="mod">
          <ac:chgData name="ITS - Joeri Blomberg" userId="f6d24b16-69cb-4763-9ce6-4f7e31bd9b91" providerId="ADAL" clId="{01AB2E8C-B2C0-4F1B-AFEA-E2F7EE1CF09A}" dt="2025-05-06T13:05:40.083" v="495" actId="2711"/>
          <ac:spMkLst>
            <pc:docMk/>
            <pc:sldMk cId="3523549283" sldId="333"/>
            <ac:spMk id="3" creationId="{6D6F03B4-58A0-DB14-616D-735E65ABBC9B}"/>
          </ac:spMkLst>
        </pc:spChg>
        <pc:picChg chg="add mod">
          <ac:chgData name="ITS - Joeri Blomberg" userId="f6d24b16-69cb-4763-9ce6-4f7e31bd9b91" providerId="ADAL" clId="{01AB2E8C-B2C0-4F1B-AFEA-E2F7EE1CF09A}" dt="2025-05-12T11:24:32.390" v="1025"/>
          <ac:picMkLst>
            <pc:docMk/>
            <pc:sldMk cId="3523549283" sldId="333"/>
            <ac:picMk id="4" creationId="{F7B42466-8078-A045-3950-6841DB1080A8}"/>
          </ac:picMkLst>
        </pc:picChg>
      </pc:sldChg>
      <pc:sldChg chg="del">
        <pc:chgData name="ITS - Joeri Blomberg" userId="f6d24b16-69cb-4763-9ce6-4f7e31bd9b91" providerId="ADAL" clId="{01AB2E8C-B2C0-4F1B-AFEA-E2F7EE1CF09A}" dt="2025-04-11T13:53:19.157" v="7" actId="47"/>
        <pc:sldMkLst>
          <pc:docMk/>
          <pc:sldMk cId="3590824829" sldId="334"/>
        </pc:sldMkLst>
      </pc:sldChg>
      <pc:sldChg chg="modSp add mod modAnim modNotesTx">
        <pc:chgData name="ITS - Joeri Blomberg" userId="f6d24b16-69cb-4763-9ce6-4f7e31bd9b91" providerId="ADAL" clId="{01AB2E8C-B2C0-4F1B-AFEA-E2F7EE1CF09A}" dt="2025-05-27T12:47:36.850" v="1110" actId="27636"/>
        <pc:sldMkLst>
          <pc:docMk/>
          <pc:sldMk cId="3745425413" sldId="334"/>
        </pc:sldMkLst>
        <pc:spChg chg="mod">
          <ac:chgData name="ITS - Joeri Blomberg" userId="f6d24b16-69cb-4763-9ce6-4f7e31bd9b91" providerId="ADAL" clId="{01AB2E8C-B2C0-4F1B-AFEA-E2F7EE1CF09A}" dt="2025-05-27T12:47:36.850" v="1110" actId="27636"/>
          <ac:spMkLst>
            <pc:docMk/>
            <pc:sldMk cId="3745425413" sldId="334"/>
            <ac:spMk id="2" creationId="{6CF87A3B-ADD0-6D84-182F-3EDEB68179F3}"/>
          </ac:spMkLst>
        </pc:spChg>
        <pc:spChg chg="mod">
          <ac:chgData name="ITS - Joeri Blomberg" userId="f6d24b16-69cb-4763-9ce6-4f7e31bd9b91" providerId="ADAL" clId="{01AB2E8C-B2C0-4F1B-AFEA-E2F7EE1CF09A}" dt="2025-04-25T14:44:06.140" v="338" actId="20577"/>
          <ac:spMkLst>
            <pc:docMk/>
            <pc:sldMk cId="3745425413" sldId="334"/>
            <ac:spMk id="3" creationId="{ECF61513-15E9-D9A4-07AA-9832F381C66A}"/>
          </ac:spMkLst>
        </pc:spChg>
      </pc:sldChg>
      <pc:sldChg chg="del">
        <pc:chgData name="ITS - Joeri Blomberg" userId="f6d24b16-69cb-4763-9ce6-4f7e31bd9b91" providerId="ADAL" clId="{01AB2E8C-B2C0-4F1B-AFEA-E2F7EE1CF09A}" dt="2025-04-11T13:53:12.648" v="6" actId="47"/>
        <pc:sldMkLst>
          <pc:docMk/>
          <pc:sldMk cId="2962788310" sldId="335"/>
        </pc:sldMkLst>
      </pc:sldChg>
      <pc:sldChg chg="addSp modSp add mod ord modAnim modNotesTx">
        <pc:chgData name="ITS - Joeri Blomberg" userId="f6d24b16-69cb-4763-9ce6-4f7e31bd9b91" providerId="ADAL" clId="{01AB2E8C-B2C0-4F1B-AFEA-E2F7EE1CF09A}" dt="2025-05-12T11:22:05.141" v="1022"/>
        <pc:sldMkLst>
          <pc:docMk/>
          <pc:sldMk cId="3413887998" sldId="335"/>
        </pc:sldMkLst>
        <pc:spChg chg="mod">
          <ac:chgData name="ITS - Joeri Blomberg" userId="f6d24b16-69cb-4763-9ce6-4f7e31bd9b91" providerId="ADAL" clId="{01AB2E8C-B2C0-4F1B-AFEA-E2F7EE1CF09A}" dt="2025-05-12T11:18:53.433" v="1005" actId="20577"/>
          <ac:spMkLst>
            <pc:docMk/>
            <pc:sldMk cId="3413887998" sldId="335"/>
            <ac:spMk id="2" creationId="{AA1ECF8B-8A4F-8ECC-830B-11E2F8CBAB5D}"/>
          </ac:spMkLst>
        </pc:spChg>
        <pc:spChg chg="mod">
          <ac:chgData name="ITS - Joeri Blomberg" userId="f6d24b16-69cb-4763-9ce6-4f7e31bd9b91" providerId="ADAL" clId="{01AB2E8C-B2C0-4F1B-AFEA-E2F7EE1CF09A}" dt="2025-05-12T09:58:45.644" v="566" actId="20577"/>
          <ac:spMkLst>
            <pc:docMk/>
            <pc:sldMk cId="3413887998" sldId="335"/>
            <ac:spMk id="3" creationId="{926C6439-5E26-2CB7-A687-5155B53EA77A}"/>
          </ac:spMkLst>
        </pc:spChg>
        <pc:picChg chg="add mod">
          <ac:chgData name="ITS - Joeri Blomberg" userId="f6d24b16-69cb-4763-9ce6-4f7e31bd9b91" providerId="ADAL" clId="{01AB2E8C-B2C0-4F1B-AFEA-E2F7EE1CF09A}" dt="2025-05-12T11:19:42.122" v="1009" actId="1076"/>
          <ac:picMkLst>
            <pc:docMk/>
            <pc:sldMk cId="3413887998" sldId="335"/>
            <ac:picMk id="5" creationId="{95A4E6AE-EAB0-52D6-B823-F5B4768A6CA3}"/>
          </ac:picMkLst>
        </pc:picChg>
        <pc:picChg chg="add mod">
          <ac:chgData name="ITS - Joeri Blomberg" userId="f6d24b16-69cb-4763-9ce6-4f7e31bd9b91" providerId="ADAL" clId="{01AB2E8C-B2C0-4F1B-AFEA-E2F7EE1CF09A}" dt="2025-05-12T11:21:19.907" v="1018" actId="1076"/>
          <ac:picMkLst>
            <pc:docMk/>
            <pc:sldMk cId="3413887998" sldId="335"/>
            <ac:picMk id="6" creationId="{2E20EE03-723B-DF7F-2981-44ADE7A39DD0}"/>
          </ac:picMkLst>
        </pc:picChg>
      </pc:sldChg>
      <pc:sldMasterChg chg="delSldLayout">
        <pc:chgData name="ITS - Joeri Blomberg" userId="f6d24b16-69cb-4763-9ce6-4f7e31bd9b91" providerId="ADAL" clId="{01AB2E8C-B2C0-4F1B-AFEA-E2F7EE1CF09A}" dt="2025-04-11T13:53:21.429" v="8" actId="47"/>
        <pc:sldMasterMkLst>
          <pc:docMk/>
          <pc:sldMasterMk cId="893166564" sldId="2147483684"/>
        </pc:sldMasterMkLst>
        <pc:sldLayoutChg chg="del">
          <pc:chgData name="ITS - Joeri Blomberg" userId="f6d24b16-69cb-4763-9ce6-4f7e31bd9b91" providerId="ADAL" clId="{01AB2E8C-B2C0-4F1B-AFEA-E2F7EE1CF09A}" dt="2025-04-11T13:53:21.429" v="8" actId="47"/>
          <pc:sldLayoutMkLst>
            <pc:docMk/>
            <pc:sldMasterMk cId="893166564" sldId="2147483684"/>
            <pc:sldLayoutMk cId="1638315802" sldId="214748370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0C9CE39-2160-0151-0C8E-F814B12A70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09D3C9A-A527-80E4-5C4C-2B77700BCC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67372DDC-7330-AD4B-A09E-FBFA79413714}" type="datetimeFigureOut">
              <a:rPr lang="nl-NL" smtClean="0"/>
              <a:t>20-6-2025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3B7DEBC-E35B-8C43-E731-1A7099C15C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DAA7417-C497-9EB8-86F4-608CA3D524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3BC16E20-CA5A-1D4C-BC54-9E14279341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803398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57" userDrawn="1">
          <p15:clr>
            <a:srgbClr val="F26B43"/>
          </p15:clr>
        </p15:guide>
        <p15:guide id="2" pos="217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4C8924AC-F598-6C42-B7C9-A1AD5A42DEC8}" type="datetimeFigureOut">
              <a:rPr lang="nl-NL" smtClean="0"/>
              <a:t>20-6-2025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3D4A330F-507F-6845-8099-702A24DE22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4584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A330F-507F-6845-8099-702A24DE223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034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58888-70DF-7821-8D02-DEE6A3D06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038F7D6-1F57-5C29-2518-80630D3F7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46953C3-B412-8FBC-C76C-297097B27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>
              <a:latin typeface="DTLCaspariT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C1D791A-09F5-B199-5FC2-5628F1A9FA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A330F-507F-6845-8099-702A24DE223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8642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A330F-507F-6845-8099-702A24DE223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3564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>
              <a:latin typeface="DTLCaspariT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A330F-507F-6845-8099-702A24DE223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176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A09E9-B078-319C-9049-CA64E4A8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DB70970-A6A5-1428-8AED-9DFC19119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5C9E7FA-9E05-1E46-0AF9-BFF94FD7ED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>
                <a:latin typeface="DTLCaspariT" charset="0"/>
              </a:rPr>
              <a:t>Netwerk:</a:t>
            </a:r>
            <a:r>
              <a:rPr lang="nl-NL" dirty="0">
                <a:latin typeface="DTLCaspariT" charset="0"/>
              </a:rPr>
              <a:t> Privé-devices moeten op het gast-netwerk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>
                <a:latin typeface="DTLCaspariT" charset="0"/>
              </a:rPr>
              <a:t>Asset management: </a:t>
            </a:r>
            <a:r>
              <a:rPr lang="nl-NL" dirty="0">
                <a:latin typeface="DTLCaspariT" charset="0"/>
              </a:rPr>
              <a:t>Overname alle apparatuur, alles voorzien van een sticker, ook toekomstige hardware.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EF32328-E052-F055-CE9C-98652AF13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A330F-507F-6845-8099-702A24DE223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6807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A330F-507F-6845-8099-702A24DE223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2615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📞 </a:t>
            </a:r>
            <a:r>
              <a:rPr lang="nl-NL" dirty="0"/>
              <a:t>Iedereen kan contact opnemen.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A330F-507F-6845-8099-702A24DE223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5373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F23AB2B-E5AD-0412-BD38-C0E8DC211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651" b="14651"/>
          <a:stretch/>
        </p:blipFill>
        <p:spPr>
          <a:xfrm>
            <a:off x="-1" y="728421"/>
            <a:ext cx="12191999" cy="61295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6A0F30-FF54-4758-AACA-7D8673DCD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85161"/>
            <a:ext cx="10515600" cy="1286359"/>
          </a:xfrm>
          <a:prstGeom prst="round2SameRect">
            <a:avLst/>
          </a:prstGeom>
          <a:solidFill>
            <a:schemeClr val="bg1">
              <a:alpha val="80238"/>
            </a:schemeClr>
          </a:solidFill>
          <a:ln>
            <a:noFill/>
          </a:ln>
          <a:effectLst/>
        </p:spPr>
        <p:txBody>
          <a:bodyPr anchor="ctr" anchorCtr="0">
            <a:normAutofit/>
          </a:bodyPr>
          <a:lstStyle>
            <a:lvl1pPr>
              <a:defRPr sz="5400" b="0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6BD9932-68F3-5610-7CA1-F605EF609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671520"/>
            <a:ext cx="10514173" cy="548304"/>
          </a:xfrm>
          <a:solidFill>
            <a:schemeClr val="tx2"/>
          </a:solidFill>
          <a:ln>
            <a:noFill/>
          </a:ln>
        </p:spPr>
        <p:txBody>
          <a:bodyPr lIns="180000" tIns="72000" anchor="ctr" anchorCtr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D2714E35-9E27-8436-A4AE-FE2BAF99B2F9}"/>
              </a:ext>
            </a:extLst>
          </p:cNvPr>
          <p:cNvSpPr/>
          <p:nvPr userDrawn="1"/>
        </p:nvSpPr>
        <p:spPr>
          <a:xfrm>
            <a:off x="0" y="0"/>
            <a:ext cx="12191998" cy="7284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met aan één zijde afgeronde hoeken 1">
            <a:extLst>
              <a:ext uri="{FF2B5EF4-FFF2-40B4-BE49-F238E27FC236}">
                <a16:creationId xmlns:a16="http://schemas.microsoft.com/office/drawing/2014/main" id="{2912C5FA-F215-E170-1E46-13ADE2038F59}"/>
              </a:ext>
            </a:extLst>
          </p:cNvPr>
          <p:cNvSpPr/>
          <p:nvPr userDrawn="1"/>
        </p:nvSpPr>
        <p:spPr>
          <a:xfrm rot="10800000">
            <a:off x="831850" y="0"/>
            <a:ext cx="1635071" cy="1394847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4306" sx="110368" sy="110368" algn="ctr" rotWithShape="0">
              <a:prstClr val="black">
                <a:alpha val="197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Afbeelding 11" descr="Afbeelding met Graphics, symbool, ontwerp&#10;&#10;Automatisch gegenereerde beschrijving">
            <a:extLst>
              <a:ext uri="{FF2B5EF4-FFF2-40B4-BE49-F238E27FC236}">
                <a16:creationId xmlns:a16="http://schemas.microsoft.com/office/drawing/2014/main" id="{F56FD08C-0BF4-535C-DBAB-ABABB1E63F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4642" y="136525"/>
            <a:ext cx="1255980" cy="11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81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44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0071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6367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0659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8352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5879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7768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F23AB2B-E5AD-0412-BD38-C0E8DC211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278" b="12278"/>
          <a:stretch/>
        </p:blipFill>
        <p:spPr>
          <a:xfrm>
            <a:off x="-1" y="728421"/>
            <a:ext cx="12191999" cy="61295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6A0F30-FF54-4758-AACA-7D8673DCD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85161"/>
            <a:ext cx="10515600" cy="1286359"/>
          </a:xfrm>
          <a:prstGeom prst="roundRect">
            <a:avLst/>
          </a:prstGeom>
          <a:solidFill>
            <a:schemeClr val="bg1">
              <a:alpha val="80238"/>
            </a:schemeClr>
          </a:solidFill>
          <a:ln>
            <a:noFill/>
          </a:ln>
          <a:effectLst/>
        </p:spPr>
        <p:txBody>
          <a:bodyPr anchor="ctr" anchorCtr="0">
            <a:normAutofit/>
          </a:bodyPr>
          <a:lstStyle>
            <a:lvl1pPr>
              <a:defRPr sz="5400" b="0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D2714E35-9E27-8436-A4AE-FE2BAF99B2F9}"/>
              </a:ext>
            </a:extLst>
          </p:cNvPr>
          <p:cNvSpPr/>
          <p:nvPr userDrawn="1"/>
        </p:nvSpPr>
        <p:spPr>
          <a:xfrm>
            <a:off x="0" y="0"/>
            <a:ext cx="12191998" cy="7284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met aan één zijde afgeronde hoeken 1">
            <a:extLst>
              <a:ext uri="{FF2B5EF4-FFF2-40B4-BE49-F238E27FC236}">
                <a16:creationId xmlns:a16="http://schemas.microsoft.com/office/drawing/2014/main" id="{2912C5FA-F215-E170-1E46-13ADE2038F59}"/>
              </a:ext>
            </a:extLst>
          </p:cNvPr>
          <p:cNvSpPr/>
          <p:nvPr userDrawn="1"/>
        </p:nvSpPr>
        <p:spPr>
          <a:xfrm rot="10800000">
            <a:off x="831850" y="0"/>
            <a:ext cx="1635071" cy="1394847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4306" sx="110368" sy="110368" algn="ctr" rotWithShape="0">
              <a:prstClr val="black">
                <a:alpha val="197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Afbeelding 11" descr="Afbeelding met Graphics, symbool, ontwerp&#10;&#10;Automatisch gegenereerde beschrijving">
            <a:extLst>
              <a:ext uri="{FF2B5EF4-FFF2-40B4-BE49-F238E27FC236}">
                <a16:creationId xmlns:a16="http://schemas.microsoft.com/office/drawing/2014/main" id="{F56FD08C-0BF4-535C-DBAB-ABABB1E63F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4642" y="136525"/>
            <a:ext cx="1255980" cy="11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00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3FCC2F2F-FDB0-3FF6-722A-4F60C9367876}"/>
              </a:ext>
            </a:extLst>
          </p:cNvPr>
          <p:cNvSpPr/>
          <p:nvPr userDrawn="1"/>
        </p:nvSpPr>
        <p:spPr>
          <a:xfrm>
            <a:off x="0" y="674176"/>
            <a:ext cx="12192000" cy="61838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883789"/>
            <a:ext cx="10515600" cy="8053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Bedankt voor uw aandacht!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0A771-665C-8F96-160D-BE3CF0F15CE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718549"/>
            <a:ext cx="10515600" cy="128957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Wij de ICT, u het onderwijs!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18453A7-D05C-F8AC-7DAF-201EDF11DA77}"/>
              </a:ext>
            </a:extLst>
          </p:cNvPr>
          <p:cNvSpPr txBox="1"/>
          <p:nvPr userDrawn="1"/>
        </p:nvSpPr>
        <p:spPr>
          <a:xfrm>
            <a:off x="838201" y="6088184"/>
            <a:ext cx="3362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DTLCaspariT" pitchFamily="2" charset="77"/>
              </a:rPr>
              <a:t>www.ITS.nl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9071C64-EFD6-4DB4-F73D-A7EAA59246FC}"/>
              </a:ext>
            </a:extLst>
          </p:cNvPr>
          <p:cNvSpPr/>
          <p:nvPr userDrawn="1"/>
        </p:nvSpPr>
        <p:spPr>
          <a:xfrm>
            <a:off x="0" y="0"/>
            <a:ext cx="12191998" cy="7284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met aan één zijde afgeronde hoeken 4">
            <a:extLst>
              <a:ext uri="{FF2B5EF4-FFF2-40B4-BE49-F238E27FC236}">
                <a16:creationId xmlns:a16="http://schemas.microsoft.com/office/drawing/2014/main" id="{FA7F6A3D-E85E-6A71-2E63-9B1D23213A88}"/>
              </a:ext>
            </a:extLst>
          </p:cNvPr>
          <p:cNvSpPr/>
          <p:nvPr userDrawn="1"/>
        </p:nvSpPr>
        <p:spPr>
          <a:xfrm rot="10800000">
            <a:off x="831850" y="0"/>
            <a:ext cx="1635071" cy="1394847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4306" sx="110368" sy="110368" algn="ctr" rotWithShape="0">
              <a:prstClr val="black">
                <a:alpha val="197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Afbeelding 9" descr="Afbeelding met Graphics, symbool, ontwerp&#10;&#10;Automatisch gegenereerde beschrijving">
            <a:extLst>
              <a:ext uri="{FF2B5EF4-FFF2-40B4-BE49-F238E27FC236}">
                <a16:creationId xmlns:a16="http://schemas.microsoft.com/office/drawing/2014/main" id="{3D28CE48-6B8C-2129-5E83-9B6CB8234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642" y="136525"/>
            <a:ext cx="1255980" cy="11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4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3FCC2F2F-FDB0-3FF6-722A-4F60C9367876}"/>
              </a:ext>
            </a:extLst>
          </p:cNvPr>
          <p:cNvSpPr/>
          <p:nvPr userDrawn="1"/>
        </p:nvSpPr>
        <p:spPr>
          <a:xfrm>
            <a:off x="0" y="674176"/>
            <a:ext cx="12192000" cy="6183824"/>
          </a:xfrm>
          <a:prstGeom prst="rect">
            <a:avLst/>
          </a:prstGeom>
          <a:solidFill>
            <a:srgbClr val="E8F6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2883789"/>
            <a:ext cx="5264150" cy="805374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nl-NL"/>
              <a:t>Bedankt!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0A771-665C-8F96-160D-BE3CF0F15CE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3718549"/>
            <a:ext cx="5264150" cy="1289579"/>
          </a:xfrm>
        </p:spPr>
        <p:txBody>
          <a:bodyPr/>
          <a:lstStyle>
            <a:lvl1pPr marL="0" indent="0">
              <a:buNone/>
              <a:defRPr sz="2400">
                <a:solidFill>
                  <a:srgbClr val="0095D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Wij de ICT, u het onderwijs!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9071C64-EFD6-4DB4-F73D-A7EAA59246FC}"/>
              </a:ext>
            </a:extLst>
          </p:cNvPr>
          <p:cNvSpPr/>
          <p:nvPr userDrawn="1"/>
        </p:nvSpPr>
        <p:spPr>
          <a:xfrm>
            <a:off x="0" y="0"/>
            <a:ext cx="12191998" cy="7284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met aan één zijde afgeronde hoeken 4">
            <a:extLst>
              <a:ext uri="{FF2B5EF4-FFF2-40B4-BE49-F238E27FC236}">
                <a16:creationId xmlns:a16="http://schemas.microsoft.com/office/drawing/2014/main" id="{FA7F6A3D-E85E-6A71-2E63-9B1D23213A88}"/>
              </a:ext>
            </a:extLst>
          </p:cNvPr>
          <p:cNvSpPr/>
          <p:nvPr userDrawn="1"/>
        </p:nvSpPr>
        <p:spPr>
          <a:xfrm rot="10800000">
            <a:off x="831850" y="0"/>
            <a:ext cx="1635071" cy="1394847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4306" sx="110368" sy="110368" algn="ctr" rotWithShape="0">
              <a:prstClr val="black">
                <a:alpha val="197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Afbeelding 9" descr="Afbeelding met Graphics, symbool, ontwerp&#10;&#10;Automatisch gegenereerde beschrijving">
            <a:extLst>
              <a:ext uri="{FF2B5EF4-FFF2-40B4-BE49-F238E27FC236}">
                <a16:creationId xmlns:a16="http://schemas.microsoft.com/office/drawing/2014/main" id="{3D28CE48-6B8C-2129-5E83-9B6CB8234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642" y="136525"/>
            <a:ext cx="1255980" cy="1136879"/>
          </a:xfrm>
          <a:prstGeom prst="rect">
            <a:avLst/>
          </a:prstGeom>
        </p:spPr>
      </p:pic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BF614C99-FD8D-34AC-2C1F-700C7012CE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56783" y="728421"/>
            <a:ext cx="5135217" cy="612958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16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1CE8BC9-0F81-7649-DDDD-3816AD2D9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19565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DTLCaspariT" pitchFamily="2" charset="77"/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DTLCaspari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504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1CE8BC9-0F81-7649-DDDD-3816AD2D9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22982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250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186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501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DTLCaspariT" pitchFamily="2" charset="77"/>
              </a:defRPr>
            </a:lvl1pPr>
          </a:lstStyle>
          <a:p>
            <a:fld id="{1AC12EEB-8ABF-E04A-B50F-F899FB6D976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935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7" r:id="rId2"/>
    <p:sldLayoutId id="2147483706" r:id="rId3"/>
    <p:sldLayoutId id="2147483709" r:id="rId4"/>
    <p:sldLayoutId id="214748371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2"/>
          </a:solidFill>
          <a:latin typeface="DTLCaspari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501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3099053-5351-7A03-31D5-6EA820117A94}"/>
              </a:ext>
            </a:extLst>
          </p:cNvPr>
          <p:cNvSpPr/>
          <p:nvPr userDrawn="1"/>
        </p:nvSpPr>
        <p:spPr>
          <a:xfrm>
            <a:off x="0" y="6356350"/>
            <a:ext cx="12191998" cy="5016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76768F2-2C53-09AF-F25D-3E5444D3E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500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Syntax" pitchFamily="2" charset="77"/>
              </a:defRPr>
            </a:lvl1pPr>
          </a:lstStyle>
          <a:p>
            <a:fld id="{1AC12EEB-8ABF-E04A-B50F-F899FB6D976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Rechthoek met aan één zijde afgeronde hoeken 8">
            <a:extLst>
              <a:ext uri="{FF2B5EF4-FFF2-40B4-BE49-F238E27FC236}">
                <a16:creationId xmlns:a16="http://schemas.microsoft.com/office/drawing/2014/main" id="{7670C80A-042A-A708-CCC6-ECA492E958B0}"/>
              </a:ext>
            </a:extLst>
          </p:cNvPr>
          <p:cNvSpPr/>
          <p:nvPr userDrawn="1"/>
        </p:nvSpPr>
        <p:spPr>
          <a:xfrm>
            <a:off x="831851" y="5904854"/>
            <a:ext cx="1116312" cy="952304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4306" sx="110368" sy="110368" algn="ctr" rotWithShape="0">
              <a:prstClr val="black">
                <a:alpha val="197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Afbeelding 9" descr="Afbeelding met Graphics, symbool, ontwerp&#10;&#10;Automatisch gegenereerde beschrijving">
            <a:extLst>
              <a:ext uri="{FF2B5EF4-FFF2-40B4-BE49-F238E27FC236}">
                <a16:creationId xmlns:a16="http://schemas.microsoft.com/office/drawing/2014/main" id="{9663FD3E-2FBD-5699-8DB9-EABA6B4444F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30568" y="6055651"/>
            <a:ext cx="718878" cy="65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6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2"/>
          </a:solidFill>
          <a:latin typeface="DTLCaspari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its-itservices.topdesk.net/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075FBD-7655-AAC8-4623-FC877F9AC1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nl-NL" dirty="0"/>
              <a:t>Panta Rhei - ITS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0B72346-8093-82F7-E258-C9A099A3D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Klantgerichte ICT-service </a:t>
            </a:r>
            <a:r>
              <a:rPr lang="nl-NL" dirty="0"/>
              <a:t>voor uw scholen.</a:t>
            </a:r>
          </a:p>
        </p:txBody>
      </p:sp>
    </p:spTree>
    <p:extLst>
      <p:ext uri="{BB962C8B-B14F-4D97-AF65-F5344CB8AC3E}">
        <p14:creationId xmlns:p14="http://schemas.microsoft.com/office/powerpoint/2010/main" val="2134243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D6F03B4-58A0-DB14-616D-735E65AB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Onlineklas</a:t>
            </a:r>
          </a:p>
        </p:txBody>
      </p:sp>
      <p:pic>
        <p:nvPicPr>
          <p:cNvPr id="4" name="Picture 2" descr="M365 Portal">
            <a:extLst>
              <a:ext uri="{FF2B5EF4-FFF2-40B4-BE49-F238E27FC236}">
                <a16:creationId xmlns:a16="http://schemas.microsoft.com/office/drawing/2014/main" id="{F7B42466-8078-A045-3950-6841DB108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3812"/>
            <a:ext cx="12192000" cy="3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549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A4373-5750-9474-98FF-EF35D988D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9E838A2-1E8D-451F-EF64-A8AD30E946C6}"/>
              </a:ext>
            </a:extLst>
          </p:cNvPr>
          <p:cNvSpPr txBox="1">
            <a:spLocks/>
          </p:cNvSpPr>
          <p:nvPr/>
        </p:nvSpPr>
        <p:spPr>
          <a:xfrm>
            <a:off x="838201" y="2391508"/>
            <a:ext cx="5264150" cy="1842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DTLCaspariT" pitchFamily="2" charset="77"/>
                <a:ea typeface="+mj-ea"/>
                <a:cs typeface="+mj-cs"/>
              </a:defRPr>
            </a:lvl1pPr>
          </a:lstStyle>
          <a:p>
            <a:r>
              <a:rPr lang="nl-NL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Bedankt voor jullie aandacht!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BBC59094-B3A8-F4B3-5313-915DC656AD5C}"/>
              </a:ext>
            </a:extLst>
          </p:cNvPr>
          <p:cNvSpPr txBox="1">
            <a:spLocks/>
          </p:cNvSpPr>
          <p:nvPr/>
        </p:nvSpPr>
        <p:spPr>
          <a:xfrm>
            <a:off x="960783" y="5379887"/>
            <a:ext cx="5135217" cy="1041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0095DB"/>
                </a:solidFill>
                <a:latin typeface="DTLCaspari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DTLCaspari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DTLCaspari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DTLCaspari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DTLCaspariT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Wij de ICT, u het onderwijs!</a:t>
            </a:r>
          </a:p>
          <a:p>
            <a:endParaRPr lang="nl-NL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66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23AA18-6312-95F7-0019-487F97879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7" y="345863"/>
            <a:ext cx="10515600" cy="1325563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524419-A9B4-7CE1-FBBA-B38E65315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467" y="2173458"/>
            <a:ext cx="6612466" cy="374474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Aanleiding van de migratie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ITS: wie zijn wij en wat doen we?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ITS voor uw onderwijsorganisatie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Werkwijze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Contact opnemen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Onlineklas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DB58EDF-A143-9127-0B1D-5502E08A68BD}"/>
              </a:ext>
            </a:extLst>
          </p:cNvPr>
          <p:cNvSpPr txBox="1"/>
          <p:nvPr/>
        </p:nvSpPr>
        <p:spPr>
          <a:xfrm>
            <a:off x="858919" y="1530489"/>
            <a:ext cx="11333081" cy="369332"/>
          </a:xfrm>
          <a:prstGeom prst="rect">
            <a:avLst/>
          </a:prstGeom>
          <a:solidFill>
            <a:srgbClr val="0095DB"/>
          </a:solidFill>
        </p:spPr>
        <p:txBody>
          <a:bodyPr wrap="square" rtlCol="0" anchor="b">
            <a:spAutoFit/>
          </a:bodyPr>
          <a:lstStyle/>
          <a:p>
            <a:endParaRPr lang="nl-NL"/>
          </a:p>
        </p:txBody>
      </p:sp>
      <p:pic>
        <p:nvPicPr>
          <p:cNvPr id="7" name="Afbeelding 6" descr="Afbeelding met punaise, stilstaand, nagel, metaalwaren&#10;&#10;Automatisch gegenereerde beschrijving">
            <a:extLst>
              <a:ext uri="{FF2B5EF4-FFF2-40B4-BE49-F238E27FC236}">
                <a16:creationId xmlns:a16="http://schemas.microsoft.com/office/drawing/2014/main" id="{F4F00F6C-2A09-20FA-5D71-A21917F29A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273"/>
          <a:stretch/>
        </p:blipFill>
        <p:spPr>
          <a:xfrm>
            <a:off x="7549468" y="1899821"/>
            <a:ext cx="4642531" cy="445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87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2881F-F822-D925-8010-A297B14C5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A1ECF8B-8A4F-8ECC-830B-11E2F8CBA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655104" cy="39421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Aanbesteding door Panta Rhei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Eén beheerpartij voor alle scholen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Uniforme werkwijze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Verhoogde veiligheid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Centralisatie voor het IBP Normenkader</a:t>
            </a:r>
          </a:p>
          <a:p>
            <a:pPr lvl="1"/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26C6439-5E26-2CB7-A687-5155B53E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Aanleiding van de migratie</a:t>
            </a:r>
          </a:p>
        </p:txBody>
      </p:sp>
      <p:pic>
        <p:nvPicPr>
          <p:cNvPr id="5" name="Afbeelding 4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95A4E6AE-EAB0-52D6-B823-F5B4768A6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889" y="1004888"/>
            <a:ext cx="3324225" cy="1371600"/>
          </a:xfrm>
          <a:prstGeom prst="rect">
            <a:avLst/>
          </a:prstGeom>
        </p:spPr>
      </p:pic>
      <p:pic>
        <p:nvPicPr>
          <p:cNvPr id="6" name="Afbeelding 5" descr="Normenkader IBP">
            <a:extLst>
              <a:ext uri="{FF2B5EF4-FFF2-40B4-BE49-F238E27FC236}">
                <a16:creationId xmlns:a16="http://schemas.microsoft.com/office/drawing/2014/main" id="{2E20EE03-723B-DF7F-2981-44ADE7A39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0" y="3782428"/>
            <a:ext cx="3289919" cy="185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8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12B6F-1874-0873-270D-250EF890D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B61CF0-1679-EB8F-4FC7-5F5FA13B8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7" y="345863"/>
            <a:ext cx="10515600" cy="1325563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ITS: wie zijn wij en wat doen we?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5CFEA9-0B95-8A8D-770A-6F5445D2B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467" y="2300067"/>
            <a:ext cx="6162896" cy="3618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Wij bedienen ruim 500 scholen in Zuid-Holland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Ruim 35 jaar ervaring in het onderwijs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Unieke combinatie van ICT-expertise en kennis van het onderwijs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D64A868-4151-DCBF-60B0-979504059573}"/>
              </a:ext>
            </a:extLst>
          </p:cNvPr>
          <p:cNvSpPr txBox="1"/>
          <p:nvPr/>
        </p:nvSpPr>
        <p:spPr>
          <a:xfrm>
            <a:off x="1" y="1530489"/>
            <a:ext cx="12192000" cy="369332"/>
          </a:xfrm>
          <a:prstGeom prst="rect">
            <a:avLst/>
          </a:prstGeom>
          <a:solidFill>
            <a:srgbClr val="0095DB"/>
          </a:solidFill>
        </p:spPr>
        <p:txBody>
          <a:bodyPr wrap="square" lIns="108000" rIns="108000" rtlCol="0" anchor="b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is dé ICT-partner voor het primair, voortgezet en hoger onderwijs, en het (voortgezet) speciaal onderwijs.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31FF85F-841F-056A-A321-6333A63623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618" r="1319"/>
          <a:stretch/>
        </p:blipFill>
        <p:spPr>
          <a:xfrm>
            <a:off x="7560728" y="1899821"/>
            <a:ext cx="4631272" cy="447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8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87240-9630-74A3-5BCC-DE2A95D56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9098688-EA7D-28C7-F926-27786E82C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0011"/>
            <a:ext cx="10655104" cy="416750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Hoe gaan we dit doen?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Vast ITS rayonteam en altijd in uw buurt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Rayonteam van systeembeheerders met diverse specialismen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Aansturing door een ITS teamcoördinator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Overleg met directie/bestuur/ICT-coördinator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Begeleiding van onderwijskundig ICT-adviseur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</a:p>
          <a:p>
            <a:pPr lvl="1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op locatie</a:t>
            </a:r>
          </a:p>
          <a:p>
            <a:pPr lvl="1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op afstand</a:t>
            </a:r>
          </a:p>
          <a:p>
            <a:pPr lvl="1"/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EEDB0A5-992E-232B-684C-D8FEDEF3F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ITS voor uw onderwijsorganisatie</a:t>
            </a:r>
          </a:p>
        </p:txBody>
      </p:sp>
    </p:spTree>
    <p:extLst>
      <p:ext uri="{BB962C8B-B14F-4D97-AF65-F5344CB8AC3E}">
        <p14:creationId xmlns:p14="http://schemas.microsoft.com/office/powerpoint/2010/main" val="32178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7AD51-8301-AC89-9754-6063C50ED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F87A3B-ADD0-6D84-182F-3EDEB681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655104" cy="39421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lnSpc>
                <a:spcPct val="100000"/>
              </a:lnSpc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Microsoft, Google, Apple</a:t>
            </a:r>
          </a:p>
          <a:p>
            <a:pPr lvl="1">
              <a:lnSpc>
                <a:spcPct val="100000"/>
              </a:lnSpc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Werkplekken (chromebooks, iPads, desktops, laptops)</a:t>
            </a:r>
          </a:p>
          <a:p>
            <a:pPr lvl="1">
              <a:lnSpc>
                <a:spcPct val="100000"/>
              </a:lnSpc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Netwerk</a:t>
            </a:r>
          </a:p>
          <a:p>
            <a:pPr lvl="1">
              <a:lnSpc>
                <a:spcPct val="100000"/>
              </a:lnSpc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Educonnector, Onlineklas, </a:t>
            </a:r>
            <a:r>
              <a:rPr lang="nl-NL" sz="2800" dirty="0" err="1">
                <a:latin typeface="Arial" panose="020B0604020202020204" pitchFamily="34" charset="0"/>
                <a:cs typeface="Arial" panose="020B0604020202020204" pitchFamily="34" charset="0"/>
              </a:rPr>
              <a:t>Impero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Back-ups</a:t>
            </a:r>
          </a:p>
          <a:p>
            <a:pPr lvl="1">
              <a:lnSpc>
                <a:spcPct val="100000"/>
              </a:lnSpc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Printers</a:t>
            </a:r>
          </a:p>
          <a:p>
            <a:pPr lvl="1">
              <a:lnSpc>
                <a:spcPct val="100000"/>
              </a:lnSpc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Asset management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CF61513-15E9-D9A4-07AA-9832F381C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Wat beheren we?</a:t>
            </a:r>
          </a:p>
        </p:txBody>
      </p:sp>
    </p:spTree>
    <p:extLst>
      <p:ext uri="{BB962C8B-B14F-4D97-AF65-F5344CB8AC3E}">
        <p14:creationId xmlns:p14="http://schemas.microsoft.com/office/powerpoint/2010/main" val="374542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524419-A9B4-7CE1-FBBA-B38E65315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158"/>
            <a:ext cx="5833534" cy="4151842"/>
          </a:xfrm>
        </p:spPr>
        <p:txBody>
          <a:bodyPr>
            <a:noAutofit/>
          </a:bodyPr>
          <a:lstStyle/>
          <a:p>
            <a:pPr lvl="1"/>
            <a:endParaRPr lang="nl-NL" dirty="0"/>
          </a:p>
          <a:p>
            <a:pPr lvl="1"/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>
              <a:latin typeface="DTLCaspariT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latin typeface="DTLCaspariT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dirty="0">
              <a:latin typeface="DTLCaspariT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5C1EA37-F10C-8894-CECE-26F61A265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170" y="1143000"/>
            <a:ext cx="9898739" cy="44197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F23AA18-6312-95F7-0019-487F97879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Werkwijze</a:t>
            </a:r>
          </a:p>
        </p:txBody>
      </p:sp>
    </p:spTree>
    <p:extLst>
      <p:ext uri="{BB962C8B-B14F-4D97-AF65-F5344CB8AC3E}">
        <p14:creationId xmlns:p14="http://schemas.microsoft.com/office/powerpoint/2010/main" val="315480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BC47E8A-E73C-B04C-9E2E-DAE0F751B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1346"/>
            <a:ext cx="10515600" cy="24164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📞 070 301 80 00</a:t>
            </a:r>
          </a:p>
          <a:p>
            <a:pPr marL="0" indent="0">
              <a:buNone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📅 maandag - vrijdag</a:t>
            </a:r>
          </a:p>
          <a:p>
            <a:pPr marL="0" indent="0">
              <a:buNone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🕑 07.30 – 17.00 uur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4C66A36-A9FA-C299-1183-B41BD256305D}"/>
              </a:ext>
            </a:extLst>
          </p:cNvPr>
          <p:cNvSpPr txBox="1">
            <a:spLocks/>
          </p:cNvSpPr>
          <p:nvPr/>
        </p:nvSpPr>
        <p:spPr>
          <a:xfrm>
            <a:off x="838200" y="394959"/>
            <a:ext cx="10515600" cy="13241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2"/>
                </a:solidFill>
                <a:latin typeface="DTLCaspariT" pitchFamily="2" charset="77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400" dirty="0">
                <a:latin typeface="Arial"/>
                <a:cs typeface="Arial"/>
              </a:rPr>
              <a:t>Contact opnemen met ITS - telefonisch</a:t>
            </a:r>
            <a:endParaRPr lang="nl-NL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321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DC04F-E06E-68D2-CB5F-4CA17B269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14D70CB7-5F0B-B9DA-B1D2-D2EF1EF38C08}"/>
              </a:ext>
            </a:extLst>
          </p:cNvPr>
          <p:cNvSpPr txBox="1">
            <a:spLocks/>
          </p:cNvSpPr>
          <p:nvPr/>
        </p:nvSpPr>
        <p:spPr>
          <a:xfrm>
            <a:off x="838200" y="394959"/>
            <a:ext cx="10515600" cy="13241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2"/>
                </a:solidFill>
                <a:latin typeface="DTLCaspariT" pitchFamily="2" charset="77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400" dirty="0">
                <a:latin typeface="Arial"/>
                <a:cs typeface="Arial"/>
              </a:rPr>
              <a:t>Contact opnemen met ITS - online</a:t>
            </a:r>
            <a:endParaRPr lang="nl-NL" sz="3600" dirty="0">
              <a:latin typeface="Arial"/>
              <a:cs typeface="Arial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19D5C27D-F9C0-AB9C-0E73-C2E99C2D3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8816"/>
            <a:ext cx="10515600" cy="350202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💻 </a:t>
            </a: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Inloggen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(topdesk.net)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(knop op SharePoint)</a:t>
            </a:r>
          </a:p>
          <a:p>
            <a:pPr algn="l"/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Alle medewerkers kunnen melden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Storing melden / service aanvraag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Overzicht aanvragen</a:t>
            </a:r>
          </a:p>
        </p:txBody>
      </p:sp>
    </p:spTree>
    <p:extLst>
      <p:ext uri="{BB962C8B-B14F-4D97-AF65-F5344CB8AC3E}">
        <p14:creationId xmlns:p14="http://schemas.microsoft.com/office/powerpoint/2010/main" val="2584938057"/>
      </p:ext>
    </p:extLst>
  </p:cSld>
  <p:clrMapOvr>
    <a:masterClrMapping/>
  </p:clrMapOvr>
</p:sld>
</file>

<file path=ppt/theme/theme1.xml><?xml version="1.0" encoding="utf-8"?>
<a:theme xmlns:a="http://schemas.openxmlformats.org/drawingml/2006/main" name="Omslag">
  <a:themeElements>
    <a:clrScheme name="ITS">
      <a:dk1>
        <a:srgbClr val="000000"/>
      </a:dk1>
      <a:lt1>
        <a:srgbClr val="FFFFFF"/>
      </a:lt1>
      <a:dk2>
        <a:srgbClr val="000423"/>
      </a:dk2>
      <a:lt2>
        <a:srgbClr val="168EDE"/>
      </a:lt2>
      <a:accent1>
        <a:srgbClr val="69ADA6"/>
      </a:accent1>
      <a:accent2>
        <a:srgbClr val="ED7D31"/>
      </a:accent2>
      <a:accent3>
        <a:srgbClr val="9D9D9C"/>
      </a:accent3>
      <a:accent4>
        <a:srgbClr val="FFDF49"/>
      </a:accent4>
      <a:accent5>
        <a:srgbClr val="47B0DD"/>
      </a:accent5>
      <a:accent6>
        <a:srgbClr val="7FAD2B"/>
      </a:accent6>
      <a:hlink>
        <a:srgbClr val="2E3370"/>
      </a:hlink>
      <a:folHlink>
        <a:srgbClr val="2E337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latin typeface="Syntax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TS_ppt-template" id="{C8061E8E-6246-3447-A738-DAFA2D836D3B}" vid="{0455AE7A-E376-D84B-ADE9-C869204BABE2}"/>
    </a:ext>
  </a:extLst>
</a:theme>
</file>

<file path=ppt/theme/theme2.xml><?xml version="1.0" encoding="utf-8"?>
<a:theme xmlns:a="http://schemas.openxmlformats.org/drawingml/2006/main" name="1_Inhoud">
  <a:themeElements>
    <a:clrScheme name="ITS">
      <a:dk1>
        <a:srgbClr val="000000"/>
      </a:dk1>
      <a:lt1>
        <a:srgbClr val="FFFFFF"/>
      </a:lt1>
      <a:dk2>
        <a:srgbClr val="000423"/>
      </a:dk2>
      <a:lt2>
        <a:srgbClr val="168EDE"/>
      </a:lt2>
      <a:accent1>
        <a:srgbClr val="69ADA6"/>
      </a:accent1>
      <a:accent2>
        <a:srgbClr val="ED7D31"/>
      </a:accent2>
      <a:accent3>
        <a:srgbClr val="9D9D9C"/>
      </a:accent3>
      <a:accent4>
        <a:srgbClr val="FFDF49"/>
      </a:accent4>
      <a:accent5>
        <a:srgbClr val="47B0DD"/>
      </a:accent5>
      <a:accent6>
        <a:srgbClr val="7FAD2B"/>
      </a:accent6>
      <a:hlink>
        <a:srgbClr val="2E3370"/>
      </a:hlink>
      <a:folHlink>
        <a:srgbClr val="2E3370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S_ppt-template" id="{C8061E8E-6246-3447-A738-DAFA2D836D3B}" vid="{8F082A48-ECEA-8841-A111-E2F64CD5E6DE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7F4507CDA8A047ABBEA0D741209B5F" ma:contentTypeVersion="4" ma:contentTypeDescription="Een nieuw document maken." ma:contentTypeScope="" ma:versionID="22dcc8a846c65d7f02a090d273848e3a">
  <xsd:schema xmlns:xsd="http://www.w3.org/2001/XMLSchema" xmlns:xs="http://www.w3.org/2001/XMLSchema" xmlns:p="http://schemas.microsoft.com/office/2006/metadata/properties" xmlns:ns2="e862506e-eb53-45a0-9127-11c9efb2b86f" targetNamespace="http://schemas.microsoft.com/office/2006/metadata/properties" ma:root="true" ma:fieldsID="8d906a5c41e375cd32bcd96536fdc5af" ns2:_="">
    <xsd:import namespace="e862506e-eb53-45a0-9127-11c9efb2b8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62506e-eb53-45a0-9127-11c9efb2b8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8AF0B48-5F84-4E64-B5AB-B816C115A0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62506e-eb53-45a0-9127-11c9efb2b8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D1E3C1-B336-44CF-923B-38C40AC8AC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F2B207-56B6-4784-BBDD-77BAE840F10F}">
  <ds:schemaRefs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e862506e-eb53-45a0-9127-11c9efb2b86f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ITS_ppt-template</Template>
  <TotalTime>533</TotalTime>
  <Words>284</Words>
  <Application>Microsoft Office PowerPoint</Application>
  <PresentationFormat>Breedbeeld</PresentationFormat>
  <Paragraphs>70</Paragraphs>
  <Slides>11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11</vt:i4>
      </vt:variant>
    </vt:vector>
  </HeadingPairs>
  <TitlesOfParts>
    <vt:vector size="17" baseType="lpstr">
      <vt:lpstr>Arial</vt:lpstr>
      <vt:lpstr>Calibri</vt:lpstr>
      <vt:lpstr>Syntax</vt:lpstr>
      <vt:lpstr>DTLCaspariT</vt:lpstr>
      <vt:lpstr>Omslag</vt:lpstr>
      <vt:lpstr>1_Inhoud</vt:lpstr>
      <vt:lpstr>Panta Rhei - ITS</vt:lpstr>
      <vt:lpstr>Agenda</vt:lpstr>
      <vt:lpstr>Aanleiding van de migratie</vt:lpstr>
      <vt:lpstr>ITS: wie zijn wij en wat doen we?</vt:lpstr>
      <vt:lpstr>ITS voor uw onderwijsorganisatie</vt:lpstr>
      <vt:lpstr>Wat beheren we?</vt:lpstr>
      <vt:lpstr>Werkwijze</vt:lpstr>
      <vt:lpstr>PowerPoint-presentatie</vt:lpstr>
      <vt:lpstr>PowerPoint-presentatie</vt:lpstr>
      <vt:lpstr>Onlineklas</vt:lpstr>
      <vt:lpstr>PowerPoint-presentatie</vt:lpstr>
    </vt:vector>
  </TitlesOfParts>
  <Company>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ITS Dienstverlening Panta Rhei</dc:title>
  <dc:creator>Joeri Blomberg</dc:creator>
  <cp:lastModifiedBy>ITS - Joeri Blomberg</cp:lastModifiedBy>
  <cp:revision>35</cp:revision>
  <cp:lastPrinted>2024-01-19T08:48:07Z</cp:lastPrinted>
  <dcterms:created xsi:type="dcterms:W3CDTF">2024-01-17T17:26:02Z</dcterms:created>
  <dcterms:modified xsi:type="dcterms:W3CDTF">2025-06-20T09:32:43Z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0x0101007E7F4507CDA8A047ABBEA0D741209B5F</vt:lpwstr>
  </property>
  <property fmtid="{D5CDD505-2E9C-101B-9397-08002B2CF9AE}" pid="3" name="MediaServiceImageTags">
    <vt:lpwstr/>
  </property>
</Properties>
</file>