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5046-3DE4-47F7-89AC-E896B43FE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002F7-9FF0-4BA3-BB08-85F6F4BB1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82B09-4D98-4BD3-B51B-5AB380C8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EFE8A-F464-4F1F-B74B-9B12A514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B6B11-6070-4581-B4D2-6E4773E3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0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C11C-473C-4A11-B718-86E6DA51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81F54-5583-48B6-A3C1-2E1227006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BBA2-1215-4475-8F0B-4353B2F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07678-C543-4401-8122-F95341FA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9BDB1-0E62-4506-B542-0E96C668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30465-81FF-4AC2-8E9A-A1ED04CBC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BC3E2-AFD0-400C-94E0-FEB5F3308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AF43-95AD-4B3B-9AB2-F9A2AF8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BC5A3-11D6-4664-A43B-95243AE1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D9200-C6D2-48C5-9AF3-5A78F9F8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FE40-28B4-4B1E-9121-D769C2C5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D2E8-CE10-444E-B8C9-63602001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1DBF4-5CC3-4774-B111-227CD2D5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635D2-D825-4E9B-AC55-B7413A1A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C0457-39B4-4D45-91FC-8124DAB9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F55F-98F1-46B6-911C-78C606E2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34B92-427C-43D3-8FAB-476C54F33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F2C6-AAD3-4309-86FE-F0D183A5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5FC88-D367-48B3-A26F-90B0357B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BAFA-BC76-4EA0-8560-40C8C46E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7EF8-DD59-4686-80C3-0C65CDB6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A68E-CC3D-4A0E-97B4-E1BD85F6A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CD601-FEDA-4E16-B5F7-9D7AB6248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C058E-214D-445B-A578-A69B959F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F0400-562F-4877-BF33-3117D203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714D-707A-4B0C-AB6C-0C2C7025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F044-2D6F-440C-8E3F-2F8CB297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44EF5-CBDD-496E-B618-82AA3480D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66273-6859-40EF-BCB7-53E3AAABA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DCAC6-429B-4A6F-AA1A-46236DC42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64115-56C3-49A8-ACB5-A03CF8910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B8F37-17F5-401F-AAEA-F6BA5A88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3EA5B-4F6D-4E91-A2EB-F62765BF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4E617-0B07-4454-A296-61D5033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D2A6-7CD5-4657-AEDE-D9AECECF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C271B-4B42-4C36-8D81-24B57563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AB80C-E7D9-4DB5-85F1-F2A41646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8DBFF-64A9-44D0-ACBF-C6D4CF17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36118-3092-4069-B890-637231D8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CD614-168D-4A2E-B353-4738C0ED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77CB2-6485-4F08-B291-4434CE7F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2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EA68-2D74-4FBA-8606-95EDD203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D549-9582-4B73-AAF6-174F6F0D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C7DB9-DD6E-4481-9923-FBF7DCCA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7FE48-BEEA-48BD-8C2D-532B8891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F59F-5164-4554-AF9A-A10BF0B1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F4182-9FB6-44ED-BC8E-7A7A5443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CA87-60FB-4A76-9A25-26ED3E11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A1FB-FC5A-417F-BE89-2D8DC6CB5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B4BB-89DC-4E87-B839-67B34F2EF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0F216-4FF0-42AD-82FC-CA63326E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76861-605D-4F42-907D-858DF641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274A8-DFA2-496F-BD74-28BF9965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DDE7-4FFA-431B-B4DA-33C17AEA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57E75-D957-4776-BF2D-108CBA5A4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06BE-736A-4E8A-A125-FC03F0124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1FC6-7CC7-459D-8888-D97C2D24D8C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C88AC-540D-427D-8BA7-D62AD8D39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CC9A-AC3B-4C9C-8003-14F855253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D9B9-14B0-404B-B165-F1C15C71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ilding in front of a mountain&#10;&#10;Description automatically generated with low confidence">
            <a:extLst>
              <a:ext uri="{FF2B5EF4-FFF2-40B4-BE49-F238E27FC236}">
                <a16:creationId xmlns:a16="http://schemas.microsoft.com/office/drawing/2014/main" id="{F193CE8E-2749-43BD-95FD-EA15DDF93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71669-D34B-4A61-A6A2-5EE95571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Bible Geography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22741-BCED-4E6E-9B5E-905AF3CC8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February 23, 2023</a:t>
            </a:r>
          </a:p>
        </p:txBody>
      </p:sp>
    </p:spTree>
    <p:extLst>
      <p:ext uri="{BB962C8B-B14F-4D97-AF65-F5344CB8AC3E}">
        <p14:creationId xmlns:p14="http://schemas.microsoft.com/office/powerpoint/2010/main" val="150856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926B-A017-43D4-9194-F1B4AC2C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Mesopotamia</a:t>
            </a:r>
          </a:p>
        </p:txBody>
      </p:sp>
      <p:pic>
        <p:nvPicPr>
          <p:cNvPr id="5" name="Content Placeholder 4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84925D3C-5FAD-4B20-BB54-893109A7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8267883" cy="50069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ED95D5-EC96-4973-921F-EA63905CD42F}"/>
              </a:ext>
            </a:extLst>
          </p:cNvPr>
          <p:cNvSpPr txBox="1"/>
          <p:nvPr/>
        </p:nvSpPr>
        <p:spPr>
          <a:xfrm>
            <a:off x="2522095" y="5417886"/>
            <a:ext cx="60935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https://sciencing.com/</a:t>
            </a:r>
          </a:p>
        </p:txBody>
      </p:sp>
      <p:pic>
        <p:nvPicPr>
          <p:cNvPr id="9" name="Picture 8" descr="A close-up of a coin&#10;&#10;Description automatically generated with low confidence">
            <a:extLst>
              <a:ext uri="{FF2B5EF4-FFF2-40B4-BE49-F238E27FC236}">
                <a16:creationId xmlns:a16="http://schemas.microsoft.com/office/drawing/2014/main" id="{3395B15D-0B55-4258-BEBB-C66E8A540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94" y="1690688"/>
            <a:ext cx="3560710" cy="5167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1D951D-E1D0-4ECA-B209-E50A6E56F3FB}"/>
              </a:ext>
            </a:extLst>
          </p:cNvPr>
          <p:cNvSpPr txBox="1"/>
          <p:nvPr/>
        </p:nvSpPr>
        <p:spPr>
          <a:xfrm>
            <a:off x="8615595" y="6123543"/>
            <a:ext cx="60935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https://www.khanacademy.org/</a:t>
            </a:r>
          </a:p>
        </p:txBody>
      </p:sp>
    </p:spTree>
    <p:extLst>
      <p:ext uri="{BB962C8B-B14F-4D97-AF65-F5344CB8AC3E}">
        <p14:creationId xmlns:p14="http://schemas.microsoft.com/office/powerpoint/2010/main" val="129307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7CA28-2DD8-4D9F-A938-63A0BF84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Land of the Hittites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A2FD952-D037-49A1-A3BF-83CFF5BBE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437111" cy="685799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E3A229-A86A-472C-AD23-6E2BA4610D8B}"/>
              </a:ext>
            </a:extLst>
          </p:cNvPr>
          <p:cNvSpPr txBox="1"/>
          <p:nvPr/>
        </p:nvSpPr>
        <p:spPr>
          <a:xfrm>
            <a:off x="2713220" y="6488668"/>
            <a:ext cx="6145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https://study.com/</a:t>
            </a:r>
          </a:p>
        </p:txBody>
      </p:sp>
    </p:spTree>
    <p:extLst>
      <p:ext uri="{BB962C8B-B14F-4D97-AF65-F5344CB8AC3E}">
        <p14:creationId xmlns:p14="http://schemas.microsoft.com/office/powerpoint/2010/main" val="344768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rock, stone&#10;&#10;Description automatically generated">
            <a:extLst>
              <a:ext uri="{FF2B5EF4-FFF2-40B4-BE49-F238E27FC236}">
                <a16:creationId xmlns:a16="http://schemas.microsoft.com/office/drawing/2014/main" id="{A7D71033-6E13-4BE4-8B9A-9ED637716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9B732-33EC-4676-83CF-7EDE33BE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Hieroglyphs discovered in tunnel at Hattusa, capital of the Hittites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1E2965-6F00-45E2-80CF-10BB183E3A96}"/>
              </a:ext>
            </a:extLst>
          </p:cNvPr>
          <p:cNvSpPr txBox="1"/>
          <p:nvPr/>
        </p:nvSpPr>
        <p:spPr>
          <a:xfrm>
            <a:off x="4838075" y="6397953"/>
            <a:ext cx="6198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https://arkeonews.net/</a:t>
            </a:r>
          </a:p>
        </p:txBody>
      </p:sp>
    </p:spTree>
    <p:extLst>
      <p:ext uri="{BB962C8B-B14F-4D97-AF65-F5344CB8AC3E}">
        <p14:creationId xmlns:p14="http://schemas.microsoft.com/office/powerpoint/2010/main" val="326968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3B7D-C9E9-47FC-A602-12CE2B0C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Hittites were warriors and had vast amount of chariots</a:t>
            </a:r>
          </a:p>
        </p:txBody>
      </p:sp>
      <p:pic>
        <p:nvPicPr>
          <p:cNvPr id="5" name="Content Placeholder 4" descr="A picture containing rock, outdoor, rocky, stone&#10;&#10;Description automatically generated">
            <a:extLst>
              <a:ext uri="{FF2B5EF4-FFF2-40B4-BE49-F238E27FC236}">
                <a16:creationId xmlns:a16="http://schemas.microsoft.com/office/drawing/2014/main" id="{068849D0-4CCE-42D7-BFF0-31780A351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2000" cy="50323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BC057-14F6-473A-A771-BC04CD1E9400}"/>
              </a:ext>
            </a:extLst>
          </p:cNvPr>
          <p:cNvSpPr txBox="1"/>
          <p:nvPr/>
        </p:nvSpPr>
        <p:spPr>
          <a:xfrm>
            <a:off x="3983636" y="6488667"/>
            <a:ext cx="6198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https://www.nationalgeographic.co.uk/</a:t>
            </a:r>
          </a:p>
        </p:txBody>
      </p:sp>
    </p:spTree>
    <p:extLst>
      <p:ext uri="{BB962C8B-B14F-4D97-AF65-F5344CB8AC3E}">
        <p14:creationId xmlns:p14="http://schemas.microsoft.com/office/powerpoint/2010/main" val="1083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8A9FC-5A42-4F41-B75D-FB57E691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More ancient reminders of the Hittites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, rock, stone, megalith&#10;&#10;Description automatically generated">
            <a:extLst>
              <a:ext uri="{FF2B5EF4-FFF2-40B4-BE49-F238E27FC236}">
                <a16:creationId xmlns:a16="http://schemas.microsoft.com/office/drawing/2014/main" id="{45BDEFAA-7726-4C18-B1BC-65D079451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217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AD1392-AB85-4D11-843F-A4F2847F88D1}"/>
              </a:ext>
            </a:extLst>
          </p:cNvPr>
          <p:cNvSpPr txBox="1"/>
          <p:nvPr/>
        </p:nvSpPr>
        <p:spPr>
          <a:xfrm>
            <a:off x="3098505" y="5413248"/>
            <a:ext cx="60935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https://www.ancientpages.com/</a:t>
            </a:r>
          </a:p>
        </p:txBody>
      </p:sp>
    </p:spTree>
    <p:extLst>
      <p:ext uri="{BB962C8B-B14F-4D97-AF65-F5344CB8AC3E}">
        <p14:creationId xmlns:p14="http://schemas.microsoft.com/office/powerpoint/2010/main" val="24505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4481-3AFE-43AE-96CE-44695125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9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Map showing area of recent Turkey/Syria earthquake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A079027C-E4C9-432C-9FF2-2D4DEB97B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4084"/>
            <a:ext cx="12192000" cy="546391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CF0132-0F31-4C27-BB95-5A2F94CE3BA1}"/>
              </a:ext>
            </a:extLst>
          </p:cNvPr>
          <p:cNvSpPr txBox="1"/>
          <p:nvPr/>
        </p:nvSpPr>
        <p:spPr>
          <a:xfrm>
            <a:off x="7206521" y="6488667"/>
            <a:ext cx="619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From United States Geological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9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4977-9B69-453E-BE04-3C7F33F5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Turkey/Syrian area noted for earthquakes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BB0D00B3-829D-4C11-85F0-D9BFF96D3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26"/>
            <a:ext cx="12192000" cy="552387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6C488-61A2-4DDE-99DA-433E026AF628}"/>
              </a:ext>
            </a:extLst>
          </p:cNvPr>
          <p:cNvSpPr txBox="1"/>
          <p:nvPr/>
        </p:nvSpPr>
        <p:spPr>
          <a:xfrm>
            <a:off x="7806128" y="6308209"/>
            <a:ext cx="6198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https://www.newsweek.com/</a:t>
            </a:r>
          </a:p>
        </p:txBody>
      </p:sp>
    </p:spTree>
    <p:extLst>
      <p:ext uri="{BB962C8B-B14F-4D97-AF65-F5344CB8AC3E}">
        <p14:creationId xmlns:p14="http://schemas.microsoft.com/office/powerpoint/2010/main" val="416541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9382FC1-CCFA-4476-9F47-00B430927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"/>
            <a:ext cx="12191234" cy="6858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9A039C-663E-48EB-8FC3-67FBE03A8884}"/>
              </a:ext>
            </a:extLst>
          </p:cNvPr>
          <p:cNvSpPr txBox="1"/>
          <p:nvPr/>
        </p:nvSpPr>
        <p:spPr>
          <a:xfrm>
            <a:off x="7530669" y="6488240"/>
            <a:ext cx="6198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https://abcnews.go.com/</a:t>
            </a:r>
          </a:p>
        </p:txBody>
      </p:sp>
    </p:spTree>
    <p:extLst>
      <p:ext uri="{BB962C8B-B14F-4D97-AF65-F5344CB8AC3E}">
        <p14:creationId xmlns:p14="http://schemas.microsoft.com/office/powerpoint/2010/main" val="63203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4069-07E2-408C-A0B2-D0A2935B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Jacob’s well as noted in John 4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D39C91F-FEDB-4C5A-B491-E3C1FACA3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1999" cy="49199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63985-D3EF-4344-82F7-F5D90878AD79}"/>
              </a:ext>
            </a:extLst>
          </p:cNvPr>
          <p:cNvSpPr txBox="1"/>
          <p:nvPr/>
        </p:nvSpPr>
        <p:spPr>
          <a:xfrm>
            <a:off x="7194030" y="6511177"/>
            <a:ext cx="6198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https://bibleatlas.org/</a:t>
            </a:r>
          </a:p>
        </p:txBody>
      </p:sp>
    </p:spTree>
    <p:extLst>
      <p:ext uri="{BB962C8B-B14F-4D97-AF65-F5344CB8AC3E}">
        <p14:creationId xmlns:p14="http://schemas.microsoft.com/office/powerpoint/2010/main" val="276584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71D8-F54E-4D8B-8CAA-34CBD3FB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Another view of Sychar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0AC46F9-F516-40BD-83DE-E9CECC9C6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364106"/>
            <a:ext cx="10515600" cy="5493894"/>
          </a:xfrm>
        </p:spPr>
      </p:pic>
    </p:spTree>
    <p:extLst>
      <p:ext uri="{BB962C8B-B14F-4D97-AF65-F5344CB8AC3E}">
        <p14:creationId xmlns:p14="http://schemas.microsoft.com/office/powerpoint/2010/main" val="122590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9BE6-B15F-49B4-B699-A40BDF12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Jacob’s well is inside the St. </a:t>
            </a:r>
            <a:r>
              <a:rPr lang="en-US" dirty="0" err="1"/>
              <a:t>Photina</a:t>
            </a:r>
            <a:r>
              <a:rPr lang="en-US" dirty="0"/>
              <a:t> Basilica</a:t>
            </a:r>
          </a:p>
        </p:txBody>
      </p:sp>
      <p:pic>
        <p:nvPicPr>
          <p:cNvPr id="5" name="Content Placeholder 4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BFA9DA70-0D39-43A0-A555-D786F203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41" y="1690687"/>
            <a:ext cx="6795541" cy="5167312"/>
          </a:xfrm>
        </p:spPr>
      </p:pic>
      <p:pic>
        <p:nvPicPr>
          <p:cNvPr id="7" name="Picture 6" descr="A picture containing tree, outdoor, sky, building&#10;&#10;Description automatically generated">
            <a:extLst>
              <a:ext uri="{FF2B5EF4-FFF2-40B4-BE49-F238E27FC236}">
                <a16:creationId xmlns:a16="http://schemas.microsoft.com/office/drawing/2014/main" id="{3FB36244-28DB-4992-B1E1-7E1C95487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396459" cy="5167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7D8A20-32C3-43F7-86ED-F6F20796F60A}"/>
              </a:ext>
            </a:extLst>
          </p:cNvPr>
          <p:cNvSpPr txBox="1"/>
          <p:nvPr/>
        </p:nvSpPr>
        <p:spPr>
          <a:xfrm>
            <a:off x="1169234" y="6308209"/>
            <a:ext cx="6145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https://www.seetheholyland.net/</a:t>
            </a:r>
          </a:p>
        </p:txBody>
      </p:sp>
    </p:spTree>
    <p:extLst>
      <p:ext uri="{BB962C8B-B14F-4D97-AF65-F5344CB8AC3E}">
        <p14:creationId xmlns:p14="http://schemas.microsoft.com/office/powerpoint/2010/main" val="237659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CC7B0CD9-02A5-43B3-8DE4-D3836A8EA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" b="121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4B950-1202-456C-875B-98E8F147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Mesopotamia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6017B3-F97D-455A-B104-3EEA5E68A424}"/>
              </a:ext>
            </a:extLst>
          </p:cNvPr>
          <p:cNvSpPr txBox="1"/>
          <p:nvPr/>
        </p:nvSpPr>
        <p:spPr>
          <a:xfrm>
            <a:off x="910652" y="6412944"/>
            <a:ext cx="61984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https://www.thoughtco.com/</a:t>
            </a:r>
          </a:p>
        </p:txBody>
      </p:sp>
    </p:spTree>
    <p:extLst>
      <p:ext uri="{BB962C8B-B14F-4D97-AF65-F5344CB8AC3E}">
        <p14:creationId xmlns:p14="http://schemas.microsoft.com/office/powerpoint/2010/main" val="395682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262CD57-DDAA-4942-9EB7-D0D96012C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023F7-358A-4C6A-9BBD-596260DF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Mesopotamia- 8xs in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532C-4B4F-4075-B917-52CD2FA6F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Autofit/>
          </a:bodyPr>
          <a:lstStyle/>
          <a:p>
            <a:r>
              <a:rPr lang="en-US" sz="4000" b="1" dirty="0"/>
              <a:t>Genesis 24:10</a:t>
            </a:r>
          </a:p>
          <a:p>
            <a:r>
              <a:rPr lang="en-US" sz="4000" b="1" dirty="0"/>
              <a:t>Deuteronomy 23:4</a:t>
            </a:r>
          </a:p>
          <a:p>
            <a:r>
              <a:rPr lang="en-US" sz="4000" b="1" dirty="0"/>
              <a:t>Judges 3:8,10</a:t>
            </a:r>
          </a:p>
          <a:p>
            <a:r>
              <a:rPr lang="en-US" sz="4000" b="1" dirty="0"/>
              <a:t>Acts 2:9</a:t>
            </a:r>
          </a:p>
          <a:p>
            <a:r>
              <a:rPr lang="en-US" sz="4000" b="1" dirty="0"/>
              <a:t>Acts 7:2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25771-7057-42EE-932E-B4B04F1FBDE1}"/>
              </a:ext>
            </a:extLst>
          </p:cNvPr>
          <p:cNvSpPr txBox="1"/>
          <p:nvPr/>
        </p:nvSpPr>
        <p:spPr>
          <a:xfrm>
            <a:off x="2460846" y="6176963"/>
            <a:ext cx="6145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https://samuelashwood.wordpress.com/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375615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183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Tw Cen MT</vt:lpstr>
      <vt:lpstr>Office Theme</vt:lpstr>
      <vt:lpstr>Bible Geography </vt:lpstr>
      <vt:lpstr>Map showing area of recent Turkey/Syria earthquake</vt:lpstr>
      <vt:lpstr>Turkey/Syrian area noted for earthquakes</vt:lpstr>
      <vt:lpstr>PowerPoint Presentation</vt:lpstr>
      <vt:lpstr>Jacob’s well as noted in John 4</vt:lpstr>
      <vt:lpstr>Another view of Sychar</vt:lpstr>
      <vt:lpstr>Jacob’s well is inside the St. Photina Basilica</vt:lpstr>
      <vt:lpstr>Mesopotamia</vt:lpstr>
      <vt:lpstr>Mesopotamia- 8xs in Bible</vt:lpstr>
      <vt:lpstr>Mesopotamia</vt:lpstr>
      <vt:lpstr>Land of the Hittites</vt:lpstr>
      <vt:lpstr>Hieroglyphs discovered in tunnel at Hattusa, capital of the Hittites</vt:lpstr>
      <vt:lpstr>Hittites were warriors and had vast amount of chariots</vt:lpstr>
      <vt:lpstr>More ancient reminders of the Hittites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Geography</dc:title>
  <dc:creator>Travis Arrant</dc:creator>
  <cp:lastModifiedBy>Melissa Maxwell</cp:lastModifiedBy>
  <cp:revision>2</cp:revision>
  <dcterms:created xsi:type="dcterms:W3CDTF">2023-02-21T19:19:42Z</dcterms:created>
  <dcterms:modified xsi:type="dcterms:W3CDTF">2023-02-24T20:30:59Z</dcterms:modified>
</cp:coreProperties>
</file>