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diagrams/data2.xml" ContentType="application/vnd.openxmlformats-officedocument.drawingml.diagramData+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presentation.xml" ContentType="application/vnd.openxmlformats-officedocument.presentationml.presentation.main+xml"/>
  <Override PartName="/ppt/diagrams/data1.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3.xml" ContentType="application/vnd.openxmlformats-officedocument.drawingml.diagramData+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slideLayouts/slideLayout63.xml" ContentType="application/vnd.openxmlformats-officedocument.presentationml.slideLayout+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handoutMasters/handoutMaster1.xml" ContentType="application/vnd.openxmlformats-officedocument.presentationml.handout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Masters/notesMaster1.xml" ContentType="application/vnd.openxmlformats-officedocument.presentationml.notesMaster+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theme/theme12.xml" ContentType="application/vnd.openxmlformats-officedocument.theme+xml"/>
  <Override PartName="/ppt/theme/theme13.xml" ContentType="application/vnd.openxmlformats-officedocument.theme+xml"/>
  <Override PartName="/ppt/diagrams/colors2.xml" ContentType="application/vnd.openxmlformats-officedocument.drawingml.diagramColors+xml"/>
  <Override PartName="/ppt/diagrams/quickStyle2.xml" ContentType="application/vnd.openxmlformats-officedocument.drawingml.diagramStyle+xml"/>
  <Override PartName="/ppt/diagrams/layout2.xml" ContentType="application/vnd.openxmlformats-officedocument.drawingml.diagramLayout+xml"/>
  <Override PartName="/ppt/diagrams/drawing1.xml" ContentType="application/vnd.ms-office.drawingml.diagramDrawing+xml"/>
  <Override PartName="/ppt/diagrams/colors1.xml" ContentType="application/vnd.openxmlformats-officedocument.drawingml.diagramColors+xml"/>
  <Override PartName="/ppt/diagrams/quickStyle1.xml" ContentType="application/vnd.openxmlformats-officedocument.drawingml.diagramStyle+xml"/>
  <Override PartName="/ppt/diagrams/layout1.xml" ContentType="application/vnd.openxmlformats-officedocument.drawingml.diagramLayout+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rawing2.xml" ContentType="application/vnd.ms-office.drawingml.diagramDrawing+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ppt/revisionInfo.xml" ContentType="application/vnd.ms-powerpoint.revisioninfo+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3" r:id="rId1"/>
    <p:sldMasterId id="2147483723" r:id="rId2"/>
    <p:sldMasterId id="2147483808" r:id="rId3"/>
    <p:sldMasterId id="2147483810" r:id="rId4"/>
    <p:sldMasterId id="2147483724" r:id="rId5"/>
    <p:sldMasterId id="2147483738" r:id="rId6"/>
    <p:sldMasterId id="2147483752" r:id="rId7"/>
    <p:sldMasterId id="2147483766" r:id="rId8"/>
    <p:sldMasterId id="2147483780" r:id="rId9"/>
    <p:sldMasterId id="2147483831" r:id="rId10"/>
    <p:sldMasterId id="2147483833" r:id="rId11"/>
  </p:sldMasterIdLst>
  <p:notesMasterIdLst>
    <p:notesMasterId r:id="rId82"/>
  </p:notesMasterIdLst>
  <p:handoutMasterIdLst>
    <p:handoutMasterId r:id="rId83"/>
  </p:handoutMasterIdLst>
  <p:sldIdLst>
    <p:sldId id="256" r:id="rId12"/>
    <p:sldId id="343" r:id="rId13"/>
    <p:sldId id="357" r:id="rId14"/>
    <p:sldId id="272" r:id="rId15"/>
    <p:sldId id="346" r:id="rId16"/>
    <p:sldId id="344" r:id="rId17"/>
    <p:sldId id="345" r:id="rId18"/>
    <p:sldId id="349" r:id="rId19"/>
    <p:sldId id="347" r:id="rId20"/>
    <p:sldId id="348" r:id="rId21"/>
    <p:sldId id="351" r:id="rId22"/>
    <p:sldId id="352" r:id="rId23"/>
    <p:sldId id="353" r:id="rId24"/>
    <p:sldId id="354" r:id="rId25"/>
    <p:sldId id="355" r:id="rId26"/>
    <p:sldId id="356"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 id="317" r:id="rId61"/>
    <p:sldId id="318" r:id="rId62"/>
    <p:sldId id="319" r:id="rId63"/>
    <p:sldId id="320" r:id="rId64"/>
    <p:sldId id="321" r:id="rId65"/>
    <p:sldId id="322" r:id="rId66"/>
    <p:sldId id="323" r:id="rId67"/>
    <p:sldId id="324" r:id="rId68"/>
    <p:sldId id="325" r:id="rId69"/>
    <p:sldId id="326" r:id="rId70"/>
    <p:sldId id="327" r:id="rId71"/>
    <p:sldId id="328" r:id="rId72"/>
    <p:sldId id="329" r:id="rId73"/>
    <p:sldId id="330" r:id="rId74"/>
    <p:sldId id="331" r:id="rId75"/>
    <p:sldId id="332" r:id="rId76"/>
    <p:sldId id="333" r:id="rId77"/>
    <p:sldId id="334" r:id="rId78"/>
    <p:sldId id="336" r:id="rId79"/>
    <p:sldId id="337" r:id="rId80"/>
    <p:sldId id="269" r:id="rId81"/>
  </p:sldIdLst>
  <p:sldSz cx="12192000" cy="6858000"/>
  <p:notesSz cx="6858000" cy="9144000"/>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charset="-128"/>
        <a:cs typeface="+mn-cs"/>
      </a:defRPr>
    </a:lvl5pPr>
    <a:lvl6pPr marL="2286000" algn="l" defTabSz="914400" rtl="0" eaLnBrk="1" latinLnBrk="0" hangingPunct="1">
      <a:defRPr kern="1200">
        <a:solidFill>
          <a:schemeClr val="tx1"/>
        </a:solidFill>
        <a:latin typeface="Arial" charset="0"/>
        <a:ea typeface="ＭＳ Ｐゴシック" charset="-128"/>
        <a:cs typeface="+mn-cs"/>
      </a:defRPr>
    </a:lvl6pPr>
    <a:lvl7pPr marL="2743200" algn="l" defTabSz="914400" rtl="0" eaLnBrk="1" latinLnBrk="0" hangingPunct="1">
      <a:defRPr kern="1200">
        <a:solidFill>
          <a:schemeClr val="tx1"/>
        </a:solidFill>
        <a:latin typeface="Arial" charset="0"/>
        <a:ea typeface="ＭＳ Ｐゴシック" charset="-128"/>
        <a:cs typeface="+mn-cs"/>
      </a:defRPr>
    </a:lvl7pPr>
    <a:lvl8pPr marL="3200400" algn="l" defTabSz="914400" rtl="0" eaLnBrk="1" latinLnBrk="0" hangingPunct="1">
      <a:defRPr kern="1200">
        <a:solidFill>
          <a:schemeClr val="tx1"/>
        </a:solidFill>
        <a:latin typeface="Arial" charset="0"/>
        <a:ea typeface="ＭＳ Ｐゴシック" charset="-128"/>
        <a:cs typeface="+mn-cs"/>
      </a:defRPr>
    </a:lvl8pPr>
    <a:lvl9pPr marL="3657600" algn="l" defTabSz="914400" rtl="0" eaLnBrk="1" latinLnBrk="0" hangingPunct="1">
      <a:defRPr kern="1200">
        <a:solidFill>
          <a:schemeClr val="tx1"/>
        </a:solidFill>
        <a:latin typeface="Arial" charset="0"/>
        <a:ea typeface="ＭＳ Ｐゴシック" charset="-128"/>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22421"/>
    <a:srgbClr val="2E3333"/>
    <a:srgbClr val="1A1A16"/>
    <a:srgbClr val="1A1A10"/>
    <a:srgbClr val="16151E"/>
    <a:srgbClr val="292511"/>
    <a:srgbClr val="000000"/>
    <a:srgbClr val="FF551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0713D6-B9E9-5A8B-826A-706483D33EEB}" v="1" dt="2026-02-03T20:07:49.7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009"/>
    <p:restoredTop sz="69281" autoAdjust="0"/>
  </p:normalViewPr>
  <p:slideViewPr>
    <p:cSldViewPr snapToGrid="0" snapToObjects="1">
      <p:cViewPr varScale="1">
        <p:scale>
          <a:sx n="76" d="100"/>
          <a:sy n="76" d="100"/>
        </p:scale>
        <p:origin x="1494" y="96"/>
      </p:cViewPr>
      <p:guideLst>
        <p:guide orient="horz" pos="2160"/>
        <p:guide pos="3840"/>
      </p:guideLst>
    </p:cSldViewPr>
  </p:slideViewPr>
  <p:notesTextViewPr>
    <p:cViewPr>
      <p:scale>
        <a:sx n="20" d="100"/>
        <a:sy n="20" d="100"/>
      </p:scale>
      <p:origin x="0" y="0"/>
    </p:cViewPr>
  </p:notesTextViewPr>
  <p:notesViewPr>
    <p:cSldViewPr snapToGrid="0" snapToObjects="1">
      <p:cViewPr varScale="1">
        <p:scale>
          <a:sx n="101" d="100"/>
          <a:sy n="101" d="100"/>
        </p:scale>
        <p:origin x="-3232" y="-12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5.xml"/><Relationship Id="rId21" Type="http://schemas.openxmlformats.org/officeDocument/2006/relationships/slide" Target="slides/slide10.xml"/><Relationship Id="rId42" Type="http://schemas.openxmlformats.org/officeDocument/2006/relationships/slide" Target="slides/slide31.xml"/><Relationship Id="rId47" Type="http://schemas.openxmlformats.org/officeDocument/2006/relationships/slide" Target="slides/slide36.xml"/><Relationship Id="rId63" Type="http://schemas.openxmlformats.org/officeDocument/2006/relationships/slide" Target="slides/slide52.xml"/><Relationship Id="rId68" Type="http://schemas.openxmlformats.org/officeDocument/2006/relationships/slide" Target="slides/slide57.xml"/><Relationship Id="rId84" Type="http://schemas.openxmlformats.org/officeDocument/2006/relationships/presProps" Target="presProps.xml"/><Relationship Id="rId89" Type="http://schemas.openxmlformats.org/officeDocument/2006/relationships/customXml" Target="../customXml/item1.xml"/><Relationship Id="rId16" Type="http://schemas.openxmlformats.org/officeDocument/2006/relationships/slide" Target="slides/slide5.xml"/><Relationship Id="rId11" Type="http://schemas.openxmlformats.org/officeDocument/2006/relationships/slideMaster" Target="slideMasters/slideMaster11.xml"/><Relationship Id="rId32" Type="http://schemas.openxmlformats.org/officeDocument/2006/relationships/slide" Target="slides/slide21.xml"/><Relationship Id="rId37" Type="http://schemas.openxmlformats.org/officeDocument/2006/relationships/slide" Target="slides/slide26.xml"/><Relationship Id="rId53" Type="http://schemas.openxmlformats.org/officeDocument/2006/relationships/slide" Target="slides/slide42.xml"/><Relationship Id="rId58" Type="http://schemas.openxmlformats.org/officeDocument/2006/relationships/slide" Target="slides/slide47.xml"/><Relationship Id="rId74" Type="http://schemas.openxmlformats.org/officeDocument/2006/relationships/slide" Target="slides/slide63.xml"/><Relationship Id="rId79" Type="http://schemas.openxmlformats.org/officeDocument/2006/relationships/slide" Target="slides/slide68.xml"/><Relationship Id="rId5" Type="http://schemas.openxmlformats.org/officeDocument/2006/relationships/slideMaster" Target="slideMasters/slideMaster5.xml"/><Relationship Id="rId90" Type="http://schemas.openxmlformats.org/officeDocument/2006/relationships/customXml" Target="../customXml/item2.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slide" Target="slides/slide37.xml"/><Relationship Id="rId56" Type="http://schemas.openxmlformats.org/officeDocument/2006/relationships/slide" Target="slides/slide45.xml"/><Relationship Id="rId64" Type="http://schemas.openxmlformats.org/officeDocument/2006/relationships/slide" Target="slides/slide53.xml"/><Relationship Id="rId69" Type="http://schemas.openxmlformats.org/officeDocument/2006/relationships/slide" Target="slides/slide58.xml"/><Relationship Id="rId77" Type="http://schemas.openxmlformats.org/officeDocument/2006/relationships/slide" Target="slides/slide66.xml"/><Relationship Id="rId8" Type="http://schemas.openxmlformats.org/officeDocument/2006/relationships/slideMaster" Target="slideMasters/slideMaster8.xml"/><Relationship Id="rId51" Type="http://schemas.openxmlformats.org/officeDocument/2006/relationships/slide" Target="slides/slide40.xml"/><Relationship Id="rId72" Type="http://schemas.openxmlformats.org/officeDocument/2006/relationships/slide" Target="slides/slide61.xml"/><Relationship Id="rId80" Type="http://schemas.openxmlformats.org/officeDocument/2006/relationships/slide" Target="slides/slide69.xml"/><Relationship Id="rId85"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59" Type="http://schemas.openxmlformats.org/officeDocument/2006/relationships/slide" Target="slides/slide48.xml"/><Relationship Id="rId67" Type="http://schemas.openxmlformats.org/officeDocument/2006/relationships/slide" Target="slides/slide56.xml"/><Relationship Id="rId20" Type="http://schemas.openxmlformats.org/officeDocument/2006/relationships/slide" Target="slides/slide9.xml"/><Relationship Id="rId41" Type="http://schemas.openxmlformats.org/officeDocument/2006/relationships/slide" Target="slides/slide30.xml"/><Relationship Id="rId54" Type="http://schemas.openxmlformats.org/officeDocument/2006/relationships/slide" Target="slides/slide43.xml"/><Relationship Id="rId62" Type="http://schemas.openxmlformats.org/officeDocument/2006/relationships/slide" Target="slides/slide51.xml"/><Relationship Id="rId70" Type="http://schemas.openxmlformats.org/officeDocument/2006/relationships/slide" Target="slides/slide59.xml"/><Relationship Id="rId75" Type="http://schemas.openxmlformats.org/officeDocument/2006/relationships/slide" Target="slides/slide64.xml"/><Relationship Id="rId83" Type="http://schemas.openxmlformats.org/officeDocument/2006/relationships/handoutMaster" Target="handoutMasters/handoutMaster1.xml"/><Relationship Id="rId88" Type="http://schemas.microsoft.com/office/2015/10/relationships/revisionInfo" Target="revisionInfo.xml"/><Relationship Id="rId91"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openxmlformats.org/officeDocument/2006/relationships/slide" Target="slides/slide46.xml"/><Relationship Id="rId10" Type="http://schemas.openxmlformats.org/officeDocument/2006/relationships/slideMaster" Target="slideMasters/slideMaster10.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 Id="rId60" Type="http://schemas.openxmlformats.org/officeDocument/2006/relationships/slide" Target="slides/slide49.xml"/><Relationship Id="rId65" Type="http://schemas.openxmlformats.org/officeDocument/2006/relationships/slide" Target="slides/slide54.xml"/><Relationship Id="rId73" Type="http://schemas.openxmlformats.org/officeDocument/2006/relationships/slide" Target="slides/slide62.xml"/><Relationship Id="rId78" Type="http://schemas.openxmlformats.org/officeDocument/2006/relationships/slide" Target="slides/slide67.xml"/><Relationship Id="rId81" Type="http://schemas.openxmlformats.org/officeDocument/2006/relationships/slide" Target="slides/slide70.xml"/><Relationship Id="rId86"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 Target="slides/slide2.xml"/><Relationship Id="rId18" Type="http://schemas.openxmlformats.org/officeDocument/2006/relationships/slide" Target="slides/slide7.xml"/><Relationship Id="rId39" Type="http://schemas.openxmlformats.org/officeDocument/2006/relationships/slide" Target="slides/slide28.xml"/><Relationship Id="rId34" Type="http://schemas.openxmlformats.org/officeDocument/2006/relationships/slide" Target="slides/slide23.xml"/><Relationship Id="rId50" Type="http://schemas.openxmlformats.org/officeDocument/2006/relationships/slide" Target="slides/slide39.xml"/><Relationship Id="rId55" Type="http://schemas.openxmlformats.org/officeDocument/2006/relationships/slide" Target="slides/slide44.xml"/><Relationship Id="rId76" Type="http://schemas.openxmlformats.org/officeDocument/2006/relationships/slide" Target="slides/slide65.xml"/><Relationship Id="rId7" Type="http://schemas.openxmlformats.org/officeDocument/2006/relationships/slideMaster" Target="slideMasters/slideMaster7.xml"/><Relationship Id="rId71" Type="http://schemas.openxmlformats.org/officeDocument/2006/relationships/slide" Target="slides/slide60.xml"/><Relationship Id="rId2" Type="http://schemas.openxmlformats.org/officeDocument/2006/relationships/slideMaster" Target="slideMasters/slideMaster2.xml"/><Relationship Id="rId29" Type="http://schemas.openxmlformats.org/officeDocument/2006/relationships/slide" Target="slides/slide18.xml"/><Relationship Id="rId24" Type="http://schemas.openxmlformats.org/officeDocument/2006/relationships/slide" Target="slides/slide13.xml"/><Relationship Id="rId40" Type="http://schemas.openxmlformats.org/officeDocument/2006/relationships/slide" Target="slides/slide29.xml"/><Relationship Id="rId45" Type="http://schemas.openxmlformats.org/officeDocument/2006/relationships/slide" Target="slides/slide34.xml"/><Relationship Id="rId66" Type="http://schemas.openxmlformats.org/officeDocument/2006/relationships/slide" Target="slides/slide55.xml"/><Relationship Id="rId87" Type="http://schemas.openxmlformats.org/officeDocument/2006/relationships/tableStyles" Target="tableStyles.xml"/><Relationship Id="rId61" Type="http://schemas.openxmlformats.org/officeDocument/2006/relationships/slide" Target="slides/slide50.xml"/><Relationship Id="rId82" Type="http://schemas.openxmlformats.org/officeDocument/2006/relationships/notesMaster" Target="notesMasters/notesMaster1.xml"/><Relationship Id="rId19" Type="http://schemas.openxmlformats.org/officeDocument/2006/relationships/slide" Target="slides/slide8.xml"/></Relationships>
</file>

<file path=ppt/diagrams/_rels/data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8A0967-825C-4A9F-986C-2BA8BB0AFE98}" type="doc">
      <dgm:prSet loTypeId="urn:microsoft.com/office/officeart/2008/layout/LinedList" loCatId="list" qsTypeId="urn:microsoft.com/office/officeart/2005/8/quickstyle/simple5" qsCatId="simple" csTypeId="urn:microsoft.com/office/officeart/2005/8/colors/accent6_2" csCatId="accent6" phldr="1"/>
      <dgm:spPr/>
      <dgm:t>
        <a:bodyPr/>
        <a:lstStyle/>
        <a:p>
          <a:endParaRPr lang="en-US"/>
        </a:p>
      </dgm:t>
    </dgm:pt>
    <dgm:pt modelId="{2034F6FF-2EE0-4221-BDCF-ED713ECCFB71}">
      <dgm:prSet/>
      <dgm:spPr/>
      <dgm:t>
        <a:bodyPr/>
        <a:lstStyle/>
        <a:p>
          <a:r>
            <a:rPr lang="en-US"/>
            <a:t>I.Q. is below 70</a:t>
          </a:r>
        </a:p>
      </dgm:t>
    </dgm:pt>
    <dgm:pt modelId="{5B69B574-F8BA-4E8E-BD9D-5DB80419BF43}" type="parTrans" cxnId="{9C02C646-C1E0-414A-A587-B255988A8989}">
      <dgm:prSet/>
      <dgm:spPr/>
      <dgm:t>
        <a:bodyPr/>
        <a:lstStyle/>
        <a:p>
          <a:endParaRPr lang="en-US"/>
        </a:p>
      </dgm:t>
    </dgm:pt>
    <dgm:pt modelId="{A1668DB3-C27E-47B5-9BA2-AFCE75DE27DA}" type="sibTrans" cxnId="{9C02C646-C1E0-414A-A587-B255988A8989}">
      <dgm:prSet/>
      <dgm:spPr/>
      <dgm:t>
        <a:bodyPr/>
        <a:lstStyle/>
        <a:p>
          <a:endParaRPr lang="en-US"/>
        </a:p>
      </dgm:t>
    </dgm:pt>
    <dgm:pt modelId="{0C19C861-BE22-45D3-B442-CC60E5AAA03C}">
      <dgm:prSet/>
      <dgm:spPr/>
      <dgm:t>
        <a:bodyPr/>
        <a:lstStyle/>
        <a:p>
          <a:r>
            <a:rPr lang="en-US" b="1" dirty="0"/>
            <a:t>Limitations in adaptive behaviors</a:t>
          </a:r>
          <a:r>
            <a:rPr lang="en-US" dirty="0"/>
            <a:t>:</a:t>
          </a:r>
        </a:p>
        <a:p>
          <a:r>
            <a:rPr lang="en-US" dirty="0"/>
            <a:t> self-care, socializing, communications</a:t>
          </a:r>
        </a:p>
      </dgm:t>
    </dgm:pt>
    <dgm:pt modelId="{AE802A7B-EA9E-44FB-AE02-492A9FA8C9C6}" type="parTrans" cxnId="{A019EF1D-BD92-4A82-8A00-EBDFB4DF69C9}">
      <dgm:prSet/>
      <dgm:spPr/>
      <dgm:t>
        <a:bodyPr/>
        <a:lstStyle/>
        <a:p>
          <a:endParaRPr lang="en-US"/>
        </a:p>
      </dgm:t>
    </dgm:pt>
    <dgm:pt modelId="{D3CDA6BA-2A1B-4B17-8F19-564E6F121E32}" type="sibTrans" cxnId="{A019EF1D-BD92-4A82-8A00-EBDFB4DF69C9}">
      <dgm:prSet/>
      <dgm:spPr/>
      <dgm:t>
        <a:bodyPr/>
        <a:lstStyle/>
        <a:p>
          <a:endParaRPr lang="en-US"/>
        </a:p>
      </dgm:t>
    </dgm:pt>
    <dgm:pt modelId="{19B17E13-3EC3-4F7F-95DB-FF0AC9D7A32F}">
      <dgm:prSet/>
      <dgm:spPr/>
      <dgm:t>
        <a:bodyPr/>
        <a:lstStyle/>
        <a:p>
          <a:r>
            <a:rPr lang="en-US"/>
            <a:t>Onset occurs before 18 years</a:t>
          </a:r>
        </a:p>
      </dgm:t>
    </dgm:pt>
    <dgm:pt modelId="{AB4B489F-64D3-4BA8-A07F-2870DA07C64B}" type="parTrans" cxnId="{B9BC060E-7B58-4A19-B51E-94547F2EB588}">
      <dgm:prSet/>
      <dgm:spPr/>
      <dgm:t>
        <a:bodyPr/>
        <a:lstStyle/>
        <a:p>
          <a:endParaRPr lang="en-US"/>
        </a:p>
      </dgm:t>
    </dgm:pt>
    <dgm:pt modelId="{005A85B8-E92C-424E-9BEA-2A8FD68ED051}" type="sibTrans" cxnId="{B9BC060E-7B58-4A19-B51E-94547F2EB588}">
      <dgm:prSet/>
      <dgm:spPr/>
      <dgm:t>
        <a:bodyPr/>
        <a:lstStyle/>
        <a:p>
          <a:endParaRPr lang="en-US"/>
        </a:p>
      </dgm:t>
    </dgm:pt>
    <dgm:pt modelId="{628AFA5C-3A22-4188-AFC8-D54DE2EFD64C}">
      <dgm:prSet/>
      <dgm:spPr/>
      <dgm:t>
        <a:bodyPr/>
        <a:lstStyle/>
        <a:p>
          <a:r>
            <a:rPr lang="en-US" b="1"/>
            <a:t>Intelligence</a:t>
          </a:r>
          <a:r>
            <a:rPr lang="en-US"/>
            <a:t> = mental capability: ability to reason, solve problems, think abstractly, learn quickly, learn from experience</a:t>
          </a:r>
        </a:p>
      </dgm:t>
    </dgm:pt>
    <dgm:pt modelId="{1FA78765-F194-42E9-80FF-F9E581DFF2B6}" type="parTrans" cxnId="{9D0834DB-C6FC-43D8-AC27-1A521C10D901}">
      <dgm:prSet/>
      <dgm:spPr/>
      <dgm:t>
        <a:bodyPr/>
        <a:lstStyle/>
        <a:p>
          <a:endParaRPr lang="en-US"/>
        </a:p>
      </dgm:t>
    </dgm:pt>
    <dgm:pt modelId="{5D49BD78-CA58-416A-95F7-D42250EFBC45}" type="sibTrans" cxnId="{9D0834DB-C6FC-43D8-AC27-1A521C10D901}">
      <dgm:prSet/>
      <dgm:spPr/>
      <dgm:t>
        <a:bodyPr/>
        <a:lstStyle/>
        <a:p>
          <a:endParaRPr lang="en-US"/>
        </a:p>
      </dgm:t>
    </dgm:pt>
    <dgm:pt modelId="{7DEBFC01-8F0F-4288-8A9B-F0708247EE7E}">
      <dgm:prSet/>
      <dgm:spPr/>
      <dgm:t>
        <a:bodyPr/>
        <a:lstStyle/>
        <a:p>
          <a:r>
            <a:rPr lang="en-US" b="1" dirty="0"/>
            <a:t>IDD is independent of physical disability</a:t>
          </a:r>
          <a:endParaRPr lang="en-US" dirty="0"/>
        </a:p>
      </dgm:t>
    </dgm:pt>
    <dgm:pt modelId="{05385E5A-815C-46D8-B8CB-6F31002C981E}" type="parTrans" cxnId="{13F8EDD4-C96D-42FC-8077-8CC55391382C}">
      <dgm:prSet/>
      <dgm:spPr/>
      <dgm:t>
        <a:bodyPr/>
        <a:lstStyle/>
        <a:p>
          <a:endParaRPr lang="en-US"/>
        </a:p>
      </dgm:t>
    </dgm:pt>
    <dgm:pt modelId="{BAF881CF-909C-4BC3-8721-0D5590193A62}" type="sibTrans" cxnId="{13F8EDD4-C96D-42FC-8077-8CC55391382C}">
      <dgm:prSet/>
      <dgm:spPr/>
      <dgm:t>
        <a:bodyPr/>
        <a:lstStyle/>
        <a:p>
          <a:endParaRPr lang="en-US"/>
        </a:p>
      </dgm:t>
    </dgm:pt>
    <dgm:pt modelId="{D5D836F7-CB4F-4A1F-AE17-3FA2BAFDA893}" type="pres">
      <dgm:prSet presAssocID="{F08A0967-825C-4A9F-986C-2BA8BB0AFE98}" presName="vert0" presStyleCnt="0">
        <dgm:presLayoutVars>
          <dgm:dir/>
          <dgm:animOne val="branch"/>
          <dgm:animLvl val="lvl"/>
        </dgm:presLayoutVars>
      </dgm:prSet>
      <dgm:spPr/>
    </dgm:pt>
    <dgm:pt modelId="{40BDC84A-EAF8-479C-8D2C-002140CF4497}" type="pres">
      <dgm:prSet presAssocID="{2034F6FF-2EE0-4221-BDCF-ED713ECCFB71}" presName="thickLine" presStyleLbl="alignNode1" presStyleIdx="0" presStyleCnt="5"/>
      <dgm:spPr/>
    </dgm:pt>
    <dgm:pt modelId="{DCA62E59-D8D3-40DC-85DF-3408EC63DB36}" type="pres">
      <dgm:prSet presAssocID="{2034F6FF-2EE0-4221-BDCF-ED713ECCFB71}" presName="horz1" presStyleCnt="0"/>
      <dgm:spPr/>
    </dgm:pt>
    <dgm:pt modelId="{7B6C709E-3B6C-493E-8F8C-83CDCBD06888}" type="pres">
      <dgm:prSet presAssocID="{2034F6FF-2EE0-4221-BDCF-ED713ECCFB71}" presName="tx1" presStyleLbl="revTx" presStyleIdx="0" presStyleCnt="5"/>
      <dgm:spPr/>
    </dgm:pt>
    <dgm:pt modelId="{F4794EFF-DAD7-45CC-B7F2-F45E7B47A23E}" type="pres">
      <dgm:prSet presAssocID="{2034F6FF-2EE0-4221-BDCF-ED713ECCFB71}" presName="vert1" presStyleCnt="0"/>
      <dgm:spPr/>
    </dgm:pt>
    <dgm:pt modelId="{500F6B39-6BFC-4F80-8FA1-BDE98C769D89}" type="pres">
      <dgm:prSet presAssocID="{0C19C861-BE22-45D3-B442-CC60E5AAA03C}" presName="thickLine" presStyleLbl="alignNode1" presStyleIdx="1" presStyleCnt="5"/>
      <dgm:spPr/>
    </dgm:pt>
    <dgm:pt modelId="{1B2F4644-E460-425C-8FE0-8599238ACB34}" type="pres">
      <dgm:prSet presAssocID="{0C19C861-BE22-45D3-B442-CC60E5AAA03C}" presName="horz1" presStyleCnt="0"/>
      <dgm:spPr/>
    </dgm:pt>
    <dgm:pt modelId="{E68B91A2-AE91-448B-A1CE-12085E210F64}" type="pres">
      <dgm:prSet presAssocID="{0C19C861-BE22-45D3-B442-CC60E5AAA03C}" presName="tx1" presStyleLbl="revTx" presStyleIdx="1" presStyleCnt="5"/>
      <dgm:spPr/>
    </dgm:pt>
    <dgm:pt modelId="{4498B386-2A86-4B16-BC88-6C46C72D95AD}" type="pres">
      <dgm:prSet presAssocID="{0C19C861-BE22-45D3-B442-CC60E5AAA03C}" presName="vert1" presStyleCnt="0"/>
      <dgm:spPr/>
    </dgm:pt>
    <dgm:pt modelId="{C0A779DD-7152-4D7D-A842-7131EB1CDF48}" type="pres">
      <dgm:prSet presAssocID="{19B17E13-3EC3-4F7F-95DB-FF0AC9D7A32F}" presName="thickLine" presStyleLbl="alignNode1" presStyleIdx="2" presStyleCnt="5"/>
      <dgm:spPr/>
    </dgm:pt>
    <dgm:pt modelId="{5FB41E88-1BBB-4A6C-B31C-9E081D578142}" type="pres">
      <dgm:prSet presAssocID="{19B17E13-3EC3-4F7F-95DB-FF0AC9D7A32F}" presName="horz1" presStyleCnt="0"/>
      <dgm:spPr/>
    </dgm:pt>
    <dgm:pt modelId="{185B9A84-2821-43ED-A847-ECA6A9DC02E6}" type="pres">
      <dgm:prSet presAssocID="{19B17E13-3EC3-4F7F-95DB-FF0AC9D7A32F}" presName="tx1" presStyleLbl="revTx" presStyleIdx="2" presStyleCnt="5"/>
      <dgm:spPr/>
    </dgm:pt>
    <dgm:pt modelId="{7EE74DA0-088A-463E-B8D4-01B8E43CF60D}" type="pres">
      <dgm:prSet presAssocID="{19B17E13-3EC3-4F7F-95DB-FF0AC9D7A32F}" presName="vert1" presStyleCnt="0"/>
      <dgm:spPr/>
    </dgm:pt>
    <dgm:pt modelId="{1516A290-19A8-4EF2-94CC-5866E595BF77}" type="pres">
      <dgm:prSet presAssocID="{628AFA5C-3A22-4188-AFC8-D54DE2EFD64C}" presName="thickLine" presStyleLbl="alignNode1" presStyleIdx="3" presStyleCnt="5"/>
      <dgm:spPr/>
    </dgm:pt>
    <dgm:pt modelId="{6D9B7AF8-515A-4ECC-A5FD-77769DF139C6}" type="pres">
      <dgm:prSet presAssocID="{628AFA5C-3A22-4188-AFC8-D54DE2EFD64C}" presName="horz1" presStyleCnt="0"/>
      <dgm:spPr/>
    </dgm:pt>
    <dgm:pt modelId="{5F4E56ED-E58B-4EAA-A3AF-C0B28CFC723D}" type="pres">
      <dgm:prSet presAssocID="{628AFA5C-3A22-4188-AFC8-D54DE2EFD64C}" presName="tx1" presStyleLbl="revTx" presStyleIdx="3" presStyleCnt="5"/>
      <dgm:spPr/>
    </dgm:pt>
    <dgm:pt modelId="{E0690D4E-A061-4567-8244-E5329A40F244}" type="pres">
      <dgm:prSet presAssocID="{628AFA5C-3A22-4188-AFC8-D54DE2EFD64C}" presName="vert1" presStyleCnt="0"/>
      <dgm:spPr/>
    </dgm:pt>
    <dgm:pt modelId="{D8E6B349-72FC-4642-8E04-13CF9060BF06}" type="pres">
      <dgm:prSet presAssocID="{7DEBFC01-8F0F-4288-8A9B-F0708247EE7E}" presName="thickLine" presStyleLbl="alignNode1" presStyleIdx="4" presStyleCnt="5"/>
      <dgm:spPr/>
    </dgm:pt>
    <dgm:pt modelId="{DE585795-1B85-4219-B64C-2FED7339D569}" type="pres">
      <dgm:prSet presAssocID="{7DEBFC01-8F0F-4288-8A9B-F0708247EE7E}" presName="horz1" presStyleCnt="0"/>
      <dgm:spPr/>
    </dgm:pt>
    <dgm:pt modelId="{B4576E30-B484-452E-AFDD-A91D02196A09}" type="pres">
      <dgm:prSet presAssocID="{7DEBFC01-8F0F-4288-8A9B-F0708247EE7E}" presName="tx1" presStyleLbl="revTx" presStyleIdx="4" presStyleCnt="5"/>
      <dgm:spPr/>
    </dgm:pt>
    <dgm:pt modelId="{E2B6E1CC-CE22-4B34-9114-D9E575716C28}" type="pres">
      <dgm:prSet presAssocID="{7DEBFC01-8F0F-4288-8A9B-F0708247EE7E}" presName="vert1" presStyleCnt="0"/>
      <dgm:spPr/>
    </dgm:pt>
  </dgm:ptLst>
  <dgm:cxnLst>
    <dgm:cxn modelId="{B9BC060E-7B58-4A19-B51E-94547F2EB588}" srcId="{F08A0967-825C-4A9F-986C-2BA8BB0AFE98}" destId="{19B17E13-3EC3-4F7F-95DB-FF0AC9D7A32F}" srcOrd="2" destOrd="0" parTransId="{AB4B489F-64D3-4BA8-A07F-2870DA07C64B}" sibTransId="{005A85B8-E92C-424E-9BEA-2A8FD68ED051}"/>
    <dgm:cxn modelId="{A019EF1D-BD92-4A82-8A00-EBDFB4DF69C9}" srcId="{F08A0967-825C-4A9F-986C-2BA8BB0AFE98}" destId="{0C19C861-BE22-45D3-B442-CC60E5AAA03C}" srcOrd="1" destOrd="0" parTransId="{AE802A7B-EA9E-44FB-AE02-492A9FA8C9C6}" sibTransId="{D3CDA6BA-2A1B-4B17-8F19-564E6F121E32}"/>
    <dgm:cxn modelId="{90498C5C-7397-4F7A-B0F4-41C2572D9590}" type="presOf" srcId="{7DEBFC01-8F0F-4288-8A9B-F0708247EE7E}" destId="{B4576E30-B484-452E-AFDD-A91D02196A09}" srcOrd="0" destOrd="0" presId="urn:microsoft.com/office/officeart/2008/layout/LinedList"/>
    <dgm:cxn modelId="{9C02C646-C1E0-414A-A587-B255988A8989}" srcId="{F08A0967-825C-4A9F-986C-2BA8BB0AFE98}" destId="{2034F6FF-2EE0-4221-BDCF-ED713ECCFB71}" srcOrd="0" destOrd="0" parTransId="{5B69B574-F8BA-4E8E-BD9D-5DB80419BF43}" sibTransId="{A1668DB3-C27E-47B5-9BA2-AFCE75DE27DA}"/>
    <dgm:cxn modelId="{1F69D78F-6F6E-44CF-B665-8B1E4F060E64}" type="presOf" srcId="{F08A0967-825C-4A9F-986C-2BA8BB0AFE98}" destId="{D5D836F7-CB4F-4A1F-AE17-3FA2BAFDA893}" srcOrd="0" destOrd="0" presId="urn:microsoft.com/office/officeart/2008/layout/LinedList"/>
    <dgm:cxn modelId="{71DBF2A7-1E23-48DB-A1A4-D4776CF4E06C}" type="presOf" srcId="{2034F6FF-2EE0-4221-BDCF-ED713ECCFB71}" destId="{7B6C709E-3B6C-493E-8F8C-83CDCBD06888}" srcOrd="0" destOrd="0" presId="urn:microsoft.com/office/officeart/2008/layout/LinedList"/>
    <dgm:cxn modelId="{FEC63DB0-DE4C-4FE5-B633-AB8BB28366BD}" type="presOf" srcId="{628AFA5C-3A22-4188-AFC8-D54DE2EFD64C}" destId="{5F4E56ED-E58B-4EAA-A3AF-C0B28CFC723D}" srcOrd="0" destOrd="0" presId="urn:microsoft.com/office/officeart/2008/layout/LinedList"/>
    <dgm:cxn modelId="{F30232B5-FE90-4308-A526-17285F182168}" type="presOf" srcId="{0C19C861-BE22-45D3-B442-CC60E5AAA03C}" destId="{E68B91A2-AE91-448B-A1CE-12085E210F64}" srcOrd="0" destOrd="0" presId="urn:microsoft.com/office/officeart/2008/layout/LinedList"/>
    <dgm:cxn modelId="{E5934ACD-307A-4817-B69E-66A83C3A673A}" type="presOf" srcId="{19B17E13-3EC3-4F7F-95DB-FF0AC9D7A32F}" destId="{185B9A84-2821-43ED-A847-ECA6A9DC02E6}" srcOrd="0" destOrd="0" presId="urn:microsoft.com/office/officeart/2008/layout/LinedList"/>
    <dgm:cxn modelId="{13F8EDD4-C96D-42FC-8077-8CC55391382C}" srcId="{F08A0967-825C-4A9F-986C-2BA8BB0AFE98}" destId="{7DEBFC01-8F0F-4288-8A9B-F0708247EE7E}" srcOrd="4" destOrd="0" parTransId="{05385E5A-815C-46D8-B8CB-6F31002C981E}" sibTransId="{BAF881CF-909C-4BC3-8721-0D5590193A62}"/>
    <dgm:cxn modelId="{9D0834DB-C6FC-43D8-AC27-1A521C10D901}" srcId="{F08A0967-825C-4A9F-986C-2BA8BB0AFE98}" destId="{628AFA5C-3A22-4188-AFC8-D54DE2EFD64C}" srcOrd="3" destOrd="0" parTransId="{1FA78765-F194-42E9-80FF-F9E581DFF2B6}" sibTransId="{5D49BD78-CA58-416A-95F7-D42250EFBC45}"/>
    <dgm:cxn modelId="{1E0B186D-9BFF-4EEE-9E16-8B861557EAD5}" type="presParOf" srcId="{D5D836F7-CB4F-4A1F-AE17-3FA2BAFDA893}" destId="{40BDC84A-EAF8-479C-8D2C-002140CF4497}" srcOrd="0" destOrd="0" presId="urn:microsoft.com/office/officeart/2008/layout/LinedList"/>
    <dgm:cxn modelId="{D64580D9-0500-4C14-BEB5-D2C4E9D9823B}" type="presParOf" srcId="{D5D836F7-CB4F-4A1F-AE17-3FA2BAFDA893}" destId="{DCA62E59-D8D3-40DC-85DF-3408EC63DB36}" srcOrd="1" destOrd="0" presId="urn:microsoft.com/office/officeart/2008/layout/LinedList"/>
    <dgm:cxn modelId="{A49A440B-0220-4ED7-8D5C-B58689355214}" type="presParOf" srcId="{DCA62E59-D8D3-40DC-85DF-3408EC63DB36}" destId="{7B6C709E-3B6C-493E-8F8C-83CDCBD06888}" srcOrd="0" destOrd="0" presId="urn:microsoft.com/office/officeart/2008/layout/LinedList"/>
    <dgm:cxn modelId="{988D68F0-E938-4C6B-B326-1FAB78E20E0B}" type="presParOf" srcId="{DCA62E59-D8D3-40DC-85DF-3408EC63DB36}" destId="{F4794EFF-DAD7-45CC-B7F2-F45E7B47A23E}" srcOrd="1" destOrd="0" presId="urn:microsoft.com/office/officeart/2008/layout/LinedList"/>
    <dgm:cxn modelId="{A57A6BAE-8035-405B-BFC5-36EDCC4C2801}" type="presParOf" srcId="{D5D836F7-CB4F-4A1F-AE17-3FA2BAFDA893}" destId="{500F6B39-6BFC-4F80-8FA1-BDE98C769D89}" srcOrd="2" destOrd="0" presId="urn:microsoft.com/office/officeart/2008/layout/LinedList"/>
    <dgm:cxn modelId="{8D62170F-6187-4BE0-A1F4-5549C9B72ABF}" type="presParOf" srcId="{D5D836F7-CB4F-4A1F-AE17-3FA2BAFDA893}" destId="{1B2F4644-E460-425C-8FE0-8599238ACB34}" srcOrd="3" destOrd="0" presId="urn:microsoft.com/office/officeart/2008/layout/LinedList"/>
    <dgm:cxn modelId="{E20DD14A-AF6C-4DAA-8546-EDC63A6C6A6C}" type="presParOf" srcId="{1B2F4644-E460-425C-8FE0-8599238ACB34}" destId="{E68B91A2-AE91-448B-A1CE-12085E210F64}" srcOrd="0" destOrd="0" presId="urn:microsoft.com/office/officeart/2008/layout/LinedList"/>
    <dgm:cxn modelId="{8BC9CEDC-57D3-409E-8202-FB3CBE1ED8F2}" type="presParOf" srcId="{1B2F4644-E460-425C-8FE0-8599238ACB34}" destId="{4498B386-2A86-4B16-BC88-6C46C72D95AD}" srcOrd="1" destOrd="0" presId="urn:microsoft.com/office/officeart/2008/layout/LinedList"/>
    <dgm:cxn modelId="{3E650FC6-2C43-40EE-8AE7-54169B5B30A8}" type="presParOf" srcId="{D5D836F7-CB4F-4A1F-AE17-3FA2BAFDA893}" destId="{C0A779DD-7152-4D7D-A842-7131EB1CDF48}" srcOrd="4" destOrd="0" presId="urn:microsoft.com/office/officeart/2008/layout/LinedList"/>
    <dgm:cxn modelId="{3C0F23A4-29CC-4CD8-A5D5-EC9D480979F9}" type="presParOf" srcId="{D5D836F7-CB4F-4A1F-AE17-3FA2BAFDA893}" destId="{5FB41E88-1BBB-4A6C-B31C-9E081D578142}" srcOrd="5" destOrd="0" presId="urn:microsoft.com/office/officeart/2008/layout/LinedList"/>
    <dgm:cxn modelId="{D2CF9FAC-BB6F-41D8-8D98-165B02DA7D5C}" type="presParOf" srcId="{5FB41E88-1BBB-4A6C-B31C-9E081D578142}" destId="{185B9A84-2821-43ED-A847-ECA6A9DC02E6}" srcOrd="0" destOrd="0" presId="urn:microsoft.com/office/officeart/2008/layout/LinedList"/>
    <dgm:cxn modelId="{E846AB00-61AC-4568-B5E6-7B6521B50E3F}" type="presParOf" srcId="{5FB41E88-1BBB-4A6C-B31C-9E081D578142}" destId="{7EE74DA0-088A-463E-B8D4-01B8E43CF60D}" srcOrd="1" destOrd="0" presId="urn:microsoft.com/office/officeart/2008/layout/LinedList"/>
    <dgm:cxn modelId="{453D188D-D999-44EA-95B8-746E06A65E77}" type="presParOf" srcId="{D5D836F7-CB4F-4A1F-AE17-3FA2BAFDA893}" destId="{1516A290-19A8-4EF2-94CC-5866E595BF77}" srcOrd="6" destOrd="0" presId="urn:microsoft.com/office/officeart/2008/layout/LinedList"/>
    <dgm:cxn modelId="{05DFD081-D0D4-432B-96DF-C64A925BCBDB}" type="presParOf" srcId="{D5D836F7-CB4F-4A1F-AE17-3FA2BAFDA893}" destId="{6D9B7AF8-515A-4ECC-A5FD-77769DF139C6}" srcOrd="7" destOrd="0" presId="urn:microsoft.com/office/officeart/2008/layout/LinedList"/>
    <dgm:cxn modelId="{8C1DB79D-10DB-4738-8D16-5C857CDD73CA}" type="presParOf" srcId="{6D9B7AF8-515A-4ECC-A5FD-77769DF139C6}" destId="{5F4E56ED-E58B-4EAA-A3AF-C0B28CFC723D}" srcOrd="0" destOrd="0" presId="urn:microsoft.com/office/officeart/2008/layout/LinedList"/>
    <dgm:cxn modelId="{0465D0F4-F26C-4D04-B1FC-615D541D6BB0}" type="presParOf" srcId="{6D9B7AF8-515A-4ECC-A5FD-77769DF139C6}" destId="{E0690D4E-A061-4567-8244-E5329A40F244}" srcOrd="1" destOrd="0" presId="urn:microsoft.com/office/officeart/2008/layout/LinedList"/>
    <dgm:cxn modelId="{9ADE11BE-94F6-4400-8C24-24A6053BCD8B}" type="presParOf" srcId="{D5D836F7-CB4F-4A1F-AE17-3FA2BAFDA893}" destId="{D8E6B349-72FC-4642-8E04-13CF9060BF06}" srcOrd="8" destOrd="0" presId="urn:microsoft.com/office/officeart/2008/layout/LinedList"/>
    <dgm:cxn modelId="{1A5F9E1A-7B8D-4C3B-AB87-4803BA6D47E4}" type="presParOf" srcId="{D5D836F7-CB4F-4A1F-AE17-3FA2BAFDA893}" destId="{DE585795-1B85-4219-B64C-2FED7339D569}" srcOrd="9" destOrd="0" presId="urn:microsoft.com/office/officeart/2008/layout/LinedList"/>
    <dgm:cxn modelId="{5243022B-8802-4882-A361-1A58FB613204}" type="presParOf" srcId="{DE585795-1B85-4219-B64C-2FED7339D569}" destId="{B4576E30-B484-452E-AFDD-A91D02196A09}" srcOrd="0" destOrd="0" presId="urn:microsoft.com/office/officeart/2008/layout/LinedList"/>
    <dgm:cxn modelId="{D26749D4-C771-47E0-91A8-72269BB27EA1}" type="presParOf" srcId="{DE585795-1B85-4219-B64C-2FED7339D569}" destId="{E2B6E1CC-CE22-4B34-9114-D9E575716C28}"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A947B9-B0B3-46AA-8D6A-F31A27AA07C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49AEC40-3698-43D8-A0CF-98A500812A7C}">
      <dgm:prSet/>
      <dgm:spPr/>
      <dgm:t>
        <a:bodyPr/>
        <a:lstStyle/>
        <a:p>
          <a:r>
            <a:rPr lang="en-US" dirty="0"/>
            <a:t>Legal resident of Connecticut</a:t>
          </a:r>
        </a:p>
      </dgm:t>
    </dgm:pt>
    <dgm:pt modelId="{9870CCC1-A36D-433A-95BB-A66C8DEF92E7}" type="parTrans" cxnId="{664F7C6E-ED87-4517-8712-4A594F3DA283}">
      <dgm:prSet/>
      <dgm:spPr/>
      <dgm:t>
        <a:bodyPr/>
        <a:lstStyle/>
        <a:p>
          <a:endParaRPr lang="en-US"/>
        </a:p>
      </dgm:t>
    </dgm:pt>
    <dgm:pt modelId="{2807BA6E-6456-4381-90A6-26615B1371F9}" type="sibTrans" cxnId="{664F7C6E-ED87-4517-8712-4A594F3DA283}">
      <dgm:prSet/>
      <dgm:spPr/>
      <dgm:t>
        <a:bodyPr/>
        <a:lstStyle/>
        <a:p>
          <a:endParaRPr lang="en-US"/>
        </a:p>
      </dgm:t>
    </dgm:pt>
    <dgm:pt modelId="{E2537720-56C1-47AF-9B56-CF1AED458978}">
      <dgm:prSet/>
      <dgm:spPr/>
      <dgm:t>
        <a:bodyPr/>
        <a:lstStyle/>
        <a:p>
          <a:r>
            <a:rPr lang="en-US" dirty="0"/>
            <a:t>Diagnosis of Intellectual Developmental Disorder (IDD)     before age 18</a:t>
          </a:r>
        </a:p>
      </dgm:t>
    </dgm:pt>
    <dgm:pt modelId="{E726B049-03BE-43B0-89EF-D2D42845B962}" type="parTrans" cxnId="{66281FF5-2127-4A85-9719-94325F85E395}">
      <dgm:prSet/>
      <dgm:spPr/>
      <dgm:t>
        <a:bodyPr/>
        <a:lstStyle/>
        <a:p>
          <a:endParaRPr lang="en-US"/>
        </a:p>
      </dgm:t>
    </dgm:pt>
    <dgm:pt modelId="{229E03F0-DE9D-457C-958F-F0022C9ECF66}" type="sibTrans" cxnId="{66281FF5-2127-4A85-9719-94325F85E395}">
      <dgm:prSet/>
      <dgm:spPr/>
      <dgm:t>
        <a:bodyPr/>
        <a:lstStyle/>
        <a:p>
          <a:endParaRPr lang="en-US"/>
        </a:p>
      </dgm:t>
    </dgm:pt>
    <dgm:pt modelId="{74C8EB08-C116-4A61-826F-23E5EBA90628}">
      <dgm:prSet/>
      <dgm:spPr/>
      <dgm:t>
        <a:bodyPr/>
        <a:lstStyle/>
        <a:p>
          <a:r>
            <a:rPr lang="en-US"/>
            <a:t>Medical diagnosis of Prader-Willi Syndrome (PWS) - a neurobehavioral genetic disorder</a:t>
          </a:r>
        </a:p>
      </dgm:t>
    </dgm:pt>
    <dgm:pt modelId="{70FD5BC4-816F-4B3D-BC9B-75FD3A7C39DC}" type="parTrans" cxnId="{A61CD171-361F-4847-8A29-8E9FE466345F}">
      <dgm:prSet/>
      <dgm:spPr/>
      <dgm:t>
        <a:bodyPr/>
        <a:lstStyle/>
        <a:p>
          <a:endParaRPr lang="en-US"/>
        </a:p>
      </dgm:t>
    </dgm:pt>
    <dgm:pt modelId="{90663171-78FA-4B83-8AEB-2ED99EEF2E15}" type="sibTrans" cxnId="{A61CD171-361F-4847-8A29-8E9FE466345F}">
      <dgm:prSet/>
      <dgm:spPr/>
      <dgm:t>
        <a:bodyPr/>
        <a:lstStyle/>
        <a:p>
          <a:endParaRPr lang="en-US"/>
        </a:p>
      </dgm:t>
    </dgm:pt>
    <dgm:pt modelId="{762D67E2-1279-447E-87FB-3274BBFE9D7B}" type="pres">
      <dgm:prSet presAssocID="{6DA947B9-B0B3-46AA-8D6A-F31A27AA07CB}" presName="root" presStyleCnt="0">
        <dgm:presLayoutVars>
          <dgm:dir/>
          <dgm:resizeHandles val="exact"/>
        </dgm:presLayoutVars>
      </dgm:prSet>
      <dgm:spPr/>
    </dgm:pt>
    <dgm:pt modelId="{0279455D-EB87-4FE2-A08F-B24D8F45C919}" type="pres">
      <dgm:prSet presAssocID="{549AEC40-3698-43D8-A0CF-98A500812A7C}" presName="compNode" presStyleCnt="0"/>
      <dgm:spPr/>
    </dgm:pt>
    <dgm:pt modelId="{A6B95A20-3741-44FA-A9AC-E5CB360163C3}" type="pres">
      <dgm:prSet presAssocID="{549AEC40-3698-43D8-A0CF-98A500812A7C}" presName="bgRect" presStyleLbl="bgShp" presStyleIdx="0" presStyleCnt="3" custLinFactNeighborY="-43"/>
      <dgm:spPr/>
    </dgm:pt>
    <dgm:pt modelId="{94F8FA3F-79D8-4924-9AFA-D8ED690CD0C1}" type="pres">
      <dgm:prSet presAssocID="{549AEC40-3698-43D8-A0CF-98A500812A7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lle"/>
        </a:ext>
      </dgm:extLst>
    </dgm:pt>
    <dgm:pt modelId="{635C04F9-2EB2-48F0-8673-B6766427DFF6}" type="pres">
      <dgm:prSet presAssocID="{549AEC40-3698-43D8-A0CF-98A500812A7C}" presName="spaceRect" presStyleCnt="0"/>
      <dgm:spPr/>
    </dgm:pt>
    <dgm:pt modelId="{E7F79144-5B45-4C4E-B424-21B19849E4B3}" type="pres">
      <dgm:prSet presAssocID="{549AEC40-3698-43D8-A0CF-98A500812A7C}" presName="parTx" presStyleLbl="revTx" presStyleIdx="0" presStyleCnt="3">
        <dgm:presLayoutVars>
          <dgm:chMax val="0"/>
          <dgm:chPref val="0"/>
        </dgm:presLayoutVars>
      </dgm:prSet>
      <dgm:spPr/>
    </dgm:pt>
    <dgm:pt modelId="{A5314739-1543-4BA8-9669-4B2FAF6202F7}" type="pres">
      <dgm:prSet presAssocID="{2807BA6E-6456-4381-90A6-26615B1371F9}" presName="sibTrans" presStyleCnt="0"/>
      <dgm:spPr/>
    </dgm:pt>
    <dgm:pt modelId="{05E85233-B434-424E-961B-363AE3034986}" type="pres">
      <dgm:prSet presAssocID="{E2537720-56C1-47AF-9B56-CF1AED458978}" presName="compNode" presStyleCnt="0"/>
      <dgm:spPr/>
    </dgm:pt>
    <dgm:pt modelId="{D488ED78-1B4E-41B1-8C33-81AFEA5C5B83}" type="pres">
      <dgm:prSet presAssocID="{E2537720-56C1-47AF-9B56-CF1AED458978}" presName="bgRect" presStyleLbl="bgShp" presStyleIdx="1" presStyleCnt="3"/>
      <dgm:spPr/>
    </dgm:pt>
    <dgm:pt modelId="{EB470464-AC3D-434A-94A7-C67C3BF3FC59}" type="pres">
      <dgm:prSet presAssocID="{E2537720-56C1-47AF-9B56-CF1AED45897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heelchair Access"/>
        </a:ext>
      </dgm:extLst>
    </dgm:pt>
    <dgm:pt modelId="{1713D2CC-B052-4140-8F99-663377872EB2}" type="pres">
      <dgm:prSet presAssocID="{E2537720-56C1-47AF-9B56-CF1AED458978}" presName="spaceRect" presStyleCnt="0"/>
      <dgm:spPr/>
    </dgm:pt>
    <dgm:pt modelId="{89409CD7-00B3-442D-8613-B592A4B887D3}" type="pres">
      <dgm:prSet presAssocID="{E2537720-56C1-47AF-9B56-CF1AED458978}" presName="parTx" presStyleLbl="revTx" presStyleIdx="1" presStyleCnt="3">
        <dgm:presLayoutVars>
          <dgm:chMax val="0"/>
          <dgm:chPref val="0"/>
        </dgm:presLayoutVars>
      </dgm:prSet>
      <dgm:spPr/>
    </dgm:pt>
    <dgm:pt modelId="{91246326-1F6E-4E3A-8E01-692ABCC79350}" type="pres">
      <dgm:prSet presAssocID="{229E03F0-DE9D-457C-958F-F0022C9ECF66}" presName="sibTrans" presStyleCnt="0"/>
      <dgm:spPr/>
    </dgm:pt>
    <dgm:pt modelId="{5131CFB0-C057-4ECC-A20F-6C8F8F5D6904}" type="pres">
      <dgm:prSet presAssocID="{74C8EB08-C116-4A61-826F-23E5EBA90628}" presName="compNode" presStyleCnt="0"/>
      <dgm:spPr/>
    </dgm:pt>
    <dgm:pt modelId="{323D3598-61B9-4D5C-8295-545D85BBF3B4}" type="pres">
      <dgm:prSet presAssocID="{74C8EB08-C116-4A61-826F-23E5EBA90628}" presName="bgRect" presStyleLbl="bgShp" presStyleIdx="2" presStyleCnt="3"/>
      <dgm:spPr/>
    </dgm:pt>
    <dgm:pt modelId="{A9714CEF-79F4-4CDC-BD3D-BF6A667051AC}" type="pres">
      <dgm:prSet presAssocID="{74C8EB08-C116-4A61-826F-23E5EBA9062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nger Print"/>
        </a:ext>
      </dgm:extLst>
    </dgm:pt>
    <dgm:pt modelId="{CA08E3DF-1CF7-4FED-B83F-E5898AAABD71}" type="pres">
      <dgm:prSet presAssocID="{74C8EB08-C116-4A61-826F-23E5EBA90628}" presName="spaceRect" presStyleCnt="0"/>
      <dgm:spPr/>
    </dgm:pt>
    <dgm:pt modelId="{CB702071-E21B-4963-9FBC-627D8192EE37}" type="pres">
      <dgm:prSet presAssocID="{74C8EB08-C116-4A61-826F-23E5EBA90628}" presName="parTx" presStyleLbl="revTx" presStyleIdx="2" presStyleCnt="3">
        <dgm:presLayoutVars>
          <dgm:chMax val="0"/>
          <dgm:chPref val="0"/>
        </dgm:presLayoutVars>
      </dgm:prSet>
      <dgm:spPr/>
    </dgm:pt>
  </dgm:ptLst>
  <dgm:cxnLst>
    <dgm:cxn modelId="{CED93F30-7F0D-41BC-B58B-86F58208E13B}" type="presOf" srcId="{549AEC40-3698-43D8-A0CF-98A500812A7C}" destId="{E7F79144-5B45-4C4E-B424-21B19849E4B3}" srcOrd="0" destOrd="0" presId="urn:microsoft.com/office/officeart/2018/2/layout/IconVerticalSolidList"/>
    <dgm:cxn modelId="{080FB037-95DA-45BD-8151-1B364996DDB4}" type="presOf" srcId="{6DA947B9-B0B3-46AA-8D6A-F31A27AA07CB}" destId="{762D67E2-1279-447E-87FB-3274BBFE9D7B}" srcOrd="0" destOrd="0" presId="urn:microsoft.com/office/officeart/2018/2/layout/IconVerticalSolidList"/>
    <dgm:cxn modelId="{664F7C6E-ED87-4517-8712-4A594F3DA283}" srcId="{6DA947B9-B0B3-46AA-8D6A-F31A27AA07CB}" destId="{549AEC40-3698-43D8-A0CF-98A500812A7C}" srcOrd="0" destOrd="0" parTransId="{9870CCC1-A36D-433A-95BB-A66C8DEF92E7}" sibTransId="{2807BA6E-6456-4381-90A6-26615B1371F9}"/>
    <dgm:cxn modelId="{A61CD171-361F-4847-8A29-8E9FE466345F}" srcId="{6DA947B9-B0B3-46AA-8D6A-F31A27AA07CB}" destId="{74C8EB08-C116-4A61-826F-23E5EBA90628}" srcOrd="2" destOrd="0" parTransId="{70FD5BC4-816F-4B3D-BC9B-75FD3A7C39DC}" sibTransId="{90663171-78FA-4B83-8AEB-2ED99EEF2E15}"/>
    <dgm:cxn modelId="{876716AB-3027-4001-9C0C-DAA0E1FDEC30}" type="presOf" srcId="{74C8EB08-C116-4A61-826F-23E5EBA90628}" destId="{CB702071-E21B-4963-9FBC-627D8192EE37}" srcOrd="0" destOrd="0" presId="urn:microsoft.com/office/officeart/2018/2/layout/IconVerticalSolidList"/>
    <dgm:cxn modelId="{22C9A5B8-5117-4BBF-8F25-4FB7DC4A3F5F}" type="presOf" srcId="{E2537720-56C1-47AF-9B56-CF1AED458978}" destId="{89409CD7-00B3-442D-8613-B592A4B887D3}" srcOrd="0" destOrd="0" presId="urn:microsoft.com/office/officeart/2018/2/layout/IconVerticalSolidList"/>
    <dgm:cxn modelId="{66281FF5-2127-4A85-9719-94325F85E395}" srcId="{6DA947B9-B0B3-46AA-8D6A-F31A27AA07CB}" destId="{E2537720-56C1-47AF-9B56-CF1AED458978}" srcOrd="1" destOrd="0" parTransId="{E726B049-03BE-43B0-89EF-D2D42845B962}" sibTransId="{229E03F0-DE9D-457C-958F-F0022C9ECF66}"/>
    <dgm:cxn modelId="{1E4A9EC9-770E-4188-8104-F3243A9B1867}" type="presParOf" srcId="{762D67E2-1279-447E-87FB-3274BBFE9D7B}" destId="{0279455D-EB87-4FE2-A08F-B24D8F45C919}" srcOrd="0" destOrd="0" presId="urn:microsoft.com/office/officeart/2018/2/layout/IconVerticalSolidList"/>
    <dgm:cxn modelId="{1459B721-9927-4B9B-97D1-DDAB8954D5B9}" type="presParOf" srcId="{0279455D-EB87-4FE2-A08F-B24D8F45C919}" destId="{A6B95A20-3741-44FA-A9AC-E5CB360163C3}" srcOrd="0" destOrd="0" presId="urn:microsoft.com/office/officeart/2018/2/layout/IconVerticalSolidList"/>
    <dgm:cxn modelId="{48ED8FA8-4FB7-447B-813B-C1E25E12E480}" type="presParOf" srcId="{0279455D-EB87-4FE2-A08F-B24D8F45C919}" destId="{94F8FA3F-79D8-4924-9AFA-D8ED690CD0C1}" srcOrd="1" destOrd="0" presId="urn:microsoft.com/office/officeart/2018/2/layout/IconVerticalSolidList"/>
    <dgm:cxn modelId="{59810908-6C78-4FD5-9A86-4D4B9AC6086E}" type="presParOf" srcId="{0279455D-EB87-4FE2-A08F-B24D8F45C919}" destId="{635C04F9-2EB2-48F0-8673-B6766427DFF6}" srcOrd="2" destOrd="0" presId="urn:microsoft.com/office/officeart/2018/2/layout/IconVerticalSolidList"/>
    <dgm:cxn modelId="{4E9CC55D-5757-4467-AE8D-A772282504FF}" type="presParOf" srcId="{0279455D-EB87-4FE2-A08F-B24D8F45C919}" destId="{E7F79144-5B45-4C4E-B424-21B19849E4B3}" srcOrd="3" destOrd="0" presId="urn:microsoft.com/office/officeart/2018/2/layout/IconVerticalSolidList"/>
    <dgm:cxn modelId="{A244C50A-F38F-4B2B-BBD7-FD9DC1D6D3BC}" type="presParOf" srcId="{762D67E2-1279-447E-87FB-3274BBFE9D7B}" destId="{A5314739-1543-4BA8-9669-4B2FAF6202F7}" srcOrd="1" destOrd="0" presId="urn:microsoft.com/office/officeart/2018/2/layout/IconVerticalSolidList"/>
    <dgm:cxn modelId="{23367A50-720C-4841-A183-6A320A72A57A}" type="presParOf" srcId="{762D67E2-1279-447E-87FB-3274BBFE9D7B}" destId="{05E85233-B434-424E-961B-363AE3034986}" srcOrd="2" destOrd="0" presId="urn:microsoft.com/office/officeart/2018/2/layout/IconVerticalSolidList"/>
    <dgm:cxn modelId="{75614C34-E859-4650-8EAE-69DDD9DFB268}" type="presParOf" srcId="{05E85233-B434-424E-961B-363AE3034986}" destId="{D488ED78-1B4E-41B1-8C33-81AFEA5C5B83}" srcOrd="0" destOrd="0" presId="urn:microsoft.com/office/officeart/2018/2/layout/IconVerticalSolidList"/>
    <dgm:cxn modelId="{807C7EC6-D8EB-4620-A911-A88B2BA34EE9}" type="presParOf" srcId="{05E85233-B434-424E-961B-363AE3034986}" destId="{EB470464-AC3D-434A-94A7-C67C3BF3FC59}" srcOrd="1" destOrd="0" presId="urn:microsoft.com/office/officeart/2018/2/layout/IconVerticalSolidList"/>
    <dgm:cxn modelId="{34EC8E82-9D80-4217-A7D9-D3B5143B7A0B}" type="presParOf" srcId="{05E85233-B434-424E-961B-363AE3034986}" destId="{1713D2CC-B052-4140-8F99-663377872EB2}" srcOrd="2" destOrd="0" presId="urn:microsoft.com/office/officeart/2018/2/layout/IconVerticalSolidList"/>
    <dgm:cxn modelId="{80230C1A-ADF1-4CDB-98DB-ABB7823C8255}" type="presParOf" srcId="{05E85233-B434-424E-961B-363AE3034986}" destId="{89409CD7-00B3-442D-8613-B592A4B887D3}" srcOrd="3" destOrd="0" presId="urn:microsoft.com/office/officeart/2018/2/layout/IconVerticalSolidList"/>
    <dgm:cxn modelId="{DAE37B8D-C123-4355-8C97-609482DA0A88}" type="presParOf" srcId="{762D67E2-1279-447E-87FB-3274BBFE9D7B}" destId="{91246326-1F6E-4E3A-8E01-692ABCC79350}" srcOrd="3" destOrd="0" presId="urn:microsoft.com/office/officeart/2018/2/layout/IconVerticalSolidList"/>
    <dgm:cxn modelId="{BF892C03-B6D6-4A44-BA57-3F0A75A2E2D8}" type="presParOf" srcId="{762D67E2-1279-447E-87FB-3274BBFE9D7B}" destId="{5131CFB0-C057-4ECC-A20F-6C8F8F5D6904}" srcOrd="4" destOrd="0" presId="urn:microsoft.com/office/officeart/2018/2/layout/IconVerticalSolidList"/>
    <dgm:cxn modelId="{C7F601D4-A427-4F84-9BC1-618B60E72DFD}" type="presParOf" srcId="{5131CFB0-C057-4ECC-A20F-6C8F8F5D6904}" destId="{323D3598-61B9-4D5C-8295-545D85BBF3B4}" srcOrd="0" destOrd="0" presId="urn:microsoft.com/office/officeart/2018/2/layout/IconVerticalSolidList"/>
    <dgm:cxn modelId="{728B00BA-1A6D-4AE8-99FC-44D5994A9B4F}" type="presParOf" srcId="{5131CFB0-C057-4ECC-A20F-6C8F8F5D6904}" destId="{A9714CEF-79F4-4CDC-BD3D-BF6A667051AC}" srcOrd="1" destOrd="0" presId="urn:microsoft.com/office/officeart/2018/2/layout/IconVerticalSolidList"/>
    <dgm:cxn modelId="{57F90591-43E2-4C3E-89B9-4AFB66CE9C2E}" type="presParOf" srcId="{5131CFB0-C057-4ECC-A20F-6C8F8F5D6904}" destId="{CA08E3DF-1CF7-4FED-B83F-E5898AAABD71}" srcOrd="2" destOrd="0" presId="urn:microsoft.com/office/officeart/2018/2/layout/IconVerticalSolidList"/>
    <dgm:cxn modelId="{BD6B8125-C785-4E3B-B120-41A042A0CFFA}" type="presParOf" srcId="{5131CFB0-C057-4ECC-A20F-6C8F8F5D6904}" destId="{CB702071-E21B-4963-9FBC-627D8192EE37}"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C4C253-6C5B-4ADE-A9CD-AFFF6D18207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8C772A7-5D0A-4AAD-A12E-7BF75BAC9F3A}">
      <dgm:prSet/>
      <dgm:spPr/>
      <dgm:t>
        <a:bodyPr/>
        <a:lstStyle/>
        <a:p>
          <a:r>
            <a:rPr lang="en-US" dirty="0"/>
            <a:t>ASD is a developmental condition caused by neurological disfunction</a:t>
          </a:r>
        </a:p>
      </dgm:t>
    </dgm:pt>
    <dgm:pt modelId="{15C8492C-5AD8-4575-92BE-D90413185CBD}" type="parTrans" cxnId="{89AD59E5-08CB-486F-A7ED-5E342AA23983}">
      <dgm:prSet/>
      <dgm:spPr/>
      <dgm:t>
        <a:bodyPr/>
        <a:lstStyle/>
        <a:p>
          <a:endParaRPr lang="en-US"/>
        </a:p>
      </dgm:t>
    </dgm:pt>
    <dgm:pt modelId="{8F41200C-F41F-4F47-AEC0-7009F08C8F1D}" type="sibTrans" cxnId="{89AD59E5-08CB-486F-A7ED-5E342AA23983}">
      <dgm:prSet/>
      <dgm:spPr/>
      <dgm:t>
        <a:bodyPr/>
        <a:lstStyle/>
        <a:p>
          <a:endParaRPr lang="en-US"/>
        </a:p>
      </dgm:t>
    </dgm:pt>
    <dgm:pt modelId="{DD24ECC5-33D8-43B2-8FFF-2082B570C2D4}">
      <dgm:prSet/>
      <dgm:spPr/>
      <dgm:t>
        <a:bodyPr/>
        <a:lstStyle/>
        <a:p>
          <a:r>
            <a:rPr lang="en-US" dirty="0"/>
            <a:t>Affects 1 in 36 children in US</a:t>
          </a:r>
        </a:p>
        <a:p>
          <a:r>
            <a:rPr lang="en-US" dirty="0"/>
            <a:t>      1in 45 adults in US </a:t>
          </a:r>
        </a:p>
        <a:p>
          <a:r>
            <a:rPr lang="en-US" dirty="0"/>
            <a:t>ASD more common in males</a:t>
          </a:r>
        </a:p>
      </dgm:t>
    </dgm:pt>
    <dgm:pt modelId="{21402743-8BFC-441E-87C0-36B963A70E98}" type="parTrans" cxnId="{F71219BB-9A93-431D-A42B-BF52C369F1BA}">
      <dgm:prSet/>
      <dgm:spPr/>
      <dgm:t>
        <a:bodyPr/>
        <a:lstStyle/>
        <a:p>
          <a:endParaRPr lang="en-US"/>
        </a:p>
      </dgm:t>
    </dgm:pt>
    <dgm:pt modelId="{16EC8E5E-E21F-4733-A3D5-223D1E9CF32F}" type="sibTrans" cxnId="{F71219BB-9A93-431D-A42B-BF52C369F1BA}">
      <dgm:prSet/>
      <dgm:spPr/>
      <dgm:t>
        <a:bodyPr/>
        <a:lstStyle/>
        <a:p>
          <a:endParaRPr lang="en-US"/>
        </a:p>
      </dgm:t>
    </dgm:pt>
    <dgm:pt modelId="{CACF1D79-E880-404D-AE45-253F777087D7}">
      <dgm:prSet/>
      <dgm:spPr/>
      <dgm:t>
        <a:bodyPr/>
        <a:lstStyle/>
        <a:p>
          <a:r>
            <a:rPr lang="en-US" dirty="0">
              <a:solidFill>
                <a:srgbClr val="002060"/>
              </a:solidFill>
            </a:rPr>
            <a:t>ASD defined by: Challenges w/ social skills; repetitive behaviors, speech &amp; nonverbal communication</a:t>
          </a:r>
        </a:p>
      </dgm:t>
    </dgm:pt>
    <dgm:pt modelId="{CF554F6A-BADB-4246-9BF9-86DFC6D04F4D}" type="parTrans" cxnId="{33DE3C98-FDCE-4D40-8285-ECBD84852C7E}">
      <dgm:prSet/>
      <dgm:spPr/>
      <dgm:t>
        <a:bodyPr/>
        <a:lstStyle/>
        <a:p>
          <a:endParaRPr lang="en-US"/>
        </a:p>
      </dgm:t>
    </dgm:pt>
    <dgm:pt modelId="{18C9A312-91F0-4947-A346-DF8658721BA8}" type="sibTrans" cxnId="{33DE3C98-FDCE-4D40-8285-ECBD84852C7E}">
      <dgm:prSet/>
      <dgm:spPr/>
      <dgm:t>
        <a:bodyPr/>
        <a:lstStyle/>
        <a:p>
          <a:endParaRPr lang="en-US"/>
        </a:p>
      </dgm:t>
    </dgm:pt>
    <dgm:pt modelId="{FBC0187C-6F71-4479-8BEF-793C2ADE00A4}" type="pres">
      <dgm:prSet presAssocID="{53C4C253-6C5B-4ADE-A9CD-AFFF6D18207F}" presName="linear" presStyleCnt="0">
        <dgm:presLayoutVars>
          <dgm:animLvl val="lvl"/>
          <dgm:resizeHandles val="exact"/>
        </dgm:presLayoutVars>
      </dgm:prSet>
      <dgm:spPr/>
    </dgm:pt>
    <dgm:pt modelId="{BE5825FC-40FC-4A4C-AA02-C87C6D75F3E9}" type="pres">
      <dgm:prSet presAssocID="{58C772A7-5D0A-4AAD-A12E-7BF75BAC9F3A}" presName="parentText" presStyleLbl="node1" presStyleIdx="0" presStyleCnt="3">
        <dgm:presLayoutVars>
          <dgm:chMax val="0"/>
          <dgm:bulletEnabled val="1"/>
        </dgm:presLayoutVars>
      </dgm:prSet>
      <dgm:spPr/>
    </dgm:pt>
    <dgm:pt modelId="{E1FF475F-2A8A-42E6-AC1A-ABCAC31A577D}" type="pres">
      <dgm:prSet presAssocID="{8F41200C-F41F-4F47-AEC0-7009F08C8F1D}" presName="spacer" presStyleCnt="0"/>
      <dgm:spPr/>
    </dgm:pt>
    <dgm:pt modelId="{4990869B-7D08-4835-B3BD-91CBD0693B82}" type="pres">
      <dgm:prSet presAssocID="{DD24ECC5-33D8-43B2-8FFF-2082B570C2D4}" presName="parentText" presStyleLbl="node1" presStyleIdx="1" presStyleCnt="3">
        <dgm:presLayoutVars>
          <dgm:chMax val="0"/>
          <dgm:bulletEnabled val="1"/>
        </dgm:presLayoutVars>
      </dgm:prSet>
      <dgm:spPr/>
    </dgm:pt>
    <dgm:pt modelId="{C49DA25B-E60E-49C4-8899-6B6C529C3E15}" type="pres">
      <dgm:prSet presAssocID="{16EC8E5E-E21F-4733-A3D5-223D1E9CF32F}" presName="spacer" presStyleCnt="0"/>
      <dgm:spPr/>
    </dgm:pt>
    <dgm:pt modelId="{A29A235C-7EDA-4BBF-907D-106565CFE5F2}" type="pres">
      <dgm:prSet presAssocID="{CACF1D79-E880-404D-AE45-253F777087D7}" presName="parentText" presStyleLbl="node1" presStyleIdx="2" presStyleCnt="3">
        <dgm:presLayoutVars>
          <dgm:chMax val="0"/>
          <dgm:bulletEnabled val="1"/>
        </dgm:presLayoutVars>
      </dgm:prSet>
      <dgm:spPr/>
    </dgm:pt>
  </dgm:ptLst>
  <dgm:cxnLst>
    <dgm:cxn modelId="{D5997D13-76F6-4074-BF3F-6F557BCF3F07}" type="presOf" srcId="{DD24ECC5-33D8-43B2-8FFF-2082B570C2D4}" destId="{4990869B-7D08-4835-B3BD-91CBD0693B82}" srcOrd="0" destOrd="0" presId="urn:microsoft.com/office/officeart/2005/8/layout/vList2"/>
    <dgm:cxn modelId="{0BE2E678-2816-4156-B1B3-42A60CD54415}" type="presOf" srcId="{53C4C253-6C5B-4ADE-A9CD-AFFF6D18207F}" destId="{FBC0187C-6F71-4479-8BEF-793C2ADE00A4}" srcOrd="0" destOrd="0" presId="urn:microsoft.com/office/officeart/2005/8/layout/vList2"/>
    <dgm:cxn modelId="{5C540496-A079-4520-B438-6E6E87B2D9F8}" type="presOf" srcId="{58C772A7-5D0A-4AAD-A12E-7BF75BAC9F3A}" destId="{BE5825FC-40FC-4A4C-AA02-C87C6D75F3E9}" srcOrd="0" destOrd="0" presId="urn:microsoft.com/office/officeart/2005/8/layout/vList2"/>
    <dgm:cxn modelId="{33DE3C98-FDCE-4D40-8285-ECBD84852C7E}" srcId="{53C4C253-6C5B-4ADE-A9CD-AFFF6D18207F}" destId="{CACF1D79-E880-404D-AE45-253F777087D7}" srcOrd="2" destOrd="0" parTransId="{CF554F6A-BADB-4246-9BF9-86DFC6D04F4D}" sibTransId="{18C9A312-91F0-4947-A346-DF8658721BA8}"/>
    <dgm:cxn modelId="{F71219BB-9A93-431D-A42B-BF52C369F1BA}" srcId="{53C4C253-6C5B-4ADE-A9CD-AFFF6D18207F}" destId="{DD24ECC5-33D8-43B2-8FFF-2082B570C2D4}" srcOrd="1" destOrd="0" parTransId="{21402743-8BFC-441E-87C0-36B963A70E98}" sibTransId="{16EC8E5E-E21F-4733-A3D5-223D1E9CF32F}"/>
    <dgm:cxn modelId="{2C21C3CD-577B-4382-9CB0-C33704FC636D}" type="presOf" srcId="{CACF1D79-E880-404D-AE45-253F777087D7}" destId="{A29A235C-7EDA-4BBF-907D-106565CFE5F2}" srcOrd="0" destOrd="0" presId="urn:microsoft.com/office/officeart/2005/8/layout/vList2"/>
    <dgm:cxn modelId="{89AD59E5-08CB-486F-A7ED-5E342AA23983}" srcId="{53C4C253-6C5B-4ADE-A9CD-AFFF6D18207F}" destId="{58C772A7-5D0A-4AAD-A12E-7BF75BAC9F3A}" srcOrd="0" destOrd="0" parTransId="{15C8492C-5AD8-4575-92BE-D90413185CBD}" sibTransId="{8F41200C-F41F-4F47-AEC0-7009F08C8F1D}"/>
    <dgm:cxn modelId="{100491E3-BA96-4235-A57E-6218C961D984}" type="presParOf" srcId="{FBC0187C-6F71-4479-8BEF-793C2ADE00A4}" destId="{BE5825FC-40FC-4A4C-AA02-C87C6D75F3E9}" srcOrd="0" destOrd="0" presId="urn:microsoft.com/office/officeart/2005/8/layout/vList2"/>
    <dgm:cxn modelId="{38E3F064-FDE2-443D-9C89-BD38248DC746}" type="presParOf" srcId="{FBC0187C-6F71-4479-8BEF-793C2ADE00A4}" destId="{E1FF475F-2A8A-42E6-AC1A-ABCAC31A577D}" srcOrd="1" destOrd="0" presId="urn:microsoft.com/office/officeart/2005/8/layout/vList2"/>
    <dgm:cxn modelId="{0890D702-016A-4ED9-ACFE-B1F7C91DC332}" type="presParOf" srcId="{FBC0187C-6F71-4479-8BEF-793C2ADE00A4}" destId="{4990869B-7D08-4835-B3BD-91CBD0693B82}" srcOrd="2" destOrd="0" presId="urn:microsoft.com/office/officeart/2005/8/layout/vList2"/>
    <dgm:cxn modelId="{94B45D9C-AE55-4B68-A47A-0019E72F2718}" type="presParOf" srcId="{FBC0187C-6F71-4479-8BEF-793C2ADE00A4}" destId="{C49DA25B-E60E-49C4-8899-6B6C529C3E15}" srcOrd="3" destOrd="0" presId="urn:microsoft.com/office/officeart/2005/8/layout/vList2"/>
    <dgm:cxn modelId="{8F6C25A8-230C-49B8-8552-B79486C933B9}" type="presParOf" srcId="{FBC0187C-6F71-4479-8BEF-793C2ADE00A4}" destId="{A29A235C-7EDA-4BBF-907D-106565CFE5F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F8F849-21CB-48CD-A9D4-B674F3CA1D3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A98ED8C-9453-44F2-88E9-235E77C5C320}">
      <dgm:prSet/>
      <dgm:spPr/>
      <dgm:t>
        <a:bodyPr/>
        <a:lstStyle/>
        <a:p>
          <a:r>
            <a:rPr lang="en-US"/>
            <a:t>Develops between ages 2 and 3</a:t>
          </a:r>
        </a:p>
      </dgm:t>
    </dgm:pt>
    <dgm:pt modelId="{077CB1ED-EB1F-4DBE-9ECC-016C28ABB7A5}" type="parTrans" cxnId="{8B789F0B-46E6-4DBB-A455-BAD44BA27A90}">
      <dgm:prSet/>
      <dgm:spPr/>
      <dgm:t>
        <a:bodyPr/>
        <a:lstStyle/>
        <a:p>
          <a:endParaRPr lang="en-US"/>
        </a:p>
      </dgm:t>
    </dgm:pt>
    <dgm:pt modelId="{80A662A4-02C9-403F-9EE3-256DD7219A6B}" type="sibTrans" cxnId="{8B789F0B-46E6-4DBB-A455-BAD44BA27A90}">
      <dgm:prSet/>
      <dgm:spPr/>
      <dgm:t>
        <a:bodyPr/>
        <a:lstStyle/>
        <a:p>
          <a:endParaRPr lang="en-US"/>
        </a:p>
      </dgm:t>
    </dgm:pt>
    <dgm:pt modelId="{0D19B181-8B5C-42ED-A8FB-590D0FAD2506}">
      <dgm:prSet/>
      <dgm:spPr/>
      <dgm:t>
        <a:bodyPr/>
        <a:lstStyle/>
        <a:p>
          <a:r>
            <a:rPr lang="en-US"/>
            <a:t>Male predominance 4:1</a:t>
          </a:r>
        </a:p>
      </dgm:t>
    </dgm:pt>
    <dgm:pt modelId="{017F8B13-150C-4B22-A17E-C9E08442C7D6}" type="parTrans" cxnId="{A00371C1-5440-43AA-9CA4-968FF290DFCE}">
      <dgm:prSet/>
      <dgm:spPr/>
      <dgm:t>
        <a:bodyPr/>
        <a:lstStyle/>
        <a:p>
          <a:endParaRPr lang="en-US"/>
        </a:p>
      </dgm:t>
    </dgm:pt>
    <dgm:pt modelId="{890C9472-A662-42A9-B825-4EA63E7D89D6}" type="sibTrans" cxnId="{A00371C1-5440-43AA-9CA4-968FF290DFCE}">
      <dgm:prSet/>
      <dgm:spPr/>
      <dgm:t>
        <a:bodyPr/>
        <a:lstStyle/>
        <a:p>
          <a:endParaRPr lang="en-US"/>
        </a:p>
      </dgm:t>
    </dgm:pt>
    <dgm:pt modelId="{E8A3F4C2-7FF6-41D0-A210-758F51FC71E6}">
      <dgm:prSet/>
      <dgm:spPr/>
      <dgm:t>
        <a:bodyPr/>
        <a:lstStyle/>
        <a:p>
          <a:r>
            <a:rPr lang="en-US"/>
            <a:t>Developmental delays in speech</a:t>
          </a:r>
        </a:p>
      </dgm:t>
    </dgm:pt>
    <dgm:pt modelId="{4DED1F2D-EB32-4F5D-8155-E2E5D5ABEFA3}" type="parTrans" cxnId="{E2BC3F08-CD8E-4572-AECF-E707329B3689}">
      <dgm:prSet/>
      <dgm:spPr/>
      <dgm:t>
        <a:bodyPr/>
        <a:lstStyle/>
        <a:p>
          <a:endParaRPr lang="en-US"/>
        </a:p>
      </dgm:t>
    </dgm:pt>
    <dgm:pt modelId="{F7597E7D-8D40-4A46-AAC4-DCB05F5F059A}" type="sibTrans" cxnId="{E2BC3F08-CD8E-4572-AECF-E707329B3689}">
      <dgm:prSet/>
      <dgm:spPr/>
      <dgm:t>
        <a:bodyPr/>
        <a:lstStyle/>
        <a:p>
          <a:endParaRPr lang="en-US"/>
        </a:p>
      </dgm:t>
    </dgm:pt>
    <dgm:pt modelId="{40EC24C5-161D-4675-9C72-006F5E032320}">
      <dgm:prSet/>
      <dgm:spPr/>
      <dgm:t>
        <a:bodyPr/>
        <a:lstStyle/>
        <a:p>
          <a:r>
            <a:rPr lang="en-US"/>
            <a:t>Lack of eye contact</a:t>
          </a:r>
        </a:p>
      </dgm:t>
    </dgm:pt>
    <dgm:pt modelId="{1D790E5D-5184-48ED-9B36-C1CA9D95438E}" type="parTrans" cxnId="{1BACC028-2FBA-40A8-9087-51C40F6C0ACA}">
      <dgm:prSet/>
      <dgm:spPr/>
      <dgm:t>
        <a:bodyPr/>
        <a:lstStyle/>
        <a:p>
          <a:endParaRPr lang="en-US"/>
        </a:p>
      </dgm:t>
    </dgm:pt>
    <dgm:pt modelId="{FFFAA133-A0E8-4970-A863-73C80EA6F11C}" type="sibTrans" cxnId="{1BACC028-2FBA-40A8-9087-51C40F6C0ACA}">
      <dgm:prSet/>
      <dgm:spPr/>
      <dgm:t>
        <a:bodyPr/>
        <a:lstStyle/>
        <a:p>
          <a:endParaRPr lang="en-US"/>
        </a:p>
      </dgm:t>
    </dgm:pt>
    <dgm:pt modelId="{9A3F7622-71B8-462C-855E-9824FAEB291C}">
      <dgm:prSet/>
      <dgm:spPr/>
      <dgm:t>
        <a:bodyPr/>
        <a:lstStyle/>
        <a:p>
          <a:r>
            <a:rPr lang="en-US"/>
            <a:t>Isolation</a:t>
          </a:r>
        </a:p>
      </dgm:t>
    </dgm:pt>
    <dgm:pt modelId="{1025F06A-89BE-4CA1-9A88-591EBEF02D55}" type="parTrans" cxnId="{9F225062-B676-4BA3-A84B-F627D5F86858}">
      <dgm:prSet/>
      <dgm:spPr/>
      <dgm:t>
        <a:bodyPr/>
        <a:lstStyle/>
        <a:p>
          <a:endParaRPr lang="en-US"/>
        </a:p>
      </dgm:t>
    </dgm:pt>
    <dgm:pt modelId="{01C70DDE-3EC8-4F2C-B340-765BED9A760E}" type="sibTrans" cxnId="{9F225062-B676-4BA3-A84B-F627D5F86858}">
      <dgm:prSet/>
      <dgm:spPr/>
      <dgm:t>
        <a:bodyPr/>
        <a:lstStyle/>
        <a:p>
          <a:endParaRPr lang="en-US"/>
        </a:p>
      </dgm:t>
    </dgm:pt>
    <dgm:pt modelId="{518093AA-E1CD-4EF4-8E07-7C2C7A0981DA}">
      <dgm:prSet/>
      <dgm:spPr/>
      <dgm:t>
        <a:bodyPr/>
        <a:lstStyle/>
        <a:p>
          <a:r>
            <a:rPr lang="en-US"/>
            <a:t>No fear of danger</a:t>
          </a:r>
        </a:p>
      </dgm:t>
    </dgm:pt>
    <dgm:pt modelId="{945868F1-1DB8-4DA3-8DAD-E93A612D7330}" type="parTrans" cxnId="{33339FEE-442A-427D-9069-3629450006B6}">
      <dgm:prSet/>
      <dgm:spPr/>
      <dgm:t>
        <a:bodyPr/>
        <a:lstStyle/>
        <a:p>
          <a:endParaRPr lang="en-US"/>
        </a:p>
      </dgm:t>
    </dgm:pt>
    <dgm:pt modelId="{64091E3A-500C-49E7-8619-159449944B20}" type="sibTrans" cxnId="{33339FEE-442A-427D-9069-3629450006B6}">
      <dgm:prSet/>
      <dgm:spPr/>
      <dgm:t>
        <a:bodyPr/>
        <a:lstStyle/>
        <a:p>
          <a:endParaRPr lang="en-US"/>
        </a:p>
      </dgm:t>
    </dgm:pt>
    <dgm:pt modelId="{4B7BA750-5027-4373-B727-31D306E9A033}">
      <dgm:prSet/>
      <dgm:spPr/>
      <dgm:t>
        <a:bodyPr/>
        <a:lstStyle/>
        <a:p>
          <a:r>
            <a:rPr lang="en-US"/>
            <a:t>Difficulty in social relationships</a:t>
          </a:r>
        </a:p>
      </dgm:t>
    </dgm:pt>
    <dgm:pt modelId="{E6CD8159-0C43-4623-B14A-7C6AB0F17668}" type="parTrans" cxnId="{5E9B6796-5DF4-4A06-A8CC-7CCDB281D898}">
      <dgm:prSet/>
      <dgm:spPr/>
      <dgm:t>
        <a:bodyPr/>
        <a:lstStyle/>
        <a:p>
          <a:endParaRPr lang="en-US"/>
        </a:p>
      </dgm:t>
    </dgm:pt>
    <dgm:pt modelId="{0448EB0D-EE9C-4286-A736-858BE9738143}" type="sibTrans" cxnId="{5E9B6796-5DF4-4A06-A8CC-7CCDB281D898}">
      <dgm:prSet/>
      <dgm:spPr/>
      <dgm:t>
        <a:bodyPr/>
        <a:lstStyle/>
        <a:p>
          <a:endParaRPr lang="en-US"/>
        </a:p>
      </dgm:t>
    </dgm:pt>
    <dgm:pt modelId="{665F31F4-48B2-4C5C-B512-0BA1B3CC9BC3}">
      <dgm:prSet/>
      <dgm:spPr/>
      <dgm:t>
        <a:bodyPr/>
        <a:lstStyle/>
        <a:p>
          <a:r>
            <a:rPr lang="en-US"/>
            <a:t>Extreme behavior challenges</a:t>
          </a:r>
        </a:p>
      </dgm:t>
    </dgm:pt>
    <dgm:pt modelId="{D107FBDC-05DA-4C4D-A338-765EA28B0F08}" type="parTrans" cxnId="{0ECB471F-D4CB-4252-A503-138028BA9196}">
      <dgm:prSet/>
      <dgm:spPr/>
      <dgm:t>
        <a:bodyPr/>
        <a:lstStyle/>
        <a:p>
          <a:endParaRPr lang="en-US"/>
        </a:p>
      </dgm:t>
    </dgm:pt>
    <dgm:pt modelId="{7A522657-0899-437A-9D0E-20695FE06CD3}" type="sibTrans" cxnId="{0ECB471F-D4CB-4252-A503-138028BA9196}">
      <dgm:prSet/>
      <dgm:spPr/>
      <dgm:t>
        <a:bodyPr/>
        <a:lstStyle/>
        <a:p>
          <a:endParaRPr lang="en-US"/>
        </a:p>
      </dgm:t>
    </dgm:pt>
    <dgm:pt modelId="{2B9B0B17-853A-4BDC-AC70-E9479E527481}" type="pres">
      <dgm:prSet presAssocID="{51F8F849-21CB-48CD-A9D4-B674F3CA1D31}" presName="linear" presStyleCnt="0">
        <dgm:presLayoutVars>
          <dgm:animLvl val="lvl"/>
          <dgm:resizeHandles val="exact"/>
        </dgm:presLayoutVars>
      </dgm:prSet>
      <dgm:spPr/>
    </dgm:pt>
    <dgm:pt modelId="{944DCE1C-7322-483F-9C75-1444623E0482}" type="pres">
      <dgm:prSet presAssocID="{9A98ED8C-9453-44F2-88E9-235E77C5C320}" presName="parentText" presStyleLbl="node1" presStyleIdx="0" presStyleCnt="8">
        <dgm:presLayoutVars>
          <dgm:chMax val="0"/>
          <dgm:bulletEnabled val="1"/>
        </dgm:presLayoutVars>
      </dgm:prSet>
      <dgm:spPr/>
    </dgm:pt>
    <dgm:pt modelId="{ED6A2179-3463-41C2-925E-AF4A3BEE5D68}" type="pres">
      <dgm:prSet presAssocID="{80A662A4-02C9-403F-9EE3-256DD7219A6B}" presName="spacer" presStyleCnt="0"/>
      <dgm:spPr/>
    </dgm:pt>
    <dgm:pt modelId="{E5AF7306-E3C4-47CD-9D3A-DC0A22527ED5}" type="pres">
      <dgm:prSet presAssocID="{0D19B181-8B5C-42ED-A8FB-590D0FAD2506}" presName="parentText" presStyleLbl="node1" presStyleIdx="1" presStyleCnt="8">
        <dgm:presLayoutVars>
          <dgm:chMax val="0"/>
          <dgm:bulletEnabled val="1"/>
        </dgm:presLayoutVars>
      </dgm:prSet>
      <dgm:spPr/>
    </dgm:pt>
    <dgm:pt modelId="{4A4F51BF-B0D5-477F-8162-BA33D6A6F51F}" type="pres">
      <dgm:prSet presAssocID="{890C9472-A662-42A9-B825-4EA63E7D89D6}" presName="spacer" presStyleCnt="0"/>
      <dgm:spPr/>
    </dgm:pt>
    <dgm:pt modelId="{E39F9833-668A-4B1E-9A32-1900653FAD41}" type="pres">
      <dgm:prSet presAssocID="{E8A3F4C2-7FF6-41D0-A210-758F51FC71E6}" presName="parentText" presStyleLbl="node1" presStyleIdx="2" presStyleCnt="8">
        <dgm:presLayoutVars>
          <dgm:chMax val="0"/>
          <dgm:bulletEnabled val="1"/>
        </dgm:presLayoutVars>
      </dgm:prSet>
      <dgm:spPr/>
    </dgm:pt>
    <dgm:pt modelId="{FEAB0333-0907-420E-B368-79D160369712}" type="pres">
      <dgm:prSet presAssocID="{F7597E7D-8D40-4A46-AAC4-DCB05F5F059A}" presName="spacer" presStyleCnt="0"/>
      <dgm:spPr/>
    </dgm:pt>
    <dgm:pt modelId="{807E1023-5EE7-4057-A350-1DDF03233D39}" type="pres">
      <dgm:prSet presAssocID="{40EC24C5-161D-4675-9C72-006F5E032320}" presName="parentText" presStyleLbl="node1" presStyleIdx="3" presStyleCnt="8">
        <dgm:presLayoutVars>
          <dgm:chMax val="0"/>
          <dgm:bulletEnabled val="1"/>
        </dgm:presLayoutVars>
      </dgm:prSet>
      <dgm:spPr/>
    </dgm:pt>
    <dgm:pt modelId="{E1BDBE1B-873E-49E7-9366-A1C4C761CE85}" type="pres">
      <dgm:prSet presAssocID="{FFFAA133-A0E8-4970-A863-73C80EA6F11C}" presName="spacer" presStyleCnt="0"/>
      <dgm:spPr/>
    </dgm:pt>
    <dgm:pt modelId="{2F8E3E12-795D-4F8F-A5ED-7E4BFE052267}" type="pres">
      <dgm:prSet presAssocID="{9A3F7622-71B8-462C-855E-9824FAEB291C}" presName="parentText" presStyleLbl="node1" presStyleIdx="4" presStyleCnt="8">
        <dgm:presLayoutVars>
          <dgm:chMax val="0"/>
          <dgm:bulletEnabled val="1"/>
        </dgm:presLayoutVars>
      </dgm:prSet>
      <dgm:spPr/>
    </dgm:pt>
    <dgm:pt modelId="{BA4693EF-AE6E-4536-82F8-1FCD3A733459}" type="pres">
      <dgm:prSet presAssocID="{01C70DDE-3EC8-4F2C-B340-765BED9A760E}" presName="spacer" presStyleCnt="0"/>
      <dgm:spPr/>
    </dgm:pt>
    <dgm:pt modelId="{CE2922AC-79DE-47A8-8426-750DCDCB55CF}" type="pres">
      <dgm:prSet presAssocID="{518093AA-E1CD-4EF4-8E07-7C2C7A0981DA}" presName="parentText" presStyleLbl="node1" presStyleIdx="5" presStyleCnt="8">
        <dgm:presLayoutVars>
          <dgm:chMax val="0"/>
          <dgm:bulletEnabled val="1"/>
        </dgm:presLayoutVars>
      </dgm:prSet>
      <dgm:spPr/>
    </dgm:pt>
    <dgm:pt modelId="{B5E9C1C6-CB66-448F-898A-5B23C716594A}" type="pres">
      <dgm:prSet presAssocID="{64091E3A-500C-49E7-8619-159449944B20}" presName="spacer" presStyleCnt="0"/>
      <dgm:spPr/>
    </dgm:pt>
    <dgm:pt modelId="{9F3BBE19-A828-4434-B0A1-DDE49A154944}" type="pres">
      <dgm:prSet presAssocID="{4B7BA750-5027-4373-B727-31D306E9A033}" presName="parentText" presStyleLbl="node1" presStyleIdx="6" presStyleCnt="8">
        <dgm:presLayoutVars>
          <dgm:chMax val="0"/>
          <dgm:bulletEnabled val="1"/>
        </dgm:presLayoutVars>
      </dgm:prSet>
      <dgm:spPr/>
    </dgm:pt>
    <dgm:pt modelId="{B24557D1-21EC-40BA-8C7C-197D54A98AAE}" type="pres">
      <dgm:prSet presAssocID="{0448EB0D-EE9C-4286-A736-858BE9738143}" presName="spacer" presStyleCnt="0"/>
      <dgm:spPr/>
    </dgm:pt>
    <dgm:pt modelId="{60A31502-5084-443D-AE99-555F1FC1B5B3}" type="pres">
      <dgm:prSet presAssocID="{665F31F4-48B2-4C5C-B512-0BA1B3CC9BC3}" presName="parentText" presStyleLbl="node1" presStyleIdx="7" presStyleCnt="8">
        <dgm:presLayoutVars>
          <dgm:chMax val="0"/>
          <dgm:bulletEnabled val="1"/>
        </dgm:presLayoutVars>
      </dgm:prSet>
      <dgm:spPr/>
    </dgm:pt>
  </dgm:ptLst>
  <dgm:cxnLst>
    <dgm:cxn modelId="{EE253900-917E-4A3A-89F1-23EBC68E7B01}" type="presOf" srcId="{E8A3F4C2-7FF6-41D0-A210-758F51FC71E6}" destId="{E39F9833-668A-4B1E-9A32-1900653FAD41}" srcOrd="0" destOrd="0" presId="urn:microsoft.com/office/officeart/2005/8/layout/vList2"/>
    <dgm:cxn modelId="{E2BC3F08-CD8E-4572-AECF-E707329B3689}" srcId="{51F8F849-21CB-48CD-A9D4-B674F3CA1D31}" destId="{E8A3F4C2-7FF6-41D0-A210-758F51FC71E6}" srcOrd="2" destOrd="0" parTransId="{4DED1F2D-EB32-4F5D-8155-E2E5D5ABEFA3}" sibTransId="{F7597E7D-8D40-4A46-AAC4-DCB05F5F059A}"/>
    <dgm:cxn modelId="{8B789F0B-46E6-4DBB-A455-BAD44BA27A90}" srcId="{51F8F849-21CB-48CD-A9D4-B674F3CA1D31}" destId="{9A98ED8C-9453-44F2-88E9-235E77C5C320}" srcOrd="0" destOrd="0" parTransId="{077CB1ED-EB1F-4DBE-9ECC-016C28ABB7A5}" sibTransId="{80A662A4-02C9-403F-9EE3-256DD7219A6B}"/>
    <dgm:cxn modelId="{CBE97417-D981-4F2D-9CCF-4F718AA3D5F1}" type="presOf" srcId="{665F31F4-48B2-4C5C-B512-0BA1B3CC9BC3}" destId="{60A31502-5084-443D-AE99-555F1FC1B5B3}" srcOrd="0" destOrd="0" presId="urn:microsoft.com/office/officeart/2005/8/layout/vList2"/>
    <dgm:cxn modelId="{0ECB471F-D4CB-4252-A503-138028BA9196}" srcId="{51F8F849-21CB-48CD-A9D4-B674F3CA1D31}" destId="{665F31F4-48B2-4C5C-B512-0BA1B3CC9BC3}" srcOrd="7" destOrd="0" parTransId="{D107FBDC-05DA-4C4D-A338-765EA28B0F08}" sibTransId="{7A522657-0899-437A-9D0E-20695FE06CD3}"/>
    <dgm:cxn modelId="{1BACC028-2FBA-40A8-9087-51C40F6C0ACA}" srcId="{51F8F849-21CB-48CD-A9D4-B674F3CA1D31}" destId="{40EC24C5-161D-4675-9C72-006F5E032320}" srcOrd="3" destOrd="0" parTransId="{1D790E5D-5184-48ED-9B36-C1CA9D95438E}" sibTransId="{FFFAA133-A0E8-4970-A863-73C80EA6F11C}"/>
    <dgm:cxn modelId="{525AA32E-7D3F-4544-9FA2-AAB42D77AEE2}" type="presOf" srcId="{51F8F849-21CB-48CD-A9D4-B674F3CA1D31}" destId="{2B9B0B17-853A-4BDC-AC70-E9479E527481}" srcOrd="0" destOrd="0" presId="urn:microsoft.com/office/officeart/2005/8/layout/vList2"/>
    <dgm:cxn modelId="{9F225062-B676-4BA3-A84B-F627D5F86858}" srcId="{51F8F849-21CB-48CD-A9D4-B674F3CA1D31}" destId="{9A3F7622-71B8-462C-855E-9824FAEB291C}" srcOrd="4" destOrd="0" parTransId="{1025F06A-89BE-4CA1-9A88-591EBEF02D55}" sibTransId="{01C70DDE-3EC8-4F2C-B340-765BED9A760E}"/>
    <dgm:cxn modelId="{4FDDCA6B-84D2-49AC-8EB0-299BDF4FDF60}" type="presOf" srcId="{9A3F7622-71B8-462C-855E-9824FAEB291C}" destId="{2F8E3E12-795D-4F8F-A5ED-7E4BFE052267}" srcOrd="0" destOrd="0" presId="urn:microsoft.com/office/officeart/2005/8/layout/vList2"/>
    <dgm:cxn modelId="{F213E485-8357-49E5-AD19-7B068E35A7F7}" type="presOf" srcId="{518093AA-E1CD-4EF4-8E07-7C2C7A0981DA}" destId="{CE2922AC-79DE-47A8-8426-750DCDCB55CF}" srcOrd="0" destOrd="0" presId="urn:microsoft.com/office/officeart/2005/8/layout/vList2"/>
    <dgm:cxn modelId="{5E9B6796-5DF4-4A06-A8CC-7CCDB281D898}" srcId="{51F8F849-21CB-48CD-A9D4-B674F3CA1D31}" destId="{4B7BA750-5027-4373-B727-31D306E9A033}" srcOrd="6" destOrd="0" parTransId="{E6CD8159-0C43-4623-B14A-7C6AB0F17668}" sibTransId="{0448EB0D-EE9C-4286-A736-858BE9738143}"/>
    <dgm:cxn modelId="{222E83A7-18C0-4DE8-A7F1-BC083F8AF394}" type="presOf" srcId="{4B7BA750-5027-4373-B727-31D306E9A033}" destId="{9F3BBE19-A828-4434-B0A1-DDE49A154944}" srcOrd="0" destOrd="0" presId="urn:microsoft.com/office/officeart/2005/8/layout/vList2"/>
    <dgm:cxn modelId="{EAE3E5B9-9C6B-4D72-B322-8B7123F8EEAF}" type="presOf" srcId="{9A98ED8C-9453-44F2-88E9-235E77C5C320}" destId="{944DCE1C-7322-483F-9C75-1444623E0482}" srcOrd="0" destOrd="0" presId="urn:microsoft.com/office/officeart/2005/8/layout/vList2"/>
    <dgm:cxn modelId="{A00371C1-5440-43AA-9CA4-968FF290DFCE}" srcId="{51F8F849-21CB-48CD-A9D4-B674F3CA1D31}" destId="{0D19B181-8B5C-42ED-A8FB-590D0FAD2506}" srcOrd="1" destOrd="0" parTransId="{017F8B13-150C-4B22-A17E-C9E08442C7D6}" sibTransId="{890C9472-A662-42A9-B825-4EA63E7D89D6}"/>
    <dgm:cxn modelId="{60627AE3-A315-46F4-9EBB-17FCA3A4CDB3}" type="presOf" srcId="{40EC24C5-161D-4675-9C72-006F5E032320}" destId="{807E1023-5EE7-4057-A350-1DDF03233D39}" srcOrd="0" destOrd="0" presId="urn:microsoft.com/office/officeart/2005/8/layout/vList2"/>
    <dgm:cxn modelId="{90C14EE5-B209-4040-9BD9-E1F0FCE201EF}" type="presOf" srcId="{0D19B181-8B5C-42ED-A8FB-590D0FAD2506}" destId="{E5AF7306-E3C4-47CD-9D3A-DC0A22527ED5}" srcOrd="0" destOrd="0" presId="urn:microsoft.com/office/officeart/2005/8/layout/vList2"/>
    <dgm:cxn modelId="{33339FEE-442A-427D-9069-3629450006B6}" srcId="{51F8F849-21CB-48CD-A9D4-B674F3CA1D31}" destId="{518093AA-E1CD-4EF4-8E07-7C2C7A0981DA}" srcOrd="5" destOrd="0" parTransId="{945868F1-1DB8-4DA3-8DAD-E93A612D7330}" sibTransId="{64091E3A-500C-49E7-8619-159449944B20}"/>
    <dgm:cxn modelId="{E1101E95-4FD2-4DDA-83CE-638C2B99525E}" type="presParOf" srcId="{2B9B0B17-853A-4BDC-AC70-E9479E527481}" destId="{944DCE1C-7322-483F-9C75-1444623E0482}" srcOrd="0" destOrd="0" presId="urn:microsoft.com/office/officeart/2005/8/layout/vList2"/>
    <dgm:cxn modelId="{30F6AC78-CF4A-4E5D-947B-415A5D07858D}" type="presParOf" srcId="{2B9B0B17-853A-4BDC-AC70-E9479E527481}" destId="{ED6A2179-3463-41C2-925E-AF4A3BEE5D68}" srcOrd="1" destOrd="0" presId="urn:microsoft.com/office/officeart/2005/8/layout/vList2"/>
    <dgm:cxn modelId="{6A5BCE47-3FA1-437E-BA6D-EEF57968C969}" type="presParOf" srcId="{2B9B0B17-853A-4BDC-AC70-E9479E527481}" destId="{E5AF7306-E3C4-47CD-9D3A-DC0A22527ED5}" srcOrd="2" destOrd="0" presId="urn:microsoft.com/office/officeart/2005/8/layout/vList2"/>
    <dgm:cxn modelId="{5FA930E7-B333-4426-B6AE-1CA1F686EC3D}" type="presParOf" srcId="{2B9B0B17-853A-4BDC-AC70-E9479E527481}" destId="{4A4F51BF-B0D5-477F-8162-BA33D6A6F51F}" srcOrd="3" destOrd="0" presId="urn:microsoft.com/office/officeart/2005/8/layout/vList2"/>
    <dgm:cxn modelId="{6F1B3C8B-889C-4A64-A101-9537FD31742C}" type="presParOf" srcId="{2B9B0B17-853A-4BDC-AC70-E9479E527481}" destId="{E39F9833-668A-4B1E-9A32-1900653FAD41}" srcOrd="4" destOrd="0" presId="urn:microsoft.com/office/officeart/2005/8/layout/vList2"/>
    <dgm:cxn modelId="{76D0C04A-8598-4D6B-AB5F-51E170F33459}" type="presParOf" srcId="{2B9B0B17-853A-4BDC-AC70-E9479E527481}" destId="{FEAB0333-0907-420E-B368-79D160369712}" srcOrd="5" destOrd="0" presId="urn:microsoft.com/office/officeart/2005/8/layout/vList2"/>
    <dgm:cxn modelId="{89338A85-FF2E-48BD-A2D8-43916045D93E}" type="presParOf" srcId="{2B9B0B17-853A-4BDC-AC70-E9479E527481}" destId="{807E1023-5EE7-4057-A350-1DDF03233D39}" srcOrd="6" destOrd="0" presId="urn:microsoft.com/office/officeart/2005/8/layout/vList2"/>
    <dgm:cxn modelId="{05B880F7-BBE9-4319-8E61-63EAA79685C8}" type="presParOf" srcId="{2B9B0B17-853A-4BDC-AC70-E9479E527481}" destId="{E1BDBE1B-873E-49E7-9366-A1C4C761CE85}" srcOrd="7" destOrd="0" presId="urn:microsoft.com/office/officeart/2005/8/layout/vList2"/>
    <dgm:cxn modelId="{CEFB78D9-6BBA-474A-9D48-828216C2358B}" type="presParOf" srcId="{2B9B0B17-853A-4BDC-AC70-E9479E527481}" destId="{2F8E3E12-795D-4F8F-A5ED-7E4BFE052267}" srcOrd="8" destOrd="0" presId="urn:microsoft.com/office/officeart/2005/8/layout/vList2"/>
    <dgm:cxn modelId="{E2FB399D-EDE6-475C-B14F-DC5636E58532}" type="presParOf" srcId="{2B9B0B17-853A-4BDC-AC70-E9479E527481}" destId="{BA4693EF-AE6E-4536-82F8-1FCD3A733459}" srcOrd="9" destOrd="0" presId="urn:microsoft.com/office/officeart/2005/8/layout/vList2"/>
    <dgm:cxn modelId="{49A33062-7703-4DEC-964E-ECBA2B7ABEF2}" type="presParOf" srcId="{2B9B0B17-853A-4BDC-AC70-E9479E527481}" destId="{CE2922AC-79DE-47A8-8426-750DCDCB55CF}" srcOrd="10" destOrd="0" presId="urn:microsoft.com/office/officeart/2005/8/layout/vList2"/>
    <dgm:cxn modelId="{1F1FCEA9-8B9A-4755-A747-5E847A4C655C}" type="presParOf" srcId="{2B9B0B17-853A-4BDC-AC70-E9479E527481}" destId="{B5E9C1C6-CB66-448F-898A-5B23C716594A}" srcOrd="11" destOrd="0" presId="urn:microsoft.com/office/officeart/2005/8/layout/vList2"/>
    <dgm:cxn modelId="{98F17BB8-5ABE-4DFE-B85E-B13CE9280182}" type="presParOf" srcId="{2B9B0B17-853A-4BDC-AC70-E9479E527481}" destId="{9F3BBE19-A828-4434-B0A1-DDE49A154944}" srcOrd="12" destOrd="0" presId="urn:microsoft.com/office/officeart/2005/8/layout/vList2"/>
    <dgm:cxn modelId="{97E250C5-AFF3-4EA9-8FAD-37F4C9731D34}" type="presParOf" srcId="{2B9B0B17-853A-4BDC-AC70-E9479E527481}" destId="{B24557D1-21EC-40BA-8C7C-197D54A98AAE}" srcOrd="13" destOrd="0" presId="urn:microsoft.com/office/officeart/2005/8/layout/vList2"/>
    <dgm:cxn modelId="{F9DD9D10-EE3F-4CDA-A292-F749160F720B}" type="presParOf" srcId="{2B9B0B17-853A-4BDC-AC70-E9479E527481}" destId="{60A31502-5084-443D-AE99-555F1FC1B5B3}"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9564E25-208B-4BC1-8B07-DE5EA94CAE5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4AC185F-58B9-429A-8E99-273F1F7B7640}">
      <dgm:prSet/>
      <dgm:spPr/>
      <dgm:t>
        <a:bodyPr/>
        <a:lstStyle/>
        <a:p>
          <a:r>
            <a:rPr lang="en-US"/>
            <a:t>(based on what was learned)</a:t>
          </a:r>
        </a:p>
      </dgm:t>
    </dgm:pt>
    <dgm:pt modelId="{89E3571E-E874-4920-8BE1-CFDAFC9859A6}" type="parTrans" cxnId="{351E8D81-1B0C-4B51-9990-63C2AC6741CF}">
      <dgm:prSet/>
      <dgm:spPr/>
      <dgm:t>
        <a:bodyPr/>
        <a:lstStyle/>
        <a:p>
          <a:endParaRPr lang="en-US"/>
        </a:p>
      </dgm:t>
    </dgm:pt>
    <dgm:pt modelId="{F3AC593D-7CFA-4EAB-8BF5-7E8743BE2D55}" type="sibTrans" cxnId="{351E8D81-1B0C-4B51-9990-63C2AC6741CF}">
      <dgm:prSet/>
      <dgm:spPr/>
      <dgm:t>
        <a:bodyPr/>
        <a:lstStyle/>
        <a:p>
          <a:endParaRPr lang="en-US"/>
        </a:p>
      </dgm:t>
    </dgm:pt>
    <dgm:pt modelId="{76C26A53-36D8-4C2D-BEB1-64DD09A1FA1A}">
      <dgm:prSet/>
      <dgm:spPr/>
      <dgm:t>
        <a:bodyPr/>
        <a:lstStyle/>
        <a:p>
          <a:r>
            <a:rPr lang="en-US"/>
            <a:t>Keep appointment short</a:t>
          </a:r>
        </a:p>
      </dgm:t>
    </dgm:pt>
    <dgm:pt modelId="{6B5E40A1-8E5D-4DE5-8FE1-D7DEC6710694}" type="parTrans" cxnId="{C717E5A7-0B22-4FA9-9F39-10849157D772}">
      <dgm:prSet/>
      <dgm:spPr/>
      <dgm:t>
        <a:bodyPr/>
        <a:lstStyle/>
        <a:p>
          <a:endParaRPr lang="en-US"/>
        </a:p>
      </dgm:t>
    </dgm:pt>
    <dgm:pt modelId="{E63E1909-CD52-4F00-A4A6-376CE9287D62}" type="sibTrans" cxnId="{C717E5A7-0B22-4FA9-9F39-10849157D772}">
      <dgm:prSet/>
      <dgm:spPr/>
      <dgm:t>
        <a:bodyPr/>
        <a:lstStyle/>
        <a:p>
          <a:endParaRPr lang="en-US"/>
        </a:p>
      </dgm:t>
    </dgm:pt>
    <dgm:pt modelId="{B20A76E3-940D-4CBF-A3EE-0CE082F6DBB5}">
      <dgm:prSet/>
      <dgm:spPr/>
      <dgm:t>
        <a:bodyPr/>
        <a:lstStyle/>
        <a:p>
          <a:r>
            <a:rPr lang="en-US"/>
            <a:t>Continue building trust</a:t>
          </a:r>
        </a:p>
      </dgm:t>
    </dgm:pt>
    <dgm:pt modelId="{5ED1D858-9517-4D53-9449-087CAA3164E6}" type="parTrans" cxnId="{A6E6DB27-1A2D-48DC-A7DE-F41184FA8393}">
      <dgm:prSet/>
      <dgm:spPr/>
      <dgm:t>
        <a:bodyPr/>
        <a:lstStyle/>
        <a:p>
          <a:endParaRPr lang="en-US"/>
        </a:p>
      </dgm:t>
    </dgm:pt>
    <dgm:pt modelId="{E63EA3B8-E350-432A-A7FB-8587E1C1EED3}" type="sibTrans" cxnId="{A6E6DB27-1A2D-48DC-A7DE-F41184FA8393}">
      <dgm:prSet/>
      <dgm:spPr/>
      <dgm:t>
        <a:bodyPr/>
        <a:lstStyle/>
        <a:p>
          <a:endParaRPr lang="en-US"/>
        </a:p>
      </dgm:t>
    </dgm:pt>
    <dgm:pt modelId="{5B9F7585-C760-4D7E-B7E2-A1524CBE4D46}">
      <dgm:prSet/>
      <dgm:spPr/>
      <dgm:t>
        <a:bodyPr/>
        <a:lstStyle/>
        <a:p>
          <a:r>
            <a:rPr lang="en-US"/>
            <a:t>Determine how success will be measured</a:t>
          </a:r>
        </a:p>
      </dgm:t>
    </dgm:pt>
    <dgm:pt modelId="{0ED79C68-35D5-4081-81B4-7CFBCB91D591}" type="parTrans" cxnId="{4A987CDF-4F1A-4C86-8FA3-E277272DC719}">
      <dgm:prSet/>
      <dgm:spPr/>
      <dgm:t>
        <a:bodyPr/>
        <a:lstStyle/>
        <a:p>
          <a:endParaRPr lang="en-US"/>
        </a:p>
      </dgm:t>
    </dgm:pt>
    <dgm:pt modelId="{B1D43527-1945-47EB-B504-841AAE4089B1}" type="sibTrans" cxnId="{4A987CDF-4F1A-4C86-8FA3-E277272DC719}">
      <dgm:prSet/>
      <dgm:spPr/>
      <dgm:t>
        <a:bodyPr/>
        <a:lstStyle/>
        <a:p>
          <a:endParaRPr lang="en-US"/>
        </a:p>
      </dgm:t>
    </dgm:pt>
    <dgm:pt modelId="{97F61BFD-3FA7-497C-8C90-12497298322B}">
      <dgm:prSet/>
      <dgm:spPr/>
      <dgm:t>
        <a:bodyPr/>
        <a:lstStyle/>
        <a:p>
          <a:r>
            <a:rPr lang="en-US"/>
            <a:t>Keep instruments out of sight</a:t>
          </a:r>
        </a:p>
      </dgm:t>
    </dgm:pt>
    <dgm:pt modelId="{EEF78878-E448-4CBA-BC4E-F6106C8FFBD5}" type="parTrans" cxnId="{D3F20559-CB2C-421B-9276-030C0FD8B38B}">
      <dgm:prSet/>
      <dgm:spPr/>
      <dgm:t>
        <a:bodyPr/>
        <a:lstStyle/>
        <a:p>
          <a:endParaRPr lang="en-US"/>
        </a:p>
      </dgm:t>
    </dgm:pt>
    <dgm:pt modelId="{7DC22B4B-0EDE-4EF2-ABD5-ACFD4F7550FA}" type="sibTrans" cxnId="{D3F20559-CB2C-421B-9276-030C0FD8B38B}">
      <dgm:prSet/>
      <dgm:spPr/>
      <dgm:t>
        <a:bodyPr/>
        <a:lstStyle/>
        <a:p>
          <a:endParaRPr lang="en-US"/>
        </a:p>
      </dgm:t>
    </dgm:pt>
    <dgm:pt modelId="{E7F5B480-D36B-4F85-B975-7E4B0EA042C5}">
      <dgm:prSet/>
      <dgm:spPr/>
      <dgm:t>
        <a:bodyPr/>
        <a:lstStyle/>
        <a:p>
          <a:r>
            <a:rPr lang="en-US"/>
            <a:t>Keep lights out of person’s eyes</a:t>
          </a:r>
        </a:p>
      </dgm:t>
    </dgm:pt>
    <dgm:pt modelId="{34B7EB2C-54C8-4027-99D1-0968565445DC}" type="parTrans" cxnId="{23E56BD6-44F0-4A3E-A7A2-B9BE04E77C98}">
      <dgm:prSet/>
      <dgm:spPr/>
      <dgm:t>
        <a:bodyPr/>
        <a:lstStyle/>
        <a:p>
          <a:endParaRPr lang="en-US"/>
        </a:p>
      </dgm:t>
    </dgm:pt>
    <dgm:pt modelId="{CD1E4ED9-0F98-413C-B9F7-399F0B5EF837}" type="sibTrans" cxnId="{23E56BD6-44F0-4A3E-A7A2-B9BE04E77C98}">
      <dgm:prSet/>
      <dgm:spPr/>
      <dgm:t>
        <a:bodyPr/>
        <a:lstStyle/>
        <a:p>
          <a:endParaRPr lang="en-US"/>
        </a:p>
      </dgm:t>
    </dgm:pt>
    <dgm:pt modelId="{C0D2F9F2-6F64-43DC-B243-C6741828A30B}">
      <dgm:prSet/>
      <dgm:spPr/>
      <dgm:t>
        <a:bodyPr/>
        <a:lstStyle/>
        <a:p>
          <a:r>
            <a:rPr lang="en-US"/>
            <a:t>Keep noise to a minimum</a:t>
          </a:r>
        </a:p>
      </dgm:t>
    </dgm:pt>
    <dgm:pt modelId="{85D10FCB-B6FD-48E4-B2F8-38C227C84902}" type="parTrans" cxnId="{E8C70C9B-3388-4B30-87CB-F4B6366CBE43}">
      <dgm:prSet/>
      <dgm:spPr/>
      <dgm:t>
        <a:bodyPr/>
        <a:lstStyle/>
        <a:p>
          <a:endParaRPr lang="en-US"/>
        </a:p>
      </dgm:t>
    </dgm:pt>
    <dgm:pt modelId="{6E5C37E4-9C2D-4507-BC47-5F4B55B0C43C}" type="sibTrans" cxnId="{E8C70C9B-3388-4B30-87CB-F4B6366CBE43}">
      <dgm:prSet/>
      <dgm:spPr/>
      <dgm:t>
        <a:bodyPr/>
        <a:lstStyle/>
        <a:p>
          <a:endParaRPr lang="en-US"/>
        </a:p>
      </dgm:t>
    </dgm:pt>
    <dgm:pt modelId="{B7AC5282-B9D0-495E-B448-8AD17118687B}">
      <dgm:prSet/>
      <dgm:spPr/>
      <dgm:t>
        <a:bodyPr/>
        <a:lstStyle/>
        <a:p>
          <a:r>
            <a:rPr lang="en-US"/>
            <a:t>Use lead aprons for comfort</a:t>
          </a:r>
        </a:p>
      </dgm:t>
    </dgm:pt>
    <dgm:pt modelId="{5C6E7735-749A-4F91-AA01-D396EB91C58A}" type="parTrans" cxnId="{ADD50923-3763-4584-8956-36FA6B50B1AB}">
      <dgm:prSet/>
      <dgm:spPr/>
      <dgm:t>
        <a:bodyPr/>
        <a:lstStyle/>
        <a:p>
          <a:endParaRPr lang="en-US"/>
        </a:p>
      </dgm:t>
    </dgm:pt>
    <dgm:pt modelId="{8F72D59F-92D3-4BA0-854D-3A8705314BD5}" type="sibTrans" cxnId="{ADD50923-3763-4584-8956-36FA6B50B1AB}">
      <dgm:prSet/>
      <dgm:spPr/>
      <dgm:t>
        <a:bodyPr/>
        <a:lstStyle/>
        <a:p>
          <a:endParaRPr lang="en-US"/>
        </a:p>
      </dgm:t>
    </dgm:pt>
    <dgm:pt modelId="{32BE672A-B8EB-49AC-9E19-1F402D5A56B3}">
      <dgm:prSet/>
      <dgm:spPr/>
      <dgm:t>
        <a:bodyPr/>
        <a:lstStyle/>
        <a:p>
          <a:r>
            <a:rPr lang="en-US"/>
            <a:t>Be consistent </a:t>
          </a:r>
        </a:p>
      </dgm:t>
    </dgm:pt>
    <dgm:pt modelId="{5E54B2F5-580C-46F3-B7DF-D37253814F6F}" type="parTrans" cxnId="{96058636-5D3A-4190-ADE0-5B73547E8FCE}">
      <dgm:prSet/>
      <dgm:spPr/>
      <dgm:t>
        <a:bodyPr/>
        <a:lstStyle/>
        <a:p>
          <a:endParaRPr lang="en-US"/>
        </a:p>
      </dgm:t>
    </dgm:pt>
    <dgm:pt modelId="{95DF9ACD-63C7-4905-99D3-932A314756B5}" type="sibTrans" cxnId="{96058636-5D3A-4190-ADE0-5B73547E8FCE}">
      <dgm:prSet/>
      <dgm:spPr/>
      <dgm:t>
        <a:bodyPr/>
        <a:lstStyle/>
        <a:p>
          <a:endParaRPr lang="en-US"/>
        </a:p>
      </dgm:t>
    </dgm:pt>
    <dgm:pt modelId="{2942C617-8200-49ED-B1E5-09C41B884929}" type="pres">
      <dgm:prSet presAssocID="{29564E25-208B-4BC1-8B07-DE5EA94CAE56}" presName="vert0" presStyleCnt="0">
        <dgm:presLayoutVars>
          <dgm:dir/>
          <dgm:animOne val="branch"/>
          <dgm:animLvl val="lvl"/>
        </dgm:presLayoutVars>
      </dgm:prSet>
      <dgm:spPr/>
    </dgm:pt>
    <dgm:pt modelId="{1E8CFE5B-18A1-4587-B10C-ABB893A3B275}" type="pres">
      <dgm:prSet presAssocID="{14AC185F-58B9-429A-8E99-273F1F7B7640}" presName="thickLine" presStyleLbl="alignNode1" presStyleIdx="0" presStyleCnt="9"/>
      <dgm:spPr/>
    </dgm:pt>
    <dgm:pt modelId="{86BFF901-5013-4371-BFAA-DAFCB9A0069E}" type="pres">
      <dgm:prSet presAssocID="{14AC185F-58B9-429A-8E99-273F1F7B7640}" presName="horz1" presStyleCnt="0"/>
      <dgm:spPr/>
    </dgm:pt>
    <dgm:pt modelId="{D10095A2-B8E0-4521-B371-A5AA8FD35951}" type="pres">
      <dgm:prSet presAssocID="{14AC185F-58B9-429A-8E99-273F1F7B7640}" presName="tx1" presStyleLbl="revTx" presStyleIdx="0" presStyleCnt="9"/>
      <dgm:spPr/>
    </dgm:pt>
    <dgm:pt modelId="{0F22534C-C9B2-4FE0-AC3A-7370807937BD}" type="pres">
      <dgm:prSet presAssocID="{14AC185F-58B9-429A-8E99-273F1F7B7640}" presName="vert1" presStyleCnt="0"/>
      <dgm:spPr/>
    </dgm:pt>
    <dgm:pt modelId="{08D1F2BA-E605-40AC-AF29-D6E8CB3A1126}" type="pres">
      <dgm:prSet presAssocID="{76C26A53-36D8-4C2D-BEB1-64DD09A1FA1A}" presName="thickLine" presStyleLbl="alignNode1" presStyleIdx="1" presStyleCnt="9"/>
      <dgm:spPr/>
    </dgm:pt>
    <dgm:pt modelId="{05CC4B40-AD01-451F-928A-86315EB08887}" type="pres">
      <dgm:prSet presAssocID="{76C26A53-36D8-4C2D-BEB1-64DD09A1FA1A}" presName="horz1" presStyleCnt="0"/>
      <dgm:spPr/>
    </dgm:pt>
    <dgm:pt modelId="{9C1CDC24-FD22-4EAB-A14C-B6F917F745B1}" type="pres">
      <dgm:prSet presAssocID="{76C26A53-36D8-4C2D-BEB1-64DD09A1FA1A}" presName="tx1" presStyleLbl="revTx" presStyleIdx="1" presStyleCnt="9"/>
      <dgm:spPr/>
    </dgm:pt>
    <dgm:pt modelId="{13626ECD-EEBA-4425-985A-34B2700527C6}" type="pres">
      <dgm:prSet presAssocID="{76C26A53-36D8-4C2D-BEB1-64DD09A1FA1A}" presName="vert1" presStyleCnt="0"/>
      <dgm:spPr/>
    </dgm:pt>
    <dgm:pt modelId="{27CDF886-5681-4A23-A057-8ECED6639062}" type="pres">
      <dgm:prSet presAssocID="{B20A76E3-940D-4CBF-A3EE-0CE082F6DBB5}" presName="thickLine" presStyleLbl="alignNode1" presStyleIdx="2" presStyleCnt="9"/>
      <dgm:spPr/>
    </dgm:pt>
    <dgm:pt modelId="{ACB7681D-C6F7-4ED5-B055-90C23BACFC2F}" type="pres">
      <dgm:prSet presAssocID="{B20A76E3-940D-4CBF-A3EE-0CE082F6DBB5}" presName="horz1" presStyleCnt="0"/>
      <dgm:spPr/>
    </dgm:pt>
    <dgm:pt modelId="{6EB667E9-6612-4C2A-B60E-63BCEB224FE7}" type="pres">
      <dgm:prSet presAssocID="{B20A76E3-940D-4CBF-A3EE-0CE082F6DBB5}" presName="tx1" presStyleLbl="revTx" presStyleIdx="2" presStyleCnt="9"/>
      <dgm:spPr/>
    </dgm:pt>
    <dgm:pt modelId="{B5054B23-AEA3-4B70-AF0B-3F4E2062D843}" type="pres">
      <dgm:prSet presAssocID="{B20A76E3-940D-4CBF-A3EE-0CE082F6DBB5}" presName="vert1" presStyleCnt="0"/>
      <dgm:spPr/>
    </dgm:pt>
    <dgm:pt modelId="{1475BFE8-B074-473E-969D-75D2FAA6471F}" type="pres">
      <dgm:prSet presAssocID="{5B9F7585-C760-4D7E-B7E2-A1524CBE4D46}" presName="thickLine" presStyleLbl="alignNode1" presStyleIdx="3" presStyleCnt="9"/>
      <dgm:spPr/>
    </dgm:pt>
    <dgm:pt modelId="{00335D76-E8C7-4F6E-9ED4-133E29AAF470}" type="pres">
      <dgm:prSet presAssocID="{5B9F7585-C760-4D7E-B7E2-A1524CBE4D46}" presName="horz1" presStyleCnt="0"/>
      <dgm:spPr/>
    </dgm:pt>
    <dgm:pt modelId="{CFE1651F-02BB-490F-AB7D-F439C60ED42B}" type="pres">
      <dgm:prSet presAssocID="{5B9F7585-C760-4D7E-B7E2-A1524CBE4D46}" presName="tx1" presStyleLbl="revTx" presStyleIdx="3" presStyleCnt="9"/>
      <dgm:spPr/>
    </dgm:pt>
    <dgm:pt modelId="{8B7E0A0A-3AD9-4EC3-B403-2CB7AA53F23A}" type="pres">
      <dgm:prSet presAssocID="{5B9F7585-C760-4D7E-B7E2-A1524CBE4D46}" presName="vert1" presStyleCnt="0"/>
      <dgm:spPr/>
    </dgm:pt>
    <dgm:pt modelId="{D43D36EA-8A51-49E4-9310-E14656BD2939}" type="pres">
      <dgm:prSet presAssocID="{97F61BFD-3FA7-497C-8C90-12497298322B}" presName="thickLine" presStyleLbl="alignNode1" presStyleIdx="4" presStyleCnt="9"/>
      <dgm:spPr/>
    </dgm:pt>
    <dgm:pt modelId="{37EF3DDA-859F-40A3-A24B-21BF64AD951A}" type="pres">
      <dgm:prSet presAssocID="{97F61BFD-3FA7-497C-8C90-12497298322B}" presName="horz1" presStyleCnt="0"/>
      <dgm:spPr/>
    </dgm:pt>
    <dgm:pt modelId="{D328D6C3-E28F-443D-B246-11B80FBCDED3}" type="pres">
      <dgm:prSet presAssocID="{97F61BFD-3FA7-497C-8C90-12497298322B}" presName="tx1" presStyleLbl="revTx" presStyleIdx="4" presStyleCnt="9"/>
      <dgm:spPr/>
    </dgm:pt>
    <dgm:pt modelId="{3B7D847E-DEF2-4DD2-883E-9AD063FBA521}" type="pres">
      <dgm:prSet presAssocID="{97F61BFD-3FA7-497C-8C90-12497298322B}" presName="vert1" presStyleCnt="0"/>
      <dgm:spPr/>
    </dgm:pt>
    <dgm:pt modelId="{D1562444-95B9-48A5-A360-63E02D8606BB}" type="pres">
      <dgm:prSet presAssocID="{E7F5B480-D36B-4F85-B975-7E4B0EA042C5}" presName="thickLine" presStyleLbl="alignNode1" presStyleIdx="5" presStyleCnt="9"/>
      <dgm:spPr/>
    </dgm:pt>
    <dgm:pt modelId="{725CBE6E-3CE4-40A2-AF71-42CCFF2FBBE5}" type="pres">
      <dgm:prSet presAssocID="{E7F5B480-D36B-4F85-B975-7E4B0EA042C5}" presName="horz1" presStyleCnt="0"/>
      <dgm:spPr/>
    </dgm:pt>
    <dgm:pt modelId="{9CF49447-DB97-43CF-BD96-AD13EAB33616}" type="pres">
      <dgm:prSet presAssocID="{E7F5B480-D36B-4F85-B975-7E4B0EA042C5}" presName="tx1" presStyleLbl="revTx" presStyleIdx="5" presStyleCnt="9"/>
      <dgm:spPr/>
    </dgm:pt>
    <dgm:pt modelId="{D0C8B3E1-5F3D-4B6C-B21A-8E729A622A7D}" type="pres">
      <dgm:prSet presAssocID="{E7F5B480-D36B-4F85-B975-7E4B0EA042C5}" presName="vert1" presStyleCnt="0"/>
      <dgm:spPr/>
    </dgm:pt>
    <dgm:pt modelId="{C7542CFD-EDC6-4D77-A7C2-56E583A90547}" type="pres">
      <dgm:prSet presAssocID="{C0D2F9F2-6F64-43DC-B243-C6741828A30B}" presName="thickLine" presStyleLbl="alignNode1" presStyleIdx="6" presStyleCnt="9"/>
      <dgm:spPr/>
    </dgm:pt>
    <dgm:pt modelId="{60111E02-7962-4D9A-B0F0-747CA91C4366}" type="pres">
      <dgm:prSet presAssocID="{C0D2F9F2-6F64-43DC-B243-C6741828A30B}" presName="horz1" presStyleCnt="0"/>
      <dgm:spPr/>
    </dgm:pt>
    <dgm:pt modelId="{BB7D98AE-EE5C-4B41-AF34-AE6EBE40B3E3}" type="pres">
      <dgm:prSet presAssocID="{C0D2F9F2-6F64-43DC-B243-C6741828A30B}" presName="tx1" presStyleLbl="revTx" presStyleIdx="6" presStyleCnt="9"/>
      <dgm:spPr/>
    </dgm:pt>
    <dgm:pt modelId="{43B9F7F0-D13D-44B9-80B6-82CF92992D37}" type="pres">
      <dgm:prSet presAssocID="{C0D2F9F2-6F64-43DC-B243-C6741828A30B}" presName="vert1" presStyleCnt="0"/>
      <dgm:spPr/>
    </dgm:pt>
    <dgm:pt modelId="{4E5081E0-405D-404B-8924-5880A8069539}" type="pres">
      <dgm:prSet presAssocID="{B7AC5282-B9D0-495E-B448-8AD17118687B}" presName="thickLine" presStyleLbl="alignNode1" presStyleIdx="7" presStyleCnt="9"/>
      <dgm:spPr/>
    </dgm:pt>
    <dgm:pt modelId="{D1D6AAFC-CC24-49D5-8D71-0E026FD676E0}" type="pres">
      <dgm:prSet presAssocID="{B7AC5282-B9D0-495E-B448-8AD17118687B}" presName="horz1" presStyleCnt="0"/>
      <dgm:spPr/>
    </dgm:pt>
    <dgm:pt modelId="{CD626623-361E-4EBE-A6CC-427B152370C1}" type="pres">
      <dgm:prSet presAssocID="{B7AC5282-B9D0-495E-B448-8AD17118687B}" presName="tx1" presStyleLbl="revTx" presStyleIdx="7" presStyleCnt="9"/>
      <dgm:spPr/>
    </dgm:pt>
    <dgm:pt modelId="{B04EDBE9-65FA-43D9-910A-EC618162349F}" type="pres">
      <dgm:prSet presAssocID="{B7AC5282-B9D0-495E-B448-8AD17118687B}" presName="vert1" presStyleCnt="0"/>
      <dgm:spPr/>
    </dgm:pt>
    <dgm:pt modelId="{8CA635C4-1FA1-4870-BDD8-7CE615C97E52}" type="pres">
      <dgm:prSet presAssocID="{32BE672A-B8EB-49AC-9E19-1F402D5A56B3}" presName="thickLine" presStyleLbl="alignNode1" presStyleIdx="8" presStyleCnt="9"/>
      <dgm:spPr/>
    </dgm:pt>
    <dgm:pt modelId="{5E6B743B-B4D1-4F06-A87D-7E9CD0160B34}" type="pres">
      <dgm:prSet presAssocID="{32BE672A-B8EB-49AC-9E19-1F402D5A56B3}" presName="horz1" presStyleCnt="0"/>
      <dgm:spPr/>
    </dgm:pt>
    <dgm:pt modelId="{CBF99679-23D7-4BCE-9D15-47FBE4EB95F4}" type="pres">
      <dgm:prSet presAssocID="{32BE672A-B8EB-49AC-9E19-1F402D5A56B3}" presName="tx1" presStyleLbl="revTx" presStyleIdx="8" presStyleCnt="9"/>
      <dgm:spPr/>
    </dgm:pt>
    <dgm:pt modelId="{5314AB97-D649-4D27-B6D1-DBD943109604}" type="pres">
      <dgm:prSet presAssocID="{32BE672A-B8EB-49AC-9E19-1F402D5A56B3}" presName="vert1" presStyleCnt="0"/>
      <dgm:spPr/>
    </dgm:pt>
  </dgm:ptLst>
  <dgm:cxnLst>
    <dgm:cxn modelId="{B41DF417-4323-43B8-B202-FFD613C768CC}" type="presOf" srcId="{32BE672A-B8EB-49AC-9E19-1F402D5A56B3}" destId="{CBF99679-23D7-4BCE-9D15-47FBE4EB95F4}" srcOrd="0" destOrd="0" presId="urn:microsoft.com/office/officeart/2008/layout/LinedList"/>
    <dgm:cxn modelId="{D9137D20-2069-4B2B-8647-A3C37AEB65F6}" type="presOf" srcId="{29564E25-208B-4BC1-8B07-DE5EA94CAE56}" destId="{2942C617-8200-49ED-B1E5-09C41B884929}" srcOrd="0" destOrd="0" presId="urn:microsoft.com/office/officeart/2008/layout/LinedList"/>
    <dgm:cxn modelId="{ADD50923-3763-4584-8956-36FA6B50B1AB}" srcId="{29564E25-208B-4BC1-8B07-DE5EA94CAE56}" destId="{B7AC5282-B9D0-495E-B448-8AD17118687B}" srcOrd="7" destOrd="0" parTransId="{5C6E7735-749A-4F91-AA01-D396EB91C58A}" sibTransId="{8F72D59F-92D3-4BA0-854D-3A8705314BD5}"/>
    <dgm:cxn modelId="{A6E6DB27-1A2D-48DC-A7DE-F41184FA8393}" srcId="{29564E25-208B-4BC1-8B07-DE5EA94CAE56}" destId="{B20A76E3-940D-4CBF-A3EE-0CE082F6DBB5}" srcOrd="2" destOrd="0" parTransId="{5ED1D858-9517-4D53-9449-087CAA3164E6}" sibTransId="{E63EA3B8-E350-432A-A7FB-8587E1C1EED3}"/>
    <dgm:cxn modelId="{96058636-5D3A-4190-ADE0-5B73547E8FCE}" srcId="{29564E25-208B-4BC1-8B07-DE5EA94CAE56}" destId="{32BE672A-B8EB-49AC-9E19-1F402D5A56B3}" srcOrd="8" destOrd="0" parTransId="{5E54B2F5-580C-46F3-B7DF-D37253814F6F}" sibTransId="{95DF9ACD-63C7-4905-99D3-932A314756B5}"/>
    <dgm:cxn modelId="{82188B3B-0519-4E3F-B09E-1637D08E6E71}" type="presOf" srcId="{76C26A53-36D8-4C2D-BEB1-64DD09A1FA1A}" destId="{9C1CDC24-FD22-4EAB-A14C-B6F917F745B1}" srcOrd="0" destOrd="0" presId="urn:microsoft.com/office/officeart/2008/layout/LinedList"/>
    <dgm:cxn modelId="{49AA9646-1E66-4642-B92B-77D27997C4C3}" type="presOf" srcId="{B7AC5282-B9D0-495E-B448-8AD17118687B}" destId="{CD626623-361E-4EBE-A6CC-427B152370C1}" srcOrd="0" destOrd="0" presId="urn:microsoft.com/office/officeart/2008/layout/LinedList"/>
    <dgm:cxn modelId="{0B717C77-F48F-45E1-9C5F-EE33F48254CB}" type="presOf" srcId="{C0D2F9F2-6F64-43DC-B243-C6741828A30B}" destId="{BB7D98AE-EE5C-4B41-AF34-AE6EBE40B3E3}" srcOrd="0" destOrd="0" presId="urn:microsoft.com/office/officeart/2008/layout/LinedList"/>
    <dgm:cxn modelId="{D3F20559-CB2C-421B-9276-030C0FD8B38B}" srcId="{29564E25-208B-4BC1-8B07-DE5EA94CAE56}" destId="{97F61BFD-3FA7-497C-8C90-12497298322B}" srcOrd="4" destOrd="0" parTransId="{EEF78878-E448-4CBA-BC4E-F6106C8FFBD5}" sibTransId="{7DC22B4B-0EDE-4EF2-ABD5-ACFD4F7550FA}"/>
    <dgm:cxn modelId="{351E8D81-1B0C-4B51-9990-63C2AC6741CF}" srcId="{29564E25-208B-4BC1-8B07-DE5EA94CAE56}" destId="{14AC185F-58B9-429A-8E99-273F1F7B7640}" srcOrd="0" destOrd="0" parTransId="{89E3571E-E874-4920-8BE1-CFDAFC9859A6}" sibTransId="{F3AC593D-7CFA-4EAB-8BF5-7E8743BE2D55}"/>
    <dgm:cxn modelId="{E8C70C9B-3388-4B30-87CB-F4B6366CBE43}" srcId="{29564E25-208B-4BC1-8B07-DE5EA94CAE56}" destId="{C0D2F9F2-6F64-43DC-B243-C6741828A30B}" srcOrd="6" destOrd="0" parTransId="{85D10FCB-B6FD-48E4-B2F8-38C227C84902}" sibTransId="{6E5C37E4-9C2D-4507-BC47-5F4B55B0C43C}"/>
    <dgm:cxn modelId="{C717E5A7-0B22-4FA9-9F39-10849157D772}" srcId="{29564E25-208B-4BC1-8B07-DE5EA94CAE56}" destId="{76C26A53-36D8-4C2D-BEB1-64DD09A1FA1A}" srcOrd="1" destOrd="0" parTransId="{6B5E40A1-8E5D-4DE5-8FE1-D7DEC6710694}" sibTransId="{E63E1909-CD52-4F00-A4A6-376CE9287D62}"/>
    <dgm:cxn modelId="{D257E9BE-6F7F-4945-83EA-2456A7E6CEBB}" type="presOf" srcId="{B20A76E3-940D-4CBF-A3EE-0CE082F6DBB5}" destId="{6EB667E9-6612-4C2A-B60E-63BCEB224FE7}" srcOrd="0" destOrd="0" presId="urn:microsoft.com/office/officeart/2008/layout/LinedList"/>
    <dgm:cxn modelId="{23E56BD6-44F0-4A3E-A7A2-B9BE04E77C98}" srcId="{29564E25-208B-4BC1-8B07-DE5EA94CAE56}" destId="{E7F5B480-D36B-4F85-B975-7E4B0EA042C5}" srcOrd="5" destOrd="0" parTransId="{34B7EB2C-54C8-4027-99D1-0968565445DC}" sibTransId="{CD1E4ED9-0F98-413C-B9F7-399F0B5EF837}"/>
    <dgm:cxn modelId="{53FEEBDE-E31E-48E8-98CD-232977460C38}" type="presOf" srcId="{5B9F7585-C760-4D7E-B7E2-A1524CBE4D46}" destId="{CFE1651F-02BB-490F-AB7D-F439C60ED42B}" srcOrd="0" destOrd="0" presId="urn:microsoft.com/office/officeart/2008/layout/LinedList"/>
    <dgm:cxn modelId="{604A1ADF-0F6C-42DC-A9AB-F63A60F16746}" type="presOf" srcId="{E7F5B480-D36B-4F85-B975-7E4B0EA042C5}" destId="{9CF49447-DB97-43CF-BD96-AD13EAB33616}" srcOrd="0" destOrd="0" presId="urn:microsoft.com/office/officeart/2008/layout/LinedList"/>
    <dgm:cxn modelId="{4A987CDF-4F1A-4C86-8FA3-E277272DC719}" srcId="{29564E25-208B-4BC1-8B07-DE5EA94CAE56}" destId="{5B9F7585-C760-4D7E-B7E2-A1524CBE4D46}" srcOrd="3" destOrd="0" parTransId="{0ED79C68-35D5-4081-81B4-7CFBCB91D591}" sibTransId="{B1D43527-1945-47EB-B504-841AAE4089B1}"/>
    <dgm:cxn modelId="{BE4661EB-333C-401D-B622-B998082ED4DA}" type="presOf" srcId="{97F61BFD-3FA7-497C-8C90-12497298322B}" destId="{D328D6C3-E28F-443D-B246-11B80FBCDED3}" srcOrd="0" destOrd="0" presId="urn:microsoft.com/office/officeart/2008/layout/LinedList"/>
    <dgm:cxn modelId="{98BC74FF-F4F8-453B-94D5-D5755B9B2E32}" type="presOf" srcId="{14AC185F-58B9-429A-8E99-273F1F7B7640}" destId="{D10095A2-B8E0-4521-B371-A5AA8FD35951}" srcOrd="0" destOrd="0" presId="urn:microsoft.com/office/officeart/2008/layout/LinedList"/>
    <dgm:cxn modelId="{0FD4E333-25BF-4115-9BA9-B6E33CA8B727}" type="presParOf" srcId="{2942C617-8200-49ED-B1E5-09C41B884929}" destId="{1E8CFE5B-18A1-4587-B10C-ABB893A3B275}" srcOrd="0" destOrd="0" presId="urn:microsoft.com/office/officeart/2008/layout/LinedList"/>
    <dgm:cxn modelId="{9A65B44E-4BFF-45E8-8A3E-8A3976ABAE57}" type="presParOf" srcId="{2942C617-8200-49ED-B1E5-09C41B884929}" destId="{86BFF901-5013-4371-BFAA-DAFCB9A0069E}" srcOrd="1" destOrd="0" presId="urn:microsoft.com/office/officeart/2008/layout/LinedList"/>
    <dgm:cxn modelId="{3EE42827-416A-437E-AEA9-5ED940B08B11}" type="presParOf" srcId="{86BFF901-5013-4371-BFAA-DAFCB9A0069E}" destId="{D10095A2-B8E0-4521-B371-A5AA8FD35951}" srcOrd="0" destOrd="0" presId="urn:microsoft.com/office/officeart/2008/layout/LinedList"/>
    <dgm:cxn modelId="{0D886231-7FCC-4CD8-9AA4-3920FDDD6EE8}" type="presParOf" srcId="{86BFF901-5013-4371-BFAA-DAFCB9A0069E}" destId="{0F22534C-C9B2-4FE0-AC3A-7370807937BD}" srcOrd="1" destOrd="0" presId="urn:microsoft.com/office/officeart/2008/layout/LinedList"/>
    <dgm:cxn modelId="{2497CC22-45A2-4CF1-B771-D59D4035C380}" type="presParOf" srcId="{2942C617-8200-49ED-B1E5-09C41B884929}" destId="{08D1F2BA-E605-40AC-AF29-D6E8CB3A1126}" srcOrd="2" destOrd="0" presId="urn:microsoft.com/office/officeart/2008/layout/LinedList"/>
    <dgm:cxn modelId="{BB687A9E-9813-4710-9698-567BC41B1A87}" type="presParOf" srcId="{2942C617-8200-49ED-B1E5-09C41B884929}" destId="{05CC4B40-AD01-451F-928A-86315EB08887}" srcOrd="3" destOrd="0" presId="urn:microsoft.com/office/officeart/2008/layout/LinedList"/>
    <dgm:cxn modelId="{87E29CA7-95B5-4EE5-B99E-4B3338EDF687}" type="presParOf" srcId="{05CC4B40-AD01-451F-928A-86315EB08887}" destId="{9C1CDC24-FD22-4EAB-A14C-B6F917F745B1}" srcOrd="0" destOrd="0" presId="urn:microsoft.com/office/officeart/2008/layout/LinedList"/>
    <dgm:cxn modelId="{B8245EF1-3968-41E1-95AA-496D53DDF987}" type="presParOf" srcId="{05CC4B40-AD01-451F-928A-86315EB08887}" destId="{13626ECD-EEBA-4425-985A-34B2700527C6}" srcOrd="1" destOrd="0" presId="urn:microsoft.com/office/officeart/2008/layout/LinedList"/>
    <dgm:cxn modelId="{0068AF3A-E944-469D-8227-9A9C3C32EF31}" type="presParOf" srcId="{2942C617-8200-49ED-B1E5-09C41B884929}" destId="{27CDF886-5681-4A23-A057-8ECED6639062}" srcOrd="4" destOrd="0" presId="urn:microsoft.com/office/officeart/2008/layout/LinedList"/>
    <dgm:cxn modelId="{A5BF845F-1F1A-4CE8-80F5-4A6C037BBB00}" type="presParOf" srcId="{2942C617-8200-49ED-B1E5-09C41B884929}" destId="{ACB7681D-C6F7-4ED5-B055-90C23BACFC2F}" srcOrd="5" destOrd="0" presId="urn:microsoft.com/office/officeart/2008/layout/LinedList"/>
    <dgm:cxn modelId="{BD2B9611-36FC-4225-A162-F7FF39E70B79}" type="presParOf" srcId="{ACB7681D-C6F7-4ED5-B055-90C23BACFC2F}" destId="{6EB667E9-6612-4C2A-B60E-63BCEB224FE7}" srcOrd="0" destOrd="0" presId="urn:microsoft.com/office/officeart/2008/layout/LinedList"/>
    <dgm:cxn modelId="{34AD45AB-97CD-415E-B8AB-AC8BFC540949}" type="presParOf" srcId="{ACB7681D-C6F7-4ED5-B055-90C23BACFC2F}" destId="{B5054B23-AEA3-4B70-AF0B-3F4E2062D843}" srcOrd="1" destOrd="0" presId="urn:microsoft.com/office/officeart/2008/layout/LinedList"/>
    <dgm:cxn modelId="{CD20966F-1096-4A76-883D-AA5E03E4A04E}" type="presParOf" srcId="{2942C617-8200-49ED-B1E5-09C41B884929}" destId="{1475BFE8-B074-473E-969D-75D2FAA6471F}" srcOrd="6" destOrd="0" presId="urn:microsoft.com/office/officeart/2008/layout/LinedList"/>
    <dgm:cxn modelId="{4AC410A7-1BAC-4AD0-B6E3-68ECD49481CA}" type="presParOf" srcId="{2942C617-8200-49ED-B1E5-09C41B884929}" destId="{00335D76-E8C7-4F6E-9ED4-133E29AAF470}" srcOrd="7" destOrd="0" presId="urn:microsoft.com/office/officeart/2008/layout/LinedList"/>
    <dgm:cxn modelId="{77083B24-B9A9-4D78-9603-996DB83B7AFB}" type="presParOf" srcId="{00335D76-E8C7-4F6E-9ED4-133E29AAF470}" destId="{CFE1651F-02BB-490F-AB7D-F439C60ED42B}" srcOrd="0" destOrd="0" presId="urn:microsoft.com/office/officeart/2008/layout/LinedList"/>
    <dgm:cxn modelId="{1B7BB1B5-A79D-4980-A883-B7B03C48A613}" type="presParOf" srcId="{00335D76-E8C7-4F6E-9ED4-133E29AAF470}" destId="{8B7E0A0A-3AD9-4EC3-B403-2CB7AA53F23A}" srcOrd="1" destOrd="0" presId="urn:microsoft.com/office/officeart/2008/layout/LinedList"/>
    <dgm:cxn modelId="{FB60DC97-964A-465E-9AFD-6450DD4F2082}" type="presParOf" srcId="{2942C617-8200-49ED-B1E5-09C41B884929}" destId="{D43D36EA-8A51-49E4-9310-E14656BD2939}" srcOrd="8" destOrd="0" presId="urn:microsoft.com/office/officeart/2008/layout/LinedList"/>
    <dgm:cxn modelId="{46211EFE-595B-4219-B61E-88819BA2FF3C}" type="presParOf" srcId="{2942C617-8200-49ED-B1E5-09C41B884929}" destId="{37EF3DDA-859F-40A3-A24B-21BF64AD951A}" srcOrd="9" destOrd="0" presId="urn:microsoft.com/office/officeart/2008/layout/LinedList"/>
    <dgm:cxn modelId="{B10F2AA8-9A24-4BE4-ACD4-A2553F97D900}" type="presParOf" srcId="{37EF3DDA-859F-40A3-A24B-21BF64AD951A}" destId="{D328D6C3-E28F-443D-B246-11B80FBCDED3}" srcOrd="0" destOrd="0" presId="urn:microsoft.com/office/officeart/2008/layout/LinedList"/>
    <dgm:cxn modelId="{AA42B95B-09C5-41DE-8EFB-EAF5E29E7BC2}" type="presParOf" srcId="{37EF3DDA-859F-40A3-A24B-21BF64AD951A}" destId="{3B7D847E-DEF2-4DD2-883E-9AD063FBA521}" srcOrd="1" destOrd="0" presId="urn:microsoft.com/office/officeart/2008/layout/LinedList"/>
    <dgm:cxn modelId="{C5A2D6E0-DB4B-4A5A-AF15-949F5638FF61}" type="presParOf" srcId="{2942C617-8200-49ED-B1E5-09C41B884929}" destId="{D1562444-95B9-48A5-A360-63E02D8606BB}" srcOrd="10" destOrd="0" presId="urn:microsoft.com/office/officeart/2008/layout/LinedList"/>
    <dgm:cxn modelId="{365FA1AB-4563-4F74-B085-4402E1517220}" type="presParOf" srcId="{2942C617-8200-49ED-B1E5-09C41B884929}" destId="{725CBE6E-3CE4-40A2-AF71-42CCFF2FBBE5}" srcOrd="11" destOrd="0" presId="urn:microsoft.com/office/officeart/2008/layout/LinedList"/>
    <dgm:cxn modelId="{8A2B12A5-D210-45AD-999A-63F0287A04E6}" type="presParOf" srcId="{725CBE6E-3CE4-40A2-AF71-42CCFF2FBBE5}" destId="{9CF49447-DB97-43CF-BD96-AD13EAB33616}" srcOrd="0" destOrd="0" presId="urn:microsoft.com/office/officeart/2008/layout/LinedList"/>
    <dgm:cxn modelId="{972D010F-8D09-4838-ACA2-F26FC5A290A3}" type="presParOf" srcId="{725CBE6E-3CE4-40A2-AF71-42CCFF2FBBE5}" destId="{D0C8B3E1-5F3D-4B6C-B21A-8E729A622A7D}" srcOrd="1" destOrd="0" presId="urn:microsoft.com/office/officeart/2008/layout/LinedList"/>
    <dgm:cxn modelId="{75CC5673-8944-49A4-AE5E-76224E60C2DB}" type="presParOf" srcId="{2942C617-8200-49ED-B1E5-09C41B884929}" destId="{C7542CFD-EDC6-4D77-A7C2-56E583A90547}" srcOrd="12" destOrd="0" presId="urn:microsoft.com/office/officeart/2008/layout/LinedList"/>
    <dgm:cxn modelId="{A25E4A97-FBB1-44B5-A07F-142B412EAD11}" type="presParOf" srcId="{2942C617-8200-49ED-B1E5-09C41B884929}" destId="{60111E02-7962-4D9A-B0F0-747CA91C4366}" srcOrd="13" destOrd="0" presId="urn:microsoft.com/office/officeart/2008/layout/LinedList"/>
    <dgm:cxn modelId="{E8BA3849-309D-44B5-BE2B-0677EA3B852A}" type="presParOf" srcId="{60111E02-7962-4D9A-B0F0-747CA91C4366}" destId="{BB7D98AE-EE5C-4B41-AF34-AE6EBE40B3E3}" srcOrd="0" destOrd="0" presId="urn:microsoft.com/office/officeart/2008/layout/LinedList"/>
    <dgm:cxn modelId="{33E10FC9-A408-4305-8A1E-8A200C08D9E6}" type="presParOf" srcId="{60111E02-7962-4D9A-B0F0-747CA91C4366}" destId="{43B9F7F0-D13D-44B9-80B6-82CF92992D37}" srcOrd="1" destOrd="0" presId="urn:microsoft.com/office/officeart/2008/layout/LinedList"/>
    <dgm:cxn modelId="{564CBF8C-7735-458D-BD89-FF6725E59698}" type="presParOf" srcId="{2942C617-8200-49ED-B1E5-09C41B884929}" destId="{4E5081E0-405D-404B-8924-5880A8069539}" srcOrd="14" destOrd="0" presId="urn:microsoft.com/office/officeart/2008/layout/LinedList"/>
    <dgm:cxn modelId="{2D7F2139-E82B-4B66-9533-48DA93B5929D}" type="presParOf" srcId="{2942C617-8200-49ED-B1E5-09C41B884929}" destId="{D1D6AAFC-CC24-49D5-8D71-0E026FD676E0}" srcOrd="15" destOrd="0" presId="urn:microsoft.com/office/officeart/2008/layout/LinedList"/>
    <dgm:cxn modelId="{7100F8F3-9CB0-462F-B973-992B202FD4D6}" type="presParOf" srcId="{D1D6AAFC-CC24-49D5-8D71-0E026FD676E0}" destId="{CD626623-361E-4EBE-A6CC-427B152370C1}" srcOrd="0" destOrd="0" presId="urn:microsoft.com/office/officeart/2008/layout/LinedList"/>
    <dgm:cxn modelId="{7AA1DF4D-1726-4EA0-8280-71A3805A5825}" type="presParOf" srcId="{D1D6AAFC-CC24-49D5-8D71-0E026FD676E0}" destId="{B04EDBE9-65FA-43D9-910A-EC618162349F}" srcOrd="1" destOrd="0" presId="urn:microsoft.com/office/officeart/2008/layout/LinedList"/>
    <dgm:cxn modelId="{E2803049-8A68-4E76-866B-D4B691D45265}" type="presParOf" srcId="{2942C617-8200-49ED-B1E5-09C41B884929}" destId="{8CA635C4-1FA1-4870-BDD8-7CE615C97E52}" srcOrd="16" destOrd="0" presId="urn:microsoft.com/office/officeart/2008/layout/LinedList"/>
    <dgm:cxn modelId="{E47A2585-761F-466B-AD01-AE5BF3072068}" type="presParOf" srcId="{2942C617-8200-49ED-B1E5-09C41B884929}" destId="{5E6B743B-B4D1-4F06-A87D-7E9CD0160B34}" srcOrd="17" destOrd="0" presId="urn:microsoft.com/office/officeart/2008/layout/LinedList"/>
    <dgm:cxn modelId="{EC5BE36A-BC62-4200-9C8A-FB4F1B155DEA}" type="presParOf" srcId="{5E6B743B-B4D1-4F06-A87D-7E9CD0160B34}" destId="{CBF99679-23D7-4BCE-9D15-47FBE4EB95F4}" srcOrd="0" destOrd="0" presId="urn:microsoft.com/office/officeart/2008/layout/LinedList"/>
    <dgm:cxn modelId="{211E9AA0-79E4-422A-808E-E9F2BCFA59C0}" type="presParOf" srcId="{5E6B743B-B4D1-4F06-A87D-7E9CD0160B34}" destId="{5314AB97-D649-4D27-B6D1-DBD94310960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DC84A-EAF8-479C-8D2C-002140CF4497}">
      <dsp:nvSpPr>
        <dsp:cNvPr id="0" name=""/>
        <dsp:cNvSpPr/>
      </dsp:nvSpPr>
      <dsp:spPr>
        <a:xfrm>
          <a:off x="0" y="531"/>
          <a:ext cx="7886700" cy="0"/>
        </a:xfrm>
        <a:prstGeom prst="line">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7B6C709E-3B6C-493E-8F8C-83CDCBD06888}">
      <dsp:nvSpPr>
        <dsp:cNvPr id="0" name=""/>
        <dsp:cNvSpPr/>
      </dsp:nvSpPr>
      <dsp:spPr>
        <a:xfrm>
          <a:off x="0" y="53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I.Q. is below 70</a:t>
          </a:r>
        </a:p>
      </dsp:txBody>
      <dsp:txXfrm>
        <a:off x="0" y="531"/>
        <a:ext cx="7886700" cy="870055"/>
      </dsp:txXfrm>
    </dsp:sp>
    <dsp:sp modelId="{500F6B39-6BFC-4F80-8FA1-BDE98C769D89}">
      <dsp:nvSpPr>
        <dsp:cNvPr id="0" name=""/>
        <dsp:cNvSpPr/>
      </dsp:nvSpPr>
      <dsp:spPr>
        <a:xfrm>
          <a:off x="0" y="870586"/>
          <a:ext cx="7886700" cy="0"/>
        </a:xfrm>
        <a:prstGeom prst="line">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E68B91A2-AE91-448B-A1CE-12085E210F64}">
      <dsp:nvSpPr>
        <dsp:cNvPr id="0" name=""/>
        <dsp:cNvSpPr/>
      </dsp:nvSpPr>
      <dsp:spPr>
        <a:xfrm>
          <a:off x="0" y="87058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t>Limitations in adaptive behaviors</a:t>
          </a:r>
          <a:r>
            <a:rPr lang="en-US" sz="2200" kern="1200" dirty="0"/>
            <a:t>:</a:t>
          </a:r>
        </a:p>
        <a:p>
          <a:pPr marL="0" lvl="0" indent="0" algn="l" defTabSz="977900">
            <a:lnSpc>
              <a:spcPct val="90000"/>
            </a:lnSpc>
            <a:spcBef>
              <a:spcPct val="0"/>
            </a:spcBef>
            <a:spcAft>
              <a:spcPct val="35000"/>
            </a:spcAft>
            <a:buNone/>
          </a:pPr>
          <a:r>
            <a:rPr lang="en-US" sz="2200" kern="1200" dirty="0"/>
            <a:t> self-care, socializing, communications</a:t>
          </a:r>
        </a:p>
      </dsp:txBody>
      <dsp:txXfrm>
        <a:off x="0" y="870586"/>
        <a:ext cx="7886700" cy="870055"/>
      </dsp:txXfrm>
    </dsp:sp>
    <dsp:sp modelId="{C0A779DD-7152-4D7D-A842-7131EB1CDF48}">
      <dsp:nvSpPr>
        <dsp:cNvPr id="0" name=""/>
        <dsp:cNvSpPr/>
      </dsp:nvSpPr>
      <dsp:spPr>
        <a:xfrm>
          <a:off x="0" y="1740641"/>
          <a:ext cx="7886700" cy="0"/>
        </a:xfrm>
        <a:prstGeom prst="line">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185B9A84-2821-43ED-A847-ECA6A9DC02E6}">
      <dsp:nvSpPr>
        <dsp:cNvPr id="0" name=""/>
        <dsp:cNvSpPr/>
      </dsp:nvSpPr>
      <dsp:spPr>
        <a:xfrm>
          <a:off x="0" y="174064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Onset occurs before 18 years</a:t>
          </a:r>
        </a:p>
      </dsp:txBody>
      <dsp:txXfrm>
        <a:off x="0" y="1740641"/>
        <a:ext cx="7886700" cy="870055"/>
      </dsp:txXfrm>
    </dsp:sp>
    <dsp:sp modelId="{1516A290-19A8-4EF2-94CC-5866E595BF77}">
      <dsp:nvSpPr>
        <dsp:cNvPr id="0" name=""/>
        <dsp:cNvSpPr/>
      </dsp:nvSpPr>
      <dsp:spPr>
        <a:xfrm>
          <a:off x="0" y="2610696"/>
          <a:ext cx="7886700" cy="0"/>
        </a:xfrm>
        <a:prstGeom prst="line">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5F4E56ED-E58B-4EAA-A3AF-C0B28CFC723D}">
      <dsp:nvSpPr>
        <dsp:cNvPr id="0" name=""/>
        <dsp:cNvSpPr/>
      </dsp:nvSpPr>
      <dsp:spPr>
        <a:xfrm>
          <a:off x="0" y="261069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Intelligence</a:t>
          </a:r>
          <a:r>
            <a:rPr lang="en-US" sz="2200" kern="1200"/>
            <a:t> = mental capability: ability to reason, solve problems, think abstractly, learn quickly, learn from experience</a:t>
          </a:r>
        </a:p>
      </dsp:txBody>
      <dsp:txXfrm>
        <a:off x="0" y="2610696"/>
        <a:ext cx="7886700" cy="870055"/>
      </dsp:txXfrm>
    </dsp:sp>
    <dsp:sp modelId="{D8E6B349-72FC-4642-8E04-13CF9060BF06}">
      <dsp:nvSpPr>
        <dsp:cNvPr id="0" name=""/>
        <dsp:cNvSpPr/>
      </dsp:nvSpPr>
      <dsp:spPr>
        <a:xfrm>
          <a:off x="0" y="3480751"/>
          <a:ext cx="7886700" cy="0"/>
        </a:xfrm>
        <a:prstGeom prst="line">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B4576E30-B484-452E-AFDD-A91D02196A09}">
      <dsp:nvSpPr>
        <dsp:cNvPr id="0" name=""/>
        <dsp:cNvSpPr/>
      </dsp:nvSpPr>
      <dsp:spPr>
        <a:xfrm>
          <a:off x="0" y="348075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t>IDD is independent of physical disability</a:t>
          </a:r>
          <a:endParaRPr lang="en-US" sz="2200" kern="1200" dirty="0"/>
        </a:p>
      </dsp:txBody>
      <dsp:txXfrm>
        <a:off x="0" y="3480751"/>
        <a:ext cx="7886700" cy="8700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B95A20-3741-44FA-A9AC-E5CB360163C3}">
      <dsp:nvSpPr>
        <dsp:cNvPr id="0" name=""/>
        <dsp:cNvSpPr/>
      </dsp:nvSpPr>
      <dsp:spPr>
        <a:xfrm>
          <a:off x="0" y="0"/>
          <a:ext cx="48852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F8FA3F-79D8-4924-9AFA-D8ED690CD0C1}">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F79144-5B45-4C4E-B424-21B19849E4B3}">
      <dsp:nvSpPr>
        <dsp:cNvPr id="0" name=""/>
        <dsp:cNvSpPr/>
      </dsp:nvSpPr>
      <dsp:spPr>
        <a:xfrm>
          <a:off x="1941716" y="718"/>
          <a:ext cx="2943486"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89000">
            <a:lnSpc>
              <a:spcPct val="90000"/>
            </a:lnSpc>
            <a:spcBef>
              <a:spcPct val="0"/>
            </a:spcBef>
            <a:spcAft>
              <a:spcPct val="35000"/>
            </a:spcAft>
            <a:buNone/>
          </a:pPr>
          <a:r>
            <a:rPr lang="en-US" sz="2000" kern="1200" dirty="0"/>
            <a:t>Legal resident of Connecticut</a:t>
          </a:r>
        </a:p>
      </dsp:txBody>
      <dsp:txXfrm>
        <a:off x="1941716" y="718"/>
        <a:ext cx="2943486" cy="1681139"/>
      </dsp:txXfrm>
    </dsp:sp>
    <dsp:sp modelId="{D488ED78-1B4E-41B1-8C33-81AFEA5C5B83}">
      <dsp:nvSpPr>
        <dsp:cNvPr id="0" name=""/>
        <dsp:cNvSpPr/>
      </dsp:nvSpPr>
      <dsp:spPr>
        <a:xfrm>
          <a:off x="0" y="2102143"/>
          <a:ext cx="48852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470464-AC3D-434A-94A7-C67C3BF3FC59}">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409CD7-00B3-442D-8613-B592A4B887D3}">
      <dsp:nvSpPr>
        <dsp:cNvPr id="0" name=""/>
        <dsp:cNvSpPr/>
      </dsp:nvSpPr>
      <dsp:spPr>
        <a:xfrm>
          <a:off x="1941716" y="2102143"/>
          <a:ext cx="2943486"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89000">
            <a:lnSpc>
              <a:spcPct val="90000"/>
            </a:lnSpc>
            <a:spcBef>
              <a:spcPct val="0"/>
            </a:spcBef>
            <a:spcAft>
              <a:spcPct val="35000"/>
            </a:spcAft>
            <a:buNone/>
          </a:pPr>
          <a:r>
            <a:rPr lang="en-US" sz="2000" kern="1200" dirty="0"/>
            <a:t>Diagnosis of Intellectual Developmental Disorder (IDD)     before age 18</a:t>
          </a:r>
        </a:p>
      </dsp:txBody>
      <dsp:txXfrm>
        <a:off x="1941716" y="2102143"/>
        <a:ext cx="2943486" cy="1681139"/>
      </dsp:txXfrm>
    </dsp:sp>
    <dsp:sp modelId="{323D3598-61B9-4D5C-8295-545D85BBF3B4}">
      <dsp:nvSpPr>
        <dsp:cNvPr id="0" name=""/>
        <dsp:cNvSpPr/>
      </dsp:nvSpPr>
      <dsp:spPr>
        <a:xfrm>
          <a:off x="0" y="4203567"/>
          <a:ext cx="48852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714CEF-79F4-4CDC-BD3D-BF6A667051AC}">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702071-E21B-4963-9FBC-627D8192EE37}">
      <dsp:nvSpPr>
        <dsp:cNvPr id="0" name=""/>
        <dsp:cNvSpPr/>
      </dsp:nvSpPr>
      <dsp:spPr>
        <a:xfrm>
          <a:off x="1941716" y="4203567"/>
          <a:ext cx="2943486"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89000">
            <a:lnSpc>
              <a:spcPct val="90000"/>
            </a:lnSpc>
            <a:spcBef>
              <a:spcPct val="0"/>
            </a:spcBef>
            <a:spcAft>
              <a:spcPct val="35000"/>
            </a:spcAft>
            <a:buNone/>
          </a:pPr>
          <a:r>
            <a:rPr lang="en-US" sz="2000" kern="1200"/>
            <a:t>Medical diagnosis of Prader-Willi Syndrome (PWS) - a neurobehavioral genetic disorder</a:t>
          </a:r>
        </a:p>
      </dsp:txBody>
      <dsp:txXfrm>
        <a:off x="1941716" y="4203567"/>
        <a:ext cx="2943486" cy="168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5825FC-40FC-4A4C-AA02-C87C6D75F3E9}">
      <dsp:nvSpPr>
        <dsp:cNvPr id="0" name=""/>
        <dsp:cNvSpPr/>
      </dsp:nvSpPr>
      <dsp:spPr>
        <a:xfrm>
          <a:off x="0" y="26061"/>
          <a:ext cx="4945856" cy="177261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ASD is a developmental condition caused by neurological disfunction</a:t>
          </a:r>
        </a:p>
      </dsp:txBody>
      <dsp:txXfrm>
        <a:off x="86532" y="112593"/>
        <a:ext cx="4772792" cy="1599554"/>
      </dsp:txXfrm>
    </dsp:sp>
    <dsp:sp modelId="{4990869B-7D08-4835-B3BD-91CBD0693B82}">
      <dsp:nvSpPr>
        <dsp:cNvPr id="0" name=""/>
        <dsp:cNvSpPr/>
      </dsp:nvSpPr>
      <dsp:spPr>
        <a:xfrm>
          <a:off x="0" y="1873559"/>
          <a:ext cx="4945856" cy="1772618"/>
        </a:xfrm>
        <a:prstGeom prst="roundRect">
          <a:avLst/>
        </a:prstGeom>
        <a:solidFill>
          <a:schemeClr val="accent2">
            <a:hueOff val="3600000"/>
            <a:satOff val="-38406"/>
            <a:lumOff val="192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Affects 1 in 36 children in US</a:t>
          </a:r>
        </a:p>
        <a:p>
          <a:pPr marL="0" lvl="0" indent="0" algn="l" defTabSz="1155700">
            <a:lnSpc>
              <a:spcPct val="90000"/>
            </a:lnSpc>
            <a:spcBef>
              <a:spcPct val="0"/>
            </a:spcBef>
            <a:spcAft>
              <a:spcPct val="35000"/>
            </a:spcAft>
            <a:buNone/>
          </a:pPr>
          <a:r>
            <a:rPr lang="en-US" sz="2600" kern="1200" dirty="0"/>
            <a:t>      1in 45 adults in US </a:t>
          </a:r>
        </a:p>
        <a:p>
          <a:pPr marL="0" lvl="0" indent="0" algn="l" defTabSz="1155700">
            <a:lnSpc>
              <a:spcPct val="90000"/>
            </a:lnSpc>
            <a:spcBef>
              <a:spcPct val="0"/>
            </a:spcBef>
            <a:spcAft>
              <a:spcPct val="35000"/>
            </a:spcAft>
            <a:buNone/>
          </a:pPr>
          <a:r>
            <a:rPr lang="en-US" sz="2600" kern="1200" dirty="0"/>
            <a:t>ASD more common in males</a:t>
          </a:r>
        </a:p>
      </dsp:txBody>
      <dsp:txXfrm>
        <a:off x="86532" y="1960091"/>
        <a:ext cx="4772792" cy="1599554"/>
      </dsp:txXfrm>
    </dsp:sp>
    <dsp:sp modelId="{A29A235C-7EDA-4BBF-907D-106565CFE5F2}">
      <dsp:nvSpPr>
        <dsp:cNvPr id="0" name=""/>
        <dsp:cNvSpPr/>
      </dsp:nvSpPr>
      <dsp:spPr>
        <a:xfrm>
          <a:off x="0" y="3721058"/>
          <a:ext cx="4945856" cy="1772618"/>
        </a:xfrm>
        <a:prstGeom prst="roundRect">
          <a:avLst/>
        </a:prstGeom>
        <a:solidFill>
          <a:schemeClr val="accent2">
            <a:hueOff val="7200000"/>
            <a:satOff val="-76812"/>
            <a:lumOff val="3843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solidFill>
                <a:srgbClr val="002060"/>
              </a:solidFill>
            </a:rPr>
            <a:t>ASD defined by: Challenges w/ social skills; repetitive behaviors, speech &amp; nonverbal communication</a:t>
          </a:r>
        </a:p>
      </dsp:txBody>
      <dsp:txXfrm>
        <a:off x="86532" y="3807590"/>
        <a:ext cx="4772792" cy="15995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DCE1C-7322-483F-9C75-1444623E0482}">
      <dsp:nvSpPr>
        <dsp:cNvPr id="0" name=""/>
        <dsp:cNvSpPr/>
      </dsp:nvSpPr>
      <dsp:spPr>
        <a:xfrm>
          <a:off x="0" y="64380"/>
          <a:ext cx="4869656" cy="56159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Develops between ages 2 and 3</a:t>
          </a:r>
        </a:p>
      </dsp:txBody>
      <dsp:txXfrm>
        <a:off x="27415" y="91795"/>
        <a:ext cx="4814826" cy="506769"/>
      </dsp:txXfrm>
    </dsp:sp>
    <dsp:sp modelId="{E5AF7306-E3C4-47CD-9D3A-DC0A22527ED5}">
      <dsp:nvSpPr>
        <dsp:cNvPr id="0" name=""/>
        <dsp:cNvSpPr/>
      </dsp:nvSpPr>
      <dsp:spPr>
        <a:xfrm>
          <a:off x="0" y="695100"/>
          <a:ext cx="4869656" cy="561599"/>
        </a:xfrm>
        <a:prstGeom prst="roundRect">
          <a:avLst/>
        </a:prstGeom>
        <a:solidFill>
          <a:schemeClr val="accent5">
            <a:hueOff val="-921839"/>
            <a:satOff val="7465"/>
            <a:lumOff val="-672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Male predominance 4:1</a:t>
          </a:r>
        </a:p>
      </dsp:txBody>
      <dsp:txXfrm>
        <a:off x="27415" y="722515"/>
        <a:ext cx="4814826" cy="506769"/>
      </dsp:txXfrm>
    </dsp:sp>
    <dsp:sp modelId="{E39F9833-668A-4B1E-9A32-1900653FAD41}">
      <dsp:nvSpPr>
        <dsp:cNvPr id="0" name=""/>
        <dsp:cNvSpPr/>
      </dsp:nvSpPr>
      <dsp:spPr>
        <a:xfrm>
          <a:off x="0" y="1325820"/>
          <a:ext cx="4869656" cy="561599"/>
        </a:xfrm>
        <a:prstGeom prst="roundRect">
          <a:avLst/>
        </a:prstGeom>
        <a:solidFill>
          <a:schemeClr val="accent5">
            <a:hueOff val="-1843679"/>
            <a:satOff val="14929"/>
            <a:lumOff val="-134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Developmental delays in speech</a:t>
          </a:r>
        </a:p>
      </dsp:txBody>
      <dsp:txXfrm>
        <a:off x="27415" y="1353235"/>
        <a:ext cx="4814826" cy="506769"/>
      </dsp:txXfrm>
    </dsp:sp>
    <dsp:sp modelId="{807E1023-5EE7-4057-A350-1DDF03233D39}">
      <dsp:nvSpPr>
        <dsp:cNvPr id="0" name=""/>
        <dsp:cNvSpPr/>
      </dsp:nvSpPr>
      <dsp:spPr>
        <a:xfrm>
          <a:off x="0" y="1956540"/>
          <a:ext cx="4869656" cy="561599"/>
        </a:xfrm>
        <a:prstGeom prst="roundRect">
          <a:avLst/>
        </a:prstGeom>
        <a:solidFill>
          <a:schemeClr val="accent5">
            <a:hueOff val="-2765518"/>
            <a:satOff val="22394"/>
            <a:lumOff val="-2016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Lack of eye contact</a:t>
          </a:r>
        </a:p>
      </dsp:txBody>
      <dsp:txXfrm>
        <a:off x="27415" y="1983955"/>
        <a:ext cx="4814826" cy="506769"/>
      </dsp:txXfrm>
    </dsp:sp>
    <dsp:sp modelId="{2F8E3E12-795D-4F8F-A5ED-7E4BFE052267}">
      <dsp:nvSpPr>
        <dsp:cNvPr id="0" name=""/>
        <dsp:cNvSpPr/>
      </dsp:nvSpPr>
      <dsp:spPr>
        <a:xfrm>
          <a:off x="0" y="2587260"/>
          <a:ext cx="4869656" cy="561599"/>
        </a:xfrm>
        <a:prstGeom prst="roundRect">
          <a:avLst/>
        </a:prstGeom>
        <a:solidFill>
          <a:schemeClr val="accent5">
            <a:hueOff val="-3687357"/>
            <a:satOff val="29859"/>
            <a:lumOff val="-2689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Isolation</a:t>
          </a:r>
        </a:p>
      </dsp:txBody>
      <dsp:txXfrm>
        <a:off x="27415" y="2614675"/>
        <a:ext cx="4814826" cy="506769"/>
      </dsp:txXfrm>
    </dsp:sp>
    <dsp:sp modelId="{CE2922AC-79DE-47A8-8426-750DCDCB55CF}">
      <dsp:nvSpPr>
        <dsp:cNvPr id="0" name=""/>
        <dsp:cNvSpPr/>
      </dsp:nvSpPr>
      <dsp:spPr>
        <a:xfrm>
          <a:off x="0" y="3217980"/>
          <a:ext cx="4869656" cy="561599"/>
        </a:xfrm>
        <a:prstGeom prst="roundRect">
          <a:avLst/>
        </a:prstGeom>
        <a:solidFill>
          <a:schemeClr val="accent5">
            <a:hueOff val="-4609196"/>
            <a:satOff val="37324"/>
            <a:lumOff val="-336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No fear of danger</a:t>
          </a:r>
        </a:p>
      </dsp:txBody>
      <dsp:txXfrm>
        <a:off x="27415" y="3245395"/>
        <a:ext cx="4814826" cy="506769"/>
      </dsp:txXfrm>
    </dsp:sp>
    <dsp:sp modelId="{9F3BBE19-A828-4434-B0A1-DDE49A154944}">
      <dsp:nvSpPr>
        <dsp:cNvPr id="0" name=""/>
        <dsp:cNvSpPr/>
      </dsp:nvSpPr>
      <dsp:spPr>
        <a:xfrm>
          <a:off x="0" y="3848700"/>
          <a:ext cx="4869656" cy="561599"/>
        </a:xfrm>
        <a:prstGeom prst="roundRect">
          <a:avLst/>
        </a:prstGeom>
        <a:solidFill>
          <a:schemeClr val="accent5">
            <a:hueOff val="-5531036"/>
            <a:satOff val="44788"/>
            <a:lumOff val="-4033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Difficulty in social relationships</a:t>
          </a:r>
        </a:p>
      </dsp:txBody>
      <dsp:txXfrm>
        <a:off x="27415" y="3876115"/>
        <a:ext cx="4814826" cy="506769"/>
      </dsp:txXfrm>
    </dsp:sp>
    <dsp:sp modelId="{60A31502-5084-443D-AE99-555F1FC1B5B3}">
      <dsp:nvSpPr>
        <dsp:cNvPr id="0" name=""/>
        <dsp:cNvSpPr/>
      </dsp:nvSpPr>
      <dsp:spPr>
        <a:xfrm>
          <a:off x="0" y="4479420"/>
          <a:ext cx="4869656" cy="561599"/>
        </a:xfrm>
        <a:prstGeom prst="roundRect">
          <a:avLst/>
        </a:prstGeom>
        <a:solidFill>
          <a:schemeClr val="accent5">
            <a:hueOff val="-6452875"/>
            <a:satOff val="52253"/>
            <a:lumOff val="-47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Extreme behavior challenges</a:t>
          </a:r>
        </a:p>
      </dsp:txBody>
      <dsp:txXfrm>
        <a:off x="27415" y="4506835"/>
        <a:ext cx="4814826" cy="5067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8CFE5B-18A1-4587-B10C-ABB893A3B275}">
      <dsp:nvSpPr>
        <dsp:cNvPr id="0" name=""/>
        <dsp:cNvSpPr/>
      </dsp:nvSpPr>
      <dsp:spPr>
        <a:xfrm>
          <a:off x="0" y="623"/>
          <a:ext cx="4869656"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0095A2-B8E0-4521-B371-A5AA8FD35951}">
      <dsp:nvSpPr>
        <dsp:cNvPr id="0" name=""/>
        <dsp:cNvSpPr/>
      </dsp:nvSpPr>
      <dsp:spPr>
        <a:xfrm>
          <a:off x="0" y="623"/>
          <a:ext cx="4869656"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(based on what was learned)</a:t>
          </a:r>
        </a:p>
      </dsp:txBody>
      <dsp:txXfrm>
        <a:off x="0" y="623"/>
        <a:ext cx="4869656" cy="567128"/>
      </dsp:txXfrm>
    </dsp:sp>
    <dsp:sp modelId="{08D1F2BA-E605-40AC-AF29-D6E8CB3A1126}">
      <dsp:nvSpPr>
        <dsp:cNvPr id="0" name=""/>
        <dsp:cNvSpPr/>
      </dsp:nvSpPr>
      <dsp:spPr>
        <a:xfrm>
          <a:off x="0" y="567751"/>
          <a:ext cx="4869656"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1CDC24-FD22-4EAB-A14C-B6F917F745B1}">
      <dsp:nvSpPr>
        <dsp:cNvPr id="0" name=""/>
        <dsp:cNvSpPr/>
      </dsp:nvSpPr>
      <dsp:spPr>
        <a:xfrm>
          <a:off x="0" y="567751"/>
          <a:ext cx="4869656"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Keep appointment short</a:t>
          </a:r>
        </a:p>
      </dsp:txBody>
      <dsp:txXfrm>
        <a:off x="0" y="567751"/>
        <a:ext cx="4869656" cy="567128"/>
      </dsp:txXfrm>
    </dsp:sp>
    <dsp:sp modelId="{27CDF886-5681-4A23-A057-8ECED6639062}">
      <dsp:nvSpPr>
        <dsp:cNvPr id="0" name=""/>
        <dsp:cNvSpPr/>
      </dsp:nvSpPr>
      <dsp:spPr>
        <a:xfrm>
          <a:off x="0" y="1134879"/>
          <a:ext cx="486965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B667E9-6612-4C2A-B60E-63BCEB224FE7}">
      <dsp:nvSpPr>
        <dsp:cNvPr id="0" name=""/>
        <dsp:cNvSpPr/>
      </dsp:nvSpPr>
      <dsp:spPr>
        <a:xfrm>
          <a:off x="0" y="1134879"/>
          <a:ext cx="4869656"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Continue building trust</a:t>
          </a:r>
        </a:p>
      </dsp:txBody>
      <dsp:txXfrm>
        <a:off x="0" y="1134879"/>
        <a:ext cx="4869656" cy="567128"/>
      </dsp:txXfrm>
    </dsp:sp>
    <dsp:sp modelId="{1475BFE8-B074-473E-969D-75D2FAA6471F}">
      <dsp:nvSpPr>
        <dsp:cNvPr id="0" name=""/>
        <dsp:cNvSpPr/>
      </dsp:nvSpPr>
      <dsp:spPr>
        <a:xfrm>
          <a:off x="0" y="1702007"/>
          <a:ext cx="4869656"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E1651F-02BB-490F-AB7D-F439C60ED42B}">
      <dsp:nvSpPr>
        <dsp:cNvPr id="0" name=""/>
        <dsp:cNvSpPr/>
      </dsp:nvSpPr>
      <dsp:spPr>
        <a:xfrm>
          <a:off x="0" y="1702007"/>
          <a:ext cx="4869656"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Determine how success will be measured</a:t>
          </a:r>
        </a:p>
      </dsp:txBody>
      <dsp:txXfrm>
        <a:off x="0" y="1702007"/>
        <a:ext cx="4869656" cy="567128"/>
      </dsp:txXfrm>
    </dsp:sp>
    <dsp:sp modelId="{D43D36EA-8A51-49E4-9310-E14656BD2939}">
      <dsp:nvSpPr>
        <dsp:cNvPr id="0" name=""/>
        <dsp:cNvSpPr/>
      </dsp:nvSpPr>
      <dsp:spPr>
        <a:xfrm>
          <a:off x="0" y="2269135"/>
          <a:ext cx="4869656"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28D6C3-E28F-443D-B246-11B80FBCDED3}">
      <dsp:nvSpPr>
        <dsp:cNvPr id="0" name=""/>
        <dsp:cNvSpPr/>
      </dsp:nvSpPr>
      <dsp:spPr>
        <a:xfrm>
          <a:off x="0" y="2269135"/>
          <a:ext cx="4869656"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Keep instruments out of sight</a:t>
          </a:r>
        </a:p>
      </dsp:txBody>
      <dsp:txXfrm>
        <a:off x="0" y="2269135"/>
        <a:ext cx="4869656" cy="567128"/>
      </dsp:txXfrm>
    </dsp:sp>
    <dsp:sp modelId="{D1562444-95B9-48A5-A360-63E02D8606BB}">
      <dsp:nvSpPr>
        <dsp:cNvPr id="0" name=""/>
        <dsp:cNvSpPr/>
      </dsp:nvSpPr>
      <dsp:spPr>
        <a:xfrm>
          <a:off x="0" y="2836264"/>
          <a:ext cx="4869656"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F49447-DB97-43CF-BD96-AD13EAB33616}">
      <dsp:nvSpPr>
        <dsp:cNvPr id="0" name=""/>
        <dsp:cNvSpPr/>
      </dsp:nvSpPr>
      <dsp:spPr>
        <a:xfrm>
          <a:off x="0" y="2836264"/>
          <a:ext cx="4869656"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Keep lights out of person’s eyes</a:t>
          </a:r>
        </a:p>
      </dsp:txBody>
      <dsp:txXfrm>
        <a:off x="0" y="2836264"/>
        <a:ext cx="4869656" cy="567128"/>
      </dsp:txXfrm>
    </dsp:sp>
    <dsp:sp modelId="{C7542CFD-EDC6-4D77-A7C2-56E583A90547}">
      <dsp:nvSpPr>
        <dsp:cNvPr id="0" name=""/>
        <dsp:cNvSpPr/>
      </dsp:nvSpPr>
      <dsp:spPr>
        <a:xfrm>
          <a:off x="0" y="3403392"/>
          <a:ext cx="4869656"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7D98AE-EE5C-4B41-AF34-AE6EBE40B3E3}">
      <dsp:nvSpPr>
        <dsp:cNvPr id="0" name=""/>
        <dsp:cNvSpPr/>
      </dsp:nvSpPr>
      <dsp:spPr>
        <a:xfrm>
          <a:off x="0" y="3403392"/>
          <a:ext cx="4869656"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Keep noise to a minimum</a:t>
          </a:r>
        </a:p>
      </dsp:txBody>
      <dsp:txXfrm>
        <a:off x="0" y="3403392"/>
        <a:ext cx="4869656" cy="567128"/>
      </dsp:txXfrm>
    </dsp:sp>
    <dsp:sp modelId="{4E5081E0-405D-404B-8924-5880A8069539}">
      <dsp:nvSpPr>
        <dsp:cNvPr id="0" name=""/>
        <dsp:cNvSpPr/>
      </dsp:nvSpPr>
      <dsp:spPr>
        <a:xfrm>
          <a:off x="0" y="3970520"/>
          <a:ext cx="486965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626623-361E-4EBE-A6CC-427B152370C1}">
      <dsp:nvSpPr>
        <dsp:cNvPr id="0" name=""/>
        <dsp:cNvSpPr/>
      </dsp:nvSpPr>
      <dsp:spPr>
        <a:xfrm>
          <a:off x="0" y="3970520"/>
          <a:ext cx="4869656"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Use lead aprons for comfort</a:t>
          </a:r>
        </a:p>
      </dsp:txBody>
      <dsp:txXfrm>
        <a:off x="0" y="3970520"/>
        <a:ext cx="4869656" cy="567128"/>
      </dsp:txXfrm>
    </dsp:sp>
    <dsp:sp modelId="{8CA635C4-1FA1-4870-BDD8-7CE615C97E52}">
      <dsp:nvSpPr>
        <dsp:cNvPr id="0" name=""/>
        <dsp:cNvSpPr/>
      </dsp:nvSpPr>
      <dsp:spPr>
        <a:xfrm>
          <a:off x="0" y="4537648"/>
          <a:ext cx="4869656"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F99679-23D7-4BCE-9D15-47FBE4EB95F4}">
      <dsp:nvSpPr>
        <dsp:cNvPr id="0" name=""/>
        <dsp:cNvSpPr/>
      </dsp:nvSpPr>
      <dsp:spPr>
        <a:xfrm>
          <a:off x="0" y="4537648"/>
          <a:ext cx="4869656"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Be consistent </a:t>
          </a:r>
        </a:p>
      </dsp:txBody>
      <dsp:txXfrm>
        <a:off x="0" y="4537648"/>
        <a:ext cx="4869656" cy="56712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charset="0"/>
              </a:defRPr>
            </a:lvl1pPr>
          </a:lstStyle>
          <a:p>
            <a:fld id="{2E34E608-BF79-A941-BF4C-AAB00E9CB79A}" type="datetime1">
              <a:rPr lang="en-US" altLang="en-US"/>
              <a:pPr/>
              <a:t>2/3/2026</a:t>
            </a:fld>
            <a:endParaRPr lang="en-US" alt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charset="0"/>
              </a:defRPr>
            </a:lvl1pPr>
          </a:lstStyle>
          <a:p>
            <a:fld id="{8D0B8049-078B-144D-9231-78E24C6B5986}" type="slidenum">
              <a:rPr lang="en-US" altLang="en-US"/>
              <a:pPr/>
              <a:t>‹#›</a:t>
            </a:fld>
            <a:endParaRPr lang="en-US" altLang="en-US"/>
          </a:p>
        </p:txBody>
      </p:sp>
    </p:spTree>
    <p:extLst>
      <p:ext uri="{BB962C8B-B14F-4D97-AF65-F5344CB8AC3E}">
        <p14:creationId xmlns:p14="http://schemas.microsoft.com/office/powerpoint/2010/main" val="123547247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charset="0"/>
              </a:defRPr>
            </a:lvl1pPr>
          </a:lstStyle>
          <a:p>
            <a:fld id="{AF7C3149-1CBA-A24F-B767-71F1BF6A8DB1}" type="datetime1">
              <a:rPr lang="en-US" altLang="en-US"/>
              <a:pPr/>
              <a:t>2/3/2026</a:t>
            </a:fld>
            <a:endParaRPr lang="en-US" alt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ga-IE" altLang="en-US"/>
              <a:t>Click to edit Master text styles</a:t>
            </a:r>
          </a:p>
          <a:p>
            <a:pPr lvl="1"/>
            <a:r>
              <a:rPr lang="ga-IE" altLang="en-US"/>
              <a:t>Second level</a:t>
            </a:r>
          </a:p>
          <a:p>
            <a:pPr lvl="2"/>
            <a:r>
              <a:rPr lang="ga-IE" altLang="en-US"/>
              <a:t>Third level</a:t>
            </a:r>
          </a:p>
          <a:p>
            <a:pPr lvl="3"/>
            <a:r>
              <a:rPr lang="ga-IE" altLang="en-US"/>
              <a:t>Fourth level</a:t>
            </a:r>
          </a:p>
          <a:p>
            <a:pPr lvl="4"/>
            <a:r>
              <a:rPr lang="ga-IE" altLang="en-US"/>
              <a:t>Fifth level</a:t>
            </a:r>
            <a:endParaRPr lang="en-US" alt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charset="0"/>
              </a:defRPr>
            </a:lvl1pPr>
          </a:lstStyle>
          <a:p>
            <a:fld id="{541A92A8-3015-A242-9F27-FEBFC742467E}" type="slidenum">
              <a:rPr lang="en-US" altLang="en-US"/>
              <a:pPr/>
              <a:t>‹#›</a:t>
            </a:fld>
            <a:endParaRPr lang="en-US" altLang="en-US"/>
          </a:p>
        </p:txBody>
      </p:sp>
    </p:spTree>
    <p:extLst>
      <p:ext uri="{BB962C8B-B14F-4D97-AF65-F5344CB8AC3E}">
        <p14:creationId xmlns:p14="http://schemas.microsoft.com/office/powerpoint/2010/main" val="735791415"/>
      </p:ext>
    </p:extLst>
  </p:cSld>
  <p:clrMap bg1="lt1" tx1="dk1" bg2="lt2" tx2="dk2" accent1="accent1" accent2="accent2" accent3="accent3" accent4="accent4" accent5="accent5" accent6="accent6" hlink="hlink" folHlink="folHlink"/>
  <p:hf hdr="0" ftr="0" dt="0"/>
  <p:notesStyle>
    <a:lvl1pPr algn="l" defTabSz="457200" rtl="0" fontAlgn="base">
      <a:spcBef>
        <a:spcPct val="30000"/>
      </a:spcBef>
      <a:spcAft>
        <a:spcPct val="0"/>
      </a:spcAft>
      <a:defRPr sz="1200" kern="1200">
        <a:solidFill>
          <a:schemeClr val="tx1"/>
        </a:solidFill>
        <a:latin typeface="+mn-lt"/>
        <a:ea typeface="ＭＳ Ｐゴシック" charset="-128"/>
        <a:cs typeface="+mn-cs"/>
      </a:defRPr>
    </a:lvl1pPr>
    <a:lvl2pPr marL="457200" algn="l" defTabSz="457200" rtl="0" fontAlgn="base">
      <a:spcBef>
        <a:spcPct val="30000"/>
      </a:spcBef>
      <a:spcAft>
        <a:spcPct val="0"/>
      </a:spcAft>
      <a:defRPr sz="1200" kern="1200">
        <a:solidFill>
          <a:schemeClr val="tx1"/>
        </a:solidFill>
        <a:latin typeface="+mn-lt"/>
        <a:ea typeface="ＭＳ Ｐゴシック" charset="-128"/>
        <a:cs typeface="+mn-cs"/>
      </a:defRPr>
    </a:lvl2pPr>
    <a:lvl3pPr marL="914400" algn="l" defTabSz="457200" rtl="0" fontAlgn="base">
      <a:spcBef>
        <a:spcPct val="30000"/>
      </a:spcBef>
      <a:spcAft>
        <a:spcPct val="0"/>
      </a:spcAft>
      <a:defRPr sz="1200" kern="1200">
        <a:solidFill>
          <a:schemeClr val="tx1"/>
        </a:solidFill>
        <a:latin typeface="+mn-lt"/>
        <a:ea typeface="ＭＳ Ｐゴシック" charset="-128"/>
        <a:cs typeface="+mn-cs"/>
      </a:defRPr>
    </a:lvl3pPr>
    <a:lvl4pPr marL="1371600" algn="l" defTabSz="457200" rtl="0" fontAlgn="base">
      <a:spcBef>
        <a:spcPct val="30000"/>
      </a:spcBef>
      <a:spcAft>
        <a:spcPct val="0"/>
      </a:spcAft>
      <a:defRPr sz="1200" kern="1200">
        <a:solidFill>
          <a:schemeClr val="tx1"/>
        </a:solidFill>
        <a:latin typeface="+mn-lt"/>
        <a:ea typeface="ＭＳ Ｐゴシック" charset="-128"/>
        <a:cs typeface="+mn-cs"/>
      </a:defRPr>
    </a:lvl4pPr>
    <a:lvl5pPr marL="1828800" algn="l" defTabSz="457200" rtl="0" fontAlgn="base">
      <a:spcBef>
        <a:spcPct val="30000"/>
      </a:spcBef>
      <a:spcAft>
        <a:spcPct val="0"/>
      </a:spcAft>
      <a:defRPr sz="1200" kern="1200">
        <a:solidFill>
          <a:schemeClr val="tx1"/>
        </a:solidFill>
        <a:latin typeface="+mn-lt"/>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1A92A8-3015-A242-9F27-FEBFC742467E}" type="slidenum">
              <a:rPr lang="en-US" altLang="en-US" smtClean="0"/>
              <a:pPr/>
              <a:t>1</a:t>
            </a:fld>
            <a:endParaRPr lang="en-US" altLang="en-US"/>
          </a:p>
        </p:txBody>
      </p:sp>
    </p:spTree>
    <p:extLst>
      <p:ext uri="{BB962C8B-B14F-4D97-AF65-F5344CB8AC3E}">
        <p14:creationId xmlns:p14="http://schemas.microsoft.com/office/powerpoint/2010/main" val="1583669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a:t>
            </a:r>
          </a:p>
        </p:txBody>
      </p:sp>
      <p:sp>
        <p:nvSpPr>
          <p:cNvPr id="4" name="Slide Number Placeholder 3"/>
          <p:cNvSpPr>
            <a:spLocks noGrp="1"/>
          </p:cNvSpPr>
          <p:nvPr>
            <p:ph type="sldNum" sz="quarter" idx="5"/>
          </p:nvPr>
        </p:nvSpPr>
        <p:spPr/>
        <p:txBody>
          <a:bodyPr/>
          <a:lstStyle/>
          <a:p>
            <a:fld id="{541A92A8-3015-A242-9F27-FEBFC742467E}" type="slidenum">
              <a:rPr lang="en-US" altLang="en-US" smtClean="0"/>
              <a:pPr/>
              <a:t>2</a:t>
            </a:fld>
            <a:endParaRPr lang="en-US" altLang="en-US"/>
          </a:p>
        </p:txBody>
      </p:sp>
    </p:spTree>
    <p:extLst>
      <p:ext uri="{BB962C8B-B14F-4D97-AF65-F5344CB8AC3E}">
        <p14:creationId xmlns:p14="http://schemas.microsoft.com/office/powerpoint/2010/main" val="3934209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8000" dirty="0"/>
          </a:p>
        </p:txBody>
      </p:sp>
      <p:sp>
        <p:nvSpPr>
          <p:cNvPr id="4" name="Slide Number Placeholder 3"/>
          <p:cNvSpPr>
            <a:spLocks noGrp="1"/>
          </p:cNvSpPr>
          <p:nvPr>
            <p:ph type="sldNum" sz="quarter" idx="5"/>
          </p:nvPr>
        </p:nvSpPr>
        <p:spPr/>
        <p:txBody>
          <a:bodyPr/>
          <a:lstStyle/>
          <a:p>
            <a:fld id="{036B4B2F-0019-C942-9AE2-8EB4A07943DA}" type="slidenum">
              <a:rPr lang="en-US" smtClean="0"/>
              <a:t>3</a:t>
            </a:fld>
            <a:endParaRPr lang="en-US"/>
          </a:p>
        </p:txBody>
      </p:sp>
    </p:spTree>
    <p:extLst>
      <p:ext uri="{BB962C8B-B14F-4D97-AF65-F5344CB8AC3E}">
        <p14:creationId xmlns:p14="http://schemas.microsoft.com/office/powerpoint/2010/main" val="11807151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xfrm>
            <a:off x="409575" y="701675"/>
            <a:ext cx="6234113" cy="35083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indent="0" algn="l" defTabSz="914400" rtl="0" eaLnBrk="1" fontAlgn="auto" latinLnBrk="0" hangingPunct="1">
              <a:lnSpc>
                <a:spcPct val="100000"/>
              </a:lnSpc>
              <a:spcBef>
                <a:spcPct val="0"/>
              </a:spcBef>
              <a:spcAft>
                <a:spcPts val="0"/>
              </a:spcAft>
              <a:buClrTx/>
              <a:buSzTx/>
              <a:buFontTx/>
              <a:buNone/>
              <a:tabLst/>
              <a:defRPr/>
            </a:pPr>
            <a:endParaRPr lang="en-US" altLang="en-US" dirty="0"/>
          </a:p>
        </p:txBody>
      </p:sp>
    </p:spTree>
    <p:extLst>
      <p:ext uri="{BB962C8B-B14F-4D97-AF65-F5344CB8AC3E}">
        <p14:creationId xmlns:p14="http://schemas.microsoft.com/office/powerpoint/2010/main" val="2174749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4916" fontAlgn="auto">
              <a:spcBef>
                <a:spcPts val="0"/>
              </a:spcBef>
              <a:spcAft>
                <a:spcPts val="0"/>
              </a:spcAft>
              <a:defRPr/>
            </a:pPr>
            <a:endParaRPr lang="en-US" dirty="0"/>
          </a:p>
        </p:txBody>
      </p:sp>
      <p:sp>
        <p:nvSpPr>
          <p:cNvPr id="4" name="Slide Number Placeholder 3"/>
          <p:cNvSpPr>
            <a:spLocks noGrp="1"/>
          </p:cNvSpPr>
          <p:nvPr>
            <p:ph type="sldNum" sz="quarter" idx="10"/>
          </p:nvPr>
        </p:nvSpPr>
        <p:spPr/>
        <p:txBody>
          <a:bodyPr/>
          <a:lstStyle/>
          <a:p>
            <a:fld id="{470A4C14-8C0E-4683-A204-C16A71E610E8}" type="slidenum">
              <a:rPr lang="en-US" smtClean="0"/>
              <a:t>5</a:t>
            </a:fld>
            <a:endParaRPr lang="en-US"/>
          </a:p>
        </p:txBody>
      </p:sp>
    </p:spTree>
    <p:extLst>
      <p:ext uri="{BB962C8B-B14F-4D97-AF65-F5344CB8AC3E}">
        <p14:creationId xmlns:p14="http://schemas.microsoft.com/office/powerpoint/2010/main" val="8511769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6B4B2F-0019-C942-9AE2-8EB4A07943DA}" type="slidenum">
              <a:rPr lang="en-US" smtClean="0"/>
              <a:t>6</a:t>
            </a:fld>
            <a:endParaRPr lang="en-US"/>
          </a:p>
        </p:txBody>
      </p:sp>
    </p:spTree>
    <p:extLst>
      <p:ext uri="{BB962C8B-B14F-4D97-AF65-F5344CB8AC3E}">
        <p14:creationId xmlns:p14="http://schemas.microsoft.com/office/powerpoint/2010/main" val="658548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6D841-A83B-FA44-1942-1FBC66BD8D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CFB860-2CDC-E099-AB53-E891DE44E0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4AA390-28FD-39E5-7013-C8E2553B37F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1D193AA-8B5B-55EC-7018-9706B04DB9F5}"/>
              </a:ext>
            </a:extLst>
          </p:cNvPr>
          <p:cNvSpPr>
            <a:spLocks noGrp="1"/>
          </p:cNvSpPr>
          <p:nvPr>
            <p:ph type="sldNum" sz="quarter" idx="10"/>
          </p:nvPr>
        </p:nvSpPr>
        <p:spPr/>
        <p:txBody>
          <a:bodyPr/>
          <a:lstStyle/>
          <a:p>
            <a:fld id="{036B4B2F-0019-C942-9AE2-8EB4A07943DA}" type="slidenum">
              <a:rPr lang="en-US" smtClean="0"/>
              <a:t>7</a:t>
            </a:fld>
            <a:endParaRPr lang="en-US"/>
          </a:p>
        </p:txBody>
      </p:sp>
    </p:spTree>
    <p:extLst>
      <p:ext uri="{BB962C8B-B14F-4D97-AF65-F5344CB8AC3E}">
        <p14:creationId xmlns:p14="http://schemas.microsoft.com/office/powerpoint/2010/main" val="1748855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1A92A8-3015-A242-9F27-FEBFC742467E}" type="slidenum">
              <a:rPr lang="en-US" altLang="en-US" smtClean="0"/>
              <a:pPr/>
              <a:t>8</a:t>
            </a:fld>
            <a:endParaRPr lang="en-US" altLang="en-US"/>
          </a:p>
        </p:txBody>
      </p:sp>
    </p:spTree>
    <p:extLst>
      <p:ext uri="{BB962C8B-B14F-4D97-AF65-F5344CB8AC3E}">
        <p14:creationId xmlns:p14="http://schemas.microsoft.com/office/powerpoint/2010/main" val="41744650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62458" fontAlgn="auto">
              <a:spcBef>
                <a:spcPts val="0"/>
              </a:spcBef>
              <a:spcAft>
                <a:spcPts val="0"/>
              </a:spcAft>
              <a:defRPr/>
            </a:pPr>
            <a:endParaRPr lang="en-US" baseline="0" dirty="0"/>
          </a:p>
          <a:p>
            <a:endParaRPr lang="en-US" dirty="0"/>
          </a:p>
        </p:txBody>
      </p:sp>
      <p:sp>
        <p:nvSpPr>
          <p:cNvPr id="4" name="Slide Number Placeholder 3"/>
          <p:cNvSpPr>
            <a:spLocks noGrp="1"/>
          </p:cNvSpPr>
          <p:nvPr>
            <p:ph type="sldNum" sz="quarter" idx="10"/>
          </p:nvPr>
        </p:nvSpPr>
        <p:spPr/>
        <p:txBody>
          <a:bodyPr/>
          <a:lstStyle/>
          <a:p>
            <a:fld id="{036B4B2F-0019-C942-9AE2-8EB4A07943DA}" type="slidenum">
              <a:rPr lang="en-US" smtClean="0"/>
              <a:t>9</a:t>
            </a:fld>
            <a:endParaRPr lang="en-US"/>
          </a:p>
        </p:txBody>
      </p:sp>
    </p:spTree>
    <p:extLst>
      <p:ext uri="{BB962C8B-B14F-4D97-AF65-F5344CB8AC3E}">
        <p14:creationId xmlns:p14="http://schemas.microsoft.com/office/powerpoint/2010/main" val="11944652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6B4B2F-0019-C942-9AE2-8EB4A07943DA}" type="slidenum">
              <a:rPr lang="en-US" smtClean="0">
                <a:solidFill>
                  <a:prstClr val="black"/>
                </a:solidFill>
              </a:rPr>
              <a:pPr/>
              <a:t>10</a:t>
            </a:fld>
            <a:endParaRPr lang="en-US">
              <a:solidFill>
                <a:prstClr val="black"/>
              </a:solidFill>
            </a:endParaRPr>
          </a:p>
        </p:txBody>
      </p:sp>
    </p:spTree>
    <p:extLst>
      <p:ext uri="{BB962C8B-B14F-4D97-AF65-F5344CB8AC3E}">
        <p14:creationId xmlns:p14="http://schemas.microsoft.com/office/powerpoint/2010/main" val="25873826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70A4C14-8C0E-4683-A204-C16A71E610E8}" type="slidenum">
              <a:rPr lang="en-US" smtClean="0"/>
              <a:t>11</a:t>
            </a:fld>
            <a:endParaRPr lang="en-US"/>
          </a:p>
        </p:txBody>
      </p:sp>
    </p:spTree>
    <p:extLst>
      <p:ext uri="{BB962C8B-B14F-4D97-AF65-F5344CB8AC3E}">
        <p14:creationId xmlns:p14="http://schemas.microsoft.com/office/powerpoint/2010/main" val="20764999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mn-ea"/>
            </a:endParaRPr>
          </a:p>
        </p:txBody>
      </p:sp>
      <p:sp>
        <p:nvSpPr>
          <p:cNvPr id="4" name="Slide Number Placeholder 3"/>
          <p:cNvSpPr>
            <a:spLocks noGrp="1"/>
          </p:cNvSpPr>
          <p:nvPr>
            <p:ph type="sldNum" sz="quarter" idx="10"/>
          </p:nvPr>
        </p:nvSpPr>
        <p:spPr/>
        <p:txBody>
          <a:bodyPr/>
          <a:lstStyle/>
          <a:p>
            <a:fld id="{036B4B2F-0019-C942-9AE2-8EB4A07943DA}" type="slidenum">
              <a:rPr lang="en-US" smtClean="0">
                <a:solidFill>
                  <a:prstClr val="black"/>
                </a:solidFill>
              </a:rPr>
              <a:pPr/>
              <a:t>12</a:t>
            </a:fld>
            <a:endParaRPr lang="en-US">
              <a:solidFill>
                <a:prstClr val="black"/>
              </a:solidFill>
            </a:endParaRPr>
          </a:p>
        </p:txBody>
      </p:sp>
    </p:spTree>
    <p:extLst>
      <p:ext uri="{BB962C8B-B14F-4D97-AF65-F5344CB8AC3E}">
        <p14:creationId xmlns:p14="http://schemas.microsoft.com/office/powerpoint/2010/main" val="4291499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036B4B2F-0019-C942-9AE2-8EB4A07943DA}" type="slidenum">
              <a:rPr lang="en-US" smtClean="0">
                <a:solidFill>
                  <a:prstClr val="black"/>
                </a:solidFill>
              </a:rPr>
              <a:pPr/>
              <a:t>13</a:t>
            </a:fld>
            <a:endParaRPr lang="en-US">
              <a:solidFill>
                <a:prstClr val="black"/>
              </a:solidFill>
            </a:endParaRPr>
          </a:p>
        </p:txBody>
      </p:sp>
    </p:spTree>
    <p:extLst>
      <p:ext uri="{BB962C8B-B14F-4D97-AF65-F5344CB8AC3E}">
        <p14:creationId xmlns:p14="http://schemas.microsoft.com/office/powerpoint/2010/main" val="42914992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161DC-C416-3CC7-948F-673B9B9498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607D11-83BF-A39D-9D06-B30F50A4EF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68A375-AC9E-1952-2AC3-49797CF88D1F}"/>
              </a:ext>
            </a:extLst>
          </p:cNvPr>
          <p:cNvSpPr>
            <a:spLocks noGrp="1"/>
          </p:cNvSpPr>
          <p:nvPr>
            <p:ph type="body" idx="1"/>
          </p:nvPr>
        </p:nvSpPr>
        <p:spPr/>
        <p:txBody>
          <a:bodyPr/>
          <a:lstStyle/>
          <a:p>
            <a:endParaRPr lang="en-US" baseline="0" dirty="0"/>
          </a:p>
        </p:txBody>
      </p:sp>
      <p:sp>
        <p:nvSpPr>
          <p:cNvPr id="4" name="Slide Number Placeholder 3">
            <a:extLst>
              <a:ext uri="{FF2B5EF4-FFF2-40B4-BE49-F238E27FC236}">
                <a16:creationId xmlns:a16="http://schemas.microsoft.com/office/drawing/2014/main" id="{55B0F93A-6931-1284-392C-804DE32BB03C}"/>
              </a:ext>
            </a:extLst>
          </p:cNvPr>
          <p:cNvSpPr>
            <a:spLocks noGrp="1"/>
          </p:cNvSpPr>
          <p:nvPr>
            <p:ph type="sldNum" sz="quarter" idx="10"/>
          </p:nvPr>
        </p:nvSpPr>
        <p:spPr/>
        <p:txBody>
          <a:bodyPr/>
          <a:lstStyle/>
          <a:p>
            <a:fld id="{036B4B2F-0019-C942-9AE2-8EB4A07943DA}" type="slidenum">
              <a:rPr lang="en-US" smtClean="0">
                <a:solidFill>
                  <a:prstClr val="black"/>
                </a:solidFill>
              </a:rPr>
              <a:pPr/>
              <a:t>14</a:t>
            </a:fld>
            <a:endParaRPr lang="en-US">
              <a:solidFill>
                <a:prstClr val="black"/>
              </a:solidFill>
            </a:endParaRPr>
          </a:p>
        </p:txBody>
      </p:sp>
    </p:spTree>
    <p:extLst>
      <p:ext uri="{BB962C8B-B14F-4D97-AF65-F5344CB8AC3E}">
        <p14:creationId xmlns:p14="http://schemas.microsoft.com/office/powerpoint/2010/main" val="42143679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64B48C-2410-8A6E-BC6C-5FABB59498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30CF35-D768-11B5-4DF0-33F6F6BB2F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2235B6-0F0D-1E9C-FAEA-D761B46A1939}"/>
              </a:ext>
            </a:extLst>
          </p:cNvPr>
          <p:cNvSpPr>
            <a:spLocks noGrp="1"/>
          </p:cNvSpPr>
          <p:nvPr>
            <p:ph type="body" idx="1"/>
          </p:nvPr>
        </p:nvSpPr>
        <p:spPr/>
        <p:txBody>
          <a:bodyPr/>
          <a:lstStyle/>
          <a:p>
            <a:endParaRPr lang="en-US" baseline="0" dirty="0"/>
          </a:p>
        </p:txBody>
      </p:sp>
      <p:sp>
        <p:nvSpPr>
          <p:cNvPr id="4" name="Slide Number Placeholder 3">
            <a:extLst>
              <a:ext uri="{FF2B5EF4-FFF2-40B4-BE49-F238E27FC236}">
                <a16:creationId xmlns:a16="http://schemas.microsoft.com/office/drawing/2014/main" id="{45514893-8593-5CA7-B302-582976530563}"/>
              </a:ext>
            </a:extLst>
          </p:cNvPr>
          <p:cNvSpPr>
            <a:spLocks noGrp="1"/>
          </p:cNvSpPr>
          <p:nvPr>
            <p:ph type="sldNum" sz="quarter" idx="10"/>
          </p:nvPr>
        </p:nvSpPr>
        <p:spPr/>
        <p:txBody>
          <a:bodyPr/>
          <a:lstStyle/>
          <a:p>
            <a:fld id="{036B4B2F-0019-C942-9AE2-8EB4A07943DA}" type="slidenum">
              <a:rPr lang="en-US" smtClean="0">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3577522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55B7A-30BB-7D89-0958-DC69B28181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9F7FA2-6F68-8E7B-A6E3-4751D965DF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6C03EA-02FA-CEA1-5E2F-2FE97F78F27F}"/>
              </a:ext>
            </a:extLst>
          </p:cNvPr>
          <p:cNvSpPr>
            <a:spLocks noGrp="1"/>
          </p:cNvSpPr>
          <p:nvPr>
            <p:ph type="body" idx="1"/>
          </p:nvPr>
        </p:nvSpPr>
        <p:spPr/>
        <p:txBody>
          <a:bodyPr/>
          <a:lstStyle/>
          <a:p>
            <a:endParaRPr lang="en-US" baseline="0" dirty="0"/>
          </a:p>
        </p:txBody>
      </p:sp>
      <p:sp>
        <p:nvSpPr>
          <p:cNvPr id="4" name="Slide Number Placeholder 3">
            <a:extLst>
              <a:ext uri="{FF2B5EF4-FFF2-40B4-BE49-F238E27FC236}">
                <a16:creationId xmlns:a16="http://schemas.microsoft.com/office/drawing/2014/main" id="{EFE7B08D-F1C6-2294-37EA-12F96310250C}"/>
              </a:ext>
            </a:extLst>
          </p:cNvPr>
          <p:cNvSpPr>
            <a:spLocks noGrp="1"/>
          </p:cNvSpPr>
          <p:nvPr>
            <p:ph type="sldNum" sz="quarter" idx="10"/>
          </p:nvPr>
        </p:nvSpPr>
        <p:spPr/>
        <p:txBody>
          <a:bodyPr/>
          <a:lstStyle/>
          <a:p>
            <a:fld id="{036B4B2F-0019-C942-9AE2-8EB4A07943DA}"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41561369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fld id="{D72B23C1-E256-4446-A6BD-CB2F043A93CB}" type="slidenum">
              <a:rPr lang="en-US" smtClean="0"/>
              <a:pPr/>
              <a:t>17</a:t>
            </a:fld>
            <a:endParaRPr lang="en-US"/>
          </a:p>
        </p:txBody>
      </p:sp>
      <p:sp>
        <p:nvSpPr>
          <p:cNvPr id="63491" name="Rectangle 1026"/>
          <p:cNvSpPr>
            <a:spLocks noGrp="1" noRot="1" noChangeAspect="1" noChangeArrowheads="1" noTextEdit="1"/>
          </p:cNvSpPr>
          <p:nvPr>
            <p:ph type="sldImg"/>
          </p:nvPr>
        </p:nvSpPr>
        <p:spPr>
          <a:xfrm>
            <a:off x="409575" y="701675"/>
            <a:ext cx="6234113" cy="3508375"/>
          </a:xfrm>
          <a:ln/>
        </p:spPr>
      </p:sp>
      <p:sp>
        <p:nvSpPr>
          <p:cNvPr id="63492" name="Rectangle 1027"/>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21582350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9575" y="701675"/>
            <a:ext cx="6234113" cy="35083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4F026AE-DDB6-498E-BA33-19B182F0C50B}" type="slidenum">
              <a:rPr lang="en-US" smtClean="0"/>
              <a:pPr>
                <a:defRPr/>
              </a:pPr>
              <a:t>18</a:t>
            </a:fld>
            <a:endParaRPr lang="en-US"/>
          </a:p>
        </p:txBody>
      </p:sp>
    </p:spTree>
    <p:extLst>
      <p:ext uri="{BB962C8B-B14F-4D97-AF65-F5344CB8AC3E}">
        <p14:creationId xmlns:p14="http://schemas.microsoft.com/office/powerpoint/2010/main" val="519452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22A174CF-5A22-4A4E-8B20-43B641095B0F}" type="slidenum">
              <a:rPr lang="en-US" smtClean="0"/>
              <a:pPr/>
              <a:t>19</a:t>
            </a:fld>
            <a:endParaRPr lang="en-US"/>
          </a:p>
        </p:txBody>
      </p:sp>
      <p:sp>
        <p:nvSpPr>
          <p:cNvPr id="64515" name="Rectangle 2"/>
          <p:cNvSpPr>
            <a:spLocks noGrp="1" noRot="1" noChangeAspect="1" noChangeArrowheads="1" noTextEdit="1"/>
          </p:cNvSpPr>
          <p:nvPr>
            <p:ph type="sldImg"/>
          </p:nvPr>
        </p:nvSpPr>
        <p:spPr>
          <a:xfrm>
            <a:off x="409575" y="701675"/>
            <a:ext cx="6234113" cy="3508375"/>
          </a:xfrm>
          <a:ln/>
        </p:spPr>
      </p:sp>
      <p:sp>
        <p:nvSpPr>
          <p:cNvPr id="64516"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30976546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9575" y="701675"/>
            <a:ext cx="6234113" cy="35083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4F026AE-DDB6-498E-BA33-19B182F0C50B}" type="slidenum">
              <a:rPr lang="en-US" smtClean="0"/>
              <a:pPr>
                <a:defRPr/>
              </a:pPr>
              <a:t>20</a:t>
            </a:fld>
            <a:endParaRPr lang="en-US"/>
          </a:p>
        </p:txBody>
      </p:sp>
    </p:spTree>
    <p:extLst>
      <p:ext uri="{BB962C8B-B14F-4D97-AF65-F5344CB8AC3E}">
        <p14:creationId xmlns:p14="http://schemas.microsoft.com/office/powerpoint/2010/main" val="992408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8998B99E-E6FD-42CE-99CD-E96B4BF08C57}" type="slidenum">
              <a:rPr lang="en-US" smtClean="0"/>
              <a:pPr/>
              <a:t>21</a:t>
            </a:fld>
            <a:endParaRPr lang="en-US"/>
          </a:p>
        </p:txBody>
      </p:sp>
      <p:sp>
        <p:nvSpPr>
          <p:cNvPr id="65539" name="Rectangle 2"/>
          <p:cNvSpPr>
            <a:spLocks noGrp="1" noRot="1" noChangeAspect="1" noChangeArrowheads="1" noTextEdit="1"/>
          </p:cNvSpPr>
          <p:nvPr>
            <p:ph type="sldImg"/>
          </p:nvPr>
        </p:nvSpPr>
        <p:spPr>
          <a:xfrm>
            <a:off x="409575" y="701675"/>
            <a:ext cx="6234113" cy="3508375"/>
          </a:xfrm>
          <a:ln/>
        </p:spPr>
      </p:sp>
      <p:sp>
        <p:nvSpPr>
          <p:cNvPr id="6554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9371635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67ED5540-A8B6-40CC-864E-BE98A338072C}" type="slidenum">
              <a:rPr lang="en-US" smtClean="0"/>
              <a:pPr/>
              <a:t>22</a:t>
            </a:fld>
            <a:endParaRPr lang="en-US"/>
          </a:p>
        </p:txBody>
      </p:sp>
      <p:sp>
        <p:nvSpPr>
          <p:cNvPr id="66563" name="Rectangle 2"/>
          <p:cNvSpPr>
            <a:spLocks noGrp="1" noRot="1" noChangeAspect="1" noChangeArrowheads="1" noTextEdit="1"/>
          </p:cNvSpPr>
          <p:nvPr>
            <p:ph type="sldImg"/>
          </p:nvPr>
        </p:nvSpPr>
        <p:spPr>
          <a:xfrm>
            <a:off x="409575" y="701675"/>
            <a:ext cx="6234113" cy="3508375"/>
          </a:xfrm>
          <a:ln/>
        </p:spPr>
      </p:sp>
      <p:sp>
        <p:nvSpPr>
          <p:cNvPr id="6656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5300105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189699F5-2054-4216-8FF2-FC493BA2BF23}" type="slidenum">
              <a:rPr lang="en-US" smtClean="0"/>
              <a:pPr/>
              <a:t>25</a:t>
            </a:fld>
            <a:endParaRPr lang="en-US"/>
          </a:p>
        </p:txBody>
      </p:sp>
      <p:sp>
        <p:nvSpPr>
          <p:cNvPr id="67587" name="Rectangle 2"/>
          <p:cNvSpPr>
            <a:spLocks noGrp="1" noRot="1" noChangeAspect="1" noChangeArrowheads="1" noTextEdit="1"/>
          </p:cNvSpPr>
          <p:nvPr>
            <p:ph type="sldImg"/>
          </p:nvPr>
        </p:nvSpPr>
        <p:spPr>
          <a:xfrm>
            <a:off x="409575" y="701675"/>
            <a:ext cx="6234113" cy="3508375"/>
          </a:xfrm>
          <a:ln/>
        </p:spPr>
      </p:sp>
      <p:sp>
        <p:nvSpPr>
          <p:cNvPr id="67588"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35627320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8213" eaLnBrk="0" hangingPunct="0">
              <a:defRPr>
                <a:solidFill>
                  <a:schemeClr val="tx1"/>
                </a:solidFill>
                <a:latin typeface="Arial" charset="0"/>
              </a:defRPr>
            </a:lvl1pPr>
            <a:lvl2pPr marL="742950" indent="-285750" defTabSz="938213" eaLnBrk="0" hangingPunct="0">
              <a:defRPr>
                <a:solidFill>
                  <a:schemeClr val="tx1"/>
                </a:solidFill>
                <a:latin typeface="Arial" charset="0"/>
              </a:defRPr>
            </a:lvl2pPr>
            <a:lvl3pPr marL="1143000" indent="-228600" defTabSz="938213" eaLnBrk="0" hangingPunct="0">
              <a:defRPr>
                <a:solidFill>
                  <a:schemeClr val="tx1"/>
                </a:solidFill>
                <a:latin typeface="Arial" charset="0"/>
              </a:defRPr>
            </a:lvl3pPr>
            <a:lvl4pPr marL="1600200" indent="-228600" defTabSz="938213" eaLnBrk="0" hangingPunct="0">
              <a:defRPr>
                <a:solidFill>
                  <a:schemeClr val="tx1"/>
                </a:solidFill>
                <a:latin typeface="Arial" charset="0"/>
              </a:defRPr>
            </a:lvl4pPr>
            <a:lvl5pPr marL="2057400" indent="-228600" defTabSz="938213" eaLnBrk="0" hangingPunct="0">
              <a:defRPr>
                <a:solidFill>
                  <a:schemeClr val="tx1"/>
                </a:solidFill>
                <a:latin typeface="Arial" charset="0"/>
              </a:defRPr>
            </a:lvl5pPr>
            <a:lvl6pPr marL="2514600" indent="-228600" defTabSz="938213" eaLnBrk="0" fontAlgn="base" hangingPunct="0">
              <a:spcBef>
                <a:spcPct val="0"/>
              </a:spcBef>
              <a:spcAft>
                <a:spcPct val="0"/>
              </a:spcAft>
              <a:defRPr>
                <a:solidFill>
                  <a:schemeClr val="tx1"/>
                </a:solidFill>
                <a:latin typeface="Arial" charset="0"/>
              </a:defRPr>
            </a:lvl6pPr>
            <a:lvl7pPr marL="2971800" indent="-228600" defTabSz="938213" eaLnBrk="0" fontAlgn="base" hangingPunct="0">
              <a:spcBef>
                <a:spcPct val="0"/>
              </a:spcBef>
              <a:spcAft>
                <a:spcPct val="0"/>
              </a:spcAft>
              <a:defRPr>
                <a:solidFill>
                  <a:schemeClr val="tx1"/>
                </a:solidFill>
                <a:latin typeface="Arial" charset="0"/>
              </a:defRPr>
            </a:lvl7pPr>
            <a:lvl8pPr marL="3429000" indent="-228600" defTabSz="938213" eaLnBrk="0" fontAlgn="base" hangingPunct="0">
              <a:spcBef>
                <a:spcPct val="0"/>
              </a:spcBef>
              <a:spcAft>
                <a:spcPct val="0"/>
              </a:spcAft>
              <a:defRPr>
                <a:solidFill>
                  <a:schemeClr val="tx1"/>
                </a:solidFill>
                <a:latin typeface="Arial" charset="0"/>
              </a:defRPr>
            </a:lvl8pPr>
            <a:lvl9pPr marL="3886200" indent="-228600" defTabSz="938213" eaLnBrk="0" fontAlgn="base" hangingPunct="0">
              <a:spcBef>
                <a:spcPct val="0"/>
              </a:spcBef>
              <a:spcAft>
                <a:spcPct val="0"/>
              </a:spcAft>
              <a:defRPr>
                <a:solidFill>
                  <a:schemeClr val="tx1"/>
                </a:solidFill>
                <a:latin typeface="Arial" charset="0"/>
              </a:defRPr>
            </a:lvl9pPr>
          </a:lstStyle>
          <a:p>
            <a:pPr eaLnBrk="1" hangingPunct="1"/>
            <a:fld id="{9669D66F-A44C-44D8-A6BA-9DAA69A8EBFF}" type="slidenum">
              <a:rPr lang="en-US">
                <a:solidFill>
                  <a:prstClr val="black"/>
                </a:solidFill>
              </a:rPr>
              <a:pPr eaLnBrk="1" hangingPunct="1"/>
              <a:t>26</a:t>
            </a:fld>
            <a:endParaRPr lang="en-US">
              <a:solidFill>
                <a:prstClr val="black"/>
              </a:solidFill>
            </a:endParaRPr>
          </a:p>
        </p:txBody>
      </p:sp>
      <p:sp>
        <p:nvSpPr>
          <p:cNvPr id="52227" name="Rectangle 2"/>
          <p:cNvSpPr>
            <a:spLocks noGrp="1" noRot="1" noChangeAspect="1" noChangeArrowheads="1" noTextEdit="1"/>
          </p:cNvSpPr>
          <p:nvPr>
            <p:ph type="sldImg"/>
          </p:nvPr>
        </p:nvSpPr>
        <p:spPr>
          <a:xfrm>
            <a:off x="409575" y="701675"/>
            <a:ext cx="6234113" cy="3508375"/>
          </a:xfrm>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3382744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p>
            <a:fld id="{C8FAED42-12AC-4811-95E9-BF6A1F692310}" type="slidenum">
              <a:rPr lang="en-US" smtClean="0"/>
              <a:pPr/>
              <a:t>27</a:t>
            </a:fld>
            <a:endParaRPr lang="en-US"/>
          </a:p>
        </p:txBody>
      </p:sp>
      <p:sp>
        <p:nvSpPr>
          <p:cNvPr id="69635" name="Rectangle 2"/>
          <p:cNvSpPr>
            <a:spLocks noGrp="1" noRot="1" noChangeAspect="1" noChangeArrowheads="1" noTextEdit="1"/>
          </p:cNvSpPr>
          <p:nvPr>
            <p:ph type="sldImg"/>
          </p:nvPr>
        </p:nvSpPr>
        <p:spPr>
          <a:xfrm>
            <a:off x="409575" y="701675"/>
            <a:ext cx="6234113" cy="3508375"/>
          </a:xfrm>
          <a:ln/>
        </p:spPr>
      </p:sp>
      <p:sp>
        <p:nvSpPr>
          <p:cNvPr id="6963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2469530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6C36A0A7-B55C-44C2-B1CF-CB72019DCCCA}" type="slidenum">
              <a:rPr lang="en-US" smtClean="0"/>
              <a:pPr/>
              <a:t>28</a:t>
            </a:fld>
            <a:endParaRPr lang="en-US"/>
          </a:p>
        </p:txBody>
      </p:sp>
      <p:sp>
        <p:nvSpPr>
          <p:cNvPr id="70659" name="Rectangle 2"/>
          <p:cNvSpPr>
            <a:spLocks noGrp="1" noRot="1" noChangeAspect="1" noChangeArrowheads="1" noTextEdit="1"/>
          </p:cNvSpPr>
          <p:nvPr>
            <p:ph type="sldImg"/>
          </p:nvPr>
        </p:nvSpPr>
        <p:spPr>
          <a:xfrm>
            <a:off x="409575" y="701675"/>
            <a:ext cx="6234113" cy="3508375"/>
          </a:xfrm>
          <a:ln/>
        </p:spPr>
      </p:sp>
      <p:sp>
        <p:nvSpPr>
          <p:cNvPr id="7066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9750382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p>
            <a:fld id="{12C13F31-863E-40C9-A2F7-AD0ABA673F5D}" type="slidenum">
              <a:rPr lang="en-US" smtClean="0"/>
              <a:pPr/>
              <a:t>29</a:t>
            </a:fld>
            <a:endParaRPr lang="en-US"/>
          </a:p>
        </p:txBody>
      </p:sp>
      <p:sp>
        <p:nvSpPr>
          <p:cNvPr id="71683" name="Rectangle 2"/>
          <p:cNvSpPr>
            <a:spLocks noGrp="1" noRot="1" noChangeAspect="1" noChangeArrowheads="1" noTextEdit="1"/>
          </p:cNvSpPr>
          <p:nvPr>
            <p:ph type="sldImg"/>
          </p:nvPr>
        </p:nvSpPr>
        <p:spPr>
          <a:xfrm>
            <a:off x="409575" y="701675"/>
            <a:ext cx="6234113" cy="3508375"/>
          </a:xfrm>
          <a:ln/>
        </p:spPr>
      </p:sp>
      <p:sp>
        <p:nvSpPr>
          <p:cNvPr id="71684"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38730491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p:spPr>
        <p:txBody>
          <a:bodyPr/>
          <a:lstStyle/>
          <a:p>
            <a:fld id="{516848B3-3A0E-4554-9E1A-B8A2942FC95C}" type="slidenum">
              <a:rPr lang="en-US" smtClean="0"/>
              <a:pPr/>
              <a:t>33</a:t>
            </a:fld>
            <a:endParaRPr lang="en-US"/>
          </a:p>
        </p:txBody>
      </p:sp>
      <p:sp>
        <p:nvSpPr>
          <p:cNvPr id="74755" name="Rectangle 2"/>
          <p:cNvSpPr>
            <a:spLocks noGrp="1" noRot="1" noChangeAspect="1" noChangeArrowheads="1" noTextEdit="1"/>
          </p:cNvSpPr>
          <p:nvPr>
            <p:ph type="sldImg"/>
          </p:nvPr>
        </p:nvSpPr>
        <p:spPr>
          <a:xfrm>
            <a:off x="409575" y="701675"/>
            <a:ext cx="6234113" cy="3508375"/>
          </a:xfrm>
          <a:ln/>
        </p:spPr>
      </p:sp>
      <p:sp>
        <p:nvSpPr>
          <p:cNvPr id="7475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0712073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p>
            <a:fld id="{00EF192E-4D86-4EAB-9A5C-04564E12AD38}" type="slidenum">
              <a:rPr lang="en-US" smtClean="0"/>
              <a:pPr/>
              <a:t>34</a:t>
            </a:fld>
            <a:endParaRPr lang="en-US"/>
          </a:p>
        </p:txBody>
      </p:sp>
      <p:sp>
        <p:nvSpPr>
          <p:cNvPr id="76803" name="Rectangle 2"/>
          <p:cNvSpPr>
            <a:spLocks noGrp="1" noRot="1" noChangeAspect="1" noChangeArrowheads="1" noTextEdit="1"/>
          </p:cNvSpPr>
          <p:nvPr>
            <p:ph type="sldImg"/>
          </p:nvPr>
        </p:nvSpPr>
        <p:spPr>
          <a:xfrm>
            <a:off x="409575" y="701675"/>
            <a:ext cx="6234113" cy="3508375"/>
          </a:xfrm>
          <a:ln/>
        </p:spPr>
      </p:sp>
      <p:sp>
        <p:nvSpPr>
          <p:cNvPr id="76804"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38616587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p>
            <a:fld id="{C6614A41-177A-4C34-AA10-B28D9037FA15}" type="slidenum">
              <a:rPr lang="en-US" smtClean="0"/>
              <a:pPr/>
              <a:t>35</a:t>
            </a:fld>
            <a:endParaRPr lang="en-US"/>
          </a:p>
        </p:txBody>
      </p:sp>
      <p:sp>
        <p:nvSpPr>
          <p:cNvPr id="77827" name="Rectangle 2"/>
          <p:cNvSpPr>
            <a:spLocks noGrp="1" noRot="1" noChangeAspect="1" noChangeArrowheads="1" noTextEdit="1"/>
          </p:cNvSpPr>
          <p:nvPr>
            <p:ph type="sldImg"/>
          </p:nvPr>
        </p:nvSpPr>
        <p:spPr>
          <a:xfrm>
            <a:off x="409575" y="701675"/>
            <a:ext cx="6234113" cy="3508375"/>
          </a:xfrm>
          <a:ln/>
        </p:spPr>
      </p:sp>
      <p:sp>
        <p:nvSpPr>
          <p:cNvPr id="7782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2499155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p>
            <a:fld id="{0B3E98EF-F6C2-48B7-B767-CFC7E5CC056A}" type="slidenum">
              <a:rPr lang="en-US" smtClean="0"/>
              <a:pPr/>
              <a:t>36</a:t>
            </a:fld>
            <a:endParaRPr lang="en-US"/>
          </a:p>
        </p:txBody>
      </p:sp>
      <p:sp>
        <p:nvSpPr>
          <p:cNvPr id="78851" name="Rectangle 2"/>
          <p:cNvSpPr>
            <a:spLocks noGrp="1" noRot="1" noChangeAspect="1" noChangeArrowheads="1" noTextEdit="1"/>
          </p:cNvSpPr>
          <p:nvPr>
            <p:ph type="sldImg"/>
          </p:nvPr>
        </p:nvSpPr>
        <p:spPr>
          <a:xfrm>
            <a:off x="409575" y="701675"/>
            <a:ext cx="6234113" cy="3508375"/>
          </a:xfrm>
          <a:ln/>
        </p:spPr>
      </p:sp>
      <p:sp>
        <p:nvSpPr>
          <p:cNvPr id="7885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2527997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p>
            <a:fld id="{86022DC9-CBC8-4D1D-BAE9-2BBE2AAAAD2A}" type="slidenum">
              <a:rPr lang="en-US" smtClean="0"/>
              <a:pPr/>
              <a:t>37</a:t>
            </a:fld>
            <a:endParaRPr lang="en-US"/>
          </a:p>
        </p:txBody>
      </p:sp>
      <p:sp>
        <p:nvSpPr>
          <p:cNvPr id="79875" name="Rectangle 2"/>
          <p:cNvSpPr>
            <a:spLocks noGrp="1" noRot="1" noChangeAspect="1" noChangeArrowheads="1" noTextEdit="1"/>
          </p:cNvSpPr>
          <p:nvPr>
            <p:ph type="sldImg"/>
          </p:nvPr>
        </p:nvSpPr>
        <p:spPr>
          <a:xfrm>
            <a:off x="409575" y="701675"/>
            <a:ext cx="6234113" cy="3508375"/>
          </a:xfrm>
          <a:ln/>
        </p:spPr>
      </p:sp>
      <p:sp>
        <p:nvSpPr>
          <p:cNvPr id="79876"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358758350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p>
            <a:fld id="{FE4F19F1-2839-4779-9220-7D5F7C67FF25}" type="slidenum">
              <a:rPr lang="en-US" smtClean="0"/>
              <a:pPr/>
              <a:t>38</a:t>
            </a:fld>
            <a:endParaRPr lang="en-US"/>
          </a:p>
        </p:txBody>
      </p:sp>
      <p:sp>
        <p:nvSpPr>
          <p:cNvPr id="80899" name="Rectangle 2"/>
          <p:cNvSpPr>
            <a:spLocks noGrp="1" noRot="1" noChangeAspect="1" noChangeArrowheads="1" noTextEdit="1"/>
          </p:cNvSpPr>
          <p:nvPr>
            <p:ph type="sldImg"/>
          </p:nvPr>
        </p:nvSpPr>
        <p:spPr>
          <a:xfrm>
            <a:off x="409575" y="701675"/>
            <a:ext cx="6234113" cy="3508375"/>
          </a:xfrm>
          <a:ln/>
        </p:spPr>
      </p:sp>
      <p:sp>
        <p:nvSpPr>
          <p:cNvPr id="8090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81995677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p>
            <a:fld id="{89005A6B-77F0-4F68-93EE-861D52CA617D}" type="slidenum">
              <a:rPr lang="en-US" smtClean="0"/>
              <a:pPr/>
              <a:t>40</a:t>
            </a:fld>
            <a:endParaRPr lang="en-US"/>
          </a:p>
        </p:txBody>
      </p:sp>
      <p:sp>
        <p:nvSpPr>
          <p:cNvPr id="81923" name="Rectangle 2"/>
          <p:cNvSpPr>
            <a:spLocks noGrp="1" noRot="1" noChangeAspect="1" noChangeArrowheads="1" noTextEdit="1"/>
          </p:cNvSpPr>
          <p:nvPr>
            <p:ph type="sldImg"/>
          </p:nvPr>
        </p:nvSpPr>
        <p:spPr>
          <a:xfrm>
            <a:off x="409575" y="701675"/>
            <a:ext cx="6234113" cy="3508375"/>
          </a:xfrm>
          <a:ln/>
        </p:spPr>
      </p:sp>
      <p:sp>
        <p:nvSpPr>
          <p:cNvPr id="8192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5381770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9575" y="701675"/>
            <a:ext cx="6234113" cy="35083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4F026AE-DDB6-498E-BA33-19B182F0C50B}" type="slidenum">
              <a:rPr lang="en-US" smtClean="0"/>
              <a:pPr>
                <a:defRPr/>
              </a:pPr>
              <a:t>41</a:t>
            </a:fld>
            <a:endParaRPr lang="en-US"/>
          </a:p>
        </p:txBody>
      </p:sp>
    </p:spTree>
    <p:extLst>
      <p:ext uri="{BB962C8B-B14F-4D97-AF65-F5344CB8AC3E}">
        <p14:creationId xmlns:p14="http://schemas.microsoft.com/office/powerpoint/2010/main" val="9058905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p>
            <a:fld id="{5A615450-AC68-4DEE-81DB-B1CCDCAB2505}" type="slidenum">
              <a:rPr lang="en-US" smtClean="0"/>
              <a:pPr/>
              <a:t>42</a:t>
            </a:fld>
            <a:endParaRPr lang="en-US"/>
          </a:p>
        </p:txBody>
      </p:sp>
      <p:sp>
        <p:nvSpPr>
          <p:cNvPr id="82947" name="Rectangle 2"/>
          <p:cNvSpPr>
            <a:spLocks noGrp="1" noRot="1" noChangeAspect="1" noChangeArrowheads="1" noTextEdit="1"/>
          </p:cNvSpPr>
          <p:nvPr>
            <p:ph type="sldImg"/>
          </p:nvPr>
        </p:nvSpPr>
        <p:spPr>
          <a:xfrm>
            <a:off x="409575" y="701675"/>
            <a:ext cx="6234113" cy="3508375"/>
          </a:xfrm>
          <a:ln/>
        </p:spPr>
      </p:sp>
      <p:sp>
        <p:nvSpPr>
          <p:cNvPr id="8294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86761120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E440CBB3-2766-4100-AE4D-EB7A6A272207}" type="slidenum">
              <a:rPr lang="en-US" smtClean="0"/>
              <a:pPr/>
              <a:t>43</a:t>
            </a:fld>
            <a:endParaRPr lang="en-US"/>
          </a:p>
        </p:txBody>
      </p:sp>
      <p:sp>
        <p:nvSpPr>
          <p:cNvPr id="84995" name="Rectangle 2"/>
          <p:cNvSpPr>
            <a:spLocks noGrp="1" noRot="1" noChangeAspect="1" noChangeArrowheads="1" noTextEdit="1"/>
          </p:cNvSpPr>
          <p:nvPr>
            <p:ph type="sldImg"/>
          </p:nvPr>
        </p:nvSpPr>
        <p:spPr>
          <a:xfrm>
            <a:off x="409575" y="701675"/>
            <a:ext cx="6234113" cy="3508375"/>
          </a:xfrm>
          <a:ln/>
        </p:spPr>
      </p:sp>
      <p:sp>
        <p:nvSpPr>
          <p:cNvPr id="8499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90466371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p>
            <a:fld id="{5E57F1C1-23DC-4735-9338-AB4A12425534}" type="slidenum">
              <a:rPr lang="en-US" smtClean="0"/>
              <a:pPr/>
              <a:t>48</a:t>
            </a:fld>
            <a:endParaRPr lang="en-US"/>
          </a:p>
        </p:txBody>
      </p:sp>
      <p:sp>
        <p:nvSpPr>
          <p:cNvPr id="87043" name="Rectangle 2"/>
          <p:cNvSpPr>
            <a:spLocks noGrp="1" noRot="1" noChangeAspect="1" noChangeArrowheads="1" noTextEdit="1"/>
          </p:cNvSpPr>
          <p:nvPr>
            <p:ph type="sldImg"/>
          </p:nvPr>
        </p:nvSpPr>
        <p:spPr>
          <a:xfrm>
            <a:off x="409575" y="701675"/>
            <a:ext cx="6234113" cy="3508375"/>
          </a:xfrm>
          <a:ln/>
        </p:spPr>
      </p:sp>
      <p:sp>
        <p:nvSpPr>
          <p:cNvPr id="87044"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327329367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8213" eaLnBrk="0" hangingPunct="0">
              <a:defRPr>
                <a:solidFill>
                  <a:schemeClr val="tx1"/>
                </a:solidFill>
                <a:latin typeface="Arial" charset="0"/>
              </a:defRPr>
            </a:lvl1pPr>
            <a:lvl2pPr marL="742950" indent="-285750" defTabSz="938213" eaLnBrk="0" hangingPunct="0">
              <a:defRPr>
                <a:solidFill>
                  <a:schemeClr val="tx1"/>
                </a:solidFill>
                <a:latin typeface="Arial" charset="0"/>
              </a:defRPr>
            </a:lvl2pPr>
            <a:lvl3pPr marL="1143000" indent="-228600" defTabSz="938213" eaLnBrk="0" hangingPunct="0">
              <a:defRPr>
                <a:solidFill>
                  <a:schemeClr val="tx1"/>
                </a:solidFill>
                <a:latin typeface="Arial" charset="0"/>
              </a:defRPr>
            </a:lvl3pPr>
            <a:lvl4pPr marL="1600200" indent="-228600" defTabSz="938213" eaLnBrk="0" hangingPunct="0">
              <a:defRPr>
                <a:solidFill>
                  <a:schemeClr val="tx1"/>
                </a:solidFill>
                <a:latin typeface="Arial" charset="0"/>
              </a:defRPr>
            </a:lvl4pPr>
            <a:lvl5pPr marL="2057400" indent="-228600" defTabSz="938213" eaLnBrk="0" hangingPunct="0">
              <a:defRPr>
                <a:solidFill>
                  <a:schemeClr val="tx1"/>
                </a:solidFill>
                <a:latin typeface="Arial" charset="0"/>
              </a:defRPr>
            </a:lvl5pPr>
            <a:lvl6pPr marL="2514600" indent="-228600" defTabSz="938213" eaLnBrk="0" fontAlgn="base" hangingPunct="0">
              <a:spcBef>
                <a:spcPct val="0"/>
              </a:spcBef>
              <a:spcAft>
                <a:spcPct val="0"/>
              </a:spcAft>
              <a:defRPr>
                <a:solidFill>
                  <a:schemeClr val="tx1"/>
                </a:solidFill>
                <a:latin typeface="Arial" charset="0"/>
              </a:defRPr>
            </a:lvl6pPr>
            <a:lvl7pPr marL="2971800" indent="-228600" defTabSz="938213" eaLnBrk="0" fontAlgn="base" hangingPunct="0">
              <a:spcBef>
                <a:spcPct val="0"/>
              </a:spcBef>
              <a:spcAft>
                <a:spcPct val="0"/>
              </a:spcAft>
              <a:defRPr>
                <a:solidFill>
                  <a:schemeClr val="tx1"/>
                </a:solidFill>
                <a:latin typeface="Arial" charset="0"/>
              </a:defRPr>
            </a:lvl7pPr>
            <a:lvl8pPr marL="3429000" indent="-228600" defTabSz="938213" eaLnBrk="0" fontAlgn="base" hangingPunct="0">
              <a:spcBef>
                <a:spcPct val="0"/>
              </a:spcBef>
              <a:spcAft>
                <a:spcPct val="0"/>
              </a:spcAft>
              <a:defRPr>
                <a:solidFill>
                  <a:schemeClr val="tx1"/>
                </a:solidFill>
                <a:latin typeface="Arial" charset="0"/>
              </a:defRPr>
            </a:lvl8pPr>
            <a:lvl9pPr marL="3886200" indent="-228600" defTabSz="938213" eaLnBrk="0" fontAlgn="base" hangingPunct="0">
              <a:spcBef>
                <a:spcPct val="0"/>
              </a:spcBef>
              <a:spcAft>
                <a:spcPct val="0"/>
              </a:spcAft>
              <a:defRPr>
                <a:solidFill>
                  <a:schemeClr val="tx1"/>
                </a:solidFill>
                <a:latin typeface="Arial" charset="0"/>
              </a:defRPr>
            </a:lvl9pPr>
          </a:lstStyle>
          <a:p>
            <a:pPr eaLnBrk="1" hangingPunct="1"/>
            <a:fld id="{89CEC653-39C5-4C4D-9E73-A6601ABE730F}" type="slidenum">
              <a:rPr lang="en-US">
                <a:solidFill>
                  <a:prstClr val="black"/>
                </a:solidFill>
              </a:rPr>
              <a:pPr eaLnBrk="1" hangingPunct="1"/>
              <a:t>49</a:t>
            </a:fld>
            <a:endParaRPr lang="en-US">
              <a:solidFill>
                <a:prstClr val="black"/>
              </a:solidFill>
            </a:endParaRPr>
          </a:p>
        </p:txBody>
      </p:sp>
      <p:sp>
        <p:nvSpPr>
          <p:cNvPr id="73731" name="Rectangle 2"/>
          <p:cNvSpPr>
            <a:spLocks noGrp="1" noRot="1" noChangeAspect="1" noChangeArrowheads="1" noTextEdit="1"/>
          </p:cNvSpPr>
          <p:nvPr>
            <p:ph type="sldImg"/>
          </p:nvPr>
        </p:nvSpPr>
        <p:spPr>
          <a:xfrm>
            <a:off x="409575" y="701675"/>
            <a:ext cx="6234113" cy="3508375"/>
          </a:xfrm>
          <a:ln/>
        </p:spPr>
      </p:sp>
      <p:sp>
        <p:nvSpPr>
          <p:cNvPr id="73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12608548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p>
            <a:fld id="{D2A2F06A-C3E2-4D1E-AE15-3BD453B3FDC4}" type="slidenum">
              <a:rPr lang="en-US" smtClean="0"/>
              <a:pPr/>
              <a:t>57</a:t>
            </a:fld>
            <a:endParaRPr lang="en-US"/>
          </a:p>
        </p:txBody>
      </p:sp>
      <p:sp>
        <p:nvSpPr>
          <p:cNvPr id="90115" name="Rectangle 2"/>
          <p:cNvSpPr>
            <a:spLocks noGrp="1" noRot="1" noChangeAspect="1" noChangeArrowheads="1" noTextEdit="1"/>
          </p:cNvSpPr>
          <p:nvPr>
            <p:ph type="sldImg"/>
          </p:nvPr>
        </p:nvSpPr>
        <p:spPr>
          <a:xfrm>
            <a:off x="409575" y="701675"/>
            <a:ext cx="6234113" cy="3508375"/>
          </a:xfrm>
          <a:ln/>
        </p:spPr>
      </p:sp>
      <p:sp>
        <p:nvSpPr>
          <p:cNvPr id="9011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7402917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9575" y="701675"/>
            <a:ext cx="6234113" cy="35083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4F026AE-DDB6-498E-BA33-19B182F0C50B}" type="slidenum">
              <a:rPr lang="en-US" smtClean="0"/>
              <a:pPr>
                <a:defRPr/>
              </a:pPr>
              <a:t>60</a:t>
            </a:fld>
            <a:endParaRPr lang="en-US"/>
          </a:p>
        </p:txBody>
      </p:sp>
    </p:spTree>
    <p:extLst>
      <p:ext uri="{BB962C8B-B14F-4D97-AF65-F5344CB8AC3E}">
        <p14:creationId xmlns:p14="http://schemas.microsoft.com/office/powerpoint/2010/main" val="299474976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p:spPr>
        <p:txBody>
          <a:bodyPr/>
          <a:lstStyle/>
          <a:p>
            <a:fld id="{29350901-EFEF-4BC6-A60C-93F2A7BD8BAE}" type="slidenum">
              <a:rPr lang="en-US" smtClean="0"/>
              <a:pPr/>
              <a:t>63</a:t>
            </a:fld>
            <a:endParaRPr lang="en-US"/>
          </a:p>
        </p:txBody>
      </p:sp>
      <p:sp>
        <p:nvSpPr>
          <p:cNvPr id="92163" name="Rectangle 2"/>
          <p:cNvSpPr>
            <a:spLocks noGrp="1" noRot="1" noChangeAspect="1" noChangeArrowheads="1" noTextEdit="1"/>
          </p:cNvSpPr>
          <p:nvPr>
            <p:ph type="sldImg"/>
          </p:nvPr>
        </p:nvSpPr>
        <p:spPr>
          <a:xfrm>
            <a:off x="409575" y="701675"/>
            <a:ext cx="6234113" cy="3508375"/>
          </a:xfrm>
          <a:ln/>
        </p:spPr>
      </p:sp>
      <p:sp>
        <p:nvSpPr>
          <p:cNvPr id="9216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05732505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p:spPr>
        <p:txBody>
          <a:bodyPr/>
          <a:lstStyle/>
          <a:p>
            <a:fld id="{0F769E10-7CC1-4B32-8A5B-D821522B4191}" type="slidenum">
              <a:rPr lang="en-US" smtClean="0"/>
              <a:pPr/>
              <a:t>68</a:t>
            </a:fld>
            <a:endParaRPr lang="en-US"/>
          </a:p>
        </p:txBody>
      </p:sp>
      <p:sp>
        <p:nvSpPr>
          <p:cNvPr id="107523" name="Rectangle 2"/>
          <p:cNvSpPr>
            <a:spLocks noGrp="1" noRot="1" noChangeAspect="1" noChangeArrowheads="1" noTextEdit="1"/>
          </p:cNvSpPr>
          <p:nvPr>
            <p:ph type="sldImg"/>
          </p:nvPr>
        </p:nvSpPr>
        <p:spPr>
          <a:xfrm>
            <a:off x="409575" y="701675"/>
            <a:ext cx="6234113" cy="3508375"/>
          </a:xfrm>
          <a:ln/>
        </p:spPr>
      </p:sp>
      <p:sp>
        <p:nvSpPr>
          <p:cNvPr id="10752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90467586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41A92A8-3015-A242-9F27-FEBFC742467E}" type="slidenum">
              <a:rPr lang="en-US" altLang="en-US" smtClean="0"/>
              <a:pPr/>
              <a:t>70</a:t>
            </a:fld>
            <a:endParaRPr lang="en-US" altLang="en-US"/>
          </a:p>
        </p:txBody>
      </p:sp>
    </p:spTree>
    <p:extLst>
      <p:ext uri="{BB962C8B-B14F-4D97-AF65-F5344CB8AC3E}">
        <p14:creationId xmlns:p14="http://schemas.microsoft.com/office/powerpoint/2010/main" val="1035832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3806" y="1150623"/>
            <a:ext cx="10364391" cy="1470049"/>
          </a:xfrm>
        </p:spPr>
        <p:txBody>
          <a:bodyPr/>
          <a:lstStyle/>
          <a:p>
            <a:r>
              <a:rPr lang="ga-IE"/>
              <a:t>Click to edit Master title style</a:t>
            </a:r>
            <a:endParaRPr lang="en-US"/>
          </a:p>
        </p:txBody>
      </p:sp>
      <p:sp>
        <p:nvSpPr>
          <p:cNvPr id="3" name="Subtitle 2"/>
          <p:cNvSpPr>
            <a:spLocks noGrp="1"/>
          </p:cNvSpPr>
          <p:nvPr>
            <p:ph type="subTitle" idx="1"/>
          </p:nvPr>
        </p:nvSpPr>
        <p:spPr>
          <a:xfrm>
            <a:off x="1032938" y="2973325"/>
            <a:ext cx="8533805" cy="1752451"/>
          </a:xfrm>
        </p:spPr>
        <p:txBody>
          <a:bodyPr/>
          <a:lstStyle>
            <a:lvl1pPr marL="0" indent="0" algn="l">
              <a:buNone/>
              <a:defRPr/>
            </a:lvl1pPr>
            <a:lvl2pPr marL="321457" indent="0" algn="ctr">
              <a:buNone/>
              <a:defRPr/>
            </a:lvl2pPr>
            <a:lvl3pPr marL="642915" indent="0" algn="ctr">
              <a:buNone/>
              <a:defRPr/>
            </a:lvl3pPr>
            <a:lvl4pPr marL="964372" indent="0" algn="ctr">
              <a:buNone/>
              <a:defRPr/>
            </a:lvl4pPr>
            <a:lvl5pPr marL="1285829" indent="0" algn="ctr">
              <a:buNone/>
              <a:defRPr/>
            </a:lvl5pPr>
            <a:lvl6pPr marL="1607287" indent="0" algn="ctr">
              <a:buNone/>
              <a:defRPr/>
            </a:lvl6pPr>
            <a:lvl7pPr marL="1928744" indent="0" algn="ctr">
              <a:buNone/>
              <a:defRPr/>
            </a:lvl7pPr>
            <a:lvl8pPr marL="2250201" indent="0" algn="ctr">
              <a:buNone/>
              <a:defRPr/>
            </a:lvl8pPr>
            <a:lvl9pPr marL="2571659" indent="0" algn="ctr">
              <a:buNone/>
              <a:defRPr/>
            </a:lvl9pPr>
          </a:lstStyle>
          <a:p>
            <a:r>
              <a:rPr lang="ga-IE"/>
              <a:t>Click to edit Master subtitle style</a:t>
            </a:r>
            <a:endParaRPr lang="en-US" dirty="0"/>
          </a:p>
        </p:txBody>
      </p:sp>
      <p:sp>
        <p:nvSpPr>
          <p:cNvPr id="4" name="Text Box 4"/>
          <p:cNvSpPr txBox="1">
            <a:spLocks noGrp="1" noChangeArrowheads="1"/>
          </p:cNvSpPr>
          <p:nvPr>
            <p:ph type="sldNum" sz="quarter" idx="10"/>
          </p:nvPr>
        </p:nvSpPr>
        <p:spPr/>
        <p:txBody>
          <a:bodyPr/>
          <a:lstStyle>
            <a:lvl1pPr>
              <a:defRPr/>
            </a:lvl1pPr>
          </a:lstStyle>
          <a:p>
            <a:fld id="{CD27CB24-580A-4F4B-A921-480360020E0D}" type="slidenum">
              <a:rPr lang="en-US" altLang="en-US"/>
              <a:pPr/>
              <a:t>‹#›</a:t>
            </a:fld>
            <a:r>
              <a:rPr lang="en-US" altLang="en-US"/>
              <a:t> </a:t>
            </a:r>
            <a:endParaRPr lang="en-US" altLang="en-US" b="1">
              <a:latin typeface="Helvetica Neue" charset="0"/>
              <a:ea typeface="MS PGothic" charset="-128"/>
            </a:endParaRPr>
          </a:p>
        </p:txBody>
      </p:sp>
    </p:spTree>
    <p:extLst>
      <p:ext uri="{BB962C8B-B14F-4D97-AF65-F5344CB8AC3E}">
        <p14:creationId xmlns:p14="http://schemas.microsoft.com/office/powerpoint/2010/main" val="1327391360"/>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ga-IE"/>
              <a:t>Click to edit Master title style</a:t>
            </a:r>
            <a:endParaRPr lang="en-US"/>
          </a:p>
        </p:txBody>
      </p:sp>
      <p:sp>
        <p:nvSpPr>
          <p:cNvPr id="3" name="Content Placeholder 2"/>
          <p:cNvSpPr>
            <a:spLocks noGrp="1"/>
          </p:cNvSpPr>
          <p:nvPr>
            <p:ph idx="1"/>
          </p:nvPr>
        </p:nvSpPr>
        <p:spPr/>
        <p:txBody>
          <a:body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a:p>
        </p:txBody>
      </p:sp>
      <p:sp>
        <p:nvSpPr>
          <p:cNvPr id="4" name="Text Box 4"/>
          <p:cNvSpPr txBox="1">
            <a:spLocks noGrp="1" noChangeArrowheads="1"/>
          </p:cNvSpPr>
          <p:nvPr>
            <p:ph type="sldNum" sz="quarter" idx="10"/>
          </p:nvPr>
        </p:nvSpPr>
        <p:spPr/>
        <p:txBody>
          <a:bodyPr/>
          <a:lstStyle>
            <a:lvl1pPr>
              <a:defRPr/>
            </a:lvl1pPr>
          </a:lstStyle>
          <a:p>
            <a:fld id="{8F482326-8C50-A941-AD88-2CC6DB66BC54}" type="slidenum">
              <a:rPr lang="en-US" altLang="en-US"/>
              <a:pPr/>
              <a:t>‹#›</a:t>
            </a:fld>
            <a:r>
              <a:rPr lang="en-US" altLang="en-US"/>
              <a:t> </a:t>
            </a:r>
            <a:endParaRPr lang="en-US" altLang="en-US" b="1">
              <a:latin typeface="Helvetica Neue" charset="0"/>
              <a:ea typeface="MS PGothic" charset="-128"/>
            </a:endParaRPr>
          </a:p>
        </p:txBody>
      </p:sp>
    </p:spTree>
    <p:extLst>
      <p:ext uri="{BB962C8B-B14F-4D97-AF65-F5344CB8AC3E}">
        <p14:creationId xmlns:p14="http://schemas.microsoft.com/office/powerpoint/2010/main" val="1406462484"/>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2919" y="2600180"/>
            <a:ext cx="10362901" cy="1361777"/>
          </a:xfrm>
        </p:spPr>
        <p:txBody>
          <a:bodyPr/>
          <a:lstStyle>
            <a:lvl1pPr algn="l">
              <a:defRPr sz="2800" b="1" cap="all"/>
            </a:lvl1pPr>
          </a:lstStyle>
          <a:p>
            <a:r>
              <a:rPr lang="ga-IE"/>
              <a:t>Click to edit Master title style</a:t>
            </a:r>
            <a:endParaRPr lang="en-US"/>
          </a:p>
        </p:txBody>
      </p:sp>
      <p:sp>
        <p:nvSpPr>
          <p:cNvPr id="3" name="Text Placeholder 2"/>
          <p:cNvSpPr>
            <a:spLocks noGrp="1"/>
          </p:cNvSpPr>
          <p:nvPr>
            <p:ph type="body" idx="1"/>
          </p:nvPr>
        </p:nvSpPr>
        <p:spPr>
          <a:xfrm>
            <a:off x="962919" y="1099991"/>
            <a:ext cx="10362901" cy="1500188"/>
          </a:xfrm>
        </p:spPr>
        <p:txBody>
          <a:bodyPr anchor="b"/>
          <a:lstStyle>
            <a:lvl1pPr marL="0" indent="0">
              <a:buNone/>
              <a:defRPr sz="1400"/>
            </a:lvl1pPr>
            <a:lvl2pPr marL="321457" indent="0">
              <a:buNone/>
              <a:defRPr sz="1300"/>
            </a:lvl2pPr>
            <a:lvl3pPr marL="642915" indent="0">
              <a:buNone/>
              <a:defRPr sz="1100"/>
            </a:lvl3pPr>
            <a:lvl4pPr marL="964372" indent="0">
              <a:buNone/>
              <a:defRPr sz="1000"/>
            </a:lvl4pPr>
            <a:lvl5pPr marL="1285829" indent="0">
              <a:buNone/>
              <a:defRPr sz="1000"/>
            </a:lvl5pPr>
            <a:lvl6pPr marL="1607287" indent="0">
              <a:buNone/>
              <a:defRPr sz="1000"/>
            </a:lvl6pPr>
            <a:lvl7pPr marL="1928744" indent="0">
              <a:buNone/>
              <a:defRPr sz="1000"/>
            </a:lvl7pPr>
            <a:lvl8pPr marL="2250201" indent="0">
              <a:buNone/>
              <a:defRPr sz="1000"/>
            </a:lvl8pPr>
            <a:lvl9pPr marL="2571659" indent="0">
              <a:buNone/>
              <a:defRPr sz="1000"/>
            </a:lvl9pPr>
          </a:lstStyle>
          <a:p>
            <a:pPr lvl="0"/>
            <a:r>
              <a:rPr lang="ga-IE"/>
              <a:t>Click to edit Master text styles</a:t>
            </a:r>
          </a:p>
        </p:txBody>
      </p:sp>
      <p:sp>
        <p:nvSpPr>
          <p:cNvPr id="4" name="Text Box 4"/>
          <p:cNvSpPr txBox="1">
            <a:spLocks noGrp="1" noChangeArrowheads="1"/>
          </p:cNvSpPr>
          <p:nvPr>
            <p:ph type="sldNum" sz="quarter" idx="10"/>
          </p:nvPr>
        </p:nvSpPr>
        <p:spPr/>
        <p:txBody>
          <a:bodyPr/>
          <a:lstStyle>
            <a:lvl1pPr>
              <a:defRPr/>
            </a:lvl1pPr>
          </a:lstStyle>
          <a:p>
            <a:fld id="{0870CDC0-7A4C-5F43-AFA4-15BA886E258C}" type="slidenum">
              <a:rPr lang="en-US" altLang="en-US"/>
              <a:pPr/>
              <a:t>‹#›</a:t>
            </a:fld>
            <a:r>
              <a:rPr lang="en-US" altLang="en-US"/>
              <a:t> </a:t>
            </a:r>
            <a:endParaRPr lang="en-US" altLang="en-US" b="1">
              <a:latin typeface="Helvetica Neue" charset="0"/>
              <a:ea typeface="MS PGothic" charset="-128"/>
            </a:endParaRPr>
          </a:p>
        </p:txBody>
      </p:sp>
    </p:spTree>
    <p:extLst>
      <p:ext uri="{BB962C8B-B14F-4D97-AF65-F5344CB8AC3E}">
        <p14:creationId xmlns:p14="http://schemas.microsoft.com/office/powerpoint/2010/main" val="1062466059"/>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ga-IE"/>
              <a:t>Click to edit Master title style</a:t>
            </a:r>
            <a:endParaRPr lang="en-US"/>
          </a:p>
        </p:txBody>
      </p:sp>
      <p:sp>
        <p:nvSpPr>
          <p:cNvPr id="3" name="Content Placeholder 2"/>
          <p:cNvSpPr>
            <a:spLocks noGrp="1"/>
          </p:cNvSpPr>
          <p:nvPr>
            <p:ph sz="half" idx="1"/>
          </p:nvPr>
        </p:nvSpPr>
        <p:spPr>
          <a:xfrm>
            <a:off x="726282" y="2375298"/>
            <a:ext cx="5203031" cy="1857375"/>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a:p>
        </p:txBody>
      </p:sp>
      <p:sp>
        <p:nvSpPr>
          <p:cNvPr id="4" name="Content Placeholder 3"/>
          <p:cNvSpPr>
            <a:spLocks noGrp="1"/>
          </p:cNvSpPr>
          <p:nvPr>
            <p:ph sz="half" idx="2"/>
          </p:nvPr>
        </p:nvSpPr>
        <p:spPr>
          <a:xfrm>
            <a:off x="6072189" y="2375298"/>
            <a:ext cx="5203031" cy="1857375"/>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a:p>
        </p:txBody>
      </p:sp>
      <p:sp>
        <p:nvSpPr>
          <p:cNvPr id="5" name="Text Box 4"/>
          <p:cNvSpPr txBox="1">
            <a:spLocks noGrp="1" noChangeArrowheads="1"/>
          </p:cNvSpPr>
          <p:nvPr>
            <p:ph type="sldNum" sz="quarter" idx="10"/>
          </p:nvPr>
        </p:nvSpPr>
        <p:spPr/>
        <p:txBody>
          <a:bodyPr/>
          <a:lstStyle>
            <a:lvl1pPr>
              <a:defRPr/>
            </a:lvl1pPr>
          </a:lstStyle>
          <a:p>
            <a:fld id="{701C69EE-1F42-1D43-85F9-84B1AE30CD2E}" type="slidenum">
              <a:rPr lang="en-US" altLang="en-US"/>
              <a:pPr/>
              <a:t>‹#›</a:t>
            </a:fld>
            <a:r>
              <a:rPr lang="en-US" altLang="en-US"/>
              <a:t> </a:t>
            </a:r>
            <a:endParaRPr lang="en-US" altLang="en-US" b="1">
              <a:latin typeface="Helvetica Neue" charset="0"/>
              <a:ea typeface="MS PGothic" charset="-128"/>
            </a:endParaRPr>
          </a:p>
        </p:txBody>
      </p:sp>
    </p:spTree>
    <p:extLst>
      <p:ext uri="{BB962C8B-B14F-4D97-AF65-F5344CB8AC3E}">
        <p14:creationId xmlns:p14="http://schemas.microsoft.com/office/powerpoint/2010/main" val="540528808"/>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10197" y="274588"/>
            <a:ext cx="10971609" cy="1143000"/>
          </a:xfrm>
        </p:spPr>
        <p:txBody>
          <a:bodyPr/>
          <a:lstStyle>
            <a:lvl1pPr>
              <a:defRPr/>
            </a:lvl1pPr>
          </a:lstStyle>
          <a:p>
            <a:r>
              <a:rPr lang="ga-IE"/>
              <a:t>Click to edit Master title style</a:t>
            </a:r>
            <a:endParaRPr lang="en-US"/>
          </a:p>
        </p:txBody>
      </p:sp>
      <p:sp>
        <p:nvSpPr>
          <p:cNvPr id="3" name="Text Placeholder 2"/>
          <p:cNvSpPr>
            <a:spLocks noGrp="1"/>
          </p:cNvSpPr>
          <p:nvPr>
            <p:ph type="body" idx="1"/>
          </p:nvPr>
        </p:nvSpPr>
        <p:spPr>
          <a:xfrm>
            <a:off x="610196" y="2246178"/>
            <a:ext cx="5386091" cy="639589"/>
          </a:xfrm>
        </p:spPr>
        <p:txBody>
          <a:bodyPr anchor="b"/>
          <a:lstStyle>
            <a:lvl1pPr marL="0" indent="0">
              <a:buNone/>
              <a:defRPr sz="1700" b="1"/>
            </a:lvl1pPr>
            <a:lvl2pPr marL="321457" indent="0">
              <a:buNone/>
              <a:defRPr sz="1400" b="1"/>
            </a:lvl2pPr>
            <a:lvl3pPr marL="642915" indent="0">
              <a:buNone/>
              <a:defRPr sz="1300" b="1"/>
            </a:lvl3pPr>
            <a:lvl4pPr marL="964372" indent="0">
              <a:buNone/>
              <a:defRPr sz="1100" b="1"/>
            </a:lvl4pPr>
            <a:lvl5pPr marL="1285829" indent="0">
              <a:buNone/>
              <a:defRPr sz="1100" b="1"/>
            </a:lvl5pPr>
            <a:lvl6pPr marL="1607287" indent="0">
              <a:buNone/>
              <a:defRPr sz="1100" b="1"/>
            </a:lvl6pPr>
            <a:lvl7pPr marL="1928744" indent="0">
              <a:buNone/>
              <a:defRPr sz="1100" b="1"/>
            </a:lvl7pPr>
            <a:lvl8pPr marL="2250201" indent="0">
              <a:buNone/>
              <a:defRPr sz="1100" b="1"/>
            </a:lvl8pPr>
            <a:lvl9pPr marL="2571659" indent="0">
              <a:buNone/>
              <a:defRPr sz="1100" b="1"/>
            </a:lvl9pPr>
          </a:lstStyle>
          <a:p>
            <a:pPr lvl="0"/>
            <a:r>
              <a:rPr lang="ga-IE"/>
              <a:t>Click to edit Master text styles</a:t>
            </a:r>
          </a:p>
        </p:txBody>
      </p:sp>
      <p:sp>
        <p:nvSpPr>
          <p:cNvPr id="4" name="Content Placeholder 3"/>
          <p:cNvSpPr>
            <a:spLocks noGrp="1"/>
          </p:cNvSpPr>
          <p:nvPr>
            <p:ph sz="half" idx="2"/>
          </p:nvPr>
        </p:nvSpPr>
        <p:spPr>
          <a:xfrm>
            <a:off x="610196" y="2885766"/>
            <a:ext cx="5386091"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dirty="0"/>
          </a:p>
        </p:txBody>
      </p:sp>
      <p:sp>
        <p:nvSpPr>
          <p:cNvPr id="5" name="Text Placeholder 4"/>
          <p:cNvSpPr>
            <a:spLocks noGrp="1"/>
          </p:cNvSpPr>
          <p:nvPr>
            <p:ph type="body" sz="quarter" idx="3"/>
          </p:nvPr>
        </p:nvSpPr>
        <p:spPr>
          <a:xfrm>
            <a:off x="6192741" y="2267026"/>
            <a:ext cx="5389065" cy="639589"/>
          </a:xfrm>
        </p:spPr>
        <p:txBody>
          <a:bodyPr anchor="b"/>
          <a:lstStyle>
            <a:lvl1pPr marL="0" indent="0">
              <a:buNone/>
              <a:defRPr sz="1700" b="1"/>
            </a:lvl1pPr>
            <a:lvl2pPr marL="321457" indent="0">
              <a:buNone/>
              <a:defRPr sz="1400" b="1"/>
            </a:lvl2pPr>
            <a:lvl3pPr marL="642915" indent="0">
              <a:buNone/>
              <a:defRPr sz="1300" b="1"/>
            </a:lvl3pPr>
            <a:lvl4pPr marL="964372" indent="0">
              <a:buNone/>
              <a:defRPr sz="1100" b="1"/>
            </a:lvl4pPr>
            <a:lvl5pPr marL="1285829" indent="0">
              <a:buNone/>
              <a:defRPr sz="1100" b="1"/>
            </a:lvl5pPr>
            <a:lvl6pPr marL="1607287" indent="0">
              <a:buNone/>
              <a:defRPr sz="1100" b="1"/>
            </a:lvl6pPr>
            <a:lvl7pPr marL="1928744" indent="0">
              <a:buNone/>
              <a:defRPr sz="1100" b="1"/>
            </a:lvl7pPr>
            <a:lvl8pPr marL="2250201" indent="0">
              <a:buNone/>
              <a:defRPr sz="1100" b="1"/>
            </a:lvl8pPr>
            <a:lvl9pPr marL="2571659" indent="0">
              <a:buNone/>
              <a:defRPr sz="1100" b="1"/>
            </a:lvl9pPr>
          </a:lstStyle>
          <a:p>
            <a:pPr lvl="0"/>
            <a:r>
              <a:rPr lang="ga-IE"/>
              <a:t>Click to edit Master text styles</a:t>
            </a:r>
          </a:p>
        </p:txBody>
      </p:sp>
      <p:sp>
        <p:nvSpPr>
          <p:cNvPr id="6" name="Content Placeholder 5"/>
          <p:cNvSpPr>
            <a:spLocks noGrp="1"/>
          </p:cNvSpPr>
          <p:nvPr>
            <p:ph sz="quarter" idx="4"/>
          </p:nvPr>
        </p:nvSpPr>
        <p:spPr>
          <a:xfrm>
            <a:off x="6192741" y="2906614"/>
            <a:ext cx="5389065"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a:p>
        </p:txBody>
      </p:sp>
      <p:sp>
        <p:nvSpPr>
          <p:cNvPr id="7" name="Text Box 4"/>
          <p:cNvSpPr txBox="1">
            <a:spLocks noGrp="1" noChangeArrowheads="1"/>
          </p:cNvSpPr>
          <p:nvPr>
            <p:ph type="sldNum" sz="quarter" idx="10"/>
          </p:nvPr>
        </p:nvSpPr>
        <p:spPr/>
        <p:txBody>
          <a:bodyPr/>
          <a:lstStyle>
            <a:lvl1pPr>
              <a:defRPr/>
            </a:lvl1pPr>
          </a:lstStyle>
          <a:p>
            <a:fld id="{0F6B5C07-928B-9C45-8B81-759D5341D871}" type="slidenum">
              <a:rPr lang="en-US" altLang="en-US"/>
              <a:pPr/>
              <a:t>‹#›</a:t>
            </a:fld>
            <a:r>
              <a:rPr lang="en-US" altLang="en-US"/>
              <a:t> </a:t>
            </a:r>
            <a:endParaRPr lang="en-US" altLang="en-US" b="1">
              <a:latin typeface="Helvetica Neue" charset="0"/>
              <a:ea typeface="MS PGothic" charset="-128"/>
            </a:endParaRPr>
          </a:p>
        </p:txBody>
      </p:sp>
    </p:spTree>
    <p:extLst>
      <p:ext uri="{BB962C8B-B14F-4D97-AF65-F5344CB8AC3E}">
        <p14:creationId xmlns:p14="http://schemas.microsoft.com/office/powerpoint/2010/main" val="811849246"/>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ga-IE"/>
              <a:t>Click to edit Master title style</a:t>
            </a:r>
            <a:endParaRPr lang="en-US"/>
          </a:p>
        </p:txBody>
      </p:sp>
      <p:sp>
        <p:nvSpPr>
          <p:cNvPr id="3" name="Text Box 4"/>
          <p:cNvSpPr txBox="1">
            <a:spLocks noGrp="1" noChangeArrowheads="1"/>
          </p:cNvSpPr>
          <p:nvPr>
            <p:ph type="sldNum" sz="quarter" idx="10"/>
          </p:nvPr>
        </p:nvSpPr>
        <p:spPr/>
        <p:txBody>
          <a:bodyPr/>
          <a:lstStyle>
            <a:lvl1pPr>
              <a:defRPr/>
            </a:lvl1pPr>
          </a:lstStyle>
          <a:p>
            <a:fld id="{E8859662-CC91-BB46-B67F-F2E619947E43}" type="slidenum">
              <a:rPr lang="en-US" altLang="en-US"/>
              <a:pPr/>
              <a:t>‹#›</a:t>
            </a:fld>
            <a:r>
              <a:rPr lang="en-US" altLang="en-US"/>
              <a:t> </a:t>
            </a:r>
            <a:endParaRPr lang="en-US" altLang="en-US" b="1">
              <a:latin typeface="Helvetica Neue" charset="0"/>
              <a:ea typeface="MS PGothic" charset="-128"/>
            </a:endParaRPr>
          </a:p>
        </p:txBody>
      </p:sp>
    </p:spTree>
    <p:extLst>
      <p:ext uri="{BB962C8B-B14F-4D97-AF65-F5344CB8AC3E}">
        <p14:creationId xmlns:p14="http://schemas.microsoft.com/office/powerpoint/2010/main" val="1786668131"/>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Text Box 4"/>
          <p:cNvSpPr txBox="1">
            <a:spLocks noGrp="1" noChangeArrowheads="1"/>
          </p:cNvSpPr>
          <p:nvPr>
            <p:ph type="sldNum" sz="quarter" idx="10"/>
          </p:nvPr>
        </p:nvSpPr>
        <p:spPr/>
        <p:txBody>
          <a:bodyPr/>
          <a:lstStyle>
            <a:lvl1pPr>
              <a:defRPr/>
            </a:lvl1pPr>
          </a:lstStyle>
          <a:p>
            <a:fld id="{EBB03DD0-325B-4F44-B921-800F03BE8F47}" type="slidenum">
              <a:rPr lang="en-US" altLang="en-US"/>
              <a:pPr/>
              <a:t>‹#›</a:t>
            </a:fld>
            <a:r>
              <a:rPr lang="en-US" altLang="en-US"/>
              <a:t> / </a:t>
            </a:r>
            <a:r>
              <a:rPr lang="en-US" altLang="en-US" b="1">
                <a:latin typeface="Helvetica Neue" charset="0"/>
                <a:ea typeface="MS PGothic" charset="-128"/>
              </a:rPr>
              <a:t>storyful.</a:t>
            </a:r>
          </a:p>
        </p:txBody>
      </p:sp>
    </p:spTree>
    <p:extLst>
      <p:ext uri="{BB962C8B-B14F-4D97-AF65-F5344CB8AC3E}">
        <p14:creationId xmlns:p14="http://schemas.microsoft.com/office/powerpoint/2010/main" val="267441716"/>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0197" y="273474"/>
            <a:ext cx="4010919" cy="1161975"/>
          </a:xfrm>
        </p:spPr>
        <p:txBody>
          <a:bodyPr anchor="b"/>
          <a:lstStyle>
            <a:lvl1pPr algn="l">
              <a:defRPr sz="1400" b="1"/>
            </a:lvl1pPr>
          </a:lstStyle>
          <a:p>
            <a:r>
              <a:rPr lang="ga-IE"/>
              <a:t>Click to edit Master title style</a:t>
            </a:r>
            <a:endParaRPr lang="en-US"/>
          </a:p>
        </p:txBody>
      </p:sp>
      <p:sp>
        <p:nvSpPr>
          <p:cNvPr id="3" name="Content Placeholder 2"/>
          <p:cNvSpPr>
            <a:spLocks noGrp="1"/>
          </p:cNvSpPr>
          <p:nvPr>
            <p:ph idx="1"/>
          </p:nvPr>
        </p:nvSpPr>
        <p:spPr>
          <a:xfrm>
            <a:off x="4766965" y="273472"/>
            <a:ext cx="6814840" cy="5852294"/>
          </a:xfrm>
        </p:spPr>
        <p:txBody>
          <a:bodyPr/>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a:p>
        </p:txBody>
      </p:sp>
      <p:sp>
        <p:nvSpPr>
          <p:cNvPr id="4" name="Text Placeholder 3"/>
          <p:cNvSpPr>
            <a:spLocks noGrp="1"/>
          </p:cNvSpPr>
          <p:nvPr>
            <p:ph type="body" sz="half" idx="2"/>
          </p:nvPr>
        </p:nvSpPr>
        <p:spPr>
          <a:xfrm>
            <a:off x="610197" y="1435448"/>
            <a:ext cx="4010919" cy="4690318"/>
          </a:xfrm>
        </p:spPr>
        <p:txBody>
          <a:bodyPr/>
          <a:lstStyle>
            <a:lvl1pPr marL="0" indent="0">
              <a:buNone/>
              <a:defRPr sz="1000"/>
            </a:lvl1pPr>
            <a:lvl2pPr marL="321457" indent="0">
              <a:buNone/>
              <a:defRPr sz="800"/>
            </a:lvl2pPr>
            <a:lvl3pPr marL="642915" indent="0">
              <a:buNone/>
              <a:defRPr sz="700"/>
            </a:lvl3pPr>
            <a:lvl4pPr marL="964372" indent="0">
              <a:buNone/>
              <a:defRPr sz="600"/>
            </a:lvl4pPr>
            <a:lvl5pPr marL="1285829" indent="0">
              <a:buNone/>
              <a:defRPr sz="600"/>
            </a:lvl5pPr>
            <a:lvl6pPr marL="1607287" indent="0">
              <a:buNone/>
              <a:defRPr sz="600"/>
            </a:lvl6pPr>
            <a:lvl7pPr marL="1928744" indent="0">
              <a:buNone/>
              <a:defRPr sz="600"/>
            </a:lvl7pPr>
            <a:lvl8pPr marL="2250201" indent="0">
              <a:buNone/>
              <a:defRPr sz="600"/>
            </a:lvl8pPr>
            <a:lvl9pPr marL="2571659" indent="0">
              <a:buNone/>
              <a:defRPr sz="600"/>
            </a:lvl9pPr>
          </a:lstStyle>
          <a:p>
            <a:pPr lvl="0"/>
            <a:r>
              <a:rPr lang="ga-IE"/>
              <a:t>Click to edit Master text styles</a:t>
            </a:r>
          </a:p>
        </p:txBody>
      </p:sp>
      <p:sp>
        <p:nvSpPr>
          <p:cNvPr id="5" name="Text Box 4"/>
          <p:cNvSpPr txBox="1">
            <a:spLocks noGrp="1" noChangeArrowheads="1"/>
          </p:cNvSpPr>
          <p:nvPr>
            <p:ph type="sldNum" sz="quarter" idx="10"/>
          </p:nvPr>
        </p:nvSpPr>
        <p:spPr/>
        <p:txBody>
          <a:bodyPr/>
          <a:lstStyle>
            <a:lvl1pPr>
              <a:defRPr/>
            </a:lvl1pPr>
          </a:lstStyle>
          <a:p>
            <a:fld id="{AC3603B3-A10C-344A-8924-754E3B622E33}" type="slidenum">
              <a:rPr lang="en-US" altLang="en-US"/>
              <a:pPr/>
              <a:t>‹#›</a:t>
            </a:fld>
            <a:r>
              <a:rPr lang="en-US" altLang="en-US"/>
              <a:t> </a:t>
            </a:r>
            <a:endParaRPr lang="en-US" altLang="en-US" b="1">
              <a:latin typeface="Helvetica Neue" charset="0"/>
              <a:ea typeface="MS PGothic" charset="-128"/>
            </a:endParaRPr>
          </a:p>
        </p:txBody>
      </p:sp>
    </p:spTree>
    <p:extLst>
      <p:ext uri="{BB962C8B-B14F-4D97-AF65-F5344CB8AC3E}">
        <p14:creationId xmlns:p14="http://schemas.microsoft.com/office/powerpoint/2010/main" val="209647641"/>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90181" y="4800825"/>
            <a:ext cx="7314903" cy="567035"/>
          </a:xfrm>
        </p:spPr>
        <p:txBody>
          <a:bodyPr anchor="b"/>
          <a:lstStyle>
            <a:lvl1pPr algn="l">
              <a:defRPr sz="1400" b="1"/>
            </a:lvl1pPr>
          </a:lstStyle>
          <a:p>
            <a:r>
              <a:rPr lang="ga-IE"/>
              <a:t>Click to edit Master title style</a:t>
            </a:r>
            <a:endParaRPr lang="en-US"/>
          </a:p>
        </p:txBody>
      </p:sp>
      <p:sp>
        <p:nvSpPr>
          <p:cNvPr id="3" name="Picture Placeholder 2"/>
          <p:cNvSpPr>
            <a:spLocks noGrp="1"/>
          </p:cNvSpPr>
          <p:nvPr>
            <p:ph type="pic" idx="1"/>
          </p:nvPr>
        </p:nvSpPr>
        <p:spPr>
          <a:xfrm>
            <a:off x="2390181" y="612800"/>
            <a:ext cx="7314903" cy="4114354"/>
          </a:xfrm>
        </p:spPr>
        <p:txBody>
          <a:bodyPr/>
          <a:lstStyle>
            <a:lvl1pPr marL="0" indent="0">
              <a:buNone/>
              <a:defRPr sz="2200"/>
            </a:lvl1pPr>
            <a:lvl2pPr marL="321457" indent="0">
              <a:buNone/>
              <a:defRPr sz="2000"/>
            </a:lvl2pPr>
            <a:lvl3pPr marL="642915" indent="0">
              <a:buNone/>
              <a:defRPr sz="1700"/>
            </a:lvl3pPr>
            <a:lvl4pPr marL="964372" indent="0">
              <a:buNone/>
              <a:defRPr sz="1400"/>
            </a:lvl4pPr>
            <a:lvl5pPr marL="1285829" indent="0">
              <a:buNone/>
              <a:defRPr sz="1400"/>
            </a:lvl5pPr>
            <a:lvl6pPr marL="1607287" indent="0">
              <a:buNone/>
              <a:defRPr sz="1400"/>
            </a:lvl6pPr>
            <a:lvl7pPr marL="1928744" indent="0">
              <a:buNone/>
              <a:defRPr sz="1400"/>
            </a:lvl7pPr>
            <a:lvl8pPr marL="2250201" indent="0">
              <a:buNone/>
              <a:defRPr sz="1400"/>
            </a:lvl8pPr>
            <a:lvl9pPr marL="2571659" indent="0">
              <a:buNone/>
              <a:defRPr sz="1400"/>
            </a:lvl9pPr>
          </a:lstStyle>
          <a:p>
            <a:pPr lvl="0"/>
            <a:r>
              <a:rPr lang="ga-IE" noProof="0">
                <a:sym typeface="Ubuntu Light" charset="0"/>
              </a:rPr>
              <a:t>Drag picture to placeholder or click icon to add</a:t>
            </a:r>
            <a:endParaRPr lang="en-US" noProof="0">
              <a:sym typeface="Ubuntu Light" charset="0"/>
            </a:endParaRPr>
          </a:p>
        </p:txBody>
      </p:sp>
      <p:sp>
        <p:nvSpPr>
          <p:cNvPr id="4" name="Text Placeholder 3"/>
          <p:cNvSpPr>
            <a:spLocks noGrp="1"/>
          </p:cNvSpPr>
          <p:nvPr>
            <p:ph type="body" sz="half" idx="2"/>
          </p:nvPr>
        </p:nvSpPr>
        <p:spPr>
          <a:xfrm>
            <a:off x="2390181" y="5367859"/>
            <a:ext cx="7314903" cy="804788"/>
          </a:xfrm>
        </p:spPr>
        <p:txBody>
          <a:bodyPr/>
          <a:lstStyle>
            <a:lvl1pPr marL="0" indent="0">
              <a:buNone/>
              <a:defRPr sz="1000"/>
            </a:lvl1pPr>
            <a:lvl2pPr marL="321457" indent="0">
              <a:buNone/>
              <a:defRPr sz="800"/>
            </a:lvl2pPr>
            <a:lvl3pPr marL="642915" indent="0">
              <a:buNone/>
              <a:defRPr sz="700"/>
            </a:lvl3pPr>
            <a:lvl4pPr marL="964372" indent="0">
              <a:buNone/>
              <a:defRPr sz="600"/>
            </a:lvl4pPr>
            <a:lvl5pPr marL="1285829" indent="0">
              <a:buNone/>
              <a:defRPr sz="600"/>
            </a:lvl5pPr>
            <a:lvl6pPr marL="1607287" indent="0">
              <a:buNone/>
              <a:defRPr sz="600"/>
            </a:lvl6pPr>
            <a:lvl7pPr marL="1928744" indent="0">
              <a:buNone/>
              <a:defRPr sz="600"/>
            </a:lvl7pPr>
            <a:lvl8pPr marL="2250201" indent="0">
              <a:buNone/>
              <a:defRPr sz="600"/>
            </a:lvl8pPr>
            <a:lvl9pPr marL="2571659" indent="0">
              <a:buNone/>
              <a:defRPr sz="600"/>
            </a:lvl9pPr>
          </a:lstStyle>
          <a:p>
            <a:pPr lvl="0"/>
            <a:r>
              <a:rPr lang="ga-IE"/>
              <a:t>Click to edit Master text styles</a:t>
            </a:r>
          </a:p>
        </p:txBody>
      </p:sp>
      <p:sp>
        <p:nvSpPr>
          <p:cNvPr id="5" name="Text Box 4"/>
          <p:cNvSpPr txBox="1">
            <a:spLocks noGrp="1" noChangeArrowheads="1"/>
          </p:cNvSpPr>
          <p:nvPr>
            <p:ph type="sldNum" sz="quarter" idx="10"/>
          </p:nvPr>
        </p:nvSpPr>
        <p:spPr/>
        <p:txBody>
          <a:bodyPr/>
          <a:lstStyle>
            <a:lvl1pPr>
              <a:defRPr/>
            </a:lvl1pPr>
          </a:lstStyle>
          <a:p>
            <a:fld id="{E72BC1A9-4598-4745-B6BD-E3E9790097E4}" type="slidenum">
              <a:rPr lang="en-US" altLang="en-US"/>
              <a:pPr/>
              <a:t>‹#›</a:t>
            </a:fld>
            <a:r>
              <a:rPr lang="en-US" altLang="en-US"/>
              <a:t> </a:t>
            </a:r>
            <a:endParaRPr lang="en-US" altLang="en-US" b="1">
              <a:latin typeface="Helvetica Neue" charset="0"/>
              <a:ea typeface="MS PGothic" charset="-128"/>
            </a:endParaRPr>
          </a:p>
        </p:txBody>
      </p:sp>
    </p:spTree>
    <p:extLst>
      <p:ext uri="{BB962C8B-B14F-4D97-AF65-F5344CB8AC3E}">
        <p14:creationId xmlns:p14="http://schemas.microsoft.com/office/powerpoint/2010/main" val="1674721207"/>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3806" y="2130849"/>
            <a:ext cx="10364391" cy="1470049"/>
          </a:xfrm>
        </p:spPr>
        <p:txBody>
          <a:bodyPr/>
          <a:lstStyle/>
          <a:p>
            <a:r>
              <a:rPr lang="ga-IE"/>
              <a:t>Click to edit Master title style</a:t>
            </a:r>
            <a:endParaRPr lang="en-US"/>
          </a:p>
        </p:txBody>
      </p:sp>
      <p:sp>
        <p:nvSpPr>
          <p:cNvPr id="3" name="Subtitle 2"/>
          <p:cNvSpPr>
            <a:spLocks noGrp="1"/>
          </p:cNvSpPr>
          <p:nvPr>
            <p:ph type="subTitle" idx="1"/>
          </p:nvPr>
        </p:nvSpPr>
        <p:spPr>
          <a:xfrm>
            <a:off x="1829099" y="3886648"/>
            <a:ext cx="8533805" cy="1752451"/>
          </a:xfrm>
        </p:spPr>
        <p:txBody>
          <a:bodyPr/>
          <a:lstStyle>
            <a:lvl1pPr marL="0" indent="0" algn="ctr">
              <a:buNone/>
              <a:defRPr/>
            </a:lvl1pPr>
            <a:lvl2pPr marL="321457" indent="0" algn="ctr">
              <a:buNone/>
              <a:defRPr/>
            </a:lvl2pPr>
            <a:lvl3pPr marL="642915" indent="0" algn="ctr">
              <a:buNone/>
              <a:defRPr/>
            </a:lvl3pPr>
            <a:lvl4pPr marL="964372" indent="0" algn="ctr">
              <a:buNone/>
              <a:defRPr/>
            </a:lvl4pPr>
            <a:lvl5pPr marL="1285829" indent="0" algn="ctr">
              <a:buNone/>
              <a:defRPr/>
            </a:lvl5pPr>
            <a:lvl6pPr marL="1607287" indent="0" algn="ctr">
              <a:buNone/>
              <a:defRPr/>
            </a:lvl6pPr>
            <a:lvl7pPr marL="1928744" indent="0" algn="ctr">
              <a:buNone/>
              <a:defRPr/>
            </a:lvl7pPr>
            <a:lvl8pPr marL="2250201" indent="0" algn="ctr">
              <a:buNone/>
              <a:defRPr/>
            </a:lvl8pPr>
            <a:lvl9pPr marL="2571659" indent="0" algn="ctr">
              <a:buNone/>
              <a:defRPr/>
            </a:lvl9pPr>
          </a:lstStyle>
          <a:p>
            <a:r>
              <a:rPr lang="ga-IE"/>
              <a:t>Click to edit Master subtitle style</a:t>
            </a:r>
            <a:endParaRPr lang="en-US"/>
          </a:p>
        </p:txBody>
      </p:sp>
      <p:sp>
        <p:nvSpPr>
          <p:cNvPr id="4" name="Text Box 4"/>
          <p:cNvSpPr txBox="1">
            <a:spLocks noGrp="1" noChangeArrowheads="1"/>
          </p:cNvSpPr>
          <p:nvPr>
            <p:ph type="sldNum" sz="quarter" idx="10"/>
          </p:nvPr>
        </p:nvSpPr>
        <p:spPr>
          <a:ln/>
        </p:spPr>
        <p:txBody>
          <a:bodyPr/>
          <a:lstStyle>
            <a:lvl1pPr>
              <a:defRPr/>
            </a:lvl1pPr>
          </a:lstStyle>
          <a:p>
            <a:fld id="{43C69B4D-3153-684F-A4E9-4921C9A75D94}" type="slidenum">
              <a:rPr lang="en-US" altLang="en-US"/>
              <a:pPr/>
              <a:t>‹#›</a:t>
            </a:fld>
            <a:r>
              <a:rPr lang="en-US" altLang="en-US">
                <a:solidFill>
                  <a:srgbClr val="2E3333"/>
                </a:solidFill>
              </a:rPr>
              <a:t> /  </a:t>
            </a:r>
            <a:r>
              <a:rPr lang="en-US" altLang="en-US">
                <a:solidFill>
                  <a:srgbClr val="2E3333"/>
                </a:solidFill>
                <a:ea typeface="MS PGothic" charset="-128"/>
              </a:rPr>
              <a:t>Special Olympics</a:t>
            </a:r>
          </a:p>
        </p:txBody>
      </p:sp>
    </p:spTree>
    <p:extLst>
      <p:ext uri="{BB962C8B-B14F-4D97-AF65-F5344CB8AC3E}">
        <p14:creationId xmlns:p14="http://schemas.microsoft.com/office/powerpoint/2010/main" val="566571710"/>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ga-IE"/>
              <a:t>Click to edit Master title style</a:t>
            </a:r>
            <a:endParaRPr lang="en-US"/>
          </a:p>
        </p:txBody>
      </p:sp>
      <p:sp>
        <p:nvSpPr>
          <p:cNvPr id="3" name="Content Placeholder 2"/>
          <p:cNvSpPr>
            <a:spLocks noGrp="1"/>
          </p:cNvSpPr>
          <p:nvPr>
            <p:ph idx="1"/>
          </p:nvPr>
        </p:nvSpPr>
        <p:spPr/>
        <p:txBody>
          <a:body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a:p>
        </p:txBody>
      </p:sp>
      <p:sp>
        <p:nvSpPr>
          <p:cNvPr id="4" name="Text Box 4"/>
          <p:cNvSpPr txBox="1">
            <a:spLocks noGrp="1" noChangeArrowheads="1"/>
          </p:cNvSpPr>
          <p:nvPr>
            <p:ph type="sldNum" sz="quarter" idx="10"/>
          </p:nvPr>
        </p:nvSpPr>
        <p:spPr/>
        <p:txBody>
          <a:bodyPr/>
          <a:lstStyle>
            <a:lvl1pPr>
              <a:defRPr/>
            </a:lvl1pPr>
          </a:lstStyle>
          <a:p>
            <a:fld id="{4D9B9743-B188-364E-B002-63787091B727}" type="slidenum">
              <a:rPr lang="en-US" altLang="en-US"/>
              <a:pPr/>
              <a:t>‹#›</a:t>
            </a:fld>
            <a:r>
              <a:rPr lang="en-US" altLang="en-US">
                <a:solidFill>
                  <a:srgbClr val="2E3333"/>
                </a:solidFill>
              </a:rPr>
              <a:t> /  </a:t>
            </a:r>
            <a:r>
              <a:rPr lang="en-US" altLang="en-US">
                <a:solidFill>
                  <a:srgbClr val="2E3333"/>
                </a:solidFill>
                <a:ea typeface="MS PGothic" charset="-128"/>
              </a:rPr>
              <a:t>Special Olympics</a:t>
            </a:r>
          </a:p>
        </p:txBody>
      </p:sp>
    </p:spTree>
    <p:extLst>
      <p:ext uri="{BB962C8B-B14F-4D97-AF65-F5344CB8AC3E}">
        <p14:creationId xmlns:p14="http://schemas.microsoft.com/office/powerpoint/2010/main" val="2118648467"/>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ga-IE"/>
              <a:t>Click to edit Master title style</a:t>
            </a:r>
            <a:endParaRPr lang="en-US"/>
          </a:p>
        </p:txBody>
      </p:sp>
      <p:sp>
        <p:nvSpPr>
          <p:cNvPr id="3" name="Content Placeholder 2"/>
          <p:cNvSpPr>
            <a:spLocks noGrp="1"/>
          </p:cNvSpPr>
          <p:nvPr>
            <p:ph sz="half" idx="1"/>
          </p:nvPr>
        </p:nvSpPr>
        <p:spPr>
          <a:xfrm>
            <a:off x="726282" y="1741289"/>
            <a:ext cx="5203031" cy="4464844"/>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a:p>
        </p:txBody>
      </p:sp>
      <p:sp>
        <p:nvSpPr>
          <p:cNvPr id="4" name="Content Placeholder 3"/>
          <p:cNvSpPr>
            <a:spLocks noGrp="1"/>
          </p:cNvSpPr>
          <p:nvPr>
            <p:ph sz="half" idx="2"/>
          </p:nvPr>
        </p:nvSpPr>
        <p:spPr>
          <a:xfrm>
            <a:off x="6072189" y="1741289"/>
            <a:ext cx="5203031" cy="4464844"/>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a:p>
        </p:txBody>
      </p:sp>
      <p:sp>
        <p:nvSpPr>
          <p:cNvPr id="5" name="Text Box 4"/>
          <p:cNvSpPr txBox="1">
            <a:spLocks noGrp="1" noChangeArrowheads="1"/>
          </p:cNvSpPr>
          <p:nvPr>
            <p:ph type="sldNum" sz="quarter" idx="10"/>
          </p:nvPr>
        </p:nvSpPr>
        <p:spPr>
          <a:ln/>
        </p:spPr>
        <p:txBody>
          <a:bodyPr/>
          <a:lstStyle>
            <a:lvl1pPr>
              <a:defRPr/>
            </a:lvl1pPr>
          </a:lstStyle>
          <a:p>
            <a:fld id="{38F97260-FB97-C746-8BC1-9A7026941B8D}" type="slidenum">
              <a:rPr lang="en-US" altLang="en-US"/>
              <a:pPr/>
              <a:t>‹#›</a:t>
            </a:fld>
            <a:r>
              <a:rPr lang="en-US" altLang="en-US">
                <a:solidFill>
                  <a:srgbClr val="2E3333"/>
                </a:solidFill>
              </a:rPr>
              <a:t> /  </a:t>
            </a:r>
            <a:r>
              <a:rPr lang="en-US" altLang="en-US">
                <a:solidFill>
                  <a:srgbClr val="2E3333"/>
                </a:solidFill>
                <a:ea typeface="MS PGothic" charset="-128"/>
              </a:rPr>
              <a:t>Special Olympics</a:t>
            </a:r>
          </a:p>
        </p:txBody>
      </p:sp>
    </p:spTree>
    <p:extLst>
      <p:ext uri="{BB962C8B-B14F-4D97-AF65-F5344CB8AC3E}">
        <p14:creationId xmlns:p14="http://schemas.microsoft.com/office/powerpoint/2010/main" val="428239172"/>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10197" y="274588"/>
            <a:ext cx="10971609" cy="1143000"/>
          </a:xfrm>
        </p:spPr>
        <p:txBody>
          <a:bodyPr/>
          <a:lstStyle>
            <a:lvl1pPr>
              <a:defRPr/>
            </a:lvl1pPr>
          </a:lstStyle>
          <a:p>
            <a:r>
              <a:rPr lang="ga-IE"/>
              <a:t>Click to edit Master title style</a:t>
            </a:r>
            <a:endParaRPr lang="en-US"/>
          </a:p>
        </p:txBody>
      </p:sp>
      <p:sp>
        <p:nvSpPr>
          <p:cNvPr id="3" name="Text Placeholder 2"/>
          <p:cNvSpPr>
            <a:spLocks noGrp="1"/>
          </p:cNvSpPr>
          <p:nvPr>
            <p:ph type="body" idx="1"/>
          </p:nvPr>
        </p:nvSpPr>
        <p:spPr>
          <a:xfrm>
            <a:off x="610196" y="1534791"/>
            <a:ext cx="5386091" cy="639589"/>
          </a:xfrm>
        </p:spPr>
        <p:txBody>
          <a:bodyPr anchor="b"/>
          <a:lstStyle>
            <a:lvl1pPr marL="0" indent="0">
              <a:buNone/>
              <a:defRPr sz="1700" b="1"/>
            </a:lvl1pPr>
            <a:lvl2pPr marL="321457" indent="0">
              <a:buNone/>
              <a:defRPr sz="1400" b="1"/>
            </a:lvl2pPr>
            <a:lvl3pPr marL="642915" indent="0">
              <a:buNone/>
              <a:defRPr sz="1300" b="1"/>
            </a:lvl3pPr>
            <a:lvl4pPr marL="964372" indent="0">
              <a:buNone/>
              <a:defRPr sz="1100" b="1"/>
            </a:lvl4pPr>
            <a:lvl5pPr marL="1285829" indent="0">
              <a:buNone/>
              <a:defRPr sz="1100" b="1"/>
            </a:lvl5pPr>
            <a:lvl6pPr marL="1607287" indent="0">
              <a:buNone/>
              <a:defRPr sz="1100" b="1"/>
            </a:lvl6pPr>
            <a:lvl7pPr marL="1928744" indent="0">
              <a:buNone/>
              <a:defRPr sz="1100" b="1"/>
            </a:lvl7pPr>
            <a:lvl8pPr marL="2250201" indent="0">
              <a:buNone/>
              <a:defRPr sz="1100" b="1"/>
            </a:lvl8pPr>
            <a:lvl9pPr marL="2571659" indent="0">
              <a:buNone/>
              <a:defRPr sz="1100" b="1"/>
            </a:lvl9pPr>
          </a:lstStyle>
          <a:p>
            <a:pPr lvl="0"/>
            <a:r>
              <a:rPr lang="ga-IE"/>
              <a:t>Click to edit Master text styles</a:t>
            </a:r>
          </a:p>
        </p:txBody>
      </p:sp>
      <p:sp>
        <p:nvSpPr>
          <p:cNvPr id="4" name="Content Placeholder 3"/>
          <p:cNvSpPr>
            <a:spLocks noGrp="1"/>
          </p:cNvSpPr>
          <p:nvPr>
            <p:ph sz="half" idx="2"/>
          </p:nvPr>
        </p:nvSpPr>
        <p:spPr>
          <a:xfrm>
            <a:off x="610196" y="2174380"/>
            <a:ext cx="5386091"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a:p>
        </p:txBody>
      </p:sp>
      <p:sp>
        <p:nvSpPr>
          <p:cNvPr id="5" name="Text Placeholder 4"/>
          <p:cNvSpPr>
            <a:spLocks noGrp="1"/>
          </p:cNvSpPr>
          <p:nvPr>
            <p:ph type="body" sz="quarter" idx="3"/>
          </p:nvPr>
        </p:nvSpPr>
        <p:spPr>
          <a:xfrm>
            <a:off x="6192741" y="1534791"/>
            <a:ext cx="5389065" cy="639589"/>
          </a:xfrm>
        </p:spPr>
        <p:txBody>
          <a:bodyPr anchor="b"/>
          <a:lstStyle>
            <a:lvl1pPr marL="0" indent="0">
              <a:buNone/>
              <a:defRPr sz="1700" b="1"/>
            </a:lvl1pPr>
            <a:lvl2pPr marL="321457" indent="0">
              <a:buNone/>
              <a:defRPr sz="1400" b="1"/>
            </a:lvl2pPr>
            <a:lvl3pPr marL="642915" indent="0">
              <a:buNone/>
              <a:defRPr sz="1300" b="1"/>
            </a:lvl3pPr>
            <a:lvl4pPr marL="964372" indent="0">
              <a:buNone/>
              <a:defRPr sz="1100" b="1"/>
            </a:lvl4pPr>
            <a:lvl5pPr marL="1285829" indent="0">
              <a:buNone/>
              <a:defRPr sz="1100" b="1"/>
            </a:lvl5pPr>
            <a:lvl6pPr marL="1607287" indent="0">
              <a:buNone/>
              <a:defRPr sz="1100" b="1"/>
            </a:lvl6pPr>
            <a:lvl7pPr marL="1928744" indent="0">
              <a:buNone/>
              <a:defRPr sz="1100" b="1"/>
            </a:lvl7pPr>
            <a:lvl8pPr marL="2250201" indent="0">
              <a:buNone/>
              <a:defRPr sz="1100" b="1"/>
            </a:lvl8pPr>
            <a:lvl9pPr marL="2571659" indent="0">
              <a:buNone/>
              <a:defRPr sz="1100" b="1"/>
            </a:lvl9pPr>
          </a:lstStyle>
          <a:p>
            <a:pPr lvl="0"/>
            <a:r>
              <a:rPr lang="ga-IE"/>
              <a:t>Click to edit Master text styles</a:t>
            </a:r>
          </a:p>
        </p:txBody>
      </p:sp>
      <p:sp>
        <p:nvSpPr>
          <p:cNvPr id="6" name="Content Placeholder 5"/>
          <p:cNvSpPr>
            <a:spLocks noGrp="1"/>
          </p:cNvSpPr>
          <p:nvPr>
            <p:ph sz="quarter" idx="4"/>
          </p:nvPr>
        </p:nvSpPr>
        <p:spPr>
          <a:xfrm>
            <a:off x="6192741" y="2174380"/>
            <a:ext cx="5389065"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a:p>
        </p:txBody>
      </p:sp>
      <p:sp>
        <p:nvSpPr>
          <p:cNvPr id="7" name="Text Box 4"/>
          <p:cNvSpPr txBox="1">
            <a:spLocks noGrp="1" noChangeArrowheads="1"/>
          </p:cNvSpPr>
          <p:nvPr>
            <p:ph type="sldNum" sz="quarter" idx="10"/>
          </p:nvPr>
        </p:nvSpPr>
        <p:spPr>
          <a:ln/>
        </p:spPr>
        <p:txBody>
          <a:bodyPr/>
          <a:lstStyle>
            <a:lvl1pPr>
              <a:defRPr/>
            </a:lvl1pPr>
          </a:lstStyle>
          <a:p>
            <a:fld id="{A287EA53-7AA9-F84C-A535-FEE1A10571E0}" type="slidenum">
              <a:rPr lang="en-US" altLang="en-US"/>
              <a:pPr/>
              <a:t>‹#›</a:t>
            </a:fld>
            <a:r>
              <a:rPr lang="en-US" altLang="en-US">
                <a:solidFill>
                  <a:srgbClr val="2E3333"/>
                </a:solidFill>
              </a:rPr>
              <a:t> /  </a:t>
            </a:r>
            <a:r>
              <a:rPr lang="en-US" altLang="en-US">
                <a:solidFill>
                  <a:srgbClr val="2E3333"/>
                </a:solidFill>
                <a:ea typeface="MS PGothic" charset="-128"/>
              </a:rPr>
              <a:t>Special Olympics</a:t>
            </a:r>
          </a:p>
        </p:txBody>
      </p:sp>
    </p:spTree>
    <p:extLst>
      <p:ext uri="{BB962C8B-B14F-4D97-AF65-F5344CB8AC3E}">
        <p14:creationId xmlns:p14="http://schemas.microsoft.com/office/powerpoint/2010/main" val="1198062707"/>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ga-IE"/>
              <a:t>Click to edit Master title style</a:t>
            </a:r>
            <a:endParaRPr lang="en-US"/>
          </a:p>
        </p:txBody>
      </p:sp>
      <p:sp>
        <p:nvSpPr>
          <p:cNvPr id="3" name="Text Box 4"/>
          <p:cNvSpPr txBox="1">
            <a:spLocks noGrp="1" noChangeArrowheads="1"/>
          </p:cNvSpPr>
          <p:nvPr>
            <p:ph type="sldNum" sz="quarter" idx="10"/>
          </p:nvPr>
        </p:nvSpPr>
        <p:spPr>
          <a:ln/>
        </p:spPr>
        <p:txBody>
          <a:bodyPr/>
          <a:lstStyle>
            <a:lvl1pPr>
              <a:defRPr/>
            </a:lvl1pPr>
          </a:lstStyle>
          <a:p>
            <a:fld id="{15C2C5A9-EB5B-2D43-8130-3CB231F499FE}" type="slidenum">
              <a:rPr lang="en-US" altLang="en-US"/>
              <a:pPr/>
              <a:t>‹#›</a:t>
            </a:fld>
            <a:r>
              <a:rPr lang="en-US" altLang="en-US">
                <a:solidFill>
                  <a:srgbClr val="2E3333"/>
                </a:solidFill>
              </a:rPr>
              <a:t> /  </a:t>
            </a:r>
            <a:r>
              <a:rPr lang="en-US" altLang="en-US">
                <a:solidFill>
                  <a:srgbClr val="2E3333"/>
                </a:solidFill>
                <a:ea typeface="MS PGothic" charset="-128"/>
              </a:rPr>
              <a:t>Special Olympics</a:t>
            </a:r>
          </a:p>
        </p:txBody>
      </p:sp>
    </p:spTree>
    <p:extLst>
      <p:ext uri="{BB962C8B-B14F-4D97-AF65-F5344CB8AC3E}">
        <p14:creationId xmlns:p14="http://schemas.microsoft.com/office/powerpoint/2010/main" val="1033242277"/>
      </p:ext>
    </p:extLst>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Text Box 4"/>
          <p:cNvSpPr txBox="1">
            <a:spLocks noGrp="1" noChangeArrowheads="1"/>
          </p:cNvSpPr>
          <p:nvPr>
            <p:ph type="sldNum" sz="quarter" idx="10"/>
          </p:nvPr>
        </p:nvSpPr>
        <p:spPr>
          <a:ln/>
        </p:spPr>
        <p:txBody>
          <a:bodyPr/>
          <a:lstStyle>
            <a:lvl1pPr>
              <a:defRPr/>
            </a:lvl1pPr>
          </a:lstStyle>
          <a:p>
            <a:fld id="{595781A8-E295-F344-847B-5608FA6B4D4F}" type="slidenum">
              <a:rPr lang="en-US" altLang="en-US"/>
              <a:pPr/>
              <a:t>‹#›</a:t>
            </a:fld>
            <a:r>
              <a:rPr lang="en-US" altLang="en-US">
                <a:solidFill>
                  <a:srgbClr val="2E3333"/>
                </a:solidFill>
              </a:rPr>
              <a:t> /  </a:t>
            </a:r>
            <a:r>
              <a:rPr lang="en-US" altLang="en-US">
                <a:solidFill>
                  <a:srgbClr val="2E3333"/>
                </a:solidFill>
                <a:ea typeface="MS PGothic" charset="-128"/>
              </a:rPr>
              <a:t>Special Olympics</a:t>
            </a:r>
          </a:p>
        </p:txBody>
      </p:sp>
    </p:spTree>
    <p:extLst>
      <p:ext uri="{BB962C8B-B14F-4D97-AF65-F5344CB8AC3E}">
        <p14:creationId xmlns:p14="http://schemas.microsoft.com/office/powerpoint/2010/main" val="1150179897"/>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0197" y="273474"/>
            <a:ext cx="4010919" cy="826519"/>
          </a:xfrm>
        </p:spPr>
        <p:txBody>
          <a:bodyPr anchor="b"/>
          <a:lstStyle>
            <a:lvl1pPr algn="l">
              <a:defRPr sz="1400" b="1"/>
            </a:lvl1pPr>
          </a:lstStyle>
          <a:p>
            <a:r>
              <a:rPr lang="ga-IE"/>
              <a:t>Click to edit Master title style</a:t>
            </a:r>
            <a:endParaRPr lang="en-US" dirty="0"/>
          </a:p>
        </p:txBody>
      </p:sp>
      <p:sp>
        <p:nvSpPr>
          <p:cNvPr id="3" name="Content Placeholder 2"/>
          <p:cNvSpPr>
            <a:spLocks noGrp="1"/>
          </p:cNvSpPr>
          <p:nvPr>
            <p:ph idx="1"/>
          </p:nvPr>
        </p:nvSpPr>
        <p:spPr>
          <a:xfrm>
            <a:off x="4766965" y="1910081"/>
            <a:ext cx="6814840" cy="4215684"/>
          </a:xfrm>
        </p:spPr>
        <p:txBody>
          <a:bodyPr/>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dirty="0"/>
          </a:p>
        </p:txBody>
      </p:sp>
      <p:sp>
        <p:nvSpPr>
          <p:cNvPr id="4" name="Text Placeholder 3"/>
          <p:cNvSpPr>
            <a:spLocks noGrp="1"/>
          </p:cNvSpPr>
          <p:nvPr>
            <p:ph type="body" sz="half" idx="2"/>
          </p:nvPr>
        </p:nvSpPr>
        <p:spPr>
          <a:xfrm>
            <a:off x="610197" y="1910081"/>
            <a:ext cx="4010919" cy="4215684"/>
          </a:xfrm>
        </p:spPr>
        <p:txBody>
          <a:bodyPr/>
          <a:lstStyle>
            <a:lvl1pPr marL="0" indent="0">
              <a:buNone/>
              <a:defRPr sz="1000"/>
            </a:lvl1pPr>
            <a:lvl2pPr marL="321457" indent="0">
              <a:buNone/>
              <a:defRPr sz="800"/>
            </a:lvl2pPr>
            <a:lvl3pPr marL="642915" indent="0">
              <a:buNone/>
              <a:defRPr sz="700"/>
            </a:lvl3pPr>
            <a:lvl4pPr marL="964372" indent="0">
              <a:buNone/>
              <a:defRPr sz="600"/>
            </a:lvl4pPr>
            <a:lvl5pPr marL="1285829" indent="0">
              <a:buNone/>
              <a:defRPr sz="600"/>
            </a:lvl5pPr>
            <a:lvl6pPr marL="1607287" indent="0">
              <a:buNone/>
              <a:defRPr sz="600"/>
            </a:lvl6pPr>
            <a:lvl7pPr marL="1928744" indent="0">
              <a:buNone/>
              <a:defRPr sz="600"/>
            </a:lvl7pPr>
            <a:lvl8pPr marL="2250201" indent="0">
              <a:buNone/>
              <a:defRPr sz="600"/>
            </a:lvl8pPr>
            <a:lvl9pPr marL="2571659" indent="0">
              <a:buNone/>
              <a:defRPr sz="600"/>
            </a:lvl9pPr>
          </a:lstStyle>
          <a:p>
            <a:pPr lvl="0"/>
            <a:r>
              <a:rPr lang="ga-IE"/>
              <a:t>Click to edit Master text styles</a:t>
            </a:r>
          </a:p>
        </p:txBody>
      </p:sp>
      <p:sp>
        <p:nvSpPr>
          <p:cNvPr id="5" name="Text Box 4"/>
          <p:cNvSpPr txBox="1">
            <a:spLocks noGrp="1" noChangeArrowheads="1"/>
          </p:cNvSpPr>
          <p:nvPr>
            <p:ph type="sldNum" sz="quarter" idx="10"/>
          </p:nvPr>
        </p:nvSpPr>
        <p:spPr>
          <a:ln/>
        </p:spPr>
        <p:txBody>
          <a:bodyPr/>
          <a:lstStyle>
            <a:lvl1pPr>
              <a:defRPr/>
            </a:lvl1pPr>
          </a:lstStyle>
          <a:p>
            <a:fld id="{5C748FFC-5495-BE4F-A9E6-243CF8A3961A}" type="slidenum">
              <a:rPr lang="en-US" altLang="en-US"/>
              <a:pPr/>
              <a:t>‹#›</a:t>
            </a:fld>
            <a:r>
              <a:rPr lang="en-US" altLang="en-US">
                <a:solidFill>
                  <a:srgbClr val="2E3333"/>
                </a:solidFill>
              </a:rPr>
              <a:t> /  </a:t>
            </a:r>
            <a:r>
              <a:rPr lang="en-US" altLang="en-US">
                <a:solidFill>
                  <a:srgbClr val="2E3333"/>
                </a:solidFill>
                <a:ea typeface="MS PGothic" charset="-128"/>
              </a:rPr>
              <a:t>Special Olympics</a:t>
            </a:r>
          </a:p>
        </p:txBody>
      </p:sp>
    </p:spTree>
    <p:extLst>
      <p:ext uri="{BB962C8B-B14F-4D97-AF65-F5344CB8AC3E}">
        <p14:creationId xmlns:p14="http://schemas.microsoft.com/office/powerpoint/2010/main" val="1573222232"/>
      </p:ext>
    </p:extLst>
  </p:cSld>
  <p:clrMapOvr>
    <a:masterClrMapping/>
  </p:clrMapOvr>
  <p:transitio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235890" y="221922"/>
            <a:ext cx="11721415" cy="6436217"/>
          </a:xfrm>
          <a:solidFill>
            <a:schemeClr val="bg1"/>
          </a:solidFill>
        </p:spPr>
        <p:txBody>
          <a:bodyPr/>
          <a:lstStyle>
            <a:lvl1pPr marL="0" indent="0">
              <a:buNone/>
              <a:defRPr sz="2200"/>
            </a:lvl1pPr>
            <a:lvl2pPr marL="321457" indent="0">
              <a:buNone/>
              <a:defRPr sz="2000"/>
            </a:lvl2pPr>
            <a:lvl3pPr marL="642915" indent="0">
              <a:buNone/>
              <a:defRPr sz="1700"/>
            </a:lvl3pPr>
            <a:lvl4pPr marL="964372" indent="0">
              <a:buNone/>
              <a:defRPr sz="1400"/>
            </a:lvl4pPr>
            <a:lvl5pPr marL="1285829" indent="0">
              <a:buNone/>
              <a:defRPr sz="1400"/>
            </a:lvl5pPr>
            <a:lvl6pPr marL="1607287" indent="0">
              <a:buNone/>
              <a:defRPr sz="1400"/>
            </a:lvl6pPr>
            <a:lvl7pPr marL="1928744" indent="0">
              <a:buNone/>
              <a:defRPr sz="1400"/>
            </a:lvl7pPr>
            <a:lvl8pPr marL="2250201" indent="0">
              <a:buNone/>
              <a:defRPr sz="1400"/>
            </a:lvl8pPr>
            <a:lvl9pPr marL="2571659" indent="0">
              <a:buNone/>
              <a:defRPr sz="1400"/>
            </a:lvl9pPr>
          </a:lstStyle>
          <a:p>
            <a:pPr lvl="0"/>
            <a:r>
              <a:rPr lang="ga-IE" noProof="0">
                <a:sym typeface="Ubuntu" charset="0"/>
              </a:rPr>
              <a:t>Drag picture to placeholder or click icon to add</a:t>
            </a:r>
            <a:endParaRPr lang="en-US" noProof="0">
              <a:sym typeface="Ubuntu" charset="0"/>
            </a:endParaRPr>
          </a:p>
        </p:txBody>
      </p:sp>
      <p:sp>
        <p:nvSpPr>
          <p:cNvPr id="2" name="Title 1"/>
          <p:cNvSpPr>
            <a:spLocks noGrp="1"/>
          </p:cNvSpPr>
          <p:nvPr>
            <p:ph type="title"/>
          </p:nvPr>
        </p:nvSpPr>
        <p:spPr>
          <a:xfrm>
            <a:off x="400991" y="5084342"/>
            <a:ext cx="9166843" cy="567035"/>
          </a:xfrm>
        </p:spPr>
        <p:txBody>
          <a:bodyPr anchor="b"/>
          <a:lstStyle>
            <a:lvl1pPr algn="l">
              <a:defRPr sz="1400" b="1"/>
            </a:lvl1pPr>
          </a:lstStyle>
          <a:p>
            <a:r>
              <a:rPr lang="ga-IE" dirty="0"/>
              <a:t>Click to edit Master title style</a:t>
            </a:r>
            <a:endParaRPr lang="en-US" dirty="0"/>
          </a:p>
        </p:txBody>
      </p:sp>
      <p:sp>
        <p:nvSpPr>
          <p:cNvPr id="4" name="Text Placeholder 3"/>
          <p:cNvSpPr>
            <a:spLocks noGrp="1"/>
          </p:cNvSpPr>
          <p:nvPr>
            <p:ph type="body" sz="half" idx="2"/>
          </p:nvPr>
        </p:nvSpPr>
        <p:spPr>
          <a:xfrm>
            <a:off x="400991" y="5757637"/>
            <a:ext cx="9189012" cy="616450"/>
          </a:xfrm>
        </p:spPr>
        <p:txBody>
          <a:bodyPr/>
          <a:lstStyle>
            <a:lvl1pPr marL="0" indent="0">
              <a:buNone/>
              <a:defRPr sz="1000"/>
            </a:lvl1pPr>
            <a:lvl2pPr marL="321457" indent="0">
              <a:buNone/>
              <a:defRPr sz="800"/>
            </a:lvl2pPr>
            <a:lvl3pPr marL="642915" indent="0">
              <a:buNone/>
              <a:defRPr sz="700"/>
            </a:lvl3pPr>
            <a:lvl4pPr marL="964372" indent="0">
              <a:buNone/>
              <a:defRPr sz="600"/>
            </a:lvl4pPr>
            <a:lvl5pPr marL="1285829" indent="0">
              <a:buNone/>
              <a:defRPr sz="600"/>
            </a:lvl5pPr>
            <a:lvl6pPr marL="1607287" indent="0">
              <a:buNone/>
              <a:defRPr sz="600"/>
            </a:lvl6pPr>
            <a:lvl7pPr marL="1928744" indent="0">
              <a:buNone/>
              <a:defRPr sz="600"/>
            </a:lvl7pPr>
            <a:lvl8pPr marL="2250201" indent="0">
              <a:buNone/>
              <a:defRPr sz="600"/>
            </a:lvl8pPr>
            <a:lvl9pPr marL="2571659" indent="0">
              <a:buNone/>
              <a:defRPr sz="600"/>
            </a:lvl9pPr>
          </a:lstStyle>
          <a:p>
            <a:pPr lvl="0"/>
            <a:r>
              <a:rPr lang="ga-IE"/>
              <a:t>Click to edit Master text styles</a:t>
            </a:r>
          </a:p>
        </p:txBody>
      </p:sp>
      <p:sp>
        <p:nvSpPr>
          <p:cNvPr id="5" name="Text Box 4"/>
          <p:cNvSpPr txBox="1">
            <a:spLocks noGrp="1" noChangeArrowheads="1"/>
          </p:cNvSpPr>
          <p:nvPr>
            <p:ph type="sldNum" sz="quarter" idx="10"/>
          </p:nvPr>
        </p:nvSpPr>
        <p:spPr/>
        <p:txBody>
          <a:bodyPr/>
          <a:lstStyle>
            <a:lvl1pPr>
              <a:defRPr>
                <a:solidFill>
                  <a:schemeClr val="bg1"/>
                </a:solidFill>
              </a:defRPr>
            </a:lvl1pPr>
          </a:lstStyle>
          <a:p>
            <a:fld id="{0FBEFE3A-8CC6-F842-AA85-A9E42EECB9E3}" type="slidenum">
              <a:rPr lang="en-US" altLang="en-US"/>
              <a:pPr/>
              <a:t>‹#›</a:t>
            </a:fld>
            <a:endParaRPr lang="en-US" altLang="en-US"/>
          </a:p>
        </p:txBody>
      </p:sp>
    </p:spTree>
    <p:extLst>
      <p:ext uri="{BB962C8B-B14F-4D97-AF65-F5344CB8AC3E}">
        <p14:creationId xmlns:p14="http://schemas.microsoft.com/office/powerpoint/2010/main" val="698433962"/>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45009-66BC-A8D1-F836-4C6BDB945B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8E665EA-B9E7-94FB-C6EE-4190A52BC6C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99017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3806" y="2130849"/>
            <a:ext cx="10364391" cy="1470049"/>
          </a:xfrm>
          <a:prstGeom prst="rect">
            <a:avLst/>
          </a:prstGeom>
        </p:spPr>
        <p:txBody>
          <a:bodyPr/>
          <a:lstStyle/>
          <a:p>
            <a:r>
              <a:rPr lang="ga-IE"/>
              <a:t>Click to edit Master title style</a:t>
            </a:r>
            <a:endParaRPr lang="en-US"/>
          </a:p>
        </p:txBody>
      </p:sp>
      <p:sp>
        <p:nvSpPr>
          <p:cNvPr id="3" name="Subtitle 2"/>
          <p:cNvSpPr>
            <a:spLocks noGrp="1"/>
          </p:cNvSpPr>
          <p:nvPr>
            <p:ph type="subTitle" idx="1"/>
          </p:nvPr>
        </p:nvSpPr>
        <p:spPr>
          <a:xfrm>
            <a:off x="1829099" y="3886648"/>
            <a:ext cx="8533805" cy="1752451"/>
          </a:xfrm>
          <a:prstGeom prst="rect">
            <a:avLst/>
          </a:prstGeom>
        </p:spPr>
        <p:txBody>
          <a:bodyPr/>
          <a:lstStyle>
            <a:lvl1pPr marL="0" indent="0" algn="ctr">
              <a:buNone/>
              <a:defRPr/>
            </a:lvl1pPr>
            <a:lvl2pPr marL="321457" indent="0" algn="ctr">
              <a:buNone/>
              <a:defRPr/>
            </a:lvl2pPr>
            <a:lvl3pPr marL="642915" indent="0" algn="ctr">
              <a:buNone/>
              <a:defRPr/>
            </a:lvl3pPr>
            <a:lvl4pPr marL="964372" indent="0" algn="ctr">
              <a:buNone/>
              <a:defRPr/>
            </a:lvl4pPr>
            <a:lvl5pPr marL="1285829" indent="0" algn="ctr">
              <a:buNone/>
              <a:defRPr/>
            </a:lvl5pPr>
            <a:lvl6pPr marL="1607287" indent="0" algn="ctr">
              <a:buNone/>
              <a:defRPr/>
            </a:lvl6pPr>
            <a:lvl7pPr marL="1928744" indent="0" algn="ctr">
              <a:buNone/>
              <a:defRPr/>
            </a:lvl7pPr>
            <a:lvl8pPr marL="2250201" indent="0" algn="ctr">
              <a:buNone/>
              <a:defRPr/>
            </a:lvl8pPr>
            <a:lvl9pPr marL="2571659" indent="0" algn="ctr">
              <a:buNone/>
              <a:defRPr/>
            </a:lvl9pPr>
          </a:lstStyle>
          <a:p>
            <a:r>
              <a:rPr lang="ga-IE"/>
              <a:t>Click to edit Master subtitle style</a:t>
            </a:r>
            <a:endParaRPr lang="en-US"/>
          </a:p>
        </p:txBody>
      </p:sp>
      <p:sp>
        <p:nvSpPr>
          <p:cNvPr id="4" name="Text Box 4"/>
          <p:cNvSpPr txBox="1">
            <a:spLocks noGrp="1" noChangeArrowheads="1"/>
          </p:cNvSpPr>
          <p:nvPr>
            <p:ph type="sldNum" sz="quarter" idx="10"/>
          </p:nvPr>
        </p:nvSpPr>
        <p:spPr>
          <a:xfrm>
            <a:off x="738188" y="6581181"/>
            <a:ext cx="267891" cy="187523"/>
          </a:xfrm>
          <a:prstGeom prst="rect">
            <a:avLst/>
          </a:prstGeom>
          <a:ln/>
        </p:spPr>
        <p:txBody>
          <a:bodyPr/>
          <a:lstStyle>
            <a:lvl1pPr>
              <a:defRPr/>
            </a:lvl1pPr>
          </a:lstStyle>
          <a:p>
            <a:pPr fontAlgn="auto">
              <a:spcBef>
                <a:spcPts val="0"/>
              </a:spcBef>
              <a:spcAft>
                <a:spcPts val="0"/>
              </a:spcAft>
              <a:defRPr/>
            </a:pPr>
            <a:fld id="{E31C99C0-D156-40BE-B1AD-3E4D7FB9345E}" type="slidenum">
              <a:rPr lang="en-US" altLang="en-US">
                <a:solidFill>
                  <a:prstClr val="black"/>
                </a:solidFill>
                <a:latin typeface="Calibri" panose="020F0502020204030204"/>
              </a:rPr>
              <a:pPr fontAlgn="auto">
                <a:spcBef>
                  <a:spcPts val="0"/>
                </a:spcBef>
                <a:spcAft>
                  <a:spcPts val="0"/>
                </a:spcAft>
                <a:defRPr/>
              </a:pPr>
              <a:t>‹#›</a:t>
            </a:fld>
            <a:endParaRPr lang="en-US" altLang="en-US">
              <a:solidFill>
                <a:prstClr val="black"/>
              </a:solidFill>
              <a:latin typeface="Calibri" panose="020F0502020204030204"/>
            </a:endParaRPr>
          </a:p>
        </p:txBody>
      </p:sp>
    </p:spTree>
    <p:extLst>
      <p:ext uri="{BB962C8B-B14F-4D97-AF65-F5344CB8AC3E}">
        <p14:creationId xmlns:p14="http://schemas.microsoft.com/office/powerpoint/2010/main" val="2710172351"/>
      </p:ext>
    </p:extLst>
  </p:cSld>
  <p:clrMapOvr>
    <a:masterClrMapping/>
  </p:clrMapOvr>
  <p:transition spd="med">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5C49771-9ED7-43CE-9B4A-F56DBFB81466}"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336529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93872FA-14A2-4C2F-BE62-002003BED5E4}"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8514597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5CAA28-0307-4F2C-9F31-88E4EF3B5C1B}"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7974950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A6D843F-BCEE-4695-93CC-FE99A7ED139C}"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57204395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CDFF89FA-B076-4832-8C5C-2BE31726AF20}"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42718449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A90AABA2-3E56-4F7B-BFC8-E49537EC2034}"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6419181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D11DAB14-2055-473B-9264-1B533D0664C3}"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4767154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533D61F-676D-41B6-A81C-4A45F0356107}"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5322186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F6F89FB-4EC1-4221-B0CB-2E3882EA9A29}"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172698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D21E625-D1F8-445D-ACCD-04B3C432A9BA}"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25556827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F642CD0-2D0E-4211-83DD-8AFBA4D337B2}"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3569227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AC03BEF-6FE7-40ED-8785-BBC9CD0DD22C}"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5151145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B232285-D48C-49D9-9144-3F7679F6BF9B}"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1676599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5C49771-9ED7-43CE-9B4A-F56DBFB81466}"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9859254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93872FA-14A2-4C2F-BE62-002003BED5E4}"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99084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5CAA28-0307-4F2C-9F31-88E4EF3B5C1B}"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497206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A6D843F-BCEE-4695-93CC-FE99A7ED139C}"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433034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CDFF89FA-B076-4832-8C5C-2BE31726AF20}"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98765368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A90AABA2-3E56-4F7B-BFC8-E49537EC2034}"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417615202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D11DAB14-2055-473B-9264-1B533D0664C3}"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82732713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533D61F-676D-41B6-A81C-4A45F0356107}"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34743212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F6F89FB-4EC1-4221-B0CB-2E3882EA9A29}"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11636345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D21E625-D1F8-445D-ACCD-04B3C432A9BA}"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8493100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F642CD0-2D0E-4211-83DD-8AFBA4D337B2}"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4556988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AC03BEF-6FE7-40ED-8785-BBC9CD0DD22C}"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38262432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B232285-D48C-49D9-9144-3F7679F6BF9B}"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6449570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5C49771-9ED7-43CE-9B4A-F56DBFB81466}"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51100836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93872FA-14A2-4C2F-BE62-002003BED5E4}"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31017201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5CAA28-0307-4F2C-9F31-88E4EF3B5C1B}"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33126133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A6D843F-BCEE-4695-93CC-FE99A7ED139C}"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89821274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CDFF89FA-B076-4832-8C5C-2BE31726AF20}"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78167157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A90AABA2-3E56-4F7B-BFC8-E49537EC2034}"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44722468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D11DAB14-2055-473B-9264-1B533D0664C3}"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3236058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533D61F-676D-41B6-A81C-4A45F0356107}"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5054069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F6F89FB-4EC1-4221-B0CB-2E3882EA9A29}"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68892265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D21E625-D1F8-445D-ACCD-04B3C432A9BA}"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6869931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F642CD0-2D0E-4211-83DD-8AFBA4D337B2}"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49178182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AC03BEF-6FE7-40ED-8785-BBC9CD0DD22C}"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418851508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B232285-D48C-49D9-9144-3F7679F6BF9B}"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55303944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5C49771-9ED7-43CE-9B4A-F56DBFB81466}"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47872213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93872FA-14A2-4C2F-BE62-002003BED5E4}"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43417679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5CAA28-0307-4F2C-9F31-88E4EF3B5C1B}"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10374837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A6D843F-BCEE-4695-93CC-FE99A7ED139C}"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3772854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CDFF89FA-B076-4832-8C5C-2BE31726AF20}"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73971558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A90AABA2-3E56-4F7B-BFC8-E49537EC2034}"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87525977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D11DAB14-2055-473B-9264-1B533D0664C3}"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70115017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533D61F-676D-41B6-A81C-4A45F0356107}"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407603342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F6F89FB-4EC1-4221-B0CB-2E3882EA9A29}"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04348524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D21E625-D1F8-445D-ACCD-04B3C432A9BA}"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64894162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F642CD0-2D0E-4211-83DD-8AFBA4D337B2}"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92647365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AC03BEF-6FE7-40ED-8785-BBC9CD0DD22C}"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22657088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B232285-D48C-49D9-9144-3F7679F6BF9B}"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12220763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5C49771-9ED7-43CE-9B4A-F56DBFB81466}"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97589224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93872FA-14A2-4C2F-BE62-002003BED5E4}"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09991529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05CAA28-0307-4F2C-9F31-88E4EF3B5C1B}"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06197161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A6D843F-BCEE-4695-93CC-FE99A7ED139C}"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60058266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CDFF89FA-B076-4832-8C5C-2BE31726AF20}"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97629496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A90AABA2-3E56-4F7B-BFC8-E49537EC2034}"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401256282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D11DAB14-2055-473B-9264-1B533D0664C3}"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20026655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533D61F-676D-41B6-A81C-4A45F0356107}"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54260733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F6F89FB-4EC1-4221-B0CB-2E3882EA9A29}"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78303038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D21E625-D1F8-445D-ACCD-04B3C432A9BA}"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37534907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F642CD0-2D0E-4211-83DD-8AFBA4D337B2}"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51357084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AC03BEF-6FE7-40ED-8785-BBC9CD0DD22C}"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503609128"/>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B232285-D48C-49D9-9144-3F7679F6BF9B}"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882280565"/>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ga-IE"/>
              <a:t>Click to edit Master title style</a:t>
            </a:r>
            <a:endParaRPr lang="en-US"/>
          </a:p>
        </p:txBody>
      </p:sp>
      <p:sp>
        <p:nvSpPr>
          <p:cNvPr id="3" name="Content Placeholder 2"/>
          <p:cNvSpPr>
            <a:spLocks noGrp="1"/>
          </p:cNvSpPr>
          <p:nvPr>
            <p:ph idx="1"/>
          </p:nvPr>
        </p:nvSpPr>
        <p:spPr/>
        <p:txBody>
          <a:body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a:p>
        </p:txBody>
      </p:sp>
      <p:sp>
        <p:nvSpPr>
          <p:cNvPr id="4" name="Text Box 4"/>
          <p:cNvSpPr txBox="1">
            <a:spLocks noGrp="1" noChangeArrowheads="1"/>
          </p:cNvSpPr>
          <p:nvPr>
            <p:ph type="sldNum" sz="quarter" idx="10"/>
          </p:nvPr>
        </p:nvSpPr>
        <p:spPr/>
        <p:txBody>
          <a:bodyPr/>
          <a:lstStyle>
            <a:lvl1pPr>
              <a:defRPr/>
            </a:lvl1pPr>
          </a:lstStyle>
          <a:p>
            <a:fld id="{4D9B9743-B188-364E-B002-63787091B727}" type="slidenum">
              <a:rPr lang="en-US" altLang="en-US"/>
              <a:pPr/>
              <a:t>‹#›</a:t>
            </a:fld>
            <a:r>
              <a:rPr lang="en-US" altLang="en-US">
                <a:solidFill>
                  <a:srgbClr val="2E3333"/>
                </a:solidFill>
              </a:rPr>
              <a:t> /  </a:t>
            </a:r>
            <a:r>
              <a:rPr lang="en-US" altLang="en-US">
                <a:solidFill>
                  <a:srgbClr val="2E3333"/>
                </a:solidFill>
                <a:ea typeface="MS PGothic" charset="-128"/>
              </a:rPr>
              <a:t>Special Olympics</a:t>
            </a:r>
          </a:p>
        </p:txBody>
      </p:sp>
    </p:spTree>
    <p:extLst>
      <p:ext uri="{BB962C8B-B14F-4D97-AF65-F5344CB8AC3E}">
        <p14:creationId xmlns:p14="http://schemas.microsoft.com/office/powerpoint/2010/main" val="2118648467"/>
      </p:ext>
    </p:extLst>
  </p:cSld>
  <p:clrMapOvr>
    <a:masterClrMapping/>
  </p:clrMapOvr>
  <p:transition spd="med">
    <p:fade/>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ga-IE"/>
              <a:t>Click to edit Master title style</a:t>
            </a:r>
            <a:endParaRPr lang="en-US"/>
          </a:p>
        </p:txBody>
      </p:sp>
      <p:sp>
        <p:nvSpPr>
          <p:cNvPr id="3" name="Content Placeholder 2"/>
          <p:cNvSpPr>
            <a:spLocks noGrp="1"/>
          </p:cNvSpPr>
          <p:nvPr>
            <p:ph sz="half" idx="1"/>
          </p:nvPr>
        </p:nvSpPr>
        <p:spPr>
          <a:xfrm>
            <a:off x="726282" y="1741289"/>
            <a:ext cx="5203031" cy="4464844"/>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a:p>
        </p:txBody>
      </p:sp>
      <p:sp>
        <p:nvSpPr>
          <p:cNvPr id="4" name="Content Placeholder 3"/>
          <p:cNvSpPr>
            <a:spLocks noGrp="1"/>
          </p:cNvSpPr>
          <p:nvPr>
            <p:ph sz="half" idx="2"/>
          </p:nvPr>
        </p:nvSpPr>
        <p:spPr>
          <a:xfrm>
            <a:off x="6072189" y="1741289"/>
            <a:ext cx="5203031" cy="4464844"/>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ga-IE"/>
              <a:t>Click to edit Master text styles</a:t>
            </a:r>
          </a:p>
          <a:p>
            <a:pPr lvl="1"/>
            <a:r>
              <a:rPr lang="ga-IE"/>
              <a:t>Second level</a:t>
            </a:r>
          </a:p>
          <a:p>
            <a:pPr lvl="2"/>
            <a:r>
              <a:rPr lang="ga-IE"/>
              <a:t>Third level</a:t>
            </a:r>
          </a:p>
          <a:p>
            <a:pPr lvl="3"/>
            <a:r>
              <a:rPr lang="ga-IE"/>
              <a:t>Fourth level</a:t>
            </a:r>
          </a:p>
          <a:p>
            <a:pPr lvl="4"/>
            <a:r>
              <a:rPr lang="ga-IE"/>
              <a:t>Fifth level</a:t>
            </a:r>
            <a:endParaRPr lang="en-US"/>
          </a:p>
        </p:txBody>
      </p:sp>
      <p:sp>
        <p:nvSpPr>
          <p:cNvPr id="5" name="Text Box 4"/>
          <p:cNvSpPr txBox="1">
            <a:spLocks noGrp="1" noChangeArrowheads="1"/>
          </p:cNvSpPr>
          <p:nvPr>
            <p:ph type="sldNum" sz="quarter" idx="10"/>
          </p:nvPr>
        </p:nvSpPr>
        <p:spPr>
          <a:ln/>
        </p:spPr>
        <p:txBody>
          <a:bodyPr/>
          <a:lstStyle>
            <a:lvl1pPr>
              <a:defRPr/>
            </a:lvl1pPr>
          </a:lstStyle>
          <a:p>
            <a:fld id="{65259849-736F-2C48-9F66-0F7642C7CEF8}" type="slidenum">
              <a:rPr lang="en-US"/>
              <a:pPr/>
              <a:t>‹#›</a:t>
            </a:fld>
            <a:endParaRPr lang="en-US"/>
          </a:p>
        </p:txBody>
      </p:sp>
    </p:spTree>
    <p:extLst>
      <p:ext uri="{BB962C8B-B14F-4D97-AF65-F5344CB8AC3E}">
        <p14:creationId xmlns:p14="http://schemas.microsoft.com/office/powerpoint/2010/main" val="2834944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2.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image" Target="../media/image3.png"/><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image" Target="../media/image4.png"/><Relationship Id="rId5" Type="http://schemas.openxmlformats.org/officeDocument/2006/relationships/slideLayout" Target="../slideLayouts/slideLayout14.xml"/><Relationship Id="rId10" Type="http://schemas.openxmlformats.org/officeDocument/2006/relationships/image" Target="../media/image2.png"/><Relationship Id="rId4" Type="http://schemas.openxmlformats.org/officeDocument/2006/relationships/slideLayout" Target="../slideLayouts/slideLayout13.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theme" Target="../theme/theme3.xml"/><Relationship Id="rId1" Type="http://schemas.openxmlformats.org/officeDocument/2006/relationships/slideLayout" Target="../slideLayouts/slideLayout18.xml"/><Relationship Id="rId5" Type="http://schemas.openxmlformats.org/officeDocument/2006/relationships/image" Target="../media/image7.png"/><Relationship Id="rId4"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4.xml"/><Relationship Id="rId1"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slideLayout" Target="../slideLayouts/slideLayout32.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slideLayout" Target="../slideLayouts/slideLayout45.xml"/><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slideLayout" Target="../slideLayouts/slideLayout4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 Id="rId1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slideLayout" Target="../slideLayouts/slideLayout58.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6.xml"/><Relationship Id="rId13" Type="http://schemas.openxmlformats.org/officeDocument/2006/relationships/slideLayout" Target="../slideLayouts/slideLayout71.xml"/><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slideLayout" Target="../slideLayouts/slideLayout70.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5" Type="http://schemas.openxmlformats.org/officeDocument/2006/relationships/slideLayout" Target="../slideLayouts/slideLayout63.xml"/><Relationship Id="rId10" Type="http://schemas.openxmlformats.org/officeDocument/2006/relationships/slideLayout" Target="../slideLayouts/slideLayout68.xml"/><Relationship Id="rId4" Type="http://schemas.openxmlformats.org/officeDocument/2006/relationships/slideLayout" Target="../slideLayouts/slideLayout62.xml"/><Relationship Id="rId9" Type="http://schemas.openxmlformats.org/officeDocument/2006/relationships/slideLayout" Target="../slideLayouts/slideLayout67.xml"/><Relationship Id="rId14"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slideLayout" Target="../slideLayouts/slideLayout84.xml"/><Relationship Id="rId3" Type="http://schemas.openxmlformats.org/officeDocument/2006/relationships/slideLayout" Target="../slideLayouts/slideLayout74.xml"/><Relationship Id="rId7" Type="http://schemas.openxmlformats.org/officeDocument/2006/relationships/slideLayout" Target="../slideLayouts/slideLayout78.xml"/><Relationship Id="rId12" Type="http://schemas.openxmlformats.org/officeDocument/2006/relationships/slideLayout" Target="../slideLayouts/slideLayout83.xml"/><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0" Type="http://schemas.openxmlformats.org/officeDocument/2006/relationships/slideLayout" Target="../slideLayouts/slideLayout81.xml"/><Relationship Id="rId4" Type="http://schemas.openxmlformats.org/officeDocument/2006/relationships/slideLayout" Target="../slideLayouts/slideLayout75.xml"/><Relationship Id="rId9" Type="http://schemas.openxmlformats.org/officeDocument/2006/relationships/slideLayout" Target="../slideLayouts/slideLayout80.xml"/><Relationship Id="rId1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10.xml"/><Relationship Id="rId1" Type="http://schemas.openxmlformats.org/officeDocument/2006/relationships/slideLayout" Target="../slideLayouts/slideLayout85.xml"/><Relationship Id="rId5" Type="http://schemas.openxmlformats.org/officeDocument/2006/relationships/image" Target="../media/image9.emf"/><Relationship Id="rId4" Type="http://schemas.openxmlformats.org/officeDocument/2006/relationships/image" Target="../media/image4.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theme" Target="../theme/theme11.xml"/><Relationship Id="rId1" Type="http://schemas.openxmlformats.org/officeDocument/2006/relationships/slideLayout" Target="../slideLayouts/slideLayout8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1"/>
          <a:srcRect/>
          <a:stretch>
            <a:fillRect/>
          </a:stretch>
        </a:blipFill>
        <a:effectLst/>
      </p:bgPr>
    </p:bg>
    <p:spTree>
      <p:nvGrpSpPr>
        <p:cNvPr id="1" name=""/>
        <p:cNvGrpSpPr/>
        <p:nvPr/>
      </p:nvGrpSpPr>
      <p:grpSpPr>
        <a:xfrm>
          <a:off x="0" y="0"/>
          <a:ext cx="0" cy="0"/>
          <a:chOff x="0" y="0"/>
          <a:chExt cx="0" cy="0"/>
        </a:xfrm>
      </p:grpSpPr>
      <p:sp>
        <p:nvSpPr>
          <p:cNvPr id="2" name="Rectangle 2"/>
          <p:cNvSpPr>
            <a:spLocks noGrp="1" noChangeArrowheads="1"/>
          </p:cNvSpPr>
          <p:nvPr>
            <p:ph type="body" idx="1"/>
          </p:nvPr>
        </p:nvSpPr>
        <p:spPr bwMode="auto">
          <a:xfrm>
            <a:off x="726017" y="2374901"/>
            <a:ext cx="10549467" cy="1857375"/>
          </a:xfrm>
          <a:prstGeom prst="rect">
            <a:avLst/>
          </a:prstGeom>
          <a:noFill/>
          <a:ln>
            <a:noFill/>
          </a:ln>
          <a:effectLst/>
          <a:extLst>
            <a:ext uri="{909E8E84-426E-40dd-AFC4-6F175D3DCCD1}"/>
            <a:ext uri="{91240B29-F687-4f45-9708-019B960494DF}"/>
            <a:ext uri="{AF507438-7753-43e0-B8FC-AC1667EBCBE1}"/>
          </a:extLst>
        </p:spPr>
        <p:txBody>
          <a:bodyPr vert="horz" wrap="square" lIns="35717" tIns="35717" rIns="35717" bIns="35717" numCol="1" anchor="t" anchorCtr="0" compatLnSpc="1">
            <a:prstTxWarp prst="textNoShape">
              <a:avLst/>
            </a:prstTxWarp>
          </a:bodyPr>
          <a:lstStyle/>
          <a:p>
            <a:pPr lvl="0"/>
            <a:r>
              <a:rPr lang="ga-IE" altLang="en-US">
                <a:sym typeface="Ubuntu Light" charset="0"/>
              </a:rPr>
              <a:t>Click to edit Master text styles</a:t>
            </a:r>
          </a:p>
          <a:p>
            <a:pPr lvl="1"/>
            <a:r>
              <a:rPr lang="ga-IE" altLang="en-US">
                <a:sym typeface="Ubuntu Light" charset="0"/>
              </a:rPr>
              <a:t>Second level</a:t>
            </a:r>
          </a:p>
          <a:p>
            <a:pPr lvl="2"/>
            <a:r>
              <a:rPr lang="ga-IE" altLang="en-US">
                <a:sym typeface="Ubuntu Light" charset="0"/>
              </a:rPr>
              <a:t>Third level</a:t>
            </a:r>
          </a:p>
          <a:p>
            <a:pPr lvl="3"/>
            <a:r>
              <a:rPr lang="ga-IE" altLang="en-US">
                <a:sym typeface="Ubuntu Light" charset="0"/>
              </a:rPr>
              <a:t>Fourth level</a:t>
            </a:r>
          </a:p>
          <a:p>
            <a:pPr lvl="4"/>
            <a:r>
              <a:rPr lang="ga-IE" altLang="en-US">
                <a:sym typeface="Ubuntu Light" charset="0"/>
              </a:rPr>
              <a:t>Fifth level</a:t>
            </a:r>
            <a:endParaRPr lang="en-US" altLang="en-US">
              <a:sym typeface="Ubuntu Light" charset="0"/>
            </a:endParaRPr>
          </a:p>
        </p:txBody>
      </p:sp>
      <p:sp>
        <p:nvSpPr>
          <p:cNvPr id="1027" name="Rectangle 3"/>
          <p:cNvSpPr>
            <a:spLocks noGrp="1" noChangeArrowheads="1"/>
          </p:cNvSpPr>
          <p:nvPr>
            <p:ph type="title"/>
          </p:nvPr>
        </p:nvSpPr>
        <p:spPr bwMode="auto">
          <a:xfrm>
            <a:off x="726018" y="482600"/>
            <a:ext cx="10536767" cy="1195388"/>
          </a:xfrm>
          <a:prstGeom prst="rect">
            <a:avLst/>
          </a:prstGeom>
          <a:noFill/>
          <a:ln>
            <a:noFill/>
          </a:ln>
          <a:effectLst/>
          <a:extLst>
            <a:ext uri="{909E8E84-426E-40dd-AFC4-6F175D3DCCD1}"/>
            <a:ext uri="{91240B29-F687-4f45-9708-019B960494DF}"/>
            <a:ext uri="{AF507438-7753-43e0-B8FC-AC1667EBCBE1}"/>
          </a:extLst>
        </p:spPr>
        <p:txBody>
          <a:bodyPr vert="horz" wrap="square" lIns="35717" tIns="35717" rIns="35717" bIns="35717" numCol="1" anchor="t" anchorCtr="0" compatLnSpc="1">
            <a:prstTxWarp prst="textNoShape">
              <a:avLst/>
            </a:prstTxWarp>
          </a:bodyPr>
          <a:lstStyle/>
          <a:p>
            <a:pPr lvl="0"/>
            <a:r>
              <a:rPr lang="ga-IE" altLang="en-US">
                <a:sym typeface="Ubuntu Light" charset="0"/>
              </a:rPr>
              <a:t>Click to edit Master title style</a:t>
            </a:r>
            <a:endParaRPr lang="en-US" altLang="en-US">
              <a:sym typeface="Ubuntu Light" charset="0"/>
            </a:endParaRPr>
          </a:p>
        </p:txBody>
      </p:sp>
      <p:sp>
        <p:nvSpPr>
          <p:cNvPr id="1028" name="Text Box 4"/>
          <p:cNvSpPr txBox="1">
            <a:spLocks noGrp="1" noChangeArrowheads="1"/>
          </p:cNvSpPr>
          <p:nvPr>
            <p:ph type="sldNum" sz="quarter" idx="4"/>
          </p:nvPr>
        </p:nvSpPr>
        <p:spPr bwMode="auto">
          <a:xfrm>
            <a:off x="738717" y="6446839"/>
            <a:ext cx="4840816" cy="187325"/>
          </a:xfrm>
          <a:prstGeom prst="rect">
            <a:avLst/>
          </a:prstGeom>
          <a:noFill/>
          <a:ln>
            <a:noFill/>
          </a:ln>
          <a:effectLst/>
          <a:extLst>
            <a:ext uri="{909E8E84-426E-40dd-AFC4-6F175D3DCCD1}"/>
            <a:ext uri="{91240B29-F687-4f45-9708-019B960494DF}"/>
            <a:ext uri="{AF507438-7753-43e0-B8FC-AC1667EBCBE1}"/>
          </a:extLst>
        </p:spPr>
        <p:txBody>
          <a:bodyPr vert="horz" wrap="none" lIns="64291" tIns="32146" rIns="64291" bIns="32146" numCol="1" anchor="t" anchorCtr="0" compatLnSpc="1">
            <a:prstTxWarp prst="textNoShape">
              <a:avLst/>
            </a:prstTxWarp>
          </a:bodyPr>
          <a:lstStyle>
            <a:lvl1pPr>
              <a:defRPr sz="900">
                <a:latin typeface="Ubuntu" charset="0"/>
                <a:ea typeface="ヒラギノ角ゴ ProN W3" charset="-128"/>
                <a:sym typeface="Ubuntu" charset="0"/>
              </a:defRPr>
            </a:lvl1pPr>
          </a:lstStyle>
          <a:p>
            <a:fld id="{1AEDBAA2-C75B-FD4C-9504-2D5791483EC7}" type="slidenum">
              <a:rPr lang="en-US" altLang="en-US"/>
              <a:pPr/>
              <a:t>‹#›</a:t>
            </a:fld>
            <a:r>
              <a:rPr lang="en-US" altLang="en-US"/>
              <a:t> </a:t>
            </a:r>
            <a:endParaRPr lang="en-US" altLang="en-US">
              <a:ea typeface="MS PGothic" charset="-128"/>
            </a:endParaRPr>
          </a:p>
        </p:txBody>
      </p:sp>
      <p:sp>
        <p:nvSpPr>
          <p:cNvPr id="5" name="Rectangle 4"/>
          <p:cNvSpPr/>
          <p:nvPr userDrawn="1"/>
        </p:nvSpPr>
        <p:spPr bwMode="auto">
          <a:xfrm>
            <a:off x="5903089" y="5254906"/>
            <a:ext cx="5729468" cy="1191933"/>
          </a:xfrm>
          <a:prstGeom prst="rect">
            <a:avLst/>
          </a:prstGeom>
          <a:solidFill>
            <a:schemeClr val="bg1"/>
          </a:solidFill>
          <a:ln w="25400" cap="flat" cmpd="sng" algn="ctr">
            <a:no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pic>
        <p:nvPicPr>
          <p:cNvPr id="6" name="Picture 5" descr="Graphical user interface, application, website&#10;&#10;Description automatically generated">
            <a:extLst>
              <a:ext uri="{FF2B5EF4-FFF2-40B4-BE49-F238E27FC236}">
                <a16:creationId xmlns:a16="http://schemas.microsoft.com/office/drawing/2014/main" id="{4DCBE64B-3EB7-C14B-9E10-F9C918542D54}"/>
              </a:ext>
            </a:extLst>
          </p:cNvPr>
          <p:cNvPicPr>
            <a:picLocks noChangeAspect="1"/>
          </p:cNvPicPr>
          <p:nvPr userDrawn="1"/>
        </p:nvPicPr>
        <p:blipFill>
          <a:blip r:embed="rId12"/>
          <a:stretch>
            <a:fillRect/>
          </a:stretch>
        </p:blipFill>
        <p:spPr>
          <a:xfrm>
            <a:off x="8493760" y="4915500"/>
            <a:ext cx="3138796" cy="1647567"/>
          </a:xfrm>
          <a:prstGeom prst="rect">
            <a:avLst/>
          </a:prstGeom>
        </p:spPr>
      </p:pic>
    </p:spTree>
  </p:cSld>
  <p:clrMap bg1="lt1" tx1="dk1" bg2="lt2" tx2="dk2" accent1="accent1" accent2="accent2" accent3="accent3" accent4="accent4" accent5="accent5" accent6="accent6" hlink="hlink" folHlink="folHlink"/>
  <p:sldLayoutIdLst>
    <p:sldLayoutId id="2147483820" r:id="rId1"/>
    <p:sldLayoutId id="2147483821" r:id="rId2"/>
    <p:sldLayoutId id="2147483822" r:id="rId3"/>
    <p:sldLayoutId id="2147483823" r:id="rId4"/>
    <p:sldLayoutId id="2147483824" r:id="rId5"/>
    <p:sldLayoutId id="2147483825" r:id="rId6"/>
    <p:sldLayoutId id="2147483826" r:id="rId7"/>
    <p:sldLayoutId id="2147483827" r:id="rId8"/>
    <p:sldLayoutId id="2147483828" r:id="rId9"/>
  </p:sldLayoutIdLst>
  <p:transition spd="med">
    <p:fade/>
  </p:transition>
  <p:hf hdr="0" ftr="0" dt="0"/>
  <p:txStyles>
    <p:titleStyle>
      <a:lvl1pPr algn="l" rtl="0" fontAlgn="base">
        <a:spcBef>
          <a:spcPct val="0"/>
        </a:spcBef>
        <a:spcAft>
          <a:spcPct val="0"/>
        </a:spcAft>
        <a:defRPr sz="5900" spc="-100">
          <a:solidFill>
            <a:srgbClr val="FFFFFF"/>
          </a:solidFill>
          <a:latin typeface="+mj-lt"/>
          <a:ea typeface="+mj-ea"/>
          <a:cs typeface="+mj-cs"/>
          <a:sym typeface="Ubuntu Light" charset="0"/>
        </a:defRPr>
      </a:lvl1pPr>
      <a:lvl2pPr algn="l" rtl="0" fontAlgn="base">
        <a:spcBef>
          <a:spcPct val="0"/>
        </a:spcBef>
        <a:spcAft>
          <a:spcPct val="0"/>
        </a:spcAft>
        <a:defRPr sz="5900">
          <a:solidFill>
            <a:srgbClr val="FFFFFF"/>
          </a:solidFill>
          <a:latin typeface="Ubuntu Light" charset="0"/>
          <a:ea typeface="ヒラギノ角ゴ ProN W3" charset="0"/>
          <a:cs typeface="ヒラギノ角ゴ ProN W3" charset="0"/>
          <a:sym typeface="Ubuntu Light" charset="0"/>
        </a:defRPr>
      </a:lvl2pPr>
      <a:lvl3pPr algn="l" rtl="0" fontAlgn="base">
        <a:spcBef>
          <a:spcPct val="0"/>
        </a:spcBef>
        <a:spcAft>
          <a:spcPct val="0"/>
        </a:spcAft>
        <a:defRPr sz="5900">
          <a:solidFill>
            <a:srgbClr val="FFFFFF"/>
          </a:solidFill>
          <a:latin typeface="Ubuntu Light" charset="0"/>
          <a:ea typeface="ヒラギノ角ゴ ProN W3" charset="0"/>
          <a:cs typeface="ヒラギノ角ゴ ProN W3" charset="0"/>
          <a:sym typeface="Ubuntu Light" charset="0"/>
        </a:defRPr>
      </a:lvl3pPr>
      <a:lvl4pPr algn="l" rtl="0" fontAlgn="base">
        <a:spcBef>
          <a:spcPct val="0"/>
        </a:spcBef>
        <a:spcAft>
          <a:spcPct val="0"/>
        </a:spcAft>
        <a:defRPr sz="5900">
          <a:solidFill>
            <a:srgbClr val="FFFFFF"/>
          </a:solidFill>
          <a:latin typeface="Ubuntu Light" charset="0"/>
          <a:ea typeface="ヒラギノ角ゴ ProN W3" charset="0"/>
          <a:cs typeface="ヒラギノ角ゴ ProN W3" charset="0"/>
          <a:sym typeface="Ubuntu Light" charset="0"/>
        </a:defRPr>
      </a:lvl4pPr>
      <a:lvl5pPr algn="l" rtl="0" fontAlgn="base">
        <a:spcBef>
          <a:spcPct val="0"/>
        </a:spcBef>
        <a:spcAft>
          <a:spcPct val="0"/>
        </a:spcAft>
        <a:defRPr sz="5900">
          <a:solidFill>
            <a:srgbClr val="FFFFFF"/>
          </a:solidFill>
          <a:latin typeface="Ubuntu Light" charset="0"/>
          <a:ea typeface="ヒラギノ角ゴ ProN W3" charset="0"/>
          <a:cs typeface="ヒラギノ角ゴ ProN W3" charset="0"/>
          <a:sym typeface="Ubuntu Light" charset="0"/>
        </a:defRPr>
      </a:lvl5pPr>
      <a:lvl6pPr marL="321457" algn="l" rtl="0" eaLnBrk="1" fontAlgn="base" hangingPunct="1">
        <a:spcBef>
          <a:spcPct val="0"/>
        </a:spcBef>
        <a:spcAft>
          <a:spcPct val="0"/>
        </a:spcAft>
        <a:defRPr sz="5900">
          <a:solidFill>
            <a:srgbClr val="FFFFFF"/>
          </a:solidFill>
          <a:latin typeface="Ubuntu Light" charset="0"/>
          <a:ea typeface="ヒラギノ角ゴ ProN W3" charset="0"/>
          <a:cs typeface="ヒラギノ角ゴ ProN W3" charset="0"/>
          <a:sym typeface="Ubuntu Light" charset="0"/>
        </a:defRPr>
      </a:lvl6pPr>
      <a:lvl7pPr marL="642915" algn="l" rtl="0" eaLnBrk="1" fontAlgn="base" hangingPunct="1">
        <a:spcBef>
          <a:spcPct val="0"/>
        </a:spcBef>
        <a:spcAft>
          <a:spcPct val="0"/>
        </a:spcAft>
        <a:defRPr sz="5900">
          <a:solidFill>
            <a:srgbClr val="FFFFFF"/>
          </a:solidFill>
          <a:latin typeface="Ubuntu Light" charset="0"/>
          <a:ea typeface="ヒラギノ角ゴ ProN W3" charset="0"/>
          <a:cs typeface="ヒラギノ角ゴ ProN W3" charset="0"/>
          <a:sym typeface="Ubuntu Light" charset="0"/>
        </a:defRPr>
      </a:lvl7pPr>
      <a:lvl8pPr marL="964372" algn="l" rtl="0" eaLnBrk="1" fontAlgn="base" hangingPunct="1">
        <a:spcBef>
          <a:spcPct val="0"/>
        </a:spcBef>
        <a:spcAft>
          <a:spcPct val="0"/>
        </a:spcAft>
        <a:defRPr sz="5900">
          <a:solidFill>
            <a:srgbClr val="FFFFFF"/>
          </a:solidFill>
          <a:latin typeface="Ubuntu Light" charset="0"/>
          <a:ea typeface="ヒラギノ角ゴ ProN W3" charset="0"/>
          <a:cs typeface="ヒラギノ角ゴ ProN W3" charset="0"/>
          <a:sym typeface="Ubuntu Light" charset="0"/>
        </a:defRPr>
      </a:lvl8pPr>
      <a:lvl9pPr marL="1285829" algn="l" rtl="0" eaLnBrk="1" fontAlgn="base" hangingPunct="1">
        <a:spcBef>
          <a:spcPct val="0"/>
        </a:spcBef>
        <a:spcAft>
          <a:spcPct val="0"/>
        </a:spcAft>
        <a:defRPr sz="5900">
          <a:solidFill>
            <a:srgbClr val="FFFFFF"/>
          </a:solidFill>
          <a:latin typeface="Ubuntu Light" charset="0"/>
          <a:ea typeface="ヒラギノ角ゴ ProN W3" charset="0"/>
          <a:cs typeface="ヒラギノ角ゴ ProN W3" charset="0"/>
          <a:sym typeface="Ubuntu Light" charset="0"/>
        </a:defRPr>
      </a:lvl9pPr>
    </p:titleStyle>
    <p:bodyStyle>
      <a:lvl1pPr marL="239713" indent="-239713" algn="l" rtl="0" fontAlgn="base">
        <a:lnSpc>
          <a:spcPct val="140000"/>
        </a:lnSpc>
        <a:spcBef>
          <a:spcPct val="0"/>
        </a:spcBef>
        <a:spcAft>
          <a:spcPct val="0"/>
        </a:spcAft>
        <a:defRPr sz="2500" spc="-50">
          <a:solidFill>
            <a:srgbClr val="FEFDD5"/>
          </a:solidFill>
          <a:latin typeface="+mn-lt"/>
          <a:ea typeface="+mn-ea"/>
          <a:cs typeface="+mn-cs"/>
          <a:sym typeface="Ubuntu Light" charset="0"/>
        </a:defRPr>
      </a:lvl1pPr>
      <a:lvl2pPr marL="522288" indent="-200025" algn="l" rtl="0" fontAlgn="base">
        <a:lnSpc>
          <a:spcPct val="140000"/>
        </a:lnSpc>
        <a:spcBef>
          <a:spcPct val="0"/>
        </a:spcBef>
        <a:spcAft>
          <a:spcPct val="0"/>
        </a:spcAft>
        <a:defRPr sz="2500" spc="-50">
          <a:solidFill>
            <a:srgbClr val="FEFDD5"/>
          </a:solidFill>
          <a:latin typeface="+mn-lt"/>
          <a:ea typeface="+mn-ea"/>
          <a:cs typeface="+mn-cs"/>
          <a:sym typeface="Ubuntu Light" charset="0"/>
        </a:defRPr>
      </a:lvl2pPr>
      <a:lvl3pPr marL="803275" indent="-160338" algn="l" rtl="0" fontAlgn="base">
        <a:lnSpc>
          <a:spcPct val="140000"/>
        </a:lnSpc>
        <a:spcBef>
          <a:spcPct val="0"/>
        </a:spcBef>
        <a:spcAft>
          <a:spcPct val="0"/>
        </a:spcAft>
        <a:defRPr sz="2500" spc="-50">
          <a:solidFill>
            <a:srgbClr val="FEFDD5"/>
          </a:solidFill>
          <a:latin typeface="+mn-lt"/>
          <a:ea typeface="+mn-ea"/>
          <a:cs typeface="+mn-cs"/>
          <a:sym typeface="Ubuntu Light" charset="0"/>
        </a:defRPr>
      </a:lvl3pPr>
      <a:lvl4pPr marL="1123950" indent="-160338" algn="l" rtl="0" fontAlgn="base">
        <a:lnSpc>
          <a:spcPct val="140000"/>
        </a:lnSpc>
        <a:spcBef>
          <a:spcPct val="0"/>
        </a:spcBef>
        <a:spcAft>
          <a:spcPct val="0"/>
        </a:spcAft>
        <a:defRPr sz="2500" spc="-50">
          <a:solidFill>
            <a:srgbClr val="FEFDD5"/>
          </a:solidFill>
          <a:latin typeface="+mn-lt"/>
          <a:ea typeface="+mn-ea"/>
          <a:cs typeface="+mn-cs"/>
          <a:sym typeface="Ubuntu Light" charset="0"/>
        </a:defRPr>
      </a:lvl4pPr>
      <a:lvl5pPr marL="1446213" indent="-160338" algn="l" rtl="0" fontAlgn="base">
        <a:lnSpc>
          <a:spcPct val="140000"/>
        </a:lnSpc>
        <a:spcBef>
          <a:spcPct val="0"/>
        </a:spcBef>
        <a:spcAft>
          <a:spcPct val="0"/>
        </a:spcAft>
        <a:defRPr sz="2500" spc="-50">
          <a:solidFill>
            <a:srgbClr val="FEFDD5"/>
          </a:solidFill>
          <a:latin typeface="+mn-lt"/>
          <a:ea typeface="+mn-ea"/>
          <a:cs typeface="+mn-cs"/>
          <a:sym typeface="Ubuntu Light" charset="0"/>
        </a:defRPr>
      </a:lvl5pPr>
      <a:lvl6pPr marL="321457" algn="l" rtl="0" eaLnBrk="1" fontAlgn="base" hangingPunct="1">
        <a:lnSpc>
          <a:spcPct val="140000"/>
        </a:lnSpc>
        <a:spcBef>
          <a:spcPct val="0"/>
        </a:spcBef>
        <a:spcAft>
          <a:spcPct val="0"/>
        </a:spcAft>
        <a:defRPr sz="2500">
          <a:solidFill>
            <a:srgbClr val="FEFDD5"/>
          </a:solidFill>
          <a:latin typeface="+mn-lt"/>
          <a:ea typeface="+mn-ea"/>
          <a:cs typeface="+mn-cs"/>
          <a:sym typeface="Ubuntu Light" charset="0"/>
        </a:defRPr>
      </a:lvl6pPr>
      <a:lvl7pPr marL="642915" algn="l" rtl="0" eaLnBrk="1" fontAlgn="base" hangingPunct="1">
        <a:lnSpc>
          <a:spcPct val="140000"/>
        </a:lnSpc>
        <a:spcBef>
          <a:spcPct val="0"/>
        </a:spcBef>
        <a:spcAft>
          <a:spcPct val="0"/>
        </a:spcAft>
        <a:defRPr sz="2500">
          <a:solidFill>
            <a:srgbClr val="FEFDD5"/>
          </a:solidFill>
          <a:latin typeface="+mn-lt"/>
          <a:ea typeface="+mn-ea"/>
          <a:cs typeface="+mn-cs"/>
          <a:sym typeface="Ubuntu Light" charset="0"/>
        </a:defRPr>
      </a:lvl7pPr>
      <a:lvl8pPr marL="964372" algn="l" rtl="0" eaLnBrk="1" fontAlgn="base" hangingPunct="1">
        <a:lnSpc>
          <a:spcPct val="140000"/>
        </a:lnSpc>
        <a:spcBef>
          <a:spcPct val="0"/>
        </a:spcBef>
        <a:spcAft>
          <a:spcPct val="0"/>
        </a:spcAft>
        <a:defRPr sz="2500">
          <a:solidFill>
            <a:srgbClr val="FEFDD5"/>
          </a:solidFill>
          <a:latin typeface="+mn-lt"/>
          <a:ea typeface="+mn-ea"/>
          <a:cs typeface="+mn-cs"/>
          <a:sym typeface="Ubuntu Light" charset="0"/>
        </a:defRPr>
      </a:lvl8pPr>
      <a:lvl9pPr marL="1285829" algn="l" rtl="0" eaLnBrk="1" fontAlgn="base" hangingPunct="1">
        <a:lnSpc>
          <a:spcPct val="140000"/>
        </a:lnSpc>
        <a:spcBef>
          <a:spcPct val="0"/>
        </a:spcBef>
        <a:spcAft>
          <a:spcPct val="0"/>
        </a:spcAft>
        <a:defRPr sz="2500">
          <a:solidFill>
            <a:srgbClr val="FEFDD5"/>
          </a:solidFill>
          <a:latin typeface="+mn-lt"/>
          <a:ea typeface="+mn-ea"/>
          <a:cs typeface="+mn-cs"/>
          <a:sym typeface="Ubuntu Light" charset="0"/>
        </a:defRPr>
      </a:lvl9pPr>
    </p:bodyStyle>
    <p:otherStyle>
      <a:defPPr>
        <a:defRPr lang="en-US"/>
      </a:defPPr>
      <a:lvl1pPr marL="0" algn="l" defTabSz="321457" rtl="0" eaLnBrk="1" latinLnBrk="0" hangingPunct="1">
        <a:defRPr sz="1300" kern="1200">
          <a:solidFill>
            <a:schemeClr val="tx1"/>
          </a:solidFill>
          <a:latin typeface="+mn-lt"/>
          <a:ea typeface="+mn-ea"/>
          <a:cs typeface="+mn-cs"/>
        </a:defRPr>
      </a:lvl1pPr>
      <a:lvl2pPr marL="321457" algn="l" defTabSz="321457" rtl="0" eaLnBrk="1" latinLnBrk="0" hangingPunct="1">
        <a:defRPr sz="1300" kern="1200">
          <a:solidFill>
            <a:schemeClr val="tx1"/>
          </a:solidFill>
          <a:latin typeface="+mn-lt"/>
          <a:ea typeface="+mn-ea"/>
          <a:cs typeface="+mn-cs"/>
        </a:defRPr>
      </a:lvl2pPr>
      <a:lvl3pPr marL="642915" algn="l" defTabSz="321457" rtl="0" eaLnBrk="1" latinLnBrk="0" hangingPunct="1">
        <a:defRPr sz="1300" kern="1200">
          <a:solidFill>
            <a:schemeClr val="tx1"/>
          </a:solidFill>
          <a:latin typeface="+mn-lt"/>
          <a:ea typeface="+mn-ea"/>
          <a:cs typeface="+mn-cs"/>
        </a:defRPr>
      </a:lvl3pPr>
      <a:lvl4pPr marL="964372" algn="l" defTabSz="321457" rtl="0" eaLnBrk="1" latinLnBrk="0" hangingPunct="1">
        <a:defRPr sz="1300" kern="1200">
          <a:solidFill>
            <a:schemeClr val="tx1"/>
          </a:solidFill>
          <a:latin typeface="+mn-lt"/>
          <a:ea typeface="+mn-ea"/>
          <a:cs typeface="+mn-cs"/>
        </a:defRPr>
      </a:lvl4pPr>
      <a:lvl5pPr marL="1285829" algn="l" defTabSz="321457" rtl="0" eaLnBrk="1" latinLnBrk="0" hangingPunct="1">
        <a:defRPr sz="1300" kern="1200">
          <a:solidFill>
            <a:schemeClr val="tx1"/>
          </a:solidFill>
          <a:latin typeface="+mn-lt"/>
          <a:ea typeface="+mn-ea"/>
          <a:cs typeface="+mn-cs"/>
        </a:defRPr>
      </a:lvl5pPr>
      <a:lvl6pPr marL="1607287" algn="l" defTabSz="321457" rtl="0" eaLnBrk="1" latinLnBrk="0" hangingPunct="1">
        <a:defRPr sz="1300" kern="1200">
          <a:solidFill>
            <a:schemeClr val="tx1"/>
          </a:solidFill>
          <a:latin typeface="+mn-lt"/>
          <a:ea typeface="+mn-ea"/>
          <a:cs typeface="+mn-cs"/>
        </a:defRPr>
      </a:lvl6pPr>
      <a:lvl7pPr marL="1928744" algn="l" defTabSz="321457" rtl="0" eaLnBrk="1" latinLnBrk="0" hangingPunct="1">
        <a:defRPr sz="1300" kern="1200">
          <a:solidFill>
            <a:schemeClr val="tx1"/>
          </a:solidFill>
          <a:latin typeface="+mn-lt"/>
          <a:ea typeface="+mn-ea"/>
          <a:cs typeface="+mn-cs"/>
        </a:defRPr>
      </a:lvl7pPr>
      <a:lvl8pPr marL="2250201" algn="l" defTabSz="321457" rtl="0" eaLnBrk="1" latinLnBrk="0" hangingPunct="1">
        <a:defRPr sz="1300" kern="1200">
          <a:solidFill>
            <a:schemeClr val="tx1"/>
          </a:solidFill>
          <a:latin typeface="+mn-lt"/>
          <a:ea typeface="+mn-ea"/>
          <a:cs typeface="+mn-cs"/>
        </a:defRPr>
      </a:lvl8pPr>
      <a:lvl9pPr marL="2571659" algn="l" defTabSz="321457" rtl="0" eaLnBrk="1" latinLnBrk="0" hangingPunct="1">
        <a:defRPr sz="13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0"/>
          <a:srcRect/>
          <a:stretch>
            <a:fillRect/>
          </a:stretch>
        </a:blipFill>
        <a:effectLst/>
      </p:bgPr>
    </p:bg>
    <p:spTree>
      <p:nvGrpSpPr>
        <p:cNvPr id="1" name=""/>
        <p:cNvGrpSpPr/>
        <p:nvPr/>
      </p:nvGrpSpPr>
      <p:grpSpPr>
        <a:xfrm>
          <a:off x="0" y="0"/>
          <a:ext cx="0" cy="0"/>
          <a:chOff x="0" y="0"/>
          <a:chExt cx="0" cy="0"/>
        </a:xfrm>
      </p:grpSpPr>
      <p:pic>
        <p:nvPicPr>
          <p:cNvPr id="11266" name="Picture 1"/>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2"/>
          <p:cNvSpPr>
            <a:spLocks noGrp="1" noChangeArrowheads="1"/>
          </p:cNvSpPr>
          <p:nvPr>
            <p:ph type="body" idx="1"/>
          </p:nvPr>
        </p:nvSpPr>
        <p:spPr bwMode="auto">
          <a:xfrm>
            <a:off x="726017" y="1741488"/>
            <a:ext cx="10549467"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35717" tIns="35717" rIns="35717" bIns="35717" numCol="1" anchor="t" anchorCtr="0" compatLnSpc="1">
            <a:prstTxWarp prst="textNoShape">
              <a:avLst/>
            </a:prstTxWarp>
          </a:bodyPr>
          <a:lstStyle/>
          <a:p>
            <a:pPr lvl="0"/>
            <a:r>
              <a:rPr lang="ga-IE" altLang="en-US">
                <a:sym typeface="Ubuntu" charset="0"/>
              </a:rPr>
              <a:t>Click to edit Master text styles</a:t>
            </a:r>
          </a:p>
          <a:p>
            <a:pPr lvl="1"/>
            <a:r>
              <a:rPr lang="ga-IE" altLang="en-US">
                <a:sym typeface="Ubuntu Light" charset="0"/>
              </a:rPr>
              <a:t>Second level</a:t>
            </a:r>
          </a:p>
          <a:p>
            <a:pPr lvl="2"/>
            <a:r>
              <a:rPr lang="ga-IE" altLang="en-US">
                <a:sym typeface="Ubuntu Light" charset="0"/>
              </a:rPr>
              <a:t>Third level</a:t>
            </a:r>
          </a:p>
          <a:p>
            <a:pPr lvl="3"/>
            <a:r>
              <a:rPr lang="ga-IE" altLang="en-US">
                <a:sym typeface="Ubuntu Light" charset="0"/>
              </a:rPr>
              <a:t>Fourth level</a:t>
            </a:r>
          </a:p>
          <a:p>
            <a:pPr lvl="4"/>
            <a:r>
              <a:rPr lang="ga-IE" altLang="en-US">
                <a:sym typeface="Ubuntu Light" charset="0"/>
              </a:rPr>
              <a:t>Fifth level</a:t>
            </a:r>
            <a:endParaRPr lang="en-US" altLang="en-US">
              <a:sym typeface="Ubuntu Light" charset="0"/>
            </a:endParaRPr>
          </a:p>
        </p:txBody>
      </p:sp>
      <p:sp>
        <p:nvSpPr>
          <p:cNvPr id="2051" name="Rectangle 3"/>
          <p:cNvSpPr>
            <a:spLocks noGrp="1" noChangeArrowheads="1"/>
          </p:cNvSpPr>
          <p:nvPr>
            <p:ph type="title"/>
          </p:nvPr>
        </p:nvSpPr>
        <p:spPr bwMode="auto">
          <a:xfrm>
            <a:off x="726018" y="366713"/>
            <a:ext cx="9402233" cy="1046162"/>
          </a:xfrm>
          <a:prstGeom prst="rect">
            <a:avLst/>
          </a:prstGeom>
          <a:noFill/>
          <a:ln>
            <a:noFill/>
          </a:ln>
          <a:effectLst/>
          <a:extLst>
            <a:ext uri="{909E8E84-426E-40dd-AFC4-6F175D3DCCD1}"/>
            <a:ext uri="{91240B29-F687-4f45-9708-019B960494DF}"/>
            <a:ext uri="{AF507438-7753-43e0-B8FC-AC1667EBCBE1}"/>
          </a:extLst>
        </p:spPr>
        <p:txBody>
          <a:bodyPr vert="horz" wrap="square" lIns="35717" tIns="35717" rIns="35717" bIns="35717" numCol="1" anchor="ctr" anchorCtr="0" compatLnSpc="1">
            <a:prstTxWarp prst="textNoShape">
              <a:avLst/>
            </a:prstTxWarp>
          </a:bodyPr>
          <a:lstStyle/>
          <a:p>
            <a:pPr lvl="0"/>
            <a:r>
              <a:rPr lang="ga-IE" altLang="en-US">
                <a:sym typeface="Ubuntu Light" charset="0"/>
              </a:rPr>
              <a:t>Click to edit Master title style</a:t>
            </a:r>
            <a:endParaRPr lang="en-US" altLang="en-US">
              <a:sym typeface="Ubuntu Light" charset="0"/>
            </a:endParaRPr>
          </a:p>
        </p:txBody>
      </p:sp>
      <p:sp>
        <p:nvSpPr>
          <p:cNvPr id="2052" name="Text Box 4"/>
          <p:cNvSpPr txBox="1">
            <a:spLocks noGrp="1" noChangeArrowheads="1"/>
          </p:cNvSpPr>
          <p:nvPr>
            <p:ph type="sldNum" sz="quarter" idx="4"/>
          </p:nvPr>
        </p:nvSpPr>
        <p:spPr bwMode="auto">
          <a:xfrm>
            <a:off x="738718" y="6470651"/>
            <a:ext cx="4665133" cy="187325"/>
          </a:xfrm>
          <a:prstGeom prst="rect">
            <a:avLst/>
          </a:prstGeom>
          <a:noFill/>
          <a:ln>
            <a:noFill/>
          </a:ln>
          <a:effectLst/>
          <a:extLst>
            <a:ext uri="{909E8E84-426E-40dd-AFC4-6F175D3DCCD1}"/>
            <a:ext uri="{91240B29-F687-4f45-9708-019B960494DF}"/>
            <a:ext uri="{AF507438-7753-43e0-B8FC-AC1667EBCBE1}"/>
          </a:extLst>
        </p:spPr>
        <p:txBody>
          <a:bodyPr vert="horz" wrap="none" lIns="64291" tIns="32146" rIns="64291" bIns="32146" numCol="1" anchor="t" anchorCtr="0" compatLnSpc="1">
            <a:prstTxWarp prst="textNoShape">
              <a:avLst/>
            </a:prstTxWarp>
          </a:bodyPr>
          <a:lstStyle>
            <a:lvl1pPr>
              <a:defRPr sz="900">
                <a:latin typeface="Ubuntu" charset="0"/>
                <a:ea typeface="ヒラギノ角ゴ ProN W3" charset="-128"/>
                <a:sym typeface="Ubuntu" charset="0"/>
              </a:defRPr>
            </a:lvl1pPr>
          </a:lstStyle>
          <a:p>
            <a:fld id="{EDB415E5-223C-564C-A4A4-9AFBF4BEC123}" type="slidenum">
              <a:rPr lang="en-US" altLang="en-US"/>
              <a:pPr/>
              <a:t>‹#›</a:t>
            </a:fld>
            <a:r>
              <a:rPr lang="en-US" altLang="en-US">
                <a:solidFill>
                  <a:srgbClr val="2E3333"/>
                </a:solidFill>
              </a:rPr>
              <a:t> /  </a:t>
            </a:r>
            <a:r>
              <a:rPr lang="en-US" altLang="en-US">
                <a:solidFill>
                  <a:srgbClr val="2E3333"/>
                </a:solidFill>
                <a:ea typeface="MS PGothic" charset="-128"/>
              </a:rPr>
              <a:t>Special Olympics</a:t>
            </a:r>
          </a:p>
        </p:txBody>
      </p:sp>
      <p:sp>
        <p:nvSpPr>
          <p:cNvPr id="2" name="Rectangle 1"/>
          <p:cNvSpPr/>
          <p:nvPr userDrawn="1"/>
        </p:nvSpPr>
        <p:spPr bwMode="auto">
          <a:xfrm>
            <a:off x="10256389" y="243068"/>
            <a:ext cx="1434041" cy="1169807"/>
          </a:xfrm>
          <a:prstGeom prst="rect">
            <a:avLst/>
          </a:prstGeom>
          <a:solidFill>
            <a:schemeClr val="bg1"/>
          </a:solidFill>
          <a:ln w="25400" cap="flat" cmpd="sng" algn="ctr">
            <a:no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pic>
        <p:nvPicPr>
          <p:cNvPr id="9" name="Picture 8" descr="Graphical user interface, application, website&#10;&#10;Description automatically generated">
            <a:extLst>
              <a:ext uri="{FF2B5EF4-FFF2-40B4-BE49-F238E27FC236}">
                <a16:creationId xmlns:a16="http://schemas.microsoft.com/office/drawing/2014/main" id="{86AA3897-B790-F648-AC33-D58C87F1934F}"/>
              </a:ext>
            </a:extLst>
          </p:cNvPr>
          <p:cNvPicPr>
            <a:picLocks noChangeAspect="1"/>
          </p:cNvPicPr>
          <p:nvPr userDrawn="1"/>
        </p:nvPicPr>
        <p:blipFill>
          <a:blip r:embed="rId12"/>
          <a:stretch>
            <a:fillRect/>
          </a:stretch>
        </p:blipFill>
        <p:spPr>
          <a:xfrm>
            <a:off x="8835775" y="140584"/>
            <a:ext cx="2854655" cy="1498420"/>
          </a:xfrm>
          <a:prstGeom prst="rect">
            <a:avLst/>
          </a:prstGeom>
        </p:spPr>
      </p:pic>
    </p:spTree>
  </p:cSld>
  <p:clrMap bg1="lt1" tx1="dk1" bg2="lt2" tx2="dk2" accent1="accent1" accent2="accent2" accent3="accent3" accent4="accent4" accent5="accent5" accent6="accent6" hlink="hlink" folHlink="folHlink"/>
  <p:sldLayoutIdLst>
    <p:sldLayoutId id="2147483814" r:id="rId1"/>
    <p:sldLayoutId id="2147483829" r:id="rId2"/>
    <p:sldLayoutId id="2147483815" r:id="rId3"/>
    <p:sldLayoutId id="2147483816" r:id="rId4"/>
    <p:sldLayoutId id="2147483817" r:id="rId5"/>
    <p:sldLayoutId id="2147483818" r:id="rId6"/>
    <p:sldLayoutId id="2147483819" r:id="rId7"/>
    <p:sldLayoutId id="2147483830" r:id="rId8"/>
  </p:sldLayoutIdLst>
  <p:transition spd="med">
    <p:fade/>
  </p:transition>
  <p:hf hdr="0" ftr="0" dt="0"/>
  <p:txStyles>
    <p:titleStyle>
      <a:lvl1pPr algn="l" rtl="0" fontAlgn="base">
        <a:lnSpc>
          <a:spcPts val="3600"/>
        </a:lnSpc>
        <a:spcBef>
          <a:spcPct val="0"/>
        </a:spcBef>
        <a:spcAft>
          <a:spcPct val="0"/>
        </a:spcAft>
        <a:defRPr sz="3600" spc="-100">
          <a:solidFill>
            <a:schemeClr val="tx1"/>
          </a:solidFill>
          <a:latin typeface="+mj-lt"/>
          <a:ea typeface="+mj-ea"/>
          <a:cs typeface="+mj-cs"/>
          <a:sym typeface="Ubuntu Light" charset="0"/>
        </a:defRPr>
      </a:lvl1pPr>
      <a:lvl2pPr algn="l" rtl="0" fontAlgn="base">
        <a:lnSpc>
          <a:spcPts val="3600"/>
        </a:lnSpc>
        <a:spcBef>
          <a:spcPct val="0"/>
        </a:spcBef>
        <a:spcAft>
          <a:spcPct val="0"/>
        </a:spcAft>
        <a:defRPr sz="3600">
          <a:solidFill>
            <a:schemeClr val="tx1"/>
          </a:solidFill>
          <a:latin typeface="Ubuntu Light" charset="0"/>
          <a:ea typeface="ヒラギノ角ゴ ProN W3" charset="0"/>
          <a:cs typeface="ヒラギノ角ゴ ProN W3" charset="0"/>
          <a:sym typeface="Ubuntu Light" charset="0"/>
        </a:defRPr>
      </a:lvl2pPr>
      <a:lvl3pPr algn="l" rtl="0" fontAlgn="base">
        <a:lnSpc>
          <a:spcPts val="3600"/>
        </a:lnSpc>
        <a:spcBef>
          <a:spcPct val="0"/>
        </a:spcBef>
        <a:spcAft>
          <a:spcPct val="0"/>
        </a:spcAft>
        <a:defRPr sz="3600">
          <a:solidFill>
            <a:schemeClr val="tx1"/>
          </a:solidFill>
          <a:latin typeface="Ubuntu Light" charset="0"/>
          <a:ea typeface="ヒラギノ角ゴ ProN W3" charset="0"/>
          <a:cs typeface="ヒラギノ角ゴ ProN W3" charset="0"/>
          <a:sym typeface="Ubuntu Light" charset="0"/>
        </a:defRPr>
      </a:lvl3pPr>
      <a:lvl4pPr algn="l" rtl="0" fontAlgn="base">
        <a:lnSpc>
          <a:spcPts val="3600"/>
        </a:lnSpc>
        <a:spcBef>
          <a:spcPct val="0"/>
        </a:spcBef>
        <a:spcAft>
          <a:spcPct val="0"/>
        </a:spcAft>
        <a:defRPr sz="3600">
          <a:solidFill>
            <a:schemeClr val="tx1"/>
          </a:solidFill>
          <a:latin typeface="Ubuntu Light" charset="0"/>
          <a:ea typeface="ヒラギノ角ゴ ProN W3" charset="0"/>
          <a:cs typeface="ヒラギノ角ゴ ProN W3" charset="0"/>
          <a:sym typeface="Ubuntu Light" charset="0"/>
        </a:defRPr>
      </a:lvl4pPr>
      <a:lvl5pPr algn="l" rtl="0" fontAlgn="base">
        <a:lnSpc>
          <a:spcPts val="3600"/>
        </a:lnSpc>
        <a:spcBef>
          <a:spcPct val="0"/>
        </a:spcBef>
        <a:spcAft>
          <a:spcPct val="0"/>
        </a:spcAft>
        <a:defRPr sz="3600">
          <a:solidFill>
            <a:schemeClr val="tx1"/>
          </a:solidFill>
          <a:latin typeface="Ubuntu Light" charset="0"/>
          <a:ea typeface="ヒラギノ角ゴ ProN W3" charset="0"/>
          <a:cs typeface="ヒラギノ角ゴ ProN W3" charset="0"/>
          <a:sym typeface="Ubuntu Light" charset="0"/>
        </a:defRPr>
      </a:lvl5pPr>
      <a:lvl6pPr marL="321457"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6pPr>
      <a:lvl7pPr marL="642915"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7pPr>
      <a:lvl8pPr marL="964372"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8pPr>
      <a:lvl9pPr marL="1285829"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9pPr>
    </p:titleStyle>
    <p:bodyStyle>
      <a:lvl1pPr marL="239713" indent="-239713" algn="l" rtl="0" fontAlgn="base">
        <a:lnSpc>
          <a:spcPct val="110000"/>
        </a:lnSpc>
        <a:spcBef>
          <a:spcPts val="850"/>
        </a:spcBef>
        <a:spcAft>
          <a:spcPct val="0"/>
        </a:spcAft>
        <a:defRPr sz="2500">
          <a:solidFill>
            <a:schemeClr val="tx1"/>
          </a:solidFill>
          <a:latin typeface="+mn-lt"/>
          <a:ea typeface="+mn-ea"/>
          <a:cs typeface="+mn-cs"/>
          <a:sym typeface="Ubuntu" charset="0"/>
        </a:defRPr>
      </a:lvl1pPr>
      <a:lvl2pPr marL="284163" indent="-284163" algn="l" rtl="0" fontAlgn="base">
        <a:lnSpc>
          <a:spcPct val="110000"/>
        </a:lnSpc>
        <a:spcBef>
          <a:spcPts val="850"/>
        </a:spcBef>
        <a:spcAft>
          <a:spcPct val="0"/>
        </a:spcAft>
        <a:buClr>
          <a:srgbClr val="FF0000"/>
        </a:buClr>
        <a:buSzPct val="80000"/>
        <a:buFont typeface="Ubuntu Light" charset="0"/>
        <a:buChar char="‣"/>
        <a:defRPr sz="2500">
          <a:solidFill>
            <a:srgbClr val="4F5146"/>
          </a:solidFill>
          <a:latin typeface="+mj-lt"/>
          <a:ea typeface="+mn-ea"/>
          <a:cs typeface="+mn-cs"/>
          <a:sym typeface="Ubuntu Light" charset="0"/>
        </a:defRPr>
      </a:lvl2pPr>
      <a:lvl3pPr marL="534988" indent="-284163" algn="l" rtl="0" fontAlgn="base">
        <a:lnSpc>
          <a:spcPct val="140000"/>
        </a:lnSpc>
        <a:spcBef>
          <a:spcPct val="0"/>
        </a:spcBef>
        <a:spcAft>
          <a:spcPct val="0"/>
        </a:spcAft>
        <a:buClr>
          <a:srgbClr val="FF0000"/>
        </a:buClr>
        <a:buSzPct val="80000"/>
        <a:buFont typeface="Ubuntu Light" charset="0"/>
        <a:buChar char="‣"/>
        <a:defRPr sz="1700">
          <a:solidFill>
            <a:srgbClr val="4F5146"/>
          </a:solidFill>
          <a:latin typeface="+mj-lt"/>
          <a:ea typeface="+mn-ea"/>
          <a:cs typeface="+mn-cs"/>
          <a:sym typeface="Ubuntu Light" charset="0"/>
        </a:defRPr>
      </a:lvl3pPr>
      <a:lvl4pPr marL="534988" indent="-284163" algn="l" rtl="0" fontAlgn="base">
        <a:lnSpc>
          <a:spcPct val="140000"/>
        </a:lnSpc>
        <a:spcBef>
          <a:spcPct val="0"/>
        </a:spcBef>
        <a:spcAft>
          <a:spcPct val="0"/>
        </a:spcAft>
        <a:buClr>
          <a:srgbClr val="FF0000"/>
        </a:buClr>
        <a:buSzPct val="80000"/>
        <a:buFont typeface="Ubuntu Light" charset="0"/>
        <a:buChar char="‣"/>
        <a:defRPr sz="1700">
          <a:solidFill>
            <a:srgbClr val="4F5146"/>
          </a:solidFill>
          <a:latin typeface="+mj-lt"/>
          <a:ea typeface="+mn-ea"/>
          <a:cs typeface="+mn-cs"/>
          <a:sym typeface="Ubuntu Light" charset="0"/>
        </a:defRPr>
      </a:lvl4pPr>
      <a:lvl5pPr marL="534988" indent="-284163" algn="l" rtl="0" fontAlgn="base">
        <a:lnSpc>
          <a:spcPct val="140000"/>
        </a:lnSpc>
        <a:spcBef>
          <a:spcPct val="0"/>
        </a:spcBef>
        <a:spcAft>
          <a:spcPct val="0"/>
        </a:spcAft>
        <a:buClr>
          <a:srgbClr val="FF0000"/>
        </a:buClr>
        <a:buSzPct val="80000"/>
        <a:buFont typeface="Ubuntu Light" charset="0"/>
        <a:buChar char="‣"/>
        <a:defRPr sz="1700">
          <a:solidFill>
            <a:srgbClr val="4F5146"/>
          </a:solidFill>
          <a:latin typeface="+mj-lt"/>
          <a:ea typeface="+mn-ea"/>
          <a:cs typeface="+mn-cs"/>
          <a:sym typeface="Ubuntu Light" charset="0"/>
        </a:defRPr>
      </a:lvl5pPr>
      <a:lvl6pPr marL="857220" indent="-285740" algn="l" rtl="0" eaLnBrk="1" fontAlgn="base" hangingPunct="1">
        <a:lnSpc>
          <a:spcPct val="140000"/>
        </a:lnSpc>
        <a:spcBef>
          <a:spcPct val="0"/>
        </a:spcBef>
        <a:spcAft>
          <a:spcPct val="0"/>
        </a:spcAft>
        <a:buClr>
          <a:srgbClr val="4F5146"/>
        </a:buClr>
        <a:buSzPct val="80000"/>
        <a:buFont typeface="Ubuntu Light" charset="0"/>
        <a:buChar char="‣"/>
        <a:defRPr sz="1700">
          <a:solidFill>
            <a:srgbClr val="4F5146"/>
          </a:solidFill>
          <a:latin typeface="+mj-lt"/>
          <a:ea typeface="+mn-ea"/>
          <a:cs typeface="+mn-cs"/>
          <a:sym typeface="Ubuntu Light" charset="0"/>
        </a:defRPr>
      </a:lvl6pPr>
      <a:lvl7pPr marL="1178677" indent="-285740" algn="l" rtl="0" eaLnBrk="1" fontAlgn="base" hangingPunct="1">
        <a:lnSpc>
          <a:spcPct val="140000"/>
        </a:lnSpc>
        <a:spcBef>
          <a:spcPct val="0"/>
        </a:spcBef>
        <a:spcAft>
          <a:spcPct val="0"/>
        </a:spcAft>
        <a:buClr>
          <a:srgbClr val="4F5146"/>
        </a:buClr>
        <a:buSzPct val="80000"/>
        <a:buFont typeface="Ubuntu Light" charset="0"/>
        <a:buChar char="‣"/>
        <a:defRPr sz="1700">
          <a:solidFill>
            <a:srgbClr val="4F5146"/>
          </a:solidFill>
          <a:latin typeface="+mj-lt"/>
          <a:ea typeface="+mn-ea"/>
          <a:cs typeface="+mn-cs"/>
          <a:sym typeface="Ubuntu Light" charset="0"/>
        </a:defRPr>
      </a:lvl7pPr>
      <a:lvl8pPr marL="1500134" indent="-285740" algn="l" rtl="0" eaLnBrk="1" fontAlgn="base" hangingPunct="1">
        <a:lnSpc>
          <a:spcPct val="140000"/>
        </a:lnSpc>
        <a:spcBef>
          <a:spcPct val="0"/>
        </a:spcBef>
        <a:spcAft>
          <a:spcPct val="0"/>
        </a:spcAft>
        <a:buClr>
          <a:srgbClr val="4F5146"/>
        </a:buClr>
        <a:buSzPct val="80000"/>
        <a:buFont typeface="Ubuntu Light" charset="0"/>
        <a:buChar char="‣"/>
        <a:defRPr sz="1700">
          <a:solidFill>
            <a:srgbClr val="4F5146"/>
          </a:solidFill>
          <a:latin typeface="+mj-lt"/>
          <a:ea typeface="+mn-ea"/>
          <a:cs typeface="+mn-cs"/>
          <a:sym typeface="Ubuntu Light" charset="0"/>
        </a:defRPr>
      </a:lvl8pPr>
      <a:lvl9pPr marL="1821591" indent="-285740" algn="l" rtl="0" eaLnBrk="1" fontAlgn="base" hangingPunct="1">
        <a:lnSpc>
          <a:spcPct val="140000"/>
        </a:lnSpc>
        <a:spcBef>
          <a:spcPct val="0"/>
        </a:spcBef>
        <a:spcAft>
          <a:spcPct val="0"/>
        </a:spcAft>
        <a:buClr>
          <a:srgbClr val="4F5146"/>
        </a:buClr>
        <a:buSzPct val="80000"/>
        <a:buFont typeface="Ubuntu Light" charset="0"/>
        <a:buChar char="‣"/>
        <a:defRPr sz="1700">
          <a:solidFill>
            <a:srgbClr val="4F5146"/>
          </a:solidFill>
          <a:latin typeface="+mj-lt"/>
          <a:ea typeface="+mn-ea"/>
          <a:cs typeface="+mn-cs"/>
          <a:sym typeface="Ubuntu Light" charset="0"/>
        </a:defRPr>
      </a:lvl9pPr>
    </p:bodyStyle>
    <p:otherStyle>
      <a:defPPr>
        <a:defRPr lang="en-US"/>
      </a:defPPr>
      <a:lvl1pPr marL="0" algn="l" defTabSz="321457" rtl="0" eaLnBrk="1" latinLnBrk="0" hangingPunct="1">
        <a:defRPr sz="1300" kern="1200">
          <a:solidFill>
            <a:schemeClr val="tx1"/>
          </a:solidFill>
          <a:latin typeface="+mn-lt"/>
          <a:ea typeface="+mn-ea"/>
          <a:cs typeface="+mn-cs"/>
        </a:defRPr>
      </a:lvl1pPr>
      <a:lvl2pPr marL="321457" algn="l" defTabSz="321457" rtl="0" eaLnBrk="1" latinLnBrk="0" hangingPunct="1">
        <a:defRPr sz="1300" kern="1200">
          <a:solidFill>
            <a:schemeClr val="tx1"/>
          </a:solidFill>
          <a:latin typeface="+mn-lt"/>
          <a:ea typeface="+mn-ea"/>
          <a:cs typeface="+mn-cs"/>
        </a:defRPr>
      </a:lvl2pPr>
      <a:lvl3pPr marL="642915" algn="l" defTabSz="321457" rtl="0" eaLnBrk="1" latinLnBrk="0" hangingPunct="1">
        <a:defRPr sz="1300" kern="1200">
          <a:solidFill>
            <a:schemeClr val="tx1"/>
          </a:solidFill>
          <a:latin typeface="+mn-lt"/>
          <a:ea typeface="+mn-ea"/>
          <a:cs typeface="+mn-cs"/>
        </a:defRPr>
      </a:lvl3pPr>
      <a:lvl4pPr marL="964372" algn="l" defTabSz="321457" rtl="0" eaLnBrk="1" latinLnBrk="0" hangingPunct="1">
        <a:defRPr sz="1300" kern="1200">
          <a:solidFill>
            <a:schemeClr val="tx1"/>
          </a:solidFill>
          <a:latin typeface="+mn-lt"/>
          <a:ea typeface="+mn-ea"/>
          <a:cs typeface="+mn-cs"/>
        </a:defRPr>
      </a:lvl4pPr>
      <a:lvl5pPr marL="1285829" algn="l" defTabSz="321457" rtl="0" eaLnBrk="1" latinLnBrk="0" hangingPunct="1">
        <a:defRPr sz="1300" kern="1200">
          <a:solidFill>
            <a:schemeClr val="tx1"/>
          </a:solidFill>
          <a:latin typeface="+mn-lt"/>
          <a:ea typeface="+mn-ea"/>
          <a:cs typeface="+mn-cs"/>
        </a:defRPr>
      </a:lvl5pPr>
      <a:lvl6pPr marL="1607287" algn="l" defTabSz="321457" rtl="0" eaLnBrk="1" latinLnBrk="0" hangingPunct="1">
        <a:defRPr sz="1300" kern="1200">
          <a:solidFill>
            <a:schemeClr val="tx1"/>
          </a:solidFill>
          <a:latin typeface="+mn-lt"/>
          <a:ea typeface="+mn-ea"/>
          <a:cs typeface="+mn-cs"/>
        </a:defRPr>
      </a:lvl6pPr>
      <a:lvl7pPr marL="1928744" algn="l" defTabSz="321457" rtl="0" eaLnBrk="1" latinLnBrk="0" hangingPunct="1">
        <a:defRPr sz="1300" kern="1200">
          <a:solidFill>
            <a:schemeClr val="tx1"/>
          </a:solidFill>
          <a:latin typeface="+mn-lt"/>
          <a:ea typeface="+mn-ea"/>
          <a:cs typeface="+mn-cs"/>
        </a:defRPr>
      </a:lvl7pPr>
      <a:lvl8pPr marL="2250201" algn="l" defTabSz="321457" rtl="0" eaLnBrk="1" latinLnBrk="0" hangingPunct="1">
        <a:defRPr sz="1300" kern="1200">
          <a:solidFill>
            <a:schemeClr val="tx1"/>
          </a:solidFill>
          <a:latin typeface="+mn-lt"/>
          <a:ea typeface="+mn-ea"/>
          <a:cs typeface="+mn-cs"/>
        </a:defRPr>
      </a:lvl8pPr>
      <a:lvl9pPr marL="2571659" algn="l" defTabSz="321457" rtl="0" eaLnBrk="1" latinLnBrk="0" hangingPunct="1">
        <a:defRPr sz="13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027" name="Rectangle 3"/>
          <p:cNvSpPr>
            <a:spLocks noGrp="1" noChangeArrowheads="1"/>
          </p:cNvSpPr>
          <p:nvPr>
            <p:ph type="title"/>
          </p:nvPr>
        </p:nvSpPr>
        <p:spPr bwMode="auto">
          <a:xfrm>
            <a:off x="726021" y="482600"/>
            <a:ext cx="10536767" cy="1195388"/>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txBody>
          <a:bodyPr vert="horz" wrap="square" lIns="35717" tIns="35717" rIns="35717" bIns="35717" numCol="1" anchor="t" anchorCtr="0" compatLnSpc="1">
            <a:prstTxWarp prst="textNoShape">
              <a:avLst/>
            </a:prstTxWarp>
          </a:bodyPr>
          <a:lstStyle/>
          <a:p>
            <a:pPr lvl="0"/>
            <a:r>
              <a:rPr lang="ga-IE" dirty="0">
                <a:sym typeface="Ubuntu Light" charset="0"/>
              </a:rPr>
              <a:t>Click to edit Master title style</a:t>
            </a:r>
            <a:endParaRPr lang="en-US" dirty="0">
              <a:sym typeface="Ubuntu Light" charset="0"/>
            </a:endParaRPr>
          </a:p>
        </p:txBody>
      </p:sp>
      <p:pic>
        <p:nvPicPr>
          <p:cNvPr id="5" name="Picture 4"/>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36212" y="5441976"/>
            <a:ext cx="2217976" cy="1167665"/>
          </a:xfrm>
          <a:prstGeom prst="rect">
            <a:avLst/>
          </a:prstGeom>
        </p:spPr>
      </p:pic>
      <p:pic>
        <p:nvPicPr>
          <p:cNvPr id="3" name="Picture 2"/>
          <p:cNvPicPr>
            <a:picLocks noChangeAspect="1"/>
          </p:cNvPicPr>
          <p:nvPr userDrawn="1"/>
        </p:nvPicPr>
        <p:blipFill>
          <a:blip r:embed="rId5"/>
          <a:stretch>
            <a:fillRect/>
          </a:stretch>
        </p:blipFill>
        <p:spPr>
          <a:xfrm>
            <a:off x="6203893" y="5420421"/>
            <a:ext cx="5792391" cy="1057689"/>
          </a:xfrm>
          <a:prstGeom prst="rect">
            <a:avLst/>
          </a:prstGeom>
        </p:spPr>
      </p:pic>
      <p:sp>
        <p:nvSpPr>
          <p:cNvPr id="7" name="TextBox 6"/>
          <p:cNvSpPr txBox="1"/>
          <p:nvPr userDrawn="1"/>
        </p:nvSpPr>
        <p:spPr>
          <a:xfrm>
            <a:off x="4132333" y="6609641"/>
            <a:ext cx="8059667" cy="169277"/>
          </a:xfrm>
          <a:prstGeom prst="rect">
            <a:avLst/>
          </a:prstGeom>
          <a:noFill/>
        </p:spPr>
        <p:txBody>
          <a:bodyPr wrap="square" rtlCol="0">
            <a:spAutoFit/>
          </a:bodyPr>
          <a:lstStyle/>
          <a:p>
            <a:pPr fontAlgn="auto">
              <a:spcBef>
                <a:spcPts val="0"/>
              </a:spcBef>
              <a:spcAft>
                <a:spcPts val="0"/>
              </a:spcAft>
            </a:pPr>
            <a:r>
              <a:rPr lang="en-US" sz="500" dirty="0">
                <a:solidFill>
                  <a:srgbClr val="46473E"/>
                </a:solidFill>
                <a:latin typeface="Ubuntu" panose="020B0504030602030204" pitchFamily="34" charset="0"/>
              </a:rPr>
              <a:t>The mark “CDC” is owned by the US Dept. of Health and Human Services and is used with permission. Use of this logo is not an endorsement by HHS or CDC of any particular product, service, or enterprise.</a:t>
            </a:r>
          </a:p>
        </p:txBody>
      </p:sp>
    </p:spTree>
    <p:extLst>
      <p:ext uri="{BB962C8B-B14F-4D97-AF65-F5344CB8AC3E}">
        <p14:creationId xmlns:p14="http://schemas.microsoft.com/office/powerpoint/2010/main" val="2652510936"/>
      </p:ext>
    </p:extLst>
  </p:cSld>
  <p:clrMap bg1="lt1" tx1="dk1" bg2="lt2" tx2="dk2" accent1="accent1" accent2="accent2" accent3="accent3" accent4="accent4" accent5="accent5" accent6="accent6" hlink="hlink" folHlink="folHlink"/>
  <p:sldLayoutIdLst>
    <p:sldLayoutId id="214748383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rtl="0" eaLnBrk="1" fontAlgn="base" hangingPunct="1">
        <a:spcBef>
          <a:spcPct val="0"/>
        </a:spcBef>
        <a:spcAft>
          <a:spcPct val="0"/>
        </a:spcAft>
        <a:defRPr sz="4800" spc="-75">
          <a:solidFill>
            <a:srgbClr val="FFFFFF"/>
          </a:solidFill>
          <a:latin typeface="+mj-lt"/>
          <a:ea typeface="+mj-ea"/>
          <a:cs typeface="+mj-cs"/>
          <a:sym typeface="Ubuntu Light" charset="0"/>
        </a:defRPr>
      </a:lvl1pPr>
      <a:lvl2pPr algn="l" rtl="0" eaLnBrk="1" fontAlgn="base" hangingPunct="1">
        <a:spcBef>
          <a:spcPct val="0"/>
        </a:spcBef>
        <a:spcAft>
          <a:spcPct val="0"/>
        </a:spcAft>
        <a:defRPr sz="4425">
          <a:solidFill>
            <a:srgbClr val="FFFFFF"/>
          </a:solidFill>
          <a:latin typeface="Ubuntu Light" charset="0"/>
          <a:ea typeface="ヒラギノ角ゴ ProN W3" charset="0"/>
          <a:cs typeface="ヒラギノ角ゴ ProN W3" charset="0"/>
          <a:sym typeface="Ubuntu Light" charset="0"/>
        </a:defRPr>
      </a:lvl2pPr>
      <a:lvl3pPr algn="l" rtl="0" eaLnBrk="1" fontAlgn="base" hangingPunct="1">
        <a:spcBef>
          <a:spcPct val="0"/>
        </a:spcBef>
        <a:spcAft>
          <a:spcPct val="0"/>
        </a:spcAft>
        <a:defRPr sz="4425">
          <a:solidFill>
            <a:srgbClr val="FFFFFF"/>
          </a:solidFill>
          <a:latin typeface="Ubuntu Light" charset="0"/>
          <a:ea typeface="ヒラギノ角ゴ ProN W3" charset="0"/>
          <a:cs typeface="ヒラギノ角ゴ ProN W3" charset="0"/>
          <a:sym typeface="Ubuntu Light" charset="0"/>
        </a:defRPr>
      </a:lvl3pPr>
      <a:lvl4pPr algn="l" rtl="0" eaLnBrk="1" fontAlgn="base" hangingPunct="1">
        <a:spcBef>
          <a:spcPct val="0"/>
        </a:spcBef>
        <a:spcAft>
          <a:spcPct val="0"/>
        </a:spcAft>
        <a:defRPr sz="4425">
          <a:solidFill>
            <a:srgbClr val="FFFFFF"/>
          </a:solidFill>
          <a:latin typeface="Ubuntu Light" charset="0"/>
          <a:ea typeface="ヒラギノ角ゴ ProN W3" charset="0"/>
          <a:cs typeface="ヒラギノ角ゴ ProN W3" charset="0"/>
          <a:sym typeface="Ubuntu Light" charset="0"/>
        </a:defRPr>
      </a:lvl4pPr>
      <a:lvl5pPr algn="l" rtl="0" eaLnBrk="1" fontAlgn="base" hangingPunct="1">
        <a:spcBef>
          <a:spcPct val="0"/>
        </a:spcBef>
        <a:spcAft>
          <a:spcPct val="0"/>
        </a:spcAft>
        <a:defRPr sz="4425">
          <a:solidFill>
            <a:srgbClr val="FFFFFF"/>
          </a:solidFill>
          <a:latin typeface="Ubuntu Light" charset="0"/>
          <a:ea typeface="ヒラギノ角ゴ ProN W3" charset="0"/>
          <a:cs typeface="ヒラギノ角ゴ ProN W3" charset="0"/>
          <a:sym typeface="Ubuntu Light" charset="0"/>
        </a:defRPr>
      </a:lvl5pPr>
      <a:lvl6pPr marL="241093" algn="l" rtl="0" eaLnBrk="1" fontAlgn="base" hangingPunct="1">
        <a:spcBef>
          <a:spcPct val="0"/>
        </a:spcBef>
        <a:spcAft>
          <a:spcPct val="0"/>
        </a:spcAft>
        <a:defRPr sz="4425">
          <a:solidFill>
            <a:srgbClr val="FFFFFF"/>
          </a:solidFill>
          <a:latin typeface="Ubuntu Light" charset="0"/>
          <a:ea typeface="ヒラギノ角ゴ ProN W3" charset="0"/>
          <a:cs typeface="ヒラギノ角ゴ ProN W3" charset="0"/>
          <a:sym typeface="Ubuntu Light" charset="0"/>
        </a:defRPr>
      </a:lvl6pPr>
      <a:lvl7pPr marL="482186" algn="l" rtl="0" eaLnBrk="1" fontAlgn="base" hangingPunct="1">
        <a:spcBef>
          <a:spcPct val="0"/>
        </a:spcBef>
        <a:spcAft>
          <a:spcPct val="0"/>
        </a:spcAft>
        <a:defRPr sz="4425">
          <a:solidFill>
            <a:srgbClr val="FFFFFF"/>
          </a:solidFill>
          <a:latin typeface="Ubuntu Light" charset="0"/>
          <a:ea typeface="ヒラギノ角ゴ ProN W3" charset="0"/>
          <a:cs typeface="ヒラギノ角ゴ ProN W3" charset="0"/>
          <a:sym typeface="Ubuntu Light" charset="0"/>
        </a:defRPr>
      </a:lvl7pPr>
      <a:lvl8pPr marL="723279" algn="l" rtl="0" eaLnBrk="1" fontAlgn="base" hangingPunct="1">
        <a:spcBef>
          <a:spcPct val="0"/>
        </a:spcBef>
        <a:spcAft>
          <a:spcPct val="0"/>
        </a:spcAft>
        <a:defRPr sz="4425">
          <a:solidFill>
            <a:srgbClr val="FFFFFF"/>
          </a:solidFill>
          <a:latin typeface="Ubuntu Light" charset="0"/>
          <a:ea typeface="ヒラギノ角ゴ ProN W3" charset="0"/>
          <a:cs typeface="ヒラギノ角ゴ ProN W3" charset="0"/>
          <a:sym typeface="Ubuntu Light" charset="0"/>
        </a:defRPr>
      </a:lvl8pPr>
      <a:lvl9pPr marL="964372" algn="l" rtl="0" eaLnBrk="1" fontAlgn="base" hangingPunct="1">
        <a:spcBef>
          <a:spcPct val="0"/>
        </a:spcBef>
        <a:spcAft>
          <a:spcPct val="0"/>
        </a:spcAft>
        <a:defRPr sz="4425">
          <a:solidFill>
            <a:srgbClr val="FFFFFF"/>
          </a:solidFill>
          <a:latin typeface="Ubuntu Light" charset="0"/>
          <a:ea typeface="ヒラギノ角ゴ ProN W3" charset="0"/>
          <a:cs typeface="ヒラギノ角ゴ ProN W3" charset="0"/>
          <a:sym typeface="Ubuntu Light" charset="0"/>
        </a:defRPr>
      </a:lvl9pPr>
    </p:titleStyle>
    <p:bodyStyle>
      <a:lvl1pPr marL="179785" indent="-179785" algn="l" rtl="0" eaLnBrk="1" fontAlgn="base" hangingPunct="1">
        <a:lnSpc>
          <a:spcPct val="140000"/>
        </a:lnSpc>
        <a:spcBef>
          <a:spcPct val="0"/>
        </a:spcBef>
        <a:spcAft>
          <a:spcPct val="0"/>
        </a:spcAft>
        <a:defRPr sz="2400" spc="-38">
          <a:solidFill>
            <a:schemeClr val="bg1"/>
          </a:solidFill>
          <a:latin typeface="Ubuntu "/>
          <a:ea typeface="+mn-ea"/>
          <a:cs typeface="+mn-cs"/>
          <a:sym typeface="Ubuntu Light" charset="0"/>
        </a:defRPr>
      </a:lvl1pPr>
      <a:lvl2pPr marL="391716" indent="-150019" algn="l" rtl="0" eaLnBrk="1" fontAlgn="base" hangingPunct="1">
        <a:lnSpc>
          <a:spcPct val="140000"/>
        </a:lnSpc>
        <a:spcBef>
          <a:spcPct val="0"/>
        </a:spcBef>
        <a:spcAft>
          <a:spcPct val="0"/>
        </a:spcAft>
        <a:defRPr sz="2400" spc="-38">
          <a:solidFill>
            <a:schemeClr val="bg1"/>
          </a:solidFill>
          <a:latin typeface="Ubuntu "/>
          <a:ea typeface="+mn-ea"/>
          <a:cs typeface="+mn-cs"/>
          <a:sym typeface="Ubuntu Light" charset="0"/>
        </a:defRPr>
      </a:lvl2pPr>
      <a:lvl3pPr marL="602456" indent="-120254" algn="l" rtl="0" eaLnBrk="1" fontAlgn="base" hangingPunct="1">
        <a:lnSpc>
          <a:spcPct val="140000"/>
        </a:lnSpc>
        <a:spcBef>
          <a:spcPct val="0"/>
        </a:spcBef>
        <a:spcAft>
          <a:spcPct val="0"/>
        </a:spcAft>
        <a:defRPr sz="2400" spc="-38">
          <a:solidFill>
            <a:schemeClr val="bg1"/>
          </a:solidFill>
          <a:latin typeface="Ubuntu "/>
          <a:ea typeface="+mn-ea"/>
          <a:cs typeface="+mn-cs"/>
          <a:sym typeface="Ubuntu Light" charset="0"/>
        </a:defRPr>
      </a:lvl3pPr>
      <a:lvl4pPr marL="842963" indent="-120254" algn="l" rtl="0" eaLnBrk="1" fontAlgn="base" hangingPunct="1">
        <a:lnSpc>
          <a:spcPct val="140000"/>
        </a:lnSpc>
        <a:spcBef>
          <a:spcPct val="0"/>
        </a:spcBef>
        <a:spcAft>
          <a:spcPct val="0"/>
        </a:spcAft>
        <a:defRPr sz="2400" spc="-38">
          <a:solidFill>
            <a:schemeClr val="bg1"/>
          </a:solidFill>
          <a:latin typeface="Ubuntu "/>
          <a:ea typeface="+mn-ea"/>
          <a:cs typeface="+mn-cs"/>
          <a:sym typeface="Ubuntu Light" charset="0"/>
        </a:defRPr>
      </a:lvl4pPr>
      <a:lvl5pPr marL="1084660" indent="-120254" algn="l" rtl="0" eaLnBrk="1" fontAlgn="base" hangingPunct="1">
        <a:lnSpc>
          <a:spcPct val="140000"/>
        </a:lnSpc>
        <a:spcBef>
          <a:spcPct val="0"/>
        </a:spcBef>
        <a:spcAft>
          <a:spcPct val="0"/>
        </a:spcAft>
        <a:defRPr sz="2400" spc="-38">
          <a:solidFill>
            <a:schemeClr val="bg1"/>
          </a:solidFill>
          <a:latin typeface="Ubuntu "/>
          <a:ea typeface="+mn-ea"/>
          <a:cs typeface="+mn-cs"/>
          <a:sym typeface="Ubuntu Light" charset="0"/>
        </a:defRPr>
      </a:lvl5pPr>
      <a:lvl6pPr marL="241093" algn="l" rtl="0" eaLnBrk="1" fontAlgn="base" hangingPunct="1">
        <a:lnSpc>
          <a:spcPct val="140000"/>
        </a:lnSpc>
        <a:spcBef>
          <a:spcPct val="0"/>
        </a:spcBef>
        <a:spcAft>
          <a:spcPct val="0"/>
        </a:spcAft>
        <a:defRPr sz="1875">
          <a:solidFill>
            <a:srgbClr val="FEFDD5"/>
          </a:solidFill>
          <a:latin typeface="+mn-lt"/>
          <a:ea typeface="+mn-ea"/>
          <a:cs typeface="+mn-cs"/>
          <a:sym typeface="Ubuntu Light" charset="0"/>
        </a:defRPr>
      </a:lvl6pPr>
      <a:lvl7pPr marL="482186" algn="l" rtl="0" eaLnBrk="1" fontAlgn="base" hangingPunct="1">
        <a:lnSpc>
          <a:spcPct val="140000"/>
        </a:lnSpc>
        <a:spcBef>
          <a:spcPct val="0"/>
        </a:spcBef>
        <a:spcAft>
          <a:spcPct val="0"/>
        </a:spcAft>
        <a:defRPr sz="1875">
          <a:solidFill>
            <a:srgbClr val="FEFDD5"/>
          </a:solidFill>
          <a:latin typeface="+mn-lt"/>
          <a:ea typeface="+mn-ea"/>
          <a:cs typeface="+mn-cs"/>
          <a:sym typeface="Ubuntu Light" charset="0"/>
        </a:defRPr>
      </a:lvl7pPr>
      <a:lvl8pPr marL="723279" algn="l" rtl="0" eaLnBrk="1" fontAlgn="base" hangingPunct="1">
        <a:lnSpc>
          <a:spcPct val="140000"/>
        </a:lnSpc>
        <a:spcBef>
          <a:spcPct val="0"/>
        </a:spcBef>
        <a:spcAft>
          <a:spcPct val="0"/>
        </a:spcAft>
        <a:defRPr sz="1875">
          <a:solidFill>
            <a:srgbClr val="FEFDD5"/>
          </a:solidFill>
          <a:latin typeface="+mn-lt"/>
          <a:ea typeface="+mn-ea"/>
          <a:cs typeface="+mn-cs"/>
          <a:sym typeface="Ubuntu Light" charset="0"/>
        </a:defRPr>
      </a:lvl8pPr>
      <a:lvl9pPr marL="964372" algn="l" rtl="0" eaLnBrk="1" fontAlgn="base" hangingPunct="1">
        <a:lnSpc>
          <a:spcPct val="140000"/>
        </a:lnSpc>
        <a:spcBef>
          <a:spcPct val="0"/>
        </a:spcBef>
        <a:spcAft>
          <a:spcPct val="0"/>
        </a:spcAft>
        <a:defRPr sz="1875">
          <a:solidFill>
            <a:srgbClr val="FEFDD5"/>
          </a:solidFill>
          <a:latin typeface="+mn-lt"/>
          <a:ea typeface="+mn-ea"/>
          <a:cs typeface="+mn-cs"/>
          <a:sym typeface="Ubuntu Light" charset="0"/>
        </a:defRPr>
      </a:lvl9pPr>
    </p:bodyStyle>
    <p:otherStyle>
      <a:defPPr>
        <a:defRPr lang="en-US"/>
      </a:defPPr>
      <a:lvl1pPr marL="0" algn="l" defTabSz="241093" rtl="0" eaLnBrk="1" latinLnBrk="0" hangingPunct="1">
        <a:defRPr sz="975" kern="1200">
          <a:solidFill>
            <a:schemeClr val="tx1"/>
          </a:solidFill>
          <a:latin typeface="+mn-lt"/>
          <a:ea typeface="+mn-ea"/>
          <a:cs typeface="+mn-cs"/>
        </a:defRPr>
      </a:lvl1pPr>
      <a:lvl2pPr marL="241093" algn="l" defTabSz="241093" rtl="0" eaLnBrk="1" latinLnBrk="0" hangingPunct="1">
        <a:defRPr sz="975" kern="1200">
          <a:solidFill>
            <a:schemeClr val="tx1"/>
          </a:solidFill>
          <a:latin typeface="+mn-lt"/>
          <a:ea typeface="+mn-ea"/>
          <a:cs typeface="+mn-cs"/>
        </a:defRPr>
      </a:lvl2pPr>
      <a:lvl3pPr marL="482186" algn="l" defTabSz="241093" rtl="0" eaLnBrk="1" latinLnBrk="0" hangingPunct="1">
        <a:defRPr sz="975" kern="1200">
          <a:solidFill>
            <a:schemeClr val="tx1"/>
          </a:solidFill>
          <a:latin typeface="+mn-lt"/>
          <a:ea typeface="+mn-ea"/>
          <a:cs typeface="+mn-cs"/>
        </a:defRPr>
      </a:lvl3pPr>
      <a:lvl4pPr marL="723279" algn="l" defTabSz="241093" rtl="0" eaLnBrk="1" latinLnBrk="0" hangingPunct="1">
        <a:defRPr sz="975" kern="1200">
          <a:solidFill>
            <a:schemeClr val="tx1"/>
          </a:solidFill>
          <a:latin typeface="+mn-lt"/>
          <a:ea typeface="+mn-ea"/>
          <a:cs typeface="+mn-cs"/>
        </a:defRPr>
      </a:lvl4pPr>
      <a:lvl5pPr marL="964372" algn="l" defTabSz="241093" rtl="0" eaLnBrk="1" latinLnBrk="0" hangingPunct="1">
        <a:defRPr sz="975" kern="1200">
          <a:solidFill>
            <a:schemeClr val="tx1"/>
          </a:solidFill>
          <a:latin typeface="+mn-lt"/>
          <a:ea typeface="+mn-ea"/>
          <a:cs typeface="+mn-cs"/>
        </a:defRPr>
      </a:lvl5pPr>
      <a:lvl6pPr marL="1205465" algn="l" defTabSz="241093" rtl="0" eaLnBrk="1" latinLnBrk="0" hangingPunct="1">
        <a:defRPr sz="975" kern="1200">
          <a:solidFill>
            <a:schemeClr val="tx1"/>
          </a:solidFill>
          <a:latin typeface="+mn-lt"/>
          <a:ea typeface="+mn-ea"/>
          <a:cs typeface="+mn-cs"/>
        </a:defRPr>
      </a:lvl6pPr>
      <a:lvl7pPr marL="1446558" algn="l" defTabSz="241093" rtl="0" eaLnBrk="1" latinLnBrk="0" hangingPunct="1">
        <a:defRPr sz="975" kern="1200">
          <a:solidFill>
            <a:schemeClr val="tx1"/>
          </a:solidFill>
          <a:latin typeface="+mn-lt"/>
          <a:ea typeface="+mn-ea"/>
          <a:cs typeface="+mn-cs"/>
        </a:defRPr>
      </a:lvl7pPr>
      <a:lvl8pPr marL="1687651" algn="l" defTabSz="241093" rtl="0" eaLnBrk="1" latinLnBrk="0" hangingPunct="1">
        <a:defRPr sz="975" kern="1200">
          <a:solidFill>
            <a:schemeClr val="tx1"/>
          </a:solidFill>
          <a:latin typeface="+mn-lt"/>
          <a:ea typeface="+mn-ea"/>
          <a:cs typeface="+mn-cs"/>
        </a:defRPr>
      </a:lvl8pPr>
      <a:lvl9pPr marL="1928744" algn="l" defTabSz="241093" rtl="0" eaLnBrk="1" latinLnBrk="0" hangingPunct="1">
        <a:defRPr sz="975"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3"/>
          <a:stretch>
            <a:fillRect/>
          </a:stretch>
        </p:blipFill>
        <p:spPr>
          <a:xfrm>
            <a:off x="0" y="100584"/>
            <a:ext cx="12192000" cy="6656832"/>
          </a:xfrm>
          <a:prstGeom prst="rect">
            <a:avLst/>
          </a:prstGeom>
        </p:spPr>
      </p:pic>
    </p:spTree>
    <p:extLst>
      <p:ext uri="{BB962C8B-B14F-4D97-AF65-F5344CB8AC3E}">
        <p14:creationId xmlns:p14="http://schemas.microsoft.com/office/powerpoint/2010/main" val="3461207652"/>
      </p:ext>
    </p:extLst>
  </p:cSld>
  <p:clrMap bg1="lt1" tx1="dk1" bg2="lt2" tx2="dk2" accent1="accent1" accent2="accent2" accent3="accent3" accent4="accent4" accent5="accent5" accent6="accent6" hlink="hlink" folHlink="folHlink"/>
  <p:sldLayoutIdLst>
    <p:sldLayoutId id="21474838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US">
              <a:solidFill>
                <a:srgbClr val="FFFFFF"/>
              </a:solidFill>
            </a:endParaRPr>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US">
              <a:solidFill>
                <a:srgbClr val="FFFFFF"/>
              </a:solidFill>
            </a:endParaRP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A7C14491-C102-4B8D-8817-A7B95F83A638}"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793993854"/>
      </p:ext>
    </p:extLst>
  </p:cSld>
  <p:clrMap bg1="dk2" tx1="lt1" bg2="dk1" tx2="lt2" accent1="accent1" accent2="accent2" accent3="accent3" accent4="accent4" accent5="accent5" accent6="accent6" hlink="hlink" folHlink="folHlink"/>
  <p:sldLayoutIdLst>
    <p:sldLayoutId id="2147483725" r:id="rId1"/>
    <p:sldLayoutId id="2147483834"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US">
              <a:solidFill>
                <a:srgbClr val="FFFFFF"/>
              </a:solidFill>
            </a:endParaRPr>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US">
              <a:solidFill>
                <a:srgbClr val="FFFFFF"/>
              </a:solidFill>
            </a:endParaRP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A7C14491-C102-4B8D-8817-A7B95F83A638}"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020719795"/>
      </p:ext>
    </p:extLst>
  </p:cSld>
  <p:clrMap bg1="dk2" tx1="lt1" bg2="dk1"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US">
              <a:solidFill>
                <a:srgbClr val="FFFFFF"/>
              </a:solidFill>
            </a:endParaRPr>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US">
              <a:solidFill>
                <a:srgbClr val="FFFFFF"/>
              </a:solidFill>
            </a:endParaRP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A7C14491-C102-4B8D-8817-A7B95F83A638}"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3090129527"/>
      </p:ext>
    </p:extLst>
  </p:cSld>
  <p:clrMap bg1="dk2" tx1="lt1" bg2="dk1" tx2="lt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US">
              <a:solidFill>
                <a:srgbClr val="FFFFFF"/>
              </a:solidFill>
            </a:endParaRPr>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US">
              <a:solidFill>
                <a:srgbClr val="FFFFFF"/>
              </a:solidFill>
            </a:endParaRP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A7C14491-C102-4B8D-8817-A7B95F83A638}"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152277248"/>
      </p:ext>
    </p:extLst>
  </p:cSld>
  <p:clrMap bg1="dk2" tx1="lt1" bg2="dk1" tx2="lt2" accent1="accent1" accent2="accent2" accent3="accent3" accent4="accent4" accent5="accent5" accent6="accent6" hlink="hlink" folHlink="folHlink"/>
  <p:sldLayoutIdLst>
    <p:sldLayoutId id="2147483767" r:id="rId1"/>
    <p:sldLayoutId id="2147483768" r:id="rId2"/>
    <p:sldLayoutId id="2147483769" r:id="rId3"/>
    <p:sldLayoutId id="2147483832"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 id="2147483779"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US">
              <a:solidFill>
                <a:srgbClr val="FFFFFF"/>
              </a:solidFill>
            </a:endParaRPr>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US">
              <a:solidFill>
                <a:srgbClr val="FFFFFF"/>
              </a:solidFill>
            </a:endParaRP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A7C14491-C102-4B8D-8817-A7B95F83A638}"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601078822"/>
      </p:ext>
    </p:extLst>
  </p:cSld>
  <p:clrMap bg1="dk2" tx1="lt1" bg2="dk1"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11266"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2"/>
          <p:cNvSpPr>
            <a:spLocks noGrp="1" noChangeArrowheads="1"/>
          </p:cNvSpPr>
          <p:nvPr>
            <p:ph type="body" idx="1"/>
          </p:nvPr>
        </p:nvSpPr>
        <p:spPr bwMode="auto">
          <a:xfrm>
            <a:off x="726017" y="1741488"/>
            <a:ext cx="10549467"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35717" tIns="35717" rIns="35717" bIns="35717" numCol="1" anchor="t" anchorCtr="0" compatLnSpc="1">
            <a:prstTxWarp prst="textNoShape">
              <a:avLst/>
            </a:prstTxWarp>
          </a:bodyPr>
          <a:lstStyle/>
          <a:p>
            <a:pPr lvl="0"/>
            <a:r>
              <a:rPr lang="ga-IE" altLang="en-US">
                <a:sym typeface="Ubuntu" charset="0"/>
              </a:rPr>
              <a:t>Click to edit Master text styles</a:t>
            </a:r>
          </a:p>
          <a:p>
            <a:pPr lvl="1"/>
            <a:r>
              <a:rPr lang="ga-IE" altLang="en-US">
                <a:sym typeface="Ubuntu Light" charset="0"/>
              </a:rPr>
              <a:t>Second level</a:t>
            </a:r>
          </a:p>
          <a:p>
            <a:pPr lvl="2"/>
            <a:r>
              <a:rPr lang="ga-IE" altLang="en-US">
                <a:sym typeface="Ubuntu Light" charset="0"/>
              </a:rPr>
              <a:t>Third level</a:t>
            </a:r>
          </a:p>
          <a:p>
            <a:pPr lvl="3"/>
            <a:r>
              <a:rPr lang="ga-IE" altLang="en-US">
                <a:sym typeface="Ubuntu Light" charset="0"/>
              </a:rPr>
              <a:t>Fourth level</a:t>
            </a:r>
          </a:p>
          <a:p>
            <a:pPr lvl="4"/>
            <a:r>
              <a:rPr lang="ga-IE" altLang="en-US">
                <a:sym typeface="Ubuntu Light" charset="0"/>
              </a:rPr>
              <a:t>Fifth level</a:t>
            </a:r>
            <a:endParaRPr lang="en-US" altLang="en-US">
              <a:sym typeface="Ubuntu Light" charset="0"/>
            </a:endParaRPr>
          </a:p>
        </p:txBody>
      </p:sp>
      <p:sp>
        <p:nvSpPr>
          <p:cNvPr id="2051" name="Rectangle 3"/>
          <p:cNvSpPr>
            <a:spLocks noGrp="1" noChangeArrowheads="1"/>
          </p:cNvSpPr>
          <p:nvPr>
            <p:ph type="title"/>
          </p:nvPr>
        </p:nvSpPr>
        <p:spPr bwMode="auto">
          <a:xfrm>
            <a:off x="726018" y="366713"/>
            <a:ext cx="9402233" cy="1046162"/>
          </a:xfrm>
          <a:prstGeom prst="rect">
            <a:avLst/>
          </a:prstGeom>
          <a:noFill/>
          <a:ln>
            <a:noFill/>
          </a:ln>
          <a:effectLst/>
          <a:extLst>
            <a:ext uri="{909E8E84-426E-40dd-AFC4-6F175D3DCCD1}"/>
            <a:ext uri="{91240B29-F687-4f45-9708-019B960494DF}"/>
            <a:ext uri="{AF507438-7753-43e0-B8FC-AC1667EBCBE1}"/>
          </a:extLst>
        </p:spPr>
        <p:txBody>
          <a:bodyPr vert="horz" wrap="square" lIns="35717" tIns="35717" rIns="35717" bIns="35717" numCol="1" anchor="ctr" anchorCtr="0" compatLnSpc="1">
            <a:prstTxWarp prst="textNoShape">
              <a:avLst/>
            </a:prstTxWarp>
          </a:bodyPr>
          <a:lstStyle/>
          <a:p>
            <a:pPr lvl="0"/>
            <a:r>
              <a:rPr lang="ga-IE" altLang="en-US">
                <a:sym typeface="Ubuntu Light" charset="0"/>
              </a:rPr>
              <a:t>Click to edit Master title style</a:t>
            </a:r>
            <a:endParaRPr lang="en-US" altLang="en-US">
              <a:sym typeface="Ubuntu Light" charset="0"/>
            </a:endParaRPr>
          </a:p>
        </p:txBody>
      </p:sp>
      <p:sp>
        <p:nvSpPr>
          <p:cNvPr id="2052" name="Text Box 4"/>
          <p:cNvSpPr txBox="1">
            <a:spLocks noGrp="1" noChangeArrowheads="1"/>
          </p:cNvSpPr>
          <p:nvPr>
            <p:ph type="sldNum" sz="quarter" idx="4"/>
          </p:nvPr>
        </p:nvSpPr>
        <p:spPr bwMode="auto">
          <a:xfrm>
            <a:off x="738718" y="6470651"/>
            <a:ext cx="4665133" cy="187325"/>
          </a:xfrm>
          <a:prstGeom prst="rect">
            <a:avLst/>
          </a:prstGeom>
          <a:noFill/>
          <a:ln>
            <a:noFill/>
          </a:ln>
          <a:effectLst/>
          <a:extLst>
            <a:ext uri="{909E8E84-426E-40dd-AFC4-6F175D3DCCD1}"/>
            <a:ext uri="{91240B29-F687-4f45-9708-019B960494DF}"/>
            <a:ext uri="{AF507438-7753-43e0-B8FC-AC1667EBCBE1}"/>
          </a:extLst>
        </p:spPr>
        <p:txBody>
          <a:bodyPr vert="horz" wrap="none" lIns="64291" tIns="32146" rIns="64291" bIns="32146" numCol="1" anchor="t" anchorCtr="0" compatLnSpc="1">
            <a:prstTxWarp prst="textNoShape">
              <a:avLst/>
            </a:prstTxWarp>
          </a:bodyPr>
          <a:lstStyle>
            <a:lvl1pPr>
              <a:defRPr sz="900">
                <a:latin typeface="Ubuntu" charset="0"/>
                <a:ea typeface="ヒラギノ角ゴ ProN W3" charset="-128"/>
                <a:sym typeface="Ubuntu" charset="0"/>
              </a:defRPr>
            </a:lvl1pPr>
          </a:lstStyle>
          <a:p>
            <a:fld id="{EDB415E5-223C-564C-A4A4-9AFBF4BEC123}" type="slidenum">
              <a:rPr lang="en-US" altLang="en-US"/>
              <a:pPr/>
              <a:t>‹#›</a:t>
            </a:fld>
            <a:r>
              <a:rPr lang="en-US" altLang="en-US">
                <a:solidFill>
                  <a:srgbClr val="2E3333"/>
                </a:solidFill>
              </a:rPr>
              <a:t> /  </a:t>
            </a:r>
            <a:r>
              <a:rPr lang="en-US" altLang="en-US">
                <a:solidFill>
                  <a:srgbClr val="2E3333"/>
                </a:solidFill>
                <a:ea typeface="MS PGothic" charset="-128"/>
              </a:rPr>
              <a:t>Special Olympics</a:t>
            </a:r>
          </a:p>
        </p:txBody>
      </p:sp>
      <p:sp>
        <p:nvSpPr>
          <p:cNvPr id="2" name="Rectangle 1"/>
          <p:cNvSpPr/>
          <p:nvPr userDrawn="1"/>
        </p:nvSpPr>
        <p:spPr bwMode="auto">
          <a:xfrm>
            <a:off x="10256389" y="243068"/>
            <a:ext cx="1434041" cy="1169807"/>
          </a:xfrm>
          <a:prstGeom prst="rect">
            <a:avLst/>
          </a:prstGeom>
          <a:solidFill>
            <a:schemeClr val="bg1"/>
          </a:solidFill>
          <a:ln w="25400" cap="flat" cmpd="sng" algn="ctr">
            <a:no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pic>
        <p:nvPicPr>
          <p:cNvPr id="8" name="Picture 7">
            <a:extLst>
              <a:ext uri="{FF2B5EF4-FFF2-40B4-BE49-F238E27FC236}">
                <a16:creationId xmlns:a16="http://schemas.microsoft.com/office/drawing/2014/main" id="{180FD18F-DA0D-424A-B65A-F358ABCBBED2}"/>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l="71473"/>
          <a:stretch/>
        </p:blipFill>
        <p:spPr>
          <a:xfrm>
            <a:off x="10324618" y="128442"/>
            <a:ext cx="1365812" cy="1468508"/>
          </a:xfrm>
          <a:prstGeom prst="rect">
            <a:avLst/>
          </a:prstGeom>
        </p:spPr>
      </p:pic>
    </p:spTree>
  </p:cSld>
  <p:clrMap bg1="lt1" tx1="dk1" bg2="lt2" tx2="dk2" accent1="accent1" accent2="accent2" accent3="accent3" accent4="accent4" accent5="accent5" accent6="accent6" hlink="hlink" folHlink="folHlink"/>
  <p:sldLayoutIdLst>
    <p:sldLayoutId id="2147483770" r:id="rId1"/>
  </p:sldLayoutIdLst>
  <p:transition spd="med">
    <p:fade/>
  </p:transition>
  <p:hf hdr="0" ftr="0" dt="0"/>
  <p:txStyles>
    <p:titleStyle>
      <a:lvl1pPr algn="l" rtl="0" fontAlgn="base">
        <a:lnSpc>
          <a:spcPts val="3600"/>
        </a:lnSpc>
        <a:spcBef>
          <a:spcPct val="0"/>
        </a:spcBef>
        <a:spcAft>
          <a:spcPct val="0"/>
        </a:spcAft>
        <a:defRPr sz="3600" spc="-100">
          <a:solidFill>
            <a:schemeClr val="tx1"/>
          </a:solidFill>
          <a:latin typeface="+mj-lt"/>
          <a:ea typeface="+mj-ea"/>
          <a:cs typeface="+mj-cs"/>
          <a:sym typeface="Ubuntu Light" charset="0"/>
        </a:defRPr>
      </a:lvl1pPr>
      <a:lvl2pPr algn="l" rtl="0" fontAlgn="base">
        <a:lnSpc>
          <a:spcPts val="3600"/>
        </a:lnSpc>
        <a:spcBef>
          <a:spcPct val="0"/>
        </a:spcBef>
        <a:spcAft>
          <a:spcPct val="0"/>
        </a:spcAft>
        <a:defRPr sz="3600">
          <a:solidFill>
            <a:schemeClr val="tx1"/>
          </a:solidFill>
          <a:latin typeface="Ubuntu Light" charset="0"/>
          <a:ea typeface="ヒラギノ角ゴ ProN W3" charset="0"/>
          <a:cs typeface="ヒラギノ角ゴ ProN W3" charset="0"/>
          <a:sym typeface="Ubuntu Light" charset="0"/>
        </a:defRPr>
      </a:lvl2pPr>
      <a:lvl3pPr algn="l" rtl="0" fontAlgn="base">
        <a:lnSpc>
          <a:spcPts val="3600"/>
        </a:lnSpc>
        <a:spcBef>
          <a:spcPct val="0"/>
        </a:spcBef>
        <a:spcAft>
          <a:spcPct val="0"/>
        </a:spcAft>
        <a:defRPr sz="3600">
          <a:solidFill>
            <a:schemeClr val="tx1"/>
          </a:solidFill>
          <a:latin typeface="Ubuntu Light" charset="0"/>
          <a:ea typeface="ヒラギノ角ゴ ProN W3" charset="0"/>
          <a:cs typeface="ヒラギノ角ゴ ProN W3" charset="0"/>
          <a:sym typeface="Ubuntu Light" charset="0"/>
        </a:defRPr>
      </a:lvl3pPr>
      <a:lvl4pPr algn="l" rtl="0" fontAlgn="base">
        <a:lnSpc>
          <a:spcPts val="3600"/>
        </a:lnSpc>
        <a:spcBef>
          <a:spcPct val="0"/>
        </a:spcBef>
        <a:spcAft>
          <a:spcPct val="0"/>
        </a:spcAft>
        <a:defRPr sz="3600">
          <a:solidFill>
            <a:schemeClr val="tx1"/>
          </a:solidFill>
          <a:latin typeface="Ubuntu Light" charset="0"/>
          <a:ea typeface="ヒラギノ角ゴ ProN W3" charset="0"/>
          <a:cs typeface="ヒラギノ角ゴ ProN W3" charset="0"/>
          <a:sym typeface="Ubuntu Light" charset="0"/>
        </a:defRPr>
      </a:lvl4pPr>
      <a:lvl5pPr algn="l" rtl="0" fontAlgn="base">
        <a:lnSpc>
          <a:spcPts val="3600"/>
        </a:lnSpc>
        <a:spcBef>
          <a:spcPct val="0"/>
        </a:spcBef>
        <a:spcAft>
          <a:spcPct val="0"/>
        </a:spcAft>
        <a:defRPr sz="3600">
          <a:solidFill>
            <a:schemeClr val="tx1"/>
          </a:solidFill>
          <a:latin typeface="Ubuntu Light" charset="0"/>
          <a:ea typeface="ヒラギノ角ゴ ProN W3" charset="0"/>
          <a:cs typeface="ヒラギノ角ゴ ProN W3" charset="0"/>
          <a:sym typeface="Ubuntu Light" charset="0"/>
        </a:defRPr>
      </a:lvl5pPr>
      <a:lvl6pPr marL="321457"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6pPr>
      <a:lvl7pPr marL="642915"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7pPr>
      <a:lvl8pPr marL="964372"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8pPr>
      <a:lvl9pPr marL="1285829"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9pPr>
    </p:titleStyle>
    <p:bodyStyle>
      <a:lvl1pPr marL="239713" indent="-239713" algn="l" rtl="0" fontAlgn="base">
        <a:lnSpc>
          <a:spcPct val="110000"/>
        </a:lnSpc>
        <a:spcBef>
          <a:spcPts val="850"/>
        </a:spcBef>
        <a:spcAft>
          <a:spcPct val="0"/>
        </a:spcAft>
        <a:defRPr sz="2500">
          <a:solidFill>
            <a:schemeClr val="tx1"/>
          </a:solidFill>
          <a:latin typeface="+mn-lt"/>
          <a:ea typeface="+mn-ea"/>
          <a:cs typeface="+mn-cs"/>
          <a:sym typeface="Ubuntu" charset="0"/>
        </a:defRPr>
      </a:lvl1pPr>
      <a:lvl2pPr marL="284163" indent="-284163" algn="l" rtl="0" fontAlgn="base">
        <a:lnSpc>
          <a:spcPct val="110000"/>
        </a:lnSpc>
        <a:spcBef>
          <a:spcPts val="850"/>
        </a:spcBef>
        <a:spcAft>
          <a:spcPct val="0"/>
        </a:spcAft>
        <a:buClr>
          <a:srgbClr val="FF0000"/>
        </a:buClr>
        <a:buSzPct val="80000"/>
        <a:buFont typeface="Ubuntu Light" charset="0"/>
        <a:buChar char="‣"/>
        <a:defRPr sz="2500">
          <a:solidFill>
            <a:srgbClr val="4F5146"/>
          </a:solidFill>
          <a:latin typeface="+mj-lt"/>
          <a:ea typeface="+mn-ea"/>
          <a:cs typeface="+mn-cs"/>
          <a:sym typeface="Ubuntu Light" charset="0"/>
        </a:defRPr>
      </a:lvl2pPr>
      <a:lvl3pPr marL="534988" indent="-284163" algn="l" rtl="0" fontAlgn="base">
        <a:lnSpc>
          <a:spcPct val="140000"/>
        </a:lnSpc>
        <a:spcBef>
          <a:spcPct val="0"/>
        </a:spcBef>
        <a:spcAft>
          <a:spcPct val="0"/>
        </a:spcAft>
        <a:buClr>
          <a:srgbClr val="FF0000"/>
        </a:buClr>
        <a:buSzPct val="80000"/>
        <a:buFont typeface="Ubuntu Light" charset="0"/>
        <a:buChar char="‣"/>
        <a:defRPr sz="1700">
          <a:solidFill>
            <a:srgbClr val="4F5146"/>
          </a:solidFill>
          <a:latin typeface="+mj-lt"/>
          <a:ea typeface="+mn-ea"/>
          <a:cs typeface="+mn-cs"/>
          <a:sym typeface="Ubuntu Light" charset="0"/>
        </a:defRPr>
      </a:lvl3pPr>
      <a:lvl4pPr marL="534988" indent="-284163" algn="l" rtl="0" fontAlgn="base">
        <a:lnSpc>
          <a:spcPct val="140000"/>
        </a:lnSpc>
        <a:spcBef>
          <a:spcPct val="0"/>
        </a:spcBef>
        <a:spcAft>
          <a:spcPct val="0"/>
        </a:spcAft>
        <a:buClr>
          <a:srgbClr val="FF0000"/>
        </a:buClr>
        <a:buSzPct val="80000"/>
        <a:buFont typeface="Ubuntu Light" charset="0"/>
        <a:buChar char="‣"/>
        <a:defRPr sz="1700">
          <a:solidFill>
            <a:srgbClr val="4F5146"/>
          </a:solidFill>
          <a:latin typeface="+mj-lt"/>
          <a:ea typeface="+mn-ea"/>
          <a:cs typeface="+mn-cs"/>
          <a:sym typeface="Ubuntu Light" charset="0"/>
        </a:defRPr>
      </a:lvl4pPr>
      <a:lvl5pPr marL="534988" indent="-284163" algn="l" rtl="0" fontAlgn="base">
        <a:lnSpc>
          <a:spcPct val="140000"/>
        </a:lnSpc>
        <a:spcBef>
          <a:spcPct val="0"/>
        </a:spcBef>
        <a:spcAft>
          <a:spcPct val="0"/>
        </a:spcAft>
        <a:buClr>
          <a:srgbClr val="FF0000"/>
        </a:buClr>
        <a:buSzPct val="80000"/>
        <a:buFont typeface="Ubuntu Light" charset="0"/>
        <a:buChar char="‣"/>
        <a:defRPr sz="1700">
          <a:solidFill>
            <a:srgbClr val="4F5146"/>
          </a:solidFill>
          <a:latin typeface="+mj-lt"/>
          <a:ea typeface="+mn-ea"/>
          <a:cs typeface="+mn-cs"/>
          <a:sym typeface="Ubuntu Light" charset="0"/>
        </a:defRPr>
      </a:lvl5pPr>
      <a:lvl6pPr marL="857220" indent="-285740" algn="l" rtl="0" eaLnBrk="1" fontAlgn="base" hangingPunct="1">
        <a:lnSpc>
          <a:spcPct val="140000"/>
        </a:lnSpc>
        <a:spcBef>
          <a:spcPct val="0"/>
        </a:spcBef>
        <a:spcAft>
          <a:spcPct val="0"/>
        </a:spcAft>
        <a:buClr>
          <a:srgbClr val="4F5146"/>
        </a:buClr>
        <a:buSzPct val="80000"/>
        <a:buFont typeface="Ubuntu Light" charset="0"/>
        <a:buChar char="‣"/>
        <a:defRPr sz="1700">
          <a:solidFill>
            <a:srgbClr val="4F5146"/>
          </a:solidFill>
          <a:latin typeface="+mj-lt"/>
          <a:ea typeface="+mn-ea"/>
          <a:cs typeface="+mn-cs"/>
          <a:sym typeface="Ubuntu Light" charset="0"/>
        </a:defRPr>
      </a:lvl6pPr>
      <a:lvl7pPr marL="1178677" indent="-285740" algn="l" rtl="0" eaLnBrk="1" fontAlgn="base" hangingPunct="1">
        <a:lnSpc>
          <a:spcPct val="140000"/>
        </a:lnSpc>
        <a:spcBef>
          <a:spcPct val="0"/>
        </a:spcBef>
        <a:spcAft>
          <a:spcPct val="0"/>
        </a:spcAft>
        <a:buClr>
          <a:srgbClr val="4F5146"/>
        </a:buClr>
        <a:buSzPct val="80000"/>
        <a:buFont typeface="Ubuntu Light" charset="0"/>
        <a:buChar char="‣"/>
        <a:defRPr sz="1700">
          <a:solidFill>
            <a:srgbClr val="4F5146"/>
          </a:solidFill>
          <a:latin typeface="+mj-lt"/>
          <a:ea typeface="+mn-ea"/>
          <a:cs typeface="+mn-cs"/>
          <a:sym typeface="Ubuntu Light" charset="0"/>
        </a:defRPr>
      </a:lvl7pPr>
      <a:lvl8pPr marL="1500134" indent="-285740" algn="l" rtl="0" eaLnBrk="1" fontAlgn="base" hangingPunct="1">
        <a:lnSpc>
          <a:spcPct val="140000"/>
        </a:lnSpc>
        <a:spcBef>
          <a:spcPct val="0"/>
        </a:spcBef>
        <a:spcAft>
          <a:spcPct val="0"/>
        </a:spcAft>
        <a:buClr>
          <a:srgbClr val="4F5146"/>
        </a:buClr>
        <a:buSzPct val="80000"/>
        <a:buFont typeface="Ubuntu Light" charset="0"/>
        <a:buChar char="‣"/>
        <a:defRPr sz="1700">
          <a:solidFill>
            <a:srgbClr val="4F5146"/>
          </a:solidFill>
          <a:latin typeface="+mj-lt"/>
          <a:ea typeface="+mn-ea"/>
          <a:cs typeface="+mn-cs"/>
          <a:sym typeface="Ubuntu Light" charset="0"/>
        </a:defRPr>
      </a:lvl8pPr>
      <a:lvl9pPr marL="1821591" indent="-285740" algn="l" rtl="0" eaLnBrk="1" fontAlgn="base" hangingPunct="1">
        <a:lnSpc>
          <a:spcPct val="140000"/>
        </a:lnSpc>
        <a:spcBef>
          <a:spcPct val="0"/>
        </a:spcBef>
        <a:spcAft>
          <a:spcPct val="0"/>
        </a:spcAft>
        <a:buClr>
          <a:srgbClr val="4F5146"/>
        </a:buClr>
        <a:buSzPct val="80000"/>
        <a:buFont typeface="Ubuntu Light" charset="0"/>
        <a:buChar char="‣"/>
        <a:defRPr sz="1700">
          <a:solidFill>
            <a:srgbClr val="4F5146"/>
          </a:solidFill>
          <a:latin typeface="+mj-lt"/>
          <a:ea typeface="+mn-ea"/>
          <a:cs typeface="+mn-cs"/>
          <a:sym typeface="Ubuntu Light" charset="0"/>
        </a:defRPr>
      </a:lvl9pPr>
    </p:bodyStyle>
    <p:otherStyle>
      <a:defPPr>
        <a:defRPr lang="en-US"/>
      </a:defPPr>
      <a:lvl1pPr marL="0" algn="l" defTabSz="321457" rtl="0" eaLnBrk="1" latinLnBrk="0" hangingPunct="1">
        <a:defRPr sz="1300" kern="1200">
          <a:solidFill>
            <a:schemeClr val="tx1"/>
          </a:solidFill>
          <a:latin typeface="+mn-lt"/>
          <a:ea typeface="+mn-ea"/>
          <a:cs typeface="+mn-cs"/>
        </a:defRPr>
      </a:lvl1pPr>
      <a:lvl2pPr marL="321457" algn="l" defTabSz="321457" rtl="0" eaLnBrk="1" latinLnBrk="0" hangingPunct="1">
        <a:defRPr sz="1300" kern="1200">
          <a:solidFill>
            <a:schemeClr val="tx1"/>
          </a:solidFill>
          <a:latin typeface="+mn-lt"/>
          <a:ea typeface="+mn-ea"/>
          <a:cs typeface="+mn-cs"/>
        </a:defRPr>
      </a:lvl2pPr>
      <a:lvl3pPr marL="642915" algn="l" defTabSz="321457" rtl="0" eaLnBrk="1" latinLnBrk="0" hangingPunct="1">
        <a:defRPr sz="1300" kern="1200">
          <a:solidFill>
            <a:schemeClr val="tx1"/>
          </a:solidFill>
          <a:latin typeface="+mn-lt"/>
          <a:ea typeface="+mn-ea"/>
          <a:cs typeface="+mn-cs"/>
        </a:defRPr>
      </a:lvl3pPr>
      <a:lvl4pPr marL="964372" algn="l" defTabSz="321457" rtl="0" eaLnBrk="1" latinLnBrk="0" hangingPunct="1">
        <a:defRPr sz="1300" kern="1200">
          <a:solidFill>
            <a:schemeClr val="tx1"/>
          </a:solidFill>
          <a:latin typeface="+mn-lt"/>
          <a:ea typeface="+mn-ea"/>
          <a:cs typeface="+mn-cs"/>
        </a:defRPr>
      </a:lvl4pPr>
      <a:lvl5pPr marL="1285829" algn="l" defTabSz="321457" rtl="0" eaLnBrk="1" latinLnBrk="0" hangingPunct="1">
        <a:defRPr sz="1300" kern="1200">
          <a:solidFill>
            <a:schemeClr val="tx1"/>
          </a:solidFill>
          <a:latin typeface="+mn-lt"/>
          <a:ea typeface="+mn-ea"/>
          <a:cs typeface="+mn-cs"/>
        </a:defRPr>
      </a:lvl5pPr>
      <a:lvl6pPr marL="1607287" algn="l" defTabSz="321457" rtl="0" eaLnBrk="1" latinLnBrk="0" hangingPunct="1">
        <a:defRPr sz="1300" kern="1200">
          <a:solidFill>
            <a:schemeClr val="tx1"/>
          </a:solidFill>
          <a:latin typeface="+mn-lt"/>
          <a:ea typeface="+mn-ea"/>
          <a:cs typeface="+mn-cs"/>
        </a:defRPr>
      </a:lvl6pPr>
      <a:lvl7pPr marL="1928744" algn="l" defTabSz="321457" rtl="0" eaLnBrk="1" latinLnBrk="0" hangingPunct="1">
        <a:defRPr sz="1300" kern="1200">
          <a:solidFill>
            <a:schemeClr val="tx1"/>
          </a:solidFill>
          <a:latin typeface="+mn-lt"/>
          <a:ea typeface="+mn-ea"/>
          <a:cs typeface="+mn-cs"/>
        </a:defRPr>
      </a:lvl7pPr>
      <a:lvl8pPr marL="2250201" algn="l" defTabSz="321457" rtl="0" eaLnBrk="1" latinLnBrk="0" hangingPunct="1">
        <a:defRPr sz="1300" kern="1200">
          <a:solidFill>
            <a:schemeClr val="tx1"/>
          </a:solidFill>
          <a:latin typeface="+mn-lt"/>
          <a:ea typeface="+mn-ea"/>
          <a:cs typeface="+mn-cs"/>
        </a:defRPr>
      </a:lvl8pPr>
      <a:lvl9pPr marL="2571659" algn="l" defTabSz="321457" rtl="0" eaLnBrk="1" latinLnBrk="0" hangingPunct="1">
        <a:defRPr sz="13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a:spLocks noGrp="1" noChangeArrowheads="1"/>
          </p:cNvSpPr>
          <p:nvPr>
            <p:ph type="body" idx="1"/>
          </p:nvPr>
        </p:nvSpPr>
        <p:spPr bwMode="auto">
          <a:xfrm>
            <a:off x="726018" y="1874010"/>
            <a:ext cx="10549467" cy="4464050"/>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txBody>
          <a:bodyPr vert="horz" wrap="square" lIns="35717" tIns="35717" rIns="35717" bIns="35717" numCol="1" anchor="t" anchorCtr="0" compatLnSpc="1">
            <a:prstTxWarp prst="textNoShape">
              <a:avLst/>
            </a:prstTxWarp>
          </a:bodyPr>
          <a:lstStyle/>
          <a:p>
            <a:pPr lvl="0"/>
            <a:r>
              <a:rPr lang="ga-IE">
                <a:sym typeface="Ubuntu" charset="0"/>
              </a:rPr>
              <a:t>Click to edit Master text styles</a:t>
            </a:r>
          </a:p>
          <a:p>
            <a:pPr lvl="1"/>
            <a:r>
              <a:rPr lang="ga-IE" dirty="0">
                <a:sym typeface="Ubuntu" charset="0"/>
              </a:rPr>
              <a:t>Second level</a:t>
            </a:r>
          </a:p>
          <a:p>
            <a:pPr lvl="2"/>
            <a:r>
              <a:rPr lang="ga-IE" dirty="0">
                <a:sym typeface="Ubuntu" charset="0"/>
              </a:rPr>
              <a:t>Third level</a:t>
            </a:r>
          </a:p>
          <a:p>
            <a:pPr lvl="3"/>
            <a:r>
              <a:rPr lang="ga-IE" dirty="0">
                <a:sym typeface="Ubuntu" charset="0"/>
              </a:rPr>
              <a:t>Fourth level</a:t>
            </a:r>
          </a:p>
          <a:p>
            <a:pPr lvl="4"/>
            <a:r>
              <a:rPr lang="ga-IE" dirty="0">
                <a:sym typeface="Ubuntu" charset="0"/>
              </a:rPr>
              <a:t>Fifth level</a:t>
            </a:r>
            <a:endParaRPr lang="en-US" dirty="0">
              <a:sym typeface="Ubuntu Light" charset="0"/>
            </a:endParaRPr>
          </a:p>
        </p:txBody>
      </p:sp>
      <p:sp>
        <p:nvSpPr>
          <p:cNvPr id="2051" name="Rectangle 3"/>
          <p:cNvSpPr>
            <a:spLocks noGrp="1" noChangeArrowheads="1"/>
          </p:cNvSpPr>
          <p:nvPr>
            <p:ph type="title"/>
          </p:nvPr>
        </p:nvSpPr>
        <p:spPr bwMode="auto">
          <a:xfrm>
            <a:off x="726018" y="366713"/>
            <a:ext cx="9402431" cy="1046064"/>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txBody>
          <a:bodyPr vert="horz" wrap="square" lIns="35717" tIns="35717" rIns="35717" bIns="35717" numCol="1" anchor="ctr" anchorCtr="0" compatLnSpc="1">
            <a:prstTxWarp prst="textNoShape">
              <a:avLst/>
            </a:prstTxWarp>
          </a:bodyPr>
          <a:lstStyle/>
          <a:p>
            <a:pPr lvl="0"/>
            <a:r>
              <a:rPr lang="ga-IE">
                <a:sym typeface="Ubuntu Light" charset="0"/>
              </a:rPr>
              <a:t>Click to edit Master title style</a:t>
            </a:r>
            <a:endParaRPr lang="en-US" dirty="0">
              <a:sym typeface="Ubuntu Light" charset="0"/>
            </a:endParaRPr>
          </a:p>
        </p:txBody>
      </p:sp>
      <p:sp>
        <p:nvSpPr>
          <p:cNvPr id="2052" name="Text Box 4"/>
          <p:cNvSpPr txBox="1">
            <a:spLocks noGrp="1" noChangeArrowheads="1"/>
          </p:cNvSpPr>
          <p:nvPr>
            <p:ph type="sldNum" sz="quarter" idx="4"/>
          </p:nvPr>
        </p:nvSpPr>
        <p:spPr bwMode="auto">
          <a:xfrm>
            <a:off x="738718" y="6470815"/>
            <a:ext cx="4665041" cy="187325"/>
          </a:xfrm>
          <a:prstGeom prst="rect">
            <a:avLst/>
          </a:prstGeom>
          <a:noFill/>
          <a:ln>
            <a:noFill/>
          </a:ln>
          <a:effectLst/>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txBody>
          <a:bodyPr vert="horz" wrap="none" lIns="64291" tIns="32146" rIns="64291" bIns="32146" numCol="1" anchor="t" anchorCtr="0" compatLnSpc="1">
            <a:prstTxWarp prst="textNoShape">
              <a:avLst/>
            </a:prstTxWarp>
          </a:bodyPr>
          <a:lstStyle>
            <a:lvl1pPr algn="l" eaLnBrk="1" hangingPunct="1">
              <a:defRPr sz="900">
                <a:solidFill>
                  <a:schemeClr val="tx1"/>
                </a:solidFill>
                <a:latin typeface="Ubuntu" charset="0"/>
                <a:ea typeface="MS PGothic" charset="0"/>
                <a:cs typeface="MS PGothic" charset="0"/>
                <a:sym typeface="Ubuntu" charset="0"/>
              </a:defRPr>
            </a:lvl1pPr>
            <a:lvl2pPr marL="742950" indent="-285750" eaLnBrk="0" hangingPunct="0">
              <a:defRPr sz="30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30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30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30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30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30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30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3000">
                <a:solidFill>
                  <a:srgbClr val="000000"/>
                </a:solidFill>
                <a:latin typeface="Gill Sans" charset="0"/>
                <a:ea typeface="ヒラギノ角ゴ ProN W3" charset="0"/>
                <a:cs typeface="ヒラギノ角ゴ ProN W3" charset="0"/>
                <a:sym typeface="Gill Sans" charset="0"/>
              </a:defRPr>
            </a:lvl9pPr>
          </a:lstStyle>
          <a:p>
            <a:fld id="{F4B88F72-1EA4-FE40-A5CA-BD0111E6622B}" type="slidenum">
              <a:rPr lang="en-US" smtClean="0"/>
              <a:pPr/>
              <a:t>‹#›</a:t>
            </a:fld>
            <a:r>
              <a:rPr lang="en-US" dirty="0">
                <a:solidFill>
                  <a:srgbClr val="2E3333"/>
                </a:solidFill>
              </a:rPr>
              <a:t> /  </a:t>
            </a:r>
            <a:r>
              <a:rPr lang="en-US" dirty="0">
                <a:solidFill>
                  <a:srgbClr val="2E3333"/>
                </a:solidFill>
                <a:latin typeface="Ubuntu"/>
                <a:cs typeface="Ubuntu"/>
              </a:rPr>
              <a:t>Special Olympics Program Name</a:t>
            </a:r>
          </a:p>
        </p:txBody>
      </p:sp>
    </p:spTree>
  </p:cSld>
  <p:clrMap bg1="lt1" tx1="dk1" bg2="lt2" tx2="dk2" accent1="accent1" accent2="accent2" accent3="accent3" accent4="accent4" accent5="accent5" accent6="accent6" hlink="hlink" folHlink="folHlink"/>
  <p:sldLayoutIdLst>
    <p:sldLayoutId id="2147483726"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rtl="0" eaLnBrk="1" fontAlgn="base" hangingPunct="1">
        <a:lnSpc>
          <a:spcPts val="3600"/>
        </a:lnSpc>
        <a:spcBef>
          <a:spcPct val="0"/>
        </a:spcBef>
        <a:spcAft>
          <a:spcPct val="0"/>
        </a:spcAft>
        <a:defRPr sz="3600" spc="-100">
          <a:solidFill>
            <a:schemeClr val="tx1"/>
          </a:solidFill>
          <a:latin typeface="+mj-lt"/>
          <a:ea typeface="+mj-ea"/>
          <a:cs typeface="+mj-cs"/>
          <a:sym typeface="Ubuntu Light" charset="0"/>
        </a:defRPr>
      </a:lvl1pPr>
      <a:lvl2pPr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2pPr>
      <a:lvl3pPr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3pPr>
      <a:lvl4pPr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4pPr>
      <a:lvl5pPr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5pPr>
      <a:lvl6pPr marL="321457"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6pPr>
      <a:lvl7pPr marL="642915"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7pPr>
      <a:lvl8pPr marL="964372"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8pPr>
      <a:lvl9pPr marL="1285829"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9pPr>
    </p:titleStyle>
    <p:bodyStyle>
      <a:lvl1pPr marL="239713" indent="-239713" algn="l" rtl="0" eaLnBrk="1" fontAlgn="base" hangingPunct="1">
        <a:lnSpc>
          <a:spcPct val="110000"/>
        </a:lnSpc>
        <a:spcBef>
          <a:spcPts val="850"/>
        </a:spcBef>
        <a:spcAft>
          <a:spcPct val="0"/>
        </a:spcAft>
        <a:defRPr sz="2500">
          <a:solidFill>
            <a:schemeClr val="tx1"/>
          </a:solidFill>
          <a:latin typeface="+mn-lt"/>
          <a:ea typeface="+mn-ea"/>
          <a:cs typeface="+mn-cs"/>
          <a:sym typeface="Ubuntu" charset="0"/>
        </a:defRPr>
      </a:lvl1pPr>
      <a:lvl2pPr marL="284163" indent="-284163" algn="l" rtl="0" eaLnBrk="1" fontAlgn="base" hangingPunct="1">
        <a:lnSpc>
          <a:spcPct val="110000"/>
        </a:lnSpc>
        <a:spcBef>
          <a:spcPts val="850"/>
        </a:spcBef>
        <a:spcAft>
          <a:spcPct val="0"/>
        </a:spcAft>
        <a:buClr>
          <a:srgbClr val="FF0000"/>
        </a:buClr>
        <a:buSzPct val="80000"/>
        <a:buFont typeface="Ubuntu Light" charset="0"/>
        <a:buChar char="‣"/>
        <a:defRPr sz="2500">
          <a:solidFill>
            <a:srgbClr val="4F5146"/>
          </a:solidFill>
          <a:latin typeface="+mj-lt"/>
          <a:ea typeface="+mn-ea"/>
          <a:cs typeface="+mn-cs"/>
          <a:sym typeface="Ubuntu Light" charset="0"/>
        </a:defRPr>
      </a:lvl2pPr>
      <a:lvl3pPr marL="534988" indent="-284163" algn="l" rtl="0" eaLnBrk="1" fontAlgn="base" hangingPunct="1">
        <a:lnSpc>
          <a:spcPct val="140000"/>
        </a:lnSpc>
        <a:spcBef>
          <a:spcPct val="0"/>
        </a:spcBef>
        <a:spcAft>
          <a:spcPct val="0"/>
        </a:spcAft>
        <a:buClr>
          <a:srgbClr val="FF0000"/>
        </a:buClr>
        <a:buSzPct val="80000"/>
        <a:buFont typeface="Ubuntu Light" charset="0"/>
        <a:buChar char="‣"/>
        <a:defRPr sz="1700">
          <a:solidFill>
            <a:srgbClr val="4F5146"/>
          </a:solidFill>
          <a:latin typeface="+mj-lt"/>
          <a:ea typeface="+mn-ea"/>
          <a:cs typeface="+mn-cs"/>
          <a:sym typeface="Ubuntu Light" charset="0"/>
        </a:defRPr>
      </a:lvl3pPr>
      <a:lvl4pPr marL="534988" indent="-284163" algn="l" rtl="0" eaLnBrk="1" fontAlgn="base" hangingPunct="1">
        <a:lnSpc>
          <a:spcPct val="140000"/>
        </a:lnSpc>
        <a:spcBef>
          <a:spcPct val="0"/>
        </a:spcBef>
        <a:spcAft>
          <a:spcPct val="0"/>
        </a:spcAft>
        <a:buClr>
          <a:srgbClr val="FF0000"/>
        </a:buClr>
        <a:buSzPct val="80000"/>
        <a:buFont typeface="Ubuntu Light" charset="0"/>
        <a:buChar char="‣"/>
        <a:defRPr sz="1700">
          <a:solidFill>
            <a:srgbClr val="4F5146"/>
          </a:solidFill>
          <a:latin typeface="+mj-lt"/>
          <a:ea typeface="+mn-ea"/>
          <a:cs typeface="+mn-cs"/>
          <a:sym typeface="Ubuntu Light" charset="0"/>
        </a:defRPr>
      </a:lvl4pPr>
      <a:lvl5pPr marL="534988" indent="-284163" algn="l" rtl="0" eaLnBrk="1" fontAlgn="base" hangingPunct="1">
        <a:lnSpc>
          <a:spcPct val="140000"/>
        </a:lnSpc>
        <a:spcBef>
          <a:spcPct val="0"/>
        </a:spcBef>
        <a:spcAft>
          <a:spcPct val="0"/>
        </a:spcAft>
        <a:buClr>
          <a:srgbClr val="FF0000"/>
        </a:buClr>
        <a:buSzPct val="80000"/>
        <a:buFont typeface="Ubuntu Light" charset="0"/>
        <a:buChar char="‣"/>
        <a:defRPr sz="1700">
          <a:solidFill>
            <a:srgbClr val="4F5146"/>
          </a:solidFill>
          <a:latin typeface="+mj-lt"/>
          <a:ea typeface="+mn-ea"/>
          <a:cs typeface="+mn-cs"/>
          <a:sym typeface="Ubuntu Light" charset="0"/>
        </a:defRPr>
      </a:lvl5pPr>
      <a:lvl6pPr marL="857220" indent="-285740" algn="l" rtl="0" eaLnBrk="1" fontAlgn="base" hangingPunct="1">
        <a:lnSpc>
          <a:spcPct val="140000"/>
        </a:lnSpc>
        <a:spcBef>
          <a:spcPct val="0"/>
        </a:spcBef>
        <a:spcAft>
          <a:spcPct val="0"/>
        </a:spcAft>
        <a:buClr>
          <a:srgbClr val="4F5146"/>
        </a:buClr>
        <a:buSzPct val="80000"/>
        <a:buFont typeface="Ubuntu Light" charset="0"/>
        <a:buChar char="‣"/>
        <a:defRPr sz="1700">
          <a:solidFill>
            <a:srgbClr val="4F5146"/>
          </a:solidFill>
          <a:latin typeface="+mj-lt"/>
          <a:ea typeface="+mn-ea"/>
          <a:cs typeface="+mn-cs"/>
          <a:sym typeface="Ubuntu Light" charset="0"/>
        </a:defRPr>
      </a:lvl6pPr>
      <a:lvl7pPr marL="1178677" indent="-285740" algn="l" rtl="0" eaLnBrk="1" fontAlgn="base" hangingPunct="1">
        <a:lnSpc>
          <a:spcPct val="140000"/>
        </a:lnSpc>
        <a:spcBef>
          <a:spcPct val="0"/>
        </a:spcBef>
        <a:spcAft>
          <a:spcPct val="0"/>
        </a:spcAft>
        <a:buClr>
          <a:srgbClr val="4F5146"/>
        </a:buClr>
        <a:buSzPct val="80000"/>
        <a:buFont typeface="Ubuntu Light" charset="0"/>
        <a:buChar char="‣"/>
        <a:defRPr sz="1700">
          <a:solidFill>
            <a:srgbClr val="4F5146"/>
          </a:solidFill>
          <a:latin typeface="+mj-lt"/>
          <a:ea typeface="+mn-ea"/>
          <a:cs typeface="+mn-cs"/>
          <a:sym typeface="Ubuntu Light" charset="0"/>
        </a:defRPr>
      </a:lvl7pPr>
      <a:lvl8pPr marL="1500134" indent="-285740" algn="l" rtl="0" eaLnBrk="1" fontAlgn="base" hangingPunct="1">
        <a:lnSpc>
          <a:spcPct val="140000"/>
        </a:lnSpc>
        <a:spcBef>
          <a:spcPct val="0"/>
        </a:spcBef>
        <a:spcAft>
          <a:spcPct val="0"/>
        </a:spcAft>
        <a:buClr>
          <a:srgbClr val="4F5146"/>
        </a:buClr>
        <a:buSzPct val="80000"/>
        <a:buFont typeface="Ubuntu Light" charset="0"/>
        <a:buChar char="‣"/>
        <a:defRPr sz="1700">
          <a:solidFill>
            <a:srgbClr val="4F5146"/>
          </a:solidFill>
          <a:latin typeface="+mj-lt"/>
          <a:ea typeface="+mn-ea"/>
          <a:cs typeface="+mn-cs"/>
          <a:sym typeface="Ubuntu Light" charset="0"/>
        </a:defRPr>
      </a:lvl8pPr>
      <a:lvl9pPr marL="1821591" indent="-285740" algn="l" rtl="0" eaLnBrk="1" fontAlgn="base" hangingPunct="1">
        <a:lnSpc>
          <a:spcPct val="140000"/>
        </a:lnSpc>
        <a:spcBef>
          <a:spcPct val="0"/>
        </a:spcBef>
        <a:spcAft>
          <a:spcPct val="0"/>
        </a:spcAft>
        <a:buClr>
          <a:srgbClr val="4F5146"/>
        </a:buClr>
        <a:buSzPct val="80000"/>
        <a:buFont typeface="Ubuntu Light" charset="0"/>
        <a:buChar char="‣"/>
        <a:defRPr sz="1700">
          <a:solidFill>
            <a:srgbClr val="4F5146"/>
          </a:solidFill>
          <a:latin typeface="+mj-lt"/>
          <a:ea typeface="+mn-ea"/>
          <a:cs typeface="+mn-cs"/>
          <a:sym typeface="Ubuntu Light" charset="0"/>
        </a:defRPr>
      </a:lvl9pPr>
    </p:bodyStyle>
    <p:otherStyle>
      <a:defPPr>
        <a:defRPr lang="en-US"/>
      </a:defPPr>
      <a:lvl1pPr marL="0" algn="l" defTabSz="321457" rtl="0" eaLnBrk="1" latinLnBrk="0" hangingPunct="1">
        <a:defRPr sz="1300" kern="1200">
          <a:solidFill>
            <a:schemeClr val="tx1"/>
          </a:solidFill>
          <a:latin typeface="+mn-lt"/>
          <a:ea typeface="+mn-ea"/>
          <a:cs typeface="+mn-cs"/>
        </a:defRPr>
      </a:lvl1pPr>
      <a:lvl2pPr marL="321457" algn="l" defTabSz="321457" rtl="0" eaLnBrk="1" latinLnBrk="0" hangingPunct="1">
        <a:defRPr sz="1300" kern="1200">
          <a:solidFill>
            <a:schemeClr val="tx1"/>
          </a:solidFill>
          <a:latin typeface="+mn-lt"/>
          <a:ea typeface="+mn-ea"/>
          <a:cs typeface="+mn-cs"/>
        </a:defRPr>
      </a:lvl2pPr>
      <a:lvl3pPr marL="642915" algn="l" defTabSz="321457" rtl="0" eaLnBrk="1" latinLnBrk="0" hangingPunct="1">
        <a:defRPr sz="1300" kern="1200">
          <a:solidFill>
            <a:schemeClr val="tx1"/>
          </a:solidFill>
          <a:latin typeface="+mn-lt"/>
          <a:ea typeface="+mn-ea"/>
          <a:cs typeface="+mn-cs"/>
        </a:defRPr>
      </a:lvl3pPr>
      <a:lvl4pPr marL="964372" algn="l" defTabSz="321457" rtl="0" eaLnBrk="1" latinLnBrk="0" hangingPunct="1">
        <a:defRPr sz="1300" kern="1200">
          <a:solidFill>
            <a:schemeClr val="tx1"/>
          </a:solidFill>
          <a:latin typeface="+mn-lt"/>
          <a:ea typeface="+mn-ea"/>
          <a:cs typeface="+mn-cs"/>
        </a:defRPr>
      </a:lvl4pPr>
      <a:lvl5pPr marL="1285829" algn="l" defTabSz="321457" rtl="0" eaLnBrk="1" latinLnBrk="0" hangingPunct="1">
        <a:defRPr sz="1300" kern="1200">
          <a:solidFill>
            <a:schemeClr val="tx1"/>
          </a:solidFill>
          <a:latin typeface="+mn-lt"/>
          <a:ea typeface="+mn-ea"/>
          <a:cs typeface="+mn-cs"/>
        </a:defRPr>
      </a:lvl5pPr>
      <a:lvl6pPr marL="1607287" algn="l" defTabSz="321457" rtl="0" eaLnBrk="1" latinLnBrk="0" hangingPunct="1">
        <a:defRPr sz="1300" kern="1200">
          <a:solidFill>
            <a:schemeClr val="tx1"/>
          </a:solidFill>
          <a:latin typeface="+mn-lt"/>
          <a:ea typeface="+mn-ea"/>
          <a:cs typeface="+mn-cs"/>
        </a:defRPr>
      </a:lvl6pPr>
      <a:lvl7pPr marL="1928744" algn="l" defTabSz="321457" rtl="0" eaLnBrk="1" latinLnBrk="0" hangingPunct="1">
        <a:defRPr sz="1300" kern="1200">
          <a:solidFill>
            <a:schemeClr val="tx1"/>
          </a:solidFill>
          <a:latin typeface="+mn-lt"/>
          <a:ea typeface="+mn-ea"/>
          <a:cs typeface="+mn-cs"/>
        </a:defRPr>
      </a:lvl7pPr>
      <a:lvl8pPr marL="2250201" algn="l" defTabSz="321457" rtl="0" eaLnBrk="1" latinLnBrk="0" hangingPunct="1">
        <a:defRPr sz="1300" kern="1200">
          <a:solidFill>
            <a:schemeClr val="tx1"/>
          </a:solidFill>
          <a:latin typeface="+mn-lt"/>
          <a:ea typeface="+mn-ea"/>
          <a:cs typeface="+mn-cs"/>
        </a:defRPr>
      </a:lvl8pPr>
      <a:lvl9pPr marL="2571659" algn="l" defTabSz="321457" rtl="0" eaLnBrk="1" latinLnBrk="0" hangingPunct="1">
        <a:defRPr sz="13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1.png"/><Relationship Id="rId5" Type="http://schemas.openxmlformats.org/officeDocument/2006/relationships/hyperlink" Target="https://forms.gle/2SnQYDwiWQvVKFcM9" TargetMode="Externa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85.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6.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1.png"/><Relationship Id="rId5" Type="http://schemas.openxmlformats.org/officeDocument/2006/relationships/image" Target="../media/image12.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1.png"/><Relationship Id="rId5" Type="http://schemas.openxmlformats.org/officeDocument/2006/relationships/image" Target="../media/image13.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85.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1.png"/><Relationship Id="rId5" Type="http://schemas.openxmlformats.org/officeDocument/2006/relationships/image" Target="../media/image14.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1.png"/><Relationship Id="rId5" Type="http://schemas.openxmlformats.org/officeDocument/2006/relationships/image" Target="../media/image15.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1.png"/><Relationship Id="rId5" Type="http://schemas.openxmlformats.org/officeDocument/2006/relationships/image" Target="../media/image16.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7" Type="http://schemas.openxmlformats.org/officeDocument/2006/relationships/image" Target="../media/image11.png"/><Relationship Id="rId2" Type="http://schemas.microsoft.com/office/2007/relationships/media" Target="../media/media8.m4a"/><Relationship Id="rId1" Type="http://schemas.openxmlformats.org/officeDocument/2006/relationships/video" Target="https://www.youtube.com/embed/g7OKPKnXs8g" TargetMode="External"/><Relationship Id="rId6" Type="http://schemas.openxmlformats.org/officeDocument/2006/relationships/image" Target="../media/image17.jpeg"/><Relationship Id="rId5" Type="http://schemas.openxmlformats.org/officeDocument/2006/relationships/notesSlide" Target="../notesSlides/notesSlide8.xml"/><Relationship Id="rId4" Type="http://schemas.openxmlformats.org/officeDocument/2006/relationships/slideLayout" Target="../slideLayouts/slideLayout8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5.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5.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21.jpeg"/><Relationship Id="rId13" Type="http://schemas.openxmlformats.org/officeDocument/2006/relationships/image" Target="../media/image11.png"/><Relationship Id="rId3" Type="http://schemas.openxmlformats.org/officeDocument/2006/relationships/slideLayout" Target="../slideLayouts/slideLayout85.xml"/><Relationship Id="rId7" Type="http://schemas.openxmlformats.org/officeDocument/2006/relationships/image" Target="../media/image20.jpeg"/><Relationship Id="rId12" Type="http://schemas.openxmlformats.org/officeDocument/2006/relationships/image" Target="../media/image25.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9.jpeg"/><Relationship Id="rId11" Type="http://schemas.openxmlformats.org/officeDocument/2006/relationships/image" Target="../media/image24.jpeg"/><Relationship Id="rId5" Type="http://schemas.openxmlformats.org/officeDocument/2006/relationships/image" Target="../media/image18.jpeg"/><Relationship Id="rId10" Type="http://schemas.openxmlformats.org/officeDocument/2006/relationships/image" Target="../media/image23.jpeg"/><Relationship Id="rId4" Type="http://schemas.openxmlformats.org/officeDocument/2006/relationships/notesSlide" Target="../notesSlides/notesSlide11.xml"/><Relationship Id="rId9"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5.xml"/><Relationship Id="rId7" Type="http://schemas.openxmlformats.org/officeDocument/2006/relationships/image" Target="../media/image1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7.png"/><Relationship Id="rId5" Type="http://schemas.openxmlformats.org/officeDocument/2006/relationships/image" Target="../media/image26.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85.xml"/><Relationship Id="rId7" Type="http://schemas.openxmlformats.org/officeDocument/2006/relationships/image" Target="../media/image30.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85.xml"/><Relationship Id="rId7" Type="http://schemas.openxmlformats.org/officeDocument/2006/relationships/image" Target="../media/image1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2.jpeg"/><Relationship Id="rId5" Type="http://schemas.openxmlformats.org/officeDocument/2006/relationships/image" Target="../media/image3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85.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slideLayout" Target="../slideLayouts/slideLayout85.xml"/><Relationship Id="rId7" Type="http://schemas.openxmlformats.org/officeDocument/2006/relationships/image" Target="../media/image35.jpe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4.jpeg"/><Relationship Id="rId11" Type="http://schemas.openxmlformats.org/officeDocument/2006/relationships/image" Target="../media/image11.png"/><Relationship Id="rId5" Type="http://schemas.openxmlformats.org/officeDocument/2006/relationships/image" Target="../media/image33.png"/><Relationship Id="rId10" Type="http://schemas.openxmlformats.org/officeDocument/2006/relationships/image" Target="../media/image38.jpg"/><Relationship Id="rId4" Type="http://schemas.openxmlformats.org/officeDocument/2006/relationships/notesSlide" Target="../notesSlides/notesSlide16.xml"/><Relationship Id="rId9" Type="http://schemas.openxmlformats.org/officeDocument/2006/relationships/image" Target="../media/image37.jp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1.png"/><Relationship Id="rId5" Type="http://schemas.openxmlformats.org/officeDocument/2006/relationships/image" Target="../media/image39.jpe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1.png"/><Relationship Id="rId5" Type="http://schemas.openxmlformats.org/officeDocument/2006/relationships/image" Target="../media/image40.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1.png"/><Relationship Id="rId5" Type="http://schemas.openxmlformats.org/officeDocument/2006/relationships/image" Target="../media/image41.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1.xml"/><Relationship Id="rId7" Type="http://schemas.openxmlformats.org/officeDocument/2006/relationships/diagramLayout" Target="../diagrams/layout1.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Data" Target="../diagrams/data1.xml"/><Relationship Id="rId11" Type="http://schemas.openxmlformats.org/officeDocument/2006/relationships/image" Target="../media/image11.png"/><Relationship Id="rId5" Type="http://schemas.openxmlformats.org/officeDocument/2006/relationships/image" Target="../media/image42.jpeg"/><Relationship Id="rId10" Type="http://schemas.microsoft.com/office/2007/relationships/diagramDrawing" Target="../diagrams/drawing1.xml"/><Relationship Id="rId4" Type="http://schemas.openxmlformats.org/officeDocument/2006/relationships/notesSlide" Target="../notesSlides/notesSlide20.xml"/><Relationship Id="rId9" Type="http://schemas.openxmlformats.org/officeDocument/2006/relationships/diagramColors" Target="../diagrams/colors1.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1.png"/><Relationship Id="rId5" Type="http://schemas.openxmlformats.org/officeDocument/2006/relationships/image" Target="../media/image43.jpe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1.png"/><Relationship Id="rId5" Type="http://schemas.openxmlformats.org/officeDocument/2006/relationships/image" Target="../media/image44.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3.xml"/><Relationship Id="rId7" Type="http://schemas.openxmlformats.org/officeDocument/2006/relationships/image" Target="../media/image47.jpe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hyperlink" Target="http://images.google.com/imgres?imgurl=http://lh5.ggpht.com/_4RY9fehkTfs/RhV8c6WUgTI/AAAAAAAAA80/iZ_MYNiXFOY/Amy+and+Jimmy.jpg&amp;imgrefurl=http://picasaweb.google.com/lh/photo/h6OJbnNkfjoEwXTZsAcSdw&amp;h=1144&amp;w=1600&amp;sz=15&amp;hl=en&amp;start=19&amp;usg=__NzNV2moYJYhwybfGkruN3Y1P9LU=&amp;tbnid=n57sh_sWD3uGZM:&amp;tbnh=107&amp;tbnw=150&amp;prev=/images?q=down+syndrome&amp;gbv=2&amp;hl=en" TargetMode="External"/><Relationship Id="rId5" Type="http://schemas.openxmlformats.org/officeDocument/2006/relationships/image" Target="../media/image46.jpeg"/><Relationship Id="rId4" Type="http://schemas.openxmlformats.org/officeDocument/2006/relationships/image" Target="../media/image45.jpeg"/></Relationships>
</file>

<file path=ppt/slides/_rels/slide2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38.xml"/><Relationship Id="rId7" Type="http://schemas.openxmlformats.org/officeDocument/2006/relationships/image" Target="cid:d640bee7-9c6e-4fbc-85c1-8790d39e0f31@namprd09.prod.outlook.com" TargetMode="Externa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49.jpeg"/><Relationship Id="rId5" Type="http://schemas.openxmlformats.org/officeDocument/2006/relationships/image" Target="cid:6029004c-b440-4796-a2dc-44a1eae51a99@namprd09.prod.outlook.com" TargetMode="External"/><Relationship Id="rId4" Type="http://schemas.openxmlformats.org/officeDocument/2006/relationships/image" Target="../media/image48.jpe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1.png"/><Relationship Id="rId5" Type="http://schemas.openxmlformats.org/officeDocument/2006/relationships/image" Target="../media/image50.jpeg"/><Relationship Id="rId4" Type="http://schemas.openxmlformats.org/officeDocument/2006/relationships/notesSlide" Target="../notesSlides/notesSlide23.xml"/></Relationships>
</file>

<file path=ppt/slides/_rels/slide26.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slideLayout" Target="../slideLayouts/slideLayout21.xml"/><Relationship Id="rId7" Type="http://schemas.openxmlformats.org/officeDocument/2006/relationships/image" Target="../media/image52.jpe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cid:9dcc345c-951e-4da0-806f-754d21bd42b9@namprd09.prod.outlook.com" TargetMode="External"/><Relationship Id="rId11" Type="http://schemas.openxmlformats.org/officeDocument/2006/relationships/image" Target="../media/image11.png"/><Relationship Id="rId5" Type="http://schemas.openxmlformats.org/officeDocument/2006/relationships/image" Target="../media/image51.jpeg"/><Relationship Id="rId10" Type="http://schemas.openxmlformats.org/officeDocument/2006/relationships/image" Target="../media/image55.jpeg"/><Relationship Id="rId4" Type="http://schemas.openxmlformats.org/officeDocument/2006/relationships/notesSlide" Target="../notesSlides/notesSlide24.xml"/><Relationship Id="rId9" Type="http://schemas.openxmlformats.org/officeDocument/2006/relationships/image" Target="../media/image54.jpeg"/></Relationships>
</file>

<file path=ppt/slides/_rels/slide27.xml.rels><?xml version="1.0" encoding="UTF-8" standalone="yes"?>
<Relationships xmlns="http://schemas.openxmlformats.org/package/2006/relationships"><Relationship Id="rId8" Type="http://schemas.openxmlformats.org/officeDocument/2006/relationships/hyperlink" Target="http://www.hartinc.org/images/photos/Sawmill%20Home/A_503265330209_0_BG.jpg" TargetMode="External"/><Relationship Id="rId3" Type="http://schemas.openxmlformats.org/officeDocument/2006/relationships/slideLayout" Target="../slideLayouts/slideLayout23.xml"/><Relationship Id="rId7" Type="http://schemas.openxmlformats.org/officeDocument/2006/relationships/image" Target="../media/image57.jpeg"/><Relationship Id="rId12" Type="http://schemas.openxmlformats.org/officeDocument/2006/relationships/image" Target="../media/image11.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hyperlink" Target="http://www.hartinc.org/images/photos/LawrenceHall/A_Lawrence%20Hall%20Residents.jpg" TargetMode="External"/><Relationship Id="rId11" Type="http://schemas.openxmlformats.org/officeDocument/2006/relationships/image" Target="../media/image59.jpeg"/><Relationship Id="rId5" Type="http://schemas.openxmlformats.org/officeDocument/2006/relationships/image" Target="../media/image56.jpeg"/><Relationship Id="rId10" Type="http://schemas.openxmlformats.org/officeDocument/2006/relationships/hyperlink" Target="http://bp3.blogger.com/_j6zfgTkPe0Q/R-mhVsUCXYI/AAAAAAAAAFY/Nr635_w2hVM/s1600-h/sbts.jpg" TargetMode="External"/><Relationship Id="rId4" Type="http://schemas.openxmlformats.org/officeDocument/2006/relationships/notesSlide" Target="../notesSlides/notesSlide25.xml"/><Relationship Id="rId9" Type="http://schemas.openxmlformats.org/officeDocument/2006/relationships/image" Target="../media/image58.jpe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11.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60.gif"/><Relationship Id="rId5" Type="http://schemas.openxmlformats.org/officeDocument/2006/relationships/hyperlink" Target="https://www.google.com/url?sa=i&amp;rct=j&amp;q=&amp;esrc=s&amp;source=images&amp;cd=&amp;cad=rja&amp;uact=8&amp;ved=0ahUKEwiuyOmptO7YAhUFP6wKHUtyBS4QjRwIBw&amp;url=https://www.jud.ct.gov/directory/maps/JD/default.htm&amp;psig=AOvVaw289-AN62vE_s3yQxSZTc-h&amp;ust=1516807984666076" TargetMode="External"/><Relationship Id="rId4" Type="http://schemas.openxmlformats.org/officeDocument/2006/relationships/notesSlide" Target="../notesSlides/notesSlide26.xml"/></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1.xml"/><Relationship Id="rId7" Type="http://schemas.openxmlformats.org/officeDocument/2006/relationships/diagramQuickStyle" Target="../diagrams/quickStyle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1.png"/><Relationship Id="rId4" Type="http://schemas.openxmlformats.org/officeDocument/2006/relationships/notesSlide" Target="../notesSlides/notesSlide27.xml"/><Relationship Id="rId9" Type="http://schemas.microsoft.com/office/2007/relationships/diagramDrawing" Target="../diagrams/drawing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11.png"/><Relationship Id="rId5" Type="http://schemas.openxmlformats.org/officeDocument/2006/relationships/image" Target="../media/image67.jpeg"/><Relationship Id="rId4" Type="http://schemas.openxmlformats.org/officeDocument/2006/relationships/hyperlink" Target="http://www.google.com/url?sa=i&amp;rct=j&amp;q=&amp;esrc=s&amp;source=images&amp;cd=&amp;cad=rja&amp;uact=8&amp;ved=0ahUKEwiL4uTJtu7YAhVEIqwKHd6HDQAQjRwIBw&amp;url=http://accessibleicon.org/&amp;psig=AOvVaw3zn5fRuUGmTaxYF1ZPDA5B&amp;ust=1516808619567032" TargetMode="Externa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11.png"/><Relationship Id="rId4" Type="http://schemas.openxmlformats.org/officeDocument/2006/relationships/image" Target="../media/image68.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11.png"/><Relationship Id="rId4" Type="http://schemas.openxmlformats.org/officeDocument/2006/relationships/image" Target="../media/image69.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11.png"/><Relationship Id="rId5" Type="http://schemas.openxmlformats.org/officeDocument/2006/relationships/image" Target="../media/image70.jpeg"/><Relationship Id="rId4" Type="http://schemas.openxmlformats.org/officeDocument/2006/relationships/notesSlide" Target="../notesSlides/notesSlide28.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11.png"/><Relationship Id="rId5" Type="http://schemas.openxmlformats.org/officeDocument/2006/relationships/image" Target="../media/image71.jpeg"/><Relationship Id="rId4" Type="http://schemas.openxmlformats.org/officeDocument/2006/relationships/notesSlide" Target="../notesSlides/notesSlide29.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11.png"/><Relationship Id="rId5" Type="http://schemas.openxmlformats.org/officeDocument/2006/relationships/image" Target="../media/image72.png"/><Relationship Id="rId4" Type="http://schemas.openxmlformats.org/officeDocument/2006/relationships/notesSlide" Target="../notesSlides/notesSlide30.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11.png"/><Relationship Id="rId5" Type="http://schemas.openxmlformats.org/officeDocument/2006/relationships/image" Target="../media/image73.jpeg"/><Relationship Id="rId4" Type="http://schemas.openxmlformats.org/officeDocument/2006/relationships/notesSlide" Target="../notesSlides/notesSlide31.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11.png"/><Relationship Id="rId5" Type="http://schemas.openxmlformats.org/officeDocument/2006/relationships/image" Target="../media/image74.jpeg"/><Relationship Id="rId4" Type="http://schemas.openxmlformats.org/officeDocument/2006/relationships/notesSlide" Target="../notesSlides/notesSlide32.xml"/></Relationships>
</file>

<file path=ppt/slides/_rels/slide38.xml.rels><?xml version="1.0" encoding="UTF-8" standalone="yes"?>
<Relationships xmlns="http://schemas.openxmlformats.org/package/2006/relationships"><Relationship Id="rId3" Type="http://schemas.openxmlformats.org/officeDocument/2006/relationships/audio" Target="../media/media38.m4a"/><Relationship Id="rId7" Type="http://schemas.openxmlformats.org/officeDocument/2006/relationships/image" Target="../media/image11.png"/><Relationship Id="rId2" Type="http://schemas.microsoft.com/office/2007/relationships/media" Target="../media/media38.m4a"/><Relationship Id="rId1" Type="http://schemas.openxmlformats.org/officeDocument/2006/relationships/video" Target="file:///C:\Documents%20and%20Settings\goldblatt\Desktop\goldblatt\G,D,A\GDA%20IV\2009\presentations\Developmental%20Disability\tell%20show%20do.AVI" TargetMode="External"/><Relationship Id="rId6" Type="http://schemas.openxmlformats.org/officeDocument/2006/relationships/image" Target="../media/image75.jpeg"/><Relationship Id="rId5" Type="http://schemas.openxmlformats.org/officeDocument/2006/relationships/notesSlide" Target="../notesSlides/notesSlide33.xml"/><Relationship Id="rId4"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11.png"/><Relationship Id="rId5" Type="http://schemas.openxmlformats.org/officeDocument/2006/relationships/image" Target="cid:f2f5eec2-93ad-4bd8-bc20-57005158dbfe@namprd09.prod.outlook.com" TargetMode="External"/><Relationship Id="rId4" Type="http://schemas.openxmlformats.org/officeDocument/2006/relationships/image" Target="../media/image76.jpe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11.png"/><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78.png"/><Relationship Id="rId5" Type="http://schemas.openxmlformats.org/officeDocument/2006/relationships/image" Target="../media/image77.jpeg"/><Relationship Id="rId4" Type="http://schemas.openxmlformats.org/officeDocument/2006/relationships/notesSlide" Target="../notesSlides/notesSlide34.xml"/></Relationships>
</file>

<file path=ppt/slides/_rels/slide41.xml.rels><?xml version="1.0" encoding="UTF-8" standalone="yes"?>
<Relationships xmlns="http://schemas.openxmlformats.org/package/2006/relationships"><Relationship Id="rId8" Type="http://schemas.openxmlformats.org/officeDocument/2006/relationships/image" Target="cid:9b80bf22-7222-4df0-845e-8a4db0c24ff4@namprd09.prod.outlook.com" TargetMode="External"/><Relationship Id="rId3" Type="http://schemas.openxmlformats.org/officeDocument/2006/relationships/slideLayout" Target="../slideLayouts/slideLayout21.xml"/><Relationship Id="rId7" Type="http://schemas.openxmlformats.org/officeDocument/2006/relationships/image" Target="../media/image80.jpeg"/><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cid:3c33d269-aa57-40ba-9004-9b58f8524fee@namprd09.prod.outlook.com" TargetMode="External"/><Relationship Id="rId5" Type="http://schemas.openxmlformats.org/officeDocument/2006/relationships/image" Target="../media/image79.jpeg"/><Relationship Id="rId4" Type="http://schemas.openxmlformats.org/officeDocument/2006/relationships/notesSlide" Target="../notesSlides/notesSlide35.xml"/><Relationship Id="rId9" Type="http://schemas.openxmlformats.org/officeDocument/2006/relationships/image" Target="../media/image11.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11.png"/><Relationship Id="rId5" Type="http://schemas.openxmlformats.org/officeDocument/2006/relationships/image" Target="../media/image81.png"/><Relationship Id="rId4" Type="http://schemas.openxmlformats.org/officeDocument/2006/relationships/notesSlide" Target="../notesSlides/notesSlide36.xml"/></Relationships>
</file>

<file path=ppt/slides/_rels/slide43.xml.rels><?xml version="1.0" encoding="UTF-8" standalone="yes"?>
<Relationships xmlns="http://schemas.openxmlformats.org/package/2006/relationships"><Relationship Id="rId3" Type="http://schemas.openxmlformats.org/officeDocument/2006/relationships/audio" Target="../media/media43.m4a"/><Relationship Id="rId7" Type="http://schemas.openxmlformats.org/officeDocument/2006/relationships/image" Target="../media/image11.png"/><Relationship Id="rId2" Type="http://schemas.microsoft.com/office/2007/relationships/media" Target="../media/media43.m4a"/><Relationship Id="rId1" Type="http://schemas.openxmlformats.org/officeDocument/2006/relationships/video" Target="file:///C:\Documents%20and%20Settings\goldblatt\Desktop\goldblatt\G,D,A\GDA%20IV\2009\presentations\Developmental%20Disability\oral%20hygiene.AVI" TargetMode="External"/><Relationship Id="rId6" Type="http://schemas.openxmlformats.org/officeDocument/2006/relationships/image" Target="../media/image82.png"/><Relationship Id="rId5" Type="http://schemas.openxmlformats.org/officeDocument/2006/relationships/notesSlide" Target="../notesSlides/notesSlide37.xml"/><Relationship Id="rId4" Type="http://schemas.openxmlformats.org/officeDocument/2006/relationships/slideLayout" Target="../slideLayouts/slideLayout31.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image" Target="../media/image11.png"/><Relationship Id="rId5" Type="http://schemas.openxmlformats.org/officeDocument/2006/relationships/image" Target="cid:3caa547a-8c43-424a-8fd5-d738524ab9e4@namprd09.prod.outlook.com" TargetMode="External"/><Relationship Id="rId4" Type="http://schemas.openxmlformats.org/officeDocument/2006/relationships/image" Target="../media/image83.jpeg"/></Relationships>
</file>

<file path=ppt/slides/_rels/slide4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5.xml"/><Relationship Id="rId7" Type="http://schemas.openxmlformats.org/officeDocument/2006/relationships/image" Target="cid:5d94e9cd-47d1-4352-9d88-219306ea3c58@namprd09.prod.outlook.com" TargetMode="External"/><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image" Target="../media/image85.jpeg"/><Relationship Id="rId5" Type="http://schemas.openxmlformats.org/officeDocument/2006/relationships/image" Target="cid:06b90682-940d-4dde-9406-455150757e89@namprd09.prod.outlook.com" TargetMode="External"/><Relationship Id="rId4" Type="http://schemas.openxmlformats.org/officeDocument/2006/relationships/image" Target="../media/image84.jpe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audio" Target="../media/media46.m4a"/><Relationship Id="rId1" Type="http://schemas.microsoft.com/office/2007/relationships/media" Target="../media/media46.m4a"/><Relationship Id="rId5" Type="http://schemas.openxmlformats.org/officeDocument/2006/relationships/image" Target="../media/image11.png"/><Relationship Id="rId4" Type="http://schemas.openxmlformats.org/officeDocument/2006/relationships/image" Target="../media/image86.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audio" Target="../media/media47.m4a"/><Relationship Id="rId1" Type="http://schemas.microsoft.com/office/2007/relationships/media" Target="../media/media47.m4a"/><Relationship Id="rId5" Type="http://schemas.openxmlformats.org/officeDocument/2006/relationships/image" Target="../media/image11.png"/><Relationship Id="rId4" Type="http://schemas.openxmlformats.org/officeDocument/2006/relationships/image" Target="../media/image87.jpeg"/></Relationships>
</file>

<file path=ppt/slides/_rels/slide4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3.xml"/><Relationship Id="rId7" Type="http://schemas.openxmlformats.org/officeDocument/2006/relationships/image" Target="../media/image89.png"/><Relationship Id="rId2" Type="http://schemas.openxmlformats.org/officeDocument/2006/relationships/audio" Target="../media/media48.m4a"/><Relationship Id="rId1" Type="http://schemas.microsoft.com/office/2007/relationships/media" Target="../media/media48.m4a"/><Relationship Id="rId6" Type="http://schemas.openxmlformats.org/officeDocument/2006/relationships/image" Target="cid:f632c4cd-6b84-4405-a3b6-7658356d95a7@namprd09.prod.outlook.com" TargetMode="External"/><Relationship Id="rId5" Type="http://schemas.openxmlformats.org/officeDocument/2006/relationships/image" Target="../media/image88.jpeg"/><Relationship Id="rId4" Type="http://schemas.openxmlformats.org/officeDocument/2006/relationships/notesSlide" Target="../notesSlides/notesSlide38.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audio" Target="../media/media49.m4a"/><Relationship Id="rId1" Type="http://schemas.microsoft.com/office/2007/relationships/media" Target="../media/media49.m4a"/><Relationship Id="rId6" Type="http://schemas.openxmlformats.org/officeDocument/2006/relationships/image" Target="../media/image11.png"/><Relationship Id="rId5" Type="http://schemas.openxmlformats.org/officeDocument/2006/relationships/image" Target="../media/image90.jpeg"/><Relationship Id="rId4" Type="http://schemas.openxmlformats.org/officeDocument/2006/relationships/notesSlide" Target="../notesSlides/notesSlide39.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audio" Target="../media/media50.m4a"/><Relationship Id="rId1" Type="http://schemas.microsoft.com/office/2007/relationships/media" Target="../media/media50.m4a"/><Relationship Id="rId5" Type="http://schemas.openxmlformats.org/officeDocument/2006/relationships/image" Target="../media/image11.png"/><Relationship Id="rId4" Type="http://schemas.openxmlformats.org/officeDocument/2006/relationships/image" Target="../media/image91.jpe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audio" Target="../media/media51.m4a"/><Relationship Id="rId1" Type="http://schemas.microsoft.com/office/2007/relationships/media" Target="../media/media51.m4a"/><Relationship Id="rId5" Type="http://schemas.openxmlformats.org/officeDocument/2006/relationships/image" Target="../media/image11.png"/><Relationship Id="rId4" Type="http://schemas.openxmlformats.org/officeDocument/2006/relationships/image" Target="../media/image92.jpe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11.png"/></Relationships>
</file>

<file path=ppt/slides/_rels/slide5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47.xml"/><Relationship Id="rId7" Type="http://schemas.openxmlformats.org/officeDocument/2006/relationships/image" Target="cid:df56f103-b02d-4e79-bb6d-66b98e8b2d16@namprd09.prod.outlook.com" TargetMode="External"/><Relationship Id="rId2" Type="http://schemas.openxmlformats.org/officeDocument/2006/relationships/audio" Target="../media/media53.m4a"/><Relationship Id="rId1" Type="http://schemas.microsoft.com/office/2007/relationships/media" Target="../media/media53.m4a"/><Relationship Id="rId6" Type="http://schemas.openxmlformats.org/officeDocument/2006/relationships/image" Target="../media/image94.jpeg"/><Relationship Id="rId5" Type="http://schemas.openxmlformats.org/officeDocument/2006/relationships/image" Target="cid:image001.jpg@01DA89D4.F1C20F70" TargetMode="External"/><Relationship Id="rId4" Type="http://schemas.openxmlformats.org/officeDocument/2006/relationships/image" Target="../media/image93.jpe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54.m4a"/><Relationship Id="rId1" Type="http://schemas.microsoft.com/office/2007/relationships/media" Target="../media/media54.m4a"/><Relationship Id="rId5" Type="http://schemas.openxmlformats.org/officeDocument/2006/relationships/image" Target="../media/image11.png"/><Relationship Id="rId4" Type="http://schemas.openxmlformats.org/officeDocument/2006/relationships/image" Target="../media/image95.jpe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60.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11.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60.xml"/><Relationship Id="rId2" Type="http://schemas.openxmlformats.org/officeDocument/2006/relationships/audio" Target="../media/media56.m4a"/><Relationship Id="rId1" Type="http://schemas.microsoft.com/office/2007/relationships/media" Target="../media/media56.m4a"/><Relationship Id="rId4" Type="http://schemas.openxmlformats.org/officeDocument/2006/relationships/image" Target="../media/image11.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11.png"/><Relationship Id="rId2" Type="http://schemas.openxmlformats.org/officeDocument/2006/relationships/audio" Target="../media/media57.m4a"/><Relationship Id="rId1" Type="http://schemas.microsoft.com/office/2007/relationships/media" Target="../media/media57.m4a"/><Relationship Id="rId6" Type="http://schemas.openxmlformats.org/officeDocument/2006/relationships/image" Target="../media/image97.jpeg"/><Relationship Id="rId5" Type="http://schemas.openxmlformats.org/officeDocument/2006/relationships/image" Target="../media/image96.jpeg"/><Relationship Id="rId4" Type="http://schemas.openxmlformats.org/officeDocument/2006/relationships/notesSlide" Target="../notesSlides/notesSlide40.xml"/></Relationships>
</file>

<file path=ppt/slides/_rels/slide5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44.xml"/><Relationship Id="rId7" Type="http://schemas.openxmlformats.org/officeDocument/2006/relationships/image" Target="cid:8d93d64f-1c89-4925-b692-ee0afaa734b1@namprd09.prod.outlook.com" TargetMode="External"/><Relationship Id="rId2" Type="http://schemas.openxmlformats.org/officeDocument/2006/relationships/audio" Target="../media/media58.m4a"/><Relationship Id="rId1" Type="http://schemas.microsoft.com/office/2007/relationships/media" Target="../media/media58.m4a"/><Relationship Id="rId6" Type="http://schemas.openxmlformats.org/officeDocument/2006/relationships/image" Target="../media/image99.jpeg"/><Relationship Id="rId5" Type="http://schemas.openxmlformats.org/officeDocument/2006/relationships/image" Target="cid:f39f8e11-2ef5-48c0-9f1f-bbc37acc1e4d@namprd09.prod.outlook.com" TargetMode="External"/><Relationship Id="rId4" Type="http://schemas.openxmlformats.org/officeDocument/2006/relationships/image" Target="../media/image98.jpeg"/></Relationships>
</file>

<file path=ppt/slides/_rels/slide59.xml.rels><?xml version="1.0" encoding="UTF-8" standalone="yes"?>
<Relationships xmlns="http://schemas.openxmlformats.org/package/2006/relationships"><Relationship Id="rId8" Type="http://schemas.openxmlformats.org/officeDocument/2006/relationships/image" Target="../media/image102.jpeg"/><Relationship Id="rId3" Type="http://schemas.openxmlformats.org/officeDocument/2006/relationships/slideLayout" Target="../slideLayouts/slideLayout39.xml"/><Relationship Id="rId7" Type="http://schemas.openxmlformats.org/officeDocument/2006/relationships/image" Target="cid:add5cedd-4978-4896-8370-9814790fd4c5@namprd09.prod.outlook.com" TargetMode="External"/><Relationship Id="rId2" Type="http://schemas.openxmlformats.org/officeDocument/2006/relationships/audio" Target="../media/media59.m4a"/><Relationship Id="rId1" Type="http://schemas.microsoft.com/office/2007/relationships/media" Target="../media/media59.m4a"/><Relationship Id="rId6" Type="http://schemas.openxmlformats.org/officeDocument/2006/relationships/image" Target="../media/image101.jpeg"/><Relationship Id="rId5" Type="http://schemas.openxmlformats.org/officeDocument/2006/relationships/image" Target="cid:04b02e66-023a-4c22-8f3d-2e7b528240bf@namprd09.prod.outlook.com" TargetMode="External"/><Relationship Id="rId10" Type="http://schemas.openxmlformats.org/officeDocument/2006/relationships/image" Target="../media/image11.png"/><Relationship Id="rId4" Type="http://schemas.openxmlformats.org/officeDocument/2006/relationships/image" Target="../media/image100.jpeg"/><Relationship Id="rId9" Type="http://schemas.openxmlformats.org/officeDocument/2006/relationships/image" Target="cid:09864595-f403-4204-bf95-24fcb86c13cf@namprd09.prod.outlook.com" TargetMode="External"/></Relationships>
</file>

<file path=ppt/slides/_rels/slide6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1.xml"/><Relationship Id="rId7" Type="http://schemas.openxmlformats.org/officeDocument/2006/relationships/diagramQuickStyle" Target="../diagrams/quickStyle3.xml"/><Relationship Id="rId2" Type="http://schemas.openxmlformats.org/officeDocument/2006/relationships/audio" Target="../media/media60.m4a"/><Relationship Id="rId1" Type="http://schemas.microsoft.com/office/2007/relationships/media" Target="../media/media60.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1.png"/><Relationship Id="rId4" Type="http://schemas.openxmlformats.org/officeDocument/2006/relationships/notesSlide" Target="../notesSlides/notesSlide41.xml"/><Relationship Id="rId9" Type="http://schemas.microsoft.com/office/2007/relationships/diagramDrawing" Target="../diagrams/drawing3.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61.m4a"/><Relationship Id="rId1" Type="http://schemas.microsoft.com/office/2007/relationships/media" Target="../media/media61.m4a"/><Relationship Id="rId5" Type="http://schemas.openxmlformats.org/officeDocument/2006/relationships/image" Target="../media/image11.png"/><Relationship Id="rId4" Type="http://schemas.openxmlformats.org/officeDocument/2006/relationships/image" Target="../media/image103.png"/></Relationships>
</file>

<file path=ppt/slides/_rels/slide6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1.xml"/><Relationship Id="rId7" Type="http://schemas.openxmlformats.org/officeDocument/2006/relationships/diagramColors" Target="../diagrams/colors4.xml"/><Relationship Id="rId2" Type="http://schemas.openxmlformats.org/officeDocument/2006/relationships/audio" Target="../media/media62.m4a"/><Relationship Id="rId1" Type="http://schemas.microsoft.com/office/2007/relationships/media" Target="../media/media62.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1.png"/></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63.m4a"/><Relationship Id="rId1" Type="http://schemas.microsoft.com/office/2007/relationships/media" Target="../media/media63.m4a"/><Relationship Id="rId6" Type="http://schemas.openxmlformats.org/officeDocument/2006/relationships/image" Target="../media/image11.png"/><Relationship Id="rId5" Type="http://schemas.openxmlformats.org/officeDocument/2006/relationships/image" Target="../media/image104.jpeg"/><Relationship Id="rId4" Type="http://schemas.openxmlformats.org/officeDocument/2006/relationships/notesSlide" Target="../notesSlides/notesSlide42.xm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64.m4a"/><Relationship Id="rId1" Type="http://schemas.microsoft.com/office/2007/relationships/media" Target="../media/media64.m4a"/><Relationship Id="rId5" Type="http://schemas.openxmlformats.org/officeDocument/2006/relationships/image" Target="../media/image11.png"/><Relationship Id="rId4" Type="http://schemas.openxmlformats.org/officeDocument/2006/relationships/image" Target="../media/image105.jpe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65.m4a"/><Relationship Id="rId1" Type="http://schemas.microsoft.com/office/2007/relationships/media" Target="../media/media65.m4a"/><Relationship Id="rId4" Type="http://schemas.openxmlformats.org/officeDocument/2006/relationships/image" Target="../media/image11.png"/></Relationships>
</file>

<file path=ppt/slides/_rels/slide6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1.xml"/><Relationship Id="rId7" Type="http://schemas.openxmlformats.org/officeDocument/2006/relationships/diagramColors" Target="../diagrams/colors5.xml"/><Relationship Id="rId2" Type="http://schemas.openxmlformats.org/officeDocument/2006/relationships/audio" Target="../media/media66.m4a"/><Relationship Id="rId1" Type="http://schemas.microsoft.com/office/2007/relationships/media" Target="../media/media66.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1.png"/></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67.m4a"/><Relationship Id="rId1" Type="http://schemas.microsoft.com/office/2007/relationships/media" Target="../media/media67.m4a"/><Relationship Id="rId5" Type="http://schemas.openxmlformats.org/officeDocument/2006/relationships/image" Target="../media/image11.png"/><Relationship Id="rId4" Type="http://schemas.openxmlformats.org/officeDocument/2006/relationships/image" Target="../media/image106.jpeg"/></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audio" Target="../media/media68.m4a"/><Relationship Id="rId1" Type="http://schemas.microsoft.com/office/2007/relationships/media" Target="../media/media68.m4a"/><Relationship Id="rId5" Type="http://schemas.openxmlformats.org/officeDocument/2006/relationships/image" Target="../media/image11.png"/><Relationship Id="rId4" Type="http://schemas.openxmlformats.org/officeDocument/2006/relationships/notesSlide" Target="../notesSlides/notesSlide43.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73.xml"/><Relationship Id="rId2" Type="http://schemas.openxmlformats.org/officeDocument/2006/relationships/audio" Target="../media/media69.m4a"/><Relationship Id="rId1" Type="http://schemas.microsoft.com/office/2007/relationships/media" Target="../media/media69.m4a"/><Relationship Id="rId4" Type="http://schemas.openxmlformats.org/officeDocument/2006/relationships/image" Target="../media/image11.png"/></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0.m4a"/><Relationship Id="rId1" Type="http://schemas.microsoft.com/office/2007/relationships/media" Target="../media/media70.m4a"/><Relationship Id="rId6" Type="http://schemas.openxmlformats.org/officeDocument/2006/relationships/hyperlink" Target="https://forms.gle/JLpq2N6c4kpuJzTZ8" TargetMode="External"/><Relationship Id="rId5" Type="http://schemas.openxmlformats.org/officeDocument/2006/relationships/image" Target="../media/image11.png"/><Relationship Id="rId4" Type="http://schemas.openxmlformats.org/officeDocument/2006/relationships/notesSlide" Target="../notesSlides/notesSlide4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a:xfrm>
            <a:off x="562707" y="537068"/>
            <a:ext cx="10849707" cy="2246310"/>
          </a:xfrm>
        </p:spPr>
        <p:txBody>
          <a:bodyPr/>
          <a:lstStyle/>
          <a:p>
            <a:r>
              <a:rPr lang="en-US" altLang="en-US" sz="4800" dirty="0"/>
              <a:t>Oral Health for People with Intellectual and Developmental Disabilities (IDD)</a:t>
            </a:r>
          </a:p>
        </p:txBody>
      </p:sp>
      <p:sp>
        <p:nvSpPr>
          <p:cNvPr id="10" name="Slide Number Placeholder 9"/>
          <p:cNvSpPr>
            <a:spLocks noGrp="1"/>
          </p:cNvSpPr>
          <p:nvPr>
            <p:ph type="sldNum" sz="quarter" idx="10"/>
          </p:nvPr>
        </p:nvSpPr>
        <p:spPr/>
        <p:txBody>
          <a:bodyPr/>
          <a:lstStyle>
            <a:lvl1pPr>
              <a:defRPr>
                <a:solidFill>
                  <a:schemeClr val="tx1"/>
                </a:solidFill>
                <a:latin typeface="Ubuntu Light" charset="0"/>
                <a:ea typeface="ヒラギノ角ゴ ProN W3" charset="-128"/>
              </a:defRPr>
            </a:lvl1pPr>
            <a:lvl2pPr marL="37931725" indent="-37474525">
              <a:defRPr>
                <a:solidFill>
                  <a:schemeClr val="tx1"/>
                </a:solidFill>
                <a:latin typeface="Ubuntu Light" charset="0"/>
                <a:ea typeface="ヒラギノ角ゴ ProN W3" charset="-128"/>
              </a:defRPr>
            </a:lvl2pPr>
            <a:lvl3pPr>
              <a:defRPr>
                <a:solidFill>
                  <a:schemeClr val="tx1"/>
                </a:solidFill>
                <a:latin typeface="Ubuntu Light" charset="0"/>
                <a:ea typeface="ヒラギノ角ゴ ProN W3" charset="-128"/>
              </a:defRPr>
            </a:lvl3pPr>
            <a:lvl4pPr>
              <a:defRPr>
                <a:solidFill>
                  <a:schemeClr val="tx1"/>
                </a:solidFill>
                <a:latin typeface="Ubuntu Light" charset="0"/>
                <a:ea typeface="ヒラギノ角ゴ ProN W3" charset="-128"/>
              </a:defRPr>
            </a:lvl4pPr>
            <a:lvl5pPr>
              <a:defRPr>
                <a:solidFill>
                  <a:schemeClr val="tx1"/>
                </a:solidFill>
                <a:latin typeface="Ubuntu Light" charset="0"/>
                <a:ea typeface="ヒラギノ角ゴ ProN W3" charset="-128"/>
              </a:defRPr>
            </a:lvl5pPr>
            <a:lvl6pPr marL="457200" fontAlgn="base">
              <a:spcBef>
                <a:spcPct val="0"/>
              </a:spcBef>
              <a:spcAft>
                <a:spcPct val="0"/>
              </a:spcAft>
              <a:defRPr>
                <a:solidFill>
                  <a:schemeClr val="tx1"/>
                </a:solidFill>
                <a:latin typeface="Ubuntu Light" charset="0"/>
                <a:ea typeface="ヒラギノ角ゴ ProN W3" charset="-128"/>
              </a:defRPr>
            </a:lvl6pPr>
            <a:lvl7pPr marL="914400" fontAlgn="base">
              <a:spcBef>
                <a:spcPct val="0"/>
              </a:spcBef>
              <a:spcAft>
                <a:spcPct val="0"/>
              </a:spcAft>
              <a:defRPr>
                <a:solidFill>
                  <a:schemeClr val="tx1"/>
                </a:solidFill>
                <a:latin typeface="Ubuntu Light" charset="0"/>
                <a:ea typeface="ヒラギノ角ゴ ProN W3" charset="-128"/>
              </a:defRPr>
            </a:lvl7pPr>
            <a:lvl8pPr marL="1371600" fontAlgn="base">
              <a:spcBef>
                <a:spcPct val="0"/>
              </a:spcBef>
              <a:spcAft>
                <a:spcPct val="0"/>
              </a:spcAft>
              <a:defRPr>
                <a:solidFill>
                  <a:schemeClr val="tx1"/>
                </a:solidFill>
                <a:latin typeface="Ubuntu Light" charset="0"/>
                <a:ea typeface="ヒラギノ角ゴ ProN W3" charset="-128"/>
              </a:defRPr>
            </a:lvl8pPr>
            <a:lvl9pPr marL="1828800" fontAlgn="base">
              <a:spcBef>
                <a:spcPct val="0"/>
              </a:spcBef>
              <a:spcAft>
                <a:spcPct val="0"/>
              </a:spcAft>
              <a:defRPr>
                <a:solidFill>
                  <a:schemeClr val="tx1"/>
                </a:solidFill>
                <a:latin typeface="Ubuntu Light" charset="0"/>
                <a:ea typeface="ヒラギノ角ゴ ProN W3" charset="-128"/>
              </a:defRPr>
            </a:lvl9pPr>
          </a:lstStyle>
          <a:p>
            <a:fld id="{F2E37C05-2E23-C443-A43E-18CF8E1518DE}" type="slidenum">
              <a:rPr lang="en-US" altLang="en-US">
                <a:latin typeface="Ubuntu" charset="0"/>
              </a:rPr>
              <a:pPr/>
              <a:t>1</a:t>
            </a:fld>
            <a:endParaRPr lang="en-US" altLang="en-US">
              <a:latin typeface="Ubuntu" charset="0"/>
              <a:ea typeface="MS PGothic" charset="-128"/>
            </a:endParaRPr>
          </a:p>
        </p:txBody>
      </p:sp>
      <p:sp>
        <p:nvSpPr>
          <p:cNvPr id="2" name="TextBox 1">
            <a:extLst>
              <a:ext uri="{FF2B5EF4-FFF2-40B4-BE49-F238E27FC236}">
                <a16:creationId xmlns:a16="http://schemas.microsoft.com/office/drawing/2014/main" id="{010FA240-3107-F6CE-7A9F-A6897BC15C93}"/>
              </a:ext>
            </a:extLst>
          </p:cNvPr>
          <p:cNvSpPr txBox="1"/>
          <p:nvPr/>
        </p:nvSpPr>
        <p:spPr>
          <a:xfrm>
            <a:off x="174008" y="5596116"/>
            <a:ext cx="5813552" cy="1261884"/>
          </a:xfrm>
          <a:prstGeom prst="rect">
            <a:avLst/>
          </a:prstGeom>
          <a:noFill/>
        </p:spPr>
        <p:txBody>
          <a:bodyPr wrap="square" rtlCol="0">
            <a:spAutoFit/>
          </a:bodyPr>
          <a:lstStyle/>
          <a:p>
            <a:r>
              <a:rPr lang="en-US" sz="800" dirty="0">
                <a:latin typeface="+mj-lt"/>
              </a:rPr>
              <a:t>Special Olympics Health activities are supported by many sources, including in the United States, by Grant  Number NU27DD000021 from the Centers for Disease Control and Prevention of the U.S. Department of</a:t>
            </a:r>
          </a:p>
          <a:p>
            <a:r>
              <a:rPr lang="en-US" sz="800" dirty="0">
                <a:latin typeface="+mj-lt"/>
              </a:rPr>
              <a:t>Health and Human Services, with $18.1M (64%) financed with U.S. federal funds and $10.2M (36%) supported by non-federal sources. </a:t>
            </a:r>
          </a:p>
          <a:p>
            <a:r>
              <a:rPr lang="en-US" sz="800" dirty="0">
                <a:latin typeface="+mj-lt"/>
              </a:rPr>
              <a:t>These contents are solely the responsibility of the authors and do not necessarily represent the official views of the Centers for Disease Control and Prevention or the Department of Health and Human Services</a:t>
            </a:r>
            <a:r>
              <a:rPr lang="en-US" sz="800" dirty="0"/>
              <a:t>.</a:t>
            </a:r>
          </a:p>
          <a:p>
            <a:endParaRPr lang="en-US" sz="1000" dirty="0"/>
          </a:p>
          <a:p>
            <a:endParaRPr lang="en-US" dirty="0"/>
          </a:p>
        </p:txBody>
      </p:sp>
      <p:sp>
        <p:nvSpPr>
          <p:cNvPr id="4" name="Subtitle 3">
            <a:extLst>
              <a:ext uri="{FF2B5EF4-FFF2-40B4-BE49-F238E27FC236}">
                <a16:creationId xmlns:a16="http://schemas.microsoft.com/office/drawing/2014/main" id="{EB9D7206-E5F4-C62A-1BC4-71374B3FEB56}"/>
              </a:ext>
            </a:extLst>
          </p:cNvPr>
          <p:cNvSpPr>
            <a:spLocks noGrp="1"/>
          </p:cNvSpPr>
          <p:nvPr>
            <p:ph type="subTitle" idx="1"/>
          </p:nvPr>
        </p:nvSpPr>
        <p:spPr>
          <a:xfrm>
            <a:off x="925769" y="2309118"/>
            <a:ext cx="8533805" cy="1752451"/>
          </a:xfrm>
        </p:spPr>
        <p:txBody>
          <a:bodyPr/>
          <a:lstStyle/>
          <a:p>
            <a:pPr>
              <a:lnSpc>
                <a:spcPct val="100000"/>
              </a:lnSpc>
            </a:pPr>
            <a:r>
              <a:rPr lang="en-US" dirty="0"/>
              <a:t>Caitlin Daikus, MPH, CHES</a:t>
            </a:r>
          </a:p>
          <a:p>
            <a:pPr>
              <a:lnSpc>
                <a:spcPct val="100000"/>
              </a:lnSpc>
            </a:pPr>
            <a:r>
              <a:rPr lang="en-US" dirty="0"/>
              <a:t>Senior Director, Health &amp; Wellness </a:t>
            </a:r>
          </a:p>
          <a:p>
            <a:pPr>
              <a:lnSpc>
                <a:spcPct val="100000"/>
              </a:lnSpc>
            </a:pPr>
            <a:r>
              <a:rPr lang="en-US" dirty="0"/>
              <a:t>Special Olympics Connecticut</a:t>
            </a:r>
          </a:p>
          <a:p>
            <a:endParaRPr lang="en-US" sz="1000" dirty="0"/>
          </a:p>
          <a:p>
            <a:pPr>
              <a:lnSpc>
                <a:spcPct val="100000"/>
              </a:lnSpc>
            </a:pPr>
            <a:r>
              <a:rPr lang="en-US" dirty="0"/>
              <a:t>Izabella Pulvermacher, RDH</a:t>
            </a:r>
          </a:p>
          <a:p>
            <a:pPr>
              <a:lnSpc>
                <a:spcPct val="100000"/>
              </a:lnSpc>
            </a:pPr>
            <a:r>
              <a:rPr lang="en-US" dirty="0"/>
              <a:t>State of Connecticut </a:t>
            </a:r>
          </a:p>
          <a:p>
            <a:pPr>
              <a:lnSpc>
                <a:spcPct val="100000"/>
              </a:lnSpc>
            </a:pPr>
            <a:r>
              <a:rPr lang="en-US" dirty="0"/>
              <a:t>Developmental Services</a:t>
            </a:r>
          </a:p>
        </p:txBody>
      </p:sp>
      <p:sp>
        <p:nvSpPr>
          <p:cNvPr id="3" name="TextBox 2">
            <a:extLst>
              <a:ext uri="{FF2B5EF4-FFF2-40B4-BE49-F238E27FC236}">
                <a16:creationId xmlns:a16="http://schemas.microsoft.com/office/drawing/2014/main" id="{8F69D6B8-3076-6E9C-9A05-6ED4108FD9C5}"/>
              </a:ext>
            </a:extLst>
          </p:cNvPr>
          <p:cNvSpPr txBox="1"/>
          <p:nvPr/>
        </p:nvSpPr>
        <p:spPr>
          <a:xfrm>
            <a:off x="6597635" y="2585178"/>
            <a:ext cx="3628571" cy="1200329"/>
          </a:xfrm>
          <a:prstGeom prst="rect">
            <a:avLst/>
          </a:prstGeom>
          <a:noFill/>
        </p:spPr>
        <p:txBody>
          <a:bodyPr wrap="square" rtlCol="0">
            <a:spAutoFit/>
          </a:bodyPr>
          <a:lstStyle/>
          <a:p>
            <a:pPr algn="ctr"/>
            <a:r>
              <a:rPr lang="en-US" sz="3600" b="1" dirty="0">
                <a:hlinkClick r:id="rId5"/>
              </a:rPr>
              <a:t>COMPLETE PRE-SURVEY</a:t>
            </a:r>
            <a:endParaRPr lang="en-US" sz="3600" b="1" dirty="0"/>
          </a:p>
        </p:txBody>
      </p:sp>
      <p:pic>
        <p:nvPicPr>
          <p:cNvPr id="53" name="Audio 52">
            <a:hlinkClick r:id="" action="ppaction://media"/>
            <a:extLst>
              <a:ext uri="{FF2B5EF4-FFF2-40B4-BE49-F238E27FC236}">
                <a16:creationId xmlns:a16="http://schemas.microsoft.com/office/drawing/2014/main" id="{A25580FD-E1A5-FD77-17FA-F760E28250A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p:transition spd="med" advTm="4068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7200" y="366713"/>
            <a:ext cx="9630946" cy="1046162"/>
          </a:xfrm>
        </p:spPr>
        <p:txBody>
          <a:bodyPr/>
          <a:lstStyle/>
          <a:p>
            <a:r>
              <a:rPr lang="en-US" altLang="en-US" dirty="0"/>
              <a:t>Learning Objectives</a:t>
            </a:r>
          </a:p>
        </p:txBody>
      </p:sp>
      <p:sp>
        <p:nvSpPr>
          <p:cNvPr id="23555" name="Content Placeholder 2"/>
          <p:cNvSpPr>
            <a:spLocks noGrp="1"/>
          </p:cNvSpPr>
          <p:nvPr>
            <p:ph idx="1"/>
          </p:nvPr>
        </p:nvSpPr>
        <p:spPr>
          <a:xfrm>
            <a:off x="1084936" y="1715721"/>
            <a:ext cx="10599990" cy="5057776"/>
          </a:xfrm>
        </p:spPr>
        <p:txBody>
          <a:bodyPr/>
          <a:lstStyle/>
          <a:p>
            <a:pPr marL="239395" indent="-239395"/>
            <a:r>
              <a:rPr lang="en-US" sz="2400" dirty="0"/>
              <a:t>By the close of the training, Participants will be able to:</a:t>
            </a:r>
          </a:p>
          <a:p>
            <a:pPr marL="239395" indent="-239395">
              <a:buFont typeface="+mj-lt"/>
              <a:buAutoNum type="arabicPeriod"/>
            </a:pPr>
            <a:r>
              <a:rPr lang="en-US" sz="2400">
                <a:latin typeface="Ubuntu" panose="020B0504030602030204"/>
              </a:rPr>
              <a:t>Describe Special Olympics' mission and health programming offered to </a:t>
            </a:r>
            <a:r>
              <a:rPr lang="en-US" sz="2400" dirty="0">
                <a:latin typeface="Ubuntu" panose="020B0504030602030204"/>
              </a:rPr>
              <a:t>participating athletes.</a:t>
            </a:r>
          </a:p>
          <a:p>
            <a:pPr marL="239395" indent="-239395">
              <a:buFont typeface="+mj-lt"/>
              <a:buAutoNum type="arabicPeriod"/>
            </a:pPr>
            <a:r>
              <a:rPr lang="en-US" sz="2400" dirty="0">
                <a:latin typeface="Ubuntu" panose="020B0504030602030204"/>
              </a:rPr>
              <a:t>Understand who the Connecticut’s Department of Developmental Services serve.</a:t>
            </a:r>
          </a:p>
          <a:p>
            <a:pPr marL="239395" indent="-239395" algn="l">
              <a:buAutoNum type="arabicPeriod"/>
            </a:pPr>
            <a:r>
              <a:rPr lang="en-US" sz="2400" b="0" i="0" dirty="0">
                <a:effectLst/>
                <a:latin typeface="Ubuntu" panose="020B0504030602030204"/>
              </a:rPr>
              <a:t>Define and understand intellectual and developmental disabilities.  </a:t>
            </a:r>
          </a:p>
          <a:p>
            <a:pPr marL="239395" indent="-239395">
              <a:buAutoNum type="arabicPeriod"/>
            </a:pPr>
            <a:r>
              <a:rPr lang="en-US" sz="2400" dirty="0"/>
              <a:t>Communicate and interact with people with intellectual disabilities and their families appropriately to provide quality oral health care.</a:t>
            </a:r>
          </a:p>
          <a:p>
            <a:pPr marL="0" indent="0"/>
            <a:endParaRPr lang="en-US" sz="2000" b="0" i="0" dirty="0">
              <a:effectLst/>
              <a:latin typeface="Ubuntu" panose="020B0504030602030204"/>
            </a:endParaRPr>
          </a:p>
        </p:txBody>
      </p:sp>
      <p:sp>
        <p:nvSpPr>
          <p:cNvPr id="23556" name="Slide Number Placeholder 3"/>
          <p:cNvSpPr>
            <a:spLocks noGrp="1"/>
          </p:cNvSpPr>
          <p:nvPr>
            <p:ph type="sldNum"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Ubuntu Light" charset="0"/>
                <a:ea typeface="ヒラギノ角ゴ ProN W3" charset="-128"/>
              </a:defRPr>
            </a:lvl1pPr>
            <a:lvl2pPr marL="37931725" indent="-37474525">
              <a:defRPr>
                <a:solidFill>
                  <a:schemeClr val="tx1"/>
                </a:solidFill>
                <a:latin typeface="Ubuntu Light" charset="0"/>
                <a:ea typeface="ヒラギノ角ゴ ProN W3" charset="-128"/>
              </a:defRPr>
            </a:lvl2pPr>
            <a:lvl3pPr>
              <a:defRPr>
                <a:solidFill>
                  <a:schemeClr val="tx1"/>
                </a:solidFill>
                <a:latin typeface="Ubuntu Light" charset="0"/>
                <a:ea typeface="ヒラギノ角ゴ ProN W3" charset="-128"/>
              </a:defRPr>
            </a:lvl3pPr>
            <a:lvl4pPr>
              <a:defRPr>
                <a:solidFill>
                  <a:schemeClr val="tx1"/>
                </a:solidFill>
                <a:latin typeface="Ubuntu Light" charset="0"/>
                <a:ea typeface="ヒラギノ角ゴ ProN W3" charset="-128"/>
              </a:defRPr>
            </a:lvl4pPr>
            <a:lvl5pPr>
              <a:defRPr>
                <a:solidFill>
                  <a:schemeClr val="tx1"/>
                </a:solidFill>
                <a:latin typeface="Ubuntu Light" charset="0"/>
                <a:ea typeface="ヒラギノ角ゴ ProN W3" charset="-128"/>
              </a:defRPr>
            </a:lvl5pPr>
            <a:lvl6pPr marL="457200" fontAlgn="base">
              <a:spcBef>
                <a:spcPct val="0"/>
              </a:spcBef>
              <a:spcAft>
                <a:spcPct val="0"/>
              </a:spcAft>
              <a:defRPr>
                <a:solidFill>
                  <a:schemeClr val="tx1"/>
                </a:solidFill>
                <a:latin typeface="Ubuntu Light" charset="0"/>
                <a:ea typeface="ヒラギノ角ゴ ProN W3" charset="-128"/>
              </a:defRPr>
            </a:lvl6pPr>
            <a:lvl7pPr marL="914400" fontAlgn="base">
              <a:spcBef>
                <a:spcPct val="0"/>
              </a:spcBef>
              <a:spcAft>
                <a:spcPct val="0"/>
              </a:spcAft>
              <a:defRPr>
                <a:solidFill>
                  <a:schemeClr val="tx1"/>
                </a:solidFill>
                <a:latin typeface="Ubuntu Light" charset="0"/>
                <a:ea typeface="ヒラギノ角ゴ ProN W3" charset="-128"/>
              </a:defRPr>
            </a:lvl7pPr>
            <a:lvl8pPr marL="1371600" fontAlgn="base">
              <a:spcBef>
                <a:spcPct val="0"/>
              </a:spcBef>
              <a:spcAft>
                <a:spcPct val="0"/>
              </a:spcAft>
              <a:defRPr>
                <a:solidFill>
                  <a:schemeClr val="tx1"/>
                </a:solidFill>
                <a:latin typeface="Ubuntu Light" charset="0"/>
                <a:ea typeface="ヒラギノ角ゴ ProN W3" charset="-128"/>
              </a:defRPr>
            </a:lvl8pPr>
            <a:lvl9pPr marL="1828800" fontAlgn="base">
              <a:spcBef>
                <a:spcPct val="0"/>
              </a:spcBef>
              <a:spcAft>
                <a:spcPct val="0"/>
              </a:spcAft>
              <a:defRPr>
                <a:solidFill>
                  <a:schemeClr val="tx1"/>
                </a:solidFill>
                <a:latin typeface="Ubuntu Light" charset="0"/>
                <a:ea typeface="ヒラギノ角ゴ ProN W3" charset="-128"/>
              </a:defRPr>
            </a:lvl9pPr>
          </a:lstStyle>
          <a:p>
            <a:fld id="{651E8887-E50B-C048-A41D-67105285A9F9}" type="slidenum">
              <a:rPr lang="en-US" altLang="en-US">
                <a:latin typeface="Ubuntu" charset="0"/>
              </a:rPr>
              <a:pPr/>
              <a:t>2</a:t>
            </a:fld>
            <a:r>
              <a:rPr lang="en-US" altLang="en-US">
                <a:latin typeface="Ubuntu" charset="0"/>
              </a:rPr>
              <a:t> /  </a:t>
            </a:r>
            <a:r>
              <a:rPr lang="en-US" altLang="en-US">
                <a:latin typeface="Ubuntu" charset="0"/>
                <a:ea typeface="MS PGothic" charset="-128"/>
              </a:rPr>
              <a:t>Special Olympics</a:t>
            </a:r>
          </a:p>
        </p:txBody>
      </p:sp>
      <p:pic>
        <p:nvPicPr>
          <p:cNvPr id="24" name="Audio 23">
            <a:hlinkClick r:id="" action="ppaction://media"/>
            <a:extLst>
              <a:ext uri="{FF2B5EF4-FFF2-40B4-BE49-F238E27FC236}">
                <a16:creationId xmlns:a16="http://schemas.microsoft.com/office/drawing/2014/main" id="{E9BA84B7-5276-95E9-B876-EA2AC6369F5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79393077"/>
      </p:ext>
    </p:extLst>
  </p:cSld>
  <p:clrMapOvr>
    <a:masterClrMapping/>
  </p:clrMapOvr>
  <p:transition spd="med" advTm="3640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8AFAF-BFEA-98AA-FA5B-76FBE6DAA8C7}"/>
              </a:ext>
            </a:extLst>
          </p:cNvPr>
          <p:cNvSpPr>
            <a:spLocks noGrp="1"/>
          </p:cNvSpPr>
          <p:nvPr>
            <p:ph type="title"/>
          </p:nvPr>
        </p:nvSpPr>
        <p:spPr>
          <a:xfrm>
            <a:off x="726018" y="366713"/>
            <a:ext cx="9402431" cy="1046064"/>
          </a:xfrm>
        </p:spPr>
        <p:txBody>
          <a:bodyPr wrap="square" anchor="ctr">
            <a:normAutofit/>
          </a:bodyPr>
          <a:lstStyle/>
          <a:p>
            <a:r>
              <a:rPr lang="en-US" dirty="0"/>
              <a:t>Alphabet soup</a:t>
            </a:r>
          </a:p>
        </p:txBody>
      </p:sp>
      <p:sp>
        <p:nvSpPr>
          <p:cNvPr id="3" name="Content Placeholder 2">
            <a:extLst>
              <a:ext uri="{FF2B5EF4-FFF2-40B4-BE49-F238E27FC236}">
                <a16:creationId xmlns:a16="http://schemas.microsoft.com/office/drawing/2014/main" id="{BAD83792-B232-3BFC-5307-F9F3B66A3027}"/>
              </a:ext>
            </a:extLst>
          </p:cNvPr>
          <p:cNvSpPr>
            <a:spLocks noGrp="1"/>
          </p:cNvSpPr>
          <p:nvPr>
            <p:ph sz="half" idx="1"/>
          </p:nvPr>
        </p:nvSpPr>
        <p:spPr>
          <a:xfrm>
            <a:off x="469722" y="1830423"/>
            <a:ext cx="5203031" cy="4464844"/>
          </a:xfrm>
        </p:spPr>
        <p:txBody>
          <a:bodyPr wrap="square" anchor="t">
            <a:normAutofit/>
          </a:bodyPr>
          <a:lstStyle/>
          <a:p>
            <a:pPr marL="342900" indent="-342900">
              <a:buFontTx/>
              <a:buChar char="-"/>
            </a:pPr>
            <a:r>
              <a:rPr lang="en-US" dirty="0"/>
              <a:t>SOCT = Special Olympics Connecticut</a:t>
            </a:r>
          </a:p>
          <a:p>
            <a:pPr marL="342900" indent="-342900">
              <a:buFontTx/>
              <a:buChar char="-"/>
            </a:pPr>
            <a:r>
              <a:rPr lang="en-US" dirty="0"/>
              <a:t>SOI = Special Olympics, Inc. </a:t>
            </a:r>
            <a:r>
              <a:rPr lang="en-US" sz="1800" dirty="0"/>
              <a:t>(International)</a:t>
            </a:r>
          </a:p>
          <a:p>
            <a:pPr marL="342900" indent="-342900">
              <a:buFontTx/>
              <a:buChar char="-"/>
            </a:pPr>
            <a:r>
              <a:rPr lang="en-US" dirty="0"/>
              <a:t>IDD = intellectual and developmental disabilities; Intellectual Developmental Disorder</a:t>
            </a:r>
          </a:p>
          <a:p>
            <a:pPr marL="342900" indent="-342900">
              <a:buFontTx/>
              <a:buChar char="-"/>
            </a:pPr>
            <a:r>
              <a:rPr lang="en-US" dirty="0"/>
              <a:t>ID = intellectual disabilities </a:t>
            </a:r>
          </a:p>
          <a:p>
            <a:pPr marL="342900" indent="-342900">
              <a:buFontTx/>
              <a:buChar char="-"/>
            </a:pPr>
            <a:r>
              <a:rPr lang="en-US" dirty="0"/>
              <a:t>DDS = Department of Developmental Services</a:t>
            </a:r>
          </a:p>
          <a:p>
            <a:pPr marL="342900" indent="-342900">
              <a:buFontTx/>
              <a:buChar char="-"/>
            </a:pPr>
            <a:r>
              <a:rPr lang="en-US" dirty="0"/>
              <a:t>ASD = Autism Spectrum Disorder</a:t>
            </a:r>
          </a:p>
        </p:txBody>
      </p:sp>
      <p:pic>
        <p:nvPicPr>
          <p:cNvPr id="1026" name="Picture 2" descr="Alphabet Soup Stock Photo 65325580 | Shutterstock">
            <a:extLst>
              <a:ext uri="{FF2B5EF4-FFF2-40B4-BE49-F238E27FC236}">
                <a16:creationId xmlns:a16="http://schemas.microsoft.com/office/drawing/2014/main" id="{F8DDB871-9F55-19D7-DCB9-29B7B44BB3C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7620"/>
          <a:stretch/>
        </p:blipFill>
        <p:spPr bwMode="auto">
          <a:xfrm>
            <a:off x="6096000" y="2431473"/>
            <a:ext cx="4944621" cy="3262745"/>
          </a:xfrm>
          <a:prstGeom prst="rect">
            <a:avLst/>
          </a:prstGeom>
          <a:solidFill>
            <a:srgbClr val="FFFFFF"/>
          </a:solidFill>
        </p:spPr>
      </p:pic>
      <p:sp>
        <p:nvSpPr>
          <p:cNvPr id="4" name="Slide Number Placeholder 3">
            <a:extLst>
              <a:ext uri="{FF2B5EF4-FFF2-40B4-BE49-F238E27FC236}">
                <a16:creationId xmlns:a16="http://schemas.microsoft.com/office/drawing/2014/main" id="{F14D932C-AE9D-1D68-7303-96B667ABC26A}"/>
              </a:ext>
            </a:extLst>
          </p:cNvPr>
          <p:cNvSpPr>
            <a:spLocks noGrp="1"/>
          </p:cNvSpPr>
          <p:nvPr>
            <p:ph type="sldNum" sz="quarter" idx="10"/>
          </p:nvPr>
        </p:nvSpPr>
        <p:spPr>
          <a:xfrm>
            <a:off x="738718" y="6470815"/>
            <a:ext cx="4665041" cy="187325"/>
          </a:xfrm>
        </p:spPr>
        <p:txBody>
          <a:bodyPr wrap="none" anchor="t">
            <a:normAutofit/>
          </a:bodyPr>
          <a:lstStyle/>
          <a:p>
            <a:pPr>
              <a:spcAft>
                <a:spcPts val="600"/>
              </a:spcAft>
            </a:pPr>
            <a:fld id="{62FADDA2-E13B-F548-856B-05843CC20AFE}" type="slidenum">
              <a:rPr lang="en-US" sz="800" smtClean="0"/>
              <a:pPr>
                <a:spcAft>
                  <a:spcPts val="600"/>
                </a:spcAft>
              </a:pPr>
              <a:t>3</a:t>
            </a:fld>
            <a:endParaRPr lang="en-US" sz="800"/>
          </a:p>
        </p:txBody>
      </p:sp>
      <p:pic>
        <p:nvPicPr>
          <p:cNvPr id="29" name="Audio 28">
            <a:hlinkClick r:id="" action="ppaction://media"/>
            <a:extLst>
              <a:ext uri="{FF2B5EF4-FFF2-40B4-BE49-F238E27FC236}">
                <a16:creationId xmlns:a16="http://schemas.microsoft.com/office/drawing/2014/main" id="{69C72A11-CF39-E03C-BDEE-2FAA73C62B2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2112344"/>
      </p:ext>
    </p:extLst>
  </p:cSld>
  <p:clrMapOvr>
    <a:masterClrMapping/>
  </p:clrMapOvr>
  <mc:AlternateContent xmlns:mc="http://schemas.openxmlformats.org/markup-compatibility/2006" xmlns:p14="http://schemas.microsoft.com/office/powerpoint/2010/main">
    <mc:Choice Requires="p14">
      <p:transition spd="med" p14:dur="700" advTm="45648">
        <p:fade/>
      </p:transition>
    </mc:Choice>
    <mc:Fallback xmlns="">
      <p:transition spd="med" advTm="456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371237"/>
            <a:ext cx="12192000" cy="89399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0"/>
          <p:cNvSpPr/>
          <p:nvPr/>
        </p:nvSpPr>
        <p:spPr bwMode="auto">
          <a:xfrm>
            <a:off x="351692" y="-85034"/>
            <a:ext cx="11377246" cy="6666215"/>
          </a:xfrm>
          <a:prstGeom prst="rect">
            <a:avLst/>
          </a:prstGeom>
          <a:solidFill>
            <a:schemeClr val="tx1">
              <a:lumMod val="50000"/>
              <a:alpha val="25000"/>
            </a:schemeClr>
          </a:solidFill>
          <a:ln w="25400" cap="flat" cmpd="sng" algn="ctr">
            <a:noFill/>
            <a:prstDash val="solid"/>
            <a:round/>
            <a:headEnd type="none" w="med" len="med"/>
            <a:tailEnd type="none" w="med" len="med"/>
          </a:ln>
          <a:effectLst/>
        </p:spPr>
        <p:txBody>
          <a:bodyPr/>
          <a:lstStyle/>
          <a:p>
            <a:pPr algn="ctr" fontAlgn="auto">
              <a:spcBef>
                <a:spcPts val="0"/>
              </a:spcBef>
              <a:spcAft>
                <a:spcPts val="0"/>
              </a:spcAft>
              <a:defRPr/>
            </a:pPr>
            <a:endParaRPr lang="en-US" sz="1266" dirty="0">
              <a:solidFill>
                <a:prstClr val="black"/>
              </a:solidFill>
              <a:latin typeface="Gill Sans" charset="0"/>
              <a:ea typeface="ヒラギノ角ゴ ProN W3" charset="0"/>
              <a:sym typeface="Gill Sans" charset="0"/>
            </a:endParaRPr>
          </a:p>
        </p:txBody>
      </p:sp>
      <p:sp>
        <p:nvSpPr>
          <p:cNvPr id="9" name="TextBox 8"/>
          <p:cNvSpPr txBox="1"/>
          <p:nvPr/>
        </p:nvSpPr>
        <p:spPr>
          <a:xfrm>
            <a:off x="664613" y="64372"/>
            <a:ext cx="6441653" cy="672114"/>
          </a:xfrm>
          <a:prstGeom prst="rect">
            <a:avLst/>
          </a:prstGeom>
          <a:noFill/>
        </p:spPr>
        <p:txBody>
          <a:bodyPr wrap="square" lIns="86494" tIns="43247" rIns="86494" bIns="43247">
            <a:spAutoFit/>
          </a:bodyPr>
          <a:lstStyle/>
          <a:p>
            <a:pPr fontAlgn="auto">
              <a:spcBef>
                <a:spcPts val="0"/>
              </a:spcBef>
              <a:spcAft>
                <a:spcPts val="0"/>
              </a:spcAft>
              <a:defRPr/>
            </a:pPr>
            <a:r>
              <a:rPr lang="en-US" sz="3800" spc="-95" dirty="0">
                <a:solidFill>
                  <a:prstClr val="white"/>
                </a:solidFill>
                <a:latin typeface="Ubuntu" pitchFamily="34" charset="0"/>
                <a:ea typeface="ヒラギノ角ゴ ProN W3" charset="-128"/>
                <a:cs typeface="Arial"/>
                <a:sym typeface="Gill Sans" charset="0"/>
              </a:rPr>
              <a:t>OUR MISSION</a:t>
            </a:r>
          </a:p>
        </p:txBody>
      </p:sp>
      <p:sp>
        <p:nvSpPr>
          <p:cNvPr id="9221" name="TextBox 2"/>
          <p:cNvSpPr txBox="1">
            <a:spLocks noChangeArrowheads="1"/>
          </p:cNvSpPr>
          <p:nvPr/>
        </p:nvSpPr>
        <p:spPr bwMode="auto">
          <a:xfrm>
            <a:off x="738188" y="833212"/>
            <a:ext cx="4379120" cy="485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6494" tIns="43247" rIns="86494" bIns="43247">
            <a:spAutoFit/>
          </a:bodyPr>
          <a:lstStyle>
            <a:lvl1pPr>
              <a:defRPr sz="4200">
                <a:solidFill>
                  <a:srgbClr val="000000"/>
                </a:solidFill>
                <a:latin typeface="Gill Sans"/>
                <a:ea typeface="ヒラギノ角ゴ ProN W3"/>
                <a:cs typeface="ヒラギノ角ゴ ProN W3"/>
                <a:sym typeface="Gill Sans"/>
              </a:defRPr>
            </a:lvl1pPr>
            <a:lvl2pPr marL="742950" indent="-285750">
              <a:defRPr sz="4200">
                <a:solidFill>
                  <a:srgbClr val="000000"/>
                </a:solidFill>
                <a:latin typeface="Gill Sans"/>
                <a:ea typeface="ヒラギノ角ゴ ProN W3"/>
                <a:cs typeface="ヒラギノ角ゴ ProN W3"/>
                <a:sym typeface="Gill Sans"/>
              </a:defRPr>
            </a:lvl2pPr>
            <a:lvl3pPr marL="1143000" indent="-228600">
              <a:defRPr sz="4200">
                <a:solidFill>
                  <a:srgbClr val="000000"/>
                </a:solidFill>
                <a:latin typeface="Gill Sans"/>
                <a:ea typeface="ヒラギノ角ゴ ProN W3"/>
                <a:cs typeface="ヒラギノ角ゴ ProN W3"/>
                <a:sym typeface="Gill Sans"/>
              </a:defRPr>
            </a:lvl3pPr>
            <a:lvl4pPr marL="1600200" indent="-228600">
              <a:defRPr sz="4200">
                <a:solidFill>
                  <a:srgbClr val="000000"/>
                </a:solidFill>
                <a:latin typeface="Gill Sans"/>
                <a:ea typeface="ヒラギノ角ゴ ProN W3"/>
                <a:cs typeface="ヒラギノ角ゴ ProN W3"/>
                <a:sym typeface="Gill Sans"/>
              </a:defRPr>
            </a:lvl4pPr>
            <a:lvl5pPr marL="2057400" indent="-228600">
              <a:defRPr sz="42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42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42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42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4200">
                <a:solidFill>
                  <a:srgbClr val="000000"/>
                </a:solidFill>
                <a:latin typeface="Gill Sans"/>
                <a:ea typeface="ヒラギノ角ゴ ProN W3"/>
                <a:cs typeface="ヒラギノ角ゴ ProN W3"/>
                <a:sym typeface="Gill Sans"/>
              </a:defRPr>
            </a:lvl9pPr>
          </a:lstStyle>
          <a:p>
            <a:pPr fontAlgn="auto">
              <a:lnSpc>
                <a:spcPct val="150000"/>
              </a:lnSpc>
              <a:spcBef>
                <a:spcPts val="0"/>
              </a:spcBef>
              <a:spcAft>
                <a:spcPts val="0"/>
              </a:spcAft>
            </a:pPr>
            <a:r>
              <a:rPr lang="en-US" altLang="en-US" sz="1900" dirty="0">
                <a:solidFill>
                  <a:prstClr val="white"/>
                </a:solidFill>
                <a:latin typeface="Ubuntu" panose="020B0504030602030204" pitchFamily="34" charset="0"/>
                <a:cs typeface="Arial" panose="020B0604020202020204" pitchFamily="34" charset="0"/>
              </a:rPr>
              <a:t>To provide year-round sports training and athletic competition in a variety of Olympic-type sports for children and adults with intellectual disabilities, giving them continuing opportunities to develop physical fitness, demonstrate courage, experience joy and participate in a sharing of gifts, skills and friendship with their families, other Special Olympic athletes and the community</a:t>
            </a:r>
            <a:r>
              <a:rPr lang="en-US" altLang="en-US" sz="1900" dirty="0">
                <a:solidFill>
                  <a:prstClr val="white"/>
                </a:solidFill>
                <a:latin typeface="Ubuntu" panose="020B0504030602030204" pitchFamily="34" charset="0"/>
              </a:rPr>
              <a:t>.</a:t>
            </a:r>
          </a:p>
        </p:txBody>
      </p:sp>
      <p:sp>
        <p:nvSpPr>
          <p:cNvPr id="13" name="TextBox 12"/>
          <p:cNvSpPr txBox="1"/>
          <p:nvPr/>
        </p:nvSpPr>
        <p:spPr>
          <a:xfrm>
            <a:off x="5117308" y="3813949"/>
            <a:ext cx="6532066" cy="672114"/>
          </a:xfrm>
          <a:prstGeom prst="rect">
            <a:avLst/>
          </a:prstGeom>
          <a:noFill/>
        </p:spPr>
        <p:txBody>
          <a:bodyPr wrap="square" lIns="86494" tIns="43247" rIns="86494" bIns="43247">
            <a:spAutoFit/>
          </a:bodyPr>
          <a:lstStyle/>
          <a:p>
            <a:pPr algn="r" fontAlgn="auto">
              <a:spcBef>
                <a:spcPts val="0"/>
              </a:spcBef>
              <a:spcAft>
                <a:spcPts val="0"/>
              </a:spcAft>
              <a:defRPr/>
            </a:pPr>
            <a:r>
              <a:rPr lang="en-US" sz="3800" spc="-95" dirty="0">
                <a:solidFill>
                  <a:prstClr val="white"/>
                </a:solidFill>
                <a:latin typeface="Ubuntu" pitchFamily="34" charset="0"/>
                <a:ea typeface="ヒラギノ角ゴ ProN W3" charset="-128"/>
                <a:cs typeface="Arial"/>
                <a:sym typeface="Gill Sans" charset="0"/>
              </a:rPr>
              <a:t>OUR VALUES</a:t>
            </a:r>
          </a:p>
        </p:txBody>
      </p:sp>
      <p:sp>
        <p:nvSpPr>
          <p:cNvPr id="9223" name="TextBox 3"/>
          <p:cNvSpPr txBox="1">
            <a:spLocks noChangeArrowheads="1"/>
          </p:cNvSpPr>
          <p:nvPr/>
        </p:nvSpPr>
        <p:spPr bwMode="auto">
          <a:xfrm>
            <a:off x="8616539" y="4464362"/>
            <a:ext cx="3032835" cy="20737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6494" tIns="43247" rIns="86494" bIns="43247">
            <a:spAutoFit/>
          </a:bodyPr>
          <a:lstStyle>
            <a:lvl1pPr>
              <a:defRPr sz="4200">
                <a:solidFill>
                  <a:srgbClr val="000000"/>
                </a:solidFill>
                <a:latin typeface="Gill Sans"/>
                <a:ea typeface="ヒラギノ角ゴ ProN W3"/>
                <a:cs typeface="ヒラギノ角ゴ ProN W3"/>
                <a:sym typeface="Gill Sans"/>
              </a:defRPr>
            </a:lvl1pPr>
            <a:lvl2pPr marL="742950" indent="-285750">
              <a:defRPr sz="4200">
                <a:solidFill>
                  <a:srgbClr val="000000"/>
                </a:solidFill>
                <a:latin typeface="Gill Sans"/>
                <a:ea typeface="ヒラギノ角ゴ ProN W3"/>
                <a:cs typeface="ヒラギノ角ゴ ProN W3"/>
                <a:sym typeface="Gill Sans"/>
              </a:defRPr>
            </a:lvl2pPr>
            <a:lvl3pPr marL="1143000" indent="-228600">
              <a:defRPr sz="4200">
                <a:solidFill>
                  <a:srgbClr val="000000"/>
                </a:solidFill>
                <a:latin typeface="Gill Sans"/>
                <a:ea typeface="ヒラギノ角ゴ ProN W3"/>
                <a:cs typeface="ヒラギノ角ゴ ProN W3"/>
                <a:sym typeface="Gill Sans"/>
              </a:defRPr>
            </a:lvl3pPr>
            <a:lvl4pPr marL="1600200" indent="-228600">
              <a:defRPr sz="4200">
                <a:solidFill>
                  <a:srgbClr val="000000"/>
                </a:solidFill>
                <a:latin typeface="Gill Sans"/>
                <a:ea typeface="ヒラギノ角ゴ ProN W3"/>
                <a:cs typeface="ヒラギノ角ゴ ProN W3"/>
                <a:sym typeface="Gill Sans"/>
              </a:defRPr>
            </a:lvl4pPr>
            <a:lvl5pPr marL="2057400" indent="-228600">
              <a:defRPr sz="42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42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42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42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4200">
                <a:solidFill>
                  <a:srgbClr val="000000"/>
                </a:solidFill>
                <a:latin typeface="Gill Sans"/>
                <a:ea typeface="ヒラギノ角ゴ ProN W3"/>
                <a:cs typeface="ヒラギノ角ゴ ProN W3"/>
                <a:sym typeface="Gill Sans"/>
              </a:defRPr>
            </a:lvl9pPr>
          </a:lstStyle>
          <a:p>
            <a:pPr algn="r" fontAlgn="auto">
              <a:spcBef>
                <a:spcPts val="0"/>
              </a:spcBef>
              <a:spcAft>
                <a:spcPts val="0"/>
              </a:spcAft>
            </a:pPr>
            <a:r>
              <a:rPr lang="en-US" altLang="en-US" sz="1900" dirty="0">
                <a:solidFill>
                  <a:prstClr val="white"/>
                </a:solidFill>
                <a:latin typeface="Ubuntu" panose="020B0504030602030204" pitchFamily="34" charset="0"/>
                <a:cs typeface="Arial" panose="020B0604020202020204" pitchFamily="34" charset="0"/>
              </a:rPr>
              <a:t>Sportsmanship with Joy</a:t>
            </a:r>
          </a:p>
          <a:p>
            <a:pPr algn="r" fontAlgn="auto">
              <a:lnSpc>
                <a:spcPct val="150000"/>
              </a:lnSpc>
              <a:spcBef>
                <a:spcPts val="0"/>
              </a:spcBef>
              <a:spcAft>
                <a:spcPts val="0"/>
              </a:spcAft>
            </a:pPr>
            <a:r>
              <a:rPr lang="en-US" altLang="en-US" sz="1900" dirty="0">
                <a:solidFill>
                  <a:prstClr val="white"/>
                </a:solidFill>
                <a:latin typeface="Ubuntu" panose="020B0504030602030204" pitchFamily="34" charset="0"/>
                <a:cs typeface="Arial" panose="020B0604020202020204" pitchFamily="34" charset="0"/>
              </a:rPr>
              <a:t>Athlete Leadership</a:t>
            </a:r>
          </a:p>
          <a:p>
            <a:pPr algn="r" fontAlgn="auto">
              <a:lnSpc>
                <a:spcPct val="150000"/>
              </a:lnSpc>
              <a:spcBef>
                <a:spcPts val="0"/>
              </a:spcBef>
              <a:spcAft>
                <a:spcPts val="0"/>
              </a:spcAft>
            </a:pPr>
            <a:r>
              <a:rPr lang="en-US" altLang="en-US" sz="1900" dirty="0">
                <a:solidFill>
                  <a:prstClr val="white"/>
                </a:solidFill>
                <a:latin typeface="Ubuntu" panose="020B0504030602030204" pitchFamily="34" charset="0"/>
                <a:cs typeface="Arial" panose="020B0604020202020204" pitchFamily="34" charset="0"/>
              </a:rPr>
              <a:t>Unity</a:t>
            </a:r>
          </a:p>
          <a:p>
            <a:pPr algn="r" fontAlgn="auto">
              <a:lnSpc>
                <a:spcPct val="150000"/>
              </a:lnSpc>
              <a:spcBef>
                <a:spcPts val="0"/>
              </a:spcBef>
              <a:spcAft>
                <a:spcPts val="0"/>
              </a:spcAft>
            </a:pPr>
            <a:r>
              <a:rPr lang="en-US" altLang="en-US" sz="1900" dirty="0">
                <a:solidFill>
                  <a:prstClr val="white"/>
                </a:solidFill>
                <a:latin typeface="Ubuntu" panose="020B0504030602030204" pitchFamily="34" charset="0"/>
                <a:cs typeface="Arial" panose="020B0604020202020204" pitchFamily="34" charset="0"/>
              </a:rPr>
              <a:t>Bravery</a:t>
            </a:r>
          </a:p>
          <a:p>
            <a:pPr algn="r" fontAlgn="auto">
              <a:lnSpc>
                <a:spcPct val="150000"/>
              </a:lnSpc>
              <a:spcBef>
                <a:spcPts val="0"/>
              </a:spcBef>
              <a:spcAft>
                <a:spcPts val="0"/>
              </a:spcAft>
            </a:pPr>
            <a:r>
              <a:rPr lang="en-US" altLang="en-US" sz="1900" dirty="0">
                <a:solidFill>
                  <a:prstClr val="white"/>
                </a:solidFill>
                <a:latin typeface="Ubuntu" panose="020B0504030602030204" pitchFamily="34" charset="0"/>
                <a:cs typeface="Arial" panose="020B0604020202020204" pitchFamily="34" charset="0"/>
              </a:rPr>
              <a:t>Perseverance</a:t>
            </a:r>
          </a:p>
        </p:txBody>
      </p:sp>
      <p:sp>
        <p:nvSpPr>
          <p:cNvPr id="14" name="Slide Number Placeholder 13"/>
          <p:cNvSpPr>
            <a:spLocks noGrp="1"/>
          </p:cNvSpPr>
          <p:nvPr>
            <p:ph type="sldNum" sz="quarter" idx="10"/>
          </p:nvPr>
        </p:nvSpPr>
        <p:spPr/>
        <p:txBody>
          <a:bodyPr/>
          <a:lstStyle>
            <a:lvl1pPr eaLnBrk="0" hangingPunct="0">
              <a:defRPr sz="2953">
                <a:solidFill>
                  <a:srgbClr val="000000"/>
                </a:solidFill>
                <a:latin typeface="Gill Sans" charset="0"/>
                <a:ea typeface="ヒラギノ角ゴ ProN W3" charset="-128"/>
                <a:sym typeface="Gill Sans" charset="0"/>
              </a:defRPr>
            </a:lvl1pPr>
            <a:lvl2pPr marL="522368" indent="-200911" eaLnBrk="0" hangingPunct="0">
              <a:defRPr sz="2953">
                <a:solidFill>
                  <a:srgbClr val="000000"/>
                </a:solidFill>
                <a:latin typeface="Gill Sans" charset="0"/>
                <a:ea typeface="ヒラギノ角ゴ ProN W3" charset="-128"/>
                <a:sym typeface="Gill Sans" charset="0"/>
              </a:defRPr>
            </a:lvl2pPr>
            <a:lvl3pPr marL="803643" indent="-160729" eaLnBrk="0" hangingPunct="0">
              <a:defRPr sz="2953">
                <a:solidFill>
                  <a:srgbClr val="000000"/>
                </a:solidFill>
                <a:latin typeface="Gill Sans" charset="0"/>
                <a:ea typeface="ヒラギノ角ゴ ProN W3" charset="-128"/>
                <a:sym typeface="Gill Sans" charset="0"/>
              </a:defRPr>
            </a:lvl3pPr>
            <a:lvl4pPr marL="1125101" indent="-160729" eaLnBrk="0" hangingPunct="0">
              <a:defRPr sz="2953">
                <a:solidFill>
                  <a:srgbClr val="000000"/>
                </a:solidFill>
                <a:latin typeface="Gill Sans" charset="0"/>
                <a:ea typeface="ヒラギノ角ゴ ProN W3" charset="-128"/>
                <a:sym typeface="Gill Sans" charset="0"/>
              </a:defRPr>
            </a:lvl4pPr>
            <a:lvl5pPr marL="1446558" indent="-160729" eaLnBrk="0" hangingPunct="0">
              <a:defRPr sz="2953">
                <a:solidFill>
                  <a:srgbClr val="000000"/>
                </a:solidFill>
                <a:latin typeface="Gill Sans" charset="0"/>
                <a:ea typeface="ヒラギノ角ゴ ProN W3" charset="-128"/>
                <a:sym typeface="Gill Sans" charset="0"/>
              </a:defRPr>
            </a:lvl5pPr>
            <a:lvl6pPr marL="1768015" indent="-160729" algn="ctr" eaLnBrk="0" fontAlgn="base" hangingPunct="0">
              <a:spcBef>
                <a:spcPct val="0"/>
              </a:spcBef>
              <a:spcAft>
                <a:spcPct val="0"/>
              </a:spcAft>
              <a:defRPr sz="2953">
                <a:solidFill>
                  <a:srgbClr val="000000"/>
                </a:solidFill>
                <a:latin typeface="Gill Sans" charset="0"/>
                <a:ea typeface="ヒラギノ角ゴ ProN W3" charset="-128"/>
                <a:sym typeface="Gill Sans" charset="0"/>
              </a:defRPr>
            </a:lvl6pPr>
            <a:lvl7pPr marL="2089473" indent="-160729" algn="ctr" eaLnBrk="0" fontAlgn="base" hangingPunct="0">
              <a:spcBef>
                <a:spcPct val="0"/>
              </a:spcBef>
              <a:spcAft>
                <a:spcPct val="0"/>
              </a:spcAft>
              <a:defRPr sz="2953">
                <a:solidFill>
                  <a:srgbClr val="000000"/>
                </a:solidFill>
                <a:latin typeface="Gill Sans" charset="0"/>
                <a:ea typeface="ヒラギノ角ゴ ProN W3" charset="-128"/>
                <a:sym typeface="Gill Sans" charset="0"/>
              </a:defRPr>
            </a:lvl7pPr>
            <a:lvl8pPr marL="2410930" indent="-160729" algn="ctr" eaLnBrk="0" fontAlgn="base" hangingPunct="0">
              <a:spcBef>
                <a:spcPct val="0"/>
              </a:spcBef>
              <a:spcAft>
                <a:spcPct val="0"/>
              </a:spcAft>
              <a:defRPr sz="2953">
                <a:solidFill>
                  <a:srgbClr val="000000"/>
                </a:solidFill>
                <a:latin typeface="Gill Sans" charset="0"/>
                <a:ea typeface="ヒラギノ角ゴ ProN W3" charset="-128"/>
                <a:sym typeface="Gill Sans" charset="0"/>
              </a:defRPr>
            </a:lvl8pPr>
            <a:lvl9pPr marL="2732387" indent="-160729" algn="ctr" eaLnBrk="0" fontAlgn="base" hangingPunct="0">
              <a:spcBef>
                <a:spcPct val="0"/>
              </a:spcBef>
              <a:spcAft>
                <a:spcPct val="0"/>
              </a:spcAft>
              <a:defRPr sz="2953">
                <a:solidFill>
                  <a:srgbClr val="000000"/>
                </a:solidFill>
                <a:latin typeface="Gill Sans" charset="0"/>
                <a:ea typeface="ヒラギノ角ゴ ProN W3" charset="-128"/>
                <a:sym typeface="Gill Sans" charset="0"/>
              </a:defRPr>
            </a:lvl9pPr>
          </a:lstStyle>
          <a:p>
            <a:pPr eaLnBrk="1" hangingPunct="1">
              <a:defRPr/>
            </a:pPr>
            <a:fld id="{A7FE008B-9626-4E45-9DCD-90C560933F92}" type="slidenum">
              <a:rPr lang="en-US" altLang="en-US" sz="844">
                <a:solidFill>
                  <a:prstClr val="black"/>
                </a:solidFill>
                <a:latin typeface="Ubuntu" panose="020B0504030602030204" pitchFamily="34" charset="0"/>
                <a:ea typeface="MS PGothic" panose="020B0600070205080204" pitchFamily="34" charset="-128"/>
                <a:sym typeface="Ubuntu" panose="020B0504030602030204" pitchFamily="34" charset="0"/>
              </a:rPr>
              <a:pPr eaLnBrk="1" hangingPunct="1">
                <a:defRPr/>
              </a:pPr>
              <a:t>4</a:t>
            </a:fld>
            <a:endParaRPr lang="en-US" altLang="en-US" sz="844">
              <a:solidFill>
                <a:prstClr val="black"/>
              </a:solidFill>
              <a:latin typeface="Ubuntu" panose="020B0504030602030204" pitchFamily="34" charset="0"/>
              <a:ea typeface="MS PGothic" panose="020B0600070205080204" pitchFamily="34" charset="-128"/>
              <a:sym typeface="Ubuntu" panose="020B0504030602030204" pitchFamily="34" charset="0"/>
            </a:endParaRPr>
          </a:p>
        </p:txBody>
      </p:sp>
      <p:pic>
        <p:nvPicPr>
          <p:cNvPr id="10" name="Audio 9">
            <a:hlinkClick r:id="" action="ppaction://media"/>
            <a:extLst>
              <a:ext uri="{FF2B5EF4-FFF2-40B4-BE49-F238E27FC236}">
                <a16:creationId xmlns:a16="http://schemas.microsoft.com/office/drawing/2014/main" id="{440C24E1-6CBE-F336-7F34-07038E32D99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06884425"/>
      </p:ext>
    </p:extLst>
  </p:cSld>
  <p:clrMapOvr>
    <a:masterClrMapping/>
  </p:clrMapOvr>
  <p:transition spd="med" advTm="37608">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8183569-FB3B-486E-BA6F-41F914C1AC77}"/>
              </a:ext>
            </a:extLst>
          </p:cNvPr>
          <p:cNvSpPr txBox="1"/>
          <p:nvPr/>
        </p:nvSpPr>
        <p:spPr>
          <a:xfrm>
            <a:off x="0" y="-9130"/>
            <a:ext cx="4617720" cy="369332"/>
          </a:xfrm>
          <a:prstGeom prst="rect">
            <a:avLst/>
          </a:prstGeom>
          <a:noFill/>
        </p:spPr>
        <p:txBody>
          <a:bodyPr wrap="square" rtlCol="0">
            <a:spAutoFit/>
          </a:bodyPr>
          <a:lstStyle/>
          <a:p>
            <a:r>
              <a:rPr lang="en-US">
                <a:solidFill>
                  <a:schemeClr val="bg1"/>
                </a:solidFill>
              </a:rPr>
              <a:t>Special Olympics History</a:t>
            </a:r>
          </a:p>
        </p:txBody>
      </p:sp>
      <p:sp>
        <p:nvSpPr>
          <p:cNvPr id="2" name="Title 1"/>
          <p:cNvSpPr>
            <a:spLocks noGrp="1"/>
          </p:cNvSpPr>
          <p:nvPr>
            <p:ph type="title"/>
          </p:nvPr>
        </p:nvSpPr>
        <p:spPr/>
        <p:txBody>
          <a:bodyPr/>
          <a:lstStyle/>
          <a:p>
            <a:r>
              <a:rPr lang="en-US" dirty="0"/>
              <a:t>The Beginning of Special Olympics</a:t>
            </a:r>
          </a:p>
        </p:txBody>
      </p:sp>
      <p:pic>
        <p:nvPicPr>
          <p:cNvPr id="6"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161025" y="1792238"/>
            <a:ext cx="6913389" cy="46085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Wave 3"/>
          <p:cNvSpPr/>
          <p:nvPr/>
        </p:nvSpPr>
        <p:spPr bwMode="auto">
          <a:xfrm rot="20700000">
            <a:off x="5991498" y="4663572"/>
            <a:ext cx="5904411" cy="1358537"/>
          </a:xfrm>
          <a:prstGeom prst="wave">
            <a:avLst/>
          </a:prstGeom>
          <a:ln>
            <a:headEnd type="none" w="med" len="med"/>
            <a:tailEnd type="none" w="med" len="me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7" name="TextBox 6"/>
          <p:cNvSpPr txBox="1"/>
          <p:nvPr/>
        </p:nvSpPr>
        <p:spPr>
          <a:xfrm rot="20915139">
            <a:off x="6046334" y="4948739"/>
            <a:ext cx="5969400" cy="707886"/>
          </a:xfrm>
          <a:prstGeom prst="rect">
            <a:avLst/>
          </a:prstGeom>
          <a:noFill/>
        </p:spPr>
        <p:txBody>
          <a:bodyPr wrap="square" rtlCol="0">
            <a:spAutoFit/>
          </a:bodyPr>
          <a:lstStyle/>
          <a:p>
            <a:pPr algn="ctr"/>
            <a:r>
              <a:rPr lang="en-US" sz="2000"/>
              <a:t>Let me win. But if I cannot win, </a:t>
            </a:r>
          </a:p>
          <a:p>
            <a:pPr algn="ctr"/>
            <a:r>
              <a:rPr lang="en-US" sz="2000"/>
              <a:t>let me be brave in the attempt</a:t>
            </a:r>
          </a:p>
        </p:txBody>
      </p:sp>
      <p:sp>
        <p:nvSpPr>
          <p:cNvPr id="3" name="Rectangle 2"/>
          <p:cNvSpPr/>
          <p:nvPr/>
        </p:nvSpPr>
        <p:spPr>
          <a:xfrm>
            <a:off x="5974813" y="3244334"/>
            <a:ext cx="242374" cy="369332"/>
          </a:xfrm>
          <a:prstGeom prst="rect">
            <a:avLst/>
          </a:prstGeom>
        </p:spPr>
        <p:txBody>
          <a:bodyPr wrap="none">
            <a:spAutoFit/>
          </a:bodyPr>
          <a:lstStyle/>
          <a:p>
            <a:r>
              <a:rPr lang="en-US">
                <a:solidFill>
                  <a:srgbClr val="000000"/>
                </a:solidFill>
                <a:latin typeface="Times New Roman" panose="02020603050405020304" pitchFamily="18" charset="0"/>
              </a:rPr>
              <a:t> </a:t>
            </a:r>
            <a:endParaRPr lang="en-US"/>
          </a:p>
        </p:txBody>
      </p:sp>
      <p:pic>
        <p:nvPicPr>
          <p:cNvPr id="10" name="Audio 9">
            <a:hlinkClick r:id="" action="ppaction://media"/>
            <a:extLst>
              <a:ext uri="{FF2B5EF4-FFF2-40B4-BE49-F238E27FC236}">
                <a16:creationId xmlns:a16="http://schemas.microsoft.com/office/drawing/2014/main" id="{254CE3A4-B863-A6BE-7D26-290C645BA58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53388770"/>
      </p:ext>
    </p:extLst>
  </p:cSld>
  <p:clrMapOvr>
    <a:masterClrMapping/>
  </p:clrMapOvr>
  <mc:AlternateContent xmlns:mc="http://schemas.openxmlformats.org/markup-compatibility/2006" xmlns:p14="http://schemas.microsoft.com/office/powerpoint/2010/main">
    <mc:Choice Requires="p14">
      <p:transition spd="med" p14:dur="700" advTm="79197">
        <p:fade/>
      </p:transition>
    </mc:Choice>
    <mc:Fallback xmlns="">
      <p:transition spd="med" advTm="7919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62FADDA2-E13B-F548-856B-05843CC20AFE}" type="slidenum">
              <a:rPr lang="en-US" smtClean="0"/>
              <a:pPr/>
              <a:t>6</a:t>
            </a:fld>
            <a:endParaRPr lang="en-US"/>
          </a:p>
        </p:txBody>
      </p:sp>
      <p:sp>
        <p:nvSpPr>
          <p:cNvPr id="8" name="Title 1">
            <a:extLst>
              <a:ext uri="{FF2B5EF4-FFF2-40B4-BE49-F238E27FC236}">
                <a16:creationId xmlns:a16="http://schemas.microsoft.com/office/drawing/2014/main" id="{5409ECBA-31E1-6DD8-29AC-F74B1C2EAAEC}"/>
              </a:ext>
            </a:extLst>
          </p:cNvPr>
          <p:cNvSpPr txBox="1">
            <a:spLocks/>
          </p:cNvSpPr>
          <p:nvPr/>
        </p:nvSpPr>
        <p:spPr bwMode="auto">
          <a:xfrm>
            <a:off x="482178" y="387185"/>
            <a:ext cx="9402233" cy="1046162"/>
          </a:xfrm>
          <a:prstGeom prst="rect">
            <a:avLst/>
          </a:prstGeom>
          <a:noFill/>
          <a:ln>
            <a:noFill/>
          </a:ln>
          <a:effectLst/>
          <a:extLst>
            <a:ext uri="{909E8E84-426E-40dd-AFC4-6F175D3DCCD1}"/>
            <a:ext uri="{91240B29-F687-4f45-9708-019B960494DF}"/>
            <a:ext uri="{AF507438-7753-43e0-B8FC-AC1667EBCBE1}"/>
          </a:extLst>
        </p:spPr>
        <p:txBody>
          <a:bodyPr vert="horz" wrap="square" lIns="35717" tIns="35717" rIns="35717" bIns="35717" numCol="1" anchor="ctr" anchorCtr="0" compatLnSpc="1">
            <a:prstTxWarp prst="textNoShape">
              <a:avLst/>
            </a:prstTxWarp>
            <a:normAutofit/>
          </a:bodyPr>
          <a:lstStyle>
            <a:lvl1pPr algn="l" rtl="0" fontAlgn="base">
              <a:lnSpc>
                <a:spcPts val="3600"/>
              </a:lnSpc>
              <a:spcBef>
                <a:spcPct val="0"/>
              </a:spcBef>
              <a:spcAft>
                <a:spcPct val="0"/>
              </a:spcAft>
              <a:defRPr sz="3600" spc="-100">
                <a:solidFill>
                  <a:schemeClr val="tx1"/>
                </a:solidFill>
                <a:latin typeface="+mj-lt"/>
                <a:ea typeface="+mj-ea"/>
                <a:cs typeface="+mj-cs"/>
                <a:sym typeface="Ubuntu Light" charset="0"/>
              </a:defRPr>
            </a:lvl1pPr>
            <a:lvl2pPr algn="l" rtl="0" fontAlgn="base">
              <a:lnSpc>
                <a:spcPts val="3600"/>
              </a:lnSpc>
              <a:spcBef>
                <a:spcPct val="0"/>
              </a:spcBef>
              <a:spcAft>
                <a:spcPct val="0"/>
              </a:spcAft>
              <a:defRPr sz="3600">
                <a:solidFill>
                  <a:schemeClr val="tx1"/>
                </a:solidFill>
                <a:latin typeface="Ubuntu Light" charset="0"/>
                <a:ea typeface="ヒラギノ角ゴ ProN W3" charset="0"/>
                <a:cs typeface="ヒラギノ角ゴ ProN W3" charset="0"/>
                <a:sym typeface="Ubuntu Light" charset="0"/>
              </a:defRPr>
            </a:lvl2pPr>
            <a:lvl3pPr algn="l" rtl="0" fontAlgn="base">
              <a:lnSpc>
                <a:spcPts val="3600"/>
              </a:lnSpc>
              <a:spcBef>
                <a:spcPct val="0"/>
              </a:spcBef>
              <a:spcAft>
                <a:spcPct val="0"/>
              </a:spcAft>
              <a:defRPr sz="3600">
                <a:solidFill>
                  <a:schemeClr val="tx1"/>
                </a:solidFill>
                <a:latin typeface="Ubuntu Light" charset="0"/>
                <a:ea typeface="ヒラギノ角ゴ ProN W3" charset="0"/>
                <a:cs typeface="ヒラギノ角ゴ ProN W3" charset="0"/>
                <a:sym typeface="Ubuntu Light" charset="0"/>
              </a:defRPr>
            </a:lvl3pPr>
            <a:lvl4pPr algn="l" rtl="0" fontAlgn="base">
              <a:lnSpc>
                <a:spcPts val="3600"/>
              </a:lnSpc>
              <a:spcBef>
                <a:spcPct val="0"/>
              </a:spcBef>
              <a:spcAft>
                <a:spcPct val="0"/>
              </a:spcAft>
              <a:defRPr sz="3600">
                <a:solidFill>
                  <a:schemeClr val="tx1"/>
                </a:solidFill>
                <a:latin typeface="Ubuntu Light" charset="0"/>
                <a:ea typeface="ヒラギノ角ゴ ProN W3" charset="0"/>
                <a:cs typeface="ヒラギノ角ゴ ProN W3" charset="0"/>
                <a:sym typeface="Ubuntu Light" charset="0"/>
              </a:defRPr>
            </a:lvl4pPr>
            <a:lvl5pPr algn="l" rtl="0" fontAlgn="base">
              <a:lnSpc>
                <a:spcPts val="3600"/>
              </a:lnSpc>
              <a:spcBef>
                <a:spcPct val="0"/>
              </a:spcBef>
              <a:spcAft>
                <a:spcPct val="0"/>
              </a:spcAft>
              <a:defRPr sz="3600">
                <a:solidFill>
                  <a:schemeClr val="tx1"/>
                </a:solidFill>
                <a:latin typeface="Ubuntu Light" charset="0"/>
                <a:ea typeface="ヒラギノ角ゴ ProN W3" charset="0"/>
                <a:cs typeface="ヒラギノ角ゴ ProN W3" charset="0"/>
                <a:sym typeface="Ubuntu Light" charset="0"/>
              </a:defRPr>
            </a:lvl5pPr>
            <a:lvl6pPr marL="321457"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6pPr>
            <a:lvl7pPr marL="642915"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7pPr>
            <a:lvl8pPr marL="964372"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8pPr>
            <a:lvl9pPr marL="1285829" algn="l" rtl="0" eaLnBrk="1" fontAlgn="base" hangingPunct="1">
              <a:spcBef>
                <a:spcPct val="0"/>
              </a:spcBef>
              <a:spcAft>
                <a:spcPct val="0"/>
              </a:spcAft>
              <a:defRPr sz="4500">
                <a:solidFill>
                  <a:schemeClr val="tx1"/>
                </a:solidFill>
                <a:latin typeface="Ubuntu Light" charset="0"/>
                <a:ea typeface="ヒラギノ角ゴ ProN W3" charset="0"/>
                <a:cs typeface="ヒラギノ角ゴ ProN W3" charset="0"/>
                <a:sym typeface="Ubuntu Light" charset="0"/>
              </a:defRPr>
            </a:lvl9pPr>
          </a:lstStyle>
          <a:p>
            <a:pPr defTabSz="914400"/>
            <a:r>
              <a:rPr lang="en-US" altLang="en-US" kern="0" dirty="0"/>
              <a:t>WHERE WE ARE</a:t>
            </a:r>
          </a:p>
        </p:txBody>
      </p:sp>
      <p:sp>
        <p:nvSpPr>
          <p:cNvPr id="10" name="Content Placeholder 2">
            <a:extLst>
              <a:ext uri="{FF2B5EF4-FFF2-40B4-BE49-F238E27FC236}">
                <a16:creationId xmlns:a16="http://schemas.microsoft.com/office/drawing/2014/main" id="{AD9897E8-8444-9B8F-72F5-B872B14DBBA4}"/>
              </a:ext>
            </a:extLst>
          </p:cNvPr>
          <p:cNvSpPr>
            <a:spLocks noGrp="1"/>
          </p:cNvSpPr>
          <p:nvPr>
            <p:ph sz="half" idx="1"/>
          </p:nvPr>
        </p:nvSpPr>
        <p:spPr>
          <a:xfrm>
            <a:off x="726018" y="1709341"/>
            <a:ext cx="5598582" cy="4464844"/>
          </a:xfrm>
        </p:spPr>
        <p:txBody>
          <a:bodyPr wrap="square" anchor="t">
            <a:normAutofit/>
          </a:bodyPr>
          <a:lstStyle/>
          <a:p>
            <a:pPr marL="401822" indent="-401822" fontAlgn="auto">
              <a:spcBef>
                <a:spcPts val="0"/>
              </a:spcBef>
              <a:spcAft>
                <a:spcPts val="0"/>
              </a:spcAft>
              <a:buFont typeface="Arial" panose="020B0604020202020204" pitchFamily="34" charset="0"/>
              <a:buChar char="•"/>
              <a:defRPr/>
            </a:pPr>
            <a:r>
              <a:rPr lang="en-US" sz="1700" dirty="0">
                <a:latin typeface="Ubuntu" panose="020B0504030602030204" pitchFamily="34" charset="0"/>
              </a:rPr>
              <a:t>We are an international organization operating in 208 countries &amp; jurisdictions.</a:t>
            </a:r>
          </a:p>
          <a:p>
            <a:pPr fontAlgn="auto">
              <a:spcBef>
                <a:spcPts val="0"/>
              </a:spcBef>
              <a:spcAft>
                <a:spcPts val="0"/>
              </a:spcAft>
              <a:defRPr/>
            </a:pPr>
            <a:endParaRPr lang="en-US" sz="1700" dirty="0">
              <a:latin typeface="Ubuntu" panose="020B0504030602030204" pitchFamily="34" charset="0"/>
            </a:endParaRPr>
          </a:p>
          <a:p>
            <a:pPr marL="401822" indent="-401822" fontAlgn="auto">
              <a:spcBef>
                <a:spcPts val="0"/>
              </a:spcBef>
              <a:spcAft>
                <a:spcPts val="0"/>
              </a:spcAft>
              <a:buFont typeface="Arial" panose="020B0604020202020204" pitchFamily="34" charset="0"/>
              <a:buChar char="•"/>
              <a:defRPr/>
            </a:pPr>
            <a:r>
              <a:rPr lang="en-US" sz="1700" dirty="0">
                <a:latin typeface="Ubuntu" panose="020B0504030602030204" pitchFamily="34" charset="0"/>
              </a:rPr>
              <a:t>We work with over 820,000 volunteers worldwide.</a:t>
            </a:r>
          </a:p>
          <a:p>
            <a:pPr fontAlgn="auto">
              <a:spcBef>
                <a:spcPts val="0"/>
              </a:spcBef>
              <a:spcAft>
                <a:spcPts val="0"/>
              </a:spcAft>
              <a:defRPr/>
            </a:pPr>
            <a:r>
              <a:rPr lang="en-US" sz="1700" dirty="0">
                <a:latin typeface="Ubuntu" panose="020B0504030602030204" pitchFamily="34" charset="0"/>
              </a:rPr>
              <a:t> </a:t>
            </a:r>
          </a:p>
          <a:p>
            <a:pPr marL="401822" indent="-401822" fontAlgn="auto">
              <a:spcBef>
                <a:spcPts val="0"/>
              </a:spcBef>
              <a:spcAft>
                <a:spcPts val="0"/>
              </a:spcAft>
              <a:buFont typeface="Arial" panose="020B0604020202020204" pitchFamily="34" charset="0"/>
              <a:buChar char="•"/>
              <a:defRPr/>
            </a:pPr>
            <a:r>
              <a:rPr lang="en-US" sz="1700" dirty="0">
                <a:latin typeface="Ubuntu" panose="020B0504030602030204" pitchFamily="34" charset="0"/>
              </a:rPr>
              <a:t>We serve more than 4.6 million athletes.</a:t>
            </a:r>
          </a:p>
          <a:p>
            <a:pPr fontAlgn="auto">
              <a:spcBef>
                <a:spcPts val="0"/>
              </a:spcBef>
              <a:spcAft>
                <a:spcPts val="0"/>
              </a:spcAft>
              <a:defRPr/>
            </a:pPr>
            <a:endParaRPr lang="en-US" sz="1700" dirty="0">
              <a:latin typeface="Ubuntu" panose="020B0504030602030204" pitchFamily="34" charset="0"/>
            </a:endParaRPr>
          </a:p>
          <a:p>
            <a:pPr marL="401822" indent="-401822" fontAlgn="auto">
              <a:spcBef>
                <a:spcPts val="0"/>
              </a:spcBef>
              <a:spcAft>
                <a:spcPts val="0"/>
              </a:spcAft>
              <a:buFont typeface="Arial" panose="020B0604020202020204" pitchFamily="34" charset="0"/>
              <a:buChar char="•"/>
              <a:defRPr/>
            </a:pPr>
            <a:r>
              <a:rPr lang="en-US" sz="1700" dirty="0">
                <a:latin typeface="Ubuntu" panose="020B0504030602030204" pitchFamily="34" charset="0"/>
              </a:rPr>
              <a:t>Athletes competing in over 30 Olympics-type sports worldwide.</a:t>
            </a:r>
          </a:p>
          <a:p>
            <a:pPr marL="401822" indent="-401822" fontAlgn="auto">
              <a:spcBef>
                <a:spcPts val="0"/>
              </a:spcBef>
              <a:spcAft>
                <a:spcPts val="0"/>
              </a:spcAft>
              <a:buFont typeface="Arial" panose="020B0604020202020204" pitchFamily="34" charset="0"/>
              <a:buChar char="•"/>
              <a:defRPr/>
            </a:pPr>
            <a:endParaRPr lang="en-US" sz="1700" dirty="0">
              <a:latin typeface="Ubuntu" panose="020B0504030602030204" pitchFamily="34" charset="0"/>
            </a:endParaRPr>
          </a:p>
          <a:p>
            <a:pPr marL="401822" indent="-401822" fontAlgn="auto">
              <a:spcBef>
                <a:spcPts val="0"/>
              </a:spcBef>
              <a:spcAft>
                <a:spcPts val="0"/>
              </a:spcAft>
              <a:buFont typeface="Arial" panose="020B0604020202020204" pitchFamily="34" charset="0"/>
              <a:buChar char="•"/>
              <a:defRPr/>
            </a:pPr>
            <a:r>
              <a:rPr lang="en-US" sz="1700" dirty="0">
                <a:latin typeface="Ubuntu" panose="020B0504030602030204" pitchFamily="34" charset="0"/>
              </a:rPr>
              <a:t>We offer World Games (international, every two years, alternating Summer/Winter) and USA Games (national, every four years) bringing athletes from all over the world together.</a:t>
            </a:r>
          </a:p>
          <a:p>
            <a:pPr marL="401822" indent="-401822" fontAlgn="auto">
              <a:spcBef>
                <a:spcPts val="0"/>
              </a:spcBef>
              <a:spcAft>
                <a:spcPts val="0"/>
              </a:spcAft>
              <a:buFont typeface="Arial" panose="020B0604020202020204" pitchFamily="34" charset="0"/>
              <a:buChar char="•"/>
              <a:defRPr/>
            </a:pPr>
            <a:endParaRPr lang="en-US" sz="1700" dirty="0">
              <a:latin typeface="Ubuntu" panose="020B0504030602030204" pitchFamily="34" charset="0"/>
            </a:endParaRPr>
          </a:p>
          <a:p>
            <a:pPr marL="0" indent="0" fontAlgn="auto">
              <a:spcBef>
                <a:spcPts val="0"/>
              </a:spcBef>
              <a:spcAft>
                <a:spcPts val="0"/>
              </a:spcAft>
              <a:defRPr/>
            </a:pPr>
            <a:endParaRPr lang="en-US" sz="1700" dirty="0">
              <a:latin typeface="Ubuntu" panose="020B0504030602030204" pitchFamily="34" charset="0"/>
            </a:endParaRPr>
          </a:p>
          <a:p>
            <a:pPr marL="401822" indent="-401822" fontAlgn="auto">
              <a:spcBef>
                <a:spcPts val="0"/>
              </a:spcBef>
              <a:spcAft>
                <a:spcPts val="0"/>
              </a:spcAft>
              <a:buFont typeface="Arial" panose="020B0604020202020204" pitchFamily="34" charset="0"/>
              <a:buChar char="•"/>
              <a:defRPr/>
            </a:pPr>
            <a:endParaRPr lang="en-US" sz="1700" dirty="0">
              <a:latin typeface="Ubuntu" panose="020B0504030602030204" pitchFamily="34" charset="0"/>
            </a:endParaRPr>
          </a:p>
          <a:p>
            <a:pPr marL="401822" indent="-401822" fontAlgn="auto">
              <a:spcBef>
                <a:spcPts val="0"/>
              </a:spcBef>
              <a:spcAft>
                <a:spcPts val="0"/>
              </a:spcAft>
              <a:buFont typeface="Arial" panose="020B0604020202020204" pitchFamily="34" charset="0"/>
              <a:buChar char="•"/>
              <a:defRPr/>
            </a:pPr>
            <a:endParaRPr lang="en-US" sz="1600" dirty="0">
              <a:solidFill>
                <a:srgbClr val="A5A5A5">
                  <a:lumMod val="50000"/>
                </a:srgbClr>
              </a:solidFill>
              <a:latin typeface="Ubuntu" panose="020B0504030602030204" pitchFamily="34" charset="0"/>
            </a:endParaRPr>
          </a:p>
        </p:txBody>
      </p:sp>
      <p:sp>
        <p:nvSpPr>
          <p:cNvPr id="11" name="TextBox 10">
            <a:extLst>
              <a:ext uri="{FF2B5EF4-FFF2-40B4-BE49-F238E27FC236}">
                <a16:creationId xmlns:a16="http://schemas.microsoft.com/office/drawing/2014/main" id="{3A4AF2EC-BBA5-FCA4-AD29-40AB4857A13A}"/>
              </a:ext>
            </a:extLst>
          </p:cNvPr>
          <p:cNvSpPr txBox="1"/>
          <p:nvPr/>
        </p:nvSpPr>
        <p:spPr>
          <a:xfrm>
            <a:off x="6481186" y="5603777"/>
            <a:ext cx="5065182" cy="830997"/>
          </a:xfrm>
          <a:prstGeom prst="rect">
            <a:avLst/>
          </a:prstGeom>
          <a:noFill/>
          <a:ln>
            <a:solidFill>
              <a:srgbClr val="FF0000"/>
            </a:solidFill>
          </a:ln>
        </p:spPr>
        <p:txBody>
          <a:bodyPr wrap="square" rtlCol="0">
            <a:spAutoFit/>
          </a:bodyPr>
          <a:lstStyle/>
          <a:p>
            <a:r>
              <a:rPr lang="en-US" sz="1600" dirty="0">
                <a:latin typeface="Ubuntu" panose="020B0504030602030204" pitchFamily="34" charset="0"/>
              </a:rPr>
              <a:t>FUN FACT: June 2026 – Team Connecticut (approximately 50 athletes and Unified partners) will compete in USA Games in Minnesota.</a:t>
            </a:r>
          </a:p>
        </p:txBody>
      </p:sp>
      <p:pic>
        <p:nvPicPr>
          <p:cNvPr id="3" name="Picture 2">
            <a:extLst>
              <a:ext uri="{FF2B5EF4-FFF2-40B4-BE49-F238E27FC236}">
                <a16:creationId xmlns:a16="http://schemas.microsoft.com/office/drawing/2014/main" id="{E4EA5DDA-6F8D-7C48-A1B3-BF8CB936F238}"/>
              </a:ext>
            </a:extLst>
          </p:cNvPr>
          <p:cNvPicPr>
            <a:picLocks noChangeAspect="1"/>
          </p:cNvPicPr>
          <p:nvPr/>
        </p:nvPicPr>
        <p:blipFill>
          <a:blip r:embed="rId5"/>
          <a:stretch>
            <a:fillRect/>
          </a:stretch>
        </p:blipFill>
        <p:spPr>
          <a:xfrm>
            <a:off x="6507969" y="2071082"/>
            <a:ext cx="5011616" cy="3341077"/>
          </a:xfrm>
          <a:prstGeom prst="rect">
            <a:avLst/>
          </a:prstGeom>
          <a:ln>
            <a:noFill/>
          </a:ln>
          <a:effectLst>
            <a:outerShdw blurRad="292100" dist="139700" dir="2700000" algn="tl" rotWithShape="0">
              <a:srgbClr val="333333">
                <a:alpha val="65000"/>
              </a:srgbClr>
            </a:outerShdw>
          </a:effectLst>
        </p:spPr>
      </p:pic>
      <p:pic>
        <p:nvPicPr>
          <p:cNvPr id="14" name="Audio 13">
            <a:hlinkClick r:id="" action="ppaction://media"/>
            <a:extLst>
              <a:ext uri="{FF2B5EF4-FFF2-40B4-BE49-F238E27FC236}">
                <a16:creationId xmlns:a16="http://schemas.microsoft.com/office/drawing/2014/main" id="{F4BFFDDC-059C-CA1D-9532-82CCAD94F93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2328029"/>
      </p:ext>
    </p:extLst>
  </p:cSld>
  <p:clrMapOvr>
    <a:masterClrMapping/>
  </p:clrMapOvr>
  <mc:AlternateContent xmlns:mc="http://schemas.openxmlformats.org/markup-compatibility/2006" xmlns:p14="http://schemas.microsoft.com/office/powerpoint/2010/main">
    <mc:Choice Requires="p14">
      <p:transition spd="med" p14:dur="700" advTm="44844">
        <p:fade/>
      </p:transition>
    </mc:Choice>
    <mc:Fallback xmlns="">
      <p:transition spd="med" advTm="4484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320B3D-C098-E325-601A-2F361A7908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E3B1AE-D42E-3B82-84CA-9310E127430B}"/>
              </a:ext>
            </a:extLst>
          </p:cNvPr>
          <p:cNvSpPr>
            <a:spLocks noGrp="1"/>
          </p:cNvSpPr>
          <p:nvPr>
            <p:ph type="title"/>
          </p:nvPr>
        </p:nvSpPr>
        <p:spPr/>
        <p:txBody>
          <a:bodyPr/>
          <a:lstStyle/>
          <a:p>
            <a:r>
              <a:rPr lang="en-US"/>
              <a:t>Special Olympics Connecticut Reach</a:t>
            </a:r>
          </a:p>
        </p:txBody>
      </p:sp>
      <p:sp>
        <p:nvSpPr>
          <p:cNvPr id="3" name="Content Placeholder 2">
            <a:extLst>
              <a:ext uri="{FF2B5EF4-FFF2-40B4-BE49-F238E27FC236}">
                <a16:creationId xmlns:a16="http://schemas.microsoft.com/office/drawing/2014/main" id="{ED614F8F-F092-3976-73D6-C40CA42803F1}"/>
              </a:ext>
            </a:extLst>
          </p:cNvPr>
          <p:cNvSpPr>
            <a:spLocks noGrp="1"/>
          </p:cNvSpPr>
          <p:nvPr>
            <p:ph idx="1"/>
          </p:nvPr>
        </p:nvSpPr>
        <p:spPr>
          <a:xfrm>
            <a:off x="482178" y="1709771"/>
            <a:ext cx="10549467" cy="4464050"/>
          </a:xfrm>
        </p:spPr>
        <p:txBody>
          <a:bodyPr/>
          <a:lstStyle/>
          <a:p>
            <a:pPr marL="342900" indent="-342900">
              <a:buFont typeface="Arial" panose="020B0604020202020204" pitchFamily="34" charset="0"/>
              <a:buChar char="•"/>
            </a:pPr>
            <a:r>
              <a:rPr lang="en-US"/>
              <a:t>69 Local Programs </a:t>
            </a:r>
          </a:p>
          <a:p>
            <a:pPr marL="342900" indent="-342900">
              <a:buFont typeface="Arial" panose="020B0604020202020204" pitchFamily="34" charset="0"/>
              <a:buChar char="•"/>
            </a:pPr>
            <a:r>
              <a:rPr lang="en-US"/>
              <a:t>7,307 Athletes</a:t>
            </a:r>
          </a:p>
          <a:p>
            <a:pPr marL="342900" indent="-342900">
              <a:buFont typeface="Arial" panose="020B0604020202020204" pitchFamily="34" charset="0"/>
              <a:buChar char="•"/>
            </a:pPr>
            <a:r>
              <a:rPr lang="en-US"/>
              <a:t>6,671 Unified Partners</a:t>
            </a:r>
          </a:p>
          <a:p>
            <a:pPr marL="342900" indent="-342900">
              <a:buFont typeface="Arial" panose="020B0604020202020204" pitchFamily="34" charset="0"/>
              <a:buChar char="•"/>
            </a:pPr>
            <a:r>
              <a:rPr lang="en-US"/>
              <a:t>255 schools offer Unified Sports </a:t>
            </a:r>
          </a:p>
          <a:p>
            <a:pPr marL="342900" indent="-342900">
              <a:buFont typeface="Arial" panose="020B0604020202020204" pitchFamily="34" charset="0"/>
              <a:buChar char="•"/>
            </a:pPr>
            <a:r>
              <a:rPr lang="en-US"/>
              <a:t>9,000+ Volunteers </a:t>
            </a:r>
          </a:p>
          <a:p>
            <a:pPr marL="342900" indent="-342900">
              <a:buFont typeface="Arial" panose="020B0604020202020204" pitchFamily="34" charset="0"/>
              <a:buChar char="•"/>
            </a:pPr>
            <a:r>
              <a:rPr lang="en-US"/>
              <a:t>1,595 Coaches</a:t>
            </a:r>
          </a:p>
          <a:p>
            <a:pPr marL="342900" indent="-342900">
              <a:buFont typeface="Arial" panose="020B0604020202020204" pitchFamily="34" charset="0"/>
              <a:buChar char="•"/>
            </a:pPr>
            <a:r>
              <a:rPr lang="en-US"/>
              <a:t>26 Olympics-like sports </a:t>
            </a:r>
          </a:p>
          <a:p>
            <a:pPr marL="342900" indent="-342900">
              <a:buFont typeface="Arial" panose="020B0604020202020204" pitchFamily="34" charset="0"/>
              <a:buChar char="•"/>
            </a:pPr>
            <a:r>
              <a:rPr lang="en-US"/>
              <a:t>50+ Annual Sporting Competition</a:t>
            </a:r>
          </a:p>
          <a:p>
            <a:pPr marL="342900" indent="-342900">
              <a:buFont typeface="Arial" panose="020B0604020202020204" pitchFamily="34" charset="0"/>
              <a:buChar char="•"/>
            </a:pPr>
            <a:r>
              <a:rPr lang="en-US"/>
              <a:t>75+ Annual Special Events</a:t>
            </a:r>
          </a:p>
        </p:txBody>
      </p:sp>
      <p:sp>
        <p:nvSpPr>
          <p:cNvPr id="4" name="Slide Number Placeholder 3">
            <a:extLst>
              <a:ext uri="{FF2B5EF4-FFF2-40B4-BE49-F238E27FC236}">
                <a16:creationId xmlns:a16="http://schemas.microsoft.com/office/drawing/2014/main" id="{3A3F5891-F5EF-4D68-61F7-873673848185}"/>
              </a:ext>
            </a:extLst>
          </p:cNvPr>
          <p:cNvSpPr>
            <a:spLocks noGrp="1"/>
          </p:cNvSpPr>
          <p:nvPr>
            <p:ph type="sldNum" sz="quarter" idx="10"/>
          </p:nvPr>
        </p:nvSpPr>
        <p:spPr/>
        <p:txBody>
          <a:bodyPr/>
          <a:lstStyle/>
          <a:p>
            <a:fld id="{62FADDA2-E13B-F548-856B-05843CC20AFE}" type="slidenum">
              <a:rPr lang="en-US" smtClean="0"/>
              <a:pPr/>
              <a:t>7</a:t>
            </a:fld>
            <a:endParaRPr lang="en-US"/>
          </a:p>
        </p:txBody>
      </p:sp>
      <p:pic>
        <p:nvPicPr>
          <p:cNvPr id="5" name="Picture 4">
            <a:extLst>
              <a:ext uri="{FF2B5EF4-FFF2-40B4-BE49-F238E27FC236}">
                <a16:creationId xmlns:a16="http://schemas.microsoft.com/office/drawing/2014/main" id="{F2DD89E8-F63D-866E-C726-6E7B9316F214}"/>
              </a:ext>
            </a:extLst>
          </p:cNvPr>
          <p:cNvPicPr>
            <a:picLocks noChangeAspect="1"/>
          </p:cNvPicPr>
          <p:nvPr/>
        </p:nvPicPr>
        <p:blipFill rotWithShape="1">
          <a:blip r:embed="rId5"/>
          <a:srcRect l="32686" t="16612" r="27224"/>
          <a:stretch/>
        </p:blipFill>
        <p:spPr>
          <a:xfrm>
            <a:off x="6670428" y="1671108"/>
            <a:ext cx="3458021" cy="4799707"/>
          </a:xfrm>
          <a:prstGeom prst="rect">
            <a:avLst/>
          </a:prstGeom>
          <a:ln>
            <a:noFill/>
          </a:ln>
          <a:effectLst>
            <a:outerShdw blurRad="292100" dist="139700" dir="2700000" algn="tl" rotWithShape="0">
              <a:srgbClr val="333333">
                <a:alpha val="65000"/>
              </a:srgbClr>
            </a:outerShdw>
          </a:effectLst>
        </p:spPr>
      </p:pic>
      <p:pic>
        <p:nvPicPr>
          <p:cNvPr id="16" name="Audio 15">
            <a:hlinkClick r:id="" action="ppaction://media"/>
            <a:extLst>
              <a:ext uri="{FF2B5EF4-FFF2-40B4-BE49-F238E27FC236}">
                <a16:creationId xmlns:a16="http://schemas.microsoft.com/office/drawing/2014/main" id="{DCFB8D5F-4B06-F859-BF21-0677A3D8CCC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0964095"/>
      </p:ext>
    </p:extLst>
  </p:cSld>
  <p:clrMapOvr>
    <a:masterClrMapping/>
  </p:clrMapOvr>
  <mc:AlternateContent xmlns:mc="http://schemas.openxmlformats.org/markup-compatibility/2006" xmlns:p14="http://schemas.microsoft.com/office/powerpoint/2010/main">
    <mc:Choice Requires="p14">
      <p:transition spd="med" p14:dur="700" advTm="79950">
        <p:fade/>
      </p:transition>
    </mc:Choice>
    <mc:Fallback xmlns="">
      <p:transition spd="med" advTm="799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Special Olympics, Inc. Inclusive Health </a:t>
            </a:r>
          </a:p>
        </p:txBody>
      </p:sp>
      <p:pic>
        <p:nvPicPr>
          <p:cNvPr id="5" name="g7OKPKnXs8g"/>
          <p:cNvPicPr>
            <a:picLocks noGrp="1" noRot="1" noChangeAspect="1"/>
          </p:cNvPicPr>
          <p:nvPr>
            <p:ph idx="1"/>
            <a:videoFile r:link="rId1"/>
          </p:nvPr>
        </p:nvPicPr>
        <p:blipFill>
          <a:blip r:embed="rId6"/>
          <a:stretch>
            <a:fillRect/>
          </a:stretch>
        </p:blipFill>
        <p:spPr>
          <a:xfrm>
            <a:off x="1600272" y="1819564"/>
            <a:ext cx="8094066" cy="4552913"/>
          </a:xfrm>
          <a:prstGeom prst="rect">
            <a:avLst/>
          </a:prstGeom>
        </p:spPr>
      </p:pic>
      <p:sp>
        <p:nvSpPr>
          <p:cNvPr id="4" name="Slide Number Placeholder 3"/>
          <p:cNvSpPr>
            <a:spLocks noGrp="1"/>
          </p:cNvSpPr>
          <p:nvPr>
            <p:ph type="sldNum" sz="quarter" idx="10"/>
          </p:nvPr>
        </p:nvSpPr>
        <p:spPr/>
        <p:txBody>
          <a:bodyPr/>
          <a:lstStyle/>
          <a:p>
            <a:fld id="{62FADDA2-E13B-F548-856B-05843CC20AFE}" type="slidenum">
              <a:rPr lang="en-US" smtClean="0">
                <a:solidFill>
                  <a:srgbClr val="000000"/>
                </a:solidFill>
              </a:rPr>
              <a:pPr/>
              <a:t>8</a:t>
            </a:fld>
            <a:endParaRPr lang="en-US">
              <a:solidFill>
                <a:srgbClr val="000000"/>
              </a:solidFill>
            </a:endParaRPr>
          </a:p>
        </p:txBody>
      </p:sp>
      <p:pic>
        <p:nvPicPr>
          <p:cNvPr id="11" name="Audio 10">
            <a:hlinkClick r:id="" action="ppaction://media"/>
            <a:extLst>
              <a:ext uri="{FF2B5EF4-FFF2-40B4-BE49-F238E27FC236}">
                <a16:creationId xmlns:a16="http://schemas.microsoft.com/office/drawing/2014/main" id="{307EB4A0-0427-64F4-E1E2-6175B411D21E}"/>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7151212"/>
      </p:ext>
    </p:extLst>
  </p:cSld>
  <p:clrMapOvr>
    <a:masterClrMapping/>
  </p:clrMapOvr>
  <mc:AlternateContent xmlns:mc="http://schemas.openxmlformats.org/markup-compatibility/2006" xmlns:p14="http://schemas.microsoft.com/office/powerpoint/2010/main">
    <mc:Choice Requires="p14">
      <p:transition spd="med" p14:dur="700" advTm="231832">
        <p:fade/>
      </p:transition>
    </mc:Choice>
    <mc:Fallback xmlns="">
      <p:transition spd="med" advTm="2318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p:cTn id="12" fill="hold" display="0">
                  <p:stCondLst>
                    <p:cond delay="indefinite"/>
                  </p:stCondLst>
                </p:cTn>
                <p:tgtEl>
                  <p:spTgt spid="5"/>
                </p:tgtEl>
              </p:cMediaNode>
            </p:video>
            <p:audio isNarration="1">
              <p:cMediaNode vol="80000" showWhenStopped="0">
                <p:cTn id="13" fill="hold" display="0">
                  <p:stCondLst>
                    <p:cond delay="indefinite"/>
                  </p:stCondLst>
                  <p:endCondLst>
                    <p:cond evt="onStopAudio" delay="0">
                      <p:tgtEl>
                        <p:sldTgt/>
                      </p:tgtEl>
                    </p:cond>
                  </p:endCondLst>
                </p:cTn>
                <p:tgtEl>
                  <p:spTgt spid="11"/>
                </p:tgtEl>
              </p:cMediaNode>
            </p:audio>
          </p:childTnLst>
        </p:cTn>
      </p:par>
    </p:tnLst>
  </p:timing>
  <p:extLst>
    <p:ext uri="{E180D4A7-C9FB-4DFB-919C-405C955672EB}">
      <p14:showEvtLst xmlns:p14="http://schemas.microsoft.com/office/powerpoint/2010/main">
        <p14:playEvt time="34157" objId="5"/>
        <p14:triggerEvt type="onClick" time="34159" objId="5"/>
        <p14:triggerEvt type="onClick" time="228339" objId="5"/>
        <p14:pauseEvt time="231832" objId="5"/>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The Role of Special Olympics </a:t>
            </a:r>
          </a:p>
        </p:txBody>
      </p:sp>
      <p:sp>
        <p:nvSpPr>
          <p:cNvPr id="3" name="Content Placeholder 2"/>
          <p:cNvSpPr>
            <a:spLocks noGrp="1"/>
          </p:cNvSpPr>
          <p:nvPr>
            <p:ph idx="1"/>
          </p:nvPr>
        </p:nvSpPr>
        <p:spPr/>
        <p:txBody>
          <a:bodyPr/>
          <a:lstStyle/>
          <a:p>
            <a:pPr indent="0"/>
            <a:r>
              <a:rPr lang="en-US" sz="2000">
                <a:latin typeface="+mj-lt"/>
              </a:rPr>
              <a:t>“Special Olympics is the </a:t>
            </a:r>
            <a:r>
              <a:rPr lang="en-US" sz="2000" b="1">
                <a:solidFill>
                  <a:srgbClr val="FF0000"/>
                </a:solidFill>
                <a:latin typeface="+mj-lt"/>
              </a:rPr>
              <a:t>most popular source of physical activity</a:t>
            </a:r>
            <a:r>
              <a:rPr lang="en-US" sz="2000">
                <a:latin typeface="+mj-lt"/>
              </a:rPr>
              <a:t> for people with intellectual disabilities”</a:t>
            </a:r>
          </a:p>
          <a:p>
            <a:r>
              <a:rPr lang="en-US" sz="1600">
                <a:latin typeface="+mj-lt"/>
              </a:rPr>
              <a:t>(McCarron et al., 2014).</a:t>
            </a:r>
            <a:endParaRPr lang="en-US" sz="2000">
              <a:latin typeface="+mj-lt"/>
            </a:endParaRPr>
          </a:p>
          <a:p>
            <a:endParaRPr lang="en-US" sz="500">
              <a:latin typeface="+mj-lt"/>
            </a:endParaRPr>
          </a:p>
          <a:p>
            <a:pPr indent="0"/>
            <a:r>
              <a:rPr lang="en-US" sz="2000">
                <a:latin typeface="+mj-lt"/>
              </a:rPr>
              <a:t>“Individuals with ID who participate in Special Olympics had </a:t>
            </a:r>
            <a:r>
              <a:rPr lang="en-US" sz="2000" b="1">
                <a:solidFill>
                  <a:srgbClr val="FF0000"/>
                </a:solidFill>
                <a:latin typeface="+mj-lt"/>
              </a:rPr>
              <a:t>lower BMI scores</a:t>
            </a:r>
            <a:r>
              <a:rPr lang="en-US" sz="2000">
                <a:solidFill>
                  <a:srgbClr val="FF0000"/>
                </a:solidFill>
                <a:latin typeface="+mj-lt"/>
              </a:rPr>
              <a:t>, </a:t>
            </a:r>
            <a:r>
              <a:rPr lang="en-US" sz="2000" b="1">
                <a:solidFill>
                  <a:srgbClr val="FF0000"/>
                </a:solidFill>
                <a:latin typeface="+mj-lt"/>
              </a:rPr>
              <a:t>higher strength scores</a:t>
            </a:r>
            <a:r>
              <a:rPr lang="en-US" sz="2000">
                <a:latin typeface="+mj-lt"/>
              </a:rPr>
              <a:t>, were </a:t>
            </a:r>
            <a:r>
              <a:rPr lang="en-US" sz="2000" b="1">
                <a:solidFill>
                  <a:srgbClr val="FF0000"/>
                </a:solidFill>
                <a:latin typeface="+mj-lt"/>
              </a:rPr>
              <a:t>more flexible </a:t>
            </a:r>
            <a:r>
              <a:rPr lang="en-US" sz="2000">
                <a:latin typeface="+mj-lt"/>
              </a:rPr>
              <a:t>and </a:t>
            </a:r>
            <a:r>
              <a:rPr lang="en-US" sz="2000" b="1">
                <a:solidFill>
                  <a:srgbClr val="FF0000"/>
                </a:solidFill>
                <a:latin typeface="+mj-lt"/>
              </a:rPr>
              <a:t>walked a faster one-mile </a:t>
            </a:r>
            <a:r>
              <a:rPr lang="en-US" sz="2000">
                <a:latin typeface="+mj-lt"/>
              </a:rPr>
              <a:t>than individuals with ID who do not participate in Special Olympics programs”</a:t>
            </a:r>
            <a:r>
              <a:rPr lang="fi-FI" sz="2000">
                <a:latin typeface="+mj-lt"/>
              </a:rPr>
              <a:t> </a:t>
            </a:r>
          </a:p>
          <a:p>
            <a:r>
              <a:rPr lang="fi-FI" sz="1600">
                <a:latin typeface="+mj-lt"/>
              </a:rPr>
              <a:t>(Rintala, Asunta, Lahti, &amp; Loovis, 2016)</a:t>
            </a:r>
            <a:endParaRPr lang="en-US" sz="1600">
              <a:latin typeface="+mj-lt"/>
            </a:endParaRPr>
          </a:p>
          <a:p>
            <a:endParaRPr lang="en-US" sz="500">
              <a:latin typeface="+mj-lt"/>
            </a:endParaRPr>
          </a:p>
          <a:p>
            <a:pPr indent="0"/>
            <a:r>
              <a:rPr lang="en-US" sz="2000">
                <a:latin typeface="+mj-lt"/>
              </a:rPr>
              <a:t>“Studies have found that individuals with ID who are Special Olympics participants report a </a:t>
            </a:r>
            <a:r>
              <a:rPr lang="en-US" sz="2000" b="1">
                <a:solidFill>
                  <a:srgbClr val="FF0000"/>
                </a:solidFill>
                <a:latin typeface="+mj-lt"/>
              </a:rPr>
              <a:t>significantly higher overall health profile</a:t>
            </a:r>
            <a:r>
              <a:rPr lang="en-US" sz="2000">
                <a:solidFill>
                  <a:srgbClr val="FF0000"/>
                </a:solidFill>
                <a:latin typeface="+mj-lt"/>
              </a:rPr>
              <a:t> </a:t>
            </a:r>
            <a:r>
              <a:rPr lang="en-US" sz="2000">
                <a:latin typeface="+mj-lt"/>
              </a:rPr>
              <a:t>than non-Special Olympics participants.”</a:t>
            </a:r>
          </a:p>
          <a:p>
            <a:r>
              <a:rPr lang="en-US" sz="1600">
                <a:latin typeface="+mj-lt"/>
              </a:rPr>
              <a:t>(Walsh, et al., 2017)</a:t>
            </a:r>
          </a:p>
          <a:p>
            <a:endParaRPr lang="en-US"/>
          </a:p>
        </p:txBody>
      </p:sp>
      <p:sp>
        <p:nvSpPr>
          <p:cNvPr id="4" name="Slide Number Placeholder 3"/>
          <p:cNvSpPr>
            <a:spLocks noGrp="1"/>
          </p:cNvSpPr>
          <p:nvPr>
            <p:ph type="sldNum" sz="quarter" idx="10"/>
          </p:nvPr>
        </p:nvSpPr>
        <p:spPr/>
        <p:txBody>
          <a:bodyPr/>
          <a:lstStyle/>
          <a:p>
            <a:fld id="{62FADDA2-E13B-F548-856B-05843CC20AFE}" type="slidenum">
              <a:rPr lang="en-US" smtClean="0">
                <a:solidFill>
                  <a:srgbClr val="000000"/>
                </a:solidFill>
              </a:rPr>
              <a:pPr/>
              <a:t>9</a:t>
            </a:fld>
            <a:endParaRPr lang="en-US">
              <a:solidFill>
                <a:srgbClr val="000000"/>
              </a:solidFill>
            </a:endParaRPr>
          </a:p>
        </p:txBody>
      </p:sp>
      <p:pic>
        <p:nvPicPr>
          <p:cNvPr id="12" name="Audio 11">
            <a:hlinkClick r:id="" action="ppaction://media"/>
            <a:extLst>
              <a:ext uri="{FF2B5EF4-FFF2-40B4-BE49-F238E27FC236}">
                <a16:creationId xmlns:a16="http://schemas.microsoft.com/office/drawing/2014/main" id="{38D8B9BA-46AE-FA8B-0ADE-D65E7D4538A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776087"/>
      </p:ext>
    </p:extLst>
  </p:cSld>
  <p:clrMapOvr>
    <a:masterClrMapping/>
  </p:clrMapOvr>
  <mc:AlternateContent xmlns:mc="http://schemas.openxmlformats.org/markup-compatibility/2006" xmlns:p14="http://schemas.microsoft.com/office/powerpoint/2010/main">
    <mc:Choice Requires="p14">
      <p:transition spd="med" p14:dur="700" advTm="45688">
        <p:fade/>
      </p:transition>
    </mc:Choice>
    <mc:Fallback xmlns="">
      <p:transition spd="med" advTm="4568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t>Why Special Olympics?</a:t>
            </a:r>
          </a:p>
        </p:txBody>
      </p:sp>
      <p:sp>
        <p:nvSpPr>
          <p:cNvPr id="4" name="Slide Number Placeholder 3"/>
          <p:cNvSpPr>
            <a:spLocks noGrp="1"/>
          </p:cNvSpPr>
          <p:nvPr>
            <p:ph type="sldNum" sz="quarter" idx="10"/>
          </p:nvPr>
        </p:nvSpPr>
        <p:spPr/>
        <p:txBody>
          <a:bodyPr/>
          <a:lstStyle/>
          <a:p>
            <a:fld id="{F4B88F72-1EA4-FE40-A5CA-BD0111E6622B}" type="slidenum">
              <a:rPr lang="en-US">
                <a:solidFill>
                  <a:srgbClr val="000000"/>
                </a:solidFill>
              </a:rPr>
              <a:pPr/>
              <a:t>10</a:t>
            </a:fld>
            <a:r>
              <a:rPr lang="en-US">
                <a:solidFill>
                  <a:srgbClr val="000000"/>
                </a:solidFill>
              </a:rPr>
              <a:t> /  </a:t>
            </a:r>
            <a:r>
              <a:rPr lang="en-US">
                <a:solidFill>
                  <a:srgbClr val="000000"/>
                </a:solidFill>
                <a:latin typeface="Ubuntu"/>
                <a:cs typeface="Ubuntu"/>
              </a:rPr>
              <a:t>Special Olympics Connecticut</a:t>
            </a:r>
          </a:p>
          <a:p>
            <a:endParaRPr lang="en-US">
              <a:solidFill>
                <a:srgbClr val="000000"/>
              </a:solidFill>
              <a:latin typeface="Ubuntu"/>
              <a:cs typeface="Ubuntu"/>
            </a:endParaRPr>
          </a:p>
        </p:txBody>
      </p:sp>
      <p:sp>
        <p:nvSpPr>
          <p:cNvPr id="7" name="Content Placeholder 6"/>
          <p:cNvSpPr>
            <a:spLocks noGrp="1"/>
          </p:cNvSpPr>
          <p:nvPr>
            <p:ph idx="1"/>
          </p:nvPr>
        </p:nvSpPr>
        <p:spPr>
          <a:xfrm>
            <a:off x="509450" y="1931252"/>
            <a:ext cx="10549467" cy="4464050"/>
          </a:xfrm>
        </p:spPr>
        <p:txBody>
          <a:bodyPr/>
          <a:lstStyle/>
          <a:p>
            <a:pPr marL="342900" indent="-342900">
              <a:buFont typeface="Arial" panose="020B0604020202020204" pitchFamily="34" charset="0"/>
              <a:buChar char="•"/>
            </a:pPr>
            <a:r>
              <a:rPr lang="en-US" sz="2800"/>
              <a:t>For more than 25 years SOI has been providing health care through the Healthy Athletes</a:t>
            </a:r>
            <a:r>
              <a:rPr lang="en-US" sz="2800" baseline="30000"/>
              <a:t>®</a:t>
            </a:r>
            <a:r>
              <a:rPr lang="en-US" sz="2800"/>
              <a:t> program; to be a great athlete, you need to be a healthy athlete.</a:t>
            </a:r>
          </a:p>
          <a:p>
            <a:pPr marL="342900" indent="-342900">
              <a:buFont typeface="Arial" panose="020B0604020202020204" pitchFamily="34" charset="0"/>
              <a:buChar char="•"/>
            </a:pPr>
            <a:r>
              <a:rPr lang="en-US" sz="2800"/>
              <a:t>Largest data set on the health indictors of individuals with ID.</a:t>
            </a:r>
          </a:p>
          <a:p>
            <a:pPr marL="342900" indent="-342900">
              <a:buFont typeface="Arial" panose="020B0604020202020204" pitchFamily="34" charset="0"/>
              <a:buChar char="•"/>
            </a:pPr>
            <a:r>
              <a:rPr lang="en-US" sz="2800"/>
              <a:t>Not a medical provider but we are a link to athletes, families and caregivers to provide resources and information on services and programs available.</a:t>
            </a:r>
          </a:p>
          <a:p>
            <a:pPr marL="342900" indent="-342900">
              <a:buFont typeface="Arial" panose="020B0604020202020204" pitchFamily="34" charset="0"/>
              <a:buChar char="•"/>
            </a:pPr>
            <a:endParaRPr lang="en-US" sz="2800"/>
          </a:p>
        </p:txBody>
      </p:sp>
      <p:pic>
        <p:nvPicPr>
          <p:cNvPr id="13" name="Audio 12">
            <a:hlinkClick r:id="" action="ppaction://media"/>
            <a:extLst>
              <a:ext uri="{FF2B5EF4-FFF2-40B4-BE49-F238E27FC236}">
                <a16:creationId xmlns:a16="http://schemas.microsoft.com/office/drawing/2014/main" id="{63D44CEB-1B2C-BD8F-76F0-AD508633B33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5482609"/>
      </p:ext>
    </p:extLst>
  </p:cSld>
  <p:clrMapOvr>
    <a:masterClrMapping/>
  </p:clrMapOvr>
  <mc:AlternateContent xmlns:mc="http://schemas.openxmlformats.org/markup-compatibility/2006" xmlns:p14="http://schemas.microsoft.com/office/powerpoint/2010/main">
    <mc:Choice Requires="p14">
      <p:transition spd="med" p14:dur="700" advTm="41302">
        <p:fade/>
      </p:transition>
    </mc:Choice>
    <mc:Fallback xmlns="">
      <p:transition spd="med" advTm="413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431CF5ED-8E75-4291-9D9B-DD7B5A4C6657}"/>
              </a:ext>
            </a:extLst>
          </p:cNvPr>
          <p:cNvSpPr/>
          <p:nvPr/>
        </p:nvSpPr>
        <p:spPr>
          <a:xfrm>
            <a:off x="5777124" y="327757"/>
            <a:ext cx="1163102" cy="523220"/>
          </a:xfrm>
          <a:prstGeom prst="rect">
            <a:avLst/>
          </a:prstGeom>
          <a:noFill/>
        </p:spPr>
        <p:txBody>
          <a:bodyPr wrap="square">
            <a:spAutoFit/>
          </a:bodyPr>
          <a:lstStyle/>
          <a:p>
            <a:pPr algn="ctr"/>
            <a:r>
              <a:rPr lang="en-US" sz="1400">
                <a:solidFill>
                  <a:schemeClr val="bg1"/>
                </a:solidFill>
                <a:latin typeface="Ubuntu" panose="020B0504030602030204" pitchFamily="34" charset="0"/>
              </a:rPr>
              <a:t>Fit Feet </a:t>
            </a:r>
          </a:p>
          <a:p>
            <a:pPr algn="ctr"/>
            <a:r>
              <a:rPr lang="en-US" sz="1400">
                <a:solidFill>
                  <a:schemeClr val="bg1"/>
                </a:solidFill>
                <a:latin typeface="Ubuntu" panose="020B0504030602030204" pitchFamily="34" charset="0"/>
              </a:rPr>
              <a:t>(podiatry)</a:t>
            </a:r>
          </a:p>
        </p:txBody>
      </p:sp>
      <p:sp>
        <p:nvSpPr>
          <p:cNvPr id="33" name="Rectangle 32">
            <a:extLst>
              <a:ext uri="{FF2B5EF4-FFF2-40B4-BE49-F238E27FC236}">
                <a16:creationId xmlns:a16="http://schemas.microsoft.com/office/drawing/2014/main" id="{9CC1632C-0F0F-48EE-B4A7-9C01E4C84CB0}"/>
              </a:ext>
            </a:extLst>
          </p:cNvPr>
          <p:cNvSpPr/>
          <p:nvPr/>
        </p:nvSpPr>
        <p:spPr>
          <a:xfrm>
            <a:off x="0" y="0"/>
            <a:ext cx="3347968" cy="369332"/>
          </a:xfrm>
          <a:prstGeom prst="rect">
            <a:avLst/>
          </a:prstGeom>
        </p:spPr>
        <p:txBody>
          <a:bodyPr wrap="none">
            <a:spAutoFit/>
          </a:bodyPr>
          <a:lstStyle/>
          <a:p>
            <a:r>
              <a:rPr lang="en-US">
                <a:solidFill>
                  <a:schemeClr val="bg1"/>
                </a:solidFill>
              </a:rPr>
              <a:t>The 8 Healthy Athletes Disciplines</a:t>
            </a:r>
          </a:p>
        </p:txBody>
      </p:sp>
      <p:sp>
        <p:nvSpPr>
          <p:cNvPr id="40" name="Title 1"/>
          <p:cNvSpPr>
            <a:spLocks noGrp="1"/>
          </p:cNvSpPr>
          <p:nvPr>
            <p:ph type="title"/>
          </p:nvPr>
        </p:nvSpPr>
        <p:spPr>
          <a:xfrm>
            <a:off x="726018" y="366713"/>
            <a:ext cx="9402431" cy="1046064"/>
          </a:xfrm>
        </p:spPr>
        <p:txBody>
          <a:bodyPr/>
          <a:lstStyle/>
          <a:p>
            <a:r>
              <a:rPr lang="en-US"/>
              <a:t>Healthy Athletes</a:t>
            </a:r>
          </a:p>
        </p:txBody>
      </p:sp>
      <p:sp>
        <p:nvSpPr>
          <p:cNvPr id="41" name="TextBox 40"/>
          <p:cNvSpPr txBox="1"/>
          <p:nvPr/>
        </p:nvSpPr>
        <p:spPr>
          <a:xfrm>
            <a:off x="365182" y="2071796"/>
            <a:ext cx="11069172" cy="2373141"/>
          </a:xfrm>
          <a:prstGeom prst="rect">
            <a:avLst/>
          </a:prstGeom>
          <a:noFill/>
        </p:spPr>
        <p:txBody>
          <a:bodyPr wrap="square" lIns="64194" tIns="32095" rIns="64194" bIns="32095">
            <a:spAutoFit/>
          </a:bodyPr>
          <a:lstStyle/>
          <a:p>
            <a:pPr algn="ctr">
              <a:lnSpc>
                <a:spcPct val="150000"/>
              </a:lnSpc>
              <a:defRPr/>
            </a:pPr>
            <a:r>
              <a:rPr lang="en-US" sz="2400" dirty="0">
                <a:latin typeface="Ubuntu" panose="020B0504030602030204" pitchFamily="34" charset="0"/>
                <a:cs typeface="Arial" panose="020B0604020202020204" pitchFamily="34" charset="0"/>
              </a:rPr>
              <a:t>Launched in 1997, Special Olympics Healthy Athletes® Program has  conducted more than 2.1 MILLION FREE SCREENINGS in 135 countries with over 300,000 healthcare workers receiving training</a:t>
            </a:r>
          </a:p>
          <a:p>
            <a:pPr algn="l">
              <a:lnSpc>
                <a:spcPct val="150000"/>
              </a:lnSpc>
              <a:defRPr/>
            </a:pPr>
            <a:endParaRPr lang="en-US" sz="800" b="1" dirty="0">
              <a:solidFill>
                <a:schemeClr val="tx1">
                  <a:lumMod val="65000"/>
                  <a:lumOff val="35000"/>
                </a:schemeClr>
              </a:solidFill>
              <a:latin typeface="Ubuntu" panose="020B0504030602030204" pitchFamily="34" charset="0"/>
              <a:cs typeface="Arial" panose="020B0604020202020204" pitchFamily="34" charset="0"/>
            </a:endParaRPr>
          </a:p>
          <a:p>
            <a:pPr algn="l">
              <a:lnSpc>
                <a:spcPct val="150000"/>
              </a:lnSpc>
              <a:defRPr/>
            </a:pPr>
            <a:endParaRPr lang="en-US" sz="2000" b="1" dirty="0">
              <a:solidFill>
                <a:schemeClr val="tx1">
                  <a:lumMod val="65000"/>
                  <a:lumOff val="35000"/>
                </a:schemeClr>
              </a:solidFill>
              <a:latin typeface="Ubuntu" panose="020B0504030602030204" pitchFamily="34" charset="0"/>
              <a:cs typeface="Arial" pitchFamily="34" charset="0"/>
            </a:endParaRPr>
          </a:p>
        </p:txBody>
      </p:sp>
      <p:grpSp>
        <p:nvGrpSpPr>
          <p:cNvPr id="8" name="Group 7"/>
          <p:cNvGrpSpPr/>
          <p:nvPr/>
        </p:nvGrpSpPr>
        <p:grpSpPr>
          <a:xfrm>
            <a:off x="529752" y="3834413"/>
            <a:ext cx="11357447" cy="2670889"/>
            <a:chOff x="207536" y="3895374"/>
            <a:chExt cx="9023720" cy="2020552"/>
          </a:xfrm>
        </p:grpSpPr>
        <p:pic>
          <p:nvPicPr>
            <p:cNvPr id="74" name="Picture 7"/>
            <p:cNvPicPr>
              <a:picLocks noChangeAspect="1"/>
            </p:cNvPicPr>
            <p:nvPr/>
          </p:nvPicPr>
          <p:blipFill>
            <a:blip r:embed="rId5"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a:fillRect/>
            </a:stretch>
          </p:blipFill>
          <p:spPr bwMode="auto">
            <a:xfrm>
              <a:off x="290216" y="4078254"/>
              <a:ext cx="920175" cy="9144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 name="Picture 8"/>
            <p:cNvPicPr>
              <a:picLocks noChangeAspect="1"/>
            </p:cNvPicPr>
            <p:nvPr/>
          </p:nvPicPr>
          <p:blipFill>
            <a:blip r:embed="rId6"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a:fillRect/>
            </a:stretch>
          </p:blipFill>
          <p:spPr bwMode="auto">
            <a:xfrm>
              <a:off x="1341468" y="4086634"/>
              <a:ext cx="92484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 name="Picture 9"/>
            <p:cNvPicPr>
              <a:picLocks noChangeAspect="1"/>
            </p:cNvPicPr>
            <p:nvPr/>
          </p:nvPicPr>
          <p:blipFill>
            <a:blip r:embed="rId7"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a:fillRect/>
            </a:stretch>
          </p:blipFill>
          <p:spPr bwMode="auto">
            <a:xfrm>
              <a:off x="2402130" y="4078254"/>
              <a:ext cx="929593"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7" name="Picture 10"/>
            <p:cNvPicPr>
              <a:picLocks noChangeAspect="1"/>
            </p:cNvPicPr>
            <p:nvPr/>
          </p:nvPicPr>
          <p:blipFill>
            <a:blip r:embed="rId8"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a:fillRect/>
            </a:stretch>
          </p:blipFill>
          <p:spPr bwMode="auto">
            <a:xfrm>
              <a:off x="3498173" y="4071680"/>
              <a:ext cx="916299"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 name="Picture 11"/>
            <p:cNvPicPr>
              <a:picLocks noChangeAspect="1"/>
            </p:cNvPicPr>
            <p:nvPr/>
          </p:nvPicPr>
          <p:blipFill>
            <a:blip r:embed="rId9"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a:fillRect/>
            </a:stretch>
          </p:blipFill>
          <p:spPr bwMode="auto">
            <a:xfrm>
              <a:off x="4533298" y="4071680"/>
              <a:ext cx="925794"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 name="Picture 12"/>
            <p:cNvPicPr>
              <a:picLocks noChangeAspect="1"/>
            </p:cNvPicPr>
            <p:nvPr/>
          </p:nvPicPr>
          <p:blipFill>
            <a:blip r:embed="rId10"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a:fillRect/>
            </a:stretch>
          </p:blipFill>
          <p:spPr bwMode="auto">
            <a:xfrm>
              <a:off x="5640835" y="4078254"/>
              <a:ext cx="923896"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0" name="Picture 13"/>
            <p:cNvPicPr>
              <a:picLocks noChangeAspect="1"/>
            </p:cNvPicPr>
            <p:nvPr/>
          </p:nvPicPr>
          <p:blipFill>
            <a:blip r:embed="rId11"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a:fillRect/>
            </a:stretch>
          </p:blipFill>
          <p:spPr bwMode="auto">
            <a:xfrm>
              <a:off x="6769871" y="4078254"/>
              <a:ext cx="925794"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 name="TextBox 80"/>
            <p:cNvSpPr txBox="1"/>
            <p:nvPr/>
          </p:nvSpPr>
          <p:spPr>
            <a:xfrm>
              <a:off x="207536" y="5166924"/>
              <a:ext cx="1077143" cy="372696"/>
            </a:xfrm>
            <a:prstGeom prst="rect">
              <a:avLst/>
            </a:prstGeom>
            <a:noFill/>
          </p:spPr>
          <p:txBody>
            <a:bodyPr lIns="64248" tIns="32123" rIns="64248" bIns="32123">
              <a:spAutoFit/>
            </a:bodyPr>
            <a:lstStyle/>
            <a:p>
              <a:pPr algn="ctr">
                <a:defRPr/>
              </a:pPr>
              <a:r>
                <a:rPr lang="en-US" sz="1000" b="1">
                  <a:solidFill>
                    <a:schemeClr val="tx1">
                      <a:lumMod val="50000"/>
                      <a:lumOff val="50000"/>
                    </a:schemeClr>
                  </a:solidFill>
                  <a:latin typeface="Ubuntu" panose="020B0504030602030204" pitchFamily="34" charset="0"/>
                </a:rPr>
                <a:t>FIT FEET</a:t>
              </a:r>
            </a:p>
            <a:p>
              <a:pPr algn="ctr">
                <a:defRPr/>
              </a:pPr>
              <a:r>
                <a:rPr lang="en-US" sz="1000" b="1">
                  <a:solidFill>
                    <a:schemeClr val="tx1">
                      <a:lumMod val="50000"/>
                      <a:lumOff val="50000"/>
                    </a:schemeClr>
                  </a:solidFill>
                  <a:latin typeface="Ubuntu" panose="020B0504030602030204" pitchFamily="34" charset="0"/>
                </a:rPr>
                <a:t>(podiatry)</a:t>
              </a:r>
            </a:p>
          </p:txBody>
        </p:sp>
        <p:sp>
          <p:nvSpPr>
            <p:cNvPr id="82" name="TextBox 81"/>
            <p:cNvSpPr txBox="1"/>
            <p:nvPr/>
          </p:nvSpPr>
          <p:spPr>
            <a:xfrm>
              <a:off x="1258160" y="5092521"/>
              <a:ext cx="1077143" cy="526585"/>
            </a:xfrm>
            <a:prstGeom prst="rect">
              <a:avLst/>
            </a:prstGeom>
            <a:noFill/>
          </p:spPr>
          <p:txBody>
            <a:bodyPr lIns="64248" tIns="32123" rIns="64248" bIns="32123">
              <a:spAutoFit/>
            </a:bodyPr>
            <a:lstStyle/>
            <a:p>
              <a:pPr algn="ctr">
                <a:defRPr/>
              </a:pPr>
              <a:r>
                <a:rPr lang="en-US" sz="1000" b="1">
                  <a:solidFill>
                    <a:schemeClr val="tx1">
                      <a:lumMod val="50000"/>
                      <a:lumOff val="50000"/>
                    </a:schemeClr>
                  </a:solidFill>
                  <a:latin typeface="Ubuntu" panose="020B0504030602030204" pitchFamily="34" charset="0"/>
                </a:rPr>
                <a:t>funFITNESS®</a:t>
              </a:r>
            </a:p>
            <a:p>
              <a:pPr algn="ctr">
                <a:defRPr/>
              </a:pPr>
              <a:r>
                <a:rPr lang="en-US" sz="1000" b="1">
                  <a:solidFill>
                    <a:schemeClr val="tx1">
                      <a:lumMod val="50000"/>
                      <a:lumOff val="50000"/>
                    </a:schemeClr>
                  </a:solidFill>
                  <a:latin typeface="Ubuntu" panose="020B0504030602030204" pitchFamily="34" charset="0"/>
                </a:rPr>
                <a:t>(physical</a:t>
              </a:r>
            </a:p>
            <a:p>
              <a:pPr algn="ctr">
                <a:defRPr/>
              </a:pPr>
              <a:r>
                <a:rPr lang="en-US" sz="1000" b="1">
                  <a:solidFill>
                    <a:schemeClr val="tx1">
                      <a:lumMod val="50000"/>
                      <a:lumOff val="50000"/>
                    </a:schemeClr>
                  </a:solidFill>
                  <a:latin typeface="Ubuntu" panose="020B0504030602030204" pitchFamily="34" charset="0"/>
                </a:rPr>
                <a:t>therapy)</a:t>
              </a:r>
            </a:p>
          </p:txBody>
        </p:sp>
        <p:sp>
          <p:nvSpPr>
            <p:cNvPr id="83" name="TextBox 82"/>
            <p:cNvSpPr txBox="1"/>
            <p:nvPr/>
          </p:nvSpPr>
          <p:spPr>
            <a:xfrm>
              <a:off x="2335303" y="5081611"/>
              <a:ext cx="1077144" cy="834315"/>
            </a:xfrm>
            <a:prstGeom prst="rect">
              <a:avLst/>
            </a:prstGeom>
            <a:noFill/>
          </p:spPr>
          <p:txBody>
            <a:bodyPr lIns="64248" tIns="32123" rIns="64248" bIns="32123">
              <a:spAutoFit/>
            </a:bodyPr>
            <a:lstStyle/>
            <a:p>
              <a:pPr algn="ctr">
                <a:defRPr/>
              </a:pPr>
              <a:r>
                <a:rPr lang="en-US" sz="1000" b="1">
                  <a:solidFill>
                    <a:schemeClr val="tx1">
                      <a:lumMod val="50000"/>
                      <a:lumOff val="50000"/>
                    </a:schemeClr>
                  </a:solidFill>
                  <a:latin typeface="Ubuntu" panose="020B0504030602030204" pitchFamily="34" charset="0"/>
                </a:rPr>
                <a:t>HEALTH PROMOTION</a:t>
              </a:r>
            </a:p>
            <a:p>
              <a:pPr algn="ctr">
                <a:defRPr/>
              </a:pPr>
              <a:r>
                <a:rPr lang="en-US" sz="1000" b="1">
                  <a:solidFill>
                    <a:schemeClr val="tx1">
                      <a:lumMod val="50000"/>
                      <a:lumOff val="50000"/>
                    </a:schemeClr>
                  </a:solidFill>
                  <a:latin typeface="Ubuntu" panose="020B0504030602030204" pitchFamily="34" charset="0"/>
                </a:rPr>
                <a:t>(better health &amp;</a:t>
              </a:r>
            </a:p>
            <a:p>
              <a:pPr algn="ctr">
                <a:defRPr/>
              </a:pPr>
              <a:r>
                <a:rPr lang="en-US" sz="1000" b="1">
                  <a:solidFill>
                    <a:schemeClr val="tx1">
                      <a:lumMod val="50000"/>
                      <a:lumOff val="50000"/>
                    </a:schemeClr>
                  </a:solidFill>
                  <a:latin typeface="Ubuntu" panose="020B0504030602030204" pitchFamily="34" charset="0"/>
                </a:rPr>
                <a:t>well-being)</a:t>
              </a:r>
            </a:p>
          </p:txBody>
        </p:sp>
        <p:sp>
          <p:nvSpPr>
            <p:cNvPr id="84" name="TextBox 83"/>
            <p:cNvSpPr txBox="1"/>
            <p:nvPr/>
          </p:nvSpPr>
          <p:spPr>
            <a:xfrm>
              <a:off x="3416234" y="5092521"/>
              <a:ext cx="1077143" cy="526585"/>
            </a:xfrm>
            <a:prstGeom prst="rect">
              <a:avLst/>
            </a:prstGeom>
            <a:noFill/>
          </p:spPr>
          <p:txBody>
            <a:bodyPr lIns="64248" tIns="32123" rIns="64248" bIns="32123">
              <a:spAutoFit/>
            </a:bodyPr>
            <a:lstStyle/>
            <a:p>
              <a:pPr algn="ctr">
                <a:defRPr/>
              </a:pPr>
              <a:r>
                <a:rPr lang="en-US" sz="1000" b="1">
                  <a:solidFill>
                    <a:schemeClr val="tx1">
                      <a:lumMod val="50000"/>
                      <a:lumOff val="50000"/>
                    </a:schemeClr>
                  </a:solidFill>
                  <a:latin typeface="Ubuntu" panose="020B0504030602030204" pitchFamily="34" charset="0"/>
                </a:rPr>
                <a:t>HEALTHY HEARING</a:t>
              </a:r>
            </a:p>
            <a:p>
              <a:pPr algn="ctr">
                <a:defRPr/>
              </a:pPr>
              <a:r>
                <a:rPr lang="en-US" sz="1000" b="1">
                  <a:solidFill>
                    <a:schemeClr val="tx1">
                      <a:lumMod val="50000"/>
                      <a:lumOff val="50000"/>
                    </a:schemeClr>
                  </a:solidFill>
                  <a:latin typeface="Ubuntu" panose="020B0504030602030204" pitchFamily="34" charset="0"/>
                </a:rPr>
                <a:t>(audiology)</a:t>
              </a:r>
            </a:p>
          </p:txBody>
        </p:sp>
        <p:sp>
          <p:nvSpPr>
            <p:cNvPr id="85" name="TextBox 84"/>
            <p:cNvSpPr txBox="1"/>
            <p:nvPr/>
          </p:nvSpPr>
          <p:spPr>
            <a:xfrm>
              <a:off x="4518005" y="5092521"/>
              <a:ext cx="1077144" cy="526585"/>
            </a:xfrm>
            <a:prstGeom prst="rect">
              <a:avLst/>
            </a:prstGeom>
            <a:noFill/>
          </p:spPr>
          <p:txBody>
            <a:bodyPr lIns="64248" tIns="32123" rIns="64248" bIns="32123">
              <a:spAutoFit/>
            </a:bodyPr>
            <a:lstStyle/>
            <a:p>
              <a:pPr algn="ctr">
                <a:defRPr/>
              </a:pPr>
              <a:r>
                <a:rPr lang="en-US" sz="1000" b="1">
                  <a:solidFill>
                    <a:schemeClr val="tx1">
                      <a:lumMod val="50000"/>
                      <a:lumOff val="50000"/>
                    </a:schemeClr>
                  </a:solidFill>
                  <a:latin typeface="Ubuntu" panose="020B0504030602030204" pitchFamily="34" charset="0"/>
                </a:rPr>
                <a:t>MedFest®</a:t>
              </a:r>
            </a:p>
            <a:p>
              <a:pPr algn="ctr">
                <a:defRPr/>
              </a:pPr>
              <a:r>
                <a:rPr lang="en-US" sz="1000" b="1">
                  <a:solidFill>
                    <a:schemeClr val="tx1">
                      <a:lumMod val="50000"/>
                      <a:lumOff val="50000"/>
                    </a:schemeClr>
                  </a:solidFill>
                  <a:latin typeface="Ubuntu" panose="020B0504030602030204" pitchFamily="34" charset="0"/>
                </a:rPr>
                <a:t>(sports</a:t>
              </a:r>
            </a:p>
            <a:p>
              <a:pPr algn="ctr">
                <a:defRPr/>
              </a:pPr>
              <a:r>
                <a:rPr lang="en-US" sz="1000" b="1">
                  <a:solidFill>
                    <a:schemeClr val="tx1">
                      <a:lumMod val="50000"/>
                      <a:lumOff val="50000"/>
                    </a:schemeClr>
                  </a:solidFill>
                  <a:latin typeface="Ubuntu" panose="020B0504030602030204" pitchFamily="34" charset="0"/>
                </a:rPr>
                <a:t>physical exam)</a:t>
              </a:r>
            </a:p>
          </p:txBody>
        </p:sp>
        <p:sp>
          <p:nvSpPr>
            <p:cNvPr id="86" name="TextBox 85"/>
            <p:cNvSpPr txBox="1"/>
            <p:nvPr/>
          </p:nvSpPr>
          <p:spPr>
            <a:xfrm>
              <a:off x="5583438" y="5092521"/>
              <a:ext cx="1077144" cy="526585"/>
            </a:xfrm>
            <a:prstGeom prst="rect">
              <a:avLst/>
            </a:prstGeom>
            <a:noFill/>
          </p:spPr>
          <p:txBody>
            <a:bodyPr lIns="64248" tIns="32123" rIns="64248" bIns="32123">
              <a:spAutoFit/>
            </a:bodyPr>
            <a:lstStyle/>
            <a:p>
              <a:pPr algn="ctr">
                <a:defRPr/>
              </a:pPr>
              <a:r>
                <a:rPr lang="en-US" sz="1000" b="1">
                  <a:solidFill>
                    <a:schemeClr val="tx1">
                      <a:lumMod val="50000"/>
                      <a:lumOff val="50000"/>
                    </a:schemeClr>
                  </a:solidFill>
                  <a:latin typeface="Ubuntu" panose="020B0504030602030204" pitchFamily="34" charset="0"/>
                </a:rPr>
                <a:t>OPENING EYES®</a:t>
              </a:r>
            </a:p>
            <a:p>
              <a:pPr algn="ctr">
                <a:defRPr/>
              </a:pPr>
              <a:r>
                <a:rPr lang="en-US" sz="1000" b="1">
                  <a:solidFill>
                    <a:schemeClr val="tx1">
                      <a:lumMod val="50000"/>
                      <a:lumOff val="50000"/>
                    </a:schemeClr>
                  </a:solidFill>
                  <a:latin typeface="Ubuntu" panose="020B0504030602030204" pitchFamily="34" charset="0"/>
                </a:rPr>
                <a:t>(vision)</a:t>
              </a:r>
            </a:p>
          </p:txBody>
        </p:sp>
        <p:sp>
          <p:nvSpPr>
            <p:cNvPr id="87" name="TextBox 86"/>
            <p:cNvSpPr txBox="1"/>
            <p:nvPr/>
          </p:nvSpPr>
          <p:spPr>
            <a:xfrm>
              <a:off x="6694196" y="5083779"/>
              <a:ext cx="1077143" cy="526585"/>
            </a:xfrm>
            <a:prstGeom prst="rect">
              <a:avLst/>
            </a:prstGeom>
            <a:noFill/>
          </p:spPr>
          <p:txBody>
            <a:bodyPr lIns="64248" tIns="32123" rIns="64248" bIns="32123">
              <a:spAutoFit/>
            </a:bodyPr>
            <a:lstStyle/>
            <a:p>
              <a:pPr algn="ctr">
                <a:defRPr/>
              </a:pPr>
              <a:r>
                <a:rPr lang="en-US" sz="1000" b="1">
                  <a:solidFill>
                    <a:schemeClr val="tx1">
                      <a:lumMod val="50000"/>
                      <a:lumOff val="50000"/>
                    </a:schemeClr>
                  </a:solidFill>
                  <a:latin typeface="Ubuntu" panose="020B0504030602030204" pitchFamily="34" charset="0"/>
                </a:rPr>
                <a:t>SPECIAL SMILES®</a:t>
              </a:r>
            </a:p>
            <a:p>
              <a:pPr algn="ctr">
                <a:defRPr/>
              </a:pPr>
              <a:r>
                <a:rPr lang="en-US" sz="1000" b="1">
                  <a:solidFill>
                    <a:schemeClr val="tx1">
                      <a:lumMod val="50000"/>
                      <a:lumOff val="50000"/>
                    </a:schemeClr>
                  </a:solidFill>
                  <a:latin typeface="Ubuntu" panose="020B0504030602030204" pitchFamily="34" charset="0"/>
                </a:rPr>
                <a:t>(dentistry)</a:t>
              </a:r>
            </a:p>
          </p:txBody>
        </p:sp>
        <p:pic>
          <p:nvPicPr>
            <p:cNvPr id="88" name="Picture 87"/>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574727" y="3895374"/>
              <a:ext cx="1656529" cy="1280160"/>
            </a:xfrm>
            <a:prstGeom prst="rect">
              <a:avLst/>
            </a:prstGeom>
          </p:spPr>
        </p:pic>
        <p:sp>
          <p:nvSpPr>
            <p:cNvPr id="89" name="TextBox 88"/>
            <p:cNvSpPr txBox="1"/>
            <p:nvPr/>
          </p:nvSpPr>
          <p:spPr>
            <a:xfrm>
              <a:off x="7864419" y="5083779"/>
              <a:ext cx="1077143" cy="680427"/>
            </a:xfrm>
            <a:prstGeom prst="rect">
              <a:avLst/>
            </a:prstGeom>
            <a:noFill/>
          </p:spPr>
          <p:txBody>
            <a:bodyPr lIns="64248" tIns="32123" rIns="64248" bIns="32123">
              <a:spAutoFit/>
            </a:bodyPr>
            <a:lstStyle/>
            <a:p>
              <a:pPr algn="ctr">
                <a:defRPr/>
              </a:pPr>
              <a:r>
                <a:rPr lang="en-US" sz="1000" b="1">
                  <a:solidFill>
                    <a:schemeClr val="tx1">
                      <a:lumMod val="50000"/>
                      <a:lumOff val="50000"/>
                    </a:schemeClr>
                  </a:solidFill>
                  <a:latin typeface="Ubuntu" panose="020B0504030602030204" pitchFamily="34" charset="0"/>
                </a:rPr>
                <a:t>STRONG MINDS (emotional wellbeing)</a:t>
              </a:r>
            </a:p>
          </p:txBody>
        </p:sp>
      </p:grpSp>
      <p:pic>
        <p:nvPicPr>
          <p:cNvPr id="23" name="Audio 22">
            <a:hlinkClick r:id="" action="ppaction://media"/>
            <a:extLst>
              <a:ext uri="{FF2B5EF4-FFF2-40B4-BE49-F238E27FC236}">
                <a16:creationId xmlns:a16="http://schemas.microsoft.com/office/drawing/2014/main" id="{4DB8D3A8-0A25-F79A-DFA0-957B2ED08607}"/>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0755844"/>
      </p:ext>
    </p:extLst>
  </p:cSld>
  <p:clrMapOvr>
    <a:masterClrMapping/>
  </p:clrMapOvr>
  <mc:AlternateContent xmlns:mc="http://schemas.openxmlformats.org/markup-compatibility/2006" xmlns:p14="http://schemas.microsoft.com/office/powerpoint/2010/main">
    <mc:Choice Requires="p14">
      <p:transition spd="med" p14:dur="700" advTm="66624">
        <p:fade/>
      </p:transition>
    </mc:Choice>
    <mc:Fallback xmlns="">
      <p:transition spd="med" advTm="666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t>Healthy Athletes</a:t>
            </a:r>
            <a:r>
              <a:rPr lang="en-US" baseline="30000"/>
              <a:t>®</a:t>
            </a:r>
            <a:endParaRPr lang="en-US" b="1"/>
          </a:p>
        </p:txBody>
      </p:sp>
      <p:sp>
        <p:nvSpPr>
          <p:cNvPr id="3" name="Content Placeholder 2"/>
          <p:cNvSpPr>
            <a:spLocks noGrp="1"/>
          </p:cNvSpPr>
          <p:nvPr>
            <p:ph idx="1"/>
          </p:nvPr>
        </p:nvSpPr>
        <p:spPr>
          <a:xfrm>
            <a:off x="726018" y="1746815"/>
            <a:ext cx="9888973" cy="4464050"/>
          </a:xfrm>
        </p:spPr>
        <p:txBody>
          <a:bodyPr/>
          <a:lstStyle/>
          <a:p>
            <a:pPr marL="342900" indent="-342900">
              <a:buFont typeface="Arial" panose="020B0604020202020204" pitchFamily="34" charset="0"/>
              <a:buChar char="•"/>
            </a:pPr>
            <a:r>
              <a:rPr lang="en-US"/>
              <a:t>SOCT has provided over 18,000 free Healthy Athlete</a:t>
            </a:r>
            <a:r>
              <a:rPr lang="en-US" sz="2400" baseline="30000"/>
              <a:t>®</a:t>
            </a:r>
            <a:r>
              <a:rPr lang="en-US"/>
              <a:t> screenings since 2007.</a:t>
            </a:r>
          </a:p>
          <a:p>
            <a:pPr marL="342900" indent="-342900">
              <a:buFont typeface="Arial" panose="020B0604020202020204" pitchFamily="34" charset="0"/>
              <a:buChar char="•"/>
            </a:pPr>
            <a:r>
              <a:rPr lang="en-US"/>
              <a:t>We provide 8 Healthy Athletes</a:t>
            </a:r>
            <a:r>
              <a:rPr lang="en-US" sz="2800" baseline="30000"/>
              <a:t>®</a:t>
            </a:r>
            <a:r>
              <a:rPr lang="en-US"/>
              <a:t> disciplines with the help of our partners in the medical community.</a:t>
            </a:r>
          </a:p>
        </p:txBody>
      </p:sp>
      <p:sp>
        <p:nvSpPr>
          <p:cNvPr id="4" name="Slide Number Placeholder 3"/>
          <p:cNvSpPr>
            <a:spLocks noGrp="1"/>
          </p:cNvSpPr>
          <p:nvPr>
            <p:ph type="sldNum" sz="quarter" idx="10"/>
          </p:nvPr>
        </p:nvSpPr>
        <p:spPr/>
        <p:txBody>
          <a:bodyPr/>
          <a:lstStyle/>
          <a:p>
            <a:fld id="{F4B88F72-1EA4-FE40-A5CA-BD0111E6622B}" type="slidenum">
              <a:rPr lang="en-US">
                <a:solidFill>
                  <a:srgbClr val="000000"/>
                </a:solidFill>
              </a:rPr>
              <a:pPr/>
              <a:t>12</a:t>
            </a:fld>
            <a:r>
              <a:rPr lang="en-US">
                <a:solidFill>
                  <a:srgbClr val="000000"/>
                </a:solidFill>
              </a:rPr>
              <a:t> /  </a:t>
            </a:r>
            <a:r>
              <a:rPr lang="en-US">
                <a:solidFill>
                  <a:srgbClr val="000000"/>
                </a:solidFill>
                <a:latin typeface="Ubuntu"/>
                <a:cs typeface="Ubuntu"/>
              </a:rPr>
              <a:t>Special Olympics Connecticut</a:t>
            </a:r>
          </a:p>
          <a:p>
            <a:endParaRPr lang="en-US">
              <a:solidFill>
                <a:srgbClr val="000000"/>
              </a:solidFill>
              <a:latin typeface="Ubuntu"/>
              <a:cs typeface="Ubuntu"/>
            </a:endParaRPr>
          </a:p>
        </p:txBody>
      </p:sp>
      <p:pic>
        <p:nvPicPr>
          <p:cNvPr id="24" name="Picture 23" descr="https://photos.smugmug.com/Sports-Fitness-Programs/Summer-Games/2019SummerGames/2019SummerGamesNorbertHerzog/i-nBssvbH/0/25bd586d/X2/_8508401a-X2.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50441" y="3786700"/>
            <a:ext cx="4686722" cy="25541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6" name="Picture 25"/>
          <p:cNvPicPr>
            <a:picLocks noChangeAspect="1"/>
          </p:cNvPicPr>
          <p:nvPr/>
        </p:nvPicPr>
        <p:blipFill rotWithShape="1">
          <a:blip r:embed="rId6"/>
          <a:srcRect l="2176" t="4038" r="4352" b="8789"/>
          <a:stretch/>
        </p:blipFill>
        <p:spPr>
          <a:xfrm>
            <a:off x="1415544" y="3750363"/>
            <a:ext cx="3988215" cy="25904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Audio 6">
            <a:hlinkClick r:id="" action="ppaction://media"/>
            <a:extLst>
              <a:ext uri="{FF2B5EF4-FFF2-40B4-BE49-F238E27FC236}">
                <a16:creationId xmlns:a16="http://schemas.microsoft.com/office/drawing/2014/main" id="{DBB68D2A-331D-38AB-5968-83B59F79A7E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64255538"/>
      </p:ext>
    </p:extLst>
  </p:cSld>
  <p:clrMapOvr>
    <a:masterClrMapping/>
  </p:clrMapOvr>
  <mc:AlternateContent xmlns:mc="http://schemas.openxmlformats.org/markup-compatibility/2006" xmlns:p14="http://schemas.microsoft.com/office/powerpoint/2010/main">
    <mc:Choice Requires="p14">
      <p:transition spd="med" p14:dur="700" advTm="20333">
        <p:fade/>
      </p:transition>
    </mc:Choice>
    <mc:Fallback xmlns="">
      <p:transition spd="med" advTm="203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Special Smiles (Dental) Data</a:t>
            </a:r>
          </a:p>
        </p:txBody>
      </p:sp>
      <p:pic>
        <p:nvPicPr>
          <p:cNvPr id="6" name="Content Placeholder 5">
            <a:extLst>
              <a:ext uri="{FF2B5EF4-FFF2-40B4-BE49-F238E27FC236}">
                <a16:creationId xmlns:a16="http://schemas.microsoft.com/office/drawing/2014/main" id="{FE4C0A53-2862-F3D4-A447-22890E2A9587}"/>
              </a:ext>
            </a:extLst>
          </p:cNvPr>
          <p:cNvPicPr>
            <a:picLocks noGrp="1" noChangeAspect="1"/>
          </p:cNvPicPr>
          <p:nvPr>
            <p:ph idx="1"/>
          </p:nvPr>
        </p:nvPicPr>
        <p:blipFill>
          <a:blip r:embed="rId5"/>
          <a:stretch>
            <a:fillRect/>
          </a:stretch>
        </p:blipFill>
        <p:spPr bwMode="auto">
          <a:xfrm>
            <a:off x="738718" y="1709738"/>
            <a:ext cx="4797926"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pic>
      <p:sp>
        <p:nvSpPr>
          <p:cNvPr id="4" name="Slide Number Placeholder 3"/>
          <p:cNvSpPr>
            <a:spLocks noGrp="1"/>
          </p:cNvSpPr>
          <p:nvPr>
            <p:ph type="sldNum" sz="quarter" idx="10"/>
          </p:nvPr>
        </p:nvSpPr>
        <p:spPr/>
        <p:txBody>
          <a:bodyPr/>
          <a:lstStyle/>
          <a:p>
            <a:fld id="{F4B88F72-1EA4-FE40-A5CA-BD0111E6622B}" type="slidenum">
              <a:rPr lang="en-US">
                <a:solidFill>
                  <a:srgbClr val="000000"/>
                </a:solidFill>
              </a:rPr>
              <a:pPr/>
              <a:t>13</a:t>
            </a:fld>
            <a:r>
              <a:rPr lang="en-US">
                <a:solidFill>
                  <a:srgbClr val="000000"/>
                </a:solidFill>
              </a:rPr>
              <a:t> /  </a:t>
            </a:r>
            <a:r>
              <a:rPr lang="en-US">
                <a:solidFill>
                  <a:srgbClr val="000000"/>
                </a:solidFill>
                <a:latin typeface="Ubuntu"/>
                <a:cs typeface="Ubuntu"/>
              </a:rPr>
              <a:t>Special Olympics Connecticut</a:t>
            </a:r>
          </a:p>
          <a:p>
            <a:endParaRPr lang="en-US">
              <a:solidFill>
                <a:srgbClr val="000000"/>
              </a:solidFill>
              <a:latin typeface="Ubuntu"/>
              <a:cs typeface="Ubuntu"/>
            </a:endParaRPr>
          </a:p>
        </p:txBody>
      </p:sp>
      <p:sp>
        <p:nvSpPr>
          <p:cNvPr id="7" name="TextBox 6">
            <a:extLst>
              <a:ext uri="{FF2B5EF4-FFF2-40B4-BE49-F238E27FC236}">
                <a16:creationId xmlns:a16="http://schemas.microsoft.com/office/drawing/2014/main" id="{F4397A90-89FB-F778-EDA3-9539EC2093B2}"/>
              </a:ext>
            </a:extLst>
          </p:cNvPr>
          <p:cNvSpPr txBox="1"/>
          <p:nvPr/>
        </p:nvSpPr>
        <p:spPr>
          <a:xfrm>
            <a:off x="6096000" y="1908029"/>
            <a:ext cx="4880125" cy="1661993"/>
          </a:xfrm>
          <a:prstGeom prst="rect">
            <a:avLst/>
          </a:prstGeom>
          <a:noFill/>
          <a:ln>
            <a:solidFill>
              <a:srgbClr val="7030A0"/>
            </a:solidFill>
          </a:ln>
        </p:spPr>
        <p:txBody>
          <a:bodyPr wrap="square" rtlCol="0">
            <a:spAutoFit/>
          </a:bodyPr>
          <a:lstStyle/>
          <a:p>
            <a:r>
              <a:rPr lang="en-US" sz="1700" dirty="0">
                <a:latin typeface="+mn-lt"/>
              </a:rPr>
              <a:t>In 2025, SOCT provided 244 dental screenings: </a:t>
            </a:r>
          </a:p>
          <a:p>
            <a:pPr marL="285750" indent="-285750">
              <a:buFont typeface="Arial" panose="020B0604020202020204" pitchFamily="34" charset="0"/>
              <a:buChar char="•"/>
            </a:pPr>
            <a:r>
              <a:rPr lang="en-US" sz="1700" dirty="0">
                <a:latin typeface="+mn-lt"/>
              </a:rPr>
              <a:t>36% have gingival signs</a:t>
            </a:r>
          </a:p>
          <a:p>
            <a:pPr marL="285750" indent="-285750">
              <a:buFont typeface="Arial" panose="020B0604020202020204" pitchFamily="34" charset="0"/>
              <a:buChar char="•"/>
            </a:pPr>
            <a:r>
              <a:rPr lang="en-US" sz="1700" dirty="0">
                <a:latin typeface="+mn-lt"/>
              </a:rPr>
              <a:t>11% have mouth pain</a:t>
            </a:r>
          </a:p>
          <a:p>
            <a:pPr marL="285750" indent="-285750">
              <a:buFont typeface="Arial" panose="020B0604020202020204" pitchFamily="34" charset="0"/>
              <a:buChar char="•"/>
            </a:pPr>
            <a:r>
              <a:rPr lang="en-US" sz="1700" dirty="0">
                <a:latin typeface="+mn-lt"/>
              </a:rPr>
              <a:t>22% have untreated tooth decay </a:t>
            </a:r>
          </a:p>
          <a:p>
            <a:pPr marL="285750" indent="-285750">
              <a:buFont typeface="Arial" panose="020B0604020202020204" pitchFamily="34" charset="0"/>
              <a:buChar char="•"/>
            </a:pPr>
            <a:r>
              <a:rPr lang="en-US" sz="1700" dirty="0">
                <a:latin typeface="+mn-lt"/>
              </a:rPr>
              <a:t>4% are in need urgent care (3% decrease from 2019)</a:t>
            </a:r>
          </a:p>
        </p:txBody>
      </p:sp>
      <p:pic>
        <p:nvPicPr>
          <p:cNvPr id="9" name="Picture 8">
            <a:extLst>
              <a:ext uri="{FF2B5EF4-FFF2-40B4-BE49-F238E27FC236}">
                <a16:creationId xmlns:a16="http://schemas.microsoft.com/office/drawing/2014/main" id="{839FA4E1-EF3A-0377-6489-E5B960B5AB2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75896" y="443438"/>
            <a:ext cx="906153" cy="892712"/>
          </a:xfrm>
          <a:prstGeom prst="rect">
            <a:avLst/>
          </a:prstGeom>
        </p:spPr>
      </p:pic>
      <p:pic>
        <p:nvPicPr>
          <p:cNvPr id="11" name="Picture 10">
            <a:extLst>
              <a:ext uri="{FF2B5EF4-FFF2-40B4-BE49-F238E27FC236}">
                <a16:creationId xmlns:a16="http://schemas.microsoft.com/office/drawing/2014/main" id="{6849F52F-F2EE-8972-65C9-F45EC19B9F03}"/>
              </a:ext>
            </a:extLst>
          </p:cNvPr>
          <p:cNvPicPr>
            <a:picLocks noChangeAspect="1"/>
          </p:cNvPicPr>
          <p:nvPr/>
        </p:nvPicPr>
        <p:blipFill>
          <a:blip r:embed="rId7"/>
          <a:stretch>
            <a:fillRect/>
          </a:stretch>
        </p:blipFill>
        <p:spPr>
          <a:xfrm>
            <a:off x="6004891" y="3738731"/>
            <a:ext cx="5062342" cy="2825582"/>
          </a:xfrm>
          <a:prstGeom prst="rect">
            <a:avLst/>
          </a:prstGeom>
        </p:spPr>
      </p:pic>
      <p:sp>
        <p:nvSpPr>
          <p:cNvPr id="12" name="TextBox 11">
            <a:extLst>
              <a:ext uri="{FF2B5EF4-FFF2-40B4-BE49-F238E27FC236}">
                <a16:creationId xmlns:a16="http://schemas.microsoft.com/office/drawing/2014/main" id="{89B4F816-2B7A-5F68-6E42-1CDF640519EE}"/>
              </a:ext>
            </a:extLst>
          </p:cNvPr>
          <p:cNvSpPr txBox="1"/>
          <p:nvPr/>
        </p:nvSpPr>
        <p:spPr>
          <a:xfrm>
            <a:off x="3705983" y="6211692"/>
            <a:ext cx="3082168" cy="261610"/>
          </a:xfrm>
          <a:prstGeom prst="rect">
            <a:avLst/>
          </a:prstGeom>
          <a:noFill/>
        </p:spPr>
        <p:txBody>
          <a:bodyPr wrap="square" rtlCol="0">
            <a:spAutoFit/>
          </a:bodyPr>
          <a:lstStyle/>
          <a:p>
            <a:r>
              <a:rPr lang="en-US" sz="1100" dirty="0">
                <a:latin typeface="+mn-lt"/>
              </a:rPr>
              <a:t>EST. 2019 in Connecticut</a:t>
            </a:r>
          </a:p>
        </p:txBody>
      </p:sp>
      <p:sp>
        <p:nvSpPr>
          <p:cNvPr id="13" name="TextBox 12">
            <a:extLst>
              <a:ext uri="{FF2B5EF4-FFF2-40B4-BE49-F238E27FC236}">
                <a16:creationId xmlns:a16="http://schemas.microsoft.com/office/drawing/2014/main" id="{C2D597F3-AAEA-22EB-9FC0-FAF5A01B6ECA}"/>
              </a:ext>
            </a:extLst>
          </p:cNvPr>
          <p:cNvSpPr txBox="1"/>
          <p:nvPr/>
        </p:nvSpPr>
        <p:spPr>
          <a:xfrm rot="5400000">
            <a:off x="10297084" y="5089187"/>
            <a:ext cx="1983400" cy="261610"/>
          </a:xfrm>
          <a:prstGeom prst="rect">
            <a:avLst/>
          </a:prstGeom>
          <a:noFill/>
        </p:spPr>
        <p:txBody>
          <a:bodyPr wrap="square" rtlCol="0">
            <a:spAutoFit/>
          </a:bodyPr>
          <a:lstStyle/>
          <a:p>
            <a:r>
              <a:rPr lang="en-US" sz="1100" dirty="0">
                <a:latin typeface="+mn-lt"/>
              </a:rPr>
              <a:t>EST. 2024 at International</a:t>
            </a:r>
          </a:p>
        </p:txBody>
      </p:sp>
      <p:pic>
        <p:nvPicPr>
          <p:cNvPr id="57" name="Audio 56">
            <a:hlinkClick r:id="" action="ppaction://media"/>
            <a:extLst>
              <a:ext uri="{FF2B5EF4-FFF2-40B4-BE49-F238E27FC236}">
                <a16:creationId xmlns:a16="http://schemas.microsoft.com/office/drawing/2014/main" id="{13A4D029-9A84-26B7-2839-510C3BCD45AB}"/>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62918456"/>
      </p:ext>
    </p:extLst>
  </p:cSld>
  <p:clrMapOvr>
    <a:masterClrMapping/>
  </p:clrMapOvr>
  <mc:AlternateContent xmlns:mc="http://schemas.openxmlformats.org/markup-compatibility/2006" xmlns:p14="http://schemas.microsoft.com/office/powerpoint/2010/main">
    <mc:Choice Requires="p14">
      <p:transition spd="med" p14:dur="700" advTm="82070">
        <p:fade/>
      </p:transition>
    </mc:Choice>
    <mc:Fallback xmlns="">
      <p:transition spd="med" advTm="820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063A8-A926-F445-FEC8-30B0A80DBA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9C5A27-50D7-45E4-47D7-FDC0631BD050}"/>
              </a:ext>
            </a:extLst>
          </p:cNvPr>
          <p:cNvSpPr>
            <a:spLocks noGrp="1"/>
          </p:cNvSpPr>
          <p:nvPr>
            <p:ph type="title"/>
          </p:nvPr>
        </p:nvSpPr>
        <p:spPr/>
        <p:txBody>
          <a:bodyPr/>
          <a:lstStyle/>
          <a:p>
            <a:r>
              <a:rPr lang="en-US" b="1" dirty="0"/>
              <a:t>Healthy Communities Initiative</a:t>
            </a:r>
          </a:p>
        </p:txBody>
      </p:sp>
      <p:sp>
        <p:nvSpPr>
          <p:cNvPr id="3" name="Content Placeholder 2">
            <a:extLst>
              <a:ext uri="{FF2B5EF4-FFF2-40B4-BE49-F238E27FC236}">
                <a16:creationId xmlns:a16="http://schemas.microsoft.com/office/drawing/2014/main" id="{58104F1D-0FE4-7AE5-C268-36D85CF30A40}"/>
              </a:ext>
            </a:extLst>
          </p:cNvPr>
          <p:cNvSpPr>
            <a:spLocks noGrp="1"/>
          </p:cNvSpPr>
          <p:nvPr>
            <p:ph idx="1"/>
          </p:nvPr>
        </p:nvSpPr>
        <p:spPr>
          <a:xfrm>
            <a:off x="738718" y="1861742"/>
            <a:ext cx="10780182" cy="1319154"/>
          </a:xfrm>
        </p:spPr>
        <p:txBody>
          <a:bodyPr/>
          <a:lstStyle/>
          <a:p>
            <a:pPr marL="0" indent="0"/>
            <a:r>
              <a:rPr lang="en-US" sz="2200" dirty="0">
                <a:solidFill>
                  <a:prstClr val="black"/>
                </a:solidFill>
                <a:latin typeface="Ubuntu" panose="020B0504030602030204" pitchFamily="34" charset="0"/>
              </a:rPr>
              <a:t>Increase access to quality healthcare and improve health status of people with ID</a:t>
            </a:r>
          </a:p>
        </p:txBody>
      </p:sp>
      <p:sp>
        <p:nvSpPr>
          <p:cNvPr id="4" name="Slide Number Placeholder 3">
            <a:extLst>
              <a:ext uri="{FF2B5EF4-FFF2-40B4-BE49-F238E27FC236}">
                <a16:creationId xmlns:a16="http://schemas.microsoft.com/office/drawing/2014/main" id="{3C333561-A616-281D-8310-B39E89323C74}"/>
              </a:ext>
            </a:extLst>
          </p:cNvPr>
          <p:cNvSpPr>
            <a:spLocks noGrp="1"/>
          </p:cNvSpPr>
          <p:nvPr>
            <p:ph type="sldNum" sz="quarter" idx="10"/>
          </p:nvPr>
        </p:nvSpPr>
        <p:spPr/>
        <p:txBody>
          <a:bodyPr/>
          <a:lstStyle/>
          <a:p>
            <a:fld id="{F4B88F72-1EA4-FE40-A5CA-BD0111E6622B}" type="slidenum">
              <a:rPr lang="en-US">
                <a:solidFill>
                  <a:srgbClr val="000000"/>
                </a:solidFill>
              </a:rPr>
              <a:pPr/>
              <a:t>14</a:t>
            </a:fld>
            <a:r>
              <a:rPr lang="en-US">
                <a:solidFill>
                  <a:srgbClr val="000000"/>
                </a:solidFill>
              </a:rPr>
              <a:t> /  </a:t>
            </a:r>
            <a:r>
              <a:rPr lang="en-US">
                <a:solidFill>
                  <a:srgbClr val="000000"/>
                </a:solidFill>
                <a:latin typeface="Ubuntu"/>
                <a:cs typeface="Ubuntu"/>
              </a:rPr>
              <a:t>Special Olympics Connecticut</a:t>
            </a:r>
          </a:p>
          <a:p>
            <a:endParaRPr lang="en-US">
              <a:solidFill>
                <a:srgbClr val="000000"/>
              </a:solidFill>
              <a:latin typeface="Ubuntu"/>
              <a:cs typeface="Ubuntu"/>
            </a:endParaRPr>
          </a:p>
        </p:txBody>
      </p:sp>
      <p:grpSp>
        <p:nvGrpSpPr>
          <p:cNvPr id="5" name="Group 4">
            <a:extLst>
              <a:ext uri="{FF2B5EF4-FFF2-40B4-BE49-F238E27FC236}">
                <a16:creationId xmlns:a16="http://schemas.microsoft.com/office/drawing/2014/main" id="{ACE16991-788F-298B-6D4D-BFB33DD6A140}"/>
              </a:ext>
            </a:extLst>
          </p:cNvPr>
          <p:cNvGrpSpPr/>
          <p:nvPr/>
        </p:nvGrpSpPr>
        <p:grpSpPr>
          <a:xfrm>
            <a:off x="2910001" y="2340431"/>
            <a:ext cx="5731494" cy="4060372"/>
            <a:chOff x="1665356" y="3022572"/>
            <a:chExt cx="5121572" cy="3364571"/>
          </a:xfrm>
        </p:grpSpPr>
        <p:pic>
          <p:nvPicPr>
            <p:cNvPr id="6" name="Picture 5">
              <a:extLst>
                <a:ext uri="{FF2B5EF4-FFF2-40B4-BE49-F238E27FC236}">
                  <a16:creationId xmlns:a16="http://schemas.microsoft.com/office/drawing/2014/main" id="{83AD341A-9A3D-3C7F-7572-7F77B0D77C59}"/>
                </a:ext>
              </a:extLst>
            </p:cNvPr>
            <p:cNvPicPr>
              <a:picLocks noChangeAspect="1"/>
            </p:cNvPicPr>
            <p:nvPr/>
          </p:nvPicPr>
          <p:blipFill rotWithShape="1">
            <a:blip r:embed="rId5"/>
            <a:srcRect l="1184" t="1006" r="1914" b="2131"/>
            <a:stretch/>
          </p:blipFill>
          <p:spPr>
            <a:xfrm>
              <a:off x="1665356" y="3022572"/>
              <a:ext cx="2513977" cy="3364571"/>
            </a:xfrm>
            <a:prstGeom prst="rect">
              <a:avLst/>
            </a:prstGeom>
          </p:spPr>
        </p:pic>
        <p:pic>
          <p:nvPicPr>
            <p:cNvPr id="7" name="Picture 6">
              <a:extLst>
                <a:ext uri="{FF2B5EF4-FFF2-40B4-BE49-F238E27FC236}">
                  <a16:creationId xmlns:a16="http://schemas.microsoft.com/office/drawing/2014/main" id="{E5A4D778-7D07-AD47-6680-E1A99FC32BA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3840411" y="3440625"/>
              <a:ext cx="3364570" cy="2528465"/>
            </a:xfrm>
            <a:prstGeom prst="rect">
              <a:avLst/>
            </a:prstGeom>
          </p:spPr>
        </p:pic>
      </p:grpSp>
      <p:pic>
        <p:nvPicPr>
          <p:cNvPr id="11" name="Audio 10">
            <a:hlinkClick r:id="" action="ppaction://media"/>
            <a:extLst>
              <a:ext uri="{FF2B5EF4-FFF2-40B4-BE49-F238E27FC236}">
                <a16:creationId xmlns:a16="http://schemas.microsoft.com/office/drawing/2014/main" id="{E6880696-18E6-5CFB-0206-BE6DA9CC2F3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12512900"/>
      </p:ext>
    </p:extLst>
  </p:cSld>
  <p:clrMapOvr>
    <a:masterClrMapping/>
  </p:clrMapOvr>
  <mc:AlternateContent xmlns:mc="http://schemas.openxmlformats.org/markup-compatibility/2006" xmlns:p14="http://schemas.microsoft.com/office/powerpoint/2010/main">
    <mc:Choice Requires="p14">
      <p:transition spd="med" p14:dur="700" advTm="38363">
        <p:fade/>
      </p:transition>
    </mc:Choice>
    <mc:Fallback xmlns="">
      <p:transition spd="med" advTm="3836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FB3745-79F2-DB09-D98D-6E05D6E8B4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87BA05-BA23-D262-17F7-50AAE986A7C4}"/>
              </a:ext>
            </a:extLst>
          </p:cNvPr>
          <p:cNvSpPr>
            <a:spLocks noGrp="1"/>
          </p:cNvSpPr>
          <p:nvPr>
            <p:ph type="title"/>
          </p:nvPr>
        </p:nvSpPr>
        <p:spPr/>
        <p:txBody>
          <a:bodyPr/>
          <a:lstStyle/>
          <a:p>
            <a:pPr fontAlgn="auto">
              <a:spcBef>
                <a:spcPts val="0"/>
              </a:spcBef>
              <a:spcAft>
                <a:spcPts val="0"/>
              </a:spcAft>
            </a:pPr>
            <a:r>
              <a:rPr lang="en-US" b="1" dirty="0"/>
              <a:t>Establishing Partnerships for Quality Care and Year-Round Access</a:t>
            </a:r>
          </a:p>
        </p:txBody>
      </p:sp>
      <p:sp>
        <p:nvSpPr>
          <p:cNvPr id="4" name="Slide Number Placeholder 3">
            <a:extLst>
              <a:ext uri="{FF2B5EF4-FFF2-40B4-BE49-F238E27FC236}">
                <a16:creationId xmlns:a16="http://schemas.microsoft.com/office/drawing/2014/main" id="{BFB14179-2678-DE9B-0EEE-7000055E2EF9}"/>
              </a:ext>
            </a:extLst>
          </p:cNvPr>
          <p:cNvSpPr>
            <a:spLocks noGrp="1"/>
          </p:cNvSpPr>
          <p:nvPr>
            <p:ph type="sldNum" sz="quarter" idx="10"/>
          </p:nvPr>
        </p:nvSpPr>
        <p:spPr/>
        <p:txBody>
          <a:bodyPr/>
          <a:lstStyle/>
          <a:p>
            <a:fld id="{F4B88F72-1EA4-FE40-A5CA-BD0111E6622B}" type="slidenum">
              <a:rPr lang="en-US">
                <a:solidFill>
                  <a:srgbClr val="000000"/>
                </a:solidFill>
              </a:rPr>
              <a:pPr/>
              <a:t>15</a:t>
            </a:fld>
            <a:r>
              <a:rPr lang="en-US">
                <a:solidFill>
                  <a:srgbClr val="000000"/>
                </a:solidFill>
              </a:rPr>
              <a:t> /  </a:t>
            </a:r>
            <a:r>
              <a:rPr lang="en-US">
                <a:solidFill>
                  <a:srgbClr val="000000"/>
                </a:solidFill>
                <a:latin typeface="Ubuntu"/>
                <a:cs typeface="Ubuntu"/>
              </a:rPr>
              <a:t>Special Olympics Connecticut</a:t>
            </a:r>
          </a:p>
          <a:p>
            <a:endParaRPr lang="en-US">
              <a:solidFill>
                <a:srgbClr val="000000"/>
              </a:solidFill>
              <a:latin typeface="Ubuntu"/>
              <a:cs typeface="Ubuntu"/>
            </a:endParaRPr>
          </a:p>
        </p:txBody>
      </p:sp>
      <p:sp>
        <p:nvSpPr>
          <p:cNvPr id="9" name="Content Placeholder 8">
            <a:extLst>
              <a:ext uri="{FF2B5EF4-FFF2-40B4-BE49-F238E27FC236}">
                <a16:creationId xmlns:a16="http://schemas.microsoft.com/office/drawing/2014/main" id="{96920E47-533D-F959-094E-93B7CDC55938}"/>
              </a:ext>
            </a:extLst>
          </p:cNvPr>
          <p:cNvSpPr>
            <a:spLocks noGrp="1"/>
          </p:cNvSpPr>
          <p:nvPr>
            <p:ph idx="1"/>
          </p:nvPr>
        </p:nvSpPr>
        <p:spPr>
          <a:xfrm>
            <a:off x="725488" y="1741488"/>
            <a:ext cx="10550525" cy="4464050"/>
          </a:xfrm>
          <a:prstGeom prst="rect">
            <a:avLst/>
          </a:prstGeom>
        </p:spPr>
        <p:txBody>
          <a:bodyPr wrap="square">
            <a:spAutoFit/>
          </a:bodyPr>
          <a:lstStyle/>
          <a:p>
            <a:pPr marL="321457" indent="-321457" defTabSz="642915">
              <a:buFont typeface="Arial" panose="020B0604020202020204" pitchFamily="34" charset="0"/>
              <a:buChar char="•"/>
            </a:pPr>
            <a:r>
              <a:rPr lang="en-US" sz="2400" dirty="0">
                <a:solidFill>
                  <a:srgbClr val="000000"/>
                </a:solidFill>
                <a:latin typeface="Ubuntu"/>
                <a:ea typeface="ヒラギノ角ゴ ProN W3" charset="-128"/>
                <a:sym typeface="Gill Sans" charset="0"/>
              </a:rPr>
              <a:t>Partner with providers across the health spectrum</a:t>
            </a:r>
          </a:p>
          <a:p>
            <a:pPr defTabSz="642915"/>
            <a:endParaRPr lang="en-US" sz="2400" kern="0" dirty="0">
              <a:solidFill>
                <a:srgbClr val="000000"/>
              </a:solidFill>
              <a:latin typeface="Ubuntu"/>
              <a:ea typeface="ヒラギノ角ゴ ProN W3" charset="-128"/>
              <a:sym typeface="Gill Sans" charset="0"/>
            </a:endParaRPr>
          </a:p>
          <a:p>
            <a:pPr marL="321457" indent="-321457" defTabSz="642915">
              <a:buFont typeface="Arial" panose="020B0604020202020204" pitchFamily="34" charset="0"/>
              <a:buChar char="•"/>
            </a:pPr>
            <a:r>
              <a:rPr lang="en-US" sz="2400" kern="0" dirty="0">
                <a:solidFill>
                  <a:srgbClr val="000000"/>
                </a:solidFill>
                <a:latin typeface="Ubuntu"/>
                <a:ea typeface="ヒラギノ角ゴ ProN W3" charset="-128"/>
                <a:sym typeface="Gill Sans" charset="0"/>
              </a:rPr>
              <a:t>Provide information and training </a:t>
            </a:r>
          </a:p>
          <a:p>
            <a:pPr marL="321457" indent="-321457" defTabSz="642915">
              <a:buFont typeface="Arial" panose="020B0604020202020204" pitchFamily="34" charset="0"/>
              <a:buChar char="•"/>
            </a:pPr>
            <a:endParaRPr lang="en-US" sz="2400" kern="0" dirty="0">
              <a:solidFill>
                <a:srgbClr val="000000"/>
              </a:solidFill>
              <a:latin typeface="Ubuntu"/>
              <a:ea typeface="ヒラギノ角ゴ ProN W3" charset="-128"/>
              <a:sym typeface="Gill Sans" charset="0"/>
            </a:endParaRPr>
          </a:p>
          <a:p>
            <a:pPr marL="321457" indent="-321457" defTabSz="642915">
              <a:buFont typeface="Arial" panose="020B0604020202020204" pitchFamily="34" charset="0"/>
              <a:buChar char="•"/>
            </a:pPr>
            <a:r>
              <a:rPr lang="en-US" sz="2400" kern="0" dirty="0">
                <a:solidFill>
                  <a:srgbClr val="000000"/>
                </a:solidFill>
                <a:latin typeface="Ubuntu"/>
                <a:ea typeface="ヒラギノ角ゴ ProN W3" charset="-128"/>
                <a:sym typeface="Gill Sans" charset="0"/>
              </a:rPr>
              <a:t>Partner with university and college healthcare programs</a:t>
            </a:r>
          </a:p>
          <a:p>
            <a:pPr marL="321457" indent="-321457" defTabSz="642915">
              <a:buFont typeface="Arial" panose="020B0604020202020204" pitchFamily="34" charset="0"/>
              <a:buChar char="•"/>
            </a:pPr>
            <a:endParaRPr lang="en-US" sz="2400" kern="0" dirty="0">
              <a:solidFill>
                <a:srgbClr val="000000"/>
              </a:solidFill>
              <a:latin typeface="Ubuntu"/>
              <a:ea typeface="ヒラギノ角ゴ ProN W3" charset="-128"/>
              <a:sym typeface="Gill Sans" charset="0"/>
            </a:endParaRPr>
          </a:p>
          <a:p>
            <a:pPr marL="321457" indent="-321457" defTabSz="642915">
              <a:buFont typeface="Arial" panose="020B0604020202020204" pitchFamily="34" charset="0"/>
              <a:buChar char="•"/>
            </a:pPr>
            <a:r>
              <a:rPr lang="en-US" sz="2400" kern="0" dirty="0">
                <a:solidFill>
                  <a:srgbClr val="000000"/>
                </a:solidFill>
                <a:latin typeface="Ubuntu"/>
                <a:ea typeface="ヒラギノ角ゴ ProN W3" charset="-128"/>
                <a:sym typeface="Gill Sans" charset="0"/>
              </a:rPr>
              <a:t>Participate in health policy development</a:t>
            </a:r>
            <a:endParaRPr lang="en-US" sz="2400" kern="0" dirty="0">
              <a:solidFill>
                <a:sysClr val="windowText" lastClr="000000"/>
              </a:solidFill>
              <a:latin typeface="Gill Sans" charset="0"/>
              <a:ea typeface="ヒラギノ角ゴ ProN W3" charset="-128"/>
              <a:sym typeface="Gill Sans" charset="0"/>
            </a:endParaRPr>
          </a:p>
        </p:txBody>
      </p:sp>
      <p:pic>
        <p:nvPicPr>
          <p:cNvPr id="20" name="Audio 19">
            <a:hlinkClick r:id="" action="ppaction://media"/>
            <a:extLst>
              <a:ext uri="{FF2B5EF4-FFF2-40B4-BE49-F238E27FC236}">
                <a16:creationId xmlns:a16="http://schemas.microsoft.com/office/drawing/2014/main" id="{41B2BF75-DC47-5CBD-1E00-EA3CA998D2F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36539072"/>
      </p:ext>
    </p:extLst>
  </p:cSld>
  <p:clrMapOvr>
    <a:masterClrMapping/>
  </p:clrMapOvr>
  <mc:AlternateContent xmlns:mc="http://schemas.openxmlformats.org/markup-compatibility/2006" xmlns:p14="http://schemas.microsoft.com/office/powerpoint/2010/main">
    <mc:Choice Requires="p14">
      <p:transition spd="med" p14:dur="700" advTm="46679">
        <p:fade/>
      </p:transition>
    </mc:Choice>
    <mc:Fallback xmlns="">
      <p:transition spd="med" advTm="466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9EEA21-F866-B55E-0386-3C7292EDBE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5543FB-657D-1304-D639-C1C0B3076D4F}"/>
              </a:ext>
            </a:extLst>
          </p:cNvPr>
          <p:cNvSpPr>
            <a:spLocks noGrp="1"/>
          </p:cNvSpPr>
          <p:nvPr>
            <p:ph type="title"/>
          </p:nvPr>
        </p:nvSpPr>
        <p:spPr>
          <a:xfrm>
            <a:off x="445105" y="314077"/>
            <a:ext cx="9402233" cy="1046162"/>
          </a:xfrm>
        </p:spPr>
        <p:txBody>
          <a:bodyPr/>
          <a:lstStyle/>
          <a:p>
            <a:pPr fontAlgn="auto">
              <a:spcBef>
                <a:spcPts val="0"/>
              </a:spcBef>
              <a:spcAft>
                <a:spcPts val="0"/>
              </a:spcAft>
            </a:pPr>
            <a:r>
              <a:rPr lang="en-US" b="1" dirty="0"/>
              <a:t>Special Smiles</a:t>
            </a:r>
            <a:r>
              <a:rPr lang="en-US" b="1" baseline="30000" dirty="0"/>
              <a:t>® </a:t>
            </a:r>
            <a:r>
              <a:rPr lang="en-US" b="1" dirty="0"/>
              <a:t>Partnerships</a:t>
            </a:r>
            <a:endParaRPr lang="en-US" b="1" baseline="30000" dirty="0"/>
          </a:p>
        </p:txBody>
      </p:sp>
      <p:sp>
        <p:nvSpPr>
          <p:cNvPr id="4" name="Slide Number Placeholder 3">
            <a:extLst>
              <a:ext uri="{FF2B5EF4-FFF2-40B4-BE49-F238E27FC236}">
                <a16:creationId xmlns:a16="http://schemas.microsoft.com/office/drawing/2014/main" id="{86D1837C-B156-0DDF-6A23-4D9F29FB7A22}"/>
              </a:ext>
            </a:extLst>
          </p:cNvPr>
          <p:cNvSpPr>
            <a:spLocks noGrp="1"/>
          </p:cNvSpPr>
          <p:nvPr>
            <p:ph type="sldNum" sz="quarter" idx="10"/>
          </p:nvPr>
        </p:nvSpPr>
        <p:spPr/>
        <p:txBody>
          <a:bodyPr/>
          <a:lstStyle/>
          <a:p>
            <a:fld id="{F4B88F72-1EA4-FE40-A5CA-BD0111E6622B}" type="slidenum">
              <a:rPr lang="en-US">
                <a:solidFill>
                  <a:srgbClr val="000000"/>
                </a:solidFill>
              </a:rPr>
              <a:pPr/>
              <a:t>16</a:t>
            </a:fld>
            <a:r>
              <a:rPr lang="en-US">
                <a:solidFill>
                  <a:srgbClr val="000000"/>
                </a:solidFill>
              </a:rPr>
              <a:t> /  </a:t>
            </a:r>
            <a:r>
              <a:rPr lang="en-US">
                <a:solidFill>
                  <a:srgbClr val="000000"/>
                </a:solidFill>
                <a:latin typeface="Ubuntu"/>
                <a:cs typeface="Ubuntu"/>
              </a:rPr>
              <a:t>Special Olympics Connecticut</a:t>
            </a:r>
          </a:p>
          <a:p>
            <a:endParaRPr lang="en-US">
              <a:solidFill>
                <a:srgbClr val="000000"/>
              </a:solidFill>
              <a:latin typeface="Ubuntu"/>
              <a:cs typeface="Ubuntu"/>
            </a:endParaRPr>
          </a:p>
        </p:txBody>
      </p:sp>
      <p:pic>
        <p:nvPicPr>
          <p:cNvPr id="9" name="Picture 8">
            <a:extLst>
              <a:ext uri="{FF2B5EF4-FFF2-40B4-BE49-F238E27FC236}">
                <a16:creationId xmlns:a16="http://schemas.microsoft.com/office/drawing/2014/main" id="{196A0010-57F8-3202-E5B6-7C09C94DE01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724473" y="1711531"/>
            <a:ext cx="1938152" cy="588829"/>
          </a:xfrm>
          <a:prstGeom prst="rect">
            <a:avLst/>
          </a:prstGeom>
        </p:spPr>
      </p:pic>
      <p:pic>
        <p:nvPicPr>
          <p:cNvPr id="10" name="Picture 4" descr="http://ct.gov/dds/lib/dds/images/ddslogo.jpg">
            <a:extLst>
              <a:ext uri="{FF2B5EF4-FFF2-40B4-BE49-F238E27FC236}">
                <a16:creationId xmlns:a16="http://schemas.microsoft.com/office/drawing/2014/main" id="{AB07646E-4AF9-A467-0A2C-F8DF78E90328}"/>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88737" y="1711532"/>
            <a:ext cx="1534236" cy="49176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descr="Image result for tunxis community college logo">
            <a:extLst>
              <a:ext uri="{FF2B5EF4-FFF2-40B4-BE49-F238E27FC236}">
                <a16:creationId xmlns:a16="http://schemas.microsoft.com/office/drawing/2014/main" id="{6B88BD2F-33F2-CF7E-F6D5-F669063774F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8737" y="2516682"/>
            <a:ext cx="1441791" cy="88446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Goodwin University Reviews | GradReports">
            <a:extLst>
              <a:ext uri="{FF2B5EF4-FFF2-40B4-BE49-F238E27FC236}">
                <a16:creationId xmlns:a16="http://schemas.microsoft.com/office/drawing/2014/main" id="{064C31A8-0422-DC46-35CE-41A066DF5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814988" y="2634243"/>
            <a:ext cx="1800583" cy="61426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4B59612C-2F29-FDFF-BB67-1987D13D9066}"/>
              </a:ext>
            </a:extLst>
          </p:cNvPr>
          <p:cNvPicPr>
            <a:picLocks noChangeAspect="1"/>
          </p:cNvPicPr>
          <p:nvPr/>
        </p:nvPicPr>
        <p:blipFill>
          <a:blip r:embed="rId9"/>
          <a:stretch>
            <a:fillRect/>
          </a:stretch>
        </p:blipFill>
        <p:spPr>
          <a:xfrm>
            <a:off x="343223" y="3368882"/>
            <a:ext cx="4762500" cy="809625"/>
          </a:xfrm>
          <a:prstGeom prst="rect">
            <a:avLst/>
          </a:prstGeom>
        </p:spPr>
      </p:pic>
      <p:sp>
        <p:nvSpPr>
          <p:cNvPr id="19" name="TextBox 18">
            <a:extLst>
              <a:ext uri="{FF2B5EF4-FFF2-40B4-BE49-F238E27FC236}">
                <a16:creationId xmlns:a16="http://schemas.microsoft.com/office/drawing/2014/main" id="{8967013A-A1F6-A365-C993-12FFC1E8B714}"/>
              </a:ext>
            </a:extLst>
          </p:cNvPr>
          <p:cNvSpPr txBox="1"/>
          <p:nvPr/>
        </p:nvSpPr>
        <p:spPr>
          <a:xfrm>
            <a:off x="5888612" y="2159576"/>
            <a:ext cx="5824417" cy="4154984"/>
          </a:xfrm>
          <a:prstGeom prst="rect">
            <a:avLst/>
          </a:prstGeom>
          <a:noFill/>
        </p:spPr>
        <p:txBody>
          <a:bodyPr wrap="square" rtlCol="0">
            <a:spAutoFit/>
          </a:bodyPr>
          <a:lstStyle/>
          <a:p>
            <a:pPr marL="342900" indent="-342900" fontAlgn="auto">
              <a:spcBef>
                <a:spcPts val="0"/>
              </a:spcBef>
              <a:spcAft>
                <a:spcPts val="0"/>
              </a:spcAft>
              <a:buFont typeface="Arial" panose="020B0604020202020204" pitchFamily="34" charset="0"/>
              <a:buChar char="•"/>
            </a:pPr>
            <a:r>
              <a:rPr lang="en-US" sz="2400" dirty="0">
                <a:solidFill>
                  <a:prstClr val="black"/>
                </a:solidFill>
                <a:latin typeface="Ubuntu" panose="020B0504030602030204" pitchFamily="34" charset="0"/>
              </a:rPr>
              <a:t>Increase screening and education</a:t>
            </a:r>
          </a:p>
          <a:p>
            <a:pPr marL="342900" indent="-342900" fontAlgn="auto">
              <a:spcBef>
                <a:spcPts val="0"/>
              </a:spcBef>
              <a:spcAft>
                <a:spcPts val="0"/>
              </a:spcAft>
              <a:buFontTx/>
              <a:buChar char="-"/>
            </a:pPr>
            <a:endParaRPr lang="en-US" sz="2400" dirty="0">
              <a:solidFill>
                <a:prstClr val="black"/>
              </a:solidFill>
              <a:latin typeface="Ubuntu" panose="020B0504030602030204" pitchFamily="34" charset="0"/>
            </a:endParaRPr>
          </a:p>
          <a:p>
            <a:pPr marL="342900" indent="-342900" fontAlgn="auto">
              <a:spcBef>
                <a:spcPts val="0"/>
              </a:spcBef>
              <a:spcAft>
                <a:spcPts val="0"/>
              </a:spcAft>
              <a:buFont typeface="Arial" panose="020B0604020202020204" pitchFamily="34" charset="0"/>
              <a:buChar char="•"/>
            </a:pPr>
            <a:r>
              <a:rPr lang="en-US" sz="2400" dirty="0">
                <a:solidFill>
                  <a:prstClr val="black"/>
                </a:solidFill>
                <a:latin typeface="Ubuntu" panose="020B0504030602030204" pitchFamily="34" charset="0"/>
              </a:rPr>
              <a:t>Compile oral health data </a:t>
            </a:r>
          </a:p>
          <a:p>
            <a:pPr marL="342900" indent="-342900" fontAlgn="auto">
              <a:spcBef>
                <a:spcPts val="0"/>
              </a:spcBef>
              <a:spcAft>
                <a:spcPts val="0"/>
              </a:spcAft>
              <a:buFontTx/>
              <a:buChar char="-"/>
            </a:pPr>
            <a:endParaRPr lang="en-US" sz="2400" dirty="0">
              <a:solidFill>
                <a:prstClr val="black"/>
              </a:solidFill>
              <a:latin typeface="Ubuntu" panose="020B0504030602030204" pitchFamily="34" charset="0"/>
            </a:endParaRPr>
          </a:p>
          <a:p>
            <a:pPr marL="342900" indent="-342900" fontAlgn="auto">
              <a:spcBef>
                <a:spcPts val="0"/>
              </a:spcBef>
              <a:spcAft>
                <a:spcPts val="0"/>
              </a:spcAft>
              <a:buFont typeface="Arial" panose="020B0604020202020204" pitchFamily="34" charset="0"/>
              <a:buChar char="•"/>
            </a:pPr>
            <a:r>
              <a:rPr lang="en-US" sz="2400" dirty="0">
                <a:solidFill>
                  <a:prstClr val="black"/>
                </a:solidFill>
                <a:latin typeface="Ubuntu" panose="020B0504030602030204" pitchFamily="34" charset="0"/>
              </a:rPr>
              <a:t>Ensure follow-up care </a:t>
            </a:r>
          </a:p>
          <a:p>
            <a:pPr marL="342900" indent="-342900" fontAlgn="auto">
              <a:spcBef>
                <a:spcPts val="0"/>
              </a:spcBef>
              <a:spcAft>
                <a:spcPts val="0"/>
              </a:spcAft>
              <a:buFontTx/>
              <a:buChar char="-"/>
            </a:pPr>
            <a:endParaRPr lang="en-US" sz="2400" dirty="0">
              <a:solidFill>
                <a:prstClr val="black"/>
              </a:solidFill>
              <a:latin typeface="Ubuntu" panose="020B0504030602030204" pitchFamily="34" charset="0"/>
            </a:endParaRPr>
          </a:p>
          <a:p>
            <a:pPr marL="342900" indent="-342900" fontAlgn="auto">
              <a:spcBef>
                <a:spcPts val="0"/>
              </a:spcBef>
              <a:spcAft>
                <a:spcPts val="0"/>
              </a:spcAft>
              <a:buFont typeface="Arial" panose="020B0604020202020204" pitchFamily="34" charset="0"/>
              <a:buChar char="•"/>
            </a:pPr>
            <a:r>
              <a:rPr lang="en-US" sz="2400" dirty="0">
                <a:solidFill>
                  <a:prstClr val="black"/>
                </a:solidFill>
                <a:latin typeface="Ubuntu" panose="020B0504030602030204" pitchFamily="34" charset="0"/>
              </a:rPr>
              <a:t>Train dental professional on how to treat individuals with intellectual disabilities</a:t>
            </a:r>
          </a:p>
          <a:p>
            <a:pPr marL="342900" indent="-342900" fontAlgn="auto">
              <a:spcBef>
                <a:spcPts val="0"/>
              </a:spcBef>
              <a:spcAft>
                <a:spcPts val="0"/>
              </a:spcAft>
              <a:buFontTx/>
              <a:buChar char="-"/>
            </a:pPr>
            <a:endParaRPr lang="en-US" sz="2400" dirty="0">
              <a:solidFill>
                <a:prstClr val="black"/>
              </a:solidFill>
              <a:latin typeface="Ubuntu" panose="020B0504030602030204" pitchFamily="34" charset="0"/>
            </a:endParaRPr>
          </a:p>
          <a:p>
            <a:pPr fontAlgn="auto">
              <a:spcBef>
                <a:spcPts val="0"/>
              </a:spcBef>
              <a:spcAft>
                <a:spcPts val="0"/>
              </a:spcAft>
            </a:pPr>
            <a:endParaRPr lang="en-US" sz="2400" dirty="0">
              <a:solidFill>
                <a:prstClr val="black"/>
              </a:solidFill>
              <a:latin typeface="Ubuntu" panose="020B0504030602030204" pitchFamily="34" charset="0"/>
            </a:endParaRPr>
          </a:p>
        </p:txBody>
      </p:sp>
      <p:pic>
        <p:nvPicPr>
          <p:cNvPr id="20" name="Picture 19">
            <a:extLst>
              <a:ext uri="{FF2B5EF4-FFF2-40B4-BE49-F238E27FC236}">
                <a16:creationId xmlns:a16="http://schemas.microsoft.com/office/drawing/2014/main" id="{FB315037-91B4-EAFD-5B2F-E0D6D44B0F5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10352" y="4298886"/>
            <a:ext cx="3028242" cy="201567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Audio 5">
            <a:hlinkClick r:id="" action="ppaction://media"/>
            <a:extLst>
              <a:ext uri="{FF2B5EF4-FFF2-40B4-BE49-F238E27FC236}">
                <a16:creationId xmlns:a16="http://schemas.microsoft.com/office/drawing/2014/main" id="{24BB52F2-A0FB-8443-F8F1-C7724E437A83}"/>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8406318"/>
      </p:ext>
    </p:extLst>
  </p:cSld>
  <p:clrMapOvr>
    <a:masterClrMapping/>
  </p:clrMapOvr>
  <mc:AlternateContent xmlns:mc="http://schemas.openxmlformats.org/markup-compatibility/2006" xmlns:p14="http://schemas.microsoft.com/office/powerpoint/2010/main">
    <mc:Choice Requires="p14">
      <p:transition spd="med" p14:dur="700" advTm="31408">
        <p:fade/>
      </p:transition>
    </mc:Choice>
    <mc:Fallback xmlns="">
      <p:transition spd="med" advTm="314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9" name="Rectangle 19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0544" y="450222"/>
            <a:ext cx="3931697" cy="2781866"/>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074" name="Rectangle 4"/>
          <p:cNvSpPr>
            <a:spLocks noGrp="1" noChangeArrowheads="1"/>
          </p:cNvSpPr>
          <p:nvPr>
            <p:ph type="ctrTitle"/>
          </p:nvPr>
        </p:nvSpPr>
        <p:spPr>
          <a:xfrm>
            <a:off x="2105024" y="762000"/>
            <a:ext cx="3484790" cy="2144162"/>
          </a:xfrm>
        </p:spPr>
        <p:txBody>
          <a:bodyPr vert="horz" lIns="91440" tIns="45720" rIns="91440" bIns="45720" rtlCol="0" anchor="ctr">
            <a:normAutofit/>
          </a:bodyPr>
          <a:lstStyle/>
          <a:p>
            <a:pPr algn="l" eaLnBrk="1" fontAlgn="auto" hangingPunct="1">
              <a:lnSpc>
                <a:spcPct val="90000"/>
              </a:lnSpc>
              <a:spcAft>
                <a:spcPts val="0"/>
              </a:spcAft>
              <a:defRPr/>
            </a:pPr>
            <a:r>
              <a:rPr lang="en-US" sz="2200" kern="1200" dirty="0">
                <a:solidFill>
                  <a:srgbClr val="FFFFFF"/>
                </a:solidFill>
              </a:rPr>
              <a:t>Dentistry for People who Have Intellectual Developmental Disorder –(IDD):</a:t>
            </a:r>
            <a:br>
              <a:rPr lang="en-US" sz="2200" kern="1200" dirty="0">
                <a:solidFill>
                  <a:srgbClr val="FFFFFF"/>
                </a:solidFill>
              </a:rPr>
            </a:br>
            <a:r>
              <a:rPr lang="en-US" sz="2200" kern="1200" dirty="0">
                <a:solidFill>
                  <a:srgbClr val="FFFFFF"/>
                </a:solidFill>
              </a:rPr>
              <a:t>Challenges and Rewards</a:t>
            </a:r>
          </a:p>
        </p:txBody>
      </p:sp>
      <p:sp>
        <p:nvSpPr>
          <p:cNvPr id="6150" name="Rectangle 192">
            <a:extLst>
              <a:ext uri="{FF2B5EF4-FFF2-40B4-BE49-F238E27FC236}">
                <a16:creationId xmlns:a16="http://schemas.microsoft.com/office/drawing/2014/main" id="{2A8B9026-04DF-499B-A388-67FCB7435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9803" y="459772"/>
            <a:ext cx="970950" cy="1296997"/>
          </a:xfrm>
          <a:prstGeom prst="rect">
            <a:avLst/>
          </a:prstGeom>
          <a:solidFill>
            <a:srgbClr val="D7DC4E"/>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51" name="Rectangle 19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717" y="1935089"/>
            <a:ext cx="970949" cy="1296998"/>
          </a:xfrm>
          <a:prstGeom prst="rect">
            <a:avLst/>
          </a:prstGeom>
          <a:solidFill>
            <a:srgbClr val="436F62"/>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5" name="Rectangle 19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0543" y="3395975"/>
            <a:ext cx="5030210" cy="3006661"/>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7" name="Rectangle 5"/>
          <p:cNvSpPr>
            <a:spLocks noGrp="1" noChangeArrowheads="1"/>
          </p:cNvSpPr>
          <p:nvPr>
            <p:ph type="subTitle" idx="1"/>
          </p:nvPr>
        </p:nvSpPr>
        <p:spPr>
          <a:xfrm>
            <a:off x="2105024" y="3648548"/>
            <a:ext cx="4581545" cy="2481864"/>
          </a:xfrm>
        </p:spPr>
        <p:txBody>
          <a:bodyPr vert="horz" lIns="91440" tIns="45720" rIns="91440" bIns="45720" rtlCol="0" anchor="ctr">
            <a:normAutofit/>
          </a:bodyPr>
          <a:lstStyle/>
          <a:p>
            <a:pPr marR="0" algn="l" eaLnBrk="1" hangingPunct="1">
              <a:lnSpc>
                <a:spcPct val="90000"/>
              </a:lnSpc>
            </a:pPr>
            <a:r>
              <a:rPr lang="en-US" sz="1700" kern="1200" dirty="0"/>
              <a:t>     Caitlin </a:t>
            </a:r>
            <a:r>
              <a:rPr lang="en-US" sz="1700" kern="1200" dirty="0" err="1"/>
              <a:t>Daikus</a:t>
            </a:r>
            <a:r>
              <a:rPr lang="en-US" sz="1700" kern="1200" dirty="0"/>
              <a:t>, MPH, CHES</a:t>
            </a:r>
          </a:p>
          <a:p>
            <a:pPr marR="0" algn="l" eaLnBrk="1" hangingPunct="1">
              <a:lnSpc>
                <a:spcPct val="90000"/>
              </a:lnSpc>
            </a:pPr>
            <a:r>
              <a:rPr lang="en-US" sz="1700" kern="1200" dirty="0"/>
              <a:t>     Director, Health &amp; Wellness</a:t>
            </a:r>
          </a:p>
          <a:p>
            <a:pPr marR="0" algn="l" eaLnBrk="1" hangingPunct="1">
              <a:lnSpc>
                <a:spcPct val="90000"/>
              </a:lnSpc>
            </a:pPr>
            <a:r>
              <a:rPr lang="en-US" sz="1700" kern="1200" dirty="0"/>
              <a:t>     Special Olympics Connecticut</a:t>
            </a:r>
          </a:p>
          <a:p>
            <a:pPr marR="0" indent="-228600" algn="l" eaLnBrk="1" hangingPunct="1">
              <a:lnSpc>
                <a:spcPct val="90000"/>
              </a:lnSpc>
              <a:buFont typeface="Arial" panose="020B0604020202020204" pitchFamily="34" charset="0"/>
              <a:buChar char="•"/>
            </a:pPr>
            <a:endParaRPr lang="en-US" sz="1700" kern="1200" dirty="0"/>
          </a:p>
          <a:p>
            <a:pPr marR="0" algn="l" eaLnBrk="1" hangingPunct="1">
              <a:lnSpc>
                <a:spcPct val="90000"/>
              </a:lnSpc>
            </a:pPr>
            <a:r>
              <a:rPr lang="en-US" sz="1700" kern="1200" dirty="0"/>
              <a:t>     </a:t>
            </a:r>
            <a:r>
              <a:rPr lang="en-US" sz="1800" kern="1200" dirty="0"/>
              <a:t>Izabella Pulvermacher, RDH</a:t>
            </a:r>
          </a:p>
          <a:p>
            <a:pPr marR="0" algn="l" eaLnBrk="1" hangingPunct="1">
              <a:lnSpc>
                <a:spcPct val="90000"/>
              </a:lnSpc>
            </a:pPr>
            <a:r>
              <a:rPr lang="en-US" sz="1800" kern="1200" dirty="0"/>
              <a:t>     State of Connecticut</a:t>
            </a:r>
          </a:p>
          <a:p>
            <a:pPr marR="0" algn="l" eaLnBrk="1" hangingPunct="1">
              <a:lnSpc>
                <a:spcPct val="90000"/>
              </a:lnSpc>
            </a:pPr>
            <a:r>
              <a:rPr lang="en-US" sz="1800" kern="1200" dirty="0"/>
              <a:t>     Developmental Services </a:t>
            </a:r>
          </a:p>
          <a:p>
            <a:pPr marR="0" indent="-228600" algn="l" eaLnBrk="1" hangingPunct="1">
              <a:lnSpc>
                <a:spcPct val="90000"/>
              </a:lnSpc>
              <a:buFont typeface="Arial" panose="020B0604020202020204" pitchFamily="34" charset="0"/>
              <a:buChar char="•"/>
            </a:pPr>
            <a:endParaRPr lang="en-US" sz="1700" kern="1200" dirty="0"/>
          </a:p>
        </p:txBody>
      </p:sp>
      <p:pic>
        <p:nvPicPr>
          <p:cNvPr id="10" name="Content Placeholder 3">
            <a:extLst>
              <a:ext uri="{FF2B5EF4-FFF2-40B4-BE49-F238E27FC236}">
                <a16:creationId xmlns:a16="http://schemas.microsoft.com/office/drawing/2014/main" id="{F8BD2911-1519-4FCD-95AB-3AE9B23752CF}"/>
              </a:ext>
            </a:extLst>
          </p:cNvPr>
          <p:cNvPicPr>
            <a:picLocks/>
          </p:cNvPicPr>
          <p:nvPr/>
        </p:nvPicPr>
        <p:blipFill rotWithShape="1">
          <a:blip r:embed="rId5" cstate="print">
            <a:extLst>
              <a:ext uri="{28A0092B-C50C-407E-A947-70E740481C1C}">
                <a14:useLocalDpi xmlns:a14="http://schemas.microsoft.com/office/drawing/2010/main" val="0"/>
              </a:ext>
            </a:extLst>
          </a:blip>
          <a:srcRect t="18217" b="8342"/>
          <a:stretch/>
        </p:blipFill>
        <p:spPr bwMode="auto">
          <a:xfrm rot="5400000">
            <a:off x="5691422" y="1787115"/>
            <a:ext cx="5952414" cy="3278627"/>
          </a:xfrm>
          <a:prstGeom prst="rect">
            <a:avLst/>
          </a:prstGeom>
          <a:noFill/>
        </p:spPr>
      </p:pic>
      <p:pic>
        <p:nvPicPr>
          <p:cNvPr id="5" name="Audio 4">
            <a:hlinkClick r:id="" action="ppaction://media"/>
            <a:extLst>
              <a:ext uri="{FF2B5EF4-FFF2-40B4-BE49-F238E27FC236}">
                <a16:creationId xmlns:a16="http://schemas.microsoft.com/office/drawing/2014/main" id="{1467867F-BA02-E697-B878-AB9EA240119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0833320"/>
      </p:ext>
    </p:extLst>
  </p:cSld>
  <p:clrMapOvr>
    <a:masterClrMapping/>
  </p:clrMapOvr>
  <mc:AlternateContent xmlns:mc="http://schemas.openxmlformats.org/markup-compatibility/2006" xmlns:p14="http://schemas.microsoft.com/office/powerpoint/2010/main">
    <mc:Choice Requires="p14">
      <p:transition spd="slow" p14:dur="2000" advTm="14659"/>
    </mc:Choice>
    <mc:Fallback xmlns="">
      <p:transition spd="slow" advTm="14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DC8D752-5DB8-4EAB-A951-5E444827CA42}"/>
              </a:ext>
            </a:extLst>
          </p:cNvPr>
          <p:cNvSpPr>
            <a:spLocks noGrp="1"/>
          </p:cNvSpPr>
          <p:nvPr>
            <p:ph type="title"/>
          </p:nvPr>
        </p:nvSpPr>
        <p:spPr>
          <a:xfrm>
            <a:off x="1426028" y="479805"/>
            <a:ext cx="9339943" cy="990600"/>
          </a:xfrm>
        </p:spPr>
        <p:txBody>
          <a:bodyPr/>
          <a:lstStyle/>
          <a:p>
            <a:r>
              <a:rPr lang="en-US" sz="4000" dirty="0"/>
              <a:t>New Diagnostic Name from American Psychiatric Ass. – DSM-5</a:t>
            </a:r>
          </a:p>
        </p:txBody>
      </p:sp>
      <p:sp>
        <p:nvSpPr>
          <p:cNvPr id="8" name="Text Placeholder 7">
            <a:extLst>
              <a:ext uri="{FF2B5EF4-FFF2-40B4-BE49-F238E27FC236}">
                <a16:creationId xmlns:a16="http://schemas.microsoft.com/office/drawing/2014/main" id="{3C407A8A-C920-47BB-8186-0A2D00A48DAF}"/>
              </a:ext>
            </a:extLst>
          </p:cNvPr>
          <p:cNvSpPr>
            <a:spLocks noGrp="1"/>
          </p:cNvSpPr>
          <p:nvPr>
            <p:ph type="body" idx="1"/>
          </p:nvPr>
        </p:nvSpPr>
        <p:spPr>
          <a:xfrm>
            <a:off x="1600200" y="2816907"/>
            <a:ext cx="3733800" cy="198437"/>
          </a:xfrm>
        </p:spPr>
        <p:txBody>
          <a:bodyPr/>
          <a:lstStyle/>
          <a:p>
            <a:r>
              <a:rPr lang="en-US" dirty="0"/>
              <a:t>DSM: Diagnostic &amp; Statistical Manual of Mental Disorders </a:t>
            </a:r>
          </a:p>
        </p:txBody>
      </p:sp>
      <p:sp>
        <p:nvSpPr>
          <p:cNvPr id="10" name="Text Placeholder 9">
            <a:extLst>
              <a:ext uri="{FF2B5EF4-FFF2-40B4-BE49-F238E27FC236}">
                <a16:creationId xmlns:a16="http://schemas.microsoft.com/office/drawing/2014/main" id="{18215494-03C5-448C-AEFC-D0A922E18EA8}"/>
              </a:ext>
            </a:extLst>
          </p:cNvPr>
          <p:cNvSpPr>
            <a:spLocks noGrp="1"/>
          </p:cNvSpPr>
          <p:nvPr>
            <p:ph type="body" sz="quarter" idx="3"/>
          </p:nvPr>
        </p:nvSpPr>
        <p:spPr>
          <a:xfrm>
            <a:off x="6354321" y="2174875"/>
            <a:ext cx="4509623" cy="4302125"/>
          </a:xfrm>
        </p:spPr>
        <p:txBody>
          <a:bodyPr/>
          <a:lstStyle/>
          <a:p>
            <a:endParaRPr lang="en-US" dirty="0"/>
          </a:p>
        </p:txBody>
      </p:sp>
      <p:sp>
        <p:nvSpPr>
          <p:cNvPr id="11" name="Content Placeholder 10">
            <a:extLst>
              <a:ext uri="{FF2B5EF4-FFF2-40B4-BE49-F238E27FC236}">
                <a16:creationId xmlns:a16="http://schemas.microsoft.com/office/drawing/2014/main" id="{FC4D6DEC-C887-4B15-8B0E-16A114298109}"/>
              </a:ext>
            </a:extLst>
          </p:cNvPr>
          <p:cNvSpPr>
            <a:spLocks noGrp="1"/>
          </p:cNvSpPr>
          <p:nvPr>
            <p:ph sz="quarter" idx="4"/>
          </p:nvPr>
        </p:nvSpPr>
        <p:spPr/>
        <p:txBody>
          <a:bodyPr/>
          <a:lstStyle/>
          <a:p>
            <a:r>
              <a:rPr lang="en-US" dirty="0"/>
              <a:t>MR – diagnosis until 2013</a:t>
            </a:r>
          </a:p>
          <a:p>
            <a:r>
              <a:rPr lang="en-US" dirty="0"/>
              <a:t>Intellectual Disability (ID) in May 2013</a:t>
            </a:r>
          </a:p>
          <a:p>
            <a:r>
              <a:rPr lang="en-US" dirty="0"/>
              <a:t>Intellectual Developmental Disorder (IDD)  – March 2022- now</a:t>
            </a:r>
          </a:p>
        </p:txBody>
      </p:sp>
      <p:pic>
        <p:nvPicPr>
          <p:cNvPr id="12" name="Content Placeholder 11" descr="A close-up of a book&#10;&#10;Description automatically generated with low confidence">
            <a:extLst>
              <a:ext uri="{FF2B5EF4-FFF2-40B4-BE49-F238E27FC236}">
                <a16:creationId xmlns:a16="http://schemas.microsoft.com/office/drawing/2014/main" id="{2DE07110-A9DD-4DF9-97D5-D36A4436F58C}"/>
              </a:ext>
            </a:extLst>
          </p:cNvPr>
          <p:cNvPicPr>
            <a:picLocks noGrp="1" noChangeAspect="1"/>
          </p:cNvPicPr>
          <p:nvPr>
            <p:ph sz="half" idx="2"/>
          </p:nvPr>
        </p:nvPicPr>
        <p:blipFill rotWithShape="1">
          <a:blip r:embed="rId5"/>
          <a:srcRect l="32594" r="35693"/>
          <a:stretch/>
        </p:blipFill>
        <p:spPr>
          <a:xfrm>
            <a:off x="1698172" y="3403107"/>
            <a:ext cx="3881437" cy="2801754"/>
          </a:xfrm>
          <a:prstGeom prst="rect">
            <a:avLst/>
          </a:prstGeom>
        </p:spPr>
      </p:pic>
      <p:pic>
        <p:nvPicPr>
          <p:cNvPr id="3" name="Audio 2">
            <a:hlinkClick r:id="" action="ppaction://media"/>
            <a:extLst>
              <a:ext uri="{FF2B5EF4-FFF2-40B4-BE49-F238E27FC236}">
                <a16:creationId xmlns:a16="http://schemas.microsoft.com/office/drawing/2014/main" id="{534E34BC-CE41-1E99-1830-4A78B28C484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4362904"/>
      </p:ext>
    </p:extLst>
  </p:cSld>
  <p:clrMapOvr>
    <a:masterClrMapping/>
  </p:clrMapOvr>
  <mc:AlternateContent xmlns:mc="http://schemas.openxmlformats.org/markup-compatibility/2006" xmlns:p14="http://schemas.microsoft.com/office/powerpoint/2010/main">
    <mc:Choice Requires="p14">
      <p:transition spd="slow" p14:dur="2000" advTm="79902"/>
    </mc:Choice>
    <mc:Fallback xmlns="">
      <p:transition spd="slow" advTm="79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1FBD4BA0-5E13-4403-B4A7-40DF3A018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622F0806-F5D8-4CCD-A924-6CC3D7BB26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76745" y="-59376"/>
            <a:ext cx="9386886" cy="6923798"/>
            <a:chOff x="-329674" y="-51881"/>
            <a:chExt cx="12515851" cy="6923798"/>
          </a:xfrm>
        </p:grpSpPr>
        <p:sp>
          <p:nvSpPr>
            <p:cNvPr id="75" name="Freeform 5">
              <a:extLst>
                <a:ext uri="{FF2B5EF4-FFF2-40B4-BE49-F238E27FC236}">
                  <a16:creationId xmlns:a16="http://schemas.microsoft.com/office/drawing/2014/main" id="{C48C9CA8-31F2-4E7F-B5F8-52BB1996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6" name="Freeform 6">
              <a:extLst>
                <a:ext uri="{FF2B5EF4-FFF2-40B4-BE49-F238E27FC236}">
                  <a16:creationId xmlns:a16="http://schemas.microsoft.com/office/drawing/2014/main" id="{C590ED89-E9C6-402B-8700-DCDA669522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7" name="Freeform 7">
              <a:extLst>
                <a:ext uri="{FF2B5EF4-FFF2-40B4-BE49-F238E27FC236}">
                  <a16:creationId xmlns:a16="http://schemas.microsoft.com/office/drawing/2014/main" id="{1A6861F9-7385-40F8-BA83-B8DFF7F33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 name="Freeform 8">
              <a:extLst>
                <a:ext uri="{FF2B5EF4-FFF2-40B4-BE49-F238E27FC236}">
                  <a16:creationId xmlns:a16="http://schemas.microsoft.com/office/drawing/2014/main" id="{D41F8744-72EA-46E8-ABFE-852031D4A8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9" name="Freeform 9">
              <a:extLst>
                <a:ext uri="{FF2B5EF4-FFF2-40B4-BE49-F238E27FC236}">
                  <a16:creationId xmlns:a16="http://schemas.microsoft.com/office/drawing/2014/main" id="{9F0E0968-3DB0-43C4-8318-A6D9119D4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 name="Freeform 10">
              <a:extLst>
                <a:ext uri="{FF2B5EF4-FFF2-40B4-BE49-F238E27FC236}">
                  <a16:creationId xmlns:a16="http://schemas.microsoft.com/office/drawing/2014/main" id="{33CE9E31-D43C-454C-BFBE-C030D98E2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 name="Freeform 11">
              <a:extLst>
                <a:ext uri="{FF2B5EF4-FFF2-40B4-BE49-F238E27FC236}">
                  <a16:creationId xmlns:a16="http://schemas.microsoft.com/office/drawing/2014/main" id="{3927A156-CD49-44E3-BA78-CE0AA0250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12">
              <a:extLst>
                <a:ext uri="{FF2B5EF4-FFF2-40B4-BE49-F238E27FC236}">
                  <a16:creationId xmlns:a16="http://schemas.microsoft.com/office/drawing/2014/main" id="{2B83C26B-3353-4E6D-86D4-9461A7A86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13">
              <a:extLst>
                <a:ext uri="{FF2B5EF4-FFF2-40B4-BE49-F238E27FC236}">
                  <a16:creationId xmlns:a16="http://schemas.microsoft.com/office/drawing/2014/main" id="{2FB70090-1FB7-4335-9B1E-1E7EC6A2F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14">
              <a:extLst>
                <a:ext uri="{FF2B5EF4-FFF2-40B4-BE49-F238E27FC236}">
                  <a16:creationId xmlns:a16="http://schemas.microsoft.com/office/drawing/2014/main" id="{B862257F-455F-4E18-A480-B22E8EFE1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15">
              <a:extLst>
                <a:ext uri="{FF2B5EF4-FFF2-40B4-BE49-F238E27FC236}">
                  <a16:creationId xmlns:a16="http://schemas.microsoft.com/office/drawing/2014/main" id="{3C9DF0C4-8430-481B-B3E7-B8F79BC0F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6">
              <a:extLst>
                <a:ext uri="{FF2B5EF4-FFF2-40B4-BE49-F238E27FC236}">
                  <a16:creationId xmlns:a16="http://schemas.microsoft.com/office/drawing/2014/main" id="{91D50B8E-D94F-4944-9FD2-08DD35E29B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7">
              <a:extLst>
                <a:ext uri="{FF2B5EF4-FFF2-40B4-BE49-F238E27FC236}">
                  <a16:creationId xmlns:a16="http://schemas.microsoft.com/office/drawing/2014/main" id="{9B0A066C-DC3D-4E53-AC63-00DF45416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8">
              <a:extLst>
                <a:ext uri="{FF2B5EF4-FFF2-40B4-BE49-F238E27FC236}">
                  <a16:creationId xmlns:a16="http://schemas.microsoft.com/office/drawing/2014/main" id="{D2D040EF-76C0-496D-8C72-9DB143C3AD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9">
              <a:extLst>
                <a:ext uri="{FF2B5EF4-FFF2-40B4-BE49-F238E27FC236}">
                  <a16:creationId xmlns:a16="http://schemas.microsoft.com/office/drawing/2014/main" id="{15FC8221-21EA-4D83-809B-108B7E0C5B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20">
              <a:extLst>
                <a:ext uri="{FF2B5EF4-FFF2-40B4-BE49-F238E27FC236}">
                  <a16:creationId xmlns:a16="http://schemas.microsoft.com/office/drawing/2014/main" id="{5A181F7D-35FA-49F3-8BCB-5D7250BA4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21">
              <a:extLst>
                <a:ext uri="{FF2B5EF4-FFF2-40B4-BE49-F238E27FC236}">
                  <a16:creationId xmlns:a16="http://schemas.microsoft.com/office/drawing/2014/main" id="{188DFD0A-AECC-43FC-B06B-D2A8A2EB9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22">
              <a:extLst>
                <a:ext uri="{FF2B5EF4-FFF2-40B4-BE49-F238E27FC236}">
                  <a16:creationId xmlns:a16="http://schemas.microsoft.com/office/drawing/2014/main" id="{1769DE60-D3FA-40D0-96A4-6BEAD0C38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23">
              <a:extLst>
                <a:ext uri="{FF2B5EF4-FFF2-40B4-BE49-F238E27FC236}">
                  <a16:creationId xmlns:a16="http://schemas.microsoft.com/office/drawing/2014/main" id="{18E5EA87-065F-44FB-B99A-484483E31A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pic>
        <p:nvPicPr>
          <p:cNvPr id="7171" name="Picture 4" descr="scan"/>
          <p:cNvPicPr>
            <a:picLocks noChangeAspect="1" noChangeArrowheads="1"/>
          </p:cNvPicPr>
          <p:nvPr/>
        </p:nvPicPr>
        <p:blipFill rotWithShape="1">
          <a:blip r:embed="rId5"/>
          <a:srcRect r="-1" b="7347"/>
          <a:stretch/>
        </p:blipFill>
        <p:spPr bwMode="auto">
          <a:xfrm>
            <a:off x="1523205" y="-497"/>
            <a:ext cx="9142509" cy="5696575"/>
          </a:xfrm>
          <a:custGeom>
            <a:avLst/>
            <a:gdLst>
              <a:gd name="connsiteX0" fmla="*/ 0 w 12188952"/>
              <a:gd name="connsiteY0" fmla="*/ 0 h 5696077"/>
              <a:gd name="connsiteX1" fmla="*/ 12188952 w 12188952"/>
              <a:gd name="connsiteY1" fmla="*/ 0 h 5696077"/>
              <a:gd name="connsiteX2" fmla="*/ 12188952 w 12188952"/>
              <a:gd name="connsiteY2" fmla="*/ 4710335 h 5696077"/>
              <a:gd name="connsiteX3" fmla="*/ 12113803 w 12188952"/>
              <a:gd name="connsiteY3" fmla="*/ 4718295 h 5696077"/>
              <a:gd name="connsiteX4" fmla="*/ 6753597 w 12188952"/>
              <a:gd name="connsiteY4" fmla="*/ 5041852 h 5696077"/>
              <a:gd name="connsiteX5" fmla="*/ 400746 w 12188952"/>
              <a:gd name="connsiteY5" fmla="*/ 4870509 h 5696077"/>
              <a:gd name="connsiteX6" fmla="*/ 3700 w 12188952"/>
              <a:gd name="connsiteY6" fmla="*/ 4833875 h 5696077"/>
              <a:gd name="connsiteX7" fmla="*/ 3700 w 12188952"/>
              <a:gd name="connsiteY7" fmla="*/ 5696077 h 5696077"/>
              <a:gd name="connsiteX8" fmla="*/ 0 w 12188952"/>
              <a:gd name="connsiteY8" fmla="*/ 5696077 h 5696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88952" h="5696077">
                <a:moveTo>
                  <a:pt x="0" y="0"/>
                </a:moveTo>
                <a:lnTo>
                  <a:pt x="12188952" y="0"/>
                </a:lnTo>
                <a:lnTo>
                  <a:pt x="12188952" y="4710335"/>
                </a:lnTo>
                <a:lnTo>
                  <a:pt x="12113803" y="4718295"/>
                </a:lnTo>
                <a:cubicBezTo>
                  <a:pt x="10139508" y="4916244"/>
                  <a:pt x="8237152" y="5009247"/>
                  <a:pt x="6753597" y="5041852"/>
                </a:cubicBezTo>
                <a:cubicBezTo>
                  <a:pt x="4940362" y="5081701"/>
                  <a:pt x="2657278" y="5062371"/>
                  <a:pt x="400746" y="4870509"/>
                </a:cubicBezTo>
                <a:lnTo>
                  <a:pt x="3700" y="4833875"/>
                </a:lnTo>
                <a:lnTo>
                  <a:pt x="3700" y="5696077"/>
                </a:lnTo>
                <a:lnTo>
                  <a:pt x="0" y="5696077"/>
                </a:lnTo>
                <a:close/>
              </a:path>
            </a:pathLst>
          </a:custGeom>
          <a:noFill/>
        </p:spPr>
      </p:pic>
      <p:sp>
        <p:nvSpPr>
          <p:cNvPr id="7170" name="Rectangle 2"/>
          <p:cNvSpPr>
            <a:spLocks noGrp="1" noChangeArrowheads="1"/>
          </p:cNvSpPr>
          <p:nvPr>
            <p:ph type="title" idx="4294967295"/>
          </p:nvPr>
        </p:nvSpPr>
        <p:spPr>
          <a:xfrm>
            <a:off x="2559558" y="5202936"/>
            <a:ext cx="7077456" cy="786384"/>
          </a:xfrm>
        </p:spPr>
        <p:txBody>
          <a:bodyPr vert="horz" lIns="91440" tIns="45720" rIns="91440" bIns="45720" rtlCol="0" anchor="ctr">
            <a:normAutofit/>
          </a:bodyPr>
          <a:lstStyle/>
          <a:p>
            <a:pPr eaLnBrk="1" hangingPunct="1">
              <a:lnSpc>
                <a:spcPct val="90000"/>
              </a:lnSpc>
            </a:pPr>
            <a:r>
              <a:rPr lang="en-US" sz="3500" kern="1200">
                <a:solidFill>
                  <a:schemeClr val="bg1"/>
                </a:solidFill>
              </a:rPr>
              <a:t>Identical Twins</a:t>
            </a:r>
          </a:p>
        </p:txBody>
      </p:sp>
      <p:pic>
        <p:nvPicPr>
          <p:cNvPr id="3" name="Audio 2">
            <a:hlinkClick r:id="" action="ppaction://media"/>
            <a:extLst>
              <a:ext uri="{FF2B5EF4-FFF2-40B4-BE49-F238E27FC236}">
                <a16:creationId xmlns:a16="http://schemas.microsoft.com/office/drawing/2014/main" id="{9683ADCE-9AFC-C07B-3E27-4151E2F1172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202816"/>
      </p:ext>
    </p:extLst>
  </p:cSld>
  <p:clrMapOvr>
    <a:masterClrMapping/>
  </p:clrMapOvr>
  <mc:AlternateContent xmlns:mc="http://schemas.openxmlformats.org/markup-compatibility/2006" xmlns:p14="http://schemas.microsoft.com/office/powerpoint/2010/main">
    <mc:Choice Requires="p14">
      <p:transition spd="slow" p14:dur="2000" advTm="48010"/>
    </mc:Choice>
    <mc:Fallback xmlns="">
      <p:transition spd="slow" advTm="48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Content Placeholder 3">
            <a:extLst>
              <a:ext uri="{FF2B5EF4-FFF2-40B4-BE49-F238E27FC236}">
                <a16:creationId xmlns:a16="http://schemas.microsoft.com/office/drawing/2014/main" id="{8A7A2F6B-D395-44F6-B487-275425471E67}"/>
              </a:ext>
            </a:extLst>
          </p:cNvPr>
          <p:cNvPicPr>
            <a:picLocks/>
          </p:cNvPicPr>
          <p:nvPr/>
        </p:nvPicPr>
        <p:blipFill rotWithShape="1">
          <a:blip r:embed="rId5" cstate="print">
            <a:duotone>
              <a:prstClr val="black"/>
              <a:schemeClr val="tx2">
                <a:tint val="45000"/>
                <a:satMod val="400000"/>
              </a:schemeClr>
            </a:duotone>
            <a:alphaModFix amt="25000"/>
            <a:extLst>
              <a:ext uri="{28A0092B-C50C-407E-A947-70E740481C1C}">
                <a14:useLocalDpi xmlns:a14="http://schemas.microsoft.com/office/drawing/2010/main" val="0"/>
              </a:ext>
            </a:extLst>
          </a:blip>
          <a:srcRect l="5651" r="38099"/>
          <a:stretch/>
        </p:blipFill>
        <p:spPr bwMode="auto">
          <a:xfrm rot="5400000">
            <a:off x="2667000" y="-1143000"/>
            <a:ext cx="6858000" cy="9144000"/>
          </a:xfrm>
          <a:prstGeom prst="rect">
            <a:avLst/>
          </a:prstGeom>
          <a:noFill/>
        </p:spPr>
      </p:pic>
      <p:sp>
        <p:nvSpPr>
          <p:cNvPr id="2" name="Title 1"/>
          <p:cNvSpPr>
            <a:spLocks noGrp="1"/>
          </p:cNvSpPr>
          <p:nvPr>
            <p:ph type="title"/>
          </p:nvPr>
        </p:nvSpPr>
        <p:spPr>
          <a:xfrm>
            <a:off x="2152650" y="365126"/>
            <a:ext cx="7886700" cy="1325563"/>
          </a:xfrm>
        </p:spPr>
        <p:txBody>
          <a:bodyPr>
            <a:normAutofit fontScale="90000"/>
          </a:bodyPr>
          <a:lstStyle/>
          <a:p>
            <a:r>
              <a:rPr lang="en-US" dirty="0"/>
              <a:t>What is Intellectual Developmental Disorder (IDD)?</a:t>
            </a:r>
          </a:p>
        </p:txBody>
      </p:sp>
      <p:graphicFrame>
        <p:nvGraphicFramePr>
          <p:cNvPr id="5" name="Content Placeholder 2">
            <a:extLst>
              <a:ext uri="{FF2B5EF4-FFF2-40B4-BE49-F238E27FC236}">
                <a16:creationId xmlns:a16="http://schemas.microsoft.com/office/drawing/2014/main" id="{B137968F-15C3-4E9F-BCEA-31D118685DD7}"/>
              </a:ext>
            </a:extLst>
          </p:cNvPr>
          <p:cNvGraphicFramePr>
            <a:graphicFrameLocks noGrp="1"/>
          </p:cNvGraphicFramePr>
          <p:nvPr>
            <p:ph idx="1"/>
          </p:nvPr>
        </p:nvGraphicFramePr>
        <p:xfrm>
          <a:off x="2152650" y="1825625"/>
          <a:ext cx="78867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DC7E46BB-F84E-540D-066A-64E3C5772F90}"/>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119769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46880"/>
    </mc:Choice>
    <mc:Fallback xmlns="">
      <p:transition spd="slow" advTm="146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752600" y="533400"/>
            <a:ext cx="8229600" cy="1143000"/>
          </a:xfrm>
        </p:spPr>
        <p:txBody>
          <a:bodyPr/>
          <a:lstStyle/>
          <a:p>
            <a:pPr eaLnBrk="1" hangingPunct="1"/>
            <a:r>
              <a:rPr lang="en-US" sz="4000" dirty="0">
                <a:solidFill>
                  <a:srgbClr val="FFFF00"/>
                </a:solidFill>
              </a:rPr>
              <a:t>Causes of Intellectual Developmental Disorder (IDD):</a:t>
            </a:r>
          </a:p>
        </p:txBody>
      </p:sp>
      <p:sp>
        <p:nvSpPr>
          <p:cNvPr id="8195" name="Rectangle 3"/>
          <p:cNvSpPr>
            <a:spLocks noGrp="1" noChangeArrowheads="1"/>
          </p:cNvSpPr>
          <p:nvPr>
            <p:ph idx="1"/>
          </p:nvPr>
        </p:nvSpPr>
        <p:spPr>
          <a:xfrm>
            <a:off x="1981200" y="2133601"/>
            <a:ext cx="8229600" cy="4008437"/>
          </a:xfrm>
        </p:spPr>
        <p:txBody>
          <a:bodyPr/>
          <a:lstStyle/>
          <a:p>
            <a:pPr eaLnBrk="1" hangingPunct="1">
              <a:lnSpc>
                <a:spcPct val="90000"/>
              </a:lnSpc>
            </a:pPr>
            <a:r>
              <a:rPr lang="en-US" sz="2000" b="1" dirty="0">
                <a:solidFill>
                  <a:srgbClr val="00B050"/>
                </a:solidFill>
              </a:rPr>
              <a:t>Pre-Natal</a:t>
            </a:r>
          </a:p>
          <a:p>
            <a:pPr lvl="1" eaLnBrk="1" hangingPunct="1">
              <a:lnSpc>
                <a:spcPct val="90000"/>
              </a:lnSpc>
            </a:pPr>
            <a:r>
              <a:rPr lang="en-US" sz="2000" dirty="0"/>
              <a:t>Poor prenatal care/malnutrition</a:t>
            </a:r>
          </a:p>
          <a:p>
            <a:pPr lvl="1" eaLnBrk="1" hangingPunct="1">
              <a:lnSpc>
                <a:spcPct val="90000"/>
              </a:lnSpc>
            </a:pPr>
            <a:r>
              <a:rPr lang="en-US" sz="2000" dirty="0"/>
              <a:t>Exposure of fetus to toxic elements</a:t>
            </a:r>
          </a:p>
          <a:p>
            <a:pPr lvl="1" eaLnBrk="1" hangingPunct="1">
              <a:lnSpc>
                <a:spcPct val="90000"/>
              </a:lnSpc>
            </a:pPr>
            <a:r>
              <a:rPr lang="en-US" sz="2000" dirty="0"/>
              <a:t>Genetics</a:t>
            </a:r>
          </a:p>
          <a:p>
            <a:pPr marL="457200" lvl="1" indent="0" eaLnBrk="1" hangingPunct="1">
              <a:lnSpc>
                <a:spcPct val="90000"/>
              </a:lnSpc>
              <a:buNone/>
            </a:pPr>
            <a:endParaRPr lang="en-US" sz="2000" dirty="0"/>
          </a:p>
          <a:p>
            <a:pPr marL="457200" lvl="1" indent="0" eaLnBrk="1" hangingPunct="1">
              <a:lnSpc>
                <a:spcPct val="90000"/>
              </a:lnSpc>
              <a:buNone/>
            </a:pPr>
            <a:endParaRPr lang="en-US" sz="2000" dirty="0"/>
          </a:p>
          <a:p>
            <a:pPr eaLnBrk="1" hangingPunct="1">
              <a:lnSpc>
                <a:spcPct val="90000"/>
              </a:lnSpc>
            </a:pPr>
            <a:r>
              <a:rPr lang="en-US" sz="2000" b="1" dirty="0">
                <a:solidFill>
                  <a:srgbClr val="00B050"/>
                </a:solidFill>
              </a:rPr>
              <a:t>Post-Natal </a:t>
            </a:r>
            <a:r>
              <a:rPr lang="en-US" sz="2000" dirty="0"/>
              <a:t>    </a:t>
            </a:r>
          </a:p>
          <a:p>
            <a:pPr marL="0" indent="0" eaLnBrk="1" hangingPunct="1">
              <a:lnSpc>
                <a:spcPct val="90000"/>
              </a:lnSpc>
              <a:buNone/>
            </a:pPr>
            <a:r>
              <a:rPr lang="en-US" sz="2000" dirty="0"/>
              <a:t>        -Traumatic Brain Injury -  TBI</a:t>
            </a:r>
          </a:p>
          <a:p>
            <a:pPr marL="457200" lvl="1" indent="0" eaLnBrk="1" hangingPunct="1">
              <a:lnSpc>
                <a:spcPct val="90000"/>
              </a:lnSpc>
              <a:buNone/>
            </a:pPr>
            <a:r>
              <a:rPr lang="en-US" sz="2000" dirty="0"/>
              <a:t> -  Premature Birth</a:t>
            </a:r>
          </a:p>
          <a:p>
            <a:pPr marL="457200" lvl="1" indent="0" eaLnBrk="1" hangingPunct="1">
              <a:lnSpc>
                <a:spcPct val="90000"/>
              </a:lnSpc>
              <a:buNone/>
            </a:pPr>
            <a:r>
              <a:rPr lang="en-US" sz="2000" dirty="0"/>
              <a:t> - Social Deprivation</a:t>
            </a:r>
          </a:p>
          <a:p>
            <a:pPr marL="457200" lvl="1" indent="0" eaLnBrk="1" hangingPunct="1">
              <a:lnSpc>
                <a:spcPct val="90000"/>
              </a:lnSpc>
              <a:buNone/>
            </a:pPr>
            <a:r>
              <a:rPr lang="en-US" sz="2000" dirty="0"/>
              <a:t> - Starvation/malnutrition</a:t>
            </a:r>
          </a:p>
          <a:p>
            <a:pPr marL="457200" lvl="1" indent="0" eaLnBrk="1" hangingPunct="1">
              <a:lnSpc>
                <a:spcPct val="90000"/>
              </a:lnSpc>
              <a:buNone/>
            </a:pPr>
            <a:r>
              <a:rPr lang="en-US" sz="2000" dirty="0"/>
              <a:t> - Abuse/Neglect</a:t>
            </a:r>
          </a:p>
          <a:p>
            <a:pPr lvl="1" eaLnBrk="1" hangingPunct="1">
              <a:lnSpc>
                <a:spcPct val="90000"/>
              </a:lnSpc>
            </a:pPr>
            <a:endParaRPr lang="en-US" dirty="0"/>
          </a:p>
          <a:p>
            <a:pPr lvl="1" eaLnBrk="1" hangingPunct="1">
              <a:lnSpc>
                <a:spcPct val="90000"/>
              </a:lnSpc>
            </a:pPr>
            <a:endParaRPr lang="en-US" dirty="0"/>
          </a:p>
        </p:txBody>
      </p:sp>
      <p:pic>
        <p:nvPicPr>
          <p:cNvPr id="4" name="Picture 3" descr="PHOTO: Louise and David Turpin were arrested in the torture and child endangerment case in Perris, Calif."/>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83572" y="3581400"/>
            <a:ext cx="3505200" cy="2496879"/>
          </a:xfrm>
          <a:prstGeom prst="rect">
            <a:avLst/>
          </a:prstGeom>
          <a:noFill/>
          <a:ln>
            <a:noFill/>
          </a:ln>
        </p:spPr>
      </p:pic>
      <p:pic>
        <p:nvPicPr>
          <p:cNvPr id="3" name="Audio 2">
            <a:hlinkClick r:id="" action="ppaction://media"/>
            <a:extLst>
              <a:ext uri="{FF2B5EF4-FFF2-40B4-BE49-F238E27FC236}">
                <a16:creationId xmlns:a16="http://schemas.microsoft.com/office/drawing/2014/main" id="{EE40077D-81AA-57C6-5E39-DA718AEBD01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19147925"/>
      </p:ext>
    </p:extLst>
  </p:cSld>
  <p:clrMapOvr>
    <a:masterClrMapping/>
  </p:clrMapOvr>
  <mc:AlternateContent xmlns:mc="http://schemas.openxmlformats.org/markup-compatibility/2006" xmlns:p14="http://schemas.microsoft.com/office/powerpoint/2010/main">
    <mc:Choice Requires="p14">
      <p:transition spd="slow" p14:dur="2000" advTm="149119"/>
    </mc:Choice>
    <mc:Fallback xmlns="">
      <p:transition spd="slow" advTm="149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981200" y="381000"/>
            <a:ext cx="8229600" cy="1143000"/>
          </a:xfrm>
        </p:spPr>
        <p:txBody>
          <a:bodyPr/>
          <a:lstStyle/>
          <a:p>
            <a:pPr eaLnBrk="1" hangingPunct="1"/>
            <a:r>
              <a:rPr lang="en-US" sz="4000" dirty="0">
                <a:solidFill>
                  <a:srgbClr val="FFFF00"/>
                </a:solidFill>
              </a:rPr>
              <a:t>Causes of Intellectual Developmental Disorder (IDD): </a:t>
            </a:r>
          </a:p>
        </p:txBody>
      </p:sp>
      <p:sp>
        <p:nvSpPr>
          <p:cNvPr id="9219" name="Rectangle 3"/>
          <p:cNvSpPr>
            <a:spLocks noGrp="1" noChangeArrowheads="1"/>
          </p:cNvSpPr>
          <p:nvPr>
            <p:ph type="body" sz="half" idx="1"/>
          </p:nvPr>
        </p:nvSpPr>
        <p:spPr>
          <a:xfrm>
            <a:off x="1605721" y="1693604"/>
            <a:ext cx="5867400" cy="4876800"/>
          </a:xfrm>
        </p:spPr>
        <p:txBody>
          <a:bodyPr/>
          <a:lstStyle/>
          <a:p>
            <a:pPr marL="0" indent="0" eaLnBrk="1" hangingPunct="1">
              <a:buFontTx/>
              <a:buNone/>
            </a:pPr>
            <a:r>
              <a:rPr lang="en-US" sz="2800" b="1" dirty="0"/>
              <a:t>Pre-natal example:</a:t>
            </a:r>
            <a:endParaRPr lang="en-US" sz="2800" dirty="0"/>
          </a:p>
          <a:p>
            <a:pPr marL="0" indent="0" eaLnBrk="1" hangingPunct="1">
              <a:buFontTx/>
              <a:buNone/>
            </a:pPr>
            <a:r>
              <a:rPr lang="en-US" sz="2800" dirty="0"/>
              <a:t>Genetic -  Down Syndrome</a:t>
            </a:r>
          </a:p>
          <a:p>
            <a:pPr marL="234950" lvl="2" indent="0" eaLnBrk="1" hangingPunct="1"/>
            <a:r>
              <a:rPr lang="en-US" dirty="0"/>
              <a:t>Have extra chromosome trisomy 21</a:t>
            </a:r>
          </a:p>
          <a:p>
            <a:pPr marL="234950" lvl="2" indent="0" eaLnBrk="1" hangingPunct="1"/>
            <a:r>
              <a:rPr lang="en-US" dirty="0"/>
              <a:t>400,000 People  in USA</a:t>
            </a:r>
          </a:p>
          <a:p>
            <a:pPr marL="234950" lvl="2" indent="0" eaLnBrk="1" hangingPunct="1"/>
            <a:r>
              <a:rPr lang="en-US" dirty="0"/>
              <a:t>Named after John Down</a:t>
            </a:r>
          </a:p>
          <a:p>
            <a:pPr marL="234950" lvl="2" indent="0" eaLnBrk="1" hangingPunct="1"/>
            <a:r>
              <a:rPr lang="en-US" dirty="0"/>
              <a:t>Round Face</a:t>
            </a:r>
          </a:p>
          <a:p>
            <a:pPr marL="234950" lvl="2" indent="0" eaLnBrk="1" hangingPunct="1"/>
            <a:r>
              <a:rPr lang="en-US" dirty="0"/>
              <a:t>Oblique eyes </a:t>
            </a:r>
          </a:p>
          <a:p>
            <a:pPr marL="234950" lvl="2" indent="0" eaLnBrk="1" hangingPunct="1"/>
            <a:r>
              <a:rPr lang="en-US" dirty="0"/>
              <a:t>Flat Nose</a:t>
            </a:r>
          </a:p>
          <a:p>
            <a:pPr marL="234950" lvl="2" indent="0" eaLnBrk="1" hangingPunct="1"/>
            <a:r>
              <a:rPr lang="en-US" dirty="0"/>
              <a:t>Heart Defects</a:t>
            </a:r>
          </a:p>
          <a:p>
            <a:pPr marL="234950" lvl="2" indent="0" eaLnBrk="1" hangingPunct="1"/>
            <a:r>
              <a:rPr lang="en-US" dirty="0"/>
              <a:t>Early on-set of Alzheimer’s</a:t>
            </a:r>
          </a:p>
          <a:p>
            <a:pPr marL="234950" lvl="2" indent="0" eaLnBrk="1" hangingPunct="1"/>
            <a:endParaRPr lang="en-US" dirty="0"/>
          </a:p>
          <a:p>
            <a:pPr marL="234950" lvl="2" indent="0" eaLnBrk="1" hangingPunct="1"/>
            <a:endParaRPr lang="en-US" dirty="0"/>
          </a:p>
          <a:p>
            <a:pPr marL="0" indent="0" eaLnBrk="1" hangingPunct="1">
              <a:buFontTx/>
              <a:buNone/>
            </a:pPr>
            <a:endParaRPr lang="en-US" sz="2400" dirty="0"/>
          </a:p>
        </p:txBody>
      </p:sp>
      <p:pic>
        <p:nvPicPr>
          <p:cNvPr id="1026" name="Picture 2" descr="Inline image">
            <a:extLst>
              <a:ext uri="{FF2B5EF4-FFF2-40B4-BE49-F238E27FC236}">
                <a16:creationId xmlns:a16="http://schemas.microsoft.com/office/drawing/2014/main" id="{E4E27BD8-40CA-DC47-CDE8-2B9A8287692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125014" y="2209800"/>
            <a:ext cx="3085787"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994727F1-9386-2774-F72B-A8CF8FA4D73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5160939"/>
      </p:ext>
    </p:extLst>
  </p:cSld>
  <p:clrMapOvr>
    <a:masterClrMapping/>
  </p:clrMapOvr>
  <p:transition advTm="5575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6105A-6A43-C6E2-69E3-A36715B34366}"/>
              </a:ext>
            </a:extLst>
          </p:cNvPr>
          <p:cNvSpPr>
            <a:spLocks noGrp="1"/>
          </p:cNvSpPr>
          <p:nvPr>
            <p:ph type="title"/>
          </p:nvPr>
        </p:nvSpPr>
        <p:spPr/>
        <p:txBody>
          <a:bodyPr/>
          <a:lstStyle/>
          <a:p>
            <a:r>
              <a:rPr lang="en-US" dirty="0"/>
              <a:t>Down Syndrome</a:t>
            </a:r>
          </a:p>
        </p:txBody>
      </p:sp>
      <p:sp>
        <p:nvSpPr>
          <p:cNvPr id="5" name="Content Placeholder 4">
            <a:extLst>
              <a:ext uri="{FF2B5EF4-FFF2-40B4-BE49-F238E27FC236}">
                <a16:creationId xmlns:a16="http://schemas.microsoft.com/office/drawing/2014/main" id="{83D009B1-3B66-DABD-E4C8-6B0742E38CF4}"/>
              </a:ext>
            </a:extLst>
          </p:cNvPr>
          <p:cNvSpPr>
            <a:spLocks noGrp="1"/>
          </p:cNvSpPr>
          <p:nvPr>
            <p:ph sz="half" idx="1"/>
          </p:nvPr>
        </p:nvSpPr>
        <p:spPr>
          <a:xfrm>
            <a:off x="1981200" y="1600201"/>
            <a:ext cx="4953000" cy="4525963"/>
          </a:xfrm>
        </p:spPr>
        <p:txBody>
          <a:bodyPr/>
          <a:lstStyle/>
          <a:p>
            <a:r>
              <a:rPr lang="en-US" dirty="0"/>
              <a:t>Congenitally missing teeth</a:t>
            </a:r>
          </a:p>
          <a:p>
            <a:r>
              <a:rPr lang="en-US" dirty="0"/>
              <a:t>Sleep apnea </a:t>
            </a:r>
          </a:p>
          <a:p>
            <a:r>
              <a:rPr lang="en-US" dirty="0"/>
              <a:t>Thick Tongue </a:t>
            </a:r>
          </a:p>
          <a:p>
            <a:r>
              <a:rPr lang="en-US" dirty="0"/>
              <a:t>Tongue Thrust</a:t>
            </a:r>
          </a:p>
          <a:p>
            <a:r>
              <a:rPr lang="en-US" dirty="0"/>
              <a:t>Short roots</a:t>
            </a:r>
          </a:p>
          <a:p>
            <a:r>
              <a:rPr lang="en-US" dirty="0"/>
              <a:t>Tooth size discrepancy</a:t>
            </a:r>
          </a:p>
          <a:p>
            <a:r>
              <a:rPr lang="en-US" dirty="0"/>
              <a:t>Open bite</a:t>
            </a:r>
          </a:p>
          <a:p>
            <a:endParaRPr lang="en-US" dirty="0"/>
          </a:p>
        </p:txBody>
      </p:sp>
      <p:pic>
        <p:nvPicPr>
          <p:cNvPr id="9221" name="Picture 8" descr="trisomy21(3)"/>
          <p:cNvPicPr>
            <a:picLocks noGrp="1" noChangeAspect="1" noChangeArrowheads="1"/>
          </p:cNvPicPr>
          <p:nvPr>
            <p:ph sz="half" idx="2"/>
          </p:nvPr>
        </p:nvPicPr>
        <p:blipFill>
          <a:blip r:embed="rId4"/>
          <a:srcRect/>
          <a:stretch>
            <a:fillRect/>
          </a:stretch>
        </p:blipFill>
        <p:spPr bwMode="auto">
          <a:xfrm>
            <a:off x="8610600" y="5698012"/>
            <a:ext cx="1296000" cy="921600"/>
          </a:xfrm>
          <a:prstGeom prst="rect">
            <a:avLst/>
          </a:prstGeom>
          <a:noFill/>
          <a:ln w="9525">
            <a:noFill/>
            <a:miter lim="800000"/>
            <a:headEnd/>
            <a:tailEnd/>
          </a:ln>
        </p:spPr>
      </p:pic>
      <p:pic>
        <p:nvPicPr>
          <p:cNvPr id="9222" name="Picture 9" descr="trisomy21(2)"/>
          <p:cNvPicPr>
            <a:picLocks noChangeAspect="1" noChangeArrowheads="1"/>
          </p:cNvPicPr>
          <p:nvPr/>
        </p:nvPicPr>
        <p:blipFill>
          <a:blip r:embed="rId5"/>
          <a:srcRect/>
          <a:stretch>
            <a:fillRect/>
          </a:stretch>
        </p:blipFill>
        <p:spPr bwMode="auto">
          <a:xfrm>
            <a:off x="7543800" y="3657600"/>
            <a:ext cx="1981200" cy="1411288"/>
          </a:xfrm>
          <a:prstGeom prst="rect">
            <a:avLst/>
          </a:prstGeom>
          <a:noFill/>
          <a:ln w="9525">
            <a:noFill/>
            <a:miter lim="800000"/>
            <a:headEnd/>
            <a:tailEnd/>
          </a:ln>
        </p:spPr>
      </p:pic>
      <p:pic>
        <p:nvPicPr>
          <p:cNvPr id="9220" name="Picture 6" descr="Amy%2Band%2BJimmy">
            <a:hlinkClick r:id="rId6"/>
          </p:cNvPr>
          <p:cNvPicPr>
            <a:picLocks noChangeAspect="1" noChangeArrowheads="1"/>
          </p:cNvPicPr>
          <p:nvPr/>
        </p:nvPicPr>
        <p:blipFill>
          <a:blip r:embed="rId7"/>
          <a:srcRect/>
          <a:stretch>
            <a:fillRect/>
          </a:stretch>
        </p:blipFill>
        <p:spPr bwMode="auto">
          <a:xfrm>
            <a:off x="7856491" y="1208562"/>
            <a:ext cx="2349871" cy="1676400"/>
          </a:xfrm>
          <a:prstGeom prst="rect">
            <a:avLst/>
          </a:prstGeom>
          <a:noFill/>
          <a:ln w="9525">
            <a:noFill/>
            <a:miter lim="800000"/>
            <a:headEnd/>
            <a:tailEnd/>
          </a:ln>
        </p:spPr>
      </p:pic>
      <p:pic>
        <p:nvPicPr>
          <p:cNvPr id="4" name="Audio 3">
            <a:hlinkClick r:id="" action="ppaction://media"/>
            <a:extLst>
              <a:ext uri="{FF2B5EF4-FFF2-40B4-BE49-F238E27FC236}">
                <a16:creationId xmlns:a16="http://schemas.microsoft.com/office/drawing/2014/main" id="{22953572-C54F-26B2-7966-131C38644D22}"/>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6576146"/>
      </p:ext>
    </p:extLst>
  </p:cSld>
  <p:clrMapOvr>
    <a:masterClrMapping/>
  </p:clrMapOvr>
  <mc:AlternateContent xmlns:mc="http://schemas.openxmlformats.org/markup-compatibility/2006" xmlns:p14="http://schemas.microsoft.com/office/powerpoint/2010/main">
    <mc:Choice Requires="p14">
      <p:transition spd="slow" p14:dur="2000" advTm="50707"/>
    </mc:Choice>
    <mc:Fallback xmlns="">
      <p:transition spd="slow" advTm="50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62583C5-7BC2-EDF2-9BE4-6259729953D4}"/>
              </a:ext>
            </a:extLst>
          </p:cNvPr>
          <p:cNvSpPr>
            <a:spLocks noGrp="1"/>
          </p:cNvSpPr>
          <p:nvPr>
            <p:ph type="title"/>
          </p:nvPr>
        </p:nvSpPr>
        <p:spPr/>
        <p:txBody>
          <a:bodyPr/>
          <a:lstStyle/>
          <a:p>
            <a:r>
              <a:rPr lang="en-US" dirty="0"/>
              <a:t>Down Syndrome : </a:t>
            </a:r>
            <a:r>
              <a:rPr lang="en-US" sz="3200" dirty="0"/>
              <a:t>Dental Implications</a:t>
            </a:r>
          </a:p>
        </p:txBody>
      </p:sp>
      <p:pic>
        <p:nvPicPr>
          <p:cNvPr id="11" name="Picture 10">
            <a:extLst>
              <a:ext uri="{FF2B5EF4-FFF2-40B4-BE49-F238E27FC236}">
                <a16:creationId xmlns:a16="http://schemas.microsoft.com/office/drawing/2014/main" id="{E9823594-D8B5-BC2A-FC9A-60833D287E9B}"/>
              </a:ext>
            </a:extLst>
          </p:cNvPr>
          <p:cNvPicPr>
            <a:picLocks noChangeAspect="1"/>
          </p:cNvPicPr>
          <p:nvPr/>
        </p:nvPicPr>
        <p:blipFill rotWithShape="1">
          <a:blip r:embed="rId4" r:link="rId5">
            <a:extLst>
              <a:ext uri="{28A0092B-C50C-407E-A947-70E740481C1C}">
                <a14:useLocalDpi xmlns:a14="http://schemas.microsoft.com/office/drawing/2010/main" val="0"/>
              </a:ext>
            </a:extLst>
          </a:blip>
          <a:srcRect l="1650" t="16966" r="962" b="16757"/>
          <a:stretch>
            <a:fillRect/>
          </a:stretch>
        </p:blipFill>
        <p:spPr bwMode="auto">
          <a:xfrm>
            <a:off x="1752600" y="1295400"/>
            <a:ext cx="5394960" cy="3375660"/>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2A39C320-B2D8-DAB5-C883-B8B48CDF8756}"/>
              </a:ext>
            </a:extLst>
          </p:cNvPr>
          <p:cNvPicPr>
            <a:picLocks noChangeAspect="1"/>
          </p:cNvPicPr>
          <p:nvPr/>
        </p:nvPicPr>
        <p:blipFill rotWithShape="1">
          <a:blip r:embed="rId6" r:link="rId7">
            <a:extLst>
              <a:ext uri="{28A0092B-C50C-407E-A947-70E740481C1C}">
                <a14:useLocalDpi xmlns:a14="http://schemas.microsoft.com/office/drawing/2010/main" val="0"/>
              </a:ext>
            </a:extLst>
          </a:blip>
          <a:srcRect l="9667" t="-630" r="16833" b="60881"/>
          <a:stretch>
            <a:fillRect/>
          </a:stretch>
        </p:blipFill>
        <p:spPr bwMode="auto">
          <a:xfrm>
            <a:off x="7239000" y="4343400"/>
            <a:ext cx="3360420" cy="2407920"/>
          </a:xfrm>
          <a:prstGeom prst="rect">
            <a:avLst/>
          </a:prstGeom>
          <a:noFill/>
          <a:ln>
            <a:noFill/>
          </a:ln>
          <a:extLst>
            <a:ext uri="{53640926-AAD7-44D8-BBD7-CCE9431645EC}">
              <a14:shadowObscured xmlns:a14="http://schemas.microsoft.com/office/drawing/2010/main"/>
            </a:ext>
          </a:extLst>
        </p:spPr>
      </p:pic>
      <p:pic>
        <p:nvPicPr>
          <p:cNvPr id="3" name="Audio 2">
            <a:hlinkClick r:id="" action="ppaction://media"/>
            <a:extLst>
              <a:ext uri="{FF2B5EF4-FFF2-40B4-BE49-F238E27FC236}">
                <a16:creationId xmlns:a16="http://schemas.microsoft.com/office/drawing/2014/main" id="{988B0B7F-56D2-8662-78FF-E09A10F5D47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11252403"/>
      </p:ext>
    </p:extLst>
  </p:cSld>
  <p:clrMapOvr>
    <a:masterClrMapping/>
  </p:clrMapOvr>
  <mc:AlternateContent xmlns:mc="http://schemas.openxmlformats.org/markup-compatibility/2006" xmlns:p14="http://schemas.microsoft.com/office/powerpoint/2010/main">
    <mc:Choice Requires="p14">
      <p:transition spd="slow" p14:dur="2000" advTm="37473"/>
    </mc:Choice>
    <mc:Fallback xmlns="">
      <p:transition spd="slow" advTm="37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151119" y="828957"/>
            <a:ext cx="5778137" cy="1286160"/>
          </a:xfrm>
        </p:spPr>
        <p:txBody>
          <a:bodyPr anchor="b">
            <a:noAutofit/>
          </a:bodyPr>
          <a:lstStyle/>
          <a:p>
            <a:pPr marL="838200" indent="-838200" algn="l" eaLnBrk="1" fontAlgn="auto" hangingPunct="1">
              <a:lnSpc>
                <a:spcPct val="90000"/>
              </a:lnSpc>
              <a:spcAft>
                <a:spcPts val="0"/>
              </a:spcAft>
              <a:defRPr/>
            </a:pPr>
            <a:r>
              <a:rPr lang="en-US" sz="2400" dirty="0"/>
              <a:t>          Intellectual Developmental </a:t>
            </a:r>
            <a:br>
              <a:rPr lang="en-US" sz="2400" dirty="0"/>
            </a:br>
            <a:r>
              <a:rPr lang="en-US" sz="2400" dirty="0"/>
              <a:t>Disorder (IDD)  (Cont.)</a:t>
            </a:r>
            <a:br>
              <a:rPr lang="en-US" sz="2400" dirty="0"/>
            </a:br>
            <a:endParaRPr lang="en-US" sz="2400" dirty="0"/>
          </a:p>
        </p:txBody>
      </p:sp>
      <p:sp>
        <p:nvSpPr>
          <p:cNvPr id="10243" name="Rectangle 3"/>
          <p:cNvSpPr>
            <a:spLocks noGrp="1" noChangeArrowheads="1"/>
          </p:cNvSpPr>
          <p:nvPr>
            <p:ph idx="1"/>
          </p:nvPr>
        </p:nvSpPr>
        <p:spPr>
          <a:xfrm>
            <a:off x="5334700" y="2416631"/>
            <a:ext cx="4939867" cy="4038593"/>
          </a:xfrm>
        </p:spPr>
        <p:txBody>
          <a:bodyPr>
            <a:normAutofit/>
          </a:bodyPr>
          <a:lstStyle/>
          <a:p>
            <a:pPr marL="0" indent="0" algn="ctr" eaLnBrk="1" hangingPunct="1">
              <a:buNone/>
            </a:pPr>
            <a:r>
              <a:rPr lang="en-US" sz="2800" b="1" u="sng" dirty="0">
                <a:solidFill>
                  <a:srgbClr val="FFFF00"/>
                </a:solidFill>
              </a:rPr>
              <a:t>Medical Model</a:t>
            </a:r>
            <a:endParaRPr lang="en-US" sz="2800" b="1" u="sng" dirty="0"/>
          </a:p>
          <a:p>
            <a:pPr marL="0" indent="0" algn="ctr" eaLnBrk="1" hangingPunct="1">
              <a:buNone/>
            </a:pPr>
            <a:r>
              <a:rPr lang="en-US" sz="2800" dirty="0"/>
              <a:t> Person First Language</a:t>
            </a:r>
          </a:p>
          <a:p>
            <a:pPr marL="0" indent="0" algn="ctr" eaLnBrk="1" hangingPunct="1">
              <a:buNone/>
            </a:pPr>
            <a:r>
              <a:rPr lang="en-US" sz="2800" dirty="0"/>
              <a:t>Example: person with Autism</a:t>
            </a:r>
          </a:p>
          <a:p>
            <a:pPr marL="0" indent="0" algn="ctr" eaLnBrk="1" hangingPunct="1">
              <a:buNone/>
            </a:pPr>
            <a:r>
              <a:rPr lang="en-US" sz="2800" b="1" u="sng" dirty="0">
                <a:solidFill>
                  <a:srgbClr val="FFFF00"/>
                </a:solidFill>
              </a:rPr>
              <a:t>Affirming Model</a:t>
            </a:r>
          </a:p>
          <a:p>
            <a:pPr marL="0" indent="0" algn="ctr" eaLnBrk="1" hangingPunct="1">
              <a:buNone/>
            </a:pPr>
            <a:r>
              <a:rPr lang="en-US" sz="2800" dirty="0"/>
              <a:t>Identity First Language </a:t>
            </a:r>
          </a:p>
          <a:p>
            <a:pPr marL="0" indent="0" algn="ctr" eaLnBrk="1" hangingPunct="1">
              <a:buNone/>
            </a:pPr>
            <a:r>
              <a:rPr lang="en-US" sz="2800" dirty="0"/>
              <a:t>Example: Autistic individual </a:t>
            </a:r>
          </a:p>
        </p:txBody>
      </p:sp>
      <p:pic>
        <p:nvPicPr>
          <p:cNvPr id="4" name="Content Placeholder 3">
            <a:extLst>
              <a:ext uri="{FF2B5EF4-FFF2-40B4-BE49-F238E27FC236}">
                <a16:creationId xmlns:a16="http://schemas.microsoft.com/office/drawing/2014/main" id="{D410EE8B-808D-4855-B339-DBEF37EDF024}"/>
              </a:ext>
            </a:extLst>
          </p:cNvPr>
          <p:cNvPicPr>
            <a:picLocks/>
          </p:cNvPicPr>
          <p:nvPr/>
        </p:nvPicPr>
        <p:blipFill rotWithShape="1">
          <a:blip r:embed="rId5" cstate="print">
            <a:extLst>
              <a:ext uri="{28A0092B-C50C-407E-A947-70E740481C1C}">
                <a14:useLocalDpi xmlns:a14="http://schemas.microsoft.com/office/drawing/2010/main" val="0"/>
              </a:ext>
            </a:extLst>
          </a:blip>
          <a:srcRect t="16202" b="16204"/>
          <a:stretch/>
        </p:blipFill>
        <p:spPr bwMode="auto">
          <a:xfrm rot="5400000">
            <a:off x="-166653" y="1690654"/>
            <a:ext cx="6858000" cy="3476693"/>
          </a:xfrm>
          <a:prstGeom prst="rect">
            <a:avLst/>
          </a:prstGeom>
          <a:noFill/>
          <a:effectLst/>
        </p:spPr>
      </p:pic>
      <p:cxnSp>
        <p:nvCxnSpPr>
          <p:cNvPr id="136" name="Straight Connector 13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700" y="2115117"/>
            <a:ext cx="4732020" cy="0"/>
          </a:xfrm>
          <a:prstGeom prst="line">
            <a:avLst/>
          </a:prstGeom>
          <a:ln w="19050">
            <a:solidFill>
              <a:srgbClr val="90EDFF"/>
            </a:solidFill>
          </a:ln>
        </p:spPr>
        <p:style>
          <a:lnRef idx="1">
            <a:schemeClr val="accent1"/>
          </a:lnRef>
          <a:fillRef idx="0">
            <a:schemeClr val="accent1"/>
          </a:fillRef>
          <a:effectRef idx="0">
            <a:schemeClr val="accent1"/>
          </a:effectRef>
          <a:fontRef idx="minor">
            <a:schemeClr val="tx1"/>
          </a:fontRef>
        </p:style>
      </p:cxnSp>
      <p:pic>
        <p:nvPicPr>
          <p:cNvPr id="3" name="Audio 2">
            <a:hlinkClick r:id="" action="ppaction://media"/>
            <a:extLst>
              <a:ext uri="{FF2B5EF4-FFF2-40B4-BE49-F238E27FC236}">
                <a16:creationId xmlns:a16="http://schemas.microsoft.com/office/drawing/2014/main" id="{34569383-D3D6-FDB8-7FA2-9F28AD30E55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6087997"/>
      </p:ext>
    </p:extLst>
  </p:cSld>
  <p:clrMapOvr>
    <a:masterClrMapping/>
  </p:clrMapOvr>
  <p:transition advTm="8772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19919" y="4577976"/>
            <a:ext cx="5654511"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46" name="Rectangle 2"/>
          <p:cNvSpPr>
            <a:spLocks noGrp="1" noChangeArrowheads="1"/>
          </p:cNvSpPr>
          <p:nvPr>
            <p:ph type="title"/>
          </p:nvPr>
        </p:nvSpPr>
        <p:spPr>
          <a:xfrm>
            <a:off x="4858168" y="4797141"/>
            <a:ext cx="4526364" cy="862030"/>
          </a:xfrm>
        </p:spPr>
        <p:txBody>
          <a:bodyPr vert="horz" lIns="91440" tIns="45720" rIns="91440" bIns="45720" rtlCol="0" anchor="b">
            <a:normAutofit/>
          </a:bodyPr>
          <a:lstStyle/>
          <a:p>
            <a:pPr marL="838200" indent="-838200" algn="l" eaLnBrk="1" hangingPunct="1">
              <a:lnSpc>
                <a:spcPct val="90000"/>
              </a:lnSpc>
            </a:pPr>
            <a:r>
              <a:rPr lang="en-US" sz="3500" kern="1200" dirty="0">
                <a:solidFill>
                  <a:srgbClr val="FFFFFF"/>
                </a:solidFill>
                <a:latin typeface="+mj-lt"/>
                <a:ea typeface="+mj-ea"/>
                <a:cs typeface="+mj-cs"/>
              </a:rPr>
              <a:t>We Are All Individuals</a:t>
            </a:r>
          </a:p>
        </p:txBody>
      </p:sp>
      <p:pic>
        <p:nvPicPr>
          <p:cNvPr id="8" name="Picture 7">
            <a:extLst>
              <a:ext uri="{FF2B5EF4-FFF2-40B4-BE49-F238E27FC236}">
                <a16:creationId xmlns:a16="http://schemas.microsoft.com/office/drawing/2014/main" id="{FB644844-8C0E-4299-8E1E-F9DE66FABA74}"/>
              </a:ext>
            </a:extLst>
          </p:cNvPr>
          <p:cNvPicPr/>
          <p:nvPr/>
        </p:nvPicPr>
        <p:blipFill rotWithShape="1">
          <a:blip r:embed="rId5" r:link="rId6">
            <a:extLst>
              <a:ext uri="{28A0092B-C50C-407E-A947-70E740481C1C}">
                <a14:useLocalDpi xmlns:a14="http://schemas.microsoft.com/office/drawing/2010/main" val="0"/>
              </a:ext>
            </a:extLst>
          </a:blip>
          <a:srcRect l="17716" r="29342" b="1"/>
          <a:stretch>
            <a:fillRect/>
          </a:stretch>
        </p:blipFill>
        <p:spPr bwMode="auto">
          <a:xfrm rot="5400000">
            <a:off x="2181041" y="-97079"/>
            <a:ext cx="2010551" cy="2848177"/>
          </a:xfrm>
          <a:prstGeom prst="rect">
            <a:avLst/>
          </a:prstGeom>
          <a:noFill/>
        </p:spPr>
      </p:pic>
      <p:pic>
        <p:nvPicPr>
          <p:cNvPr id="6148" name="Picture 7"/>
          <p:cNvPicPr>
            <a:picLocks noChangeAspect="1" noChangeArrowheads="1"/>
          </p:cNvPicPr>
          <p:nvPr/>
        </p:nvPicPr>
        <p:blipFill rotWithShape="1">
          <a:blip r:embed="rId7">
            <a:extLst>
              <a:ext uri="{28A0092B-C50C-407E-A947-70E740481C1C}">
                <a14:useLocalDpi xmlns:a14="http://schemas.microsoft.com/office/drawing/2010/main" val="0"/>
              </a:ext>
            </a:extLst>
          </a:blip>
          <a:srcRect r="-1" b="5540"/>
          <a:stretch/>
        </p:blipFill>
        <p:spPr bwMode="auto">
          <a:xfrm>
            <a:off x="1762225" y="2422097"/>
            <a:ext cx="2846070" cy="20138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noChangeArrowheads="1"/>
          </p:cNvPicPr>
          <p:nvPr/>
        </p:nvPicPr>
        <p:blipFill rotWithShape="1">
          <a:blip r:embed="rId8">
            <a:extLst>
              <a:ext uri="{28A0092B-C50C-407E-A947-70E740481C1C}">
                <a14:useLocalDpi xmlns:a14="http://schemas.microsoft.com/office/drawing/2010/main" val="0"/>
              </a:ext>
            </a:extLst>
          </a:blip>
          <a:srcRect l="18504" r="20015" b="-2"/>
          <a:stretch/>
        </p:blipFill>
        <p:spPr bwMode="auto">
          <a:xfrm>
            <a:off x="4675911" y="321733"/>
            <a:ext cx="2845104" cy="411132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9"/>
          <p:cNvPicPr>
            <a:picLocks noChangeAspect="1" noChangeArrowheads="1"/>
          </p:cNvPicPr>
          <p:nvPr/>
        </p:nvPicPr>
        <p:blipFill rotWithShape="1">
          <a:blip r:embed="rId9">
            <a:extLst>
              <a:ext uri="{28A0092B-C50C-407E-A947-70E740481C1C}">
                <a14:useLocalDpi xmlns:a14="http://schemas.microsoft.com/office/drawing/2010/main" val="0"/>
              </a:ext>
            </a:extLst>
          </a:blip>
          <a:srcRect l="17026" r="13514" b="-3"/>
          <a:stretch/>
        </p:blipFill>
        <p:spPr bwMode="auto">
          <a:xfrm>
            <a:off x="7588632" y="321734"/>
            <a:ext cx="2848488" cy="411132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8"/>
          <p:cNvPicPr>
            <a:picLocks noChangeAspect="1" noChangeArrowheads="1"/>
          </p:cNvPicPr>
          <p:nvPr/>
        </p:nvPicPr>
        <p:blipFill rotWithShape="1">
          <a:blip r:embed="rId10">
            <a:extLst>
              <a:ext uri="{28A0092B-C50C-407E-A947-70E740481C1C}">
                <a14:useLocalDpi xmlns:a14="http://schemas.microsoft.com/office/drawing/2010/main" val="0"/>
              </a:ext>
            </a:extLst>
          </a:blip>
          <a:srcRect l="11147" r="10503" b="2"/>
          <a:stretch/>
        </p:blipFill>
        <p:spPr bwMode="auto">
          <a:xfrm>
            <a:off x="1762225" y="4525716"/>
            <a:ext cx="2846070" cy="20105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7" name="Straight Connector 76">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63950" y="5694097"/>
            <a:ext cx="41148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3" name="Audio 2">
            <a:hlinkClick r:id="" action="ppaction://media"/>
            <a:extLst>
              <a:ext uri="{FF2B5EF4-FFF2-40B4-BE49-F238E27FC236}">
                <a16:creationId xmlns:a16="http://schemas.microsoft.com/office/drawing/2014/main" id="{3CD2F645-C308-F085-BDA6-375894953505}"/>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72902035"/>
      </p:ext>
    </p:extLst>
  </p:cSld>
  <p:clrMapOvr>
    <a:masterClrMapping/>
  </p:clrMapOvr>
  <p:transition advTm="4216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050"/>
          <p:cNvSpPr>
            <a:spLocks noGrp="1" noChangeArrowheads="1"/>
          </p:cNvSpPr>
          <p:nvPr>
            <p:ph type="title"/>
          </p:nvPr>
        </p:nvSpPr>
        <p:spPr>
          <a:xfrm>
            <a:off x="1941328" y="609600"/>
            <a:ext cx="8229600" cy="1143000"/>
          </a:xfrm>
        </p:spPr>
        <p:txBody>
          <a:bodyPr>
            <a:normAutofit fontScale="90000"/>
          </a:bodyPr>
          <a:lstStyle/>
          <a:p>
            <a:pPr algn="ctr" eaLnBrk="1" fontAlgn="auto" hangingPunct="1">
              <a:spcAft>
                <a:spcPts val="0"/>
              </a:spcAft>
              <a:defRPr/>
            </a:pPr>
            <a:r>
              <a:rPr lang="en-US" sz="4400" b="1">
                <a:solidFill>
                  <a:srgbClr val="FFFF00"/>
                </a:solidFill>
              </a:rPr>
              <a:t>History of Department of Developmental Services</a:t>
            </a:r>
            <a:br>
              <a:rPr lang="en-US" sz="4000"/>
            </a:br>
            <a:endParaRPr lang="en-US" sz="4000" dirty="0"/>
          </a:p>
        </p:txBody>
      </p:sp>
      <p:sp>
        <p:nvSpPr>
          <p:cNvPr id="8195" name="Rectangle 2051"/>
          <p:cNvSpPr>
            <a:spLocks noGrp="1" noChangeArrowheads="1"/>
          </p:cNvSpPr>
          <p:nvPr>
            <p:ph sz="half" idx="1"/>
          </p:nvPr>
        </p:nvSpPr>
        <p:spPr>
          <a:xfrm>
            <a:off x="4419600" y="2133600"/>
            <a:ext cx="3276600" cy="2362200"/>
          </a:xfrm>
        </p:spPr>
        <p:txBody>
          <a:bodyPr>
            <a:normAutofit fontScale="85000" lnSpcReduction="20000"/>
          </a:bodyPr>
          <a:lstStyle/>
          <a:p>
            <a:pPr marL="274320" indent="-274320" eaLnBrk="1" fontAlgn="auto" hangingPunct="1">
              <a:lnSpc>
                <a:spcPct val="90000"/>
              </a:lnSpc>
              <a:spcAft>
                <a:spcPts val="0"/>
              </a:spcAft>
              <a:buClr>
                <a:schemeClr val="accent3"/>
              </a:buClr>
              <a:buFontTx/>
              <a:buNone/>
              <a:defRPr/>
            </a:pPr>
            <a:r>
              <a:rPr lang="en-US"/>
              <a:t>       </a:t>
            </a:r>
          </a:p>
          <a:p>
            <a:pPr marL="274320" indent="-274320" eaLnBrk="1" fontAlgn="auto" hangingPunct="1">
              <a:lnSpc>
                <a:spcPct val="90000"/>
              </a:lnSpc>
              <a:spcAft>
                <a:spcPts val="0"/>
              </a:spcAft>
              <a:buClr>
                <a:schemeClr val="accent3"/>
              </a:buClr>
              <a:buFont typeface="Wingdings 2"/>
              <a:buChar char=""/>
              <a:defRPr/>
            </a:pPr>
            <a:r>
              <a:rPr lang="en-US"/>
              <a:t>Institutions</a:t>
            </a:r>
          </a:p>
          <a:p>
            <a:pPr marL="274320" indent="-274320" eaLnBrk="1" fontAlgn="auto" hangingPunct="1">
              <a:lnSpc>
                <a:spcPct val="90000"/>
              </a:lnSpc>
              <a:spcAft>
                <a:spcPts val="0"/>
              </a:spcAft>
              <a:buClr>
                <a:schemeClr val="accent3"/>
              </a:buClr>
              <a:buFont typeface="Wingdings 2"/>
              <a:buChar char=""/>
              <a:defRPr/>
            </a:pPr>
            <a:r>
              <a:rPr lang="en-US"/>
              <a:t>Group Homes</a:t>
            </a:r>
          </a:p>
          <a:p>
            <a:pPr marL="274320" indent="-274320" eaLnBrk="1" fontAlgn="auto" hangingPunct="1">
              <a:lnSpc>
                <a:spcPct val="90000"/>
              </a:lnSpc>
              <a:spcAft>
                <a:spcPts val="0"/>
              </a:spcAft>
              <a:buClr>
                <a:schemeClr val="accent3"/>
              </a:buClr>
              <a:buFont typeface="Wingdings 2"/>
              <a:buChar char=""/>
              <a:defRPr/>
            </a:pPr>
            <a:r>
              <a:rPr lang="en-US"/>
              <a:t>CLA </a:t>
            </a:r>
          </a:p>
          <a:p>
            <a:pPr marL="274320" indent="-274320" eaLnBrk="1" fontAlgn="auto" hangingPunct="1">
              <a:lnSpc>
                <a:spcPct val="90000"/>
              </a:lnSpc>
              <a:spcAft>
                <a:spcPts val="0"/>
              </a:spcAft>
              <a:buClr>
                <a:schemeClr val="accent3"/>
              </a:buClr>
              <a:buFont typeface="Wingdings 2"/>
              <a:buChar char=""/>
              <a:defRPr/>
            </a:pPr>
            <a:r>
              <a:rPr lang="en-US"/>
              <a:t>CCH</a:t>
            </a:r>
          </a:p>
          <a:p>
            <a:pPr marL="274320" indent="-274320" eaLnBrk="1" fontAlgn="auto" hangingPunct="1">
              <a:lnSpc>
                <a:spcPct val="90000"/>
              </a:lnSpc>
              <a:spcAft>
                <a:spcPts val="0"/>
              </a:spcAft>
              <a:buClr>
                <a:schemeClr val="accent3"/>
              </a:buClr>
              <a:buFont typeface="Wingdings 2"/>
              <a:buChar char=""/>
              <a:defRPr/>
            </a:pPr>
            <a:r>
              <a:rPr lang="en-US"/>
              <a:t>Independent Living</a:t>
            </a:r>
          </a:p>
          <a:p>
            <a:pPr marL="274320" indent="-274320" eaLnBrk="1" fontAlgn="auto" hangingPunct="1">
              <a:lnSpc>
                <a:spcPct val="90000"/>
              </a:lnSpc>
              <a:spcAft>
                <a:spcPts val="0"/>
              </a:spcAft>
              <a:buClr>
                <a:schemeClr val="accent3"/>
              </a:buClr>
              <a:buFont typeface="Wingdings 2"/>
              <a:buChar char=""/>
              <a:defRPr/>
            </a:pPr>
            <a:r>
              <a:rPr lang="en-US"/>
              <a:t>Living at Home</a:t>
            </a:r>
            <a:endParaRPr lang="en-US" dirty="0"/>
          </a:p>
        </p:txBody>
      </p:sp>
      <p:pic>
        <p:nvPicPr>
          <p:cNvPr id="11268" name="Picture 2054" descr="Group Home in Old Saybrook, Connecticut, to Open Despite Opposition"/>
          <p:cNvPicPr>
            <a:picLocks noChangeAspect="1" noChangeArrowheads="1"/>
          </p:cNvPicPr>
          <p:nvPr/>
        </p:nvPicPr>
        <p:blipFill>
          <a:blip r:embed="rId5"/>
          <a:srcRect/>
          <a:stretch>
            <a:fillRect/>
          </a:stretch>
        </p:blipFill>
        <p:spPr bwMode="auto">
          <a:xfrm>
            <a:off x="7696200" y="2362200"/>
            <a:ext cx="2362200" cy="1771650"/>
          </a:xfrm>
          <a:prstGeom prst="rect">
            <a:avLst/>
          </a:prstGeom>
          <a:noFill/>
          <a:ln w="9525">
            <a:noFill/>
            <a:miter lim="800000"/>
            <a:headEnd/>
            <a:tailEnd/>
          </a:ln>
        </p:spPr>
      </p:pic>
      <p:pic>
        <p:nvPicPr>
          <p:cNvPr id="11269" name="Picture 2056" descr="Lawrence Hall Group Home">
            <a:hlinkClick r:id="rId6"/>
          </p:cNvPr>
          <p:cNvPicPr>
            <a:picLocks noChangeAspect="1" noChangeArrowheads="1"/>
          </p:cNvPicPr>
          <p:nvPr/>
        </p:nvPicPr>
        <p:blipFill>
          <a:blip r:embed="rId7"/>
          <a:srcRect/>
          <a:stretch>
            <a:fillRect/>
          </a:stretch>
        </p:blipFill>
        <p:spPr bwMode="auto">
          <a:xfrm>
            <a:off x="1981200" y="2209800"/>
            <a:ext cx="2438400" cy="1836738"/>
          </a:xfrm>
          <a:prstGeom prst="rect">
            <a:avLst/>
          </a:prstGeom>
          <a:noFill/>
          <a:ln w="9525">
            <a:noFill/>
            <a:miter lim="800000"/>
            <a:headEnd/>
            <a:tailEnd/>
          </a:ln>
        </p:spPr>
      </p:pic>
      <p:pic>
        <p:nvPicPr>
          <p:cNvPr id="11270" name="Picture 2058" descr="Saw Mill Group Home">
            <a:hlinkClick r:id="rId8"/>
          </p:cNvPr>
          <p:cNvPicPr>
            <a:picLocks noChangeAspect="1" noChangeArrowheads="1"/>
          </p:cNvPicPr>
          <p:nvPr/>
        </p:nvPicPr>
        <p:blipFill>
          <a:blip r:embed="rId9"/>
          <a:srcRect/>
          <a:stretch>
            <a:fillRect/>
          </a:stretch>
        </p:blipFill>
        <p:spPr bwMode="auto">
          <a:xfrm>
            <a:off x="7696200" y="4495800"/>
            <a:ext cx="2364668" cy="1780710"/>
          </a:xfrm>
          <a:prstGeom prst="rect">
            <a:avLst/>
          </a:prstGeom>
          <a:noFill/>
          <a:ln w="9525">
            <a:noFill/>
            <a:miter lim="800000"/>
            <a:headEnd/>
            <a:tailEnd/>
          </a:ln>
        </p:spPr>
      </p:pic>
      <p:pic>
        <p:nvPicPr>
          <p:cNvPr id="11271" name="Picture 2060" descr="sbts">
            <a:hlinkClick r:id="rId10"/>
          </p:cNvPr>
          <p:cNvPicPr>
            <a:picLocks noChangeAspect="1" noChangeArrowheads="1"/>
          </p:cNvPicPr>
          <p:nvPr/>
        </p:nvPicPr>
        <p:blipFill>
          <a:blip r:embed="rId11"/>
          <a:srcRect/>
          <a:stretch>
            <a:fillRect/>
          </a:stretch>
        </p:blipFill>
        <p:spPr bwMode="auto">
          <a:xfrm>
            <a:off x="1981200" y="4419600"/>
            <a:ext cx="2514600" cy="1885950"/>
          </a:xfrm>
          <a:prstGeom prst="rect">
            <a:avLst/>
          </a:prstGeom>
          <a:noFill/>
          <a:ln w="9525">
            <a:noFill/>
            <a:miter lim="800000"/>
            <a:headEnd/>
            <a:tailEnd/>
          </a:ln>
        </p:spPr>
      </p:pic>
      <p:pic>
        <p:nvPicPr>
          <p:cNvPr id="3" name="Audio 2">
            <a:hlinkClick r:id="" action="ppaction://media"/>
            <a:extLst>
              <a:ext uri="{FF2B5EF4-FFF2-40B4-BE49-F238E27FC236}">
                <a16:creationId xmlns:a16="http://schemas.microsoft.com/office/drawing/2014/main" id="{C9E95944-2F8E-3B98-85D1-F010F294F11C}"/>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94306487"/>
      </p:ext>
    </p:extLst>
  </p:cSld>
  <p:clrMapOvr>
    <a:masterClrMapping/>
  </p:clrMapOvr>
  <mc:AlternateContent xmlns:mc="http://schemas.openxmlformats.org/markup-compatibility/2006" xmlns:p14="http://schemas.microsoft.com/office/powerpoint/2010/main">
    <mc:Choice Requires="p14">
      <p:transition spd="slow" p14:dur="2000" advTm="258702"/>
    </mc:Choice>
    <mc:Fallback xmlns="">
      <p:transition spd="slow" advTm="258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752600" y="503238"/>
            <a:ext cx="8763000" cy="1630362"/>
          </a:xfrm>
        </p:spPr>
        <p:txBody>
          <a:bodyPr>
            <a:noAutofit/>
          </a:bodyPr>
          <a:lstStyle/>
          <a:p>
            <a:pPr eaLnBrk="1" fontAlgn="auto" hangingPunct="1">
              <a:spcAft>
                <a:spcPts val="0"/>
              </a:spcAft>
              <a:defRPr/>
            </a:pPr>
            <a:r>
              <a:rPr lang="en-US" sz="4000" dirty="0"/>
              <a:t>Who does CT Department of Developmental Services (DDS) Serve?</a:t>
            </a:r>
          </a:p>
        </p:txBody>
      </p:sp>
      <p:sp>
        <p:nvSpPr>
          <p:cNvPr id="12291" name="Rectangle 3"/>
          <p:cNvSpPr>
            <a:spLocks noGrp="1" noChangeArrowheads="1"/>
          </p:cNvSpPr>
          <p:nvPr>
            <p:ph idx="1"/>
          </p:nvPr>
        </p:nvSpPr>
        <p:spPr>
          <a:xfrm>
            <a:off x="1828800" y="2481943"/>
            <a:ext cx="8229600" cy="3429000"/>
          </a:xfrm>
        </p:spPr>
        <p:txBody>
          <a:bodyPr/>
          <a:lstStyle/>
          <a:p>
            <a:pPr eaLnBrk="1" hangingPunct="1"/>
            <a:r>
              <a:rPr lang="en-US" dirty="0"/>
              <a:t>Connecticut Population: 3.5 million</a:t>
            </a:r>
          </a:p>
          <a:p>
            <a:pPr lvl="1" eaLnBrk="1" hangingPunct="1"/>
            <a:r>
              <a:rPr lang="en-US" dirty="0"/>
              <a:t>2.17% have Intellectual Disability (76,000)</a:t>
            </a:r>
          </a:p>
          <a:p>
            <a:pPr lvl="1" eaLnBrk="1" hangingPunct="1"/>
            <a:r>
              <a:rPr lang="en-US" dirty="0"/>
              <a:t>80% are not Clients of DDS (62,000)</a:t>
            </a:r>
          </a:p>
          <a:p>
            <a:pPr lvl="1" eaLnBrk="1" hangingPunct="1"/>
            <a:r>
              <a:rPr lang="en-US" dirty="0"/>
              <a:t>20% receive services DDS (19,000)</a:t>
            </a:r>
          </a:p>
        </p:txBody>
      </p:sp>
      <p:pic>
        <p:nvPicPr>
          <p:cNvPr id="4" name="irc_mi" descr="Image result for map of ct">
            <a:hlinkClick r:id="rId5"/>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42114" y="4822371"/>
            <a:ext cx="1915205" cy="1654630"/>
          </a:xfrm>
          <a:prstGeom prst="rect">
            <a:avLst/>
          </a:prstGeom>
          <a:noFill/>
          <a:ln>
            <a:noFill/>
          </a:ln>
        </p:spPr>
      </p:pic>
      <p:pic>
        <p:nvPicPr>
          <p:cNvPr id="3" name="Audio 2">
            <a:hlinkClick r:id="" action="ppaction://media"/>
            <a:extLst>
              <a:ext uri="{FF2B5EF4-FFF2-40B4-BE49-F238E27FC236}">
                <a16:creationId xmlns:a16="http://schemas.microsoft.com/office/drawing/2014/main" id="{2EE9EAF6-A695-025B-86EF-08B124C1FEF6}"/>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6776141"/>
      </p:ext>
    </p:extLst>
  </p:cSld>
  <p:clrMapOvr>
    <a:masterClrMapping/>
  </p:clrMapOvr>
  <p:transition advTm="5484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Freeform: Shape 7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7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2" name="Rectangle 2"/>
          <p:cNvSpPr>
            <a:spLocks noGrp="1" noChangeArrowheads="1"/>
          </p:cNvSpPr>
          <p:nvPr>
            <p:ph type="title"/>
          </p:nvPr>
        </p:nvSpPr>
        <p:spPr>
          <a:xfrm>
            <a:off x="2171272" y="1012004"/>
            <a:ext cx="2562119" cy="4795408"/>
          </a:xfrm>
        </p:spPr>
        <p:txBody>
          <a:bodyPr>
            <a:normAutofit/>
          </a:bodyPr>
          <a:lstStyle/>
          <a:p>
            <a:pPr eaLnBrk="1" fontAlgn="auto" hangingPunct="1">
              <a:spcAft>
                <a:spcPts val="0"/>
              </a:spcAft>
              <a:defRPr/>
            </a:pPr>
            <a:r>
              <a:rPr lang="en-US">
                <a:solidFill>
                  <a:srgbClr val="FFFFFF"/>
                </a:solidFill>
              </a:rPr>
              <a:t>Eligibility Criteria for Support from DDS</a:t>
            </a:r>
          </a:p>
        </p:txBody>
      </p:sp>
      <p:graphicFrame>
        <p:nvGraphicFramePr>
          <p:cNvPr id="13317" name="Rectangle 3">
            <a:extLst>
              <a:ext uri="{FF2B5EF4-FFF2-40B4-BE49-F238E27FC236}">
                <a16:creationId xmlns:a16="http://schemas.microsoft.com/office/drawing/2014/main" id="{17BBF868-4EBB-4498-B807-E563C55D50CA}"/>
              </a:ext>
            </a:extLst>
          </p:cNvPr>
          <p:cNvGraphicFramePr>
            <a:graphicFrameLocks noGrp="1"/>
          </p:cNvGraphicFramePr>
          <p:nvPr>
            <p:ph idx="1"/>
          </p:nvPr>
        </p:nvGraphicFramePr>
        <p:xfrm>
          <a:off x="5419726" y="470924"/>
          <a:ext cx="4885203" cy="588542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1A20BD70-BA23-2AFD-4D17-78898B150AD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2351842"/>
      </p:ext>
    </p:extLst>
  </p:cSld>
  <p:clrMapOvr>
    <a:masterClrMapping/>
  </p:clrMapOvr>
  <p:transition advTm="3919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70966" y="2100943"/>
            <a:ext cx="2532887" cy="1861886"/>
          </a:xfrm>
          <a:noFill/>
        </p:spPr>
        <p:txBody>
          <a:bodyPr vert="horz" lIns="91440" tIns="45720" rIns="91440" bIns="45720" rtlCol="0" anchor="b">
            <a:normAutofit/>
          </a:bodyPr>
          <a:lstStyle/>
          <a:p>
            <a:pPr algn="r" eaLnBrk="1" hangingPunct="1">
              <a:lnSpc>
                <a:spcPct val="90000"/>
              </a:lnSpc>
            </a:pPr>
            <a:r>
              <a:rPr lang="en-US" sz="3600" b="1" kern="1200" dirty="0">
                <a:solidFill>
                  <a:schemeClr val="tx1"/>
                </a:solidFill>
              </a:rPr>
              <a:t>Preparing Your Office</a:t>
            </a:r>
          </a:p>
        </p:txBody>
      </p:sp>
      <p:pic>
        <p:nvPicPr>
          <p:cNvPr id="4" name="irc_mi" descr="Image result for new handicapped sign">
            <a:hlinkClick r:id="rId4"/>
          </p:cNvPr>
          <p:cNvPicPr>
            <a:picLocks noGrp="1"/>
          </p:cNvPicPr>
          <p:nvPr>
            <p:ph idx="1"/>
          </p:nvPr>
        </p:nvPicPr>
        <p:blipFill rotWithShape="1">
          <a:blip r:embed="rId5">
            <a:extLst>
              <a:ext uri="{28A0092B-C50C-407E-A947-70E740481C1C}">
                <a14:useLocalDpi xmlns:a14="http://schemas.microsoft.com/office/drawing/2010/main" val="0"/>
              </a:ext>
            </a:extLst>
          </a:blip>
          <a:srcRect l="12416" r="5150"/>
          <a:stretch/>
        </p:blipFill>
        <p:spPr bwMode="auto">
          <a:xfrm>
            <a:off x="5014722" y="10"/>
            <a:ext cx="5653278" cy="6857990"/>
          </a:xfrm>
          <a:prstGeom prst="rect">
            <a:avLst/>
          </a:prstGeom>
          <a:noFill/>
        </p:spPr>
      </p:pic>
      <p:pic>
        <p:nvPicPr>
          <p:cNvPr id="5" name="Audio 4">
            <a:hlinkClick r:id="" action="ppaction://media"/>
            <a:extLst>
              <a:ext uri="{FF2B5EF4-FFF2-40B4-BE49-F238E27FC236}">
                <a16:creationId xmlns:a16="http://schemas.microsoft.com/office/drawing/2014/main" id="{EB781B34-F61C-78C8-49D4-8BA8E8620D1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02139824"/>
      </p:ext>
    </p:extLst>
  </p:cSld>
  <p:clrMapOvr>
    <a:masterClrMapping/>
  </p:clrMapOvr>
  <mc:AlternateContent xmlns:mc="http://schemas.openxmlformats.org/markup-compatibility/2006" xmlns:p14="http://schemas.microsoft.com/office/powerpoint/2010/main">
    <mc:Choice Requires="p14">
      <p:transition spd="slow" p14:dur="2000" advTm="53344"/>
    </mc:Choice>
    <mc:Fallback xmlns="">
      <p:transition spd="slow" advTm="53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5"/>
          <p:cNvSpPr txBox="1">
            <a:spLocks/>
          </p:cNvSpPr>
          <p:nvPr/>
        </p:nvSpPr>
        <p:spPr>
          <a:xfrm>
            <a:off x="2011326" y="1598428"/>
            <a:ext cx="8229600" cy="4876800"/>
          </a:xfrm>
          <a:prstGeom prst="rect">
            <a:avLst/>
          </a:prstGeom>
          <a:solidFill>
            <a:schemeClr val="bg1"/>
          </a:solidFill>
        </p:spPr>
        <p:txBody>
          <a:bodyPr vert="horz" lIns="91440" tIns="45720" rIns="91440" bIns="45720" rtlCol="0">
            <a:norm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marL="0" indent="0" algn="ctr">
              <a:buClr>
                <a:srgbClr val="93A299"/>
              </a:buClr>
              <a:buFont typeface="Arial" pitchFamily="34" charset="0"/>
              <a:buNone/>
            </a:pPr>
            <a:endParaRPr lang="en-US" sz="2400" dirty="0">
              <a:solidFill>
                <a:prstClr val="black"/>
              </a:solidFill>
              <a:latin typeface="Arial"/>
            </a:endParaRPr>
          </a:p>
          <a:p>
            <a:pPr>
              <a:buClr>
                <a:srgbClr val="93A299"/>
              </a:buClr>
            </a:pPr>
            <a:endParaRPr lang="en-US" sz="2400" dirty="0">
              <a:solidFill>
                <a:srgbClr val="FFFFFF"/>
              </a:solidFill>
              <a:latin typeface="Arial"/>
            </a:endParaRPr>
          </a:p>
        </p:txBody>
      </p:sp>
      <p:sp>
        <p:nvSpPr>
          <p:cNvPr id="3" name="Content Placeholder 5"/>
          <p:cNvSpPr txBox="1">
            <a:spLocks/>
          </p:cNvSpPr>
          <p:nvPr/>
        </p:nvSpPr>
        <p:spPr>
          <a:xfrm>
            <a:off x="1981200" y="1580707"/>
            <a:ext cx="8229600" cy="4876800"/>
          </a:xfrm>
          <a:prstGeom prst="rect">
            <a:avLst/>
          </a:prstGeom>
          <a:solidFill>
            <a:schemeClr val="bg1"/>
          </a:solidFill>
        </p:spPr>
        <p:txBody>
          <a:bodyPr vert="horz" lIns="91440" tIns="45720" rIns="91440" bIns="45720" rtlCol="0">
            <a:norm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marL="0" indent="0" algn="ctr">
              <a:buClr>
                <a:srgbClr val="93A299"/>
              </a:buClr>
              <a:buFont typeface="Arial" pitchFamily="34" charset="0"/>
              <a:buNone/>
            </a:pPr>
            <a:endParaRPr lang="en-US" sz="2400" dirty="0">
              <a:solidFill>
                <a:prstClr val="black"/>
              </a:solidFill>
              <a:latin typeface="Arial"/>
            </a:endParaRPr>
          </a:p>
          <a:p>
            <a:pPr>
              <a:buClr>
                <a:srgbClr val="93A299"/>
              </a:buClr>
            </a:pPr>
            <a:endParaRPr lang="en-US" sz="2400" dirty="0">
              <a:solidFill>
                <a:srgbClr val="FFFFFF"/>
              </a:solidFill>
              <a:latin typeface="Arial"/>
            </a:endParaRPr>
          </a:p>
        </p:txBody>
      </p:sp>
      <p:sp>
        <p:nvSpPr>
          <p:cNvPr id="4" name="Content Placeholder 5"/>
          <p:cNvSpPr txBox="1">
            <a:spLocks/>
          </p:cNvSpPr>
          <p:nvPr/>
        </p:nvSpPr>
        <p:spPr>
          <a:xfrm>
            <a:off x="1981200" y="1600200"/>
            <a:ext cx="8229600" cy="4876800"/>
          </a:xfrm>
          <a:prstGeom prst="rect">
            <a:avLst/>
          </a:prstGeom>
          <a:solidFill>
            <a:schemeClr val="bg1"/>
          </a:solidFill>
        </p:spPr>
        <p:txBody>
          <a:bodyPr vert="horz" lIns="91440" tIns="45720" rIns="91440" bIns="45720" rtlCol="0">
            <a:norm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marL="0" indent="0" algn="ctr">
              <a:buClr>
                <a:srgbClr val="93A299"/>
              </a:buClr>
              <a:buFont typeface="Arial" pitchFamily="34" charset="0"/>
              <a:buNone/>
            </a:pPr>
            <a:endParaRPr lang="en-US" sz="2400" dirty="0">
              <a:solidFill>
                <a:prstClr val="black"/>
              </a:solidFill>
              <a:latin typeface="Arial"/>
            </a:endParaRPr>
          </a:p>
          <a:p>
            <a:pPr>
              <a:buClr>
                <a:srgbClr val="93A299"/>
              </a:buClr>
            </a:pPr>
            <a:endParaRPr lang="en-US" sz="2400" dirty="0">
              <a:solidFill>
                <a:srgbClr val="FFFFFF"/>
              </a:solidFill>
              <a:latin typeface="Aria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Audio 5">
            <a:hlinkClick r:id="" action="ppaction://media"/>
            <a:extLst>
              <a:ext uri="{FF2B5EF4-FFF2-40B4-BE49-F238E27FC236}">
                <a16:creationId xmlns:a16="http://schemas.microsoft.com/office/drawing/2014/main" id="{61F9FF8B-BD6E-7B40-B69A-8153A2B0138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39092606"/>
      </p:ext>
    </p:extLst>
  </p:cSld>
  <p:clrMapOvr>
    <a:masterClrMapping/>
  </p:clrMapOvr>
  <mc:AlternateContent xmlns:mc="http://schemas.openxmlformats.org/markup-compatibility/2006" xmlns:p14="http://schemas.microsoft.com/office/powerpoint/2010/main">
    <mc:Choice Requires="p14">
      <p:transition spd="slow" p14:dur="2000" advTm="45983"/>
    </mc:Choice>
    <mc:Fallback xmlns="">
      <p:transition spd="slow" advTm="45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524000" y="0"/>
            <a:ext cx="9143998" cy="685799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Audio 2">
            <a:hlinkClick r:id="" action="ppaction://media"/>
            <a:extLst>
              <a:ext uri="{FF2B5EF4-FFF2-40B4-BE49-F238E27FC236}">
                <a16:creationId xmlns:a16="http://schemas.microsoft.com/office/drawing/2014/main" id="{0FCAEC86-4703-FF35-08C7-A34A5AD657E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96099296"/>
      </p:ext>
    </p:extLst>
  </p:cSld>
  <p:clrMapOvr>
    <a:masterClrMapping/>
  </p:clrMapOvr>
  <mc:AlternateContent xmlns:mc="http://schemas.openxmlformats.org/markup-compatibility/2006" xmlns:p14="http://schemas.microsoft.com/office/powerpoint/2010/main">
    <mc:Choice Requires="p14">
      <p:transition spd="slow" p14:dur="2000" advTm="77259"/>
    </mc:Choice>
    <mc:Fallback xmlns="">
      <p:transition spd="slow" advTm="77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800"/>
          </a:p>
        </p:txBody>
      </p:sp>
      <p:sp>
        <p:nvSpPr>
          <p:cNvPr id="16386" name="Rectangle 3"/>
          <p:cNvSpPr>
            <a:spLocks noGrp="1" noChangeArrowheads="1"/>
          </p:cNvSpPr>
          <p:nvPr>
            <p:ph type="title"/>
          </p:nvPr>
        </p:nvSpPr>
        <p:spPr>
          <a:xfrm>
            <a:off x="1108286" y="403681"/>
            <a:ext cx="3867253" cy="1291021"/>
          </a:xfrm>
        </p:spPr>
        <p:txBody>
          <a:bodyPr>
            <a:normAutofit fontScale="90000"/>
          </a:bodyPr>
          <a:lstStyle/>
          <a:p>
            <a:pPr marL="838200" eaLnBrk="1" hangingPunct="1">
              <a:lnSpc>
                <a:spcPct val="90000"/>
              </a:lnSpc>
            </a:pPr>
            <a:r>
              <a:rPr lang="en-US" b="1" dirty="0"/>
              <a:t>Medical History</a:t>
            </a:r>
          </a:p>
        </p:txBody>
      </p:sp>
      <p:sp>
        <p:nvSpPr>
          <p:cNvPr id="16387" name="Rectangle 2"/>
          <p:cNvSpPr>
            <a:spLocks noGrp="1" noChangeArrowheads="1"/>
          </p:cNvSpPr>
          <p:nvPr>
            <p:ph idx="1"/>
          </p:nvPr>
        </p:nvSpPr>
        <p:spPr>
          <a:xfrm>
            <a:off x="2152650" y="1825625"/>
            <a:ext cx="4040626" cy="4351338"/>
          </a:xfrm>
        </p:spPr>
        <p:txBody>
          <a:bodyPr>
            <a:normAutofit/>
          </a:bodyPr>
          <a:lstStyle/>
          <a:p>
            <a:pPr eaLnBrk="1" hangingPunct="1">
              <a:lnSpc>
                <a:spcPct val="90000"/>
              </a:lnSpc>
            </a:pPr>
            <a:r>
              <a:rPr lang="en-US" sz="3000"/>
              <a:t>Diagnosis</a:t>
            </a:r>
          </a:p>
          <a:p>
            <a:pPr eaLnBrk="1" hangingPunct="1">
              <a:lnSpc>
                <a:spcPct val="90000"/>
              </a:lnSpc>
            </a:pPr>
            <a:r>
              <a:rPr lang="en-US" sz="3000"/>
              <a:t>Medical Ailments</a:t>
            </a:r>
          </a:p>
          <a:p>
            <a:pPr eaLnBrk="1" hangingPunct="1">
              <a:lnSpc>
                <a:spcPct val="90000"/>
              </a:lnSpc>
            </a:pPr>
            <a:r>
              <a:rPr lang="en-US" sz="3000"/>
              <a:t>Religion</a:t>
            </a:r>
            <a:endParaRPr lang="en-US" sz="3000" b="1"/>
          </a:p>
          <a:p>
            <a:pPr eaLnBrk="1" hangingPunct="1">
              <a:lnSpc>
                <a:spcPct val="90000"/>
              </a:lnSpc>
            </a:pPr>
            <a:r>
              <a:rPr lang="en-US" sz="3000"/>
              <a:t>Medications</a:t>
            </a:r>
          </a:p>
          <a:p>
            <a:pPr eaLnBrk="1" hangingPunct="1">
              <a:lnSpc>
                <a:spcPct val="90000"/>
              </a:lnSpc>
            </a:pPr>
            <a:r>
              <a:rPr lang="en-US" sz="3000"/>
              <a:t>Staff who know patient well will be able to discuss patient’s cooperative ability</a:t>
            </a:r>
          </a:p>
          <a:p>
            <a:pPr eaLnBrk="1" hangingPunct="1">
              <a:lnSpc>
                <a:spcPct val="90000"/>
              </a:lnSpc>
              <a:buFontTx/>
              <a:buNone/>
            </a:pPr>
            <a:endParaRPr lang="en-US" sz="3000"/>
          </a:p>
        </p:txBody>
      </p:sp>
      <p:pic>
        <p:nvPicPr>
          <p:cNvPr id="16388" name="Picture 4" descr="j0315447"/>
          <p:cNvPicPr>
            <a:picLocks noChangeAspect="1" noChangeArrowheads="1"/>
          </p:cNvPicPr>
          <p:nvPr/>
        </p:nvPicPr>
        <p:blipFill rotWithShape="1">
          <a:blip r:embed="rId5"/>
          <a:srcRect t="5138" r="2" b="2"/>
          <a:stretch/>
        </p:blipFill>
        <p:spPr bwMode="auto">
          <a:xfrm>
            <a:off x="8013970" y="1295416"/>
            <a:ext cx="4178030" cy="5562584"/>
          </a:xfrm>
          <a:custGeom>
            <a:avLst/>
            <a:gdLst>
              <a:gd name="connsiteX0" fmla="*/ 3374687 w 5570706"/>
              <a:gd name="connsiteY0" fmla="*/ 0 h 5562584"/>
              <a:gd name="connsiteX1" fmla="*/ 5521301 w 5570706"/>
              <a:gd name="connsiteY1" fmla="*/ 770615 h 5562584"/>
              <a:gd name="connsiteX2" fmla="*/ 5570706 w 5570706"/>
              <a:gd name="connsiteY2" fmla="*/ 815517 h 5562584"/>
              <a:gd name="connsiteX3" fmla="*/ 5570706 w 5570706"/>
              <a:gd name="connsiteY3" fmla="*/ 5562584 h 5562584"/>
              <a:gd name="connsiteX4" fmla="*/ 808135 w 5570706"/>
              <a:gd name="connsiteY4" fmla="*/ 5562584 h 5562584"/>
              <a:gd name="connsiteX5" fmla="*/ 770615 w 5570706"/>
              <a:gd name="connsiteY5" fmla="*/ 5521302 h 5562584"/>
              <a:gd name="connsiteX6" fmla="*/ 0 w 5570706"/>
              <a:gd name="connsiteY6" fmla="*/ 3374687 h 5562584"/>
              <a:gd name="connsiteX7" fmla="*/ 3374687 w 5570706"/>
              <a:gd name="connsiteY7" fmla="*/ 0 h 5562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p:spPr>
      </p:pic>
      <p:sp>
        <p:nvSpPr>
          <p:cNvPr id="75" name="Oval 74">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6589" y="1656147"/>
            <a:ext cx="409575"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7" name="Arc 76">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5054" y="587517"/>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3" name="Audio 2">
            <a:hlinkClick r:id="" action="ppaction://media"/>
            <a:extLst>
              <a:ext uri="{FF2B5EF4-FFF2-40B4-BE49-F238E27FC236}">
                <a16:creationId xmlns:a16="http://schemas.microsoft.com/office/drawing/2014/main" id="{A9B7D6B3-C0C1-9022-BB7D-CD32E9C9BB6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87391640"/>
      </p:ext>
    </p:extLst>
  </p:cSld>
  <p:clrMapOvr>
    <a:masterClrMapping/>
  </p:clrMapOvr>
  <p:transition advTm="7824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981200" y="457200"/>
            <a:ext cx="8229600" cy="1143000"/>
          </a:xfrm>
        </p:spPr>
        <p:txBody>
          <a:bodyPr/>
          <a:lstStyle/>
          <a:p>
            <a:pPr eaLnBrk="1" hangingPunct="1"/>
            <a:r>
              <a:rPr lang="en-US" sz="4000" b="1" dirty="0">
                <a:solidFill>
                  <a:srgbClr val="FFFF00"/>
                </a:solidFill>
              </a:rPr>
              <a:t>First Contact with Patient </a:t>
            </a:r>
          </a:p>
        </p:txBody>
      </p:sp>
      <p:sp>
        <p:nvSpPr>
          <p:cNvPr id="18435" name="Rectangle 3"/>
          <p:cNvSpPr>
            <a:spLocks noGrp="1" noChangeArrowheads="1"/>
          </p:cNvSpPr>
          <p:nvPr>
            <p:ph type="body" sz="half" idx="1"/>
          </p:nvPr>
        </p:nvSpPr>
        <p:spPr>
          <a:xfrm>
            <a:off x="1426029" y="1711552"/>
            <a:ext cx="4038600" cy="4525963"/>
          </a:xfrm>
        </p:spPr>
        <p:txBody>
          <a:bodyPr/>
          <a:lstStyle/>
          <a:p>
            <a:pPr eaLnBrk="1" hangingPunct="1"/>
            <a:r>
              <a:rPr lang="en-US" sz="2800" dirty="0"/>
              <a:t>Say Hello</a:t>
            </a:r>
          </a:p>
          <a:p>
            <a:pPr eaLnBrk="1" hangingPunct="1"/>
            <a:r>
              <a:rPr lang="en-US" sz="2800" dirty="0"/>
              <a:t>Introduce yourself</a:t>
            </a:r>
          </a:p>
          <a:p>
            <a:pPr eaLnBrk="1" hangingPunct="1"/>
            <a:r>
              <a:rPr lang="en-US" sz="2800" dirty="0"/>
              <a:t>Ask them why they are there</a:t>
            </a:r>
          </a:p>
          <a:p>
            <a:pPr eaLnBrk="1" hangingPunct="1"/>
            <a:r>
              <a:rPr lang="en-US" sz="2800" dirty="0"/>
              <a:t>Address them by name</a:t>
            </a:r>
          </a:p>
          <a:p>
            <a:pPr eaLnBrk="1" hangingPunct="1"/>
            <a:r>
              <a:rPr lang="en-US" sz="2800" dirty="0"/>
              <a:t>They are people with feelings! </a:t>
            </a:r>
          </a:p>
        </p:txBody>
      </p:sp>
      <p:pic>
        <p:nvPicPr>
          <p:cNvPr id="18436" name="Picture 4"/>
          <p:cNvPicPr>
            <a:picLocks noChangeAspect="1" noChangeArrowheads="1"/>
          </p:cNvPicPr>
          <p:nvPr/>
        </p:nvPicPr>
        <p:blipFill>
          <a:blip r:embed="rId5"/>
          <a:srcRect/>
          <a:stretch>
            <a:fillRect/>
          </a:stretch>
        </p:blipFill>
        <p:spPr bwMode="auto">
          <a:xfrm>
            <a:off x="6291942" y="2013856"/>
            <a:ext cx="4702629" cy="3421317"/>
          </a:xfrm>
          <a:prstGeom prst="rect">
            <a:avLst/>
          </a:prstGeom>
          <a:noFill/>
          <a:ln w="9525">
            <a:noFill/>
            <a:miter lim="800000"/>
            <a:headEnd/>
            <a:tailEnd/>
          </a:ln>
        </p:spPr>
      </p:pic>
      <p:pic>
        <p:nvPicPr>
          <p:cNvPr id="3" name="Audio 2">
            <a:hlinkClick r:id="" action="ppaction://media"/>
            <a:extLst>
              <a:ext uri="{FF2B5EF4-FFF2-40B4-BE49-F238E27FC236}">
                <a16:creationId xmlns:a16="http://schemas.microsoft.com/office/drawing/2014/main" id="{626FC41C-3E82-E2F0-8B91-66C4C589C89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0536966"/>
      </p:ext>
    </p:extLst>
  </p:cSld>
  <p:clrMapOvr>
    <a:masterClrMapping/>
  </p:clrMapOvr>
  <p:transition advTm="7706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559442" y="14177"/>
            <a:ext cx="9372600" cy="1738423"/>
          </a:xfrm>
        </p:spPr>
        <p:txBody>
          <a:bodyPr>
            <a:noAutofit/>
          </a:bodyPr>
          <a:lstStyle/>
          <a:p>
            <a:pPr marL="838200" algn="ctr" eaLnBrk="1" fontAlgn="auto" hangingPunct="1">
              <a:spcAft>
                <a:spcPts val="0"/>
              </a:spcAft>
              <a:defRPr/>
            </a:pPr>
            <a:r>
              <a:rPr lang="en-US" sz="3600" b="1" dirty="0">
                <a:solidFill>
                  <a:srgbClr val="FFFF00"/>
                </a:solidFill>
              </a:rPr>
              <a:t>Meet the Person Who Accompanies </a:t>
            </a:r>
            <a:br>
              <a:rPr lang="en-US" sz="3600" b="1" dirty="0">
                <a:solidFill>
                  <a:srgbClr val="FFFF00"/>
                </a:solidFill>
              </a:rPr>
            </a:br>
            <a:r>
              <a:rPr lang="en-US" sz="3600" b="1" dirty="0">
                <a:solidFill>
                  <a:srgbClr val="FFFF00"/>
                </a:solidFill>
              </a:rPr>
              <a:t>Your Patient</a:t>
            </a:r>
          </a:p>
        </p:txBody>
      </p:sp>
      <p:sp>
        <p:nvSpPr>
          <p:cNvPr id="19459" name="Rectangle 3"/>
          <p:cNvSpPr>
            <a:spLocks noGrp="1" noChangeArrowheads="1"/>
          </p:cNvSpPr>
          <p:nvPr>
            <p:ph type="body" sz="half" idx="2"/>
          </p:nvPr>
        </p:nvSpPr>
        <p:spPr>
          <a:xfrm>
            <a:off x="6095999" y="1981200"/>
            <a:ext cx="4836043" cy="5486400"/>
          </a:xfrm>
        </p:spPr>
        <p:txBody>
          <a:bodyPr/>
          <a:lstStyle/>
          <a:p>
            <a:pPr eaLnBrk="1" hangingPunct="1"/>
            <a:r>
              <a:rPr lang="en-US" sz="2400" dirty="0"/>
              <a:t>Go over the medical history together, include the patient in your conversation</a:t>
            </a:r>
          </a:p>
          <a:p>
            <a:pPr eaLnBrk="1" hangingPunct="1"/>
            <a:r>
              <a:rPr lang="en-US" sz="2400" dirty="0"/>
              <a:t>Ask what the dental concerns are</a:t>
            </a:r>
          </a:p>
          <a:p>
            <a:pPr eaLnBrk="1" hangingPunct="1"/>
            <a:r>
              <a:rPr lang="en-US" sz="2400" dirty="0"/>
              <a:t>Go over past dental treatment</a:t>
            </a:r>
          </a:p>
          <a:p>
            <a:pPr eaLnBrk="1" hangingPunct="1"/>
            <a:r>
              <a:rPr lang="en-US" sz="2400" dirty="0"/>
              <a:t>Patient’s tolerance to dental services</a:t>
            </a:r>
          </a:p>
          <a:p>
            <a:pPr eaLnBrk="1" hangingPunct="1"/>
            <a:r>
              <a:rPr lang="en-US" sz="2400" dirty="0"/>
              <a:t>Desired outcome from the patient</a:t>
            </a:r>
          </a:p>
        </p:txBody>
      </p:sp>
      <p:pic>
        <p:nvPicPr>
          <p:cNvPr id="19460" name="Picture 4"/>
          <p:cNvPicPr>
            <a:picLocks noChangeAspect="1" noChangeArrowheads="1"/>
          </p:cNvPicPr>
          <p:nvPr/>
        </p:nvPicPr>
        <p:blipFill>
          <a:blip r:embed="rId5"/>
          <a:srcRect/>
          <a:stretch>
            <a:fillRect/>
          </a:stretch>
        </p:blipFill>
        <p:spPr bwMode="auto">
          <a:xfrm>
            <a:off x="955157" y="2228286"/>
            <a:ext cx="4836043" cy="3392632"/>
          </a:xfrm>
          <a:prstGeom prst="rect">
            <a:avLst/>
          </a:prstGeom>
          <a:noFill/>
          <a:ln w="9525">
            <a:solidFill>
              <a:srgbClr val="0070C0"/>
            </a:solidFill>
            <a:miter lim="800000"/>
            <a:headEnd/>
            <a:tailEnd/>
          </a:ln>
        </p:spPr>
      </p:pic>
      <p:pic>
        <p:nvPicPr>
          <p:cNvPr id="3" name="Audio 2">
            <a:hlinkClick r:id="" action="ppaction://media"/>
            <a:extLst>
              <a:ext uri="{FF2B5EF4-FFF2-40B4-BE49-F238E27FC236}">
                <a16:creationId xmlns:a16="http://schemas.microsoft.com/office/drawing/2014/main" id="{205CB0EC-5F3E-6B4C-FFB2-A90E0AC53AC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77987491"/>
      </p:ext>
    </p:extLst>
  </p:cSld>
  <p:clrMapOvr>
    <a:masterClrMapping/>
  </p:clrMapOvr>
  <p:transition advTm="7614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981200" y="381000"/>
            <a:ext cx="8229600" cy="1143000"/>
          </a:xfrm>
        </p:spPr>
        <p:txBody>
          <a:bodyPr/>
          <a:lstStyle/>
          <a:p>
            <a:pPr marL="838200" indent="-838200" eaLnBrk="1" hangingPunct="1"/>
            <a:r>
              <a:rPr lang="en-US" sz="4000" b="1" i="1" dirty="0">
                <a:solidFill>
                  <a:srgbClr val="FFFF00"/>
                </a:solidFill>
              </a:rPr>
              <a:t>Actual Visit</a:t>
            </a:r>
          </a:p>
        </p:txBody>
      </p:sp>
      <p:sp>
        <p:nvSpPr>
          <p:cNvPr id="20483" name="Rectangle 3"/>
          <p:cNvSpPr>
            <a:spLocks noGrp="1" noChangeArrowheads="1"/>
          </p:cNvSpPr>
          <p:nvPr>
            <p:ph type="body" sz="half" idx="1"/>
          </p:nvPr>
        </p:nvSpPr>
        <p:spPr>
          <a:xfrm>
            <a:off x="1338943" y="1559152"/>
            <a:ext cx="4038600" cy="4525963"/>
          </a:xfrm>
        </p:spPr>
        <p:txBody>
          <a:bodyPr/>
          <a:lstStyle/>
          <a:p>
            <a:pPr eaLnBrk="1" hangingPunct="1"/>
            <a:r>
              <a:rPr lang="en-US" sz="2800" dirty="0"/>
              <a:t>Please do one thing related to dentistry</a:t>
            </a:r>
          </a:p>
          <a:p>
            <a:pPr lvl="1" eaLnBrk="1" hangingPunct="1"/>
            <a:r>
              <a:rPr lang="en-US" dirty="0"/>
              <a:t>Accomplish something</a:t>
            </a:r>
          </a:p>
          <a:p>
            <a:pPr lvl="1" eaLnBrk="1" hangingPunct="1"/>
            <a:r>
              <a:rPr lang="en-US" dirty="0"/>
              <a:t>Oral cancer screening</a:t>
            </a:r>
          </a:p>
          <a:p>
            <a:pPr lvl="1" eaLnBrk="1" hangingPunct="1"/>
            <a:r>
              <a:rPr lang="en-US" dirty="0"/>
              <a:t>Physical non- threatening contact with patient</a:t>
            </a:r>
          </a:p>
        </p:txBody>
      </p:sp>
      <p:pic>
        <p:nvPicPr>
          <p:cNvPr id="20484" name="Picture 4"/>
          <p:cNvPicPr>
            <a:picLocks noChangeAspect="1" noChangeArrowheads="1"/>
          </p:cNvPicPr>
          <p:nvPr/>
        </p:nvPicPr>
        <p:blipFill>
          <a:blip r:embed="rId5"/>
          <a:srcRect/>
          <a:stretch>
            <a:fillRect/>
          </a:stretch>
        </p:blipFill>
        <p:spPr bwMode="auto">
          <a:xfrm>
            <a:off x="7021286" y="1574233"/>
            <a:ext cx="3322638" cy="4495800"/>
          </a:xfrm>
          <a:prstGeom prst="rect">
            <a:avLst/>
          </a:prstGeom>
          <a:noFill/>
          <a:ln w="9525">
            <a:solidFill>
              <a:srgbClr val="00B0F0"/>
            </a:solidFill>
            <a:miter lim="800000"/>
            <a:headEnd/>
            <a:tailEnd/>
          </a:ln>
        </p:spPr>
      </p:pic>
      <p:pic>
        <p:nvPicPr>
          <p:cNvPr id="3" name="Audio 2">
            <a:hlinkClick r:id="" action="ppaction://media"/>
            <a:extLst>
              <a:ext uri="{FF2B5EF4-FFF2-40B4-BE49-F238E27FC236}">
                <a16:creationId xmlns:a16="http://schemas.microsoft.com/office/drawing/2014/main" id="{9F62BF40-6DB8-66E9-3859-6F01747B295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5249886"/>
      </p:ext>
    </p:extLst>
  </p:cSld>
  <p:clrMapOvr>
    <a:masterClrMapping/>
  </p:clrMapOvr>
  <p:transition advTm="5291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981200" y="533400"/>
            <a:ext cx="8229600" cy="1143000"/>
          </a:xfrm>
        </p:spPr>
        <p:txBody>
          <a:bodyPr/>
          <a:lstStyle/>
          <a:p>
            <a:pPr eaLnBrk="1" hangingPunct="1"/>
            <a:r>
              <a:rPr lang="en-US" sz="4000" b="1" i="1">
                <a:solidFill>
                  <a:srgbClr val="FFFF00"/>
                </a:solidFill>
              </a:rPr>
              <a:t>Actual Visit ( Cont.)</a:t>
            </a:r>
            <a:endParaRPr lang="en-US" sz="4000" b="1" i="1" dirty="0">
              <a:solidFill>
                <a:srgbClr val="FFFF00"/>
              </a:solidFill>
            </a:endParaRPr>
          </a:p>
        </p:txBody>
      </p:sp>
      <p:sp>
        <p:nvSpPr>
          <p:cNvPr id="21507" name="Rectangle 3"/>
          <p:cNvSpPr>
            <a:spLocks noGrp="1" noChangeArrowheads="1"/>
          </p:cNvSpPr>
          <p:nvPr>
            <p:ph type="body" sz="half" idx="2"/>
          </p:nvPr>
        </p:nvSpPr>
        <p:spPr>
          <a:xfrm>
            <a:off x="6629399" y="1676401"/>
            <a:ext cx="4452257" cy="4525963"/>
          </a:xfrm>
        </p:spPr>
        <p:txBody>
          <a:bodyPr/>
          <a:lstStyle/>
          <a:p>
            <a:pPr eaLnBrk="1" hangingPunct="1"/>
            <a:r>
              <a:rPr lang="en-US" sz="2400" dirty="0"/>
              <a:t>Do something that is safe</a:t>
            </a:r>
          </a:p>
          <a:p>
            <a:pPr eaLnBrk="1" hangingPunct="1"/>
            <a:r>
              <a:rPr lang="en-US" sz="2400" dirty="0"/>
              <a:t>Try to make sure that the patient feels that he or she has been treated.</a:t>
            </a:r>
          </a:p>
          <a:p>
            <a:pPr eaLnBrk="1" hangingPunct="1"/>
            <a:r>
              <a:rPr lang="en-US" sz="2400" dirty="0"/>
              <a:t>Your perception and the patient’s caregivers perceptions may be different.  </a:t>
            </a:r>
          </a:p>
          <a:p>
            <a:pPr eaLnBrk="1" hangingPunct="1"/>
            <a:r>
              <a:rPr lang="en-US" sz="2400" dirty="0"/>
              <a:t>Make sure you understand their perspective.</a:t>
            </a:r>
          </a:p>
          <a:p>
            <a:pPr eaLnBrk="1" hangingPunct="1"/>
            <a:endParaRPr lang="en-US" sz="2400" dirty="0"/>
          </a:p>
        </p:txBody>
      </p:sp>
      <p:pic>
        <p:nvPicPr>
          <p:cNvPr id="21508" name="Picture 4"/>
          <p:cNvPicPr>
            <a:picLocks noChangeAspect="1" noChangeArrowheads="1"/>
          </p:cNvPicPr>
          <p:nvPr/>
        </p:nvPicPr>
        <p:blipFill>
          <a:blip r:embed="rId5"/>
          <a:srcRect/>
          <a:stretch>
            <a:fillRect/>
          </a:stretch>
        </p:blipFill>
        <p:spPr bwMode="auto">
          <a:xfrm>
            <a:off x="755377" y="2046514"/>
            <a:ext cx="5340623" cy="3382736"/>
          </a:xfrm>
          <a:prstGeom prst="rect">
            <a:avLst/>
          </a:prstGeom>
          <a:noFill/>
          <a:ln w="9525">
            <a:noFill/>
            <a:miter lim="800000"/>
            <a:headEnd/>
            <a:tailEnd/>
          </a:ln>
        </p:spPr>
      </p:pic>
      <p:pic>
        <p:nvPicPr>
          <p:cNvPr id="3" name="Audio 2">
            <a:hlinkClick r:id="" action="ppaction://media"/>
            <a:extLst>
              <a:ext uri="{FF2B5EF4-FFF2-40B4-BE49-F238E27FC236}">
                <a16:creationId xmlns:a16="http://schemas.microsoft.com/office/drawing/2014/main" id="{D3DBE290-98F4-49D1-4D7D-F91C4FC164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96254500"/>
      </p:ext>
    </p:extLst>
  </p:cSld>
  <p:clrMapOvr>
    <a:masterClrMapping/>
  </p:clrMapOvr>
  <p:transition advTm="4964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4"/>
          <p:cNvSpPr>
            <a:spLocks noGrp="1" noChangeArrowheads="1"/>
          </p:cNvSpPr>
          <p:nvPr>
            <p:ph type="title"/>
          </p:nvPr>
        </p:nvSpPr>
        <p:spPr>
          <a:xfrm>
            <a:off x="1943100" y="566058"/>
            <a:ext cx="8305800" cy="780288"/>
          </a:xfrm>
        </p:spPr>
        <p:txBody>
          <a:bodyPr>
            <a:normAutofit/>
          </a:bodyPr>
          <a:lstStyle/>
          <a:p>
            <a:pPr eaLnBrk="1" fontAlgn="auto" hangingPunct="1">
              <a:spcAft>
                <a:spcPts val="0"/>
              </a:spcAft>
              <a:defRPr/>
            </a:pPr>
            <a:r>
              <a:rPr lang="en-US" sz="4000" b="1" dirty="0">
                <a:solidFill>
                  <a:srgbClr val="FFFF00"/>
                </a:solidFill>
              </a:rPr>
              <a:t>Tell</a:t>
            </a:r>
            <a:r>
              <a:rPr lang="en-US" sz="4000" b="1" dirty="0"/>
              <a:t> </a:t>
            </a:r>
            <a:r>
              <a:rPr lang="en-US" sz="4000" b="1" dirty="0">
                <a:solidFill>
                  <a:srgbClr val="FFC000"/>
                </a:solidFill>
              </a:rPr>
              <a:t>Show</a:t>
            </a:r>
            <a:r>
              <a:rPr lang="en-US" sz="4000" b="1" dirty="0"/>
              <a:t> </a:t>
            </a:r>
            <a:r>
              <a:rPr lang="en-US" sz="4000" b="1" dirty="0">
                <a:solidFill>
                  <a:schemeClr val="accent6"/>
                </a:solidFill>
              </a:rPr>
              <a:t>Do</a:t>
            </a:r>
          </a:p>
        </p:txBody>
      </p:sp>
      <p:pic>
        <p:nvPicPr>
          <p:cNvPr id="80901" name="tell show do.AVI">
            <a:hlinkClick r:id="" action="ppaction://media"/>
          </p:cNvPr>
          <p:cNvPicPr>
            <a:picLocks noRot="1" noChangeAspect="1" noChangeArrowheads="1"/>
          </p:cNvPicPr>
          <p:nvPr>
            <a:videoFile r:link="rId1"/>
          </p:nvPr>
        </p:nvPicPr>
        <p:blipFill>
          <a:blip r:embed="rId6"/>
          <a:srcRect/>
          <a:stretch>
            <a:fillRect/>
          </a:stretch>
        </p:blipFill>
        <p:spPr bwMode="auto">
          <a:xfrm>
            <a:off x="3048000" y="1719942"/>
            <a:ext cx="6096000" cy="4572000"/>
          </a:xfrm>
          <a:prstGeom prst="rect">
            <a:avLst/>
          </a:prstGeom>
          <a:noFill/>
          <a:ln w="9525">
            <a:noFill/>
            <a:miter lim="800000"/>
            <a:headEnd/>
            <a:tailEnd/>
          </a:ln>
        </p:spPr>
      </p:pic>
      <p:pic>
        <p:nvPicPr>
          <p:cNvPr id="3" name="Audio 2">
            <a:hlinkClick r:id="" action="ppaction://media"/>
            <a:extLst>
              <a:ext uri="{FF2B5EF4-FFF2-40B4-BE49-F238E27FC236}">
                <a16:creationId xmlns:a16="http://schemas.microsoft.com/office/drawing/2014/main" id="{AB433237-CF0E-105B-F072-17BBB00F58EB}"/>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8277611"/>
      </p:ext>
    </p:extLst>
  </p:cSld>
  <p:clrMapOvr>
    <a:masterClrMapping/>
  </p:clrMapOvr>
  <mc:AlternateContent xmlns:mc="http://schemas.openxmlformats.org/markup-compatibility/2006" xmlns:p14="http://schemas.microsoft.com/office/powerpoint/2010/main">
    <mc:Choice Requires="p14">
      <p:transition spd="slow" p14:dur="2000" advTm="34242"/>
    </mc:Choice>
    <mc:Fallback xmlns="">
      <p:transition spd="slow" advTm="34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090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0901"/>
                                        </p:tgtEl>
                                      </p:cBhvr>
                                    </p:cmd>
                                  </p:childTnLst>
                                </p:cTn>
                              </p:par>
                            </p:childTnLst>
                          </p:cTn>
                        </p:par>
                      </p:childTnLst>
                    </p:cTn>
                  </p:par>
                </p:childTnLst>
              </p:cTn>
              <p:nextCondLst>
                <p:cond evt="onClick" delay="0">
                  <p:tgtEl>
                    <p:spTgt spid="80901"/>
                  </p:tgtEl>
                </p:cond>
              </p:nextCondLst>
            </p:seq>
            <p:video>
              <p:cMediaNode>
                <p:cTn id="12" fill="hold" display="0">
                  <p:stCondLst>
                    <p:cond delay="indefinite"/>
                  </p:stCondLst>
                  <p:endCondLst>
                    <p:cond evt="onNext" delay="0">
                      <p:tgtEl>
                        <p:sldTgt/>
                      </p:tgtEl>
                    </p:cond>
                    <p:cond evt="onPrev" delay="0">
                      <p:tgtEl>
                        <p:sldTgt/>
                      </p:tgtEl>
                    </p:cond>
                  </p:endCondLst>
                </p:cTn>
                <p:tgtEl>
                  <p:spTgt spid="80901"/>
                </p:tgtEl>
              </p:cMediaNode>
            </p:video>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6A1DD-77EE-A35E-FB3C-3ECF03EAF4E2}"/>
              </a:ext>
            </a:extLst>
          </p:cNvPr>
          <p:cNvSpPr>
            <a:spLocks noGrp="1"/>
          </p:cNvSpPr>
          <p:nvPr>
            <p:ph type="title"/>
          </p:nvPr>
        </p:nvSpPr>
        <p:spPr/>
        <p:txBody>
          <a:bodyPr/>
          <a:lstStyle/>
          <a:p>
            <a:r>
              <a:rPr lang="en-US" dirty="0"/>
              <a:t>Making Patient Comfortable </a:t>
            </a:r>
          </a:p>
        </p:txBody>
      </p:sp>
      <p:pic>
        <p:nvPicPr>
          <p:cNvPr id="3" name="Picture 2">
            <a:extLst>
              <a:ext uri="{FF2B5EF4-FFF2-40B4-BE49-F238E27FC236}">
                <a16:creationId xmlns:a16="http://schemas.microsoft.com/office/drawing/2014/main" id="{4FD810AE-AA32-8877-3103-EDAB04A189B8}"/>
              </a:ext>
            </a:extLst>
          </p:cNvPr>
          <p:cNvPicPr>
            <a:picLocks noChangeAspect="1"/>
          </p:cNvPicPr>
          <p:nvPr/>
        </p:nvPicPr>
        <p:blipFill rotWithShape="1">
          <a:blip r:embed="rId4" r:link="rId5">
            <a:extLst>
              <a:ext uri="{28A0092B-C50C-407E-A947-70E740481C1C}">
                <a14:useLocalDpi xmlns:a14="http://schemas.microsoft.com/office/drawing/2010/main" val="0"/>
              </a:ext>
            </a:extLst>
          </a:blip>
          <a:srcRect l="19001" t="15000" r="6999"/>
          <a:stretch>
            <a:fillRect/>
          </a:stretch>
        </p:blipFill>
        <p:spPr bwMode="auto">
          <a:xfrm>
            <a:off x="4343400" y="1524000"/>
            <a:ext cx="3383280" cy="51816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spPr>
      </p:pic>
      <p:pic>
        <p:nvPicPr>
          <p:cNvPr id="5" name="Audio 4">
            <a:hlinkClick r:id="" action="ppaction://media"/>
            <a:extLst>
              <a:ext uri="{FF2B5EF4-FFF2-40B4-BE49-F238E27FC236}">
                <a16:creationId xmlns:a16="http://schemas.microsoft.com/office/drawing/2014/main" id="{47801DA3-E465-5AB0-0334-568D557C168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07699454"/>
      </p:ext>
    </p:extLst>
  </p:cSld>
  <p:clrMapOvr>
    <a:masterClrMapping/>
  </p:clrMapOvr>
  <mc:AlternateContent xmlns:mc="http://schemas.openxmlformats.org/markup-compatibility/2006" xmlns:p14="http://schemas.microsoft.com/office/powerpoint/2010/main">
    <mc:Choice Requires="p14">
      <p:transition spd="slow" p14:dur="2000" advTm="47917"/>
    </mc:Choice>
    <mc:Fallback xmlns="">
      <p:transition spd="slow" advTm="47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US" sz="4000" b="1" dirty="0">
                <a:solidFill>
                  <a:srgbClr val="FFFF00"/>
                </a:solidFill>
              </a:rPr>
              <a:t>Using a Mouth Prop</a:t>
            </a:r>
          </a:p>
        </p:txBody>
      </p:sp>
      <p:pic>
        <p:nvPicPr>
          <p:cNvPr id="23555" name="Picture 4"/>
          <p:cNvPicPr>
            <a:picLocks noChangeAspect="1" noChangeArrowheads="1"/>
          </p:cNvPicPr>
          <p:nvPr/>
        </p:nvPicPr>
        <p:blipFill>
          <a:blip r:embed="rId5"/>
          <a:srcRect/>
          <a:stretch>
            <a:fillRect/>
          </a:stretch>
        </p:blipFill>
        <p:spPr bwMode="auto">
          <a:xfrm>
            <a:off x="1828800" y="2251076"/>
            <a:ext cx="4876800" cy="3159125"/>
          </a:xfrm>
          <a:prstGeom prst="rect">
            <a:avLst/>
          </a:prstGeom>
          <a:noFill/>
          <a:ln w="9525">
            <a:noFill/>
            <a:miter lim="800000"/>
            <a:headEnd/>
            <a:tailEnd/>
          </a:ln>
        </p:spPr>
      </p:pic>
      <p:pic>
        <p:nvPicPr>
          <p:cNvPr id="23556" name="Picture 6" descr="Open Wide Disposable Mouth Rest"/>
          <p:cNvPicPr>
            <a:picLocks noChangeAspect="1" noChangeArrowheads="1"/>
          </p:cNvPicPr>
          <p:nvPr/>
        </p:nvPicPr>
        <p:blipFill>
          <a:blip r:embed="rId6"/>
          <a:srcRect/>
          <a:stretch>
            <a:fillRect/>
          </a:stretch>
        </p:blipFill>
        <p:spPr bwMode="auto">
          <a:xfrm>
            <a:off x="7239000" y="1981200"/>
            <a:ext cx="2647950" cy="3733800"/>
          </a:xfrm>
          <a:prstGeom prst="rect">
            <a:avLst/>
          </a:prstGeom>
          <a:noFill/>
          <a:ln w="9525">
            <a:noFill/>
            <a:miter lim="800000"/>
            <a:headEnd/>
            <a:tailEnd/>
          </a:ln>
        </p:spPr>
      </p:pic>
      <p:sp>
        <p:nvSpPr>
          <p:cNvPr id="23557" name="Rectangle 7"/>
          <p:cNvSpPr>
            <a:spLocks noChangeArrowheads="1"/>
          </p:cNvSpPr>
          <p:nvPr/>
        </p:nvSpPr>
        <p:spPr bwMode="auto">
          <a:xfrm>
            <a:off x="7010400" y="5791201"/>
            <a:ext cx="3448050" cy="366713"/>
          </a:xfrm>
          <a:prstGeom prst="rect">
            <a:avLst/>
          </a:prstGeom>
          <a:noFill/>
          <a:ln w="9525">
            <a:noFill/>
            <a:miter lim="800000"/>
            <a:headEnd/>
            <a:tailEnd/>
          </a:ln>
        </p:spPr>
        <p:txBody>
          <a:bodyPr wrap="square">
            <a:spAutoFit/>
          </a:bodyPr>
          <a:lstStyle/>
          <a:p>
            <a:r>
              <a:rPr lang="en-US" dirty="0"/>
              <a:t>http://www.specializedcare.com/</a:t>
            </a:r>
          </a:p>
        </p:txBody>
      </p:sp>
      <p:pic>
        <p:nvPicPr>
          <p:cNvPr id="3" name="Audio 2">
            <a:hlinkClick r:id="" action="ppaction://media"/>
            <a:extLst>
              <a:ext uri="{FF2B5EF4-FFF2-40B4-BE49-F238E27FC236}">
                <a16:creationId xmlns:a16="http://schemas.microsoft.com/office/drawing/2014/main" id="{7DC01B90-9E0D-6CF0-DFFB-F116DCCD329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00749806"/>
      </p:ext>
    </p:extLst>
  </p:cSld>
  <p:clrMapOvr>
    <a:masterClrMapping/>
  </p:clrMapOvr>
  <p:transition advTm="3146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ABFE404-8D65-4573-A3EF-6DF477936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5940317D-AAD9-4292-B1F8-8636831FD382}"/>
              </a:ext>
            </a:extLst>
          </p:cNvPr>
          <p:cNvSpPr>
            <a:spLocks noGrp="1"/>
          </p:cNvSpPr>
          <p:nvPr>
            <p:ph type="title"/>
          </p:nvPr>
        </p:nvSpPr>
        <p:spPr>
          <a:xfrm>
            <a:off x="2029311" y="4610244"/>
            <a:ext cx="2737278" cy="1714500"/>
          </a:xfrm>
        </p:spPr>
        <p:txBody>
          <a:bodyPr>
            <a:normAutofit/>
          </a:bodyPr>
          <a:lstStyle/>
          <a:p>
            <a:r>
              <a:rPr lang="en-US" sz="2800" dirty="0"/>
              <a:t>What do you notice?</a:t>
            </a:r>
          </a:p>
        </p:txBody>
      </p:sp>
      <p:pic>
        <p:nvPicPr>
          <p:cNvPr id="4" name="Content Placeholder 3">
            <a:extLst>
              <a:ext uri="{FF2B5EF4-FFF2-40B4-BE49-F238E27FC236}">
                <a16:creationId xmlns:a16="http://schemas.microsoft.com/office/drawing/2014/main" id="{3BA145C8-42F7-4B1C-8782-9D83B17FEC9C}"/>
              </a:ext>
            </a:extLst>
          </p:cNvPr>
          <p:cNvPicPr>
            <a:picLocks/>
          </p:cNvPicPr>
          <p:nvPr/>
        </p:nvPicPr>
        <p:blipFill rotWithShape="1">
          <a:blip r:embed="rId5" r:link="rId6">
            <a:extLst>
              <a:ext uri="{28A0092B-C50C-407E-A947-70E740481C1C}">
                <a14:useLocalDpi xmlns:a14="http://schemas.microsoft.com/office/drawing/2010/main" val="0"/>
              </a:ext>
            </a:extLst>
          </a:blip>
          <a:srcRect t="8264" r="5" b="5"/>
          <a:stretch>
            <a:fillRect/>
          </a:stretch>
        </p:blipFill>
        <p:spPr bwMode="auto">
          <a:xfrm rot="5400000">
            <a:off x="1397396" y="1002237"/>
            <a:ext cx="4051011" cy="2787179"/>
          </a:xfrm>
          <a:prstGeom prst="rect">
            <a:avLst/>
          </a:prstGeom>
          <a:noFill/>
        </p:spPr>
      </p:pic>
      <p:pic>
        <p:nvPicPr>
          <p:cNvPr id="5" name="Picture 4">
            <a:extLst>
              <a:ext uri="{FF2B5EF4-FFF2-40B4-BE49-F238E27FC236}">
                <a16:creationId xmlns:a16="http://schemas.microsoft.com/office/drawing/2014/main" id="{2E7B2837-58A2-4D10-9089-CD0D8AE9CDA2}"/>
              </a:ext>
            </a:extLst>
          </p:cNvPr>
          <p:cNvPicPr/>
          <p:nvPr/>
        </p:nvPicPr>
        <p:blipFill rotWithShape="1">
          <a:blip r:embed="rId7" r:link="rId8">
            <a:extLst>
              <a:ext uri="{28A0092B-C50C-407E-A947-70E740481C1C}">
                <a14:useLocalDpi xmlns:a14="http://schemas.microsoft.com/office/drawing/2010/main" val="0"/>
              </a:ext>
            </a:extLst>
          </a:blip>
          <a:srcRect l="5594" r="-3" b="-3"/>
          <a:stretch>
            <a:fillRect/>
          </a:stretch>
        </p:blipFill>
        <p:spPr bwMode="auto">
          <a:xfrm>
            <a:off x="5063508" y="370321"/>
            <a:ext cx="5099178" cy="4051011"/>
          </a:xfrm>
          <a:prstGeom prst="rect">
            <a:avLst/>
          </a:prstGeom>
          <a:noFill/>
        </p:spPr>
      </p:pic>
      <p:cxnSp>
        <p:nvCxnSpPr>
          <p:cNvPr id="14" name="Straight Connector 13">
            <a:extLst>
              <a:ext uri="{FF2B5EF4-FFF2-40B4-BE49-F238E27FC236}">
                <a16:creationId xmlns:a16="http://schemas.microsoft.com/office/drawing/2014/main" id="{AF5191F1-A1C8-4AEE-8007-DF304E42B1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34522" y="4750763"/>
            <a:ext cx="0" cy="13716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86DA33A3-0246-455D-A4F5-BF9F387BEB51}"/>
              </a:ext>
            </a:extLst>
          </p:cNvPr>
          <p:cNvSpPr>
            <a:spLocks noGrp="1"/>
          </p:cNvSpPr>
          <p:nvPr>
            <p:ph idx="1"/>
          </p:nvPr>
        </p:nvSpPr>
        <p:spPr>
          <a:xfrm>
            <a:off x="5118764" y="4610244"/>
            <a:ext cx="5043924" cy="1714500"/>
          </a:xfrm>
        </p:spPr>
        <p:txBody>
          <a:bodyPr anchor="ctr">
            <a:normAutofit/>
          </a:bodyPr>
          <a:lstStyle/>
          <a:p>
            <a:r>
              <a:rPr lang="en-US" sz="2400" dirty="0"/>
              <a:t>Mr. Thirsty</a:t>
            </a:r>
          </a:p>
          <a:p>
            <a:r>
              <a:rPr lang="en-US" sz="2400" dirty="0"/>
              <a:t>I-Phone</a:t>
            </a:r>
          </a:p>
          <a:p>
            <a:r>
              <a:rPr lang="en-US" sz="2400" dirty="0"/>
              <a:t>Doll</a:t>
            </a:r>
          </a:p>
        </p:txBody>
      </p:sp>
      <p:pic>
        <p:nvPicPr>
          <p:cNvPr id="6" name="Audio 5">
            <a:hlinkClick r:id="" action="ppaction://media"/>
            <a:extLst>
              <a:ext uri="{FF2B5EF4-FFF2-40B4-BE49-F238E27FC236}">
                <a16:creationId xmlns:a16="http://schemas.microsoft.com/office/drawing/2014/main" id="{01B4AF17-A5B5-0A15-7B73-5D794B2B01A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56573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12641"/>
    </mc:Choice>
    <mc:Fallback xmlns="">
      <p:transition spd="slow" advTm="112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US" sz="4000" b="1" i="1" dirty="0">
                <a:solidFill>
                  <a:srgbClr val="FFFF00"/>
                </a:solidFill>
              </a:rPr>
              <a:t>Prophylaxis</a:t>
            </a:r>
          </a:p>
        </p:txBody>
      </p:sp>
      <p:pic>
        <p:nvPicPr>
          <p:cNvPr id="24579" name="Picture 4"/>
          <p:cNvPicPr>
            <a:picLocks noChangeAspect="1" noChangeArrowheads="1"/>
          </p:cNvPicPr>
          <p:nvPr/>
        </p:nvPicPr>
        <p:blipFill>
          <a:blip r:embed="rId5"/>
          <a:srcRect/>
          <a:stretch>
            <a:fillRect/>
          </a:stretch>
        </p:blipFill>
        <p:spPr bwMode="auto">
          <a:xfrm>
            <a:off x="3290887" y="1741715"/>
            <a:ext cx="5610225" cy="4200525"/>
          </a:xfrm>
          <a:prstGeom prst="rect">
            <a:avLst/>
          </a:prstGeom>
          <a:noFill/>
          <a:ln w="9525">
            <a:noFill/>
            <a:miter lim="800000"/>
            <a:headEnd/>
            <a:tailEnd/>
          </a:ln>
        </p:spPr>
      </p:pic>
      <p:sp>
        <p:nvSpPr>
          <p:cNvPr id="24580" name="Line 5"/>
          <p:cNvSpPr>
            <a:spLocks noChangeShapeType="1"/>
          </p:cNvSpPr>
          <p:nvPr/>
        </p:nvSpPr>
        <p:spPr bwMode="auto">
          <a:xfrm flipH="1" flipV="1">
            <a:off x="7010400" y="4572000"/>
            <a:ext cx="3048000" cy="76200"/>
          </a:xfrm>
          <a:prstGeom prst="line">
            <a:avLst/>
          </a:prstGeom>
          <a:noFill/>
          <a:ln w="9525">
            <a:solidFill>
              <a:schemeClr val="tx1"/>
            </a:solidFill>
            <a:round/>
            <a:headEnd/>
            <a:tailEnd type="triangle" w="med" len="med"/>
          </a:ln>
        </p:spPr>
        <p:txBody>
          <a:bodyPr/>
          <a:lstStyle/>
          <a:p>
            <a:endParaRPr lang="en-US"/>
          </a:p>
        </p:txBody>
      </p:sp>
      <p:sp>
        <p:nvSpPr>
          <p:cNvPr id="24581" name="Line 6"/>
          <p:cNvSpPr>
            <a:spLocks noChangeShapeType="1"/>
          </p:cNvSpPr>
          <p:nvPr/>
        </p:nvSpPr>
        <p:spPr bwMode="auto">
          <a:xfrm flipV="1">
            <a:off x="2590800" y="5638800"/>
            <a:ext cx="3124200" cy="1219200"/>
          </a:xfrm>
          <a:prstGeom prst="line">
            <a:avLst/>
          </a:prstGeom>
          <a:noFill/>
          <a:ln w="9525">
            <a:solidFill>
              <a:schemeClr val="tx1"/>
            </a:solidFill>
            <a:round/>
            <a:headEnd/>
            <a:tailEnd type="triangle" w="med" len="med"/>
          </a:ln>
        </p:spPr>
        <p:txBody>
          <a:bodyPr/>
          <a:lstStyle/>
          <a:p>
            <a:endParaRPr lang="en-US"/>
          </a:p>
        </p:txBody>
      </p:sp>
      <p:sp>
        <p:nvSpPr>
          <p:cNvPr id="24582" name="Line 7"/>
          <p:cNvSpPr>
            <a:spLocks noChangeShapeType="1"/>
          </p:cNvSpPr>
          <p:nvPr/>
        </p:nvSpPr>
        <p:spPr bwMode="auto">
          <a:xfrm flipV="1">
            <a:off x="2514600" y="4419600"/>
            <a:ext cx="3352800" cy="685800"/>
          </a:xfrm>
          <a:prstGeom prst="line">
            <a:avLst/>
          </a:prstGeom>
          <a:noFill/>
          <a:ln w="9525">
            <a:solidFill>
              <a:schemeClr val="tx1"/>
            </a:solidFill>
            <a:round/>
            <a:headEnd/>
            <a:tailEnd type="triangle" w="med" len="med"/>
          </a:ln>
        </p:spPr>
        <p:txBody>
          <a:bodyPr/>
          <a:lstStyle/>
          <a:p>
            <a:endParaRPr lang="en-US"/>
          </a:p>
        </p:txBody>
      </p:sp>
      <p:pic>
        <p:nvPicPr>
          <p:cNvPr id="3" name="Audio 2">
            <a:hlinkClick r:id="" action="ppaction://media"/>
            <a:extLst>
              <a:ext uri="{FF2B5EF4-FFF2-40B4-BE49-F238E27FC236}">
                <a16:creationId xmlns:a16="http://schemas.microsoft.com/office/drawing/2014/main" id="{F50E004E-868B-7348-BB58-8D715FC45C0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81178309"/>
      </p:ext>
    </p:extLst>
  </p:cSld>
  <p:clrMapOvr>
    <a:masterClrMapping/>
  </p:clrMapOvr>
  <p:transition advTm="5315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p:cNvSpPr>
            <a:spLocks noGrp="1" noChangeArrowheads="1"/>
          </p:cNvSpPr>
          <p:nvPr>
            <p:ph type="title"/>
          </p:nvPr>
        </p:nvSpPr>
        <p:spPr>
          <a:xfrm>
            <a:off x="1981200" y="457200"/>
            <a:ext cx="8229600" cy="1143000"/>
          </a:xfrm>
        </p:spPr>
        <p:txBody>
          <a:bodyPr/>
          <a:lstStyle/>
          <a:p>
            <a:pPr eaLnBrk="1" hangingPunct="1"/>
            <a:r>
              <a:rPr lang="en-US" sz="4000" b="1" i="1" dirty="0">
                <a:solidFill>
                  <a:srgbClr val="FFFF00"/>
                </a:solidFill>
              </a:rPr>
              <a:t>Oral Hygiene</a:t>
            </a:r>
          </a:p>
        </p:txBody>
      </p:sp>
      <p:sp>
        <p:nvSpPr>
          <p:cNvPr id="26627" name="Rectangle 5"/>
          <p:cNvSpPr>
            <a:spLocks noGrp="1" noChangeArrowheads="1"/>
          </p:cNvSpPr>
          <p:nvPr>
            <p:ph type="body" sz="half" idx="1"/>
          </p:nvPr>
        </p:nvSpPr>
        <p:spPr>
          <a:xfrm>
            <a:off x="1981200" y="2057400"/>
            <a:ext cx="3048000" cy="4525963"/>
          </a:xfrm>
        </p:spPr>
        <p:txBody>
          <a:bodyPr/>
          <a:lstStyle/>
          <a:p>
            <a:pPr eaLnBrk="1" hangingPunct="1"/>
            <a:r>
              <a:rPr lang="en-US" sz="2800" b="1" dirty="0">
                <a:solidFill>
                  <a:srgbClr val="FFC000"/>
                </a:solidFill>
              </a:rPr>
              <a:t>Watch and Evaluate</a:t>
            </a:r>
          </a:p>
          <a:p>
            <a:pPr lvl="1" eaLnBrk="1" hangingPunct="1"/>
            <a:r>
              <a:rPr lang="en-US" dirty="0"/>
              <a:t>Dexterity</a:t>
            </a:r>
          </a:p>
          <a:p>
            <a:pPr lvl="1" eaLnBrk="1" hangingPunct="1"/>
            <a:r>
              <a:rPr lang="en-US" dirty="0"/>
              <a:t>Ability to follow verbal instructions</a:t>
            </a:r>
          </a:p>
          <a:p>
            <a:pPr lvl="1" eaLnBrk="1" hangingPunct="1"/>
            <a:r>
              <a:rPr lang="en-US" dirty="0"/>
              <a:t>Not everyone can floss</a:t>
            </a:r>
          </a:p>
        </p:txBody>
      </p:sp>
      <p:pic>
        <p:nvPicPr>
          <p:cNvPr id="143367" name="oral hygiene.AVI">
            <a:hlinkClick r:id="" action="ppaction://media"/>
          </p:cNvPr>
          <p:cNvPicPr>
            <a:picLocks noGrp="1" noRot="1" noChangeAspect="1" noChangeArrowheads="1"/>
          </p:cNvPicPr>
          <p:nvPr>
            <p:ph sz="half" idx="2"/>
            <a:videoFile r:link="rId1"/>
          </p:nvPr>
        </p:nvPicPr>
        <p:blipFill>
          <a:blip r:embed="rId6"/>
          <a:srcRect/>
          <a:stretch>
            <a:fillRect/>
          </a:stretch>
        </p:blipFill>
        <p:spPr>
          <a:xfrm>
            <a:off x="5312228" y="2057400"/>
            <a:ext cx="5257800" cy="3943350"/>
          </a:xfrm>
        </p:spPr>
      </p:pic>
      <p:pic>
        <p:nvPicPr>
          <p:cNvPr id="3" name="Audio 2">
            <a:hlinkClick r:id="" action="ppaction://media"/>
            <a:extLst>
              <a:ext uri="{FF2B5EF4-FFF2-40B4-BE49-F238E27FC236}">
                <a16:creationId xmlns:a16="http://schemas.microsoft.com/office/drawing/2014/main" id="{B29D6530-18C0-9310-D374-9CCF64B50B11}"/>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28405130"/>
      </p:ext>
    </p:extLst>
  </p:cSld>
  <p:clrMapOvr>
    <a:masterClrMapping/>
  </p:clrMapOvr>
  <mc:AlternateContent xmlns:mc="http://schemas.openxmlformats.org/markup-compatibility/2006" xmlns:p14="http://schemas.microsoft.com/office/powerpoint/2010/main">
    <mc:Choice Requires="p14">
      <p:transition spd="slow" p14:dur="2000" advTm="104588"/>
    </mc:Choice>
    <mc:Fallback xmlns="">
      <p:transition spd="slow" advTm="104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336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3367"/>
                                        </p:tgtEl>
                                      </p:cBhvr>
                                    </p:cmd>
                                  </p:childTnLst>
                                </p:cTn>
                              </p:par>
                            </p:childTnLst>
                          </p:cTn>
                        </p:par>
                      </p:childTnLst>
                    </p:cTn>
                  </p:par>
                </p:childTnLst>
              </p:cTn>
              <p:nextCondLst>
                <p:cond evt="onClick" delay="0">
                  <p:tgtEl>
                    <p:spTgt spid="143367"/>
                  </p:tgtEl>
                </p:cond>
              </p:nextCondLst>
            </p:seq>
            <p:video>
              <p:cMediaNode>
                <p:cTn id="12" fill="hold" display="0">
                  <p:stCondLst>
                    <p:cond delay="indefinite"/>
                  </p:stCondLst>
                  <p:endCondLst>
                    <p:cond evt="onNext" delay="0">
                      <p:tgtEl>
                        <p:sldTgt/>
                      </p:tgtEl>
                    </p:cond>
                    <p:cond evt="onPrev" delay="0">
                      <p:tgtEl>
                        <p:sldTgt/>
                      </p:tgtEl>
                    </p:cond>
                  </p:endCondLst>
                </p:cTn>
                <p:tgtEl>
                  <p:spTgt spid="143367"/>
                </p:tgtEl>
              </p:cMediaNode>
            </p:video>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345C7BF-43DC-1299-91A6-51E9BCED44F9}"/>
              </a:ext>
            </a:extLst>
          </p:cNvPr>
          <p:cNvSpPr>
            <a:spLocks noGrp="1"/>
          </p:cNvSpPr>
          <p:nvPr>
            <p:ph type="title"/>
          </p:nvPr>
        </p:nvSpPr>
        <p:spPr/>
        <p:txBody>
          <a:bodyPr/>
          <a:lstStyle/>
          <a:p>
            <a:r>
              <a:rPr lang="en-US" dirty="0"/>
              <a:t>Not always about Calculus</a:t>
            </a:r>
          </a:p>
        </p:txBody>
      </p:sp>
      <p:pic>
        <p:nvPicPr>
          <p:cNvPr id="6" name="Picture 5">
            <a:extLst>
              <a:ext uri="{FF2B5EF4-FFF2-40B4-BE49-F238E27FC236}">
                <a16:creationId xmlns:a16="http://schemas.microsoft.com/office/drawing/2014/main" id="{BBF29456-32AB-9DEA-D8AC-872CFC48ECF3}"/>
              </a:ext>
            </a:extLst>
          </p:cNvPr>
          <p:cNvPicPr>
            <a:picLocks noChangeAspect="1"/>
          </p:cNvPicPr>
          <p:nvPr/>
        </p:nvPicPr>
        <p:blipFill rotWithShape="1">
          <a:blip r:embed="rId4" r:link="rId5">
            <a:extLst>
              <a:ext uri="{28A0092B-C50C-407E-A947-70E740481C1C}">
                <a14:useLocalDpi xmlns:a14="http://schemas.microsoft.com/office/drawing/2010/main" val="0"/>
              </a:ext>
            </a:extLst>
          </a:blip>
          <a:srcRect l="-30442" t="21750" r="28401" b="14375"/>
          <a:stretch>
            <a:fillRect/>
          </a:stretch>
        </p:blipFill>
        <p:spPr bwMode="auto">
          <a:xfrm>
            <a:off x="3200400" y="1668009"/>
            <a:ext cx="4572000" cy="3893820"/>
          </a:xfrm>
          <a:prstGeom prst="rect">
            <a:avLst/>
          </a:prstGeom>
          <a:noFill/>
          <a:ln>
            <a:noFill/>
          </a:ln>
          <a:extLst>
            <a:ext uri="{53640926-AAD7-44D8-BBD7-CCE9431645EC}">
              <a14:shadowObscured xmlns:a14="http://schemas.microsoft.com/office/drawing/2010/main"/>
            </a:ext>
          </a:extLst>
        </p:spPr>
      </p:pic>
      <p:pic>
        <p:nvPicPr>
          <p:cNvPr id="3" name="Audio 2">
            <a:hlinkClick r:id="" action="ppaction://media"/>
            <a:extLst>
              <a:ext uri="{FF2B5EF4-FFF2-40B4-BE49-F238E27FC236}">
                <a16:creationId xmlns:a16="http://schemas.microsoft.com/office/drawing/2014/main" id="{C01751D9-79A7-32A1-2AE5-10FC9C51098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75810002"/>
      </p:ext>
    </p:extLst>
  </p:cSld>
  <p:clrMapOvr>
    <a:masterClrMapping/>
  </p:clrMapOvr>
  <mc:AlternateContent xmlns:mc="http://schemas.openxmlformats.org/markup-compatibility/2006" xmlns:p14="http://schemas.microsoft.com/office/powerpoint/2010/main">
    <mc:Choice Requires="p14">
      <p:transition spd="slow" p14:dur="2000" advTm="27489"/>
    </mc:Choice>
    <mc:Fallback xmlns="">
      <p:transition spd="slow" advTm="27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5229C-2B7F-09A5-8307-233B3E71A148}"/>
              </a:ext>
            </a:extLst>
          </p:cNvPr>
          <p:cNvSpPr>
            <a:spLocks noGrp="1"/>
          </p:cNvSpPr>
          <p:nvPr>
            <p:ph type="title"/>
          </p:nvPr>
        </p:nvSpPr>
        <p:spPr>
          <a:xfrm>
            <a:off x="1981200" y="274638"/>
            <a:ext cx="8229600" cy="1706562"/>
          </a:xfrm>
        </p:spPr>
        <p:txBody>
          <a:bodyPr/>
          <a:lstStyle/>
          <a:p>
            <a:r>
              <a:rPr lang="en-US" dirty="0"/>
              <a:t>Interesting Suction Adaptation:</a:t>
            </a:r>
            <a:br>
              <a:rPr lang="en-US" dirty="0"/>
            </a:br>
            <a:r>
              <a:rPr lang="en-US" sz="4000" dirty="0"/>
              <a:t>Wimberley PP-200 </a:t>
            </a:r>
            <a:r>
              <a:rPr lang="en-US" sz="4000" dirty="0" err="1"/>
              <a:t>Plamp</a:t>
            </a:r>
            <a:r>
              <a:rPr lang="en-US" sz="4000" dirty="0"/>
              <a:t> </a:t>
            </a:r>
            <a:r>
              <a:rPr lang="en-US" sz="4000" dirty="0" err="1"/>
              <a:t>ll</a:t>
            </a:r>
            <a:endParaRPr lang="en-US" sz="4000" dirty="0"/>
          </a:p>
        </p:txBody>
      </p:sp>
      <p:pic>
        <p:nvPicPr>
          <p:cNvPr id="3" name="Picture 2">
            <a:extLst>
              <a:ext uri="{FF2B5EF4-FFF2-40B4-BE49-F238E27FC236}">
                <a16:creationId xmlns:a16="http://schemas.microsoft.com/office/drawing/2014/main" id="{29AD6420-C190-0F5C-2FB7-208830B22DEE}"/>
              </a:ext>
            </a:extLst>
          </p:cNvPr>
          <p:cNvPicPr>
            <a:picLocks noChangeAspect="1"/>
          </p:cNvPicPr>
          <p:nvPr/>
        </p:nvPicPr>
        <p:blipFill rotWithShape="1">
          <a:blip r:embed="rId4" r:link="rId5">
            <a:extLst>
              <a:ext uri="{28A0092B-C50C-407E-A947-70E740481C1C}">
                <a14:useLocalDpi xmlns:a14="http://schemas.microsoft.com/office/drawing/2010/main" val="0"/>
              </a:ext>
            </a:extLst>
          </a:blip>
          <a:srcRect l="13958" t="25000"/>
          <a:stretch>
            <a:fillRect/>
          </a:stretch>
        </p:blipFill>
        <p:spPr bwMode="auto">
          <a:xfrm>
            <a:off x="6703696" y="2124075"/>
            <a:ext cx="3933825" cy="4572000"/>
          </a:xfrm>
          <a:prstGeom prst="rect">
            <a:avLst/>
          </a:prstGeom>
          <a:noFill/>
          <a:ln>
            <a:noFill/>
          </a:ln>
          <a:extLst>
            <a:ext uri="{53640926-AAD7-44D8-BBD7-CCE9431645EC}">
              <a14:shadowObscured xmlns:a14="http://schemas.microsoft.com/office/drawing/2010/main"/>
            </a:ext>
          </a:extLst>
        </p:spPr>
      </p:pic>
      <p:pic>
        <p:nvPicPr>
          <p:cNvPr id="4" name="Picture 3">
            <a:extLst>
              <a:ext uri="{FF2B5EF4-FFF2-40B4-BE49-F238E27FC236}">
                <a16:creationId xmlns:a16="http://schemas.microsoft.com/office/drawing/2014/main" id="{C9C995FF-07B1-50B5-134B-797EDE1A7DC9}"/>
              </a:ext>
            </a:extLst>
          </p:cNvPr>
          <p:cNvPicPr>
            <a:picLocks noChangeAspect="1"/>
          </p:cNvPicPr>
          <p:nvPr/>
        </p:nvPicPr>
        <p:blipFill rotWithShape="1">
          <a:blip r:embed="rId6" r:link="rId7">
            <a:extLst>
              <a:ext uri="{28A0092B-C50C-407E-A947-70E740481C1C}">
                <a14:useLocalDpi xmlns:a14="http://schemas.microsoft.com/office/drawing/2010/main" val="0"/>
              </a:ext>
            </a:extLst>
          </a:blip>
          <a:srcRect t="31406" r="14792"/>
          <a:stretch>
            <a:fillRect/>
          </a:stretch>
        </p:blipFill>
        <p:spPr bwMode="auto">
          <a:xfrm>
            <a:off x="1253220" y="2231572"/>
            <a:ext cx="3895725" cy="4181475"/>
          </a:xfrm>
          <a:prstGeom prst="rect">
            <a:avLst/>
          </a:prstGeom>
          <a:noFill/>
          <a:ln>
            <a:noFill/>
          </a:ln>
          <a:extLst>
            <a:ext uri="{53640926-AAD7-44D8-BBD7-CCE9431645EC}">
              <a14:shadowObscured xmlns:a14="http://schemas.microsoft.com/office/drawing/2010/main"/>
            </a:ext>
          </a:extLst>
        </p:spPr>
      </p:pic>
      <p:pic>
        <p:nvPicPr>
          <p:cNvPr id="6" name="Audio 5">
            <a:hlinkClick r:id="" action="ppaction://media"/>
            <a:extLst>
              <a:ext uri="{FF2B5EF4-FFF2-40B4-BE49-F238E27FC236}">
                <a16:creationId xmlns:a16="http://schemas.microsoft.com/office/drawing/2014/main" id="{EBA5BF66-2CB9-1EF6-74D1-71D2DD540A8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8192536"/>
      </p:ext>
    </p:extLst>
  </p:cSld>
  <p:clrMapOvr>
    <a:masterClrMapping/>
  </p:clrMapOvr>
  <mc:AlternateContent xmlns:mc="http://schemas.openxmlformats.org/markup-compatibility/2006" xmlns:p14="http://schemas.microsoft.com/office/powerpoint/2010/main">
    <mc:Choice Requires="p14">
      <p:transition spd="slow" p14:dur="2000" advTm="51552"/>
    </mc:Choice>
    <mc:Fallback xmlns="">
      <p:transition spd="slow" advTm="51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524000" y="0"/>
            <a:ext cx="9143998" cy="685799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Audio 2">
            <a:hlinkClick r:id="" action="ppaction://media"/>
            <a:extLst>
              <a:ext uri="{FF2B5EF4-FFF2-40B4-BE49-F238E27FC236}">
                <a16:creationId xmlns:a16="http://schemas.microsoft.com/office/drawing/2014/main" id="{5B5CA679-9B55-CBBC-E08F-DED2127A834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44668189"/>
      </p:ext>
    </p:extLst>
  </p:cSld>
  <p:clrMapOvr>
    <a:masterClrMapping/>
  </p:clrMapOvr>
  <mc:AlternateContent xmlns:mc="http://schemas.openxmlformats.org/markup-compatibility/2006" xmlns:p14="http://schemas.microsoft.com/office/powerpoint/2010/main">
    <mc:Choice Requires="p14">
      <p:transition spd="slow" p14:dur="2000" advTm="98320"/>
    </mc:Choice>
    <mc:Fallback xmlns="">
      <p:transition spd="slow" advTm="98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b="1" dirty="0">
                <a:solidFill>
                  <a:srgbClr val="FFFF00"/>
                </a:solidFill>
              </a:rPr>
              <a:t>Be Clear with Instructions</a:t>
            </a:r>
          </a:p>
        </p:txBody>
      </p:sp>
      <p:sp>
        <p:nvSpPr>
          <p:cNvPr id="6" name="Rectangle 5"/>
          <p:cNvSpPr/>
          <p:nvPr/>
        </p:nvSpPr>
        <p:spPr>
          <a:xfrm>
            <a:off x="1186543" y="1752600"/>
            <a:ext cx="5181600" cy="3046988"/>
          </a:xfrm>
          <a:prstGeom prst="rect">
            <a:avLst/>
          </a:prstGeom>
        </p:spPr>
        <p:txBody>
          <a:bodyPr wrap="square">
            <a:spAutoFit/>
          </a:bodyPr>
          <a:lstStyle/>
          <a:p>
            <a:r>
              <a:rPr lang="en-US" altLang="en-US" sz="2400" dirty="0"/>
              <a:t>Prescription for antibiotics says take 3 times a day – patient asks what does that mean?</a:t>
            </a:r>
          </a:p>
          <a:p>
            <a:endParaRPr lang="en-US" altLang="en-US" sz="2400" dirty="0"/>
          </a:p>
          <a:p>
            <a:r>
              <a:rPr lang="en-US" altLang="en-US" sz="2400" dirty="0"/>
              <a:t> He needed to hear: </a:t>
            </a:r>
          </a:p>
          <a:p>
            <a:r>
              <a:rPr lang="en-US" altLang="en-US" sz="2400" dirty="0"/>
              <a:t>	 Take at 7AM</a:t>
            </a:r>
          </a:p>
          <a:p>
            <a:r>
              <a:rPr lang="en-US" altLang="en-US" sz="2400" dirty="0"/>
              <a:t>             	   3PM </a:t>
            </a:r>
          </a:p>
          <a:p>
            <a:r>
              <a:rPr lang="en-US" altLang="en-US" sz="2400" dirty="0"/>
              <a:t>            	   11PM</a:t>
            </a:r>
          </a:p>
        </p:txBody>
      </p:sp>
      <p:pic>
        <p:nvPicPr>
          <p:cNvPr id="4" name="Picture 3" descr="C:\Users\Pulvermacheri\AppData\Local\Temp\Content.Outlook\6JG3VYDP\IMG_1185.JPG"/>
          <p:cNvPicPr/>
          <p:nvPr/>
        </p:nvPicPr>
        <p:blipFill rotWithShape="1">
          <a:blip r:embed="rId4" cstate="print">
            <a:extLst>
              <a:ext uri="{28A0092B-C50C-407E-A947-70E740481C1C}">
                <a14:useLocalDpi xmlns:a14="http://schemas.microsoft.com/office/drawing/2010/main" val="0"/>
              </a:ext>
            </a:extLst>
          </a:blip>
          <a:srcRect r="46154"/>
          <a:stretch/>
        </p:blipFill>
        <p:spPr bwMode="auto">
          <a:xfrm rot="5400000">
            <a:off x="6586363" y="2100437"/>
            <a:ext cx="3471531" cy="4844143"/>
          </a:xfrm>
          <a:prstGeom prst="rect">
            <a:avLst/>
          </a:prstGeom>
          <a:noFill/>
          <a:ln>
            <a:noFill/>
          </a:ln>
        </p:spPr>
      </p:pic>
      <p:pic>
        <p:nvPicPr>
          <p:cNvPr id="3" name="Audio 2">
            <a:hlinkClick r:id="" action="ppaction://media"/>
            <a:extLst>
              <a:ext uri="{FF2B5EF4-FFF2-40B4-BE49-F238E27FC236}">
                <a16:creationId xmlns:a16="http://schemas.microsoft.com/office/drawing/2014/main" id="{9FE6A51E-1606-F954-D14B-8218F4C1BA2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8770852"/>
      </p:ext>
    </p:extLst>
  </p:cSld>
  <p:clrMapOvr>
    <a:masterClrMapping/>
  </p:clrMapOvr>
  <mc:AlternateContent xmlns:mc="http://schemas.openxmlformats.org/markup-compatibility/2006" xmlns:p14="http://schemas.microsoft.com/office/powerpoint/2010/main">
    <mc:Choice Requires="p14">
      <p:transition spd="slow" p14:dur="2000" advTm="61897"/>
    </mc:Choice>
    <mc:Fallback xmlns="">
      <p:transition spd="slow" advTm="61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5EBC18B6-E5C3-4AD1-97A4-E6A3477A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Rectangle 2"/>
          <p:cNvSpPr>
            <a:spLocks noGrp="1" noChangeArrowheads="1"/>
          </p:cNvSpPr>
          <p:nvPr>
            <p:ph type="title"/>
          </p:nvPr>
        </p:nvSpPr>
        <p:spPr>
          <a:xfrm>
            <a:off x="1983486" y="1078992"/>
            <a:ext cx="4704588" cy="1545336"/>
          </a:xfrm>
        </p:spPr>
        <p:txBody>
          <a:bodyPr vert="horz" lIns="91440" tIns="45720" rIns="91440" bIns="45720" rtlCol="0" anchor="b">
            <a:normAutofit/>
          </a:bodyPr>
          <a:lstStyle/>
          <a:p>
            <a:pPr algn="l" eaLnBrk="1" hangingPunct="1">
              <a:lnSpc>
                <a:spcPct val="90000"/>
              </a:lnSpc>
            </a:pPr>
            <a:r>
              <a:rPr lang="en-US" sz="3800" kern="1200">
                <a:solidFill>
                  <a:schemeClr val="tx1"/>
                </a:solidFill>
                <a:latin typeface="+mj-lt"/>
                <a:ea typeface="+mj-ea"/>
                <a:cs typeface="+mj-cs"/>
              </a:rPr>
              <a:t>Strategies for Sensory Relaxation</a:t>
            </a:r>
          </a:p>
        </p:txBody>
      </p:sp>
      <p:sp>
        <p:nvSpPr>
          <p:cNvPr id="76" name="Rectangle 75">
            <a:extLst>
              <a:ext uri="{FF2B5EF4-FFF2-40B4-BE49-F238E27FC236}">
                <a16:creationId xmlns:a16="http://schemas.microsoft.com/office/drawing/2014/main" id="{136A4AB6-B72B-4CC6-ADCF-BE807B6C3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152650" y="431969"/>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B35D540D-9486-4236-952A-F72DC52D7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0344" y="2935541"/>
            <a:ext cx="46634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675" name="Rectangle 18"/>
          <p:cNvSpPr>
            <a:spLocks noGrp="1" noChangeArrowheads="1"/>
          </p:cNvSpPr>
          <p:nvPr>
            <p:ph sz="half" idx="1"/>
          </p:nvPr>
        </p:nvSpPr>
        <p:spPr>
          <a:xfrm>
            <a:off x="1903540" y="3257204"/>
            <a:ext cx="4704588" cy="2825496"/>
          </a:xfrm>
        </p:spPr>
        <p:txBody>
          <a:bodyPr vert="horz" lIns="91440" tIns="45720" rIns="91440" bIns="45720" rtlCol="0">
            <a:normAutofit/>
          </a:bodyPr>
          <a:lstStyle/>
          <a:p>
            <a:pPr indent="-228600" eaLnBrk="1" hangingPunct="1">
              <a:lnSpc>
                <a:spcPct val="90000"/>
              </a:lnSpc>
              <a:buFont typeface="Arial" panose="020B0604020202020204" pitchFamily="34" charset="0"/>
              <a:buChar char="•"/>
            </a:pPr>
            <a:r>
              <a:rPr lang="en-US" sz="1900" b="1" kern="1200" dirty="0"/>
              <a:t>Lead Apron</a:t>
            </a:r>
          </a:p>
          <a:p>
            <a:pPr lvl="1" indent="-228600" eaLnBrk="1" hangingPunct="1">
              <a:lnSpc>
                <a:spcPct val="90000"/>
              </a:lnSpc>
              <a:buFont typeface="Arial" panose="020B0604020202020204" pitchFamily="34" charset="0"/>
              <a:buChar char="•"/>
            </a:pPr>
            <a:r>
              <a:rPr lang="en-US" sz="1900" kern="1200" dirty="0">
                <a:ea typeface="+mn-ea"/>
                <a:cs typeface="+mn-cs"/>
              </a:rPr>
              <a:t>Not a restraint, no consent needed</a:t>
            </a:r>
          </a:p>
          <a:p>
            <a:pPr lvl="1" indent="-228600" eaLnBrk="1" hangingPunct="1">
              <a:lnSpc>
                <a:spcPct val="90000"/>
              </a:lnSpc>
              <a:buFont typeface="Arial" panose="020B0604020202020204" pitchFamily="34" charset="0"/>
              <a:buChar char="•"/>
            </a:pPr>
            <a:r>
              <a:rPr lang="en-US" sz="1900" kern="1200" dirty="0">
                <a:ea typeface="+mn-ea"/>
                <a:cs typeface="+mn-cs"/>
              </a:rPr>
              <a:t>Calming effect</a:t>
            </a:r>
          </a:p>
          <a:p>
            <a:pPr lvl="1" indent="-228600" eaLnBrk="1" hangingPunct="1">
              <a:lnSpc>
                <a:spcPct val="90000"/>
              </a:lnSpc>
              <a:buFont typeface="Arial" panose="020B0604020202020204" pitchFamily="34" charset="0"/>
              <a:buChar char="•"/>
            </a:pPr>
            <a:r>
              <a:rPr lang="en-US" sz="1900" kern="1200" dirty="0">
                <a:ea typeface="+mn-ea"/>
                <a:cs typeface="+mn-cs"/>
              </a:rPr>
              <a:t>Good for hand control</a:t>
            </a:r>
          </a:p>
          <a:p>
            <a:pPr lvl="1" indent="-228600" eaLnBrk="1" hangingPunct="1">
              <a:lnSpc>
                <a:spcPct val="90000"/>
              </a:lnSpc>
              <a:buFont typeface="Arial" panose="020B0604020202020204" pitchFamily="34" charset="0"/>
              <a:buChar char="•"/>
            </a:pPr>
            <a:r>
              <a:rPr lang="en-US" sz="1900" kern="1200" dirty="0">
                <a:ea typeface="+mn-ea"/>
                <a:cs typeface="+mn-cs"/>
              </a:rPr>
              <a:t>Works well for patients with Autism</a:t>
            </a:r>
          </a:p>
        </p:txBody>
      </p:sp>
      <p:pic>
        <p:nvPicPr>
          <p:cNvPr id="3" name="Picture 2">
            <a:extLst>
              <a:ext uri="{FF2B5EF4-FFF2-40B4-BE49-F238E27FC236}">
                <a16:creationId xmlns:a16="http://schemas.microsoft.com/office/drawing/2014/main" id="{F57B8B26-1326-ECBE-0508-7B66025D4113}"/>
              </a:ext>
            </a:extLst>
          </p:cNvPr>
          <p:cNvPicPr>
            <a:picLocks noChangeAspect="1"/>
          </p:cNvPicPr>
          <p:nvPr/>
        </p:nvPicPr>
        <p:blipFill rotWithShape="1">
          <a:blip r:embed="rId5" r:link="rId6">
            <a:extLst>
              <a:ext uri="{28A0092B-C50C-407E-A947-70E740481C1C}">
                <a14:useLocalDpi xmlns:a14="http://schemas.microsoft.com/office/drawing/2010/main" val="0"/>
              </a:ext>
            </a:extLst>
          </a:blip>
          <a:srcRect t="15875" b="44625"/>
          <a:stretch>
            <a:fillRect/>
          </a:stretch>
        </p:blipFill>
        <p:spPr bwMode="auto">
          <a:xfrm>
            <a:off x="7499549" y="554259"/>
            <a:ext cx="3380739" cy="2856453"/>
          </a:xfrm>
          <a:prstGeom prst="rect">
            <a:avLst/>
          </a:prstGeom>
          <a:noFill/>
          <a:ln>
            <a:noFill/>
          </a:ln>
          <a:extLst>
            <a:ext uri="{53640926-AAD7-44D8-BBD7-CCE9431645EC}">
              <a14:shadowObscured xmlns:a14="http://schemas.microsoft.com/office/drawing/2010/main"/>
            </a:ext>
          </a:extLst>
        </p:spPr>
      </p:pic>
      <p:pic>
        <p:nvPicPr>
          <p:cNvPr id="4" name="Picture 3">
            <a:extLst>
              <a:ext uri="{FF2B5EF4-FFF2-40B4-BE49-F238E27FC236}">
                <a16:creationId xmlns:a16="http://schemas.microsoft.com/office/drawing/2014/main" id="{474A4A3B-9993-9E0C-350F-68F80CD851E4}"/>
              </a:ext>
            </a:extLst>
          </p:cNvPr>
          <p:cNvPicPr>
            <a:picLocks noChangeAspect="1"/>
          </p:cNvPicPr>
          <p:nvPr/>
        </p:nvPicPr>
        <p:blipFill rotWithShape="1">
          <a:blip r:embed="rId7"/>
          <a:srcRect t="6675" r="-6" b="-6"/>
          <a:stretch/>
        </p:blipFill>
        <p:spPr bwMode="auto">
          <a:xfrm>
            <a:off x="7499549" y="3875314"/>
            <a:ext cx="3906414" cy="2588623"/>
          </a:xfrm>
          <a:prstGeom prst="rect">
            <a:avLst/>
          </a:prstGeom>
          <a:noFill/>
        </p:spPr>
      </p:pic>
      <p:pic>
        <p:nvPicPr>
          <p:cNvPr id="5" name="Audio 4">
            <a:hlinkClick r:id="" action="ppaction://media"/>
            <a:extLst>
              <a:ext uri="{FF2B5EF4-FFF2-40B4-BE49-F238E27FC236}">
                <a16:creationId xmlns:a16="http://schemas.microsoft.com/office/drawing/2014/main" id="{0628E3F5-BF30-50E0-B06D-29197D58F61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0743075"/>
      </p:ext>
    </p:extLst>
  </p:cSld>
  <p:clrMapOvr>
    <a:masterClrMapping/>
  </p:clrMapOvr>
  <mc:AlternateContent xmlns:mc="http://schemas.openxmlformats.org/markup-compatibility/2006" xmlns:p14="http://schemas.microsoft.com/office/powerpoint/2010/main">
    <mc:Choice Requires="p14">
      <p:transition spd="slow" p14:dur="2000" advTm="61271"/>
    </mc:Choice>
    <mc:Fallback xmlns="">
      <p:transition spd="slow" advTm="61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US" sz="4000" b="1" i="1" dirty="0">
                <a:solidFill>
                  <a:srgbClr val="FFFF00"/>
                </a:solidFill>
              </a:rPr>
              <a:t>Hand Control</a:t>
            </a:r>
          </a:p>
        </p:txBody>
      </p:sp>
      <p:pic>
        <p:nvPicPr>
          <p:cNvPr id="36867"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0479" y="1828800"/>
            <a:ext cx="4291042" cy="4419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CC321187-0B90-1617-C549-9F8E32FDACE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84135973"/>
      </p:ext>
    </p:extLst>
  </p:cSld>
  <p:clrMapOvr>
    <a:masterClrMapping/>
  </p:clrMapOvr>
  <p:transition advTm="3394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rgbClr val="FFFF00"/>
                </a:solidFill>
              </a:rPr>
              <a:t>Be Creative</a:t>
            </a:r>
          </a:p>
        </p:txBody>
      </p:sp>
      <p:pic>
        <p:nvPicPr>
          <p:cNvPr id="3074" name="Picture 2" descr="C:\Users\pulvermacheri\AppData\Local\Temp\Content.Outlook\BUJU8GWQ\Dog and Dental.jpe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35078" y="1526497"/>
            <a:ext cx="3557062" cy="474275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F7E92B9B-B2FE-60E6-CEA1-9DC45A6734A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55551402"/>
      </p:ext>
    </p:extLst>
  </p:cSld>
  <p:clrMapOvr>
    <a:masterClrMapping/>
  </p:clrMapOvr>
  <mc:AlternateContent xmlns:mc="http://schemas.openxmlformats.org/markup-compatibility/2006" xmlns:p14="http://schemas.microsoft.com/office/powerpoint/2010/main">
    <mc:Choice Requires="p14">
      <p:transition spd="slow" p14:dur="2000" advTm="31455"/>
    </mc:Choice>
    <mc:Fallback xmlns="">
      <p:transition spd="slow" advTm="31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FFFF00"/>
                </a:solidFill>
              </a:rPr>
              <a:t>Getting on the Patient’s Level</a:t>
            </a:r>
          </a:p>
        </p:txBody>
      </p:sp>
      <p:pic>
        <p:nvPicPr>
          <p:cNvPr id="3074" name="Picture 2"/>
          <p:cNvPicPr>
            <a:picLocks noGrp="1" noChangeAspect="1" noChangeArrowheads="1"/>
          </p:cNvPicPr>
          <p:nvPr>
            <p:ph idx="1"/>
          </p:nvPr>
        </p:nvPicPr>
        <p:blipFill>
          <a:blip r:embed="rId4" cstate="print">
            <a:extLst>
              <a:ext uri="{28A0092B-C50C-407E-A947-70E740481C1C}">
                <a14:useLocalDpi xmlns:a14="http://schemas.microsoft.com/office/drawing/2010/main" val="0"/>
              </a:ext>
            </a:extLst>
          </a:blip>
          <a:srcRect/>
          <a:stretch>
            <a:fillRect/>
          </a:stretch>
        </p:blipFill>
        <p:spPr bwMode="auto">
          <a:xfrm>
            <a:off x="3002492" y="1600201"/>
            <a:ext cx="6502398" cy="48767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Audio 3">
            <a:hlinkClick r:id="" action="ppaction://media"/>
            <a:extLst>
              <a:ext uri="{FF2B5EF4-FFF2-40B4-BE49-F238E27FC236}">
                <a16:creationId xmlns:a16="http://schemas.microsoft.com/office/drawing/2014/main" id="{F2313602-A957-4B6E-1985-11A430ACF1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57967196"/>
      </p:ext>
    </p:extLst>
  </p:cSld>
  <p:clrMapOvr>
    <a:masterClrMapping/>
  </p:clrMapOvr>
  <mc:AlternateContent xmlns:mc="http://schemas.openxmlformats.org/markup-compatibility/2006" xmlns:p14="http://schemas.microsoft.com/office/powerpoint/2010/main">
    <mc:Choice Requires="p14">
      <p:transition spd="slow" p14:dur="2000" advTm="40351"/>
    </mc:Choice>
    <mc:Fallback xmlns="">
      <p:transition spd="slow" advTm="40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D8A2F-8C9C-799B-BECB-567459ACB877}"/>
              </a:ext>
            </a:extLst>
          </p:cNvPr>
          <p:cNvSpPr>
            <a:spLocks noGrp="1"/>
          </p:cNvSpPr>
          <p:nvPr>
            <p:ph type="title" idx="4294967295"/>
          </p:nvPr>
        </p:nvSpPr>
        <p:spPr>
          <a:xfrm>
            <a:off x="1524000" y="274638"/>
            <a:ext cx="8229600" cy="1143000"/>
          </a:xfrm>
        </p:spPr>
        <p:txBody>
          <a:bodyPr/>
          <a:lstStyle/>
          <a:p>
            <a:r>
              <a:rPr lang="en-US" dirty="0">
                <a:solidFill>
                  <a:srgbClr val="FF0000"/>
                </a:solidFill>
              </a:rPr>
              <a:t>Warning</a:t>
            </a:r>
            <a:r>
              <a:rPr lang="en-US" dirty="0"/>
              <a:t>…</a:t>
            </a:r>
          </a:p>
        </p:txBody>
      </p:sp>
      <p:sp>
        <p:nvSpPr>
          <p:cNvPr id="3" name="Content Placeholder 2">
            <a:extLst>
              <a:ext uri="{FF2B5EF4-FFF2-40B4-BE49-F238E27FC236}">
                <a16:creationId xmlns:a16="http://schemas.microsoft.com/office/drawing/2014/main" id="{0DAD331A-FDC1-3F0E-06AF-4C0EEF44002B}"/>
              </a:ext>
            </a:extLst>
          </p:cNvPr>
          <p:cNvSpPr>
            <a:spLocks noGrp="1"/>
          </p:cNvSpPr>
          <p:nvPr>
            <p:ph idx="4294967295"/>
          </p:nvPr>
        </p:nvSpPr>
        <p:spPr>
          <a:xfrm>
            <a:off x="1524000" y="1600201"/>
            <a:ext cx="8229600" cy="4525963"/>
          </a:xfrm>
        </p:spPr>
        <p:txBody>
          <a:bodyPr/>
          <a:lstStyle/>
          <a:p>
            <a:r>
              <a:rPr lang="en-US" dirty="0"/>
              <a:t>Next slide is difficult to look at…..</a:t>
            </a:r>
          </a:p>
          <a:p>
            <a:endParaRPr lang="en-US" dirty="0"/>
          </a:p>
          <a:p>
            <a:r>
              <a:rPr lang="en-US" b="1" dirty="0"/>
              <a:t>Background</a:t>
            </a:r>
            <a:r>
              <a:rPr lang="en-US" dirty="0"/>
              <a:t>: person lived at home with mom most of his life, when she passed away he went to a nursing home where he was living for about 4 years..</a:t>
            </a:r>
          </a:p>
          <a:p>
            <a:r>
              <a:rPr lang="en-US" dirty="0"/>
              <a:t>Was getting help with oral care and dental care</a:t>
            </a:r>
          </a:p>
        </p:txBody>
      </p:sp>
      <p:pic>
        <p:nvPicPr>
          <p:cNvPr id="5" name="Audio 4">
            <a:hlinkClick r:id="" action="ppaction://media"/>
            <a:extLst>
              <a:ext uri="{FF2B5EF4-FFF2-40B4-BE49-F238E27FC236}">
                <a16:creationId xmlns:a16="http://schemas.microsoft.com/office/drawing/2014/main" id="{A2B0E73B-79A0-CD39-15D4-14F3B513006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5831636"/>
      </p:ext>
    </p:extLst>
  </p:cSld>
  <p:clrMapOvr>
    <a:masterClrMapping/>
  </p:clrMapOvr>
  <mc:AlternateContent xmlns:mc="http://schemas.openxmlformats.org/markup-compatibility/2006" xmlns:p14="http://schemas.microsoft.com/office/powerpoint/2010/main">
    <mc:Choice Requires="p14">
      <p:transition spd="slow" p14:dur="2000" advTm="32726"/>
    </mc:Choice>
    <mc:Fallback xmlns="">
      <p:transition spd="slow" advTm="327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55536-ACAF-D28E-40BE-5FFEB72B0BCB}"/>
              </a:ext>
            </a:extLst>
          </p:cNvPr>
          <p:cNvSpPr>
            <a:spLocks noGrp="1"/>
          </p:cNvSpPr>
          <p:nvPr>
            <p:ph type="title"/>
          </p:nvPr>
        </p:nvSpPr>
        <p:spPr/>
        <p:txBody>
          <a:bodyPr/>
          <a:lstStyle/>
          <a:p>
            <a:r>
              <a:rPr lang="en-US" dirty="0"/>
              <a:t>You Make a Difference:</a:t>
            </a:r>
            <a:br>
              <a:rPr lang="en-US" dirty="0"/>
            </a:br>
            <a:r>
              <a:rPr lang="en-US" dirty="0"/>
              <a:t>Finding a lesion</a:t>
            </a:r>
          </a:p>
        </p:txBody>
      </p:sp>
      <p:pic>
        <p:nvPicPr>
          <p:cNvPr id="4" name="Content Placeholder 3">
            <a:extLst>
              <a:ext uri="{FF2B5EF4-FFF2-40B4-BE49-F238E27FC236}">
                <a16:creationId xmlns:a16="http://schemas.microsoft.com/office/drawing/2014/main" id="{B04F004B-B5B7-A474-DFF8-AE9ECC006043}"/>
              </a:ext>
            </a:extLst>
          </p:cNvPr>
          <p:cNvPicPr>
            <a:picLocks noGrp="1" noChangeAspect="1"/>
          </p:cNvPicPr>
          <p:nvPr>
            <p:ph idx="1"/>
          </p:nvPr>
        </p:nvPicPr>
        <p:blipFill rotWithShape="1">
          <a:blip r:embed="rId4" r:link="rId5">
            <a:extLst>
              <a:ext uri="{28A0092B-C50C-407E-A947-70E740481C1C}">
                <a14:useLocalDpi xmlns:a14="http://schemas.microsoft.com/office/drawing/2010/main" val="0"/>
              </a:ext>
            </a:extLst>
          </a:blip>
          <a:srcRect l="29501" t="33437" r="-4121" b="35781"/>
          <a:stretch>
            <a:fillRect/>
          </a:stretch>
        </p:blipFill>
        <p:spPr bwMode="auto">
          <a:xfrm>
            <a:off x="1752601" y="1600201"/>
            <a:ext cx="4657979" cy="2971800"/>
          </a:xfrm>
          <a:prstGeom prst="rect">
            <a:avLst/>
          </a:prstGeom>
          <a:noFill/>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2BE77A32-A9F9-E564-1C47-FEB6CD261D2E}"/>
              </a:ext>
            </a:extLst>
          </p:cNvPr>
          <p:cNvPicPr>
            <a:picLocks noChangeAspect="1"/>
          </p:cNvPicPr>
          <p:nvPr/>
        </p:nvPicPr>
        <p:blipFill rotWithShape="1">
          <a:blip r:embed="rId6" r:link="rId7">
            <a:extLst>
              <a:ext uri="{28A0092B-C50C-407E-A947-70E740481C1C}">
                <a14:useLocalDpi xmlns:a14="http://schemas.microsoft.com/office/drawing/2010/main" val="0"/>
              </a:ext>
            </a:extLst>
          </a:blip>
          <a:srcRect t="38675"/>
          <a:stretch>
            <a:fillRect/>
          </a:stretch>
        </p:blipFill>
        <p:spPr bwMode="auto">
          <a:xfrm>
            <a:off x="4572000" y="3962401"/>
            <a:ext cx="5943600" cy="2733675"/>
          </a:xfrm>
          <a:prstGeom prst="rect">
            <a:avLst/>
          </a:prstGeom>
          <a:noFill/>
          <a:ln>
            <a:noFill/>
          </a:ln>
          <a:extLst>
            <a:ext uri="{53640926-AAD7-44D8-BBD7-CCE9431645EC}">
              <a14:shadowObscured xmlns:a14="http://schemas.microsoft.com/office/drawing/2010/main"/>
            </a:ext>
          </a:extLst>
        </p:spPr>
      </p:pic>
      <p:pic>
        <p:nvPicPr>
          <p:cNvPr id="6" name="Audio 5">
            <a:hlinkClick r:id="" action="ppaction://media"/>
            <a:extLst>
              <a:ext uri="{FF2B5EF4-FFF2-40B4-BE49-F238E27FC236}">
                <a16:creationId xmlns:a16="http://schemas.microsoft.com/office/drawing/2014/main" id="{8DF53378-65B1-260E-6AAB-D15B7A9D8146}"/>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8532592"/>
      </p:ext>
    </p:extLst>
  </p:cSld>
  <p:clrMapOvr>
    <a:masterClrMapping/>
  </p:clrMapOvr>
  <mc:AlternateContent xmlns:mc="http://schemas.openxmlformats.org/markup-compatibility/2006" xmlns:p14="http://schemas.microsoft.com/office/powerpoint/2010/main">
    <mc:Choice Requires="p14">
      <p:transition spd="slow" p14:dur="2000" advTm="30186"/>
    </mc:Choice>
    <mc:Fallback xmlns="">
      <p:transition spd="slow" advTm="30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09E367B2-E2BA-456C-45E5-A17F79949E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14056" y="304799"/>
            <a:ext cx="4767943" cy="6357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3DB55391-F5EB-999E-9E62-B7E23E440B1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70837433"/>
      </p:ext>
    </p:extLst>
  </p:cSld>
  <p:clrMapOvr>
    <a:masterClrMapping/>
  </p:clrMapOvr>
  <mc:AlternateContent xmlns:mc="http://schemas.openxmlformats.org/markup-compatibility/2006" xmlns:p14="http://schemas.microsoft.com/office/powerpoint/2010/main">
    <mc:Choice Requires="p14">
      <p:transition spd="slow" p14:dur="2000" advTm="47619"/>
    </mc:Choice>
    <mc:Fallback xmlns="">
      <p:transition spd="slow" advTm="47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US" b="1" dirty="0">
                <a:solidFill>
                  <a:srgbClr val="FFFF00"/>
                </a:solidFill>
              </a:rPr>
              <a:t>Informed Consent</a:t>
            </a:r>
          </a:p>
        </p:txBody>
      </p:sp>
      <p:sp>
        <p:nvSpPr>
          <p:cNvPr id="39939" name="Content Placeholder 2"/>
          <p:cNvSpPr>
            <a:spLocks noGrp="1"/>
          </p:cNvSpPr>
          <p:nvPr>
            <p:ph idx="1"/>
          </p:nvPr>
        </p:nvSpPr>
        <p:spPr/>
        <p:txBody>
          <a:bodyPr/>
          <a:lstStyle/>
          <a:p>
            <a:endParaRPr lang="en-US" dirty="0"/>
          </a:p>
          <a:p>
            <a:r>
              <a:rPr lang="en-US" dirty="0"/>
              <a:t>Under 18 = parents</a:t>
            </a:r>
          </a:p>
          <a:p>
            <a:r>
              <a:rPr lang="en-US" dirty="0"/>
              <a:t>Over 18 = person becomes their own guardian</a:t>
            </a:r>
          </a:p>
          <a:p>
            <a:r>
              <a:rPr lang="en-US" dirty="0"/>
              <a:t>Probate Court will determine if person requires guardian</a:t>
            </a:r>
          </a:p>
          <a:p>
            <a:r>
              <a:rPr lang="en-US" dirty="0"/>
              <a:t>Consent may be obtained by phone</a:t>
            </a:r>
          </a:p>
          <a:p>
            <a:endParaRPr lang="en-US" dirty="0"/>
          </a:p>
        </p:txBody>
      </p:sp>
      <p:pic>
        <p:nvPicPr>
          <p:cNvPr id="3" name="Audio 2">
            <a:hlinkClick r:id="" action="ppaction://media"/>
            <a:extLst>
              <a:ext uri="{FF2B5EF4-FFF2-40B4-BE49-F238E27FC236}">
                <a16:creationId xmlns:a16="http://schemas.microsoft.com/office/drawing/2014/main" id="{58E5DCE3-8A75-F35C-0177-68724B9FC2D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84354512"/>
      </p:ext>
    </p:extLst>
  </p:cSld>
  <p:clrMapOvr>
    <a:masterClrMapping/>
  </p:clrMapOvr>
  <mc:AlternateContent xmlns:mc="http://schemas.openxmlformats.org/markup-compatibility/2006" xmlns:p14="http://schemas.microsoft.com/office/powerpoint/2010/main">
    <mc:Choice Requires="p14">
      <p:transition spd="slow" p14:dur="2000" advTm="120405"/>
    </mc:Choice>
    <mc:Fallback xmlns="">
      <p:transition spd="slow" advTm="120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249362"/>
          </a:xfrm>
        </p:spPr>
        <p:txBody>
          <a:bodyPr/>
          <a:lstStyle/>
          <a:p>
            <a:r>
              <a:rPr lang="en-US" b="1" dirty="0">
                <a:solidFill>
                  <a:srgbClr val="FFFF00"/>
                </a:solidFill>
              </a:rPr>
              <a:t>When to Obtain Consents?</a:t>
            </a:r>
          </a:p>
        </p:txBody>
      </p:sp>
      <p:sp>
        <p:nvSpPr>
          <p:cNvPr id="3" name="Content Placeholder 2"/>
          <p:cNvSpPr>
            <a:spLocks noGrp="1"/>
          </p:cNvSpPr>
          <p:nvPr>
            <p:ph idx="1"/>
          </p:nvPr>
        </p:nvSpPr>
        <p:spPr>
          <a:xfrm>
            <a:off x="1981200" y="2209801"/>
            <a:ext cx="8229600" cy="3916363"/>
          </a:xfrm>
        </p:spPr>
        <p:txBody>
          <a:bodyPr/>
          <a:lstStyle/>
          <a:p>
            <a:r>
              <a:rPr lang="en-US" dirty="0"/>
              <a:t>General consent for routine treatment: exam, </a:t>
            </a:r>
            <a:r>
              <a:rPr lang="en-US" dirty="0" err="1"/>
              <a:t>prophy</a:t>
            </a:r>
            <a:r>
              <a:rPr lang="en-US" dirty="0"/>
              <a:t>, restorations, x-rays</a:t>
            </a:r>
          </a:p>
          <a:p>
            <a:r>
              <a:rPr lang="en-US" dirty="0"/>
              <a:t>Separate consent for extractions</a:t>
            </a:r>
          </a:p>
          <a:p>
            <a:r>
              <a:rPr lang="en-US" dirty="0"/>
              <a:t>Separate consents for surgical procedures</a:t>
            </a:r>
          </a:p>
          <a:p>
            <a:r>
              <a:rPr lang="en-US" dirty="0"/>
              <a:t>Chemical &amp; Physical Restraint</a:t>
            </a:r>
          </a:p>
        </p:txBody>
      </p:sp>
      <p:pic>
        <p:nvPicPr>
          <p:cNvPr id="5" name="Audio 4">
            <a:hlinkClick r:id="" action="ppaction://media"/>
            <a:extLst>
              <a:ext uri="{FF2B5EF4-FFF2-40B4-BE49-F238E27FC236}">
                <a16:creationId xmlns:a16="http://schemas.microsoft.com/office/drawing/2014/main" id="{2B4D1E60-FC0C-544B-6094-F0E29FCD785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48904149"/>
      </p:ext>
    </p:extLst>
  </p:cSld>
  <p:clrMapOvr>
    <a:masterClrMapping/>
  </p:clrMapOvr>
  <mc:AlternateContent xmlns:mc="http://schemas.openxmlformats.org/markup-compatibility/2006" xmlns:p14="http://schemas.microsoft.com/office/powerpoint/2010/main">
    <mc:Choice Requires="p14">
      <p:transition spd="slow" p14:dur="2000" advTm="46143"/>
    </mc:Choice>
    <mc:Fallback xmlns="">
      <p:transition spd="slow" advTm="46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p:cNvSpPr>
            <a:spLocks noGrp="1" noChangeArrowheads="1"/>
          </p:cNvSpPr>
          <p:nvPr>
            <p:ph type="title"/>
          </p:nvPr>
        </p:nvSpPr>
        <p:spPr>
          <a:xfrm>
            <a:off x="1981200" y="457200"/>
            <a:ext cx="8305800" cy="1143000"/>
          </a:xfrm>
        </p:spPr>
        <p:txBody>
          <a:bodyPr>
            <a:normAutofit/>
          </a:bodyPr>
          <a:lstStyle/>
          <a:p>
            <a:pPr eaLnBrk="1" fontAlgn="auto" hangingPunct="1">
              <a:spcAft>
                <a:spcPts val="0"/>
              </a:spcAft>
              <a:defRPr/>
            </a:pPr>
            <a:r>
              <a:rPr lang="en-US" sz="4000" dirty="0"/>
              <a:t>Rainbow Stabilizing System</a:t>
            </a:r>
          </a:p>
        </p:txBody>
      </p:sp>
      <p:pic>
        <p:nvPicPr>
          <p:cNvPr id="31747" name="Picture 6" descr="Rainbow® Stabilizing System"/>
          <p:cNvPicPr>
            <a:picLocks noChangeAspect="1" noChangeArrowheads="1"/>
          </p:cNvPicPr>
          <p:nvPr/>
        </p:nvPicPr>
        <p:blipFill>
          <a:blip r:embed="rId5"/>
          <a:srcRect/>
          <a:stretch>
            <a:fillRect/>
          </a:stretch>
        </p:blipFill>
        <p:spPr bwMode="auto">
          <a:xfrm>
            <a:off x="2209801" y="1657350"/>
            <a:ext cx="4524375" cy="4819650"/>
          </a:xfrm>
          <a:prstGeom prst="rect">
            <a:avLst/>
          </a:prstGeom>
          <a:noFill/>
          <a:ln w="9525">
            <a:noFill/>
            <a:miter lim="800000"/>
            <a:headEnd/>
            <a:tailEnd/>
          </a:ln>
        </p:spPr>
      </p:pic>
      <p:pic>
        <p:nvPicPr>
          <p:cNvPr id="31748" name="Picture 8" descr="The Large Hinged Board"/>
          <p:cNvPicPr>
            <a:picLocks noChangeAspect="1" noChangeArrowheads="1"/>
          </p:cNvPicPr>
          <p:nvPr/>
        </p:nvPicPr>
        <p:blipFill>
          <a:blip r:embed="rId6"/>
          <a:srcRect/>
          <a:stretch>
            <a:fillRect/>
          </a:stretch>
        </p:blipFill>
        <p:spPr bwMode="auto">
          <a:xfrm>
            <a:off x="7086600" y="1557338"/>
            <a:ext cx="2895600" cy="2557462"/>
          </a:xfrm>
          <a:prstGeom prst="rect">
            <a:avLst/>
          </a:prstGeom>
          <a:noFill/>
          <a:ln w="9525">
            <a:noFill/>
            <a:miter lim="800000"/>
            <a:headEnd/>
            <a:tailEnd/>
          </a:ln>
        </p:spPr>
      </p:pic>
      <p:sp>
        <p:nvSpPr>
          <p:cNvPr id="31749" name="Rectangle 9"/>
          <p:cNvSpPr>
            <a:spLocks noChangeArrowheads="1"/>
          </p:cNvSpPr>
          <p:nvPr/>
        </p:nvSpPr>
        <p:spPr bwMode="auto">
          <a:xfrm>
            <a:off x="7162800" y="4084639"/>
            <a:ext cx="3276600" cy="2225675"/>
          </a:xfrm>
          <a:prstGeom prst="rect">
            <a:avLst/>
          </a:prstGeom>
          <a:noFill/>
          <a:ln w="9525">
            <a:noFill/>
            <a:miter lim="800000"/>
            <a:headEnd/>
            <a:tailEnd/>
          </a:ln>
        </p:spPr>
        <p:txBody>
          <a:bodyPr wrap="square" anchor="ctr">
            <a:spAutoFit/>
          </a:bodyPr>
          <a:lstStyle/>
          <a:p>
            <a:r>
              <a:rPr lang="en-US" sz="2000" b="1"/>
              <a:t>The hinged, large Rainbow Board with an XX-Large Rainbow Wrap is modeled here by a 260-pound patient </a:t>
            </a:r>
          </a:p>
          <a:p>
            <a:r>
              <a:rPr lang="en-US" sz="2000" b="1"/>
              <a:t>with developmental disabilities.</a:t>
            </a:r>
            <a:r>
              <a:rPr lang="en-US" b="1"/>
              <a:t> </a:t>
            </a:r>
          </a:p>
        </p:txBody>
      </p:sp>
      <p:sp>
        <p:nvSpPr>
          <p:cNvPr id="31750" name="Rectangle 10"/>
          <p:cNvSpPr>
            <a:spLocks noChangeArrowheads="1"/>
          </p:cNvSpPr>
          <p:nvPr/>
        </p:nvSpPr>
        <p:spPr bwMode="auto">
          <a:xfrm>
            <a:off x="1828800" y="6491288"/>
            <a:ext cx="6140450" cy="366712"/>
          </a:xfrm>
          <a:prstGeom prst="rect">
            <a:avLst/>
          </a:prstGeom>
          <a:noFill/>
          <a:ln w="9525">
            <a:noFill/>
            <a:miter lim="800000"/>
            <a:headEnd/>
            <a:tailEnd/>
          </a:ln>
        </p:spPr>
        <p:txBody>
          <a:bodyPr wrap="square">
            <a:spAutoFit/>
          </a:bodyPr>
          <a:lstStyle/>
          <a:p>
            <a:r>
              <a:rPr lang="en-US"/>
              <a:t>http://www.specializedcare.com/products/rain_st_learn.cfm</a:t>
            </a:r>
          </a:p>
        </p:txBody>
      </p:sp>
      <p:pic>
        <p:nvPicPr>
          <p:cNvPr id="3" name="Audio 2">
            <a:hlinkClick r:id="" action="ppaction://media"/>
            <a:extLst>
              <a:ext uri="{FF2B5EF4-FFF2-40B4-BE49-F238E27FC236}">
                <a16:creationId xmlns:a16="http://schemas.microsoft.com/office/drawing/2014/main" id="{1322733C-CA9A-9747-BAE5-4063D0FCA87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2200233"/>
      </p:ext>
    </p:extLst>
  </p:cSld>
  <p:clrMapOvr>
    <a:masterClrMapping/>
  </p:clrMapOvr>
  <mc:AlternateContent xmlns:mc="http://schemas.openxmlformats.org/markup-compatibility/2006" xmlns:p14="http://schemas.microsoft.com/office/powerpoint/2010/main">
    <mc:Choice Requires="p14">
      <p:transition spd="slow" p14:dur="2000" advTm="60374"/>
    </mc:Choice>
    <mc:Fallback xmlns="">
      <p:transition spd="slow" advTm="60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D8260-338A-E30B-7268-E9FE40D50F0B}"/>
              </a:ext>
            </a:extLst>
          </p:cNvPr>
          <p:cNvSpPr>
            <a:spLocks noGrp="1"/>
          </p:cNvSpPr>
          <p:nvPr>
            <p:ph type="title"/>
          </p:nvPr>
        </p:nvSpPr>
        <p:spPr/>
        <p:txBody>
          <a:bodyPr/>
          <a:lstStyle/>
          <a:p>
            <a:r>
              <a:rPr lang="en-US" dirty="0"/>
              <a:t>Happy Patients</a:t>
            </a:r>
          </a:p>
        </p:txBody>
      </p:sp>
      <p:pic>
        <p:nvPicPr>
          <p:cNvPr id="5" name="Picture 4">
            <a:extLst>
              <a:ext uri="{FF2B5EF4-FFF2-40B4-BE49-F238E27FC236}">
                <a16:creationId xmlns:a16="http://schemas.microsoft.com/office/drawing/2014/main" id="{4962863D-F227-3576-B5EA-155D4F1C9824}"/>
              </a:ext>
            </a:extLst>
          </p:cNvPr>
          <p:cNvPicPr>
            <a:picLocks noChangeAspect="1"/>
          </p:cNvPicPr>
          <p:nvPr/>
        </p:nvPicPr>
        <p:blipFill rotWithShape="1">
          <a:blip r:embed="rId4" r:link="rId5">
            <a:extLst>
              <a:ext uri="{28A0092B-C50C-407E-A947-70E740481C1C}">
                <a14:useLocalDpi xmlns:a14="http://schemas.microsoft.com/office/drawing/2010/main" val="0"/>
              </a:ext>
            </a:extLst>
          </a:blip>
          <a:srcRect l="14500" t="1000" b="12875"/>
          <a:stretch>
            <a:fillRect/>
          </a:stretch>
        </p:blipFill>
        <p:spPr bwMode="auto">
          <a:xfrm>
            <a:off x="2209800" y="1567542"/>
            <a:ext cx="3369840" cy="4525964"/>
          </a:xfrm>
          <a:prstGeom prst="rect">
            <a:avLst/>
          </a:prstGeom>
          <a:noFill/>
          <a:ln>
            <a:noFill/>
          </a:ln>
          <a:extLst>
            <a:ext uri="{53640926-AAD7-44D8-BBD7-CCE9431645EC}">
              <a14:shadowObscured xmlns:a14="http://schemas.microsoft.com/office/drawing/2010/main"/>
            </a:ext>
          </a:extLst>
        </p:spPr>
      </p:pic>
      <p:pic>
        <p:nvPicPr>
          <p:cNvPr id="6" name="Content Placeholder 5">
            <a:extLst>
              <a:ext uri="{FF2B5EF4-FFF2-40B4-BE49-F238E27FC236}">
                <a16:creationId xmlns:a16="http://schemas.microsoft.com/office/drawing/2014/main" id="{C33AE14A-B076-2890-0C44-D00A24449728}"/>
              </a:ext>
            </a:extLst>
          </p:cNvPr>
          <p:cNvPicPr>
            <a:picLocks noGrp="1" noChangeAspect="1"/>
          </p:cNvPicPr>
          <p:nvPr>
            <p:ph sz="half" idx="2"/>
          </p:nvPr>
        </p:nvPicPr>
        <p:blipFill rotWithShape="1">
          <a:blip r:embed="rId6" r:link="rId7">
            <a:extLst>
              <a:ext uri="{28A0092B-C50C-407E-A947-70E740481C1C}">
                <a14:useLocalDpi xmlns:a14="http://schemas.microsoft.com/office/drawing/2010/main" val="0"/>
              </a:ext>
            </a:extLst>
          </a:blip>
          <a:srcRect l="12001" t="32193" r="23500" b="997"/>
          <a:stretch>
            <a:fillRect/>
          </a:stretch>
        </p:blipFill>
        <p:spPr bwMode="auto">
          <a:xfrm>
            <a:off x="6209522" y="1600201"/>
            <a:ext cx="4038600" cy="4537195"/>
          </a:xfrm>
          <a:prstGeom prst="rect">
            <a:avLst/>
          </a:prstGeom>
          <a:noFill/>
          <a:ln>
            <a:noFill/>
          </a:ln>
          <a:extLst>
            <a:ext uri="{53640926-AAD7-44D8-BBD7-CCE9431645EC}">
              <a14:shadowObscured xmlns:a14="http://schemas.microsoft.com/office/drawing/2010/main"/>
            </a:ext>
          </a:extLst>
        </p:spPr>
      </p:pic>
      <p:pic>
        <p:nvPicPr>
          <p:cNvPr id="4" name="Audio 3">
            <a:hlinkClick r:id="" action="ppaction://media"/>
            <a:extLst>
              <a:ext uri="{FF2B5EF4-FFF2-40B4-BE49-F238E27FC236}">
                <a16:creationId xmlns:a16="http://schemas.microsoft.com/office/drawing/2014/main" id="{F7092698-F9DE-ED01-BA7F-D08FBC5848EA}"/>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0232556"/>
      </p:ext>
    </p:extLst>
  </p:cSld>
  <p:clrMapOvr>
    <a:masterClrMapping/>
  </p:clrMapOvr>
  <mc:AlternateContent xmlns:mc="http://schemas.openxmlformats.org/markup-compatibility/2006" xmlns:p14="http://schemas.microsoft.com/office/powerpoint/2010/main">
    <mc:Choice Requires="p14">
      <p:transition spd="slow" p14:dur="2000" advTm="19929"/>
    </mc:Choice>
    <mc:Fallback xmlns="">
      <p:transition spd="slow" advTm="19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3E7CB5-462F-3F59-C3C3-A40E82782D24}"/>
              </a:ext>
            </a:extLst>
          </p:cNvPr>
          <p:cNvPicPr>
            <a:picLocks noChangeAspect="1"/>
          </p:cNvPicPr>
          <p:nvPr/>
        </p:nvPicPr>
        <p:blipFill rotWithShape="1">
          <a:blip r:embed="rId4" r:link="rId5">
            <a:extLst>
              <a:ext uri="{28A0092B-C50C-407E-A947-70E740481C1C}">
                <a14:useLocalDpi xmlns:a14="http://schemas.microsoft.com/office/drawing/2010/main" val="0"/>
              </a:ext>
            </a:extLst>
          </a:blip>
          <a:srcRect t="27656" b="38281"/>
          <a:stretch>
            <a:fillRect/>
          </a:stretch>
        </p:blipFill>
        <p:spPr bwMode="auto">
          <a:xfrm>
            <a:off x="7543714" y="4736685"/>
            <a:ext cx="2847975" cy="2076450"/>
          </a:xfrm>
          <a:prstGeom prst="rect">
            <a:avLst/>
          </a:prstGeom>
          <a:noFill/>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9BFD3943-D522-2D73-E0ED-4294DE31FFCA}"/>
              </a:ext>
            </a:extLst>
          </p:cNvPr>
          <p:cNvPicPr>
            <a:picLocks noChangeAspect="1"/>
          </p:cNvPicPr>
          <p:nvPr/>
        </p:nvPicPr>
        <p:blipFill rotWithShape="1">
          <a:blip r:embed="rId6" r:link="rId7">
            <a:extLst>
              <a:ext uri="{28A0092B-C50C-407E-A947-70E740481C1C}">
                <a14:useLocalDpi xmlns:a14="http://schemas.microsoft.com/office/drawing/2010/main" val="0"/>
              </a:ext>
            </a:extLst>
          </a:blip>
          <a:srcRect l="22116" r="24839"/>
          <a:stretch>
            <a:fillRect/>
          </a:stretch>
        </p:blipFill>
        <p:spPr bwMode="auto">
          <a:xfrm>
            <a:off x="1524001" y="4046963"/>
            <a:ext cx="3152775" cy="2776855"/>
          </a:xfrm>
          <a:prstGeom prst="rect">
            <a:avLst/>
          </a:prstGeom>
          <a:noFill/>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D28420D5-ABB9-35E3-F587-133D06A52A68}"/>
              </a:ext>
            </a:extLst>
          </p:cNvPr>
          <p:cNvPicPr>
            <a:picLocks noChangeAspect="1"/>
          </p:cNvPicPr>
          <p:nvPr/>
        </p:nvPicPr>
        <p:blipFill rotWithShape="1">
          <a:blip r:embed="rId8" r:link="rId9">
            <a:extLst>
              <a:ext uri="{28A0092B-C50C-407E-A947-70E740481C1C}">
                <a14:useLocalDpi xmlns:a14="http://schemas.microsoft.com/office/drawing/2010/main" val="0"/>
              </a:ext>
            </a:extLst>
          </a:blip>
          <a:srcRect l="12420" t="-20853" r="30368" b="-5184"/>
          <a:stretch>
            <a:fillRect/>
          </a:stretch>
        </p:blipFill>
        <p:spPr bwMode="auto">
          <a:xfrm>
            <a:off x="4829176" y="44865"/>
            <a:ext cx="3400425" cy="4457700"/>
          </a:xfrm>
          <a:prstGeom prst="rect">
            <a:avLst/>
          </a:prstGeom>
          <a:noFill/>
          <a:ln>
            <a:noFill/>
          </a:ln>
          <a:extLst>
            <a:ext uri="{53640926-AAD7-44D8-BBD7-CCE9431645EC}">
              <a14:shadowObscured xmlns:a14="http://schemas.microsoft.com/office/drawing/2010/main"/>
            </a:ext>
          </a:extLst>
        </p:spPr>
      </p:pic>
      <p:sp>
        <p:nvSpPr>
          <p:cNvPr id="8" name="Oval 7">
            <a:extLst>
              <a:ext uri="{FF2B5EF4-FFF2-40B4-BE49-F238E27FC236}">
                <a16:creationId xmlns:a16="http://schemas.microsoft.com/office/drawing/2014/main" id="{B7355445-0052-D856-594F-7D9D683C65E5}"/>
              </a:ext>
            </a:extLst>
          </p:cNvPr>
          <p:cNvSpPr/>
          <p:nvPr/>
        </p:nvSpPr>
        <p:spPr>
          <a:xfrm>
            <a:off x="8229599" y="1360700"/>
            <a:ext cx="2307771" cy="14587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Reasons why I come to work…</a:t>
            </a:r>
          </a:p>
        </p:txBody>
      </p:sp>
      <p:pic>
        <p:nvPicPr>
          <p:cNvPr id="3" name="Audio 2">
            <a:hlinkClick r:id="" action="ppaction://media"/>
            <a:extLst>
              <a:ext uri="{FF2B5EF4-FFF2-40B4-BE49-F238E27FC236}">
                <a16:creationId xmlns:a16="http://schemas.microsoft.com/office/drawing/2014/main" id="{DC9A1F91-6A30-8E7B-7E02-EB34A43830A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76279904"/>
      </p:ext>
    </p:extLst>
  </p:cSld>
  <p:clrMapOvr>
    <a:masterClrMapping/>
  </p:clrMapOvr>
  <mc:AlternateContent xmlns:mc="http://schemas.openxmlformats.org/markup-compatibility/2006" xmlns:p14="http://schemas.microsoft.com/office/powerpoint/2010/main">
    <mc:Choice Requires="p14">
      <p:transition spd="slow" p14:dur="2000" advTm="35010"/>
    </mc:Choice>
    <mc:Fallback xmlns="">
      <p:transition spd="slow" advTm="35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9660" y="321732"/>
            <a:ext cx="3106572" cy="6213425"/>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917193" y="583617"/>
            <a:ext cx="2791605" cy="5520579"/>
          </a:xfrm>
        </p:spPr>
        <p:txBody>
          <a:bodyPr>
            <a:normAutofit/>
          </a:bodyPr>
          <a:lstStyle/>
          <a:p>
            <a:r>
              <a:rPr lang="en-US">
                <a:solidFill>
                  <a:srgbClr val="FFFFFF"/>
                </a:solidFill>
              </a:rPr>
              <a:t>Autism Spectrum Disorder (ASD)</a:t>
            </a:r>
          </a:p>
        </p:txBody>
      </p:sp>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6127" y="321732"/>
            <a:ext cx="5430574"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339832F3-753D-4DEF-90C5-5DC8A350064A}"/>
              </a:ext>
            </a:extLst>
          </p:cNvPr>
          <p:cNvGraphicFramePr>
            <a:graphicFrameLocks noGrp="1"/>
          </p:cNvGraphicFramePr>
          <p:nvPr>
            <p:ph idx="1"/>
          </p:nvPr>
        </p:nvGraphicFramePr>
        <p:xfrm>
          <a:off x="5224462" y="584200"/>
          <a:ext cx="4945856" cy="55197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858EB41B-99AA-2104-19B6-DC72FE4EDC8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43511844"/>
      </p:ext>
    </p:extLst>
  </p:cSld>
  <p:clrMapOvr>
    <a:masterClrMapping/>
  </p:clrMapOvr>
  <mc:AlternateContent xmlns:mc="http://schemas.openxmlformats.org/markup-compatibility/2006" xmlns:p14="http://schemas.microsoft.com/office/powerpoint/2010/main">
    <mc:Choice Requires="p14">
      <p:transition spd="slow" p14:dur="2000" advTm="58098"/>
    </mc:Choice>
    <mc:Fallback xmlns="">
      <p:transition spd="slow" advTm="58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Autism Spectrum Disorder</a:t>
            </a:r>
          </a:p>
        </p:txBody>
      </p:sp>
      <p:sp>
        <p:nvSpPr>
          <p:cNvPr id="3" name="Content Placeholder 2"/>
          <p:cNvSpPr>
            <a:spLocks noGrp="1"/>
          </p:cNvSpPr>
          <p:nvPr>
            <p:ph idx="1"/>
          </p:nvPr>
        </p:nvSpPr>
        <p:spPr/>
        <p:txBody>
          <a:bodyPr/>
          <a:lstStyle/>
          <a:p>
            <a:r>
              <a:rPr lang="en-US" dirty="0"/>
              <a:t>Spectrum Disorder – wide variation in severity</a:t>
            </a: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10743" y="2590800"/>
            <a:ext cx="3368676" cy="37845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Audio 4">
            <a:hlinkClick r:id="" action="ppaction://media"/>
            <a:extLst>
              <a:ext uri="{FF2B5EF4-FFF2-40B4-BE49-F238E27FC236}">
                <a16:creationId xmlns:a16="http://schemas.microsoft.com/office/drawing/2014/main" id="{7C5F1ED6-4106-D718-C572-5150BE84E23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3664"/>
      </p:ext>
    </p:extLst>
  </p:cSld>
  <p:clrMapOvr>
    <a:masterClrMapping/>
  </p:clrMapOvr>
  <mc:AlternateContent xmlns:mc="http://schemas.openxmlformats.org/markup-compatibility/2006" xmlns:p14="http://schemas.microsoft.com/office/powerpoint/2010/main">
    <mc:Choice Requires="p14">
      <p:transition spd="slow" p14:dur="2000" advTm="36666"/>
    </mc:Choice>
    <mc:Fallback xmlns="">
      <p:transition spd="slow" advTm="36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524001"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10470" y="1"/>
            <a:ext cx="1827609"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US"/>
            </a:p>
          </p:txBody>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US"/>
            </a:p>
          </p:txBody>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US"/>
            </a:p>
          </p:txBody>
        </p:sp>
      </p:grpSp>
      <p:sp>
        <p:nvSpPr>
          <p:cNvPr id="2" name="Title 1"/>
          <p:cNvSpPr>
            <a:spLocks noGrp="1"/>
          </p:cNvSpPr>
          <p:nvPr>
            <p:ph type="title"/>
          </p:nvPr>
        </p:nvSpPr>
        <p:spPr>
          <a:xfrm>
            <a:off x="1925266" y="685800"/>
            <a:ext cx="2085203" cy="5105400"/>
          </a:xfrm>
        </p:spPr>
        <p:txBody>
          <a:bodyPr>
            <a:normAutofit/>
          </a:bodyPr>
          <a:lstStyle/>
          <a:p>
            <a:r>
              <a:rPr lang="en-US" sz="2200">
                <a:solidFill>
                  <a:srgbClr val="FFFFFF"/>
                </a:solidFill>
              </a:rPr>
              <a:t>Autism Characteristics</a:t>
            </a:r>
          </a:p>
        </p:txBody>
      </p:sp>
      <p:graphicFrame>
        <p:nvGraphicFramePr>
          <p:cNvPr id="5" name="Content Placeholder 2">
            <a:extLst>
              <a:ext uri="{FF2B5EF4-FFF2-40B4-BE49-F238E27FC236}">
                <a16:creationId xmlns:a16="http://schemas.microsoft.com/office/drawing/2014/main" id="{25B9CC79-D188-414D-91A6-9F57742BF3A1}"/>
              </a:ext>
            </a:extLst>
          </p:cNvPr>
          <p:cNvGraphicFramePr>
            <a:graphicFrameLocks noGrp="1"/>
          </p:cNvGraphicFramePr>
          <p:nvPr>
            <p:ph idx="1"/>
          </p:nvPr>
        </p:nvGraphicFramePr>
        <p:xfrm>
          <a:off x="5281612" y="685800"/>
          <a:ext cx="4869656"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7950F0B2-042F-D55A-D974-CC4CC643BF5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0517815"/>
      </p:ext>
    </p:extLst>
  </p:cSld>
  <p:clrMapOvr>
    <a:masterClrMapping/>
  </p:clrMapOvr>
  <mc:AlternateContent xmlns:mc="http://schemas.openxmlformats.org/markup-compatibility/2006" xmlns:p14="http://schemas.microsoft.com/office/powerpoint/2010/main">
    <mc:Choice Requires="p14">
      <p:transition spd="slow" p14:dur="2000" advTm="73249"/>
    </mc:Choice>
    <mc:Fallback xmlns="">
      <p:transition spd="slow" advTm="73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905000" y="533400"/>
            <a:ext cx="8305800" cy="1143000"/>
          </a:xfrm>
        </p:spPr>
        <p:txBody>
          <a:bodyPr>
            <a:normAutofit fontScale="90000"/>
          </a:bodyPr>
          <a:lstStyle/>
          <a:p>
            <a:pPr algn="ctr" eaLnBrk="1" fontAlgn="auto" hangingPunct="1">
              <a:spcAft>
                <a:spcPts val="0"/>
              </a:spcAft>
              <a:defRPr/>
            </a:pPr>
            <a:r>
              <a:rPr lang="en-US" sz="4400" dirty="0">
                <a:solidFill>
                  <a:srgbClr val="FFFF00"/>
                </a:solidFill>
              </a:rPr>
              <a:t>Autism Spectrum Disorders(ASD)</a:t>
            </a:r>
            <a:br>
              <a:rPr lang="en-US" sz="3600" dirty="0"/>
            </a:br>
            <a:endParaRPr lang="en-US" sz="3600" dirty="0"/>
          </a:p>
        </p:txBody>
      </p:sp>
      <p:sp>
        <p:nvSpPr>
          <p:cNvPr id="32771" name="Rectangle 3"/>
          <p:cNvSpPr>
            <a:spLocks noGrp="1" noChangeArrowheads="1"/>
          </p:cNvSpPr>
          <p:nvPr>
            <p:ph idx="1"/>
          </p:nvPr>
        </p:nvSpPr>
        <p:spPr>
          <a:xfrm>
            <a:off x="1981200" y="1219200"/>
            <a:ext cx="8763000" cy="5334000"/>
          </a:xfrm>
        </p:spPr>
        <p:txBody>
          <a:bodyPr/>
          <a:lstStyle/>
          <a:p>
            <a:pPr eaLnBrk="1" hangingPunct="1"/>
            <a:r>
              <a:rPr lang="en-US" dirty="0"/>
              <a:t>Level 3 Requires very substantial support</a:t>
            </a:r>
          </a:p>
          <a:p>
            <a:pPr eaLnBrk="1" hangingPunct="1"/>
            <a:r>
              <a:rPr lang="en-US" dirty="0"/>
              <a:t>Level 2 Moderate support</a:t>
            </a:r>
          </a:p>
          <a:p>
            <a:pPr eaLnBrk="1" hangingPunct="1"/>
            <a:r>
              <a:rPr lang="en-US" dirty="0"/>
              <a:t>Level 1 – Requires some support</a:t>
            </a:r>
          </a:p>
          <a:p>
            <a:pPr eaLnBrk="1" hangingPunct="1"/>
            <a:r>
              <a:rPr lang="en-US" dirty="0"/>
              <a:t>Asperger’s Syndrome</a:t>
            </a:r>
          </a:p>
          <a:p>
            <a:pPr eaLnBrk="1" hangingPunct="1"/>
            <a:endParaRPr lang="en-US" dirty="0"/>
          </a:p>
          <a:p>
            <a:pPr eaLnBrk="1" hangingPunct="1">
              <a:buFontTx/>
              <a:buNone/>
            </a:pPr>
            <a:endParaRPr lang="en-US" dirty="0"/>
          </a:p>
          <a:p>
            <a:pPr eaLnBrk="1" hangingPunct="1">
              <a:buFontTx/>
              <a:buNone/>
            </a:pPr>
            <a:endParaRPr lang="en-US" dirty="0"/>
          </a:p>
        </p:txBody>
      </p:sp>
      <p:pic>
        <p:nvPicPr>
          <p:cNvPr id="614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191159" y="3570514"/>
            <a:ext cx="3324441" cy="29760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Audio 2">
            <a:hlinkClick r:id="" action="ppaction://media"/>
            <a:extLst>
              <a:ext uri="{FF2B5EF4-FFF2-40B4-BE49-F238E27FC236}">
                <a16:creationId xmlns:a16="http://schemas.microsoft.com/office/drawing/2014/main" id="{5E0BA919-C06F-A221-77A3-0F76947F5BC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55245664"/>
      </p:ext>
    </p:extLst>
  </p:cSld>
  <p:clrMapOvr>
    <a:masterClrMapping/>
  </p:clrMapOvr>
  <mc:AlternateContent xmlns:mc="http://schemas.openxmlformats.org/markup-compatibility/2006" xmlns:p14="http://schemas.microsoft.com/office/powerpoint/2010/main">
    <mc:Choice Requires="p14">
      <p:transition spd="slow" p14:dur="2000" advTm="63174"/>
    </mc:Choice>
    <mc:Fallback xmlns="">
      <p:transition spd="slow" advTm="63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Common Treatments</a:t>
            </a:r>
          </a:p>
        </p:txBody>
      </p:sp>
      <p:sp>
        <p:nvSpPr>
          <p:cNvPr id="3" name="Content Placeholder 2"/>
          <p:cNvSpPr>
            <a:spLocks noGrp="1"/>
          </p:cNvSpPr>
          <p:nvPr>
            <p:ph idx="1"/>
          </p:nvPr>
        </p:nvSpPr>
        <p:spPr>
          <a:xfrm>
            <a:off x="1447800" y="1586819"/>
            <a:ext cx="4114800" cy="5105400"/>
          </a:xfrm>
        </p:spPr>
        <p:txBody>
          <a:bodyPr/>
          <a:lstStyle/>
          <a:p>
            <a:pPr eaLnBrk="1" hangingPunct="1"/>
            <a:r>
              <a:rPr lang="en-US" sz="2400" dirty="0"/>
              <a:t>Special Education </a:t>
            </a:r>
          </a:p>
          <a:p>
            <a:pPr eaLnBrk="1" hangingPunct="1"/>
            <a:r>
              <a:rPr lang="en-US" sz="2400" dirty="0"/>
              <a:t>Language therapy</a:t>
            </a:r>
          </a:p>
          <a:p>
            <a:pPr eaLnBrk="1" hangingPunct="1"/>
            <a:r>
              <a:rPr lang="en-US" sz="2400" dirty="0"/>
              <a:t>Occupational therapy</a:t>
            </a:r>
          </a:p>
          <a:p>
            <a:pPr eaLnBrk="1" hangingPunct="1"/>
            <a:r>
              <a:rPr lang="en-US" sz="2400" dirty="0"/>
              <a:t>Applied Behavior Analysis</a:t>
            </a:r>
          </a:p>
          <a:p>
            <a:pPr eaLnBrk="1" hangingPunct="1"/>
            <a:r>
              <a:rPr lang="en-US" sz="2400" dirty="0"/>
              <a:t>Behavior Treatment</a:t>
            </a:r>
          </a:p>
          <a:p>
            <a:pPr eaLnBrk="1" hangingPunct="1"/>
            <a:r>
              <a:rPr lang="en-US" sz="2400" dirty="0"/>
              <a:t>Social Skills Instruction/Group</a:t>
            </a:r>
          </a:p>
          <a:p>
            <a:pPr eaLnBrk="1" hangingPunct="1"/>
            <a:r>
              <a:rPr lang="en-US" sz="2400" dirty="0"/>
              <a:t>Psychotherapy</a:t>
            </a:r>
          </a:p>
          <a:p>
            <a:pPr eaLnBrk="1" hangingPunct="1"/>
            <a:r>
              <a:rPr lang="en-US" sz="2400" dirty="0"/>
              <a:t>Medication management </a:t>
            </a:r>
          </a:p>
          <a:p>
            <a:endParaRPr lang="en-US" dirty="0"/>
          </a:p>
        </p:txBody>
      </p:sp>
      <p:pic>
        <p:nvPicPr>
          <p:cNvPr id="7170" name="Picture 2" descr="C:\Users\Pulvermacher\Desktop\Bella work summer 2013\IMG_007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04856" y="1959427"/>
            <a:ext cx="4539343" cy="3404507"/>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170619C2-FF45-CC5E-081B-7343A650A3D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78282738"/>
      </p:ext>
    </p:extLst>
  </p:cSld>
  <p:clrMapOvr>
    <a:masterClrMapping/>
  </p:clrMapOvr>
  <mc:AlternateContent xmlns:mc="http://schemas.openxmlformats.org/markup-compatibility/2006" xmlns:p14="http://schemas.microsoft.com/office/powerpoint/2010/main">
    <mc:Choice Requires="p14">
      <p:transition spd="slow" p14:dur="2000" advTm="33972"/>
    </mc:Choice>
    <mc:Fallback xmlns="">
      <p:transition spd="slow" advTm="33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solidFill>
                  <a:srgbClr val="FFFF00"/>
                </a:solidFill>
              </a:rPr>
              <a:t>Scheduling Appointments- Dental Approach</a:t>
            </a:r>
          </a:p>
        </p:txBody>
      </p:sp>
      <p:sp>
        <p:nvSpPr>
          <p:cNvPr id="3" name="Content Placeholder 2"/>
          <p:cNvSpPr>
            <a:spLocks noGrp="1"/>
          </p:cNvSpPr>
          <p:nvPr>
            <p:ph idx="1"/>
          </p:nvPr>
        </p:nvSpPr>
        <p:spPr/>
        <p:txBody>
          <a:bodyPr/>
          <a:lstStyle/>
          <a:p>
            <a:pPr eaLnBrk="1" hangingPunct="1">
              <a:lnSpc>
                <a:spcPct val="90000"/>
              </a:lnSpc>
            </a:pPr>
            <a:r>
              <a:rPr lang="en-US" b="1" dirty="0">
                <a:solidFill>
                  <a:srgbClr val="FFC000"/>
                </a:solidFill>
              </a:rPr>
              <a:t>Initial appointment:</a:t>
            </a:r>
          </a:p>
          <a:p>
            <a:pPr lvl="1" eaLnBrk="1" hangingPunct="1">
              <a:lnSpc>
                <a:spcPct val="90000"/>
              </a:lnSpc>
            </a:pPr>
            <a:r>
              <a:rPr lang="en-US" dirty="0"/>
              <a:t>Interview the parent/ caregiver</a:t>
            </a:r>
          </a:p>
          <a:p>
            <a:pPr lvl="1" eaLnBrk="1" hangingPunct="1">
              <a:lnSpc>
                <a:spcPct val="90000"/>
              </a:lnSpc>
            </a:pPr>
            <a:r>
              <a:rPr lang="en-US" dirty="0"/>
              <a:t>Show and Tell about  the office</a:t>
            </a:r>
          </a:p>
          <a:p>
            <a:pPr lvl="1" eaLnBrk="1" hangingPunct="1">
              <a:lnSpc>
                <a:spcPct val="90000"/>
              </a:lnSpc>
            </a:pPr>
            <a:r>
              <a:rPr lang="en-US" dirty="0"/>
              <a:t>Brief  oral exam</a:t>
            </a:r>
          </a:p>
          <a:p>
            <a:pPr lvl="1" eaLnBrk="1" hangingPunct="1">
              <a:lnSpc>
                <a:spcPct val="90000"/>
              </a:lnSpc>
            </a:pPr>
            <a:r>
              <a:rPr lang="en-US" dirty="0"/>
              <a:t>Treatment Plan - based on the appointment</a:t>
            </a:r>
          </a:p>
          <a:p>
            <a:pPr lvl="1" eaLnBrk="1" hangingPunct="1">
              <a:lnSpc>
                <a:spcPct val="90000"/>
              </a:lnSpc>
            </a:pPr>
            <a:r>
              <a:rPr lang="en-US" dirty="0"/>
              <a:t>Re-appoint: determine best time of the day</a:t>
            </a:r>
          </a:p>
          <a:p>
            <a:pPr lvl="1" eaLnBrk="1" hangingPunct="1">
              <a:lnSpc>
                <a:spcPct val="90000"/>
              </a:lnSpc>
            </a:pPr>
            <a:r>
              <a:rPr lang="en-US" dirty="0"/>
              <a:t>Flexibility - Creativity</a:t>
            </a:r>
          </a:p>
          <a:p>
            <a:endParaRPr lang="en-US" dirty="0"/>
          </a:p>
        </p:txBody>
      </p:sp>
      <p:pic>
        <p:nvPicPr>
          <p:cNvPr id="5" name="Audio 4">
            <a:hlinkClick r:id="" action="ppaction://media"/>
            <a:extLst>
              <a:ext uri="{FF2B5EF4-FFF2-40B4-BE49-F238E27FC236}">
                <a16:creationId xmlns:a16="http://schemas.microsoft.com/office/drawing/2014/main" id="{4668BC27-C641-506B-9D23-93393C6D09C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99248304"/>
      </p:ext>
    </p:extLst>
  </p:cSld>
  <p:clrMapOvr>
    <a:masterClrMapping/>
  </p:clrMapOvr>
  <mc:AlternateContent xmlns:mc="http://schemas.openxmlformats.org/markup-compatibility/2006" xmlns:p14="http://schemas.microsoft.com/office/powerpoint/2010/main">
    <mc:Choice Requires="p14">
      <p:transition spd="slow" p14:dur="2000" advTm="61244"/>
    </mc:Choice>
    <mc:Fallback xmlns="">
      <p:transition spd="slow" advTm="61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524001"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10470" y="1"/>
            <a:ext cx="1827609"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US"/>
            </a:p>
          </p:txBody>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US"/>
            </a:p>
          </p:txBody>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US"/>
            </a:p>
          </p:txBody>
        </p:sp>
      </p:grpSp>
      <p:sp>
        <p:nvSpPr>
          <p:cNvPr id="2" name="Title 1"/>
          <p:cNvSpPr>
            <a:spLocks noGrp="1"/>
          </p:cNvSpPr>
          <p:nvPr>
            <p:ph type="title"/>
          </p:nvPr>
        </p:nvSpPr>
        <p:spPr>
          <a:xfrm>
            <a:off x="1925266" y="685800"/>
            <a:ext cx="2085203" cy="5105400"/>
          </a:xfrm>
        </p:spPr>
        <p:txBody>
          <a:bodyPr>
            <a:normAutofit/>
          </a:bodyPr>
          <a:lstStyle/>
          <a:p>
            <a:r>
              <a:rPr lang="en-US" sz="2200" b="1">
                <a:solidFill>
                  <a:srgbClr val="FFFFFF"/>
                </a:solidFill>
              </a:rPr>
              <a:t>Second Appointment</a:t>
            </a:r>
          </a:p>
        </p:txBody>
      </p:sp>
      <p:graphicFrame>
        <p:nvGraphicFramePr>
          <p:cNvPr id="5" name="Content Placeholder 2">
            <a:extLst>
              <a:ext uri="{FF2B5EF4-FFF2-40B4-BE49-F238E27FC236}">
                <a16:creationId xmlns:a16="http://schemas.microsoft.com/office/drawing/2014/main" id="{A9806C6D-E8D0-4D6B-9844-445520003DBE}"/>
              </a:ext>
            </a:extLst>
          </p:cNvPr>
          <p:cNvGraphicFramePr>
            <a:graphicFrameLocks noGrp="1"/>
          </p:cNvGraphicFramePr>
          <p:nvPr>
            <p:ph idx="1"/>
          </p:nvPr>
        </p:nvGraphicFramePr>
        <p:xfrm>
          <a:off x="5281612" y="685800"/>
          <a:ext cx="4869656"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D01A0E8D-7ADF-9B3A-4A0A-87CD358A2FC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39165838"/>
      </p:ext>
    </p:extLst>
  </p:cSld>
  <p:clrMapOvr>
    <a:masterClrMapping/>
  </p:clrMapOvr>
  <mc:AlternateContent xmlns:mc="http://schemas.openxmlformats.org/markup-compatibility/2006" xmlns:p14="http://schemas.microsoft.com/office/powerpoint/2010/main">
    <mc:Choice Requires="p14">
      <p:transition spd="slow" p14:dur="2000" advTm="6384"/>
    </mc:Choice>
    <mc:Fallback xmlns="">
      <p:transition spd="slow" advTm="6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FFFF00"/>
                </a:solidFill>
              </a:rPr>
              <a:t>Goal</a:t>
            </a:r>
            <a:r>
              <a:rPr lang="en-US" dirty="0"/>
              <a:t> </a:t>
            </a:r>
          </a:p>
        </p:txBody>
      </p:sp>
      <p:sp>
        <p:nvSpPr>
          <p:cNvPr id="3" name="Content Placeholder 2"/>
          <p:cNvSpPr>
            <a:spLocks noGrp="1"/>
          </p:cNvSpPr>
          <p:nvPr>
            <p:ph idx="1"/>
          </p:nvPr>
        </p:nvSpPr>
        <p:spPr/>
        <p:txBody>
          <a:bodyPr/>
          <a:lstStyle/>
          <a:p>
            <a:pPr eaLnBrk="1" hangingPunct="1"/>
            <a:r>
              <a:rPr lang="en-US" dirty="0"/>
              <a:t>Develop relationships</a:t>
            </a:r>
          </a:p>
          <a:p>
            <a:pPr eaLnBrk="1" hangingPunct="1"/>
            <a:r>
              <a:rPr lang="en-US" dirty="0"/>
              <a:t>Reduce anxiety</a:t>
            </a:r>
          </a:p>
          <a:p>
            <a:pPr eaLnBrk="1" hangingPunct="1"/>
            <a:r>
              <a:rPr lang="en-US" dirty="0"/>
              <a:t>Understanding and using the patient’s strengths rather than weaknesses</a:t>
            </a:r>
          </a:p>
          <a:p>
            <a:endParaRPr lang="en-US" dirty="0"/>
          </a:p>
        </p:txBody>
      </p:sp>
      <p:pic>
        <p:nvPicPr>
          <p:cNvPr id="8194" name="Picture 2" descr="http://t2.gstatic.com/images?q=tbn:ANd9GcTt1w4sYpMBIscHJjLVPsUjPRFZ1hjrs0TDuEK8eB9bn8WAeqD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5519" y="3962401"/>
            <a:ext cx="2620961" cy="2620961"/>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FEF9D95F-1843-C9A4-E12B-911365A59FB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2477855"/>
      </p:ext>
    </p:extLst>
  </p:cSld>
  <p:clrMapOvr>
    <a:masterClrMapping/>
  </p:clrMapOvr>
  <mc:AlternateContent xmlns:mc="http://schemas.openxmlformats.org/markup-compatibility/2006" xmlns:p14="http://schemas.microsoft.com/office/powerpoint/2010/main">
    <mc:Choice Requires="p14">
      <p:transition spd="slow" p14:dur="2000" advTm="29188"/>
    </mc:Choice>
    <mc:Fallback xmlns="">
      <p:transition spd="slow" advTm="29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4"/>
          <p:cNvSpPr>
            <a:spLocks noChangeArrowheads="1"/>
          </p:cNvSpPr>
          <p:nvPr/>
        </p:nvSpPr>
        <p:spPr bwMode="auto">
          <a:xfrm>
            <a:off x="2362200" y="762001"/>
            <a:ext cx="7543800" cy="5643563"/>
          </a:xfrm>
          <a:prstGeom prst="rect">
            <a:avLst/>
          </a:prstGeom>
          <a:noFill/>
          <a:ln w="9525">
            <a:noFill/>
            <a:miter lim="800000"/>
            <a:headEnd/>
            <a:tailEnd/>
          </a:ln>
        </p:spPr>
        <p:txBody>
          <a:bodyPr wrap="square">
            <a:spAutoFit/>
          </a:bodyPr>
          <a:lstStyle/>
          <a:p>
            <a:r>
              <a:rPr lang="en-US" sz="2800" i="1" dirty="0">
                <a:solidFill>
                  <a:srgbClr val="92D050"/>
                </a:solidFill>
              </a:rPr>
              <a:t>Autism is something I have, not Who I am.</a:t>
            </a:r>
          </a:p>
          <a:p>
            <a:r>
              <a:rPr lang="en-US" sz="2800" i="1" dirty="0">
                <a:solidFill>
                  <a:srgbClr val="92D050"/>
                </a:solidFill>
              </a:rPr>
              <a:t>Unable to always tell you how I feel.</a:t>
            </a:r>
          </a:p>
          <a:p>
            <a:r>
              <a:rPr lang="en-US" sz="2800" i="1" dirty="0">
                <a:solidFill>
                  <a:srgbClr val="92D050"/>
                </a:solidFill>
              </a:rPr>
              <a:t>Tell me exactly what you mean.</a:t>
            </a:r>
          </a:p>
          <a:p>
            <a:r>
              <a:rPr lang="en-US" sz="2800" i="1" dirty="0">
                <a:solidFill>
                  <a:srgbClr val="92D050"/>
                </a:solidFill>
              </a:rPr>
              <a:t>I want friends, I just don’t know how.</a:t>
            </a:r>
          </a:p>
          <a:p>
            <a:r>
              <a:rPr lang="en-US" sz="2800" i="1" dirty="0">
                <a:solidFill>
                  <a:srgbClr val="92D050"/>
                </a:solidFill>
              </a:rPr>
              <a:t>Senses are easily overloaded.</a:t>
            </a:r>
          </a:p>
          <a:p>
            <a:r>
              <a:rPr lang="en-US" sz="2800" i="1" dirty="0">
                <a:solidFill>
                  <a:srgbClr val="92D050"/>
                </a:solidFill>
              </a:rPr>
              <a:t>My meltdowns are hard for everyone, especially me.</a:t>
            </a:r>
          </a:p>
          <a:p>
            <a:r>
              <a:rPr lang="en-US" sz="2800" i="1" dirty="0">
                <a:solidFill>
                  <a:srgbClr val="92D050"/>
                </a:solidFill>
              </a:rPr>
              <a:t>Love me and help me understand your world.</a:t>
            </a:r>
          </a:p>
          <a:p>
            <a:r>
              <a:rPr lang="en-US" sz="2800" i="1" dirty="0">
                <a:solidFill>
                  <a:srgbClr val="92D050"/>
                </a:solidFill>
              </a:rPr>
              <a:t>I have different abilities, not a disability.</a:t>
            </a:r>
          </a:p>
          <a:p>
            <a:r>
              <a:rPr lang="en-US" sz="2800" i="1" dirty="0">
                <a:solidFill>
                  <a:srgbClr val="92D050"/>
                </a:solidFill>
              </a:rPr>
              <a:t>Focus on what I can do, not what I can’t do.</a:t>
            </a:r>
          </a:p>
          <a:p>
            <a:r>
              <a:rPr lang="en-US" sz="2800" i="1" dirty="0">
                <a:solidFill>
                  <a:srgbClr val="92D050"/>
                </a:solidFill>
              </a:rPr>
              <a:t>Explore my world and I will make you smile.</a:t>
            </a:r>
          </a:p>
          <a:p>
            <a:endParaRPr lang="en-US" sz="2800" i="1" dirty="0"/>
          </a:p>
          <a:p>
            <a:r>
              <a:rPr lang="en-US" sz="2800" i="1" dirty="0"/>
              <a:t>autismspeaks.org</a:t>
            </a:r>
          </a:p>
        </p:txBody>
      </p:sp>
      <p:pic>
        <p:nvPicPr>
          <p:cNvPr id="3" name="Audio 2">
            <a:hlinkClick r:id="" action="ppaction://media"/>
            <a:extLst>
              <a:ext uri="{FF2B5EF4-FFF2-40B4-BE49-F238E27FC236}">
                <a16:creationId xmlns:a16="http://schemas.microsoft.com/office/drawing/2014/main" id="{56084743-8D4B-47D4-42FB-3AE81674D0E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51064073"/>
      </p:ext>
    </p:extLst>
  </p:cSld>
  <p:clrMapOvr>
    <a:masterClrMapping/>
  </p:clrMapOvr>
  <mc:AlternateContent xmlns:mc="http://schemas.openxmlformats.org/markup-compatibility/2006" xmlns:p14="http://schemas.microsoft.com/office/powerpoint/2010/main">
    <mc:Choice Requires="p14">
      <p:transition spd="slow" p14:dur="2000" advTm="42897"/>
    </mc:Choice>
    <mc:Fallback xmlns="">
      <p:transition spd="slow" advTm="42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r>
              <a:rPr lang="en-US" b="1" dirty="0">
                <a:solidFill>
                  <a:srgbClr val="FFFF00"/>
                </a:solidFill>
              </a:rPr>
              <a:t>Please </a:t>
            </a:r>
            <a:r>
              <a:rPr lang="en-US" b="1" dirty="0">
                <a:solidFill>
                  <a:srgbClr val="FF0000"/>
                </a:solidFill>
              </a:rPr>
              <a:t>TRY</a:t>
            </a:r>
          </a:p>
        </p:txBody>
      </p:sp>
      <p:sp>
        <p:nvSpPr>
          <p:cNvPr id="45059" name="Content Placeholder 2"/>
          <p:cNvSpPr>
            <a:spLocks noGrp="1"/>
          </p:cNvSpPr>
          <p:nvPr>
            <p:ph idx="1"/>
          </p:nvPr>
        </p:nvSpPr>
        <p:spPr>
          <a:xfrm>
            <a:off x="1981200" y="1295400"/>
            <a:ext cx="8229600" cy="5181600"/>
          </a:xfrm>
        </p:spPr>
        <p:txBody>
          <a:bodyPr/>
          <a:lstStyle/>
          <a:p>
            <a:pPr algn="ctr" eaLnBrk="1" hangingPunct="1">
              <a:buFontTx/>
              <a:buNone/>
            </a:pPr>
            <a:r>
              <a:rPr lang="en-US" dirty="0"/>
              <a:t>“I believe there is an overriding concern among my colleagues that we are not appropriately trained in the treatment of clients in your service program …..speaking for myself, I fear inadequate”</a:t>
            </a:r>
          </a:p>
          <a:p>
            <a:pPr algn="ctr" eaLnBrk="1" hangingPunct="1">
              <a:buFontTx/>
              <a:buNone/>
            </a:pPr>
            <a:endParaRPr lang="en-US" dirty="0"/>
          </a:p>
          <a:p>
            <a:pPr algn="ctr" eaLnBrk="1" hangingPunct="1">
              <a:buFontTx/>
              <a:buNone/>
            </a:pPr>
            <a:r>
              <a:rPr lang="en-US" i="1" dirty="0"/>
              <a:t>In many ways, we are here to help you help our clients.  </a:t>
            </a:r>
          </a:p>
          <a:p>
            <a:pPr algn="ctr" eaLnBrk="1" hangingPunct="1">
              <a:buFontTx/>
              <a:buNone/>
            </a:pPr>
            <a:r>
              <a:rPr lang="en-US" i="1" dirty="0">
                <a:solidFill>
                  <a:srgbClr val="00B050"/>
                </a:solidFill>
              </a:rPr>
              <a:t>The only way you will succeed is by trying.</a:t>
            </a:r>
          </a:p>
        </p:txBody>
      </p:sp>
      <p:pic>
        <p:nvPicPr>
          <p:cNvPr id="3" name="Audio 2">
            <a:hlinkClick r:id="" action="ppaction://media"/>
            <a:extLst>
              <a:ext uri="{FF2B5EF4-FFF2-40B4-BE49-F238E27FC236}">
                <a16:creationId xmlns:a16="http://schemas.microsoft.com/office/drawing/2014/main" id="{C3A7A1E2-184A-4755-394D-DAE818E4B3E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11362688"/>
      </p:ext>
    </p:extLst>
  </p:cSld>
  <p:clrMapOvr>
    <a:masterClrMapping/>
  </p:clrMapOvr>
  <mc:AlternateContent xmlns:mc="http://schemas.openxmlformats.org/markup-compatibility/2006" xmlns:p14="http://schemas.microsoft.com/office/powerpoint/2010/main">
    <mc:Choice Requires="p14">
      <p:transition spd="slow" p14:dur="2000" advTm="72192"/>
    </mc:Choice>
    <mc:Fallback xmlns="">
      <p:transition spd="slow" advTm="72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38717" y="301643"/>
            <a:ext cx="10536767" cy="1195388"/>
          </a:xfrm>
        </p:spPr>
        <p:txBody>
          <a:bodyPr/>
          <a:lstStyle/>
          <a:p>
            <a:r>
              <a:rPr lang="en-US" altLang="en-US" dirty="0"/>
              <a:t>Thank you.</a:t>
            </a:r>
            <a:br>
              <a:rPr lang="en-US" altLang="en-US" dirty="0"/>
            </a:br>
            <a:br>
              <a:rPr lang="en-US" altLang="en-US" dirty="0"/>
            </a:br>
            <a:endParaRPr lang="en-US" altLang="en-US" sz="3200" dirty="0"/>
          </a:p>
        </p:txBody>
      </p:sp>
      <p:sp>
        <p:nvSpPr>
          <p:cNvPr id="4" name="Slide Number Placeholder 3"/>
          <p:cNvSpPr>
            <a:spLocks noGrp="1"/>
          </p:cNvSpPr>
          <p:nvPr>
            <p:ph type="sldNum" sz="quarter" idx="10"/>
          </p:nvPr>
        </p:nvSpPr>
        <p:spPr/>
        <p:txBody>
          <a:bodyPr/>
          <a:lstStyle>
            <a:lvl1pPr>
              <a:defRPr>
                <a:solidFill>
                  <a:schemeClr val="tx1"/>
                </a:solidFill>
                <a:latin typeface="Ubuntu Light" charset="0"/>
                <a:ea typeface="ヒラギノ角ゴ ProN W3" charset="-128"/>
              </a:defRPr>
            </a:lvl1pPr>
            <a:lvl2pPr marL="37931725" indent="-37474525">
              <a:defRPr>
                <a:solidFill>
                  <a:schemeClr val="tx1"/>
                </a:solidFill>
                <a:latin typeface="Ubuntu Light" charset="0"/>
                <a:ea typeface="ヒラギノ角ゴ ProN W3" charset="-128"/>
              </a:defRPr>
            </a:lvl2pPr>
            <a:lvl3pPr>
              <a:defRPr>
                <a:solidFill>
                  <a:schemeClr val="tx1"/>
                </a:solidFill>
                <a:latin typeface="Ubuntu Light" charset="0"/>
                <a:ea typeface="ヒラギノ角ゴ ProN W3" charset="-128"/>
              </a:defRPr>
            </a:lvl3pPr>
            <a:lvl4pPr>
              <a:defRPr>
                <a:solidFill>
                  <a:schemeClr val="tx1"/>
                </a:solidFill>
                <a:latin typeface="Ubuntu Light" charset="0"/>
                <a:ea typeface="ヒラギノ角ゴ ProN W3" charset="-128"/>
              </a:defRPr>
            </a:lvl4pPr>
            <a:lvl5pPr>
              <a:defRPr>
                <a:solidFill>
                  <a:schemeClr val="tx1"/>
                </a:solidFill>
                <a:latin typeface="Ubuntu Light" charset="0"/>
                <a:ea typeface="ヒラギノ角ゴ ProN W3" charset="-128"/>
              </a:defRPr>
            </a:lvl5pPr>
            <a:lvl6pPr marL="457200" fontAlgn="base">
              <a:spcBef>
                <a:spcPct val="0"/>
              </a:spcBef>
              <a:spcAft>
                <a:spcPct val="0"/>
              </a:spcAft>
              <a:defRPr>
                <a:solidFill>
                  <a:schemeClr val="tx1"/>
                </a:solidFill>
                <a:latin typeface="Ubuntu Light" charset="0"/>
                <a:ea typeface="ヒラギノ角ゴ ProN W3" charset="-128"/>
              </a:defRPr>
            </a:lvl6pPr>
            <a:lvl7pPr marL="914400" fontAlgn="base">
              <a:spcBef>
                <a:spcPct val="0"/>
              </a:spcBef>
              <a:spcAft>
                <a:spcPct val="0"/>
              </a:spcAft>
              <a:defRPr>
                <a:solidFill>
                  <a:schemeClr val="tx1"/>
                </a:solidFill>
                <a:latin typeface="Ubuntu Light" charset="0"/>
                <a:ea typeface="ヒラギノ角ゴ ProN W3" charset="-128"/>
              </a:defRPr>
            </a:lvl7pPr>
            <a:lvl8pPr marL="1371600" fontAlgn="base">
              <a:spcBef>
                <a:spcPct val="0"/>
              </a:spcBef>
              <a:spcAft>
                <a:spcPct val="0"/>
              </a:spcAft>
              <a:defRPr>
                <a:solidFill>
                  <a:schemeClr val="tx1"/>
                </a:solidFill>
                <a:latin typeface="Ubuntu Light" charset="0"/>
                <a:ea typeface="ヒラギノ角ゴ ProN W3" charset="-128"/>
              </a:defRPr>
            </a:lvl8pPr>
            <a:lvl9pPr marL="1828800" fontAlgn="base">
              <a:spcBef>
                <a:spcPct val="0"/>
              </a:spcBef>
              <a:spcAft>
                <a:spcPct val="0"/>
              </a:spcAft>
              <a:defRPr>
                <a:solidFill>
                  <a:schemeClr val="tx1"/>
                </a:solidFill>
                <a:latin typeface="Ubuntu Light" charset="0"/>
                <a:ea typeface="ヒラギノ角ゴ ProN W3" charset="-128"/>
              </a:defRPr>
            </a:lvl9pPr>
          </a:lstStyle>
          <a:p>
            <a:fld id="{C8E62357-773F-7540-943D-C09FFC8D9EC0}" type="slidenum">
              <a:rPr lang="en-US" altLang="en-US">
                <a:latin typeface="Ubuntu" charset="0"/>
              </a:rPr>
              <a:pPr/>
              <a:t>70</a:t>
            </a:fld>
            <a:endParaRPr lang="en-US" altLang="en-US">
              <a:latin typeface="Ubuntu" charset="0"/>
              <a:ea typeface="MS PGothic" charset="-128"/>
            </a:endParaRPr>
          </a:p>
        </p:txBody>
      </p:sp>
      <p:sp>
        <p:nvSpPr>
          <p:cNvPr id="3" name="TextBox 2">
            <a:extLst>
              <a:ext uri="{FF2B5EF4-FFF2-40B4-BE49-F238E27FC236}">
                <a16:creationId xmlns:a16="http://schemas.microsoft.com/office/drawing/2014/main" id="{736C4183-E864-5E28-A560-A18D88240F9E}"/>
              </a:ext>
            </a:extLst>
          </p:cNvPr>
          <p:cNvSpPr txBox="1"/>
          <p:nvPr/>
        </p:nvSpPr>
        <p:spPr>
          <a:xfrm>
            <a:off x="437790" y="5405904"/>
            <a:ext cx="6830786" cy="969496"/>
          </a:xfrm>
          <a:prstGeom prst="rect">
            <a:avLst/>
          </a:prstGeom>
          <a:noFill/>
        </p:spPr>
        <p:txBody>
          <a:bodyPr wrap="square">
            <a:spAutoFit/>
          </a:bodyPr>
          <a:lstStyle/>
          <a:p>
            <a:r>
              <a:rPr lang="en-US" sz="800" dirty="0">
                <a:latin typeface="+mj-lt"/>
              </a:rPr>
              <a:t>Special Olympics Health activities are supported by many sources, including in the United States, by Grant</a:t>
            </a:r>
          </a:p>
          <a:p>
            <a:r>
              <a:rPr lang="en-US" sz="800" dirty="0">
                <a:latin typeface="+mj-lt"/>
              </a:rPr>
              <a:t>Number NU27DD000021 from the Centers for Disease Control and Prevention of the U.S. Department of</a:t>
            </a:r>
          </a:p>
          <a:p>
            <a:r>
              <a:rPr lang="en-US" sz="800" dirty="0">
                <a:latin typeface="+mj-lt"/>
              </a:rPr>
              <a:t>Health and Human Services, with $18.1M (64%) financed with U.S. federal funds and $10.2M (36%)</a:t>
            </a:r>
          </a:p>
          <a:p>
            <a:r>
              <a:rPr lang="en-US" sz="800" dirty="0">
                <a:latin typeface="+mj-lt"/>
              </a:rPr>
              <a:t>supported by non-federal sources.</a:t>
            </a:r>
          </a:p>
          <a:p>
            <a:endParaRPr lang="en-US" sz="800" dirty="0">
              <a:latin typeface="+mj-lt"/>
            </a:endParaRPr>
          </a:p>
          <a:p>
            <a:r>
              <a:rPr lang="en-US" sz="800" dirty="0">
                <a:latin typeface="+mj-lt"/>
              </a:rPr>
              <a:t>These contents are solely the responsibility of the authors and do not necessarily represent the official</a:t>
            </a:r>
          </a:p>
          <a:p>
            <a:r>
              <a:rPr lang="en-US" sz="800" dirty="0">
                <a:latin typeface="+mj-lt"/>
              </a:rPr>
              <a:t>views of the Centers for Disease Control and Prevention or the Department of Health and Human Services</a:t>
            </a:r>
            <a:r>
              <a:rPr lang="en-US" sz="900" dirty="0">
                <a:latin typeface="+mj-lt"/>
              </a:rPr>
              <a:t>.</a:t>
            </a:r>
            <a:endParaRPr lang="en-US" sz="900" dirty="0"/>
          </a:p>
        </p:txBody>
      </p:sp>
      <p:sp>
        <p:nvSpPr>
          <p:cNvPr id="6" name="TextBox 5">
            <a:extLst>
              <a:ext uri="{FF2B5EF4-FFF2-40B4-BE49-F238E27FC236}">
                <a16:creationId xmlns:a16="http://schemas.microsoft.com/office/drawing/2014/main" id="{F0C840FF-BC4E-7E17-F80D-852897879960}"/>
              </a:ext>
            </a:extLst>
          </p:cNvPr>
          <p:cNvSpPr txBox="1"/>
          <p:nvPr/>
        </p:nvSpPr>
        <p:spPr>
          <a:xfrm>
            <a:off x="5795864" y="1522231"/>
            <a:ext cx="6096000" cy="1846659"/>
          </a:xfrm>
          <a:prstGeom prst="rect">
            <a:avLst/>
          </a:prstGeom>
          <a:noFill/>
        </p:spPr>
        <p:txBody>
          <a:bodyPr wrap="square">
            <a:spAutoFit/>
          </a:bodyPr>
          <a:lstStyle/>
          <a:p>
            <a:r>
              <a:rPr lang="en-US" altLang="en-US" sz="2400" dirty="0">
                <a:solidFill>
                  <a:schemeClr val="bg1"/>
                </a:solidFill>
                <a:latin typeface="+mj-lt"/>
              </a:rPr>
              <a:t>Izabella Pulvermacher, RDH</a:t>
            </a:r>
          </a:p>
          <a:p>
            <a:r>
              <a:rPr lang="en-US" altLang="en-US" sz="2400" dirty="0">
                <a:solidFill>
                  <a:schemeClr val="bg1"/>
                </a:solidFill>
                <a:latin typeface="+mj-lt"/>
              </a:rPr>
              <a:t>Dental Coordinator</a:t>
            </a:r>
          </a:p>
          <a:p>
            <a:r>
              <a:rPr lang="en-US" sz="2400" dirty="0">
                <a:solidFill>
                  <a:schemeClr val="bg1"/>
                </a:solidFill>
                <a:latin typeface="+mj-lt"/>
              </a:rPr>
              <a:t>Connecticut Developmental Services</a:t>
            </a:r>
          </a:p>
          <a:p>
            <a:r>
              <a:rPr lang="en-US" sz="2400" dirty="0">
                <a:solidFill>
                  <a:schemeClr val="bg1"/>
                </a:solidFill>
                <a:latin typeface="+mj-lt"/>
              </a:rPr>
              <a:t>Izabella.Pulvermacher@ct.gov </a:t>
            </a:r>
          </a:p>
          <a:p>
            <a:endParaRPr lang="en-US" dirty="0"/>
          </a:p>
        </p:txBody>
      </p:sp>
      <p:pic>
        <p:nvPicPr>
          <p:cNvPr id="7" name="Audio 6">
            <a:hlinkClick r:id="" action="ppaction://media"/>
            <a:extLst>
              <a:ext uri="{FF2B5EF4-FFF2-40B4-BE49-F238E27FC236}">
                <a16:creationId xmlns:a16="http://schemas.microsoft.com/office/drawing/2014/main" id="{C3DC7AA4-B882-5B3F-9F4E-BDDE8BC7962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
        <p:nvSpPr>
          <p:cNvPr id="10" name="TextBox 9">
            <a:extLst>
              <a:ext uri="{FF2B5EF4-FFF2-40B4-BE49-F238E27FC236}">
                <a16:creationId xmlns:a16="http://schemas.microsoft.com/office/drawing/2014/main" id="{DE6DF688-9DBA-81CE-4AF1-04F8B0A4568B}"/>
              </a:ext>
            </a:extLst>
          </p:cNvPr>
          <p:cNvSpPr txBox="1"/>
          <p:nvPr/>
        </p:nvSpPr>
        <p:spPr>
          <a:xfrm>
            <a:off x="645238" y="1562659"/>
            <a:ext cx="4934295" cy="1569660"/>
          </a:xfrm>
          <a:prstGeom prst="rect">
            <a:avLst/>
          </a:prstGeom>
          <a:noFill/>
        </p:spPr>
        <p:txBody>
          <a:bodyPr wrap="square" rtlCol="0">
            <a:spAutoFit/>
          </a:bodyPr>
          <a:lstStyle/>
          <a:p>
            <a:r>
              <a:rPr lang="en-US" altLang="en-US" sz="2400" dirty="0">
                <a:solidFill>
                  <a:schemeClr val="bg1"/>
                </a:solidFill>
                <a:latin typeface="+mj-lt"/>
              </a:rPr>
              <a:t>Caitlin Daikus, MPH, CHES </a:t>
            </a:r>
            <a:br>
              <a:rPr lang="en-US" altLang="en-US" sz="2400" dirty="0">
                <a:solidFill>
                  <a:schemeClr val="bg1"/>
                </a:solidFill>
                <a:latin typeface="+mj-lt"/>
              </a:rPr>
            </a:br>
            <a:r>
              <a:rPr lang="en-US" altLang="en-US" sz="2400" dirty="0">
                <a:solidFill>
                  <a:schemeClr val="bg1"/>
                </a:solidFill>
                <a:latin typeface="+mj-lt"/>
              </a:rPr>
              <a:t>Senior Director, Health &amp; Wellness</a:t>
            </a:r>
            <a:br>
              <a:rPr lang="en-US" altLang="en-US" sz="2400" dirty="0">
                <a:solidFill>
                  <a:schemeClr val="bg1"/>
                </a:solidFill>
                <a:latin typeface="+mj-lt"/>
              </a:rPr>
            </a:br>
            <a:r>
              <a:rPr lang="en-US" altLang="en-US" sz="2400" dirty="0">
                <a:solidFill>
                  <a:schemeClr val="bg1"/>
                </a:solidFill>
                <a:latin typeface="+mj-lt"/>
              </a:rPr>
              <a:t>Special Olympics Connecticut, Inc. </a:t>
            </a:r>
            <a:br>
              <a:rPr lang="en-US" altLang="en-US" sz="2400" dirty="0">
                <a:solidFill>
                  <a:schemeClr val="bg1"/>
                </a:solidFill>
                <a:latin typeface="+mj-lt"/>
              </a:rPr>
            </a:br>
            <a:r>
              <a:rPr lang="en-US" altLang="en-US" sz="2400" dirty="0">
                <a:solidFill>
                  <a:schemeClr val="bg1"/>
                </a:solidFill>
                <a:latin typeface="+mj-lt"/>
              </a:rPr>
              <a:t>caitlind@soct.org</a:t>
            </a:r>
            <a:endParaRPr lang="en-US" sz="2400" dirty="0">
              <a:solidFill>
                <a:schemeClr val="bg1"/>
              </a:solidFill>
              <a:latin typeface="+mj-lt"/>
            </a:endParaRPr>
          </a:p>
        </p:txBody>
      </p:sp>
      <p:sp>
        <p:nvSpPr>
          <p:cNvPr id="12" name="TextBox 11">
            <a:extLst>
              <a:ext uri="{FF2B5EF4-FFF2-40B4-BE49-F238E27FC236}">
                <a16:creationId xmlns:a16="http://schemas.microsoft.com/office/drawing/2014/main" id="{BBA3976D-CD81-2775-A173-4C54A4967F4E}"/>
              </a:ext>
            </a:extLst>
          </p:cNvPr>
          <p:cNvSpPr txBox="1"/>
          <p:nvPr/>
        </p:nvSpPr>
        <p:spPr>
          <a:xfrm>
            <a:off x="776289" y="3603535"/>
            <a:ext cx="5964007" cy="584775"/>
          </a:xfrm>
          <a:prstGeom prst="rect">
            <a:avLst/>
          </a:prstGeom>
          <a:noFill/>
        </p:spPr>
        <p:txBody>
          <a:bodyPr wrap="square">
            <a:spAutoFit/>
          </a:bodyPr>
          <a:lstStyle/>
          <a:p>
            <a:r>
              <a:rPr lang="en-US" sz="3200" b="1" dirty="0">
                <a:hlinkClick r:id="rId6"/>
              </a:rPr>
              <a:t>COMPLETE POST-SURVEY</a:t>
            </a:r>
            <a:endParaRPr lang="en-US" sz="3200" b="1" dirty="0"/>
          </a:p>
        </p:txBody>
      </p:sp>
    </p:spTree>
  </p:cSld>
  <p:clrMapOvr>
    <a:masterClrMapping/>
  </p:clrMapOvr>
  <p:transition spd="med" advTm="233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_rels/theme10.xml.rels><?xml version="1.0" encoding="UTF-8" standalone="yes"?>
<Relationships xmlns="http://schemas.openxmlformats.org/package/2006/relationships"><Relationship Id="rId1" Type="http://schemas.openxmlformats.org/officeDocument/2006/relationships/image" Target="../media/image1.jpeg"/></Relationships>
</file>

<file path=ppt/theme/_rels/theme1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_AP_Presentation">
  <a:themeElements>
    <a:clrScheme name="Special Olympics">
      <a:dk1>
        <a:srgbClr val="46473E"/>
      </a:dk1>
      <a:lt1>
        <a:srgbClr val="FFFFFF"/>
      </a:lt1>
      <a:dk2>
        <a:srgbClr val="000000"/>
      </a:dk2>
      <a:lt2>
        <a:srgbClr val="808080"/>
      </a:lt2>
      <a:accent1>
        <a:srgbClr val="CD0920"/>
      </a:accent1>
      <a:accent2>
        <a:srgbClr val="DF6521"/>
      </a:accent2>
      <a:accent3>
        <a:srgbClr val="E78E23"/>
      </a:accent3>
      <a:accent4>
        <a:srgbClr val="000000"/>
      </a:accent4>
      <a:accent5>
        <a:srgbClr val="900D69"/>
      </a:accent5>
      <a:accent6>
        <a:srgbClr val="005193"/>
      </a:accent6>
      <a:hlink>
        <a:srgbClr val="3C97B8"/>
      </a:hlink>
      <a:folHlink>
        <a:srgbClr val="00577A"/>
      </a:folHlink>
    </a:clrScheme>
    <a:fontScheme name="Title">
      <a:majorFont>
        <a:latin typeface="Ubuntu Light"/>
        <a:ea typeface="ヒラギノ角ゴ ProN W3"/>
        <a:cs typeface="ヒラギノ角ゴ ProN W3"/>
      </a:majorFont>
      <a:minorFont>
        <a:latin typeface="Ubuntu Light"/>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Titl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Body White copy">
  <a:themeElements>
    <a:clrScheme name="">
      <a:dk1>
        <a:srgbClr val="000000"/>
      </a:dk1>
      <a:lt1>
        <a:srgbClr val="FFFFFF"/>
      </a:lt1>
      <a:dk2>
        <a:srgbClr val="000000"/>
      </a:dk2>
      <a:lt2>
        <a:srgbClr val="808080"/>
      </a:lt2>
      <a:accent1>
        <a:srgbClr val="D90B00"/>
      </a:accent1>
      <a:accent2>
        <a:srgbClr val="333399"/>
      </a:accent2>
      <a:accent3>
        <a:srgbClr val="FFFFFF"/>
      </a:accent3>
      <a:accent4>
        <a:srgbClr val="000000"/>
      </a:accent4>
      <a:accent5>
        <a:srgbClr val="E9AAAA"/>
      </a:accent5>
      <a:accent6>
        <a:srgbClr val="2D2D8A"/>
      </a:accent6>
      <a:hlink>
        <a:srgbClr val="009999"/>
      </a:hlink>
      <a:folHlink>
        <a:srgbClr val="99CC00"/>
      </a:folHlink>
    </a:clrScheme>
    <a:fontScheme name="Body White copy">
      <a:majorFont>
        <a:latin typeface="Ubuntu Light"/>
        <a:ea typeface="ヒラギノ角ゴ ProN W3"/>
        <a:cs typeface="ヒラギノ角ゴ ProN W3"/>
      </a:majorFont>
      <a:minorFont>
        <a:latin typeface="Ubuntu"/>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Body White copy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SO_AP_Presentation">
  <a:themeElements>
    <a:clrScheme name="Special Olympics">
      <a:dk1>
        <a:srgbClr val="46473E"/>
      </a:dk1>
      <a:lt1>
        <a:srgbClr val="FFFFFF"/>
      </a:lt1>
      <a:dk2>
        <a:srgbClr val="000000"/>
      </a:dk2>
      <a:lt2>
        <a:srgbClr val="808080"/>
      </a:lt2>
      <a:accent1>
        <a:srgbClr val="CD0920"/>
      </a:accent1>
      <a:accent2>
        <a:srgbClr val="DF6521"/>
      </a:accent2>
      <a:accent3>
        <a:srgbClr val="E78E23"/>
      </a:accent3>
      <a:accent4>
        <a:srgbClr val="000000"/>
      </a:accent4>
      <a:accent5>
        <a:srgbClr val="900D69"/>
      </a:accent5>
      <a:accent6>
        <a:srgbClr val="005193"/>
      </a:accent6>
      <a:hlink>
        <a:srgbClr val="3C97B8"/>
      </a:hlink>
      <a:folHlink>
        <a:srgbClr val="00577A"/>
      </a:folHlink>
    </a:clrScheme>
    <a:fontScheme name="Title">
      <a:majorFont>
        <a:latin typeface="Ubuntu Light"/>
        <a:ea typeface="ヒラギノ角ゴ ProN W3"/>
        <a:cs typeface="ヒラギノ角ゴ ProN W3"/>
      </a:majorFont>
      <a:minorFont>
        <a:latin typeface="Ubuntu Light"/>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Titl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Default Design">
  <a:themeElements>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1_Default Design">
  <a:themeElements>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_Default Design">
  <a:themeElements>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3_Default Design">
  <a:themeElements>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4_Default Design">
  <a:themeElements>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Body White copy">
  <a:themeElements>
    <a:clrScheme name="">
      <a:dk1>
        <a:srgbClr val="000000"/>
      </a:dk1>
      <a:lt1>
        <a:srgbClr val="FFFFFF"/>
      </a:lt1>
      <a:dk2>
        <a:srgbClr val="000000"/>
      </a:dk2>
      <a:lt2>
        <a:srgbClr val="808080"/>
      </a:lt2>
      <a:accent1>
        <a:srgbClr val="D90B00"/>
      </a:accent1>
      <a:accent2>
        <a:srgbClr val="333399"/>
      </a:accent2>
      <a:accent3>
        <a:srgbClr val="FFFFFF"/>
      </a:accent3>
      <a:accent4>
        <a:srgbClr val="000000"/>
      </a:accent4>
      <a:accent5>
        <a:srgbClr val="E9AAAA"/>
      </a:accent5>
      <a:accent6>
        <a:srgbClr val="2D2D8A"/>
      </a:accent6>
      <a:hlink>
        <a:srgbClr val="009999"/>
      </a:hlink>
      <a:folHlink>
        <a:srgbClr val="99CC00"/>
      </a:folHlink>
    </a:clrScheme>
    <a:fontScheme name="Body White copy">
      <a:majorFont>
        <a:latin typeface="Ubuntu Light"/>
        <a:ea typeface="ヒラギノ角ゴ ProN W3"/>
        <a:cs typeface="ヒラギノ角ゴ ProN W3"/>
      </a:majorFont>
      <a:minorFont>
        <a:latin typeface="Ubuntu"/>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Body White copy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Body White copy">
  <a:themeElements>
    <a:clrScheme name="">
      <a:dk1>
        <a:srgbClr val="000000"/>
      </a:dk1>
      <a:lt1>
        <a:srgbClr val="FFFFFF"/>
      </a:lt1>
      <a:dk2>
        <a:srgbClr val="000000"/>
      </a:dk2>
      <a:lt2>
        <a:srgbClr val="808080"/>
      </a:lt2>
      <a:accent1>
        <a:srgbClr val="D90B00"/>
      </a:accent1>
      <a:accent2>
        <a:srgbClr val="333399"/>
      </a:accent2>
      <a:accent3>
        <a:srgbClr val="FFFFFF"/>
      </a:accent3>
      <a:accent4>
        <a:srgbClr val="000000"/>
      </a:accent4>
      <a:accent5>
        <a:srgbClr val="E9AAAA"/>
      </a:accent5>
      <a:accent6>
        <a:srgbClr val="2D2D8A"/>
      </a:accent6>
      <a:hlink>
        <a:srgbClr val="009999"/>
      </a:hlink>
      <a:folHlink>
        <a:srgbClr val="99CC00"/>
      </a:folHlink>
    </a:clrScheme>
    <a:fontScheme name="Body White copy">
      <a:majorFont>
        <a:latin typeface="Ubuntu Light"/>
        <a:ea typeface="ヒラギノ角ゴ ProN W3"/>
        <a:cs typeface="ヒラギノ角ゴ ProN W3"/>
      </a:majorFont>
      <a:minorFont>
        <a:latin typeface="Ubuntu"/>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Body White copy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9EB2522689CB458FAF031F8E6D06BF" ma:contentTypeVersion="16" ma:contentTypeDescription="Create a new document." ma:contentTypeScope="" ma:versionID="700c17652ef85febfa71e8402b4fe9de">
  <xsd:schema xmlns:xsd="http://www.w3.org/2001/XMLSchema" xmlns:xs="http://www.w3.org/2001/XMLSchema" xmlns:p="http://schemas.microsoft.com/office/2006/metadata/properties" xmlns:ns1="http://schemas.microsoft.com/sharepoint/v3" xmlns:ns2="06c45bcb-fb7e-4c2b-81bb-0011516f99d7" xmlns:ns3="de6de187-d87c-4d0d-ace1-b90cd8738910" targetNamespace="http://schemas.microsoft.com/office/2006/metadata/properties" ma:root="true" ma:fieldsID="eeeb152798facae24c25d32db486c9e2" ns1:_="" ns2:_="" ns3:_="">
    <xsd:import namespace="http://schemas.microsoft.com/sharepoint/v3"/>
    <xsd:import namespace="06c45bcb-fb7e-4c2b-81bb-0011516f99d7"/>
    <xsd:import namespace="de6de187-d87c-4d0d-ace1-b90cd873891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element ref="ns1:_ip_UnifiedCompliancePolicyProperties" minOccurs="0"/>
                <xsd:element ref="ns1:_ip_UnifiedCompliancePolicyUIAc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1" nillable="true" ma:displayName="Unified Compliance Policy Properties" ma:hidden="true" ma:internalName="_ip_UnifiedCompliancePolicyProperties">
      <xsd:simpleType>
        <xsd:restriction base="dms:Note"/>
      </xsd:simpleType>
    </xsd:element>
    <xsd:element name="_ip_UnifiedCompliancePolicyUIAction" ma:index="2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6c45bcb-fb7e-4c2b-81bb-0011516f99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2f23ba09-1520-432c-8078-5bf6a4e799c7"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e6de187-d87c-4d0d-ace1-b90cd873891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be82921-d6ca-4d34-ab75-5085d24ac3f3}" ma:internalName="TaxCatchAll" ma:showField="CatchAllData" ma:web="de6de187-d87c-4d0d-ace1-b90cd873891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06c45bcb-fb7e-4c2b-81bb-0011516f99d7">
      <Terms xmlns="http://schemas.microsoft.com/office/infopath/2007/PartnerControls"/>
    </lcf76f155ced4ddcb4097134ff3c332f>
    <TaxCatchAll xmlns="de6de187-d87c-4d0d-ace1-b90cd8738910" xsi:nil="true"/>
  </documentManagement>
</p:properties>
</file>

<file path=customXml/itemProps1.xml><?xml version="1.0" encoding="utf-8"?>
<ds:datastoreItem xmlns:ds="http://schemas.openxmlformats.org/officeDocument/2006/customXml" ds:itemID="{9AB982CF-6EB0-40B4-BA28-477C82873B89}"/>
</file>

<file path=customXml/itemProps2.xml><?xml version="1.0" encoding="utf-8"?>
<ds:datastoreItem xmlns:ds="http://schemas.openxmlformats.org/officeDocument/2006/customXml" ds:itemID="{7E1EADDE-BE4F-426E-8054-0712F308EA47}"/>
</file>

<file path=customXml/itemProps3.xml><?xml version="1.0" encoding="utf-8"?>
<ds:datastoreItem xmlns:ds="http://schemas.openxmlformats.org/officeDocument/2006/customXml" ds:itemID="{25624166-D620-4659-9108-35B9A56649AB}"/>
</file>

<file path=docProps/app.xml><?xml version="1.0" encoding="utf-8"?>
<Properties xmlns="http://schemas.openxmlformats.org/officeDocument/2006/extended-properties" xmlns:vt="http://schemas.openxmlformats.org/officeDocument/2006/docPropsVTypes">
  <Template>SO_AP_Presentation.potx</Template>
  <TotalTime>624</TotalTime>
  <Words>2390</Words>
  <Application>Microsoft Office PowerPoint</Application>
  <PresentationFormat>Widescreen</PresentationFormat>
  <Paragraphs>435</Paragraphs>
  <Slides>70</Slides>
  <Notes>44</Notes>
  <HiddenSlides>0</HiddenSlides>
  <MMClips>73</MMClips>
  <ScaleCrop>false</ScaleCrop>
  <HeadingPairs>
    <vt:vector size="6" baseType="variant">
      <vt:variant>
        <vt:lpstr>Fonts Used</vt:lpstr>
      </vt:variant>
      <vt:variant>
        <vt:i4>11</vt:i4>
      </vt:variant>
      <vt:variant>
        <vt:lpstr>Theme</vt:lpstr>
      </vt:variant>
      <vt:variant>
        <vt:i4>11</vt:i4>
      </vt:variant>
      <vt:variant>
        <vt:lpstr>Slide Titles</vt:lpstr>
      </vt:variant>
      <vt:variant>
        <vt:i4>70</vt:i4>
      </vt:variant>
    </vt:vector>
  </HeadingPairs>
  <TitlesOfParts>
    <vt:vector size="92" baseType="lpstr">
      <vt:lpstr>MS PGothic</vt:lpstr>
      <vt:lpstr>Arial</vt:lpstr>
      <vt:lpstr>Calibri</vt:lpstr>
      <vt:lpstr>Gill Sans</vt:lpstr>
      <vt:lpstr>Helvetica Neue</vt:lpstr>
      <vt:lpstr>Times New Roman</vt:lpstr>
      <vt:lpstr>Tw Cen MT</vt:lpstr>
      <vt:lpstr>Ubuntu</vt:lpstr>
      <vt:lpstr>Ubuntu </vt:lpstr>
      <vt:lpstr>Ubuntu Light</vt:lpstr>
      <vt:lpstr>Wingdings 2</vt:lpstr>
      <vt:lpstr>SO_AP_Presentation</vt:lpstr>
      <vt:lpstr>Body White copy</vt:lpstr>
      <vt:lpstr>SO_AP_Presentation</vt:lpstr>
      <vt:lpstr>Custom Design</vt:lpstr>
      <vt:lpstr>Default Design</vt:lpstr>
      <vt:lpstr>1_Default Design</vt:lpstr>
      <vt:lpstr>2_Default Design</vt:lpstr>
      <vt:lpstr>3_Default Design</vt:lpstr>
      <vt:lpstr>4_Default Design</vt:lpstr>
      <vt:lpstr>Body White copy</vt:lpstr>
      <vt:lpstr>Body White copy</vt:lpstr>
      <vt:lpstr>Oral Health for People with Intellectual and Developmental Disabilities (IDD)</vt:lpstr>
      <vt:lpstr>Learning Objectives</vt:lpstr>
      <vt:lpstr>Alphabet soup</vt:lpstr>
      <vt:lpstr>PowerPoint Presentation</vt:lpstr>
      <vt:lpstr>The Beginning of Special Olympics</vt:lpstr>
      <vt:lpstr>PowerPoint Presentation</vt:lpstr>
      <vt:lpstr>Special Olympics Connecticut Reach</vt:lpstr>
      <vt:lpstr>Special Olympics, Inc. Inclusive Health </vt:lpstr>
      <vt:lpstr>The Role of Special Olympics </vt:lpstr>
      <vt:lpstr>Why Special Olympics?</vt:lpstr>
      <vt:lpstr>Healthy Athletes</vt:lpstr>
      <vt:lpstr>Healthy Athletes®</vt:lpstr>
      <vt:lpstr>Special Smiles (Dental) Data</vt:lpstr>
      <vt:lpstr>Healthy Communities Initiative</vt:lpstr>
      <vt:lpstr>Establishing Partnerships for Quality Care and Year-Round Access</vt:lpstr>
      <vt:lpstr>Special Smiles® Partnerships</vt:lpstr>
      <vt:lpstr>Dentistry for People who Have Intellectual Developmental Disorder –(IDD): Challenges and Rewards</vt:lpstr>
      <vt:lpstr>New Diagnostic Name from American Psychiatric Ass. – DSM-5</vt:lpstr>
      <vt:lpstr>Identical Twins</vt:lpstr>
      <vt:lpstr>What is Intellectual Developmental Disorder (IDD)?</vt:lpstr>
      <vt:lpstr>Causes of Intellectual Developmental Disorder (IDD):</vt:lpstr>
      <vt:lpstr>Causes of Intellectual Developmental Disorder (IDD): </vt:lpstr>
      <vt:lpstr>Down Syndrome</vt:lpstr>
      <vt:lpstr>Down Syndrome : Dental Implications</vt:lpstr>
      <vt:lpstr>          Intellectual Developmental  Disorder (IDD)  (Cont.) </vt:lpstr>
      <vt:lpstr>We Are All Individuals</vt:lpstr>
      <vt:lpstr>History of Department of Developmental Services </vt:lpstr>
      <vt:lpstr>Who does CT Department of Developmental Services (DDS) Serve?</vt:lpstr>
      <vt:lpstr>Eligibility Criteria for Support from DDS</vt:lpstr>
      <vt:lpstr>Preparing Your Office</vt:lpstr>
      <vt:lpstr>PowerPoint Presentation</vt:lpstr>
      <vt:lpstr>PowerPoint Presentation</vt:lpstr>
      <vt:lpstr>Medical History</vt:lpstr>
      <vt:lpstr>First Contact with Patient </vt:lpstr>
      <vt:lpstr>Meet the Person Who Accompanies  Your Patient</vt:lpstr>
      <vt:lpstr>Actual Visit</vt:lpstr>
      <vt:lpstr>Actual Visit ( Cont.)</vt:lpstr>
      <vt:lpstr>Tell Show Do</vt:lpstr>
      <vt:lpstr>Making Patient Comfortable </vt:lpstr>
      <vt:lpstr>Using a Mouth Prop</vt:lpstr>
      <vt:lpstr>What do you notice?</vt:lpstr>
      <vt:lpstr>Prophylaxis</vt:lpstr>
      <vt:lpstr>Oral Hygiene</vt:lpstr>
      <vt:lpstr>Not always about Calculus</vt:lpstr>
      <vt:lpstr>Interesting Suction Adaptation: Wimberley PP-200 Plamp ll</vt:lpstr>
      <vt:lpstr>PowerPoint Presentation</vt:lpstr>
      <vt:lpstr>Be Clear with Instructions</vt:lpstr>
      <vt:lpstr>Strategies for Sensory Relaxation</vt:lpstr>
      <vt:lpstr>Hand Control</vt:lpstr>
      <vt:lpstr>Be Creative</vt:lpstr>
      <vt:lpstr>Getting on the Patient’s Level</vt:lpstr>
      <vt:lpstr>Warning…</vt:lpstr>
      <vt:lpstr>You Make a Difference: Finding a lesion</vt:lpstr>
      <vt:lpstr>PowerPoint Presentation</vt:lpstr>
      <vt:lpstr>Informed Consent</vt:lpstr>
      <vt:lpstr>When to Obtain Consents?</vt:lpstr>
      <vt:lpstr>Rainbow Stabilizing System</vt:lpstr>
      <vt:lpstr>Happy Patients</vt:lpstr>
      <vt:lpstr>PowerPoint Presentation</vt:lpstr>
      <vt:lpstr>Autism Spectrum Disorder (ASD)</vt:lpstr>
      <vt:lpstr>Autism Spectrum Disorder</vt:lpstr>
      <vt:lpstr>Autism Characteristics</vt:lpstr>
      <vt:lpstr>Autism Spectrum Disorders(ASD) </vt:lpstr>
      <vt:lpstr>Common Treatments</vt:lpstr>
      <vt:lpstr>Scheduling Appointments- Dental Approach</vt:lpstr>
      <vt:lpstr>Second Appointment</vt:lpstr>
      <vt:lpstr>Goal </vt:lpstr>
      <vt:lpstr>PowerPoint Presentation</vt:lpstr>
      <vt:lpstr>Please TRY</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Special Olympics powerpoint template</dc:title>
  <dc:creator>Microsoft Office User</dc:creator>
  <cp:lastModifiedBy>Schaedler,Benjamin R.</cp:lastModifiedBy>
  <cp:revision>21</cp:revision>
  <dcterms:created xsi:type="dcterms:W3CDTF">2017-06-11T15:21:33Z</dcterms:created>
  <dcterms:modified xsi:type="dcterms:W3CDTF">2026-02-03T20:09:44Z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43bf1e8-caf3-486e-91a8-66d346b617eb_Enabled">
    <vt:lpwstr>true</vt:lpwstr>
  </property>
  <property fmtid="{D5CDD505-2E9C-101B-9397-08002B2CF9AE}" pid="3" name="MSIP_Label_843bf1e8-caf3-486e-91a8-66d346b617eb_SetDate">
    <vt:lpwstr>2026-02-03T20:09:16Z</vt:lpwstr>
  </property>
  <property fmtid="{D5CDD505-2E9C-101B-9397-08002B2CF9AE}" pid="4" name="MSIP_Label_843bf1e8-caf3-486e-91a8-66d346b617eb_Method">
    <vt:lpwstr>Privileged</vt:lpwstr>
  </property>
  <property fmtid="{D5CDD505-2E9C-101B-9397-08002B2CF9AE}" pid="5" name="MSIP_Label_843bf1e8-caf3-486e-91a8-66d346b617eb_Name">
    <vt:lpwstr>Private</vt:lpwstr>
  </property>
  <property fmtid="{D5CDD505-2E9C-101B-9397-08002B2CF9AE}" pid="6" name="MSIP_Label_843bf1e8-caf3-486e-91a8-66d346b617eb_SiteId">
    <vt:lpwstr>5c82d83a-818a-4c16-b540-ded2344a7ad3</vt:lpwstr>
  </property>
  <property fmtid="{D5CDD505-2E9C-101B-9397-08002B2CF9AE}" pid="7" name="MSIP_Label_843bf1e8-caf3-486e-91a8-66d346b617eb_ActionId">
    <vt:lpwstr>f6a4d25d-9f81-4ea3-9e91-06dd0805006c</vt:lpwstr>
  </property>
  <property fmtid="{D5CDD505-2E9C-101B-9397-08002B2CF9AE}" pid="8" name="MSIP_Label_843bf1e8-caf3-486e-91a8-66d346b617eb_ContentBits">
    <vt:lpwstr>0</vt:lpwstr>
  </property>
  <property fmtid="{D5CDD505-2E9C-101B-9397-08002B2CF9AE}" pid="9" name="MSIP_Label_843bf1e8-caf3-486e-91a8-66d346b617eb_Tag">
    <vt:lpwstr>10, 0, 1, 1</vt:lpwstr>
  </property>
  <property fmtid="{D5CDD505-2E9C-101B-9397-08002B2CF9AE}" pid="10" name="ContentTypeId">
    <vt:lpwstr>0x010100189EB2522689CB458FAF031F8E6D06BF</vt:lpwstr>
  </property>
</Properties>
</file>