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1" r:id="rId4"/>
  </p:sldMasterIdLst>
  <p:notesMasterIdLst>
    <p:notesMasterId r:id="rId15"/>
  </p:notesMasterIdLst>
  <p:handoutMasterIdLst>
    <p:handoutMasterId r:id="rId16"/>
  </p:handoutMasterIdLst>
  <p:sldIdLst>
    <p:sldId id="266" r:id="rId5"/>
    <p:sldId id="268" r:id="rId6"/>
    <p:sldId id="267" r:id="rId7"/>
    <p:sldId id="269" r:id="rId8"/>
    <p:sldId id="356" r:id="rId9"/>
    <p:sldId id="270" r:id="rId10"/>
    <p:sldId id="274" r:id="rId11"/>
    <p:sldId id="257" r:id="rId12"/>
    <p:sldId id="302"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111" d="100"/>
          <a:sy n="111" d="100"/>
        </p:scale>
        <p:origin x="594" y="84"/>
      </p:cViewPr>
      <p:guideLst/>
    </p:cSldViewPr>
  </p:slideViewPr>
  <p:outlineViewPr>
    <p:cViewPr>
      <p:scale>
        <a:sx n="33" d="100"/>
        <a:sy n="33" d="100"/>
      </p:scale>
      <p:origin x="0" y="-3138"/>
    </p:cViewPr>
  </p:outlineViewPr>
  <p:notesTextViewPr>
    <p:cViewPr>
      <p:scale>
        <a:sx n="1" d="1"/>
        <a:sy n="1" d="1"/>
      </p:scale>
      <p:origin x="0" y="0"/>
    </p:cViewPr>
  </p:notesText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915FB8-7AFE-46C2-9A62-DAAE699E5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249BB8-C1D6-4F34-BEAE-1AEC06B97C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0E8B87-35CF-4BD9-9B75-A6B7F1AB1E2C}" type="datetimeFigureOut">
              <a:rPr lang="en-US" smtClean="0"/>
              <a:t>1/14/2026</a:t>
            </a:fld>
            <a:endParaRPr lang="en-US"/>
          </a:p>
        </p:txBody>
      </p:sp>
      <p:sp>
        <p:nvSpPr>
          <p:cNvPr id="4" name="Footer Placeholder 3">
            <a:extLst>
              <a:ext uri="{FF2B5EF4-FFF2-40B4-BE49-F238E27FC236}">
                <a16:creationId xmlns:a16="http://schemas.microsoft.com/office/drawing/2014/main" id="{1CD80203-719F-4FF2-A8D0-B7E86918DC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6E161B-7C42-47AF-B17B-4DCD2C8A31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96322E-94BA-4E32-972C-92C7640D82DD}" type="slidenum">
              <a:rPr lang="en-US" smtClean="0"/>
              <a:t>‹#›</a:t>
            </a:fld>
            <a:endParaRPr lang="en-US"/>
          </a:p>
        </p:txBody>
      </p:sp>
    </p:spTree>
    <p:extLst>
      <p:ext uri="{BB962C8B-B14F-4D97-AF65-F5344CB8AC3E}">
        <p14:creationId xmlns:p14="http://schemas.microsoft.com/office/powerpoint/2010/main" val="313960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2326D-A2F0-4093-98BE-D0ABF0B7E9EF}" type="datetimeFigureOut">
              <a:rPr lang="en-US" noProof="0" smtClean="0"/>
              <a:t>1/14/2026</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BD131-499C-46F9-A30E-AFCC6C068DAF}" type="slidenum">
              <a:rPr lang="en-US" noProof="0" smtClean="0"/>
              <a:t>‹#›</a:t>
            </a:fld>
            <a:endParaRPr lang="en-US" noProof="0"/>
          </a:p>
        </p:txBody>
      </p:sp>
    </p:spTree>
    <p:extLst>
      <p:ext uri="{BB962C8B-B14F-4D97-AF65-F5344CB8AC3E}">
        <p14:creationId xmlns:p14="http://schemas.microsoft.com/office/powerpoint/2010/main" val="120085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listing all project collaborators, either use commas or bullets</a:t>
            </a:r>
          </a:p>
        </p:txBody>
      </p:sp>
      <p:sp>
        <p:nvSpPr>
          <p:cNvPr id="4" name="Slide Number Placeholder 3"/>
          <p:cNvSpPr>
            <a:spLocks noGrp="1"/>
          </p:cNvSpPr>
          <p:nvPr>
            <p:ph type="sldNum" sz="quarter" idx="10"/>
          </p:nvPr>
        </p:nvSpPr>
        <p:spPr/>
        <p:txBody>
          <a:bodyPr/>
          <a:lstStyle/>
          <a:p>
            <a:fld id="{213BD131-499C-46F9-A30E-AFCC6C068DAF}" type="slidenum">
              <a:rPr lang="en-US" smtClean="0"/>
              <a:t>1</a:t>
            </a:fld>
            <a:endParaRPr lang="en-US"/>
          </a:p>
        </p:txBody>
      </p:sp>
    </p:spTree>
    <p:extLst>
      <p:ext uri="{BB962C8B-B14F-4D97-AF65-F5344CB8AC3E}">
        <p14:creationId xmlns:p14="http://schemas.microsoft.com/office/powerpoint/2010/main" val="62547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a map of your colony (draw it, ink it, or create it in PPT- be creative!)</a:t>
            </a:r>
          </a:p>
          <a:p>
            <a:endParaRPr lang="en-US"/>
          </a:p>
          <a:p>
            <a:r>
              <a:rPr lang="en-US"/>
              <a:t>Insert -&gt; Pictures for photos</a:t>
            </a:r>
          </a:p>
          <a:p>
            <a:r>
              <a:rPr lang="en-US"/>
              <a:t>Draw for digital inking</a:t>
            </a:r>
          </a:p>
          <a:p>
            <a:r>
              <a:rPr lang="en-US"/>
              <a:t>Insert -&gt; Shapes if you want to create it in PPT</a:t>
            </a:r>
          </a:p>
          <a:p>
            <a:endParaRPr lang="en-US"/>
          </a:p>
          <a:p>
            <a:r>
              <a:rPr lang="en-US"/>
              <a:t>All mountains, towns/villages, bodies of water/waterways, landmarks, etc. should be clearly labeled</a:t>
            </a:r>
          </a:p>
          <a:p>
            <a:endParaRPr lang="en-US"/>
          </a:p>
          <a:p>
            <a:endParaRPr lang="en-US"/>
          </a:p>
        </p:txBody>
      </p:sp>
      <p:sp>
        <p:nvSpPr>
          <p:cNvPr id="4" name="Slide Number Placeholder 3"/>
          <p:cNvSpPr>
            <a:spLocks noGrp="1"/>
          </p:cNvSpPr>
          <p:nvPr>
            <p:ph type="sldNum" sz="quarter" idx="10"/>
          </p:nvPr>
        </p:nvSpPr>
        <p:spPr/>
        <p:txBody>
          <a:bodyPr/>
          <a:lstStyle/>
          <a:p>
            <a:fld id="{213BD131-499C-46F9-A30E-AFCC6C068DAF}" type="slidenum">
              <a:rPr lang="en-US" smtClean="0"/>
              <a:t>2</a:t>
            </a:fld>
            <a:endParaRPr lang="en-US"/>
          </a:p>
        </p:txBody>
      </p:sp>
    </p:spTree>
    <p:extLst>
      <p:ext uri="{BB962C8B-B14F-4D97-AF65-F5344CB8AC3E}">
        <p14:creationId xmlns:p14="http://schemas.microsoft.com/office/powerpoint/2010/main" val="238332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3BD131-499C-46F9-A30E-AFCC6C068DAF}" type="slidenum">
              <a:rPr lang="en-US" noProof="0" smtClean="0"/>
              <a:t>3</a:t>
            </a:fld>
            <a:endParaRPr lang="en-US" noProof="0"/>
          </a:p>
        </p:txBody>
      </p:sp>
    </p:spTree>
    <p:extLst>
      <p:ext uri="{BB962C8B-B14F-4D97-AF65-F5344CB8AC3E}">
        <p14:creationId xmlns:p14="http://schemas.microsoft.com/office/powerpoint/2010/main" val="80128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 about the questions listed above and answer them.</a:t>
            </a:r>
          </a:p>
          <a:p>
            <a:endParaRPr lang="en-US"/>
          </a:p>
          <a:p>
            <a:r>
              <a:rPr lang="en-US"/>
              <a:t>Can you think of anything else in regards to economy and trade that you would like to add?</a:t>
            </a:r>
          </a:p>
          <a:p>
            <a:endParaRPr lang="en-US"/>
          </a:p>
        </p:txBody>
      </p:sp>
      <p:sp>
        <p:nvSpPr>
          <p:cNvPr id="4" name="Slide Number Placeholder 3"/>
          <p:cNvSpPr>
            <a:spLocks noGrp="1"/>
          </p:cNvSpPr>
          <p:nvPr>
            <p:ph type="sldNum" sz="quarter" idx="10"/>
          </p:nvPr>
        </p:nvSpPr>
        <p:spPr/>
        <p:txBody>
          <a:bodyPr/>
          <a:lstStyle/>
          <a:p>
            <a:fld id="{213BD131-499C-46F9-A30E-AFCC6C068DAF}" type="slidenum">
              <a:rPr lang="en-US" smtClean="0"/>
              <a:t>4</a:t>
            </a:fld>
            <a:endParaRPr lang="en-US"/>
          </a:p>
        </p:txBody>
      </p:sp>
    </p:spTree>
    <p:extLst>
      <p:ext uri="{BB962C8B-B14F-4D97-AF65-F5344CB8AC3E}">
        <p14:creationId xmlns:p14="http://schemas.microsoft.com/office/powerpoint/2010/main" val="187898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SmartArt to determine the flow of government/leadership:</a:t>
            </a:r>
          </a:p>
          <a:p>
            <a:pPr marL="171450" indent="-171450">
              <a:buFont typeface="Arial" panose="020B0604020202020204" pitchFamily="34" charset="0"/>
              <a:buChar char="•"/>
            </a:pPr>
            <a:r>
              <a:rPr lang="en-US"/>
              <a:t>Who leads the colony (executive)? What is that person/are those people’s duties?</a:t>
            </a:r>
          </a:p>
          <a:p>
            <a:pPr marL="171450" indent="-171450">
              <a:buFont typeface="Arial" panose="020B0604020202020204" pitchFamily="34" charset="0"/>
              <a:buChar char="•"/>
            </a:pPr>
            <a:r>
              <a:rPr lang="en-US"/>
              <a:t>Who makes the rules (legislature)?</a:t>
            </a:r>
          </a:p>
          <a:p>
            <a:pPr marL="171450" indent="-171450">
              <a:buFont typeface="Arial" panose="020B0604020202020204" pitchFamily="34" charset="0"/>
              <a:buChar char="•"/>
            </a:pPr>
            <a:r>
              <a:rPr lang="en-US"/>
              <a:t>Who ensures the rules are followed (judicial)?</a:t>
            </a:r>
          </a:p>
          <a:p>
            <a:pPr marL="171450" indent="-171450">
              <a:buFont typeface="Arial" panose="020B0604020202020204" pitchFamily="34" charset="0"/>
              <a:buChar char="•"/>
            </a:pPr>
            <a:r>
              <a:rPr lang="en-US"/>
              <a:t>Are there any other branches of government? If so, who are they and what is their job?</a:t>
            </a:r>
          </a:p>
          <a:p>
            <a:pPr marL="628650" lvl="1" indent="-171450">
              <a:buFont typeface="Arial" panose="020B0604020202020204" pitchFamily="34" charset="0"/>
              <a:buChar char="•"/>
            </a:pPr>
            <a:r>
              <a:rPr lang="en-US"/>
              <a:t>To add more shapes, click on the left shape first, then on SmartArt Tools -&gt; Design -&gt; Add Shape After</a:t>
            </a:r>
          </a:p>
          <a:p>
            <a:pPr marL="628650" lvl="1" indent="-171450">
              <a:buFont typeface="Arial" panose="020B0604020202020204" pitchFamily="34" charset="0"/>
              <a:buChar char="•"/>
            </a:pPr>
            <a:r>
              <a:rPr lang="en-US"/>
              <a:t>Do the same for the shape to the right</a:t>
            </a:r>
          </a:p>
          <a:p>
            <a:pPr marL="628650" lvl="1" indent="-171450">
              <a:buFont typeface="Arial" panose="020B0604020202020204" pitchFamily="34" charset="0"/>
              <a:buChar char="•"/>
            </a:pPr>
            <a:endParaRPr lang="en-US"/>
          </a:p>
          <a:p>
            <a:pPr marL="0" lvl="0" indent="0">
              <a:buFont typeface="Arial" panose="020B0604020202020204" pitchFamily="34" charset="0"/>
              <a:buNone/>
            </a:pPr>
            <a:r>
              <a:rPr lang="en-US"/>
              <a:t>Feel free to rename the branches!</a:t>
            </a:r>
          </a:p>
          <a:p>
            <a:endParaRPr lang="en-US"/>
          </a:p>
          <a:p>
            <a:endParaRPr lang="en-US"/>
          </a:p>
        </p:txBody>
      </p:sp>
      <p:sp>
        <p:nvSpPr>
          <p:cNvPr id="4" name="Slide Number Placeholder 3"/>
          <p:cNvSpPr>
            <a:spLocks noGrp="1"/>
          </p:cNvSpPr>
          <p:nvPr>
            <p:ph type="sldNum" sz="quarter" idx="10"/>
          </p:nvPr>
        </p:nvSpPr>
        <p:spPr/>
        <p:txBody>
          <a:bodyPr/>
          <a:lstStyle/>
          <a:p>
            <a:fld id="{213BD131-499C-46F9-A30E-AFCC6C068DAF}" type="slidenum">
              <a:rPr lang="en-US" smtClean="0"/>
              <a:t>6</a:t>
            </a:fld>
            <a:endParaRPr lang="en-US"/>
          </a:p>
        </p:txBody>
      </p:sp>
    </p:spTree>
    <p:extLst>
      <p:ext uri="{BB962C8B-B14F-4D97-AF65-F5344CB8AC3E}">
        <p14:creationId xmlns:p14="http://schemas.microsoft.com/office/powerpoint/2010/main" val="266623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name of your colony song? </a:t>
            </a:r>
          </a:p>
          <a:p>
            <a:endParaRPr lang="en-US"/>
          </a:p>
          <a:p>
            <a:r>
              <a:rPr lang="en-US"/>
              <a:t>Write lyrics to the song and, if you are feeling creative, use a computer program or instruments to create the music that goes along with it!</a:t>
            </a:r>
          </a:p>
          <a:p>
            <a:pPr marL="171450" indent="-171450">
              <a:buFont typeface="Arial" panose="020B0604020202020204" pitchFamily="34" charset="0"/>
              <a:buChar char="•"/>
            </a:pPr>
            <a:r>
              <a:rPr lang="en-US"/>
              <a:t>To insert an audio file, click on Recording -&gt; Audio -&gt; Audio on My PC and choose your file</a:t>
            </a:r>
          </a:p>
          <a:p>
            <a:endParaRPr lang="en-US"/>
          </a:p>
          <a:p>
            <a:endParaRPr lang="en-US"/>
          </a:p>
        </p:txBody>
      </p:sp>
      <p:sp>
        <p:nvSpPr>
          <p:cNvPr id="4" name="Slide Number Placeholder 3"/>
          <p:cNvSpPr>
            <a:spLocks noGrp="1"/>
          </p:cNvSpPr>
          <p:nvPr>
            <p:ph type="sldNum" sz="quarter" idx="10"/>
          </p:nvPr>
        </p:nvSpPr>
        <p:spPr/>
        <p:txBody>
          <a:bodyPr/>
          <a:lstStyle/>
          <a:p>
            <a:fld id="{213BD131-499C-46F9-A30E-AFCC6C068DAF}" type="slidenum">
              <a:rPr lang="en-US" smtClean="0"/>
              <a:t>7</a:t>
            </a:fld>
            <a:endParaRPr lang="en-US"/>
          </a:p>
        </p:txBody>
      </p:sp>
    </p:spTree>
    <p:extLst>
      <p:ext uri="{BB962C8B-B14F-4D97-AF65-F5344CB8AC3E}">
        <p14:creationId xmlns:p14="http://schemas.microsoft.com/office/powerpoint/2010/main" val="368732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3BD131-499C-46F9-A30E-AFCC6C068DAF}" type="slidenum">
              <a:rPr lang="en-US" noProof="0" smtClean="0"/>
              <a:t>8</a:t>
            </a:fld>
            <a:endParaRPr lang="en-US" noProof="0"/>
          </a:p>
        </p:txBody>
      </p:sp>
    </p:spTree>
    <p:extLst>
      <p:ext uri="{BB962C8B-B14F-4D97-AF65-F5344CB8AC3E}">
        <p14:creationId xmlns:p14="http://schemas.microsoft.com/office/powerpoint/2010/main" val="102574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09F27-737D-8316-3AC5-F3C9E69D0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8B4F3-797A-DF30-E34D-CB3957016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26FD1-3BD3-89A4-D5CD-19EE89A054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45627B-6A4C-98C6-A134-B78C53860AEE}"/>
              </a:ext>
            </a:extLst>
          </p:cNvPr>
          <p:cNvSpPr>
            <a:spLocks noGrp="1"/>
          </p:cNvSpPr>
          <p:nvPr>
            <p:ph type="sldNum" sz="quarter" idx="5"/>
          </p:nvPr>
        </p:nvSpPr>
        <p:spPr/>
        <p:txBody>
          <a:bodyPr/>
          <a:lstStyle/>
          <a:p>
            <a:fld id="{213BD131-499C-46F9-A30E-AFCC6C068DAF}" type="slidenum">
              <a:rPr lang="en-US" noProof="0" smtClean="0"/>
              <a:t>10</a:t>
            </a:fld>
            <a:endParaRPr lang="en-US" noProof="0"/>
          </a:p>
        </p:txBody>
      </p:sp>
    </p:spTree>
    <p:extLst>
      <p:ext uri="{BB962C8B-B14F-4D97-AF65-F5344CB8AC3E}">
        <p14:creationId xmlns:p14="http://schemas.microsoft.com/office/powerpoint/2010/main" val="140117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CACE694D-BAD8-4C0D-AFE9-67ABD7124C9E}"/>
              </a:ext>
            </a:extLst>
          </p:cNvPr>
          <p:cNvSpPr>
            <a:spLocks/>
          </p:cNvSpPr>
          <p:nvPr userDrawn="1"/>
        </p:nvSpPr>
        <p:spPr bwMode="auto">
          <a:xfrm>
            <a:off x="1194325" y="1536901"/>
            <a:ext cx="6831013" cy="4641850"/>
          </a:xfrm>
          <a:custGeom>
            <a:avLst/>
            <a:gdLst>
              <a:gd name="T0" fmla="*/ 22 w 4303"/>
              <a:gd name="T1" fmla="*/ 1534 h 2924"/>
              <a:gd name="T2" fmla="*/ 0 w 4303"/>
              <a:gd name="T3" fmla="*/ 1356 h 2924"/>
              <a:gd name="T4" fmla="*/ 6 w 4303"/>
              <a:gd name="T5" fmla="*/ 1189 h 2924"/>
              <a:gd name="T6" fmla="*/ 39 w 4303"/>
              <a:gd name="T7" fmla="*/ 1028 h 2924"/>
              <a:gd name="T8" fmla="*/ 122 w 4303"/>
              <a:gd name="T9" fmla="*/ 811 h 2924"/>
              <a:gd name="T10" fmla="*/ 306 w 4303"/>
              <a:gd name="T11" fmla="*/ 550 h 2924"/>
              <a:gd name="T12" fmla="*/ 551 w 4303"/>
              <a:gd name="T13" fmla="*/ 339 h 2924"/>
              <a:gd name="T14" fmla="*/ 852 w 4303"/>
              <a:gd name="T15" fmla="*/ 172 h 2924"/>
              <a:gd name="T16" fmla="*/ 1197 w 4303"/>
              <a:gd name="T17" fmla="*/ 61 h 2924"/>
              <a:gd name="T18" fmla="*/ 1564 w 4303"/>
              <a:gd name="T19" fmla="*/ 5 h 2924"/>
              <a:gd name="T20" fmla="*/ 1954 w 4303"/>
              <a:gd name="T21" fmla="*/ 5 h 2924"/>
              <a:gd name="T22" fmla="*/ 2366 w 4303"/>
              <a:gd name="T23" fmla="*/ 61 h 2924"/>
              <a:gd name="T24" fmla="*/ 2783 w 4303"/>
              <a:gd name="T25" fmla="*/ 172 h 2924"/>
              <a:gd name="T26" fmla="*/ 3190 w 4303"/>
              <a:gd name="T27" fmla="*/ 333 h 2924"/>
              <a:gd name="T28" fmla="*/ 3563 w 4303"/>
              <a:gd name="T29" fmla="*/ 539 h 2924"/>
              <a:gd name="T30" fmla="*/ 3880 w 4303"/>
              <a:gd name="T31" fmla="*/ 800 h 2924"/>
              <a:gd name="T32" fmla="*/ 4069 w 4303"/>
              <a:gd name="T33" fmla="*/ 1023 h 2924"/>
              <a:gd name="T34" fmla="*/ 4169 w 4303"/>
              <a:gd name="T35" fmla="*/ 1184 h 2924"/>
              <a:gd name="T36" fmla="*/ 4242 w 4303"/>
              <a:gd name="T37" fmla="*/ 1362 h 2924"/>
              <a:gd name="T38" fmla="*/ 4292 w 4303"/>
              <a:gd name="T39" fmla="*/ 1545 h 2924"/>
              <a:gd name="T40" fmla="*/ 4297 w 4303"/>
              <a:gd name="T41" fmla="*/ 1740 h 2924"/>
              <a:gd name="T42" fmla="*/ 4270 w 4303"/>
              <a:gd name="T43" fmla="*/ 1918 h 2924"/>
              <a:gd name="T44" fmla="*/ 4208 w 4303"/>
              <a:gd name="T45" fmla="*/ 2084 h 2924"/>
              <a:gd name="T46" fmla="*/ 4125 w 4303"/>
              <a:gd name="T47" fmla="*/ 2229 h 2924"/>
              <a:gd name="T48" fmla="*/ 3958 w 4303"/>
              <a:gd name="T49" fmla="*/ 2413 h 2924"/>
              <a:gd name="T50" fmla="*/ 3668 w 4303"/>
              <a:gd name="T51" fmla="*/ 2607 h 2924"/>
              <a:gd name="T52" fmla="*/ 3334 w 4303"/>
              <a:gd name="T53" fmla="*/ 2746 h 2924"/>
              <a:gd name="T54" fmla="*/ 2978 w 4303"/>
              <a:gd name="T55" fmla="*/ 2841 h 2924"/>
              <a:gd name="T56" fmla="*/ 2622 w 4303"/>
              <a:gd name="T57" fmla="*/ 2896 h 2924"/>
              <a:gd name="T58" fmla="*/ 2305 w 4303"/>
              <a:gd name="T59" fmla="*/ 2918 h 2924"/>
              <a:gd name="T60" fmla="*/ 2026 w 4303"/>
              <a:gd name="T61" fmla="*/ 2918 h 2924"/>
              <a:gd name="T62" fmla="*/ 1726 w 4303"/>
              <a:gd name="T63" fmla="*/ 2885 h 2924"/>
              <a:gd name="T64" fmla="*/ 1408 w 4303"/>
              <a:gd name="T65" fmla="*/ 2818 h 2924"/>
              <a:gd name="T66" fmla="*/ 1085 w 4303"/>
              <a:gd name="T67" fmla="*/ 2707 h 2924"/>
              <a:gd name="T68" fmla="*/ 779 w 4303"/>
              <a:gd name="T69" fmla="*/ 2557 h 2924"/>
              <a:gd name="T70" fmla="*/ 501 w 4303"/>
              <a:gd name="T71" fmla="*/ 2357 h 2924"/>
              <a:gd name="T72" fmla="*/ 267 w 4303"/>
              <a:gd name="T73" fmla="*/ 2107 h 2924"/>
              <a:gd name="T74" fmla="*/ 100 w 4303"/>
              <a:gd name="T75" fmla="*/ 1801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3" h="2924">
                <a:moveTo>
                  <a:pt x="45" y="1623"/>
                </a:moveTo>
                <a:lnTo>
                  <a:pt x="22" y="1534"/>
                </a:lnTo>
                <a:lnTo>
                  <a:pt x="11" y="1445"/>
                </a:lnTo>
                <a:lnTo>
                  <a:pt x="0" y="1356"/>
                </a:lnTo>
                <a:lnTo>
                  <a:pt x="0" y="1273"/>
                </a:lnTo>
                <a:lnTo>
                  <a:pt x="6" y="1189"/>
                </a:lnTo>
                <a:lnTo>
                  <a:pt x="22" y="1106"/>
                </a:lnTo>
                <a:lnTo>
                  <a:pt x="39" y="1028"/>
                </a:lnTo>
                <a:lnTo>
                  <a:pt x="61" y="956"/>
                </a:lnTo>
                <a:lnTo>
                  <a:pt x="122" y="811"/>
                </a:lnTo>
                <a:lnTo>
                  <a:pt x="206" y="678"/>
                </a:lnTo>
                <a:lnTo>
                  <a:pt x="306" y="550"/>
                </a:lnTo>
                <a:lnTo>
                  <a:pt x="423" y="439"/>
                </a:lnTo>
                <a:lnTo>
                  <a:pt x="551" y="339"/>
                </a:lnTo>
                <a:lnTo>
                  <a:pt x="696" y="250"/>
                </a:lnTo>
                <a:lnTo>
                  <a:pt x="852" y="172"/>
                </a:lnTo>
                <a:lnTo>
                  <a:pt x="1019" y="111"/>
                </a:lnTo>
                <a:lnTo>
                  <a:pt x="1197" y="61"/>
                </a:lnTo>
                <a:lnTo>
                  <a:pt x="1375" y="22"/>
                </a:lnTo>
                <a:lnTo>
                  <a:pt x="1564" y="5"/>
                </a:lnTo>
                <a:lnTo>
                  <a:pt x="1753" y="0"/>
                </a:lnTo>
                <a:lnTo>
                  <a:pt x="1954" y="5"/>
                </a:lnTo>
                <a:lnTo>
                  <a:pt x="2154" y="27"/>
                </a:lnTo>
                <a:lnTo>
                  <a:pt x="2366" y="61"/>
                </a:lnTo>
                <a:lnTo>
                  <a:pt x="2572" y="111"/>
                </a:lnTo>
                <a:lnTo>
                  <a:pt x="2783" y="172"/>
                </a:lnTo>
                <a:lnTo>
                  <a:pt x="2989" y="244"/>
                </a:lnTo>
                <a:lnTo>
                  <a:pt x="3190" y="333"/>
                </a:lnTo>
                <a:lnTo>
                  <a:pt x="3385" y="428"/>
                </a:lnTo>
                <a:lnTo>
                  <a:pt x="3563" y="539"/>
                </a:lnTo>
                <a:lnTo>
                  <a:pt x="3730" y="661"/>
                </a:lnTo>
                <a:lnTo>
                  <a:pt x="3880" y="800"/>
                </a:lnTo>
                <a:lnTo>
                  <a:pt x="4014" y="945"/>
                </a:lnTo>
                <a:lnTo>
                  <a:pt x="4069" y="1023"/>
                </a:lnTo>
                <a:lnTo>
                  <a:pt x="4125" y="1100"/>
                </a:lnTo>
                <a:lnTo>
                  <a:pt x="4169" y="1184"/>
                </a:lnTo>
                <a:lnTo>
                  <a:pt x="4208" y="1273"/>
                </a:lnTo>
                <a:lnTo>
                  <a:pt x="4242" y="1362"/>
                </a:lnTo>
                <a:lnTo>
                  <a:pt x="4270" y="1451"/>
                </a:lnTo>
                <a:lnTo>
                  <a:pt x="4292" y="1545"/>
                </a:lnTo>
                <a:lnTo>
                  <a:pt x="4303" y="1640"/>
                </a:lnTo>
                <a:lnTo>
                  <a:pt x="4297" y="1740"/>
                </a:lnTo>
                <a:lnTo>
                  <a:pt x="4286" y="1834"/>
                </a:lnTo>
                <a:lnTo>
                  <a:pt x="4270" y="1918"/>
                </a:lnTo>
                <a:lnTo>
                  <a:pt x="4242" y="2007"/>
                </a:lnTo>
                <a:lnTo>
                  <a:pt x="4208" y="2084"/>
                </a:lnTo>
                <a:lnTo>
                  <a:pt x="4169" y="2157"/>
                </a:lnTo>
                <a:lnTo>
                  <a:pt x="4125" y="2229"/>
                </a:lnTo>
                <a:lnTo>
                  <a:pt x="4075" y="2296"/>
                </a:lnTo>
                <a:lnTo>
                  <a:pt x="3958" y="2413"/>
                </a:lnTo>
                <a:lnTo>
                  <a:pt x="3819" y="2518"/>
                </a:lnTo>
                <a:lnTo>
                  <a:pt x="3668" y="2607"/>
                </a:lnTo>
                <a:lnTo>
                  <a:pt x="3507" y="2685"/>
                </a:lnTo>
                <a:lnTo>
                  <a:pt x="3334" y="2746"/>
                </a:lnTo>
                <a:lnTo>
                  <a:pt x="3156" y="2802"/>
                </a:lnTo>
                <a:lnTo>
                  <a:pt x="2978" y="2841"/>
                </a:lnTo>
                <a:lnTo>
                  <a:pt x="2800" y="2874"/>
                </a:lnTo>
                <a:lnTo>
                  <a:pt x="2622" y="2896"/>
                </a:lnTo>
                <a:lnTo>
                  <a:pt x="2460" y="2913"/>
                </a:lnTo>
                <a:lnTo>
                  <a:pt x="2305" y="2918"/>
                </a:lnTo>
                <a:lnTo>
                  <a:pt x="2160" y="2924"/>
                </a:lnTo>
                <a:lnTo>
                  <a:pt x="2026" y="2918"/>
                </a:lnTo>
                <a:lnTo>
                  <a:pt x="1876" y="2907"/>
                </a:lnTo>
                <a:lnTo>
                  <a:pt x="1726" y="2885"/>
                </a:lnTo>
                <a:lnTo>
                  <a:pt x="1564" y="2857"/>
                </a:lnTo>
                <a:lnTo>
                  <a:pt x="1408" y="2818"/>
                </a:lnTo>
                <a:lnTo>
                  <a:pt x="1247" y="2768"/>
                </a:lnTo>
                <a:lnTo>
                  <a:pt x="1085" y="2707"/>
                </a:lnTo>
                <a:lnTo>
                  <a:pt x="930" y="2640"/>
                </a:lnTo>
                <a:lnTo>
                  <a:pt x="779" y="2557"/>
                </a:lnTo>
                <a:lnTo>
                  <a:pt x="635" y="2463"/>
                </a:lnTo>
                <a:lnTo>
                  <a:pt x="501" y="2357"/>
                </a:lnTo>
                <a:lnTo>
                  <a:pt x="379" y="2240"/>
                </a:lnTo>
                <a:lnTo>
                  <a:pt x="267" y="2107"/>
                </a:lnTo>
                <a:lnTo>
                  <a:pt x="178" y="1962"/>
                </a:lnTo>
                <a:lnTo>
                  <a:pt x="100" y="1801"/>
                </a:lnTo>
                <a:lnTo>
                  <a:pt x="45" y="16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1678922" y="2954315"/>
            <a:ext cx="5566700" cy="1675949"/>
          </a:xfrm>
        </p:spPr>
        <p:txBody>
          <a:bodyPr bIns="0" anchor="ctr">
            <a:noAutofit/>
          </a:bodyPr>
          <a:lstStyle>
            <a:lvl1pPr algn="ctr">
              <a:lnSpc>
                <a:spcPct val="80000"/>
              </a:lnSpc>
              <a:defRPr sz="4000" spc="-150">
                <a:solidFill>
                  <a:schemeClr val="tx1"/>
                </a:solidFill>
              </a:defRPr>
            </a:lvl1pPr>
          </a:lstStyle>
          <a:p>
            <a:r>
              <a:rPr lang="en-US" noProof="0"/>
              <a:t>Click to edit Master title style</a:t>
            </a:r>
          </a:p>
        </p:txBody>
      </p:sp>
      <p:sp>
        <p:nvSpPr>
          <p:cNvPr id="11" name="AutoShape 3">
            <a:extLst>
              <a:ext uri="{FF2B5EF4-FFF2-40B4-BE49-F238E27FC236}">
                <a16:creationId xmlns:a16="http://schemas.microsoft.com/office/drawing/2014/main" id="{02FDAB33-915E-4BD4-A13F-8FD4F0F1565D}"/>
              </a:ext>
            </a:extLst>
          </p:cNvPr>
          <p:cNvSpPr>
            <a:spLocks noChangeAspect="1" noChangeArrowheads="1" noTextEdit="1"/>
          </p:cNvSpPr>
          <p:nvPr userDrawn="1"/>
        </p:nvSpPr>
        <p:spPr bwMode="auto">
          <a:xfrm>
            <a:off x="4976748" y="3964146"/>
            <a:ext cx="68310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Shape 36">
            <a:extLst>
              <a:ext uri="{FF2B5EF4-FFF2-40B4-BE49-F238E27FC236}">
                <a16:creationId xmlns:a16="http://schemas.microsoft.com/office/drawing/2014/main" id="{D19DC10D-AC77-4943-9096-2598F5878C12}"/>
              </a:ext>
            </a:extLst>
          </p:cNvPr>
          <p:cNvSpPr/>
          <p:nvPr userDrawn="1"/>
        </p:nvSpPr>
        <p:spPr>
          <a:xfrm>
            <a:off x="527465" y="-6705"/>
            <a:ext cx="11168286" cy="6847184"/>
          </a:xfrm>
          <a:custGeom>
            <a:avLst/>
            <a:gdLst>
              <a:gd name="connsiteX0" fmla="*/ 3449748 w 11168286"/>
              <a:gd name="connsiteY0" fmla="*/ 1543606 h 6847184"/>
              <a:gd name="connsiteX1" fmla="*/ 3149710 w 11168286"/>
              <a:gd name="connsiteY1" fmla="*/ 1551544 h 6847184"/>
              <a:gd name="connsiteX2" fmla="*/ 2849673 w 11168286"/>
              <a:gd name="connsiteY2" fmla="*/ 1578531 h 6847184"/>
              <a:gd name="connsiteX3" fmla="*/ 2567097 w 11168286"/>
              <a:gd name="connsiteY3" fmla="*/ 1640444 h 6847184"/>
              <a:gd name="connsiteX4" fmla="*/ 2284523 w 11168286"/>
              <a:gd name="connsiteY4" fmla="*/ 1719819 h 6847184"/>
              <a:gd name="connsiteX5" fmla="*/ 2019410 w 11168286"/>
              <a:gd name="connsiteY5" fmla="*/ 1816656 h 6847184"/>
              <a:gd name="connsiteX6" fmla="*/ 1771760 w 11168286"/>
              <a:gd name="connsiteY6" fmla="*/ 1940481 h 6847184"/>
              <a:gd name="connsiteX7" fmla="*/ 1541573 w 11168286"/>
              <a:gd name="connsiteY7" fmla="*/ 2081769 h 6847184"/>
              <a:gd name="connsiteX8" fmla="*/ 1338373 w 11168286"/>
              <a:gd name="connsiteY8" fmla="*/ 2240519 h 6847184"/>
              <a:gd name="connsiteX9" fmla="*/ 1152635 w 11168286"/>
              <a:gd name="connsiteY9" fmla="*/ 2416731 h 6847184"/>
              <a:gd name="connsiteX10" fmla="*/ 993885 w 11168286"/>
              <a:gd name="connsiteY10" fmla="*/ 2619931 h 6847184"/>
              <a:gd name="connsiteX11" fmla="*/ 860535 w 11168286"/>
              <a:gd name="connsiteY11" fmla="*/ 2831069 h 6847184"/>
              <a:gd name="connsiteX12" fmla="*/ 763698 w 11168286"/>
              <a:gd name="connsiteY12" fmla="*/ 3061256 h 6847184"/>
              <a:gd name="connsiteX13" fmla="*/ 728773 w 11168286"/>
              <a:gd name="connsiteY13" fmla="*/ 3175556 h 6847184"/>
              <a:gd name="connsiteX14" fmla="*/ 701785 w 11168286"/>
              <a:gd name="connsiteY14" fmla="*/ 3299381 h 6847184"/>
              <a:gd name="connsiteX15" fmla="*/ 676385 w 11168286"/>
              <a:gd name="connsiteY15" fmla="*/ 3431144 h 6847184"/>
              <a:gd name="connsiteX16" fmla="*/ 666860 w 11168286"/>
              <a:gd name="connsiteY16" fmla="*/ 3564494 h 6847184"/>
              <a:gd name="connsiteX17" fmla="*/ 666860 w 11168286"/>
              <a:gd name="connsiteY17" fmla="*/ 3696256 h 6847184"/>
              <a:gd name="connsiteX18" fmla="*/ 684323 w 11168286"/>
              <a:gd name="connsiteY18" fmla="*/ 3837544 h 6847184"/>
              <a:gd name="connsiteX19" fmla="*/ 701785 w 11168286"/>
              <a:gd name="connsiteY19" fmla="*/ 3978831 h 6847184"/>
              <a:gd name="connsiteX20" fmla="*/ 738298 w 11168286"/>
              <a:gd name="connsiteY20" fmla="*/ 4120119 h 6847184"/>
              <a:gd name="connsiteX21" fmla="*/ 825610 w 11168286"/>
              <a:gd name="connsiteY21" fmla="*/ 4402694 h 6847184"/>
              <a:gd name="connsiteX22" fmla="*/ 949435 w 11168286"/>
              <a:gd name="connsiteY22" fmla="*/ 4658281 h 6847184"/>
              <a:gd name="connsiteX23" fmla="*/ 1090723 w 11168286"/>
              <a:gd name="connsiteY23" fmla="*/ 4888469 h 6847184"/>
              <a:gd name="connsiteX24" fmla="*/ 1268523 w 11168286"/>
              <a:gd name="connsiteY24" fmla="*/ 5099606 h 6847184"/>
              <a:gd name="connsiteX25" fmla="*/ 1462198 w 11168286"/>
              <a:gd name="connsiteY25" fmla="*/ 5285344 h 6847184"/>
              <a:gd name="connsiteX26" fmla="*/ 1674923 w 11168286"/>
              <a:gd name="connsiteY26" fmla="*/ 5453619 h 6847184"/>
              <a:gd name="connsiteX27" fmla="*/ 1903522 w 11168286"/>
              <a:gd name="connsiteY27" fmla="*/ 5602844 h 6847184"/>
              <a:gd name="connsiteX28" fmla="*/ 2143235 w 11168286"/>
              <a:gd name="connsiteY28" fmla="*/ 5734606 h 6847184"/>
              <a:gd name="connsiteX29" fmla="*/ 2389298 w 11168286"/>
              <a:gd name="connsiteY29" fmla="*/ 5840969 h 6847184"/>
              <a:gd name="connsiteX30" fmla="*/ 2646473 w 11168286"/>
              <a:gd name="connsiteY30" fmla="*/ 5937806 h 6847184"/>
              <a:gd name="connsiteX31" fmla="*/ 2902060 w 11168286"/>
              <a:gd name="connsiteY31" fmla="*/ 6017181 h 6847184"/>
              <a:gd name="connsiteX32" fmla="*/ 3149710 w 11168286"/>
              <a:gd name="connsiteY32" fmla="*/ 6079094 h 6847184"/>
              <a:gd name="connsiteX33" fmla="*/ 3406885 w 11168286"/>
              <a:gd name="connsiteY33" fmla="*/ 6123544 h 6847184"/>
              <a:gd name="connsiteX34" fmla="*/ 3645010 w 11168286"/>
              <a:gd name="connsiteY34" fmla="*/ 6158469 h 6847184"/>
              <a:gd name="connsiteX35" fmla="*/ 3883135 w 11168286"/>
              <a:gd name="connsiteY35" fmla="*/ 6175931 h 6847184"/>
              <a:gd name="connsiteX36" fmla="*/ 4095861 w 11168286"/>
              <a:gd name="connsiteY36" fmla="*/ 6185456 h 6847184"/>
              <a:gd name="connsiteX37" fmla="*/ 4326048 w 11168286"/>
              <a:gd name="connsiteY37" fmla="*/ 6175931 h 6847184"/>
              <a:gd name="connsiteX38" fmla="*/ 4572111 w 11168286"/>
              <a:gd name="connsiteY38" fmla="*/ 6167994 h 6847184"/>
              <a:gd name="connsiteX39" fmla="*/ 4829285 w 11168286"/>
              <a:gd name="connsiteY39" fmla="*/ 6141006 h 6847184"/>
              <a:gd name="connsiteX40" fmla="*/ 5111860 w 11168286"/>
              <a:gd name="connsiteY40" fmla="*/ 6106081 h 6847184"/>
              <a:gd name="connsiteX41" fmla="*/ 5394435 w 11168286"/>
              <a:gd name="connsiteY41" fmla="*/ 6053694 h 6847184"/>
              <a:gd name="connsiteX42" fmla="*/ 5677010 w 11168286"/>
              <a:gd name="connsiteY42" fmla="*/ 5991781 h 6847184"/>
              <a:gd name="connsiteX43" fmla="*/ 5959585 w 11168286"/>
              <a:gd name="connsiteY43" fmla="*/ 5902881 h 6847184"/>
              <a:gd name="connsiteX44" fmla="*/ 6234223 w 11168286"/>
              <a:gd name="connsiteY44" fmla="*/ 5806044 h 6847184"/>
              <a:gd name="connsiteX45" fmla="*/ 6489810 w 11168286"/>
              <a:gd name="connsiteY45" fmla="*/ 5682219 h 6847184"/>
              <a:gd name="connsiteX46" fmla="*/ 6729523 w 11168286"/>
              <a:gd name="connsiteY46" fmla="*/ 5540931 h 6847184"/>
              <a:gd name="connsiteX47" fmla="*/ 6950185 w 11168286"/>
              <a:gd name="connsiteY47" fmla="*/ 5374244 h 6847184"/>
              <a:gd name="connsiteX48" fmla="*/ 7135923 w 11168286"/>
              <a:gd name="connsiteY48" fmla="*/ 5188506 h 6847184"/>
              <a:gd name="connsiteX49" fmla="*/ 7215298 w 11168286"/>
              <a:gd name="connsiteY49" fmla="*/ 5082144 h 6847184"/>
              <a:gd name="connsiteX50" fmla="*/ 7285148 w 11168286"/>
              <a:gd name="connsiteY50" fmla="*/ 4967844 h 6847184"/>
              <a:gd name="connsiteX51" fmla="*/ 7347060 w 11168286"/>
              <a:gd name="connsiteY51" fmla="*/ 4851956 h 6847184"/>
              <a:gd name="connsiteX52" fmla="*/ 7401035 w 11168286"/>
              <a:gd name="connsiteY52" fmla="*/ 4729719 h 6847184"/>
              <a:gd name="connsiteX53" fmla="*/ 7445485 w 11168286"/>
              <a:gd name="connsiteY53" fmla="*/ 4588431 h 6847184"/>
              <a:gd name="connsiteX54" fmla="*/ 7470885 w 11168286"/>
              <a:gd name="connsiteY54" fmla="*/ 4455081 h 6847184"/>
              <a:gd name="connsiteX55" fmla="*/ 7488348 w 11168286"/>
              <a:gd name="connsiteY55" fmla="*/ 4305856 h 6847184"/>
              <a:gd name="connsiteX56" fmla="*/ 7497873 w 11168286"/>
              <a:gd name="connsiteY56" fmla="*/ 4147106 h 6847184"/>
              <a:gd name="connsiteX57" fmla="*/ 7480410 w 11168286"/>
              <a:gd name="connsiteY57" fmla="*/ 3996294 h 6847184"/>
              <a:gd name="connsiteX58" fmla="*/ 7445485 w 11168286"/>
              <a:gd name="connsiteY58" fmla="*/ 3847069 h 6847184"/>
              <a:gd name="connsiteX59" fmla="*/ 7401035 w 11168286"/>
              <a:gd name="connsiteY59" fmla="*/ 3705781 h 6847184"/>
              <a:gd name="connsiteX60" fmla="*/ 7347060 w 11168286"/>
              <a:gd name="connsiteY60" fmla="*/ 3564494 h 6847184"/>
              <a:gd name="connsiteX61" fmla="*/ 7285148 w 11168286"/>
              <a:gd name="connsiteY61" fmla="*/ 3423206 h 6847184"/>
              <a:gd name="connsiteX62" fmla="*/ 7215298 w 11168286"/>
              <a:gd name="connsiteY62" fmla="*/ 3289856 h 6847184"/>
              <a:gd name="connsiteX63" fmla="*/ 7126398 w 11168286"/>
              <a:gd name="connsiteY63" fmla="*/ 3167619 h 6847184"/>
              <a:gd name="connsiteX64" fmla="*/ 7039085 w 11168286"/>
              <a:gd name="connsiteY64" fmla="*/ 3043794 h 6847184"/>
              <a:gd name="connsiteX65" fmla="*/ 6826360 w 11168286"/>
              <a:gd name="connsiteY65" fmla="*/ 2813606 h 6847184"/>
              <a:gd name="connsiteX66" fmla="*/ 6588235 w 11168286"/>
              <a:gd name="connsiteY66" fmla="*/ 2592944 h 6847184"/>
              <a:gd name="connsiteX67" fmla="*/ 6323123 w 11168286"/>
              <a:gd name="connsiteY67" fmla="*/ 2399269 h 6847184"/>
              <a:gd name="connsiteX68" fmla="*/ 6040548 w 11168286"/>
              <a:gd name="connsiteY68" fmla="*/ 2223056 h 6847184"/>
              <a:gd name="connsiteX69" fmla="*/ 5730985 w 11168286"/>
              <a:gd name="connsiteY69" fmla="*/ 2072244 h 6847184"/>
              <a:gd name="connsiteX70" fmla="*/ 5411899 w 11168286"/>
              <a:gd name="connsiteY70" fmla="*/ 1930956 h 6847184"/>
              <a:gd name="connsiteX71" fmla="*/ 5084873 w 11168286"/>
              <a:gd name="connsiteY71" fmla="*/ 1816656 h 6847184"/>
              <a:gd name="connsiteX72" fmla="*/ 4749910 w 11168286"/>
              <a:gd name="connsiteY72" fmla="*/ 1719819 h 6847184"/>
              <a:gd name="connsiteX73" fmla="*/ 4422885 w 11168286"/>
              <a:gd name="connsiteY73" fmla="*/ 1640444 h 6847184"/>
              <a:gd name="connsiteX74" fmla="*/ 4086335 w 11168286"/>
              <a:gd name="connsiteY74" fmla="*/ 1586469 h 6847184"/>
              <a:gd name="connsiteX75" fmla="*/ 3768835 w 11168286"/>
              <a:gd name="connsiteY75" fmla="*/ 1551544 h 6847184"/>
              <a:gd name="connsiteX76" fmla="*/ 3384196 w 11168286"/>
              <a:gd name="connsiteY76" fmla="*/ 0 h 6847184"/>
              <a:gd name="connsiteX77" fmla="*/ 9353938 w 11168286"/>
              <a:gd name="connsiteY77" fmla="*/ 0 h 6847184"/>
              <a:gd name="connsiteX78" fmla="*/ 9361842 w 11168286"/>
              <a:gd name="connsiteY78" fmla="*/ 3952 h 6847184"/>
              <a:gd name="connsiteX79" fmla="*/ 9738185 w 11168286"/>
              <a:gd name="connsiteY79" fmla="*/ 234949 h 6847184"/>
              <a:gd name="connsiteX80" fmla="*/ 10070404 w 11168286"/>
              <a:gd name="connsiteY80" fmla="*/ 494495 h 6847184"/>
              <a:gd name="connsiteX81" fmla="*/ 10374074 w 11168286"/>
              <a:gd name="connsiteY81" fmla="*/ 782592 h 6847184"/>
              <a:gd name="connsiteX82" fmla="*/ 10633620 w 11168286"/>
              <a:gd name="connsiteY82" fmla="*/ 1114811 h 6847184"/>
              <a:gd name="connsiteX83" fmla="*/ 10851639 w 11168286"/>
              <a:gd name="connsiteY83" fmla="*/ 1460008 h 6847184"/>
              <a:gd name="connsiteX84" fmla="*/ 11009963 w 11168286"/>
              <a:gd name="connsiteY84" fmla="*/ 1836350 h 6847184"/>
              <a:gd name="connsiteX85" fmla="*/ 11067063 w 11168286"/>
              <a:gd name="connsiteY85" fmla="*/ 2023224 h 6847184"/>
              <a:gd name="connsiteX86" fmla="*/ 11111186 w 11168286"/>
              <a:gd name="connsiteY86" fmla="*/ 2225670 h 6847184"/>
              <a:gd name="connsiteX87" fmla="*/ 11152713 w 11168286"/>
              <a:gd name="connsiteY87" fmla="*/ 2441094 h 6847184"/>
              <a:gd name="connsiteX88" fmla="*/ 11168286 w 11168286"/>
              <a:gd name="connsiteY88" fmla="*/ 2659113 h 6847184"/>
              <a:gd name="connsiteX89" fmla="*/ 11168286 w 11168286"/>
              <a:gd name="connsiteY89" fmla="*/ 2874537 h 6847184"/>
              <a:gd name="connsiteX90" fmla="*/ 11139736 w 11168286"/>
              <a:gd name="connsiteY90" fmla="*/ 3105533 h 6847184"/>
              <a:gd name="connsiteX91" fmla="*/ 11111186 w 11168286"/>
              <a:gd name="connsiteY91" fmla="*/ 3336529 h 6847184"/>
              <a:gd name="connsiteX92" fmla="*/ 11051490 w 11168286"/>
              <a:gd name="connsiteY92" fmla="*/ 3567526 h 6847184"/>
              <a:gd name="connsiteX93" fmla="*/ 10908739 w 11168286"/>
              <a:gd name="connsiteY93" fmla="*/ 4029518 h 6847184"/>
              <a:gd name="connsiteX94" fmla="*/ 10706293 w 11168286"/>
              <a:gd name="connsiteY94" fmla="*/ 4447388 h 6847184"/>
              <a:gd name="connsiteX95" fmla="*/ 10475297 w 11168286"/>
              <a:gd name="connsiteY95" fmla="*/ 4823731 h 6847184"/>
              <a:gd name="connsiteX96" fmla="*/ 10184605 w 11168286"/>
              <a:gd name="connsiteY96" fmla="*/ 5168927 h 6847184"/>
              <a:gd name="connsiteX97" fmla="*/ 9867958 w 11168286"/>
              <a:gd name="connsiteY97" fmla="*/ 5472597 h 6847184"/>
              <a:gd name="connsiteX98" fmla="*/ 9520166 w 11168286"/>
              <a:gd name="connsiteY98" fmla="*/ 5747716 h 6847184"/>
              <a:gd name="connsiteX99" fmla="*/ 9146419 w 11168286"/>
              <a:gd name="connsiteY99" fmla="*/ 5991690 h 6847184"/>
              <a:gd name="connsiteX100" fmla="*/ 8754503 w 11168286"/>
              <a:gd name="connsiteY100" fmla="*/ 6207113 h 6847184"/>
              <a:gd name="connsiteX101" fmla="*/ 8352207 w 11168286"/>
              <a:gd name="connsiteY101" fmla="*/ 6381009 h 6847184"/>
              <a:gd name="connsiteX102" fmla="*/ 7931741 w 11168286"/>
              <a:gd name="connsiteY102" fmla="*/ 6539333 h 6847184"/>
              <a:gd name="connsiteX103" fmla="*/ 7513871 w 11168286"/>
              <a:gd name="connsiteY103" fmla="*/ 6669106 h 6847184"/>
              <a:gd name="connsiteX104" fmla="*/ 7108979 w 11168286"/>
              <a:gd name="connsiteY104" fmla="*/ 6770329 h 6847184"/>
              <a:gd name="connsiteX105" fmla="*/ 6688513 w 11168286"/>
              <a:gd name="connsiteY105" fmla="*/ 6843002 h 6847184"/>
              <a:gd name="connsiteX106" fmla="*/ 6660000 w 11168286"/>
              <a:gd name="connsiteY106" fmla="*/ 6847184 h 6847184"/>
              <a:gd name="connsiteX107" fmla="*/ 4165817 w 11168286"/>
              <a:gd name="connsiteY107" fmla="*/ 6847184 h 6847184"/>
              <a:gd name="connsiteX108" fmla="*/ 3900984 w 11168286"/>
              <a:gd name="connsiteY108" fmla="*/ 6814452 h 6847184"/>
              <a:gd name="connsiteX109" fmla="*/ 3438991 w 11168286"/>
              <a:gd name="connsiteY109" fmla="*/ 6728802 h 6847184"/>
              <a:gd name="connsiteX110" fmla="*/ 2976998 w 11168286"/>
              <a:gd name="connsiteY110" fmla="*/ 6627579 h 6847184"/>
              <a:gd name="connsiteX111" fmla="*/ 2515006 w 11168286"/>
              <a:gd name="connsiteY111" fmla="*/ 6482233 h 6847184"/>
              <a:gd name="connsiteX112" fmla="*/ 2065990 w 11168286"/>
              <a:gd name="connsiteY112" fmla="*/ 6323909 h 6847184"/>
              <a:gd name="connsiteX113" fmla="*/ 1648120 w 11168286"/>
              <a:gd name="connsiteY113" fmla="*/ 6121463 h 6847184"/>
              <a:gd name="connsiteX114" fmla="*/ 1256205 w 11168286"/>
              <a:gd name="connsiteY114" fmla="*/ 5890467 h 6847184"/>
              <a:gd name="connsiteX115" fmla="*/ 895435 w 11168286"/>
              <a:gd name="connsiteY115" fmla="*/ 5617943 h 6847184"/>
              <a:gd name="connsiteX116" fmla="*/ 591766 w 11168286"/>
              <a:gd name="connsiteY116" fmla="*/ 5314273 h 6847184"/>
              <a:gd name="connsiteX117" fmla="*/ 461993 w 11168286"/>
              <a:gd name="connsiteY117" fmla="*/ 5140377 h 6847184"/>
              <a:gd name="connsiteX118" fmla="*/ 347792 w 11168286"/>
              <a:gd name="connsiteY118" fmla="*/ 4953504 h 6847184"/>
              <a:gd name="connsiteX119" fmla="*/ 246569 w 11168286"/>
              <a:gd name="connsiteY119" fmla="*/ 4764035 h 6847184"/>
              <a:gd name="connsiteX120" fmla="*/ 158323 w 11168286"/>
              <a:gd name="connsiteY120" fmla="*/ 4564184 h 6847184"/>
              <a:gd name="connsiteX121" fmla="*/ 85650 w 11168286"/>
              <a:gd name="connsiteY121" fmla="*/ 4333188 h 6847184"/>
              <a:gd name="connsiteX122" fmla="*/ 44123 w 11168286"/>
              <a:gd name="connsiteY122" fmla="*/ 4115169 h 6847184"/>
              <a:gd name="connsiteX123" fmla="*/ 15573 w 11168286"/>
              <a:gd name="connsiteY123" fmla="*/ 3871195 h 6847184"/>
              <a:gd name="connsiteX124" fmla="*/ 0 w 11168286"/>
              <a:gd name="connsiteY124" fmla="*/ 3611648 h 6847184"/>
              <a:gd name="connsiteX125" fmla="*/ 28550 w 11168286"/>
              <a:gd name="connsiteY125" fmla="*/ 3365079 h 6847184"/>
              <a:gd name="connsiteX126" fmla="*/ 85650 w 11168286"/>
              <a:gd name="connsiteY126" fmla="*/ 3121106 h 6847184"/>
              <a:gd name="connsiteX127" fmla="*/ 158323 w 11168286"/>
              <a:gd name="connsiteY127" fmla="*/ 2890109 h 6847184"/>
              <a:gd name="connsiteX128" fmla="*/ 246569 w 11168286"/>
              <a:gd name="connsiteY128" fmla="*/ 2659113 h 6847184"/>
              <a:gd name="connsiteX129" fmla="*/ 347792 w 11168286"/>
              <a:gd name="connsiteY129" fmla="*/ 2428116 h 6847184"/>
              <a:gd name="connsiteX130" fmla="*/ 461993 w 11168286"/>
              <a:gd name="connsiteY130" fmla="*/ 2210097 h 6847184"/>
              <a:gd name="connsiteX131" fmla="*/ 607339 w 11168286"/>
              <a:gd name="connsiteY131" fmla="*/ 2010247 h 6847184"/>
              <a:gd name="connsiteX132" fmla="*/ 750089 w 11168286"/>
              <a:gd name="connsiteY132" fmla="*/ 1807800 h 6847184"/>
              <a:gd name="connsiteX133" fmla="*/ 1097882 w 11168286"/>
              <a:gd name="connsiteY133" fmla="*/ 1431458 h 6847184"/>
              <a:gd name="connsiteX134" fmla="*/ 1487201 w 11168286"/>
              <a:gd name="connsiteY134" fmla="*/ 1070688 h 6847184"/>
              <a:gd name="connsiteX135" fmla="*/ 1920644 w 11168286"/>
              <a:gd name="connsiteY135" fmla="*/ 754042 h 6847184"/>
              <a:gd name="connsiteX136" fmla="*/ 2382637 w 11168286"/>
              <a:gd name="connsiteY136" fmla="*/ 465945 h 6847184"/>
              <a:gd name="connsiteX137" fmla="*/ 2888753 w 11168286"/>
              <a:gd name="connsiteY137" fmla="*/ 219376 h 68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168286" h="6847184">
                <a:moveTo>
                  <a:pt x="3449748" y="1543606"/>
                </a:moveTo>
                <a:lnTo>
                  <a:pt x="3149710" y="1551544"/>
                </a:lnTo>
                <a:lnTo>
                  <a:pt x="2849673" y="1578531"/>
                </a:lnTo>
                <a:lnTo>
                  <a:pt x="2567097" y="1640444"/>
                </a:lnTo>
                <a:lnTo>
                  <a:pt x="2284523" y="1719819"/>
                </a:lnTo>
                <a:lnTo>
                  <a:pt x="2019410" y="1816656"/>
                </a:lnTo>
                <a:lnTo>
                  <a:pt x="1771760" y="1940481"/>
                </a:lnTo>
                <a:lnTo>
                  <a:pt x="1541573" y="2081769"/>
                </a:lnTo>
                <a:lnTo>
                  <a:pt x="1338373" y="2240519"/>
                </a:lnTo>
                <a:lnTo>
                  <a:pt x="1152635" y="2416731"/>
                </a:lnTo>
                <a:lnTo>
                  <a:pt x="993885" y="2619931"/>
                </a:lnTo>
                <a:lnTo>
                  <a:pt x="860535" y="2831069"/>
                </a:lnTo>
                <a:lnTo>
                  <a:pt x="763698" y="3061256"/>
                </a:lnTo>
                <a:lnTo>
                  <a:pt x="728773" y="3175556"/>
                </a:lnTo>
                <a:lnTo>
                  <a:pt x="701785" y="3299381"/>
                </a:lnTo>
                <a:lnTo>
                  <a:pt x="676385" y="3431144"/>
                </a:lnTo>
                <a:lnTo>
                  <a:pt x="666860" y="3564494"/>
                </a:lnTo>
                <a:lnTo>
                  <a:pt x="666860" y="3696256"/>
                </a:lnTo>
                <a:lnTo>
                  <a:pt x="684323" y="3837544"/>
                </a:lnTo>
                <a:lnTo>
                  <a:pt x="701785" y="3978831"/>
                </a:lnTo>
                <a:lnTo>
                  <a:pt x="738298" y="4120119"/>
                </a:lnTo>
                <a:lnTo>
                  <a:pt x="825610" y="4402694"/>
                </a:lnTo>
                <a:lnTo>
                  <a:pt x="949435" y="4658281"/>
                </a:lnTo>
                <a:lnTo>
                  <a:pt x="1090723" y="4888469"/>
                </a:lnTo>
                <a:lnTo>
                  <a:pt x="1268523" y="5099606"/>
                </a:lnTo>
                <a:lnTo>
                  <a:pt x="1462198" y="5285344"/>
                </a:lnTo>
                <a:lnTo>
                  <a:pt x="1674923" y="5453619"/>
                </a:lnTo>
                <a:lnTo>
                  <a:pt x="1903522" y="5602844"/>
                </a:lnTo>
                <a:lnTo>
                  <a:pt x="2143235" y="5734606"/>
                </a:lnTo>
                <a:lnTo>
                  <a:pt x="2389298" y="5840969"/>
                </a:lnTo>
                <a:lnTo>
                  <a:pt x="2646473" y="5937806"/>
                </a:lnTo>
                <a:lnTo>
                  <a:pt x="2902060" y="6017181"/>
                </a:lnTo>
                <a:lnTo>
                  <a:pt x="3149710" y="6079094"/>
                </a:lnTo>
                <a:lnTo>
                  <a:pt x="3406885" y="6123544"/>
                </a:lnTo>
                <a:lnTo>
                  <a:pt x="3645010" y="6158469"/>
                </a:lnTo>
                <a:lnTo>
                  <a:pt x="3883135" y="6175931"/>
                </a:lnTo>
                <a:lnTo>
                  <a:pt x="4095861" y="6185456"/>
                </a:lnTo>
                <a:lnTo>
                  <a:pt x="4326048" y="6175931"/>
                </a:lnTo>
                <a:lnTo>
                  <a:pt x="4572111" y="6167994"/>
                </a:lnTo>
                <a:lnTo>
                  <a:pt x="4829285" y="6141006"/>
                </a:lnTo>
                <a:lnTo>
                  <a:pt x="5111860" y="6106081"/>
                </a:lnTo>
                <a:lnTo>
                  <a:pt x="5394435" y="6053694"/>
                </a:lnTo>
                <a:lnTo>
                  <a:pt x="5677010" y="5991781"/>
                </a:lnTo>
                <a:lnTo>
                  <a:pt x="5959585" y="5902881"/>
                </a:lnTo>
                <a:lnTo>
                  <a:pt x="6234223" y="5806044"/>
                </a:lnTo>
                <a:lnTo>
                  <a:pt x="6489810" y="5682219"/>
                </a:lnTo>
                <a:lnTo>
                  <a:pt x="6729523" y="5540931"/>
                </a:lnTo>
                <a:lnTo>
                  <a:pt x="6950185" y="5374244"/>
                </a:lnTo>
                <a:lnTo>
                  <a:pt x="7135923" y="5188506"/>
                </a:lnTo>
                <a:lnTo>
                  <a:pt x="7215298" y="5082144"/>
                </a:lnTo>
                <a:lnTo>
                  <a:pt x="7285148" y="4967844"/>
                </a:lnTo>
                <a:lnTo>
                  <a:pt x="7347060" y="4851956"/>
                </a:lnTo>
                <a:lnTo>
                  <a:pt x="7401035" y="4729719"/>
                </a:lnTo>
                <a:lnTo>
                  <a:pt x="7445485" y="4588431"/>
                </a:lnTo>
                <a:lnTo>
                  <a:pt x="7470885" y="4455081"/>
                </a:lnTo>
                <a:lnTo>
                  <a:pt x="7488348" y="4305856"/>
                </a:lnTo>
                <a:lnTo>
                  <a:pt x="7497873" y="4147106"/>
                </a:lnTo>
                <a:lnTo>
                  <a:pt x="7480410" y="3996294"/>
                </a:lnTo>
                <a:lnTo>
                  <a:pt x="7445485" y="3847069"/>
                </a:lnTo>
                <a:lnTo>
                  <a:pt x="7401035" y="3705781"/>
                </a:lnTo>
                <a:lnTo>
                  <a:pt x="7347060" y="3564494"/>
                </a:lnTo>
                <a:lnTo>
                  <a:pt x="7285148" y="3423206"/>
                </a:lnTo>
                <a:lnTo>
                  <a:pt x="7215298" y="3289856"/>
                </a:lnTo>
                <a:lnTo>
                  <a:pt x="7126398" y="3167619"/>
                </a:lnTo>
                <a:lnTo>
                  <a:pt x="7039085" y="3043794"/>
                </a:lnTo>
                <a:lnTo>
                  <a:pt x="6826360" y="2813606"/>
                </a:lnTo>
                <a:lnTo>
                  <a:pt x="6588235" y="2592944"/>
                </a:lnTo>
                <a:lnTo>
                  <a:pt x="6323123" y="2399269"/>
                </a:lnTo>
                <a:lnTo>
                  <a:pt x="6040548" y="2223056"/>
                </a:lnTo>
                <a:lnTo>
                  <a:pt x="5730985" y="2072244"/>
                </a:lnTo>
                <a:lnTo>
                  <a:pt x="5411899" y="1930956"/>
                </a:lnTo>
                <a:lnTo>
                  <a:pt x="5084873" y="1816656"/>
                </a:lnTo>
                <a:lnTo>
                  <a:pt x="4749910" y="1719819"/>
                </a:lnTo>
                <a:lnTo>
                  <a:pt x="4422885" y="1640444"/>
                </a:lnTo>
                <a:lnTo>
                  <a:pt x="4086335" y="1586469"/>
                </a:lnTo>
                <a:lnTo>
                  <a:pt x="3768835" y="1551544"/>
                </a:lnTo>
                <a:close/>
                <a:moveTo>
                  <a:pt x="3384196" y="0"/>
                </a:moveTo>
                <a:lnTo>
                  <a:pt x="9353938" y="0"/>
                </a:lnTo>
                <a:lnTo>
                  <a:pt x="9361842" y="3952"/>
                </a:lnTo>
                <a:lnTo>
                  <a:pt x="9738185" y="234949"/>
                </a:lnTo>
                <a:lnTo>
                  <a:pt x="10070404" y="494495"/>
                </a:lnTo>
                <a:lnTo>
                  <a:pt x="10374074" y="782592"/>
                </a:lnTo>
                <a:lnTo>
                  <a:pt x="10633620" y="1114811"/>
                </a:lnTo>
                <a:lnTo>
                  <a:pt x="10851639" y="1460008"/>
                </a:lnTo>
                <a:lnTo>
                  <a:pt x="11009963" y="1836350"/>
                </a:lnTo>
                <a:lnTo>
                  <a:pt x="11067063" y="2023224"/>
                </a:lnTo>
                <a:lnTo>
                  <a:pt x="11111186" y="2225670"/>
                </a:lnTo>
                <a:lnTo>
                  <a:pt x="11152713" y="2441094"/>
                </a:lnTo>
                <a:lnTo>
                  <a:pt x="11168286" y="2659113"/>
                </a:lnTo>
                <a:lnTo>
                  <a:pt x="11168286" y="2874537"/>
                </a:lnTo>
                <a:lnTo>
                  <a:pt x="11139736" y="3105533"/>
                </a:lnTo>
                <a:lnTo>
                  <a:pt x="11111186" y="3336529"/>
                </a:lnTo>
                <a:lnTo>
                  <a:pt x="11051490" y="3567526"/>
                </a:lnTo>
                <a:lnTo>
                  <a:pt x="10908739" y="4029518"/>
                </a:lnTo>
                <a:lnTo>
                  <a:pt x="10706293" y="4447388"/>
                </a:lnTo>
                <a:lnTo>
                  <a:pt x="10475297" y="4823731"/>
                </a:lnTo>
                <a:lnTo>
                  <a:pt x="10184605" y="5168927"/>
                </a:lnTo>
                <a:lnTo>
                  <a:pt x="9867958" y="5472597"/>
                </a:lnTo>
                <a:lnTo>
                  <a:pt x="9520166" y="5747716"/>
                </a:lnTo>
                <a:lnTo>
                  <a:pt x="9146419" y="5991690"/>
                </a:lnTo>
                <a:lnTo>
                  <a:pt x="8754503" y="6207113"/>
                </a:lnTo>
                <a:lnTo>
                  <a:pt x="8352207" y="6381009"/>
                </a:lnTo>
                <a:lnTo>
                  <a:pt x="7931741" y="6539333"/>
                </a:lnTo>
                <a:lnTo>
                  <a:pt x="7513871" y="6669106"/>
                </a:lnTo>
                <a:lnTo>
                  <a:pt x="7108979" y="6770329"/>
                </a:lnTo>
                <a:lnTo>
                  <a:pt x="6688513" y="6843002"/>
                </a:lnTo>
                <a:lnTo>
                  <a:pt x="6660000" y="6847184"/>
                </a:lnTo>
                <a:lnTo>
                  <a:pt x="4165817" y="6847184"/>
                </a:lnTo>
                <a:lnTo>
                  <a:pt x="3900984" y="6814452"/>
                </a:lnTo>
                <a:lnTo>
                  <a:pt x="3438991" y="6728802"/>
                </a:lnTo>
                <a:lnTo>
                  <a:pt x="2976998" y="6627579"/>
                </a:lnTo>
                <a:lnTo>
                  <a:pt x="2515006" y="6482233"/>
                </a:lnTo>
                <a:lnTo>
                  <a:pt x="2065990" y="6323909"/>
                </a:lnTo>
                <a:lnTo>
                  <a:pt x="1648120" y="6121463"/>
                </a:lnTo>
                <a:lnTo>
                  <a:pt x="1256205" y="5890467"/>
                </a:lnTo>
                <a:lnTo>
                  <a:pt x="895435" y="5617943"/>
                </a:lnTo>
                <a:lnTo>
                  <a:pt x="591766" y="5314273"/>
                </a:lnTo>
                <a:lnTo>
                  <a:pt x="461993" y="5140377"/>
                </a:lnTo>
                <a:lnTo>
                  <a:pt x="347792" y="4953504"/>
                </a:lnTo>
                <a:lnTo>
                  <a:pt x="246569" y="4764035"/>
                </a:lnTo>
                <a:lnTo>
                  <a:pt x="158323" y="4564184"/>
                </a:lnTo>
                <a:lnTo>
                  <a:pt x="85650" y="4333188"/>
                </a:lnTo>
                <a:lnTo>
                  <a:pt x="44123" y="4115169"/>
                </a:lnTo>
                <a:lnTo>
                  <a:pt x="15573" y="3871195"/>
                </a:lnTo>
                <a:lnTo>
                  <a:pt x="0" y="3611648"/>
                </a:lnTo>
                <a:lnTo>
                  <a:pt x="28550" y="3365079"/>
                </a:lnTo>
                <a:lnTo>
                  <a:pt x="85650" y="3121106"/>
                </a:lnTo>
                <a:lnTo>
                  <a:pt x="158323" y="2890109"/>
                </a:lnTo>
                <a:lnTo>
                  <a:pt x="246569" y="2659113"/>
                </a:lnTo>
                <a:lnTo>
                  <a:pt x="347792" y="2428116"/>
                </a:lnTo>
                <a:lnTo>
                  <a:pt x="461993" y="2210097"/>
                </a:lnTo>
                <a:lnTo>
                  <a:pt x="607339" y="2010247"/>
                </a:lnTo>
                <a:lnTo>
                  <a:pt x="750089" y="1807800"/>
                </a:lnTo>
                <a:lnTo>
                  <a:pt x="1097882" y="1431458"/>
                </a:lnTo>
                <a:lnTo>
                  <a:pt x="1487201" y="1070688"/>
                </a:lnTo>
                <a:lnTo>
                  <a:pt x="1920644" y="754042"/>
                </a:lnTo>
                <a:lnTo>
                  <a:pt x="2382637" y="465945"/>
                </a:lnTo>
                <a:lnTo>
                  <a:pt x="2888753" y="21937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p:cNvSpPr>
            <a:spLocks noGrp="1"/>
          </p:cNvSpPr>
          <p:nvPr>
            <p:ph type="subTitle" idx="1"/>
          </p:nvPr>
        </p:nvSpPr>
        <p:spPr>
          <a:xfrm>
            <a:off x="8063328" y="1631728"/>
            <a:ext cx="3198812" cy="1322587"/>
          </a:xfrm>
        </p:spPr>
        <p:txBody>
          <a:bodyPr tIns="0">
            <a:noAutofit/>
          </a:bodyPr>
          <a:lstStyle>
            <a:lvl1pPr marL="0" indent="0" algn="ctr">
              <a:lnSpc>
                <a:spcPct val="100000"/>
              </a:lnSpc>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F90A2B57-AC62-4574-AC7D-7953A169D2FB}" type="datetimeFigureOut">
              <a:rPr lang="en-US" noProof="0" smtClean="0"/>
              <a:t>1/14/2026</a:t>
            </a:fld>
            <a:endParaRPr lang="en-US" noProof="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noProof="0"/>
          </a:p>
        </p:txBody>
      </p:sp>
      <p:sp>
        <p:nvSpPr>
          <p:cNvPr id="6" name="Slide Number Placeholder 5"/>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19002126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CACE694D-BAD8-4C0D-AFE9-67ABD7124C9E}"/>
              </a:ext>
            </a:extLst>
          </p:cNvPr>
          <p:cNvSpPr>
            <a:spLocks/>
          </p:cNvSpPr>
          <p:nvPr userDrawn="1"/>
        </p:nvSpPr>
        <p:spPr bwMode="auto">
          <a:xfrm>
            <a:off x="1194325" y="1536901"/>
            <a:ext cx="6831013" cy="4641850"/>
          </a:xfrm>
          <a:custGeom>
            <a:avLst/>
            <a:gdLst>
              <a:gd name="T0" fmla="*/ 22 w 4303"/>
              <a:gd name="T1" fmla="*/ 1534 h 2924"/>
              <a:gd name="T2" fmla="*/ 0 w 4303"/>
              <a:gd name="T3" fmla="*/ 1356 h 2924"/>
              <a:gd name="T4" fmla="*/ 6 w 4303"/>
              <a:gd name="T5" fmla="*/ 1189 h 2924"/>
              <a:gd name="T6" fmla="*/ 39 w 4303"/>
              <a:gd name="T7" fmla="*/ 1028 h 2924"/>
              <a:gd name="T8" fmla="*/ 122 w 4303"/>
              <a:gd name="T9" fmla="*/ 811 h 2924"/>
              <a:gd name="T10" fmla="*/ 306 w 4303"/>
              <a:gd name="T11" fmla="*/ 550 h 2924"/>
              <a:gd name="T12" fmla="*/ 551 w 4303"/>
              <a:gd name="T13" fmla="*/ 339 h 2924"/>
              <a:gd name="T14" fmla="*/ 852 w 4303"/>
              <a:gd name="T15" fmla="*/ 172 h 2924"/>
              <a:gd name="T16" fmla="*/ 1197 w 4303"/>
              <a:gd name="T17" fmla="*/ 61 h 2924"/>
              <a:gd name="T18" fmla="*/ 1564 w 4303"/>
              <a:gd name="T19" fmla="*/ 5 h 2924"/>
              <a:gd name="T20" fmla="*/ 1954 w 4303"/>
              <a:gd name="T21" fmla="*/ 5 h 2924"/>
              <a:gd name="T22" fmla="*/ 2366 w 4303"/>
              <a:gd name="T23" fmla="*/ 61 h 2924"/>
              <a:gd name="T24" fmla="*/ 2783 w 4303"/>
              <a:gd name="T25" fmla="*/ 172 h 2924"/>
              <a:gd name="T26" fmla="*/ 3190 w 4303"/>
              <a:gd name="T27" fmla="*/ 333 h 2924"/>
              <a:gd name="T28" fmla="*/ 3563 w 4303"/>
              <a:gd name="T29" fmla="*/ 539 h 2924"/>
              <a:gd name="T30" fmla="*/ 3880 w 4303"/>
              <a:gd name="T31" fmla="*/ 800 h 2924"/>
              <a:gd name="T32" fmla="*/ 4069 w 4303"/>
              <a:gd name="T33" fmla="*/ 1023 h 2924"/>
              <a:gd name="T34" fmla="*/ 4169 w 4303"/>
              <a:gd name="T35" fmla="*/ 1184 h 2924"/>
              <a:gd name="T36" fmla="*/ 4242 w 4303"/>
              <a:gd name="T37" fmla="*/ 1362 h 2924"/>
              <a:gd name="T38" fmla="*/ 4292 w 4303"/>
              <a:gd name="T39" fmla="*/ 1545 h 2924"/>
              <a:gd name="T40" fmla="*/ 4297 w 4303"/>
              <a:gd name="T41" fmla="*/ 1740 h 2924"/>
              <a:gd name="T42" fmla="*/ 4270 w 4303"/>
              <a:gd name="T43" fmla="*/ 1918 h 2924"/>
              <a:gd name="T44" fmla="*/ 4208 w 4303"/>
              <a:gd name="T45" fmla="*/ 2084 h 2924"/>
              <a:gd name="T46" fmla="*/ 4125 w 4303"/>
              <a:gd name="T47" fmla="*/ 2229 h 2924"/>
              <a:gd name="T48" fmla="*/ 3958 w 4303"/>
              <a:gd name="T49" fmla="*/ 2413 h 2924"/>
              <a:gd name="T50" fmla="*/ 3668 w 4303"/>
              <a:gd name="T51" fmla="*/ 2607 h 2924"/>
              <a:gd name="T52" fmla="*/ 3334 w 4303"/>
              <a:gd name="T53" fmla="*/ 2746 h 2924"/>
              <a:gd name="T54" fmla="*/ 2978 w 4303"/>
              <a:gd name="T55" fmla="*/ 2841 h 2924"/>
              <a:gd name="T56" fmla="*/ 2622 w 4303"/>
              <a:gd name="T57" fmla="*/ 2896 h 2924"/>
              <a:gd name="T58" fmla="*/ 2305 w 4303"/>
              <a:gd name="T59" fmla="*/ 2918 h 2924"/>
              <a:gd name="T60" fmla="*/ 2026 w 4303"/>
              <a:gd name="T61" fmla="*/ 2918 h 2924"/>
              <a:gd name="T62" fmla="*/ 1726 w 4303"/>
              <a:gd name="T63" fmla="*/ 2885 h 2924"/>
              <a:gd name="T64" fmla="*/ 1408 w 4303"/>
              <a:gd name="T65" fmla="*/ 2818 h 2924"/>
              <a:gd name="T66" fmla="*/ 1085 w 4303"/>
              <a:gd name="T67" fmla="*/ 2707 h 2924"/>
              <a:gd name="T68" fmla="*/ 779 w 4303"/>
              <a:gd name="T69" fmla="*/ 2557 h 2924"/>
              <a:gd name="T70" fmla="*/ 501 w 4303"/>
              <a:gd name="T71" fmla="*/ 2357 h 2924"/>
              <a:gd name="T72" fmla="*/ 267 w 4303"/>
              <a:gd name="T73" fmla="*/ 2107 h 2924"/>
              <a:gd name="T74" fmla="*/ 100 w 4303"/>
              <a:gd name="T75" fmla="*/ 1801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3" h="2924">
                <a:moveTo>
                  <a:pt x="45" y="1623"/>
                </a:moveTo>
                <a:lnTo>
                  <a:pt x="22" y="1534"/>
                </a:lnTo>
                <a:lnTo>
                  <a:pt x="11" y="1445"/>
                </a:lnTo>
                <a:lnTo>
                  <a:pt x="0" y="1356"/>
                </a:lnTo>
                <a:lnTo>
                  <a:pt x="0" y="1273"/>
                </a:lnTo>
                <a:lnTo>
                  <a:pt x="6" y="1189"/>
                </a:lnTo>
                <a:lnTo>
                  <a:pt x="22" y="1106"/>
                </a:lnTo>
                <a:lnTo>
                  <a:pt x="39" y="1028"/>
                </a:lnTo>
                <a:lnTo>
                  <a:pt x="61" y="956"/>
                </a:lnTo>
                <a:lnTo>
                  <a:pt x="122" y="811"/>
                </a:lnTo>
                <a:lnTo>
                  <a:pt x="206" y="678"/>
                </a:lnTo>
                <a:lnTo>
                  <a:pt x="306" y="550"/>
                </a:lnTo>
                <a:lnTo>
                  <a:pt x="423" y="439"/>
                </a:lnTo>
                <a:lnTo>
                  <a:pt x="551" y="339"/>
                </a:lnTo>
                <a:lnTo>
                  <a:pt x="696" y="250"/>
                </a:lnTo>
                <a:lnTo>
                  <a:pt x="852" y="172"/>
                </a:lnTo>
                <a:lnTo>
                  <a:pt x="1019" y="111"/>
                </a:lnTo>
                <a:lnTo>
                  <a:pt x="1197" y="61"/>
                </a:lnTo>
                <a:lnTo>
                  <a:pt x="1375" y="22"/>
                </a:lnTo>
                <a:lnTo>
                  <a:pt x="1564" y="5"/>
                </a:lnTo>
                <a:lnTo>
                  <a:pt x="1753" y="0"/>
                </a:lnTo>
                <a:lnTo>
                  <a:pt x="1954" y="5"/>
                </a:lnTo>
                <a:lnTo>
                  <a:pt x="2154" y="27"/>
                </a:lnTo>
                <a:lnTo>
                  <a:pt x="2366" y="61"/>
                </a:lnTo>
                <a:lnTo>
                  <a:pt x="2572" y="111"/>
                </a:lnTo>
                <a:lnTo>
                  <a:pt x="2783" y="172"/>
                </a:lnTo>
                <a:lnTo>
                  <a:pt x="2989" y="244"/>
                </a:lnTo>
                <a:lnTo>
                  <a:pt x="3190" y="333"/>
                </a:lnTo>
                <a:lnTo>
                  <a:pt x="3385" y="428"/>
                </a:lnTo>
                <a:lnTo>
                  <a:pt x="3563" y="539"/>
                </a:lnTo>
                <a:lnTo>
                  <a:pt x="3730" y="661"/>
                </a:lnTo>
                <a:lnTo>
                  <a:pt x="3880" y="800"/>
                </a:lnTo>
                <a:lnTo>
                  <a:pt x="4014" y="945"/>
                </a:lnTo>
                <a:lnTo>
                  <a:pt x="4069" y="1023"/>
                </a:lnTo>
                <a:lnTo>
                  <a:pt x="4125" y="1100"/>
                </a:lnTo>
                <a:lnTo>
                  <a:pt x="4169" y="1184"/>
                </a:lnTo>
                <a:lnTo>
                  <a:pt x="4208" y="1273"/>
                </a:lnTo>
                <a:lnTo>
                  <a:pt x="4242" y="1362"/>
                </a:lnTo>
                <a:lnTo>
                  <a:pt x="4270" y="1451"/>
                </a:lnTo>
                <a:lnTo>
                  <a:pt x="4292" y="1545"/>
                </a:lnTo>
                <a:lnTo>
                  <a:pt x="4303" y="1640"/>
                </a:lnTo>
                <a:lnTo>
                  <a:pt x="4297" y="1740"/>
                </a:lnTo>
                <a:lnTo>
                  <a:pt x="4286" y="1834"/>
                </a:lnTo>
                <a:lnTo>
                  <a:pt x="4270" y="1918"/>
                </a:lnTo>
                <a:lnTo>
                  <a:pt x="4242" y="2007"/>
                </a:lnTo>
                <a:lnTo>
                  <a:pt x="4208" y="2084"/>
                </a:lnTo>
                <a:lnTo>
                  <a:pt x="4169" y="2157"/>
                </a:lnTo>
                <a:lnTo>
                  <a:pt x="4125" y="2229"/>
                </a:lnTo>
                <a:lnTo>
                  <a:pt x="4075" y="2296"/>
                </a:lnTo>
                <a:lnTo>
                  <a:pt x="3958" y="2413"/>
                </a:lnTo>
                <a:lnTo>
                  <a:pt x="3819" y="2518"/>
                </a:lnTo>
                <a:lnTo>
                  <a:pt x="3668" y="2607"/>
                </a:lnTo>
                <a:lnTo>
                  <a:pt x="3507" y="2685"/>
                </a:lnTo>
                <a:lnTo>
                  <a:pt x="3334" y="2746"/>
                </a:lnTo>
                <a:lnTo>
                  <a:pt x="3156" y="2802"/>
                </a:lnTo>
                <a:lnTo>
                  <a:pt x="2978" y="2841"/>
                </a:lnTo>
                <a:lnTo>
                  <a:pt x="2800" y="2874"/>
                </a:lnTo>
                <a:lnTo>
                  <a:pt x="2622" y="2896"/>
                </a:lnTo>
                <a:lnTo>
                  <a:pt x="2460" y="2913"/>
                </a:lnTo>
                <a:lnTo>
                  <a:pt x="2305" y="2918"/>
                </a:lnTo>
                <a:lnTo>
                  <a:pt x="2160" y="2924"/>
                </a:lnTo>
                <a:lnTo>
                  <a:pt x="2026" y="2918"/>
                </a:lnTo>
                <a:lnTo>
                  <a:pt x="1876" y="2907"/>
                </a:lnTo>
                <a:lnTo>
                  <a:pt x="1726" y="2885"/>
                </a:lnTo>
                <a:lnTo>
                  <a:pt x="1564" y="2857"/>
                </a:lnTo>
                <a:lnTo>
                  <a:pt x="1408" y="2818"/>
                </a:lnTo>
                <a:lnTo>
                  <a:pt x="1247" y="2768"/>
                </a:lnTo>
                <a:lnTo>
                  <a:pt x="1085" y="2707"/>
                </a:lnTo>
                <a:lnTo>
                  <a:pt x="930" y="2640"/>
                </a:lnTo>
                <a:lnTo>
                  <a:pt x="779" y="2557"/>
                </a:lnTo>
                <a:lnTo>
                  <a:pt x="635" y="2463"/>
                </a:lnTo>
                <a:lnTo>
                  <a:pt x="501" y="2357"/>
                </a:lnTo>
                <a:lnTo>
                  <a:pt x="379" y="2240"/>
                </a:lnTo>
                <a:lnTo>
                  <a:pt x="267" y="2107"/>
                </a:lnTo>
                <a:lnTo>
                  <a:pt x="178" y="1962"/>
                </a:lnTo>
                <a:lnTo>
                  <a:pt x="100" y="1801"/>
                </a:lnTo>
                <a:lnTo>
                  <a:pt x="45" y="16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ctrTitle"/>
          </p:nvPr>
        </p:nvSpPr>
        <p:spPr>
          <a:xfrm>
            <a:off x="1678922" y="2954315"/>
            <a:ext cx="5566700" cy="1675949"/>
          </a:xfrm>
        </p:spPr>
        <p:txBody>
          <a:bodyPr bIns="0" anchor="ctr">
            <a:noAutofit/>
          </a:bodyPr>
          <a:lstStyle>
            <a:lvl1pPr algn="ctr">
              <a:lnSpc>
                <a:spcPct val="80000"/>
              </a:lnSpc>
              <a:defRPr sz="4000" spc="-150">
                <a:solidFill>
                  <a:schemeClr val="tx1"/>
                </a:solidFill>
              </a:defRPr>
            </a:lvl1pPr>
          </a:lstStyle>
          <a:p>
            <a:r>
              <a:rPr lang="en-US" noProof="0"/>
              <a:t>Click to edit Master title style</a:t>
            </a:r>
          </a:p>
        </p:txBody>
      </p:sp>
      <p:sp>
        <p:nvSpPr>
          <p:cNvPr id="11" name="AutoShape 3">
            <a:extLst>
              <a:ext uri="{FF2B5EF4-FFF2-40B4-BE49-F238E27FC236}">
                <a16:creationId xmlns:a16="http://schemas.microsoft.com/office/drawing/2014/main" id="{02FDAB33-915E-4BD4-A13F-8FD4F0F1565D}"/>
              </a:ext>
            </a:extLst>
          </p:cNvPr>
          <p:cNvSpPr>
            <a:spLocks noChangeAspect="1" noChangeArrowheads="1" noTextEdit="1"/>
          </p:cNvSpPr>
          <p:nvPr userDrawn="1"/>
        </p:nvSpPr>
        <p:spPr bwMode="auto">
          <a:xfrm>
            <a:off x="4976748" y="3964146"/>
            <a:ext cx="68310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Shape 36">
            <a:extLst>
              <a:ext uri="{FF2B5EF4-FFF2-40B4-BE49-F238E27FC236}">
                <a16:creationId xmlns:a16="http://schemas.microsoft.com/office/drawing/2014/main" id="{D19DC10D-AC77-4943-9096-2598F5878C12}"/>
              </a:ext>
            </a:extLst>
          </p:cNvPr>
          <p:cNvSpPr/>
          <p:nvPr userDrawn="1"/>
        </p:nvSpPr>
        <p:spPr>
          <a:xfrm>
            <a:off x="527465" y="-6705"/>
            <a:ext cx="11168286" cy="6847184"/>
          </a:xfrm>
          <a:custGeom>
            <a:avLst/>
            <a:gdLst>
              <a:gd name="connsiteX0" fmla="*/ 3449748 w 11168286"/>
              <a:gd name="connsiteY0" fmla="*/ 1543606 h 6847184"/>
              <a:gd name="connsiteX1" fmla="*/ 3149710 w 11168286"/>
              <a:gd name="connsiteY1" fmla="*/ 1551544 h 6847184"/>
              <a:gd name="connsiteX2" fmla="*/ 2849673 w 11168286"/>
              <a:gd name="connsiteY2" fmla="*/ 1578531 h 6847184"/>
              <a:gd name="connsiteX3" fmla="*/ 2567097 w 11168286"/>
              <a:gd name="connsiteY3" fmla="*/ 1640444 h 6847184"/>
              <a:gd name="connsiteX4" fmla="*/ 2284523 w 11168286"/>
              <a:gd name="connsiteY4" fmla="*/ 1719819 h 6847184"/>
              <a:gd name="connsiteX5" fmla="*/ 2019410 w 11168286"/>
              <a:gd name="connsiteY5" fmla="*/ 1816656 h 6847184"/>
              <a:gd name="connsiteX6" fmla="*/ 1771760 w 11168286"/>
              <a:gd name="connsiteY6" fmla="*/ 1940481 h 6847184"/>
              <a:gd name="connsiteX7" fmla="*/ 1541573 w 11168286"/>
              <a:gd name="connsiteY7" fmla="*/ 2081769 h 6847184"/>
              <a:gd name="connsiteX8" fmla="*/ 1338373 w 11168286"/>
              <a:gd name="connsiteY8" fmla="*/ 2240519 h 6847184"/>
              <a:gd name="connsiteX9" fmla="*/ 1152635 w 11168286"/>
              <a:gd name="connsiteY9" fmla="*/ 2416731 h 6847184"/>
              <a:gd name="connsiteX10" fmla="*/ 993885 w 11168286"/>
              <a:gd name="connsiteY10" fmla="*/ 2619931 h 6847184"/>
              <a:gd name="connsiteX11" fmla="*/ 860535 w 11168286"/>
              <a:gd name="connsiteY11" fmla="*/ 2831069 h 6847184"/>
              <a:gd name="connsiteX12" fmla="*/ 763698 w 11168286"/>
              <a:gd name="connsiteY12" fmla="*/ 3061256 h 6847184"/>
              <a:gd name="connsiteX13" fmla="*/ 728773 w 11168286"/>
              <a:gd name="connsiteY13" fmla="*/ 3175556 h 6847184"/>
              <a:gd name="connsiteX14" fmla="*/ 701785 w 11168286"/>
              <a:gd name="connsiteY14" fmla="*/ 3299381 h 6847184"/>
              <a:gd name="connsiteX15" fmla="*/ 676385 w 11168286"/>
              <a:gd name="connsiteY15" fmla="*/ 3431144 h 6847184"/>
              <a:gd name="connsiteX16" fmla="*/ 666860 w 11168286"/>
              <a:gd name="connsiteY16" fmla="*/ 3564494 h 6847184"/>
              <a:gd name="connsiteX17" fmla="*/ 666860 w 11168286"/>
              <a:gd name="connsiteY17" fmla="*/ 3696256 h 6847184"/>
              <a:gd name="connsiteX18" fmla="*/ 684323 w 11168286"/>
              <a:gd name="connsiteY18" fmla="*/ 3837544 h 6847184"/>
              <a:gd name="connsiteX19" fmla="*/ 701785 w 11168286"/>
              <a:gd name="connsiteY19" fmla="*/ 3978831 h 6847184"/>
              <a:gd name="connsiteX20" fmla="*/ 738298 w 11168286"/>
              <a:gd name="connsiteY20" fmla="*/ 4120119 h 6847184"/>
              <a:gd name="connsiteX21" fmla="*/ 825610 w 11168286"/>
              <a:gd name="connsiteY21" fmla="*/ 4402694 h 6847184"/>
              <a:gd name="connsiteX22" fmla="*/ 949435 w 11168286"/>
              <a:gd name="connsiteY22" fmla="*/ 4658281 h 6847184"/>
              <a:gd name="connsiteX23" fmla="*/ 1090723 w 11168286"/>
              <a:gd name="connsiteY23" fmla="*/ 4888469 h 6847184"/>
              <a:gd name="connsiteX24" fmla="*/ 1268523 w 11168286"/>
              <a:gd name="connsiteY24" fmla="*/ 5099606 h 6847184"/>
              <a:gd name="connsiteX25" fmla="*/ 1462198 w 11168286"/>
              <a:gd name="connsiteY25" fmla="*/ 5285344 h 6847184"/>
              <a:gd name="connsiteX26" fmla="*/ 1674923 w 11168286"/>
              <a:gd name="connsiteY26" fmla="*/ 5453619 h 6847184"/>
              <a:gd name="connsiteX27" fmla="*/ 1903522 w 11168286"/>
              <a:gd name="connsiteY27" fmla="*/ 5602844 h 6847184"/>
              <a:gd name="connsiteX28" fmla="*/ 2143235 w 11168286"/>
              <a:gd name="connsiteY28" fmla="*/ 5734606 h 6847184"/>
              <a:gd name="connsiteX29" fmla="*/ 2389298 w 11168286"/>
              <a:gd name="connsiteY29" fmla="*/ 5840969 h 6847184"/>
              <a:gd name="connsiteX30" fmla="*/ 2646473 w 11168286"/>
              <a:gd name="connsiteY30" fmla="*/ 5937806 h 6847184"/>
              <a:gd name="connsiteX31" fmla="*/ 2902060 w 11168286"/>
              <a:gd name="connsiteY31" fmla="*/ 6017181 h 6847184"/>
              <a:gd name="connsiteX32" fmla="*/ 3149710 w 11168286"/>
              <a:gd name="connsiteY32" fmla="*/ 6079094 h 6847184"/>
              <a:gd name="connsiteX33" fmla="*/ 3406885 w 11168286"/>
              <a:gd name="connsiteY33" fmla="*/ 6123544 h 6847184"/>
              <a:gd name="connsiteX34" fmla="*/ 3645010 w 11168286"/>
              <a:gd name="connsiteY34" fmla="*/ 6158469 h 6847184"/>
              <a:gd name="connsiteX35" fmla="*/ 3883135 w 11168286"/>
              <a:gd name="connsiteY35" fmla="*/ 6175931 h 6847184"/>
              <a:gd name="connsiteX36" fmla="*/ 4095861 w 11168286"/>
              <a:gd name="connsiteY36" fmla="*/ 6185456 h 6847184"/>
              <a:gd name="connsiteX37" fmla="*/ 4326048 w 11168286"/>
              <a:gd name="connsiteY37" fmla="*/ 6175931 h 6847184"/>
              <a:gd name="connsiteX38" fmla="*/ 4572111 w 11168286"/>
              <a:gd name="connsiteY38" fmla="*/ 6167994 h 6847184"/>
              <a:gd name="connsiteX39" fmla="*/ 4829285 w 11168286"/>
              <a:gd name="connsiteY39" fmla="*/ 6141006 h 6847184"/>
              <a:gd name="connsiteX40" fmla="*/ 5111860 w 11168286"/>
              <a:gd name="connsiteY40" fmla="*/ 6106081 h 6847184"/>
              <a:gd name="connsiteX41" fmla="*/ 5394435 w 11168286"/>
              <a:gd name="connsiteY41" fmla="*/ 6053694 h 6847184"/>
              <a:gd name="connsiteX42" fmla="*/ 5677010 w 11168286"/>
              <a:gd name="connsiteY42" fmla="*/ 5991781 h 6847184"/>
              <a:gd name="connsiteX43" fmla="*/ 5959585 w 11168286"/>
              <a:gd name="connsiteY43" fmla="*/ 5902881 h 6847184"/>
              <a:gd name="connsiteX44" fmla="*/ 6234223 w 11168286"/>
              <a:gd name="connsiteY44" fmla="*/ 5806044 h 6847184"/>
              <a:gd name="connsiteX45" fmla="*/ 6489810 w 11168286"/>
              <a:gd name="connsiteY45" fmla="*/ 5682219 h 6847184"/>
              <a:gd name="connsiteX46" fmla="*/ 6729523 w 11168286"/>
              <a:gd name="connsiteY46" fmla="*/ 5540931 h 6847184"/>
              <a:gd name="connsiteX47" fmla="*/ 6950185 w 11168286"/>
              <a:gd name="connsiteY47" fmla="*/ 5374244 h 6847184"/>
              <a:gd name="connsiteX48" fmla="*/ 7135923 w 11168286"/>
              <a:gd name="connsiteY48" fmla="*/ 5188506 h 6847184"/>
              <a:gd name="connsiteX49" fmla="*/ 7215298 w 11168286"/>
              <a:gd name="connsiteY49" fmla="*/ 5082144 h 6847184"/>
              <a:gd name="connsiteX50" fmla="*/ 7285148 w 11168286"/>
              <a:gd name="connsiteY50" fmla="*/ 4967844 h 6847184"/>
              <a:gd name="connsiteX51" fmla="*/ 7347060 w 11168286"/>
              <a:gd name="connsiteY51" fmla="*/ 4851956 h 6847184"/>
              <a:gd name="connsiteX52" fmla="*/ 7401035 w 11168286"/>
              <a:gd name="connsiteY52" fmla="*/ 4729719 h 6847184"/>
              <a:gd name="connsiteX53" fmla="*/ 7445485 w 11168286"/>
              <a:gd name="connsiteY53" fmla="*/ 4588431 h 6847184"/>
              <a:gd name="connsiteX54" fmla="*/ 7470885 w 11168286"/>
              <a:gd name="connsiteY54" fmla="*/ 4455081 h 6847184"/>
              <a:gd name="connsiteX55" fmla="*/ 7488348 w 11168286"/>
              <a:gd name="connsiteY55" fmla="*/ 4305856 h 6847184"/>
              <a:gd name="connsiteX56" fmla="*/ 7497873 w 11168286"/>
              <a:gd name="connsiteY56" fmla="*/ 4147106 h 6847184"/>
              <a:gd name="connsiteX57" fmla="*/ 7480410 w 11168286"/>
              <a:gd name="connsiteY57" fmla="*/ 3996294 h 6847184"/>
              <a:gd name="connsiteX58" fmla="*/ 7445485 w 11168286"/>
              <a:gd name="connsiteY58" fmla="*/ 3847069 h 6847184"/>
              <a:gd name="connsiteX59" fmla="*/ 7401035 w 11168286"/>
              <a:gd name="connsiteY59" fmla="*/ 3705781 h 6847184"/>
              <a:gd name="connsiteX60" fmla="*/ 7347060 w 11168286"/>
              <a:gd name="connsiteY60" fmla="*/ 3564494 h 6847184"/>
              <a:gd name="connsiteX61" fmla="*/ 7285148 w 11168286"/>
              <a:gd name="connsiteY61" fmla="*/ 3423206 h 6847184"/>
              <a:gd name="connsiteX62" fmla="*/ 7215298 w 11168286"/>
              <a:gd name="connsiteY62" fmla="*/ 3289856 h 6847184"/>
              <a:gd name="connsiteX63" fmla="*/ 7126398 w 11168286"/>
              <a:gd name="connsiteY63" fmla="*/ 3167619 h 6847184"/>
              <a:gd name="connsiteX64" fmla="*/ 7039085 w 11168286"/>
              <a:gd name="connsiteY64" fmla="*/ 3043794 h 6847184"/>
              <a:gd name="connsiteX65" fmla="*/ 6826360 w 11168286"/>
              <a:gd name="connsiteY65" fmla="*/ 2813606 h 6847184"/>
              <a:gd name="connsiteX66" fmla="*/ 6588235 w 11168286"/>
              <a:gd name="connsiteY66" fmla="*/ 2592944 h 6847184"/>
              <a:gd name="connsiteX67" fmla="*/ 6323123 w 11168286"/>
              <a:gd name="connsiteY67" fmla="*/ 2399269 h 6847184"/>
              <a:gd name="connsiteX68" fmla="*/ 6040548 w 11168286"/>
              <a:gd name="connsiteY68" fmla="*/ 2223056 h 6847184"/>
              <a:gd name="connsiteX69" fmla="*/ 5730985 w 11168286"/>
              <a:gd name="connsiteY69" fmla="*/ 2072244 h 6847184"/>
              <a:gd name="connsiteX70" fmla="*/ 5411899 w 11168286"/>
              <a:gd name="connsiteY70" fmla="*/ 1930956 h 6847184"/>
              <a:gd name="connsiteX71" fmla="*/ 5084873 w 11168286"/>
              <a:gd name="connsiteY71" fmla="*/ 1816656 h 6847184"/>
              <a:gd name="connsiteX72" fmla="*/ 4749910 w 11168286"/>
              <a:gd name="connsiteY72" fmla="*/ 1719819 h 6847184"/>
              <a:gd name="connsiteX73" fmla="*/ 4422885 w 11168286"/>
              <a:gd name="connsiteY73" fmla="*/ 1640444 h 6847184"/>
              <a:gd name="connsiteX74" fmla="*/ 4086335 w 11168286"/>
              <a:gd name="connsiteY74" fmla="*/ 1586469 h 6847184"/>
              <a:gd name="connsiteX75" fmla="*/ 3768835 w 11168286"/>
              <a:gd name="connsiteY75" fmla="*/ 1551544 h 6847184"/>
              <a:gd name="connsiteX76" fmla="*/ 3384196 w 11168286"/>
              <a:gd name="connsiteY76" fmla="*/ 0 h 6847184"/>
              <a:gd name="connsiteX77" fmla="*/ 9353938 w 11168286"/>
              <a:gd name="connsiteY77" fmla="*/ 0 h 6847184"/>
              <a:gd name="connsiteX78" fmla="*/ 9361842 w 11168286"/>
              <a:gd name="connsiteY78" fmla="*/ 3952 h 6847184"/>
              <a:gd name="connsiteX79" fmla="*/ 9738185 w 11168286"/>
              <a:gd name="connsiteY79" fmla="*/ 234949 h 6847184"/>
              <a:gd name="connsiteX80" fmla="*/ 10070404 w 11168286"/>
              <a:gd name="connsiteY80" fmla="*/ 494495 h 6847184"/>
              <a:gd name="connsiteX81" fmla="*/ 10374074 w 11168286"/>
              <a:gd name="connsiteY81" fmla="*/ 782592 h 6847184"/>
              <a:gd name="connsiteX82" fmla="*/ 10633620 w 11168286"/>
              <a:gd name="connsiteY82" fmla="*/ 1114811 h 6847184"/>
              <a:gd name="connsiteX83" fmla="*/ 10851639 w 11168286"/>
              <a:gd name="connsiteY83" fmla="*/ 1460008 h 6847184"/>
              <a:gd name="connsiteX84" fmla="*/ 11009963 w 11168286"/>
              <a:gd name="connsiteY84" fmla="*/ 1836350 h 6847184"/>
              <a:gd name="connsiteX85" fmla="*/ 11067063 w 11168286"/>
              <a:gd name="connsiteY85" fmla="*/ 2023224 h 6847184"/>
              <a:gd name="connsiteX86" fmla="*/ 11111186 w 11168286"/>
              <a:gd name="connsiteY86" fmla="*/ 2225670 h 6847184"/>
              <a:gd name="connsiteX87" fmla="*/ 11152713 w 11168286"/>
              <a:gd name="connsiteY87" fmla="*/ 2441094 h 6847184"/>
              <a:gd name="connsiteX88" fmla="*/ 11168286 w 11168286"/>
              <a:gd name="connsiteY88" fmla="*/ 2659113 h 6847184"/>
              <a:gd name="connsiteX89" fmla="*/ 11168286 w 11168286"/>
              <a:gd name="connsiteY89" fmla="*/ 2874537 h 6847184"/>
              <a:gd name="connsiteX90" fmla="*/ 11139736 w 11168286"/>
              <a:gd name="connsiteY90" fmla="*/ 3105533 h 6847184"/>
              <a:gd name="connsiteX91" fmla="*/ 11111186 w 11168286"/>
              <a:gd name="connsiteY91" fmla="*/ 3336529 h 6847184"/>
              <a:gd name="connsiteX92" fmla="*/ 11051490 w 11168286"/>
              <a:gd name="connsiteY92" fmla="*/ 3567526 h 6847184"/>
              <a:gd name="connsiteX93" fmla="*/ 10908739 w 11168286"/>
              <a:gd name="connsiteY93" fmla="*/ 4029518 h 6847184"/>
              <a:gd name="connsiteX94" fmla="*/ 10706293 w 11168286"/>
              <a:gd name="connsiteY94" fmla="*/ 4447388 h 6847184"/>
              <a:gd name="connsiteX95" fmla="*/ 10475297 w 11168286"/>
              <a:gd name="connsiteY95" fmla="*/ 4823731 h 6847184"/>
              <a:gd name="connsiteX96" fmla="*/ 10184605 w 11168286"/>
              <a:gd name="connsiteY96" fmla="*/ 5168927 h 6847184"/>
              <a:gd name="connsiteX97" fmla="*/ 9867958 w 11168286"/>
              <a:gd name="connsiteY97" fmla="*/ 5472597 h 6847184"/>
              <a:gd name="connsiteX98" fmla="*/ 9520166 w 11168286"/>
              <a:gd name="connsiteY98" fmla="*/ 5747716 h 6847184"/>
              <a:gd name="connsiteX99" fmla="*/ 9146419 w 11168286"/>
              <a:gd name="connsiteY99" fmla="*/ 5991690 h 6847184"/>
              <a:gd name="connsiteX100" fmla="*/ 8754503 w 11168286"/>
              <a:gd name="connsiteY100" fmla="*/ 6207113 h 6847184"/>
              <a:gd name="connsiteX101" fmla="*/ 8352207 w 11168286"/>
              <a:gd name="connsiteY101" fmla="*/ 6381009 h 6847184"/>
              <a:gd name="connsiteX102" fmla="*/ 7931741 w 11168286"/>
              <a:gd name="connsiteY102" fmla="*/ 6539333 h 6847184"/>
              <a:gd name="connsiteX103" fmla="*/ 7513871 w 11168286"/>
              <a:gd name="connsiteY103" fmla="*/ 6669106 h 6847184"/>
              <a:gd name="connsiteX104" fmla="*/ 7108979 w 11168286"/>
              <a:gd name="connsiteY104" fmla="*/ 6770329 h 6847184"/>
              <a:gd name="connsiteX105" fmla="*/ 6688513 w 11168286"/>
              <a:gd name="connsiteY105" fmla="*/ 6843002 h 6847184"/>
              <a:gd name="connsiteX106" fmla="*/ 6660000 w 11168286"/>
              <a:gd name="connsiteY106" fmla="*/ 6847184 h 6847184"/>
              <a:gd name="connsiteX107" fmla="*/ 4165817 w 11168286"/>
              <a:gd name="connsiteY107" fmla="*/ 6847184 h 6847184"/>
              <a:gd name="connsiteX108" fmla="*/ 3900984 w 11168286"/>
              <a:gd name="connsiteY108" fmla="*/ 6814452 h 6847184"/>
              <a:gd name="connsiteX109" fmla="*/ 3438991 w 11168286"/>
              <a:gd name="connsiteY109" fmla="*/ 6728802 h 6847184"/>
              <a:gd name="connsiteX110" fmla="*/ 2976998 w 11168286"/>
              <a:gd name="connsiteY110" fmla="*/ 6627579 h 6847184"/>
              <a:gd name="connsiteX111" fmla="*/ 2515006 w 11168286"/>
              <a:gd name="connsiteY111" fmla="*/ 6482233 h 6847184"/>
              <a:gd name="connsiteX112" fmla="*/ 2065990 w 11168286"/>
              <a:gd name="connsiteY112" fmla="*/ 6323909 h 6847184"/>
              <a:gd name="connsiteX113" fmla="*/ 1648120 w 11168286"/>
              <a:gd name="connsiteY113" fmla="*/ 6121463 h 6847184"/>
              <a:gd name="connsiteX114" fmla="*/ 1256205 w 11168286"/>
              <a:gd name="connsiteY114" fmla="*/ 5890467 h 6847184"/>
              <a:gd name="connsiteX115" fmla="*/ 895435 w 11168286"/>
              <a:gd name="connsiteY115" fmla="*/ 5617943 h 6847184"/>
              <a:gd name="connsiteX116" fmla="*/ 591766 w 11168286"/>
              <a:gd name="connsiteY116" fmla="*/ 5314273 h 6847184"/>
              <a:gd name="connsiteX117" fmla="*/ 461993 w 11168286"/>
              <a:gd name="connsiteY117" fmla="*/ 5140377 h 6847184"/>
              <a:gd name="connsiteX118" fmla="*/ 347792 w 11168286"/>
              <a:gd name="connsiteY118" fmla="*/ 4953504 h 6847184"/>
              <a:gd name="connsiteX119" fmla="*/ 246569 w 11168286"/>
              <a:gd name="connsiteY119" fmla="*/ 4764035 h 6847184"/>
              <a:gd name="connsiteX120" fmla="*/ 158323 w 11168286"/>
              <a:gd name="connsiteY120" fmla="*/ 4564184 h 6847184"/>
              <a:gd name="connsiteX121" fmla="*/ 85650 w 11168286"/>
              <a:gd name="connsiteY121" fmla="*/ 4333188 h 6847184"/>
              <a:gd name="connsiteX122" fmla="*/ 44123 w 11168286"/>
              <a:gd name="connsiteY122" fmla="*/ 4115169 h 6847184"/>
              <a:gd name="connsiteX123" fmla="*/ 15573 w 11168286"/>
              <a:gd name="connsiteY123" fmla="*/ 3871195 h 6847184"/>
              <a:gd name="connsiteX124" fmla="*/ 0 w 11168286"/>
              <a:gd name="connsiteY124" fmla="*/ 3611648 h 6847184"/>
              <a:gd name="connsiteX125" fmla="*/ 28550 w 11168286"/>
              <a:gd name="connsiteY125" fmla="*/ 3365079 h 6847184"/>
              <a:gd name="connsiteX126" fmla="*/ 85650 w 11168286"/>
              <a:gd name="connsiteY126" fmla="*/ 3121106 h 6847184"/>
              <a:gd name="connsiteX127" fmla="*/ 158323 w 11168286"/>
              <a:gd name="connsiteY127" fmla="*/ 2890109 h 6847184"/>
              <a:gd name="connsiteX128" fmla="*/ 246569 w 11168286"/>
              <a:gd name="connsiteY128" fmla="*/ 2659113 h 6847184"/>
              <a:gd name="connsiteX129" fmla="*/ 347792 w 11168286"/>
              <a:gd name="connsiteY129" fmla="*/ 2428116 h 6847184"/>
              <a:gd name="connsiteX130" fmla="*/ 461993 w 11168286"/>
              <a:gd name="connsiteY130" fmla="*/ 2210097 h 6847184"/>
              <a:gd name="connsiteX131" fmla="*/ 607339 w 11168286"/>
              <a:gd name="connsiteY131" fmla="*/ 2010247 h 6847184"/>
              <a:gd name="connsiteX132" fmla="*/ 750089 w 11168286"/>
              <a:gd name="connsiteY132" fmla="*/ 1807800 h 6847184"/>
              <a:gd name="connsiteX133" fmla="*/ 1097882 w 11168286"/>
              <a:gd name="connsiteY133" fmla="*/ 1431458 h 6847184"/>
              <a:gd name="connsiteX134" fmla="*/ 1487201 w 11168286"/>
              <a:gd name="connsiteY134" fmla="*/ 1070688 h 6847184"/>
              <a:gd name="connsiteX135" fmla="*/ 1920644 w 11168286"/>
              <a:gd name="connsiteY135" fmla="*/ 754042 h 6847184"/>
              <a:gd name="connsiteX136" fmla="*/ 2382637 w 11168286"/>
              <a:gd name="connsiteY136" fmla="*/ 465945 h 6847184"/>
              <a:gd name="connsiteX137" fmla="*/ 2888753 w 11168286"/>
              <a:gd name="connsiteY137" fmla="*/ 219376 h 68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168286" h="6847184">
                <a:moveTo>
                  <a:pt x="3449748" y="1543606"/>
                </a:moveTo>
                <a:lnTo>
                  <a:pt x="3149710" y="1551544"/>
                </a:lnTo>
                <a:lnTo>
                  <a:pt x="2849673" y="1578531"/>
                </a:lnTo>
                <a:lnTo>
                  <a:pt x="2567097" y="1640444"/>
                </a:lnTo>
                <a:lnTo>
                  <a:pt x="2284523" y="1719819"/>
                </a:lnTo>
                <a:lnTo>
                  <a:pt x="2019410" y="1816656"/>
                </a:lnTo>
                <a:lnTo>
                  <a:pt x="1771760" y="1940481"/>
                </a:lnTo>
                <a:lnTo>
                  <a:pt x="1541573" y="2081769"/>
                </a:lnTo>
                <a:lnTo>
                  <a:pt x="1338373" y="2240519"/>
                </a:lnTo>
                <a:lnTo>
                  <a:pt x="1152635" y="2416731"/>
                </a:lnTo>
                <a:lnTo>
                  <a:pt x="993885" y="2619931"/>
                </a:lnTo>
                <a:lnTo>
                  <a:pt x="860535" y="2831069"/>
                </a:lnTo>
                <a:lnTo>
                  <a:pt x="763698" y="3061256"/>
                </a:lnTo>
                <a:lnTo>
                  <a:pt x="728773" y="3175556"/>
                </a:lnTo>
                <a:lnTo>
                  <a:pt x="701785" y="3299381"/>
                </a:lnTo>
                <a:lnTo>
                  <a:pt x="676385" y="3431144"/>
                </a:lnTo>
                <a:lnTo>
                  <a:pt x="666860" y="3564494"/>
                </a:lnTo>
                <a:lnTo>
                  <a:pt x="666860" y="3696256"/>
                </a:lnTo>
                <a:lnTo>
                  <a:pt x="684323" y="3837544"/>
                </a:lnTo>
                <a:lnTo>
                  <a:pt x="701785" y="3978831"/>
                </a:lnTo>
                <a:lnTo>
                  <a:pt x="738298" y="4120119"/>
                </a:lnTo>
                <a:lnTo>
                  <a:pt x="825610" y="4402694"/>
                </a:lnTo>
                <a:lnTo>
                  <a:pt x="949435" y="4658281"/>
                </a:lnTo>
                <a:lnTo>
                  <a:pt x="1090723" y="4888469"/>
                </a:lnTo>
                <a:lnTo>
                  <a:pt x="1268523" y="5099606"/>
                </a:lnTo>
                <a:lnTo>
                  <a:pt x="1462198" y="5285344"/>
                </a:lnTo>
                <a:lnTo>
                  <a:pt x="1674923" y="5453619"/>
                </a:lnTo>
                <a:lnTo>
                  <a:pt x="1903522" y="5602844"/>
                </a:lnTo>
                <a:lnTo>
                  <a:pt x="2143235" y="5734606"/>
                </a:lnTo>
                <a:lnTo>
                  <a:pt x="2389298" y="5840969"/>
                </a:lnTo>
                <a:lnTo>
                  <a:pt x="2646473" y="5937806"/>
                </a:lnTo>
                <a:lnTo>
                  <a:pt x="2902060" y="6017181"/>
                </a:lnTo>
                <a:lnTo>
                  <a:pt x="3149710" y="6079094"/>
                </a:lnTo>
                <a:lnTo>
                  <a:pt x="3406885" y="6123544"/>
                </a:lnTo>
                <a:lnTo>
                  <a:pt x="3645010" y="6158469"/>
                </a:lnTo>
                <a:lnTo>
                  <a:pt x="3883135" y="6175931"/>
                </a:lnTo>
                <a:lnTo>
                  <a:pt x="4095861" y="6185456"/>
                </a:lnTo>
                <a:lnTo>
                  <a:pt x="4326048" y="6175931"/>
                </a:lnTo>
                <a:lnTo>
                  <a:pt x="4572111" y="6167994"/>
                </a:lnTo>
                <a:lnTo>
                  <a:pt x="4829285" y="6141006"/>
                </a:lnTo>
                <a:lnTo>
                  <a:pt x="5111860" y="6106081"/>
                </a:lnTo>
                <a:lnTo>
                  <a:pt x="5394435" y="6053694"/>
                </a:lnTo>
                <a:lnTo>
                  <a:pt x="5677010" y="5991781"/>
                </a:lnTo>
                <a:lnTo>
                  <a:pt x="5959585" y="5902881"/>
                </a:lnTo>
                <a:lnTo>
                  <a:pt x="6234223" y="5806044"/>
                </a:lnTo>
                <a:lnTo>
                  <a:pt x="6489810" y="5682219"/>
                </a:lnTo>
                <a:lnTo>
                  <a:pt x="6729523" y="5540931"/>
                </a:lnTo>
                <a:lnTo>
                  <a:pt x="6950185" y="5374244"/>
                </a:lnTo>
                <a:lnTo>
                  <a:pt x="7135923" y="5188506"/>
                </a:lnTo>
                <a:lnTo>
                  <a:pt x="7215298" y="5082144"/>
                </a:lnTo>
                <a:lnTo>
                  <a:pt x="7285148" y="4967844"/>
                </a:lnTo>
                <a:lnTo>
                  <a:pt x="7347060" y="4851956"/>
                </a:lnTo>
                <a:lnTo>
                  <a:pt x="7401035" y="4729719"/>
                </a:lnTo>
                <a:lnTo>
                  <a:pt x="7445485" y="4588431"/>
                </a:lnTo>
                <a:lnTo>
                  <a:pt x="7470885" y="4455081"/>
                </a:lnTo>
                <a:lnTo>
                  <a:pt x="7488348" y="4305856"/>
                </a:lnTo>
                <a:lnTo>
                  <a:pt x="7497873" y="4147106"/>
                </a:lnTo>
                <a:lnTo>
                  <a:pt x="7480410" y="3996294"/>
                </a:lnTo>
                <a:lnTo>
                  <a:pt x="7445485" y="3847069"/>
                </a:lnTo>
                <a:lnTo>
                  <a:pt x="7401035" y="3705781"/>
                </a:lnTo>
                <a:lnTo>
                  <a:pt x="7347060" y="3564494"/>
                </a:lnTo>
                <a:lnTo>
                  <a:pt x="7285148" y="3423206"/>
                </a:lnTo>
                <a:lnTo>
                  <a:pt x="7215298" y="3289856"/>
                </a:lnTo>
                <a:lnTo>
                  <a:pt x="7126398" y="3167619"/>
                </a:lnTo>
                <a:lnTo>
                  <a:pt x="7039085" y="3043794"/>
                </a:lnTo>
                <a:lnTo>
                  <a:pt x="6826360" y="2813606"/>
                </a:lnTo>
                <a:lnTo>
                  <a:pt x="6588235" y="2592944"/>
                </a:lnTo>
                <a:lnTo>
                  <a:pt x="6323123" y="2399269"/>
                </a:lnTo>
                <a:lnTo>
                  <a:pt x="6040548" y="2223056"/>
                </a:lnTo>
                <a:lnTo>
                  <a:pt x="5730985" y="2072244"/>
                </a:lnTo>
                <a:lnTo>
                  <a:pt x="5411899" y="1930956"/>
                </a:lnTo>
                <a:lnTo>
                  <a:pt x="5084873" y="1816656"/>
                </a:lnTo>
                <a:lnTo>
                  <a:pt x="4749910" y="1719819"/>
                </a:lnTo>
                <a:lnTo>
                  <a:pt x="4422885" y="1640444"/>
                </a:lnTo>
                <a:lnTo>
                  <a:pt x="4086335" y="1586469"/>
                </a:lnTo>
                <a:lnTo>
                  <a:pt x="3768835" y="1551544"/>
                </a:lnTo>
                <a:close/>
                <a:moveTo>
                  <a:pt x="3384196" y="0"/>
                </a:moveTo>
                <a:lnTo>
                  <a:pt x="9353938" y="0"/>
                </a:lnTo>
                <a:lnTo>
                  <a:pt x="9361842" y="3952"/>
                </a:lnTo>
                <a:lnTo>
                  <a:pt x="9738185" y="234949"/>
                </a:lnTo>
                <a:lnTo>
                  <a:pt x="10070404" y="494495"/>
                </a:lnTo>
                <a:lnTo>
                  <a:pt x="10374074" y="782592"/>
                </a:lnTo>
                <a:lnTo>
                  <a:pt x="10633620" y="1114811"/>
                </a:lnTo>
                <a:lnTo>
                  <a:pt x="10851639" y="1460008"/>
                </a:lnTo>
                <a:lnTo>
                  <a:pt x="11009963" y="1836350"/>
                </a:lnTo>
                <a:lnTo>
                  <a:pt x="11067063" y="2023224"/>
                </a:lnTo>
                <a:lnTo>
                  <a:pt x="11111186" y="2225670"/>
                </a:lnTo>
                <a:lnTo>
                  <a:pt x="11152713" y="2441094"/>
                </a:lnTo>
                <a:lnTo>
                  <a:pt x="11168286" y="2659113"/>
                </a:lnTo>
                <a:lnTo>
                  <a:pt x="11168286" y="2874537"/>
                </a:lnTo>
                <a:lnTo>
                  <a:pt x="11139736" y="3105533"/>
                </a:lnTo>
                <a:lnTo>
                  <a:pt x="11111186" y="3336529"/>
                </a:lnTo>
                <a:lnTo>
                  <a:pt x="11051490" y="3567526"/>
                </a:lnTo>
                <a:lnTo>
                  <a:pt x="10908739" y="4029518"/>
                </a:lnTo>
                <a:lnTo>
                  <a:pt x="10706293" y="4447388"/>
                </a:lnTo>
                <a:lnTo>
                  <a:pt x="10475297" y="4823731"/>
                </a:lnTo>
                <a:lnTo>
                  <a:pt x="10184605" y="5168927"/>
                </a:lnTo>
                <a:lnTo>
                  <a:pt x="9867958" y="5472597"/>
                </a:lnTo>
                <a:lnTo>
                  <a:pt x="9520166" y="5747716"/>
                </a:lnTo>
                <a:lnTo>
                  <a:pt x="9146419" y="5991690"/>
                </a:lnTo>
                <a:lnTo>
                  <a:pt x="8754503" y="6207113"/>
                </a:lnTo>
                <a:lnTo>
                  <a:pt x="8352207" y="6381009"/>
                </a:lnTo>
                <a:lnTo>
                  <a:pt x="7931741" y="6539333"/>
                </a:lnTo>
                <a:lnTo>
                  <a:pt x="7513871" y="6669106"/>
                </a:lnTo>
                <a:lnTo>
                  <a:pt x="7108979" y="6770329"/>
                </a:lnTo>
                <a:lnTo>
                  <a:pt x="6688513" y="6843002"/>
                </a:lnTo>
                <a:lnTo>
                  <a:pt x="6660000" y="6847184"/>
                </a:lnTo>
                <a:lnTo>
                  <a:pt x="4165817" y="6847184"/>
                </a:lnTo>
                <a:lnTo>
                  <a:pt x="3900984" y="6814452"/>
                </a:lnTo>
                <a:lnTo>
                  <a:pt x="3438991" y="6728802"/>
                </a:lnTo>
                <a:lnTo>
                  <a:pt x="2976998" y="6627579"/>
                </a:lnTo>
                <a:lnTo>
                  <a:pt x="2515006" y="6482233"/>
                </a:lnTo>
                <a:lnTo>
                  <a:pt x="2065990" y="6323909"/>
                </a:lnTo>
                <a:lnTo>
                  <a:pt x="1648120" y="6121463"/>
                </a:lnTo>
                <a:lnTo>
                  <a:pt x="1256205" y="5890467"/>
                </a:lnTo>
                <a:lnTo>
                  <a:pt x="895435" y="5617943"/>
                </a:lnTo>
                <a:lnTo>
                  <a:pt x="591766" y="5314273"/>
                </a:lnTo>
                <a:lnTo>
                  <a:pt x="461993" y="5140377"/>
                </a:lnTo>
                <a:lnTo>
                  <a:pt x="347792" y="4953504"/>
                </a:lnTo>
                <a:lnTo>
                  <a:pt x="246569" y="4764035"/>
                </a:lnTo>
                <a:lnTo>
                  <a:pt x="158323" y="4564184"/>
                </a:lnTo>
                <a:lnTo>
                  <a:pt x="85650" y="4333188"/>
                </a:lnTo>
                <a:lnTo>
                  <a:pt x="44123" y="4115169"/>
                </a:lnTo>
                <a:lnTo>
                  <a:pt x="15573" y="3871195"/>
                </a:lnTo>
                <a:lnTo>
                  <a:pt x="0" y="3611648"/>
                </a:lnTo>
                <a:lnTo>
                  <a:pt x="28550" y="3365079"/>
                </a:lnTo>
                <a:lnTo>
                  <a:pt x="85650" y="3121106"/>
                </a:lnTo>
                <a:lnTo>
                  <a:pt x="158323" y="2890109"/>
                </a:lnTo>
                <a:lnTo>
                  <a:pt x="246569" y="2659113"/>
                </a:lnTo>
                <a:lnTo>
                  <a:pt x="347792" y="2428116"/>
                </a:lnTo>
                <a:lnTo>
                  <a:pt x="461993" y="2210097"/>
                </a:lnTo>
                <a:lnTo>
                  <a:pt x="607339" y="2010247"/>
                </a:lnTo>
                <a:lnTo>
                  <a:pt x="750089" y="1807800"/>
                </a:lnTo>
                <a:lnTo>
                  <a:pt x="1097882" y="1431458"/>
                </a:lnTo>
                <a:lnTo>
                  <a:pt x="1487201" y="1070688"/>
                </a:lnTo>
                <a:lnTo>
                  <a:pt x="1920644" y="754042"/>
                </a:lnTo>
                <a:lnTo>
                  <a:pt x="2382637" y="465945"/>
                </a:lnTo>
                <a:lnTo>
                  <a:pt x="2888753" y="21937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p:cNvSpPr>
            <a:spLocks noGrp="1"/>
          </p:cNvSpPr>
          <p:nvPr>
            <p:ph type="subTitle" idx="1"/>
          </p:nvPr>
        </p:nvSpPr>
        <p:spPr>
          <a:xfrm>
            <a:off x="8063328" y="1631728"/>
            <a:ext cx="3198812" cy="1322587"/>
          </a:xfrm>
        </p:spPr>
        <p:txBody>
          <a:bodyPr tIns="0">
            <a:noAutofit/>
          </a:bodyPr>
          <a:lstStyle>
            <a:lvl1pPr marL="0" indent="0" algn="ctr">
              <a:lnSpc>
                <a:spcPct val="100000"/>
              </a:lnSpc>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F90A2B57-AC62-4574-AC7D-7953A169D2FB}" type="datetimeFigureOut">
              <a:rPr lang="en-US" noProof="0" smtClean="0"/>
              <a:t>1/14/2026</a:t>
            </a:fld>
            <a:endParaRPr lang="en-US" noProof="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noProof="0"/>
          </a:p>
        </p:txBody>
      </p:sp>
      <p:sp>
        <p:nvSpPr>
          <p:cNvPr id="6" name="Slide Number Placeholder 5"/>
          <p:cNvSpPr>
            <a:spLocks noGrp="1"/>
          </p:cNvSpPr>
          <p:nvPr>
            <p:ph type="sldNum" sz="quarter" idx="12"/>
          </p:nvPr>
        </p:nvSpPr>
        <p:spPr>
          <a:xfrm>
            <a:off x="10469880" y="320040"/>
            <a:ext cx="914400" cy="320040"/>
          </a:xfrm>
        </p:spPr>
        <p:txBody>
          <a:body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267057967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4" y="2445636"/>
            <a:ext cx="4536846" cy="35805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 name="Content Placeholder 3">
            <a:extLst>
              <a:ext uri="{FF2B5EF4-FFF2-40B4-BE49-F238E27FC236}">
                <a16:creationId xmlns:a16="http://schemas.microsoft.com/office/drawing/2014/main" id="{33663903-41DD-413B-AB8C-9F42D238C61E}"/>
              </a:ext>
            </a:extLst>
          </p:cNvPr>
          <p:cNvSpPr>
            <a:spLocks noGrp="1"/>
          </p:cNvSpPr>
          <p:nvPr>
            <p:ph sz="half" idx="13"/>
          </p:nvPr>
        </p:nvSpPr>
        <p:spPr>
          <a:xfrm>
            <a:off x="5460530" y="2445636"/>
            <a:ext cx="4536846" cy="35805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3338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3" y="2621849"/>
            <a:ext cx="9195593" cy="34043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609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3" name="Text Placeholder 2">
            <a:extLst>
              <a:ext uri="{FF2B5EF4-FFF2-40B4-BE49-F238E27FC236}">
                <a16:creationId xmlns:a16="http://schemas.microsoft.com/office/drawing/2014/main" id="{B3CED86B-1675-4502-81E2-29470C91DF88}"/>
              </a:ext>
            </a:extLst>
          </p:cNvPr>
          <p:cNvSpPr>
            <a:spLocks noGrp="1"/>
          </p:cNvSpPr>
          <p:nvPr>
            <p:ph type="body" idx="1"/>
          </p:nvPr>
        </p:nvSpPr>
        <p:spPr>
          <a:xfrm>
            <a:off x="839788" y="221849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Content Placeholder 3">
            <a:extLst>
              <a:ext uri="{FF2B5EF4-FFF2-40B4-BE49-F238E27FC236}">
                <a16:creationId xmlns:a16="http://schemas.microsoft.com/office/drawing/2014/main" id="{6B321C66-0786-4114-8D84-352D88D945D2}"/>
              </a:ext>
            </a:extLst>
          </p:cNvPr>
          <p:cNvSpPr>
            <a:spLocks noGrp="1"/>
          </p:cNvSpPr>
          <p:nvPr>
            <p:ph sz="half" idx="2"/>
          </p:nvPr>
        </p:nvSpPr>
        <p:spPr>
          <a:xfrm>
            <a:off x="839788" y="3047301"/>
            <a:ext cx="5157787" cy="31423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 name="Text Placeholder 4">
            <a:extLst>
              <a:ext uri="{FF2B5EF4-FFF2-40B4-BE49-F238E27FC236}">
                <a16:creationId xmlns:a16="http://schemas.microsoft.com/office/drawing/2014/main" id="{8B189B09-DC60-4BD7-ACA7-13DDE9E0FF89}"/>
              </a:ext>
            </a:extLst>
          </p:cNvPr>
          <p:cNvSpPr>
            <a:spLocks noGrp="1"/>
          </p:cNvSpPr>
          <p:nvPr>
            <p:ph type="body" sz="quarter" idx="3"/>
          </p:nvPr>
        </p:nvSpPr>
        <p:spPr>
          <a:xfrm>
            <a:off x="6172200" y="22184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Content Placeholder 5">
            <a:extLst>
              <a:ext uri="{FF2B5EF4-FFF2-40B4-BE49-F238E27FC236}">
                <a16:creationId xmlns:a16="http://schemas.microsoft.com/office/drawing/2014/main" id="{719BE1EB-4126-4D9C-9A27-D8AA795B0E95}"/>
              </a:ext>
            </a:extLst>
          </p:cNvPr>
          <p:cNvSpPr>
            <a:spLocks noGrp="1"/>
          </p:cNvSpPr>
          <p:nvPr>
            <p:ph sz="quarter" idx="4"/>
          </p:nvPr>
        </p:nvSpPr>
        <p:spPr>
          <a:xfrm>
            <a:off x="6172200" y="3047301"/>
            <a:ext cx="5183188" cy="31423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8798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3247217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fld id="{F90A2B57-AC62-4574-AC7D-7953A169D2FB}" type="datetimeFigureOut">
              <a:rPr lang="en-US" noProof="0" smtClean="0"/>
              <a:t>1/14/2026</a:t>
            </a:fld>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Picture Placeholder 2">
            <a:extLst>
              <a:ext uri="{FF2B5EF4-FFF2-40B4-BE49-F238E27FC236}">
                <a16:creationId xmlns:a16="http://schemas.microsoft.com/office/drawing/2014/main" id="{D4EB48B4-8AD9-4F11-89AF-BD12EA589997}"/>
              </a:ext>
            </a:extLst>
          </p:cNvPr>
          <p:cNvSpPr>
            <a:spLocks noGrp="1"/>
          </p:cNvSpPr>
          <p:nvPr>
            <p:ph type="pic" idx="1"/>
          </p:nvPr>
        </p:nvSpPr>
        <p:spPr>
          <a:xfrm>
            <a:off x="804672" y="813816"/>
            <a:ext cx="749808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4" name="Text Placeholder 3">
            <a:extLst>
              <a:ext uri="{FF2B5EF4-FFF2-40B4-BE49-F238E27FC236}">
                <a16:creationId xmlns:a16="http://schemas.microsoft.com/office/drawing/2014/main" id="{D31FDF18-13E5-4AD8-9512-81D8CF8715AC}"/>
              </a:ext>
            </a:extLst>
          </p:cNvPr>
          <p:cNvSpPr>
            <a:spLocks noGrp="1"/>
          </p:cNvSpPr>
          <p:nvPr>
            <p:ph type="body" sz="half" idx="2"/>
          </p:nvPr>
        </p:nvSpPr>
        <p:spPr>
          <a:xfrm>
            <a:off x="804671" y="5385816"/>
            <a:ext cx="7498080" cy="4846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83281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fld id="{F90A2B57-AC62-4574-AC7D-7953A169D2FB}" type="datetimeFigureOut">
              <a:rPr lang="en-US" noProof="0" smtClean="0"/>
              <a:t>1/14/2026</a:t>
            </a:fld>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Content Placeholder 2">
            <a:extLst>
              <a:ext uri="{FF2B5EF4-FFF2-40B4-BE49-F238E27FC236}">
                <a16:creationId xmlns:a16="http://schemas.microsoft.com/office/drawing/2014/main" id="{FEE379EE-5441-4454-9D47-873DDEB948B8}"/>
              </a:ext>
            </a:extLst>
          </p:cNvPr>
          <p:cNvSpPr>
            <a:spLocks noGrp="1"/>
          </p:cNvSpPr>
          <p:nvPr>
            <p:ph idx="1"/>
          </p:nvPr>
        </p:nvSpPr>
        <p:spPr>
          <a:xfrm>
            <a:off x="804672" y="811782"/>
            <a:ext cx="7493278" cy="45736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3">
            <a:extLst>
              <a:ext uri="{FF2B5EF4-FFF2-40B4-BE49-F238E27FC236}">
                <a16:creationId xmlns:a16="http://schemas.microsoft.com/office/drawing/2014/main" id="{85A7519E-9093-47E3-8322-B4A5761E7D52}"/>
              </a:ext>
            </a:extLst>
          </p:cNvPr>
          <p:cNvSpPr>
            <a:spLocks noGrp="1"/>
          </p:cNvSpPr>
          <p:nvPr>
            <p:ph type="body" sz="half" idx="2"/>
          </p:nvPr>
        </p:nvSpPr>
        <p:spPr>
          <a:xfrm>
            <a:off x="802089" y="5385464"/>
            <a:ext cx="7493279" cy="4831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98802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Tree>
    <p:extLst>
      <p:ext uri="{BB962C8B-B14F-4D97-AF65-F5344CB8AC3E}">
        <p14:creationId xmlns:p14="http://schemas.microsoft.com/office/powerpoint/2010/main" val="2150977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4" name="Content Placeholder 3"/>
          <p:cNvSpPr>
            <a:spLocks noGrp="1"/>
          </p:cNvSpPr>
          <p:nvPr>
            <p:ph sz="half" idx="2" hasCustomPrompt="1"/>
          </p:nvPr>
        </p:nvSpPr>
        <p:spPr>
          <a:xfrm>
            <a:off x="457200" y="2318490"/>
            <a:ext cx="737108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E6EDC6B-B9AA-A4D9-A782-C38A0F84F63F}"/>
              </a:ext>
            </a:extLst>
          </p:cNvPr>
          <p:cNvSpPr>
            <a:spLocks noGrp="1"/>
          </p:cNvSpPr>
          <p:nvPr>
            <p:ph sz="half" idx="13" hasCustomPrompt="1"/>
          </p:nvPr>
        </p:nvSpPr>
        <p:spPr>
          <a:xfrm>
            <a:off x="7993378" y="2318490"/>
            <a:ext cx="3731262" cy="3633047"/>
          </a:xfrm>
        </p:spPr>
        <p:txBody>
          <a:bodyPr anchor="t">
            <a:normAutofit/>
          </a:bodyPr>
          <a:lstStyle>
            <a:lvl1pPr marL="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516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ack">
    <p:spTree>
      <p:nvGrpSpPr>
        <p:cNvPr id="1" name=""/>
        <p:cNvGrpSpPr/>
        <p:nvPr/>
      </p:nvGrpSpPr>
      <p:grpSpPr>
        <a:xfrm>
          <a:off x="0" y="0"/>
          <a:ext cx="0" cy="0"/>
          <a:chOff x="0" y="0"/>
          <a:chExt cx="0" cy="0"/>
        </a:xfrm>
      </p:grpSpPr>
      <p:grpSp>
        <p:nvGrpSpPr>
          <p:cNvPr id="80" name="Group 79"/>
          <p:cNvGrpSpPr/>
          <p:nvPr/>
        </p:nvGrpSpPr>
        <p:grpSpPr>
          <a:xfrm>
            <a:off x="261938" y="0"/>
            <a:ext cx="4360863" cy="6843713"/>
            <a:chOff x="261938" y="0"/>
            <a:chExt cx="4360863" cy="6843713"/>
          </a:xfrm>
        </p:grpSpPr>
        <p:sp>
          <p:nvSpPr>
            <p:cNvPr id="87" name="Freeform 11"/>
            <p:cNvSpPr/>
            <p:nvPr userDrawn="1"/>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 name="Date Placeholder 3"/>
          <p:cNvSpPr>
            <a:spLocks noGrp="1"/>
          </p:cNvSpPr>
          <p:nvPr>
            <p:ph type="dt" sz="half" idx="10"/>
          </p:nvPr>
        </p:nvSpPr>
        <p:spPr/>
        <p:txBody>
          <a:bodyPr/>
          <a:lstStyle/>
          <a:p>
            <a:fld id="{F90A2B57-AC62-4574-AC7D-7953A169D2FB}" type="datetimeFigureOut">
              <a:rPr lang="en-US" noProof="0" smtClean="0"/>
              <a:t>1/14/2026</a:t>
            </a:fld>
            <a:endParaRPr lang="en-US" noProof="0"/>
          </a:p>
        </p:txBody>
      </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369605" y="1879719"/>
            <a:ext cx="4937664" cy="3297318"/>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1957388" y="4621333"/>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3" name="Freeform: Shape 42">
            <a:extLst>
              <a:ext uri="{FF2B5EF4-FFF2-40B4-BE49-F238E27FC236}">
                <a16:creationId xmlns:a16="http://schemas.microsoft.com/office/drawing/2014/main" id="{4463ED2E-F436-4C78-9D09-ECC568CAECBB}"/>
              </a:ext>
            </a:extLst>
          </p:cNvPr>
          <p:cNvSpPr>
            <a:spLocks/>
          </p:cNvSpPr>
          <p:nvPr userDrawn="1"/>
        </p:nvSpPr>
        <p:spPr bwMode="auto">
          <a:xfrm flipH="1">
            <a:off x="3407031" y="0"/>
            <a:ext cx="8784969" cy="6858000"/>
          </a:xfrm>
          <a:custGeom>
            <a:avLst/>
            <a:gdLst>
              <a:gd name="connsiteX0" fmla="*/ 5588301 w 8784969"/>
              <a:gd name="connsiteY0" fmla="*/ 0 h 6858000"/>
              <a:gd name="connsiteX1" fmla="*/ 1468988 w 8784969"/>
              <a:gd name="connsiteY1" fmla="*/ 0 h 6858000"/>
              <a:gd name="connsiteX2" fmla="*/ 1156162 w 8784969"/>
              <a:gd name="connsiteY2" fmla="*/ 199232 h 6858000"/>
              <a:gd name="connsiteX3" fmla="*/ 847304 w 8784969"/>
              <a:gd name="connsiteY3" fmla="*/ 429068 h 6858000"/>
              <a:gd name="connsiteX4" fmla="*/ 578156 w 8784969"/>
              <a:gd name="connsiteY4" fmla="*/ 691737 h 6858000"/>
              <a:gd name="connsiteX5" fmla="*/ 331069 w 8784969"/>
              <a:gd name="connsiteY5" fmla="*/ 987239 h 6858000"/>
              <a:gd name="connsiteX6" fmla="*/ 119280 w 8784969"/>
              <a:gd name="connsiteY6" fmla="*/ 1321048 h 6858000"/>
              <a:gd name="connsiteX7" fmla="*/ 0 w 8784969"/>
              <a:gd name="connsiteY7" fmla="*/ 1557746 h 6858000"/>
              <a:gd name="connsiteX8" fmla="*/ 0 w 8784969"/>
              <a:gd name="connsiteY8" fmla="*/ 4538060 h 6858000"/>
              <a:gd name="connsiteX9" fmla="*/ 57509 w 8784969"/>
              <a:gd name="connsiteY9" fmla="*/ 4686493 h 6858000"/>
              <a:gd name="connsiteX10" fmla="*/ 247236 w 8784969"/>
              <a:gd name="connsiteY10" fmla="*/ 5069552 h 6858000"/>
              <a:gd name="connsiteX11" fmla="*/ 481086 w 8784969"/>
              <a:gd name="connsiteY11" fmla="*/ 5419777 h 6858000"/>
              <a:gd name="connsiteX12" fmla="*/ 741410 w 8784969"/>
              <a:gd name="connsiteY12" fmla="*/ 5726224 h 6858000"/>
              <a:gd name="connsiteX13" fmla="*/ 1023795 w 8784969"/>
              <a:gd name="connsiteY13" fmla="*/ 5999838 h 6858000"/>
              <a:gd name="connsiteX14" fmla="*/ 1332653 w 8784969"/>
              <a:gd name="connsiteY14" fmla="*/ 6251562 h 6858000"/>
              <a:gd name="connsiteX15" fmla="*/ 1650336 w 8784969"/>
              <a:gd name="connsiteY15" fmla="*/ 6470453 h 6858000"/>
              <a:gd name="connsiteX16" fmla="*/ 1976844 w 8784969"/>
              <a:gd name="connsiteY16" fmla="*/ 6645566 h 6858000"/>
              <a:gd name="connsiteX17" fmla="*/ 2321000 w 8784969"/>
              <a:gd name="connsiteY17" fmla="*/ 6804261 h 6858000"/>
              <a:gd name="connsiteX18" fmla="*/ 2460016 w 8784969"/>
              <a:gd name="connsiteY18" fmla="*/ 6858000 h 6858000"/>
              <a:gd name="connsiteX19" fmla="*/ 6444063 w 8784969"/>
              <a:gd name="connsiteY19" fmla="*/ 6858000 h 6858000"/>
              <a:gd name="connsiteX20" fmla="*/ 6733266 w 8784969"/>
              <a:gd name="connsiteY20" fmla="*/ 6744066 h 6858000"/>
              <a:gd name="connsiteX21" fmla="*/ 7099484 w 8784969"/>
              <a:gd name="connsiteY21" fmla="*/ 6585371 h 6858000"/>
              <a:gd name="connsiteX22" fmla="*/ 7439228 w 8784969"/>
              <a:gd name="connsiteY22" fmla="*/ 6382897 h 6858000"/>
              <a:gd name="connsiteX23" fmla="*/ 7756911 w 8784969"/>
              <a:gd name="connsiteY23" fmla="*/ 6147589 h 6858000"/>
              <a:gd name="connsiteX24" fmla="*/ 8052533 w 8784969"/>
              <a:gd name="connsiteY24" fmla="*/ 5868503 h 6858000"/>
              <a:gd name="connsiteX25" fmla="*/ 8299620 w 8784969"/>
              <a:gd name="connsiteY25" fmla="*/ 5562056 h 6858000"/>
              <a:gd name="connsiteX26" fmla="*/ 8405514 w 8784969"/>
              <a:gd name="connsiteY26" fmla="*/ 5386944 h 6858000"/>
              <a:gd name="connsiteX27" fmla="*/ 8502584 w 8784969"/>
              <a:gd name="connsiteY27" fmla="*/ 5200886 h 6858000"/>
              <a:gd name="connsiteX28" fmla="*/ 8582005 w 8784969"/>
              <a:gd name="connsiteY28" fmla="*/ 5009357 h 6858000"/>
              <a:gd name="connsiteX29" fmla="*/ 8652601 w 8784969"/>
              <a:gd name="connsiteY29" fmla="*/ 4806883 h 6858000"/>
              <a:gd name="connsiteX30" fmla="*/ 8714373 w 8784969"/>
              <a:gd name="connsiteY30" fmla="*/ 4571576 h 6858000"/>
              <a:gd name="connsiteX31" fmla="*/ 8749671 w 8784969"/>
              <a:gd name="connsiteY31" fmla="*/ 4352685 h 6858000"/>
              <a:gd name="connsiteX32" fmla="*/ 8771732 w 8784969"/>
              <a:gd name="connsiteY32" fmla="*/ 4106433 h 6858000"/>
              <a:gd name="connsiteX33" fmla="*/ 8784969 w 8784969"/>
              <a:gd name="connsiteY33" fmla="*/ 3843764 h 6858000"/>
              <a:gd name="connsiteX34" fmla="*/ 8758495 w 8784969"/>
              <a:gd name="connsiteY34" fmla="*/ 3597512 h 6858000"/>
              <a:gd name="connsiteX35" fmla="*/ 8714373 w 8784969"/>
              <a:gd name="connsiteY35" fmla="*/ 3345787 h 6858000"/>
              <a:gd name="connsiteX36" fmla="*/ 8652601 w 8784969"/>
              <a:gd name="connsiteY36" fmla="*/ 3115952 h 6858000"/>
              <a:gd name="connsiteX37" fmla="*/ 8582005 w 8784969"/>
              <a:gd name="connsiteY37" fmla="*/ 2880644 h 6858000"/>
              <a:gd name="connsiteX38" fmla="*/ 8502584 w 8784969"/>
              <a:gd name="connsiteY38" fmla="*/ 2645337 h 6858000"/>
              <a:gd name="connsiteX39" fmla="*/ 8405514 w 8784969"/>
              <a:gd name="connsiteY39" fmla="*/ 2426446 h 6858000"/>
              <a:gd name="connsiteX40" fmla="*/ 8290795 w 8784969"/>
              <a:gd name="connsiteY40" fmla="*/ 2223972 h 6858000"/>
              <a:gd name="connsiteX41" fmla="*/ 8171664 w 8784969"/>
              <a:gd name="connsiteY41" fmla="*/ 2021498 h 6858000"/>
              <a:gd name="connsiteX42" fmla="*/ 7889279 w 8784969"/>
              <a:gd name="connsiteY42" fmla="*/ 1643911 h 6858000"/>
              <a:gd name="connsiteX43" fmla="*/ 7571596 w 8784969"/>
              <a:gd name="connsiteY43" fmla="*/ 1277269 h 6858000"/>
              <a:gd name="connsiteX44" fmla="*/ 7218615 w 8784969"/>
              <a:gd name="connsiteY44" fmla="*/ 954406 h 6858000"/>
              <a:gd name="connsiteX45" fmla="*/ 6839160 w 8784969"/>
              <a:gd name="connsiteY45" fmla="*/ 664375 h 6858000"/>
              <a:gd name="connsiteX46" fmla="*/ 6428820 w 8784969"/>
              <a:gd name="connsiteY46" fmla="*/ 418123 h 6858000"/>
              <a:gd name="connsiteX47" fmla="*/ 6005242 w 8784969"/>
              <a:gd name="connsiteY47" fmla="*/ 18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84969" h="6858000">
                <a:moveTo>
                  <a:pt x="5588301" y="0"/>
                </a:moveTo>
                <a:lnTo>
                  <a:pt x="1468988" y="0"/>
                </a:lnTo>
                <a:lnTo>
                  <a:pt x="1156162" y="199232"/>
                </a:lnTo>
                <a:lnTo>
                  <a:pt x="847304" y="429068"/>
                </a:lnTo>
                <a:lnTo>
                  <a:pt x="578156" y="691737"/>
                </a:lnTo>
                <a:lnTo>
                  <a:pt x="331069" y="987239"/>
                </a:lnTo>
                <a:lnTo>
                  <a:pt x="119280" y="1321048"/>
                </a:lnTo>
                <a:lnTo>
                  <a:pt x="0" y="1557746"/>
                </a:lnTo>
                <a:lnTo>
                  <a:pt x="0" y="4538060"/>
                </a:lnTo>
                <a:lnTo>
                  <a:pt x="57509" y="4686493"/>
                </a:lnTo>
                <a:lnTo>
                  <a:pt x="247236" y="5069552"/>
                </a:lnTo>
                <a:lnTo>
                  <a:pt x="481086" y="5419777"/>
                </a:lnTo>
                <a:lnTo>
                  <a:pt x="741410" y="5726224"/>
                </a:lnTo>
                <a:lnTo>
                  <a:pt x="1023795" y="5999838"/>
                </a:lnTo>
                <a:lnTo>
                  <a:pt x="1332653" y="6251562"/>
                </a:lnTo>
                <a:lnTo>
                  <a:pt x="1650336" y="6470453"/>
                </a:lnTo>
                <a:lnTo>
                  <a:pt x="1976844" y="6645566"/>
                </a:lnTo>
                <a:lnTo>
                  <a:pt x="2321000" y="6804261"/>
                </a:lnTo>
                <a:lnTo>
                  <a:pt x="2460016" y="6858000"/>
                </a:lnTo>
                <a:lnTo>
                  <a:pt x="6444063" y="6858000"/>
                </a:lnTo>
                <a:lnTo>
                  <a:pt x="6733266" y="6744066"/>
                </a:lnTo>
                <a:lnTo>
                  <a:pt x="7099484" y="6585371"/>
                </a:lnTo>
                <a:lnTo>
                  <a:pt x="7439228" y="6382897"/>
                </a:lnTo>
                <a:lnTo>
                  <a:pt x="7756911" y="6147589"/>
                </a:lnTo>
                <a:lnTo>
                  <a:pt x="8052533" y="5868503"/>
                </a:lnTo>
                <a:lnTo>
                  <a:pt x="8299620" y="5562056"/>
                </a:lnTo>
                <a:lnTo>
                  <a:pt x="8405514" y="5386944"/>
                </a:lnTo>
                <a:lnTo>
                  <a:pt x="8502584" y="5200886"/>
                </a:lnTo>
                <a:lnTo>
                  <a:pt x="8582005" y="5009357"/>
                </a:lnTo>
                <a:lnTo>
                  <a:pt x="8652601" y="4806883"/>
                </a:lnTo>
                <a:lnTo>
                  <a:pt x="8714373" y="4571576"/>
                </a:lnTo>
                <a:lnTo>
                  <a:pt x="8749671" y="4352685"/>
                </a:lnTo>
                <a:lnTo>
                  <a:pt x="8771732" y="4106433"/>
                </a:lnTo>
                <a:lnTo>
                  <a:pt x="8784969" y="3843764"/>
                </a:lnTo>
                <a:lnTo>
                  <a:pt x="8758495" y="3597512"/>
                </a:lnTo>
                <a:lnTo>
                  <a:pt x="8714373" y="3345787"/>
                </a:lnTo>
                <a:lnTo>
                  <a:pt x="8652601" y="3115952"/>
                </a:lnTo>
                <a:lnTo>
                  <a:pt x="8582005" y="2880644"/>
                </a:lnTo>
                <a:lnTo>
                  <a:pt x="8502584" y="2645337"/>
                </a:lnTo>
                <a:lnTo>
                  <a:pt x="8405514" y="2426446"/>
                </a:lnTo>
                <a:lnTo>
                  <a:pt x="8290795" y="2223972"/>
                </a:lnTo>
                <a:lnTo>
                  <a:pt x="8171664" y="2021498"/>
                </a:lnTo>
                <a:lnTo>
                  <a:pt x="7889279" y="1643911"/>
                </a:lnTo>
                <a:lnTo>
                  <a:pt x="7571596" y="1277269"/>
                </a:lnTo>
                <a:lnTo>
                  <a:pt x="7218615" y="954406"/>
                </a:lnTo>
                <a:lnTo>
                  <a:pt x="6839160" y="664375"/>
                </a:lnTo>
                <a:lnTo>
                  <a:pt x="6428820" y="418123"/>
                </a:lnTo>
                <a:lnTo>
                  <a:pt x="6005242" y="18281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7" name="Title 6">
            <a:extLst>
              <a:ext uri="{FF2B5EF4-FFF2-40B4-BE49-F238E27FC236}">
                <a16:creationId xmlns:a16="http://schemas.microsoft.com/office/drawing/2014/main" id="{89245B68-D7BE-4D62-BC2B-4D5729E566E9}"/>
              </a:ext>
            </a:extLst>
          </p:cNvPr>
          <p:cNvSpPr>
            <a:spLocks noGrp="1"/>
          </p:cNvSpPr>
          <p:nvPr>
            <p:ph type="title"/>
          </p:nvPr>
        </p:nvSpPr>
        <p:spPr>
          <a:xfrm>
            <a:off x="398682" y="2325648"/>
            <a:ext cx="3498667" cy="2456485"/>
          </a:xfrm>
        </p:spPr>
        <p:txBody>
          <a:bodyPr/>
          <a:lstStyle/>
          <a:p>
            <a:r>
              <a:rPr lang="en-US" noProof="0"/>
              <a:t>Click to edit Master title style</a:t>
            </a:r>
          </a:p>
        </p:txBody>
      </p:sp>
      <p:sp>
        <p:nvSpPr>
          <p:cNvPr id="9" name="Content Placeholder 8">
            <a:extLst>
              <a:ext uri="{FF2B5EF4-FFF2-40B4-BE49-F238E27FC236}">
                <a16:creationId xmlns:a16="http://schemas.microsoft.com/office/drawing/2014/main" id="{AD30D061-37A7-4261-B0A0-8ADD86394B36}"/>
              </a:ext>
            </a:extLst>
          </p:cNvPr>
          <p:cNvSpPr>
            <a:spLocks noGrp="1"/>
          </p:cNvSpPr>
          <p:nvPr>
            <p:ph sz="quarter" idx="14"/>
          </p:nvPr>
        </p:nvSpPr>
        <p:spPr>
          <a:xfrm>
            <a:off x="5100638" y="838986"/>
            <a:ext cx="6292850" cy="52413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6416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9B7E1CAD-48B4-45E8-AC71-7B4CEEB5AE94}"/>
              </a:ext>
            </a:extLst>
          </p:cNvPr>
          <p:cNvSpPr>
            <a:spLocks noGrp="1"/>
          </p:cNvSpPr>
          <p:nvPr>
            <p:ph type="pic" sz="quarter" idx="13"/>
          </p:nvPr>
        </p:nvSpPr>
        <p:spPr>
          <a:xfrm>
            <a:off x="2825492" y="0"/>
            <a:ext cx="9366509" cy="6843713"/>
          </a:xfrm>
          <a:custGeom>
            <a:avLst/>
            <a:gdLst>
              <a:gd name="connsiteX0" fmla="*/ 3149894 w 9366509"/>
              <a:gd name="connsiteY0" fmla="*/ 0 h 6843713"/>
              <a:gd name="connsiteX1" fmla="*/ 7207729 w 9366509"/>
              <a:gd name="connsiteY1" fmla="*/ 0 h 6843713"/>
              <a:gd name="connsiteX2" fmla="*/ 7728853 w 9366509"/>
              <a:gd name="connsiteY2" fmla="*/ 155329 h 6843713"/>
              <a:gd name="connsiteX3" fmla="*/ 8323783 w 9366509"/>
              <a:gd name="connsiteY3" fmla="*/ 374392 h 6843713"/>
              <a:gd name="connsiteX4" fmla="*/ 8907061 w 9366509"/>
              <a:gd name="connsiteY4" fmla="*/ 651838 h 6843713"/>
              <a:gd name="connsiteX5" fmla="*/ 9366509 w 9366509"/>
              <a:gd name="connsiteY5" fmla="*/ 893714 h 6843713"/>
              <a:gd name="connsiteX6" fmla="*/ 9366509 w 9366509"/>
              <a:gd name="connsiteY6" fmla="*/ 6843713 h 6843713"/>
              <a:gd name="connsiteX7" fmla="*/ 768249 w 9366509"/>
              <a:gd name="connsiteY7" fmla="*/ 6843713 h 6843713"/>
              <a:gd name="connsiteX8" fmla="*/ 607301 w 9366509"/>
              <a:gd name="connsiteY8" fmla="*/ 6560777 h 6843713"/>
              <a:gd name="connsiteX9" fmla="*/ 362142 w 9366509"/>
              <a:gd name="connsiteY9" fmla="*/ 6023419 h 6843713"/>
              <a:gd name="connsiteX10" fmla="*/ 179684 w 9366509"/>
              <a:gd name="connsiteY10" fmla="*/ 5425444 h 6843713"/>
              <a:gd name="connsiteX11" fmla="*/ 101216 w 9366509"/>
              <a:gd name="connsiteY11" fmla="*/ 5125898 h 6843713"/>
              <a:gd name="connsiteX12" fmla="*/ 56781 w 9366509"/>
              <a:gd name="connsiteY12" fmla="*/ 4824862 h 6843713"/>
              <a:gd name="connsiteX13" fmla="*/ 12346 w 9366509"/>
              <a:gd name="connsiteY13" fmla="*/ 4523826 h 6843713"/>
              <a:gd name="connsiteX14" fmla="*/ 0 w 9366509"/>
              <a:gd name="connsiteY14" fmla="*/ 4241811 h 6843713"/>
              <a:gd name="connsiteX15" fmla="*/ 4521 w 9366509"/>
              <a:gd name="connsiteY15" fmla="*/ 3955653 h 6843713"/>
              <a:gd name="connsiteX16" fmla="*/ 37551 w 9366509"/>
              <a:gd name="connsiteY16" fmla="*/ 3671651 h 6843713"/>
              <a:gd name="connsiteX17" fmla="*/ 74160 w 9366509"/>
              <a:gd name="connsiteY17" fmla="*/ 3404515 h 6843713"/>
              <a:gd name="connsiteX18" fmla="*/ 125842 w 9366509"/>
              <a:gd name="connsiteY18" fmla="*/ 3157143 h 6843713"/>
              <a:gd name="connsiteX19" fmla="*/ 277270 w 9366509"/>
              <a:gd name="connsiteY19" fmla="*/ 2656892 h 6843713"/>
              <a:gd name="connsiteX20" fmla="*/ 495711 w 9366509"/>
              <a:gd name="connsiteY20" fmla="*/ 2194559 h 6843713"/>
              <a:gd name="connsiteX21" fmla="*/ 760273 w 9366509"/>
              <a:gd name="connsiteY21" fmla="*/ 1747229 h 6843713"/>
              <a:gd name="connsiteX22" fmla="*/ 1075575 w 9366509"/>
              <a:gd name="connsiteY22" fmla="*/ 1355549 h 6843713"/>
              <a:gd name="connsiteX23" fmla="*/ 1423710 w 9366509"/>
              <a:gd name="connsiteY23" fmla="*/ 999879 h 6843713"/>
              <a:gd name="connsiteX24" fmla="*/ 1821693 w 9366509"/>
              <a:gd name="connsiteY24" fmla="*/ 679475 h 6843713"/>
              <a:gd name="connsiteX25" fmla="*/ 2252508 w 9366509"/>
              <a:gd name="connsiteY25" fmla="*/ 395080 h 6843713"/>
              <a:gd name="connsiteX26" fmla="*/ 2717049 w 9366509"/>
              <a:gd name="connsiteY26" fmla="*/ 167081 h 68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6509" h="6843713">
                <a:moveTo>
                  <a:pt x="3149894" y="0"/>
                </a:moveTo>
                <a:lnTo>
                  <a:pt x="7207729" y="0"/>
                </a:lnTo>
                <a:lnTo>
                  <a:pt x="7728853" y="155329"/>
                </a:lnTo>
                <a:lnTo>
                  <a:pt x="8323783" y="374392"/>
                </a:lnTo>
                <a:lnTo>
                  <a:pt x="8907061" y="651838"/>
                </a:lnTo>
                <a:lnTo>
                  <a:pt x="9366509" y="893714"/>
                </a:lnTo>
                <a:lnTo>
                  <a:pt x="9366509" y="6843713"/>
                </a:lnTo>
                <a:lnTo>
                  <a:pt x="768249" y="6843713"/>
                </a:lnTo>
                <a:lnTo>
                  <a:pt x="607301" y="6560777"/>
                </a:lnTo>
                <a:lnTo>
                  <a:pt x="362142" y="6023419"/>
                </a:lnTo>
                <a:lnTo>
                  <a:pt x="179684" y="5425444"/>
                </a:lnTo>
                <a:lnTo>
                  <a:pt x="101216" y="5125898"/>
                </a:lnTo>
                <a:lnTo>
                  <a:pt x="56781" y="4824862"/>
                </a:lnTo>
                <a:lnTo>
                  <a:pt x="12346" y="4523826"/>
                </a:lnTo>
                <a:lnTo>
                  <a:pt x="0" y="4241811"/>
                </a:lnTo>
                <a:lnTo>
                  <a:pt x="4521" y="3955653"/>
                </a:lnTo>
                <a:lnTo>
                  <a:pt x="37551" y="3671651"/>
                </a:lnTo>
                <a:lnTo>
                  <a:pt x="74160" y="3404515"/>
                </a:lnTo>
                <a:lnTo>
                  <a:pt x="125842" y="3157143"/>
                </a:lnTo>
                <a:lnTo>
                  <a:pt x="277270" y="2656892"/>
                </a:lnTo>
                <a:lnTo>
                  <a:pt x="495711" y="2194559"/>
                </a:lnTo>
                <a:lnTo>
                  <a:pt x="760273" y="1747229"/>
                </a:lnTo>
                <a:lnTo>
                  <a:pt x="1075575" y="1355549"/>
                </a:lnTo>
                <a:lnTo>
                  <a:pt x="1423710" y="999879"/>
                </a:lnTo>
                <a:lnTo>
                  <a:pt x="1821693" y="679475"/>
                </a:lnTo>
                <a:lnTo>
                  <a:pt x="2252508" y="395080"/>
                </a:lnTo>
                <a:lnTo>
                  <a:pt x="2717049" y="167081"/>
                </a:lnTo>
                <a:close/>
              </a:path>
            </a:pathLst>
          </a:custGeom>
          <a:solidFill>
            <a:schemeClr val="bg1">
              <a:lumMod val="95000"/>
            </a:schemeClr>
          </a:solidFill>
        </p:spPr>
        <p:txBody>
          <a:bodyPr wrap="square" anchor="ctr">
            <a:noAutofit/>
          </a:bodyPr>
          <a:lstStyle>
            <a:lvl1pPr marL="0" indent="0" algn="ctr">
              <a:buNone/>
              <a:defRPr i="1"/>
            </a:lvl1pPr>
          </a:lstStyle>
          <a:p>
            <a:r>
              <a:rPr lang="en-US" noProof="0"/>
              <a:t>Click icon to add picture</a:t>
            </a:r>
          </a:p>
        </p:txBody>
      </p:sp>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 name="Date Placeholder 3"/>
          <p:cNvSpPr>
            <a:spLocks noGrp="1"/>
          </p:cNvSpPr>
          <p:nvPr>
            <p:ph type="dt" sz="half" idx="10"/>
          </p:nvPr>
        </p:nvSpPr>
        <p:spPr/>
        <p:txBody>
          <a:bodyPr/>
          <a:lstStyle/>
          <a:p>
            <a:fld id="{F90A2B57-AC62-4574-AC7D-7953A169D2FB}" type="datetimeFigureOut">
              <a:rPr lang="en-US" noProof="0" smtClean="0"/>
              <a:t>1/14/2026</a:t>
            </a:fld>
            <a:endParaRPr lang="en-US" noProof="0"/>
          </a:p>
        </p:txBody>
      </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grpSp>
        <p:nvGrpSpPr>
          <p:cNvPr id="9" name="Group 8">
            <a:extLst>
              <a:ext uri="{FF2B5EF4-FFF2-40B4-BE49-F238E27FC236}">
                <a16:creationId xmlns:a16="http://schemas.microsoft.com/office/drawing/2014/main" id="{903349DA-09EE-462C-94DB-80E15A5F4FAE}"/>
              </a:ext>
            </a:extLst>
          </p:cNvPr>
          <p:cNvGrpSpPr/>
          <p:nvPr userDrawn="1"/>
        </p:nvGrpSpPr>
        <p:grpSpPr>
          <a:xfrm>
            <a:off x="1" y="3663950"/>
            <a:ext cx="4537613" cy="3194050"/>
            <a:chOff x="1" y="3649663"/>
            <a:chExt cx="4537613" cy="3194050"/>
          </a:xfrm>
        </p:grpSpPr>
        <p:sp>
          <p:nvSpPr>
            <p:cNvPr id="16" name="Isosceles Triangle 15">
              <a:extLst>
                <a:ext uri="{FF2B5EF4-FFF2-40B4-BE49-F238E27FC236}">
                  <a16:creationId xmlns:a16="http://schemas.microsoft.com/office/drawing/2014/main" id="{E50B9CD5-BF82-4FA5-965C-3A2910331D2B}"/>
                </a:ext>
              </a:extLst>
            </p:cNvPr>
            <p:cNvSpPr/>
            <p:nvPr userDrawn="1"/>
          </p:nvSpPr>
          <p:spPr>
            <a:xfrm rot="1415293">
              <a:off x="1849954" y="3656856"/>
              <a:ext cx="1771649"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a:off x="1" y="3649663"/>
              <a:ext cx="4537613" cy="3194050"/>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 name="Title 1"/>
          <p:cNvSpPr>
            <a:spLocks noGrp="1"/>
          </p:cNvSpPr>
          <p:nvPr userDrawn="1">
            <p:ph type="title"/>
          </p:nvPr>
        </p:nvSpPr>
        <p:spPr>
          <a:xfrm>
            <a:off x="298206" y="4119869"/>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p:txBody>
          <a:bodyPr/>
          <a:lstStyle/>
          <a:p>
            <a:endParaRPr lang="en-US" noProof="0"/>
          </a:p>
        </p:txBody>
      </p:sp>
    </p:spTree>
    <p:extLst>
      <p:ext uri="{BB962C8B-B14F-4D97-AF65-F5344CB8AC3E}">
        <p14:creationId xmlns:p14="http://schemas.microsoft.com/office/powerpoint/2010/main" val="26979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3 Col Content">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4" y="3643500"/>
            <a:ext cx="3420000" cy="238265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 name="Content Placeholder 3">
            <a:extLst>
              <a:ext uri="{FF2B5EF4-FFF2-40B4-BE49-F238E27FC236}">
                <a16:creationId xmlns:a16="http://schemas.microsoft.com/office/drawing/2014/main" id="{33663903-41DD-413B-AB8C-9F42D238C61E}"/>
              </a:ext>
            </a:extLst>
          </p:cNvPr>
          <p:cNvSpPr>
            <a:spLocks noGrp="1"/>
          </p:cNvSpPr>
          <p:nvPr>
            <p:ph sz="half" idx="13"/>
          </p:nvPr>
        </p:nvSpPr>
        <p:spPr>
          <a:xfrm>
            <a:off x="4387159" y="3643500"/>
            <a:ext cx="3420000" cy="238265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 name="Content Placeholder 4">
            <a:extLst>
              <a:ext uri="{FF2B5EF4-FFF2-40B4-BE49-F238E27FC236}">
                <a16:creationId xmlns:a16="http://schemas.microsoft.com/office/drawing/2014/main" id="{82AAA3FA-E48E-4E4C-8D76-08BF173CE096}"/>
              </a:ext>
            </a:extLst>
          </p:cNvPr>
          <p:cNvSpPr>
            <a:spLocks noGrp="1"/>
          </p:cNvSpPr>
          <p:nvPr>
            <p:ph sz="half" idx="14"/>
          </p:nvPr>
        </p:nvSpPr>
        <p:spPr>
          <a:xfrm>
            <a:off x="7973424" y="3643500"/>
            <a:ext cx="3420000" cy="238265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Content Header 2">
            <a:extLst>
              <a:ext uri="{FF2B5EF4-FFF2-40B4-BE49-F238E27FC236}">
                <a16:creationId xmlns:a16="http://schemas.microsoft.com/office/drawing/2014/main" id="{89F404A6-871E-4316-91C4-E577D8E03200}"/>
              </a:ext>
            </a:extLst>
          </p:cNvPr>
          <p:cNvSpPr>
            <a:spLocks noGrp="1"/>
          </p:cNvSpPr>
          <p:nvPr>
            <p:ph sz="half" idx="15" hasCustomPrompt="1"/>
          </p:nvPr>
        </p:nvSpPr>
        <p:spPr>
          <a:xfrm>
            <a:off x="800894" y="3021643"/>
            <a:ext cx="3420000" cy="460945"/>
          </a:xfrm>
        </p:spPr>
        <p:txBody>
          <a:bodyPr/>
          <a:lstStyle>
            <a:lvl1pPr marL="0" indent="0">
              <a:lnSpc>
                <a:spcPct val="100000"/>
              </a:lnSpc>
              <a:buNone/>
              <a:defRPr sz="1800">
                <a:latin typeface="+mj-lt"/>
              </a:defRPr>
            </a:lvl1pPr>
          </a:lstStyle>
          <a:p>
            <a:pPr lvl="0"/>
            <a:r>
              <a:rPr lang="en-US" noProof="0"/>
              <a:t>Header</a:t>
            </a:r>
          </a:p>
        </p:txBody>
      </p:sp>
      <p:sp>
        <p:nvSpPr>
          <p:cNvPr id="36" name="Content Header 3">
            <a:extLst>
              <a:ext uri="{FF2B5EF4-FFF2-40B4-BE49-F238E27FC236}">
                <a16:creationId xmlns:a16="http://schemas.microsoft.com/office/drawing/2014/main" id="{F37010D9-0206-4FA6-8EB0-4A74785D5855}"/>
              </a:ext>
            </a:extLst>
          </p:cNvPr>
          <p:cNvSpPr>
            <a:spLocks noGrp="1"/>
          </p:cNvSpPr>
          <p:nvPr>
            <p:ph sz="half" idx="16" hasCustomPrompt="1"/>
          </p:nvPr>
        </p:nvSpPr>
        <p:spPr>
          <a:xfrm>
            <a:off x="4387159" y="3021643"/>
            <a:ext cx="3420000" cy="460945"/>
          </a:xfrm>
        </p:spPr>
        <p:txBody>
          <a:bodyPr/>
          <a:lstStyle>
            <a:lvl1pPr marL="0" indent="0">
              <a:lnSpc>
                <a:spcPct val="100000"/>
              </a:lnSpc>
              <a:buNone/>
              <a:defRPr sz="1800">
                <a:latin typeface="+mj-lt"/>
              </a:defRPr>
            </a:lvl1pPr>
          </a:lstStyle>
          <a:p>
            <a:pPr lvl="0"/>
            <a:r>
              <a:rPr lang="en-US" noProof="0"/>
              <a:t>Header</a:t>
            </a:r>
          </a:p>
        </p:txBody>
      </p:sp>
      <p:sp>
        <p:nvSpPr>
          <p:cNvPr id="37" name="Content Header 4">
            <a:extLst>
              <a:ext uri="{FF2B5EF4-FFF2-40B4-BE49-F238E27FC236}">
                <a16:creationId xmlns:a16="http://schemas.microsoft.com/office/drawing/2014/main" id="{5CBA984A-AB57-4AE4-896F-42CC2AAB8B5D}"/>
              </a:ext>
            </a:extLst>
          </p:cNvPr>
          <p:cNvSpPr>
            <a:spLocks noGrp="1"/>
          </p:cNvSpPr>
          <p:nvPr>
            <p:ph sz="half" idx="17" hasCustomPrompt="1"/>
          </p:nvPr>
        </p:nvSpPr>
        <p:spPr>
          <a:xfrm>
            <a:off x="7973424" y="3021643"/>
            <a:ext cx="3420000" cy="460945"/>
          </a:xfrm>
        </p:spPr>
        <p:txBody>
          <a:bodyPr/>
          <a:lstStyle>
            <a:lvl1pPr marL="0" indent="0">
              <a:lnSpc>
                <a:spcPct val="100000"/>
              </a:lnSpc>
              <a:buNone/>
              <a:defRPr sz="1800">
                <a:latin typeface="+mj-lt"/>
              </a:defRPr>
            </a:lvl1pPr>
          </a:lstStyle>
          <a:p>
            <a:pPr lvl="0"/>
            <a:r>
              <a:rPr lang="en-US" noProof="0"/>
              <a:t>Header</a:t>
            </a:r>
          </a:p>
        </p:txBody>
      </p:sp>
      <p:cxnSp>
        <p:nvCxnSpPr>
          <p:cNvPr id="38" name="Straight Connector 37">
            <a:extLst>
              <a:ext uri="{FF2B5EF4-FFF2-40B4-BE49-F238E27FC236}">
                <a16:creationId xmlns:a16="http://schemas.microsoft.com/office/drawing/2014/main" id="{B7A8DADA-A3F9-464A-B9BA-25A365C1AC1D}"/>
              </a:ext>
              <a:ext uri="{C183D7F6-B498-43B3-948B-1728B52AA6E4}">
                <adec:decorative xmlns:adec="http://schemas.microsoft.com/office/drawing/2017/decorative" val="1"/>
              </a:ext>
            </a:extLst>
          </p:cNvPr>
          <p:cNvCxnSpPr/>
          <p:nvPr userDrawn="1"/>
        </p:nvCxnSpPr>
        <p:spPr>
          <a:xfrm>
            <a:off x="4304027"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216F6A-AB47-4B4B-9DD2-361F771E616B}"/>
              </a:ext>
              <a:ext uri="{C183D7F6-B498-43B3-948B-1728B52AA6E4}">
                <adec:decorative xmlns:adec="http://schemas.microsoft.com/office/drawing/2017/decorative" val="1"/>
              </a:ext>
            </a:extLst>
          </p:cNvPr>
          <p:cNvCxnSpPr/>
          <p:nvPr userDrawn="1"/>
        </p:nvCxnSpPr>
        <p:spPr>
          <a:xfrm>
            <a:off x="7890293"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39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3 Col Content w Images">
    <p:spTree>
      <p:nvGrpSpPr>
        <p:cNvPr id="1" name=""/>
        <p:cNvGrpSpPr/>
        <p:nvPr/>
      </p:nvGrpSpPr>
      <p:grpSpPr>
        <a:xfrm>
          <a:off x="0" y="0"/>
          <a:ext cx="0" cy="0"/>
          <a:chOff x="0" y="0"/>
          <a:chExt cx="0" cy="0"/>
        </a:xfrm>
      </p:grpSpPr>
      <p:grpSp>
        <p:nvGrpSpPr>
          <p:cNvPr id="80" name="Group 79"/>
          <p:cNvGrpSpPr/>
          <p:nvPr/>
        </p:nvGrpSpPr>
        <p:grpSpPr>
          <a:xfrm flipH="1">
            <a:off x="38100"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6786340" flipV="1">
            <a:off x="2543487" y="816217"/>
            <a:ext cx="1335707" cy="6981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flipV="1">
            <a:off x="1" y="0"/>
            <a:ext cx="3421063" cy="2408104"/>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30662" y="-10806"/>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a:xfrm>
            <a:off x="800894" y="6227064"/>
            <a:ext cx="10588752" cy="320040"/>
          </a:xfrm>
        </p:spPr>
        <p:txBody>
          <a:bodyPr/>
          <a:lstStyle/>
          <a:p>
            <a:endParaRPr lang="en-US" noProof="0"/>
          </a:p>
        </p:txBody>
      </p:sp>
      <p:sp>
        <p:nvSpPr>
          <p:cNvPr id="31" name="Content Placeholder 2">
            <a:extLst>
              <a:ext uri="{FF2B5EF4-FFF2-40B4-BE49-F238E27FC236}">
                <a16:creationId xmlns:a16="http://schemas.microsoft.com/office/drawing/2014/main" id="{E62201C3-EEF2-4D1D-B8AB-52AA59DD67A4}"/>
              </a:ext>
            </a:extLst>
          </p:cNvPr>
          <p:cNvSpPr>
            <a:spLocks noGrp="1"/>
          </p:cNvSpPr>
          <p:nvPr>
            <p:ph sz="half" idx="1"/>
          </p:nvPr>
        </p:nvSpPr>
        <p:spPr>
          <a:xfrm>
            <a:off x="800894" y="4768915"/>
            <a:ext cx="3420000" cy="1052827"/>
          </a:xfrm>
        </p:spPr>
        <p:txBody>
          <a:bodyPr/>
          <a:lstStyle/>
          <a:p>
            <a:pPr lvl="0"/>
            <a:r>
              <a:rPr lang="en-US" noProof="0"/>
              <a:t>Click to edit Master text styles</a:t>
            </a:r>
          </a:p>
          <a:p>
            <a:pPr lvl="1"/>
            <a:r>
              <a:rPr lang="en-US" noProof="0"/>
              <a:t>Second level</a:t>
            </a:r>
          </a:p>
          <a:p>
            <a:pPr lvl="2"/>
            <a:r>
              <a:rPr lang="en-US" noProof="0"/>
              <a:t>Third level</a:t>
            </a:r>
          </a:p>
        </p:txBody>
      </p:sp>
      <p:sp>
        <p:nvSpPr>
          <p:cNvPr id="32" name="Content Placeholder 3">
            <a:extLst>
              <a:ext uri="{FF2B5EF4-FFF2-40B4-BE49-F238E27FC236}">
                <a16:creationId xmlns:a16="http://schemas.microsoft.com/office/drawing/2014/main" id="{33663903-41DD-413B-AB8C-9F42D238C61E}"/>
              </a:ext>
            </a:extLst>
          </p:cNvPr>
          <p:cNvSpPr>
            <a:spLocks noGrp="1"/>
          </p:cNvSpPr>
          <p:nvPr>
            <p:ph sz="half" idx="13"/>
          </p:nvPr>
        </p:nvSpPr>
        <p:spPr>
          <a:xfrm>
            <a:off x="4387159" y="4768915"/>
            <a:ext cx="3420000" cy="1052827"/>
          </a:xfrm>
        </p:spPr>
        <p:txBody>
          <a:bodyPr/>
          <a:lstStyle/>
          <a:p>
            <a:pPr lvl="0"/>
            <a:r>
              <a:rPr lang="en-US" noProof="0"/>
              <a:t>Click to edit Master text styles</a:t>
            </a:r>
          </a:p>
          <a:p>
            <a:pPr lvl="1"/>
            <a:r>
              <a:rPr lang="en-US" noProof="0"/>
              <a:t>Second level</a:t>
            </a:r>
          </a:p>
          <a:p>
            <a:pPr lvl="2"/>
            <a:r>
              <a:rPr lang="en-US" noProof="0"/>
              <a:t>Third level</a:t>
            </a:r>
          </a:p>
        </p:txBody>
      </p:sp>
      <p:sp>
        <p:nvSpPr>
          <p:cNvPr id="33" name="Content Placeholder 4">
            <a:extLst>
              <a:ext uri="{FF2B5EF4-FFF2-40B4-BE49-F238E27FC236}">
                <a16:creationId xmlns:a16="http://schemas.microsoft.com/office/drawing/2014/main" id="{82AAA3FA-E48E-4E4C-8D76-08BF173CE096}"/>
              </a:ext>
            </a:extLst>
          </p:cNvPr>
          <p:cNvSpPr>
            <a:spLocks noGrp="1"/>
          </p:cNvSpPr>
          <p:nvPr>
            <p:ph sz="half" idx="14"/>
          </p:nvPr>
        </p:nvSpPr>
        <p:spPr>
          <a:xfrm>
            <a:off x="7973424" y="4768915"/>
            <a:ext cx="3420000" cy="1052827"/>
          </a:xfrm>
        </p:spPr>
        <p:txBody>
          <a:bodyPr/>
          <a:lstStyle/>
          <a:p>
            <a:pPr lvl="0"/>
            <a:r>
              <a:rPr lang="en-US" noProof="0"/>
              <a:t>Click to edit Master text styles</a:t>
            </a:r>
          </a:p>
          <a:p>
            <a:pPr lvl="1"/>
            <a:r>
              <a:rPr lang="en-US" noProof="0"/>
              <a:t>Second level</a:t>
            </a:r>
          </a:p>
          <a:p>
            <a:pPr lvl="2"/>
            <a:r>
              <a:rPr lang="en-US" noProof="0"/>
              <a:t>Third level</a:t>
            </a:r>
          </a:p>
        </p:txBody>
      </p:sp>
      <p:sp>
        <p:nvSpPr>
          <p:cNvPr id="35" name="Content Header 2">
            <a:extLst>
              <a:ext uri="{FF2B5EF4-FFF2-40B4-BE49-F238E27FC236}">
                <a16:creationId xmlns:a16="http://schemas.microsoft.com/office/drawing/2014/main" id="{89F404A6-871E-4316-91C4-E577D8E03200}"/>
              </a:ext>
            </a:extLst>
          </p:cNvPr>
          <p:cNvSpPr>
            <a:spLocks noGrp="1"/>
          </p:cNvSpPr>
          <p:nvPr>
            <p:ph sz="half" idx="15" hasCustomPrompt="1"/>
          </p:nvPr>
        </p:nvSpPr>
        <p:spPr>
          <a:xfrm>
            <a:off x="800894" y="4147058"/>
            <a:ext cx="3420000" cy="460945"/>
          </a:xfrm>
        </p:spPr>
        <p:txBody>
          <a:bodyPr/>
          <a:lstStyle>
            <a:lvl1pPr marL="0" indent="0">
              <a:lnSpc>
                <a:spcPct val="100000"/>
              </a:lnSpc>
              <a:buNone/>
              <a:defRPr sz="1800">
                <a:latin typeface="+mj-lt"/>
              </a:defRPr>
            </a:lvl1pPr>
          </a:lstStyle>
          <a:p>
            <a:pPr lvl="0"/>
            <a:r>
              <a:rPr lang="en-US" noProof="0"/>
              <a:t>Header</a:t>
            </a:r>
          </a:p>
        </p:txBody>
      </p:sp>
      <p:sp>
        <p:nvSpPr>
          <p:cNvPr id="36" name="Content Header 3">
            <a:extLst>
              <a:ext uri="{FF2B5EF4-FFF2-40B4-BE49-F238E27FC236}">
                <a16:creationId xmlns:a16="http://schemas.microsoft.com/office/drawing/2014/main" id="{F37010D9-0206-4FA6-8EB0-4A74785D5855}"/>
              </a:ext>
            </a:extLst>
          </p:cNvPr>
          <p:cNvSpPr>
            <a:spLocks noGrp="1"/>
          </p:cNvSpPr>
          <p:nvPr>
            <p:ph sz="half" idx="16" hasCustomPrompt="1"/>
          </p:nvPr>
        </p:nvSpPr>
        <p:spPr>
          <a:xfrm>
            <a:off x="4387159" y="4147058"/>
            <a:ext cx="3420000" cy="460945"/>
          </a:xfrm>
        </p:spPr>
        <p:txBody>
          <a:bodyPr/>
          <a:lstStyle>
            <a:lvl1pPr marL="0" indent="0">
              <a:lnSpc>
                <a:spcPct val="100000"/>
              </a:lnSpc>
              <a:buNone/>
              <a:defRPr sz="1800">
                <a:latin typeface="+mj-lt"/>
              </a:defRPr>
            </a:lvl1pPr>
          </a:lstStyle>
          <a:p>
            <a:pPr lvl="0"/>
            <a:r>
              <a:rPr lang="en-US" noProof="0"/>
              <a:t>Header</a:t>
            </a:r>
          </a:p>
        </p:txBody>
      </p:sp>
      <p:sp>
        <p:nvSpPr>
          <p:cNvPr id="37" name="Content Header 4">
            <a:extLst>
              <a:ext uri="{FF2B5EF4-FFF2-40B4-BE49-F238E27FC236}">
                <a16:creationId xmlns:a16="http://schemas.microsoft.com/office/drawing/2014/main" id="{5CBA984A-AB57-4AE4-896F-42CC2AAB8B5D}"/>
              </a:ext>
            </a:extLst>
          </p:cNvPr>
          <p:cNvSpPr>
            <a:spLocks noGrp="1"/>
          </p:cNvSpPr>
          <p:nvPr>
            <p:ph sz="half" idx="17" hasCustomPrompt="1"/>
          </p:nvPr>
        </p:nvSpPr>
        <p:spPr>
          <a:xfrm>
            <a:off x="7973424" y="4147058"/>
            <a:ext cx="3420000" cy="460945"/>
          </a:xfrm>
        </p:spPr>
        <p:txBody>
          <a:bodyPr/>
          <a:lstStyle>
            <a:lvl1pPr marL="0" indent="0">
              <a:lnSpc>
                <a:spcPct val="100000"/>
              </a:lnSpc>
              <a:buNone/>
              <a:defRPr sz="1800">
                <a:latin typeface="+mj-lt"/>
              </a:defRPr>
            </a:lvl1pPr>
          </a:lstStyle>
          <a:p>
            <a:pPr lvl="0"/>
            <a:r>
              <a:rPr lang="en-US" noProof="0"/>
              <a:t>Header</a:t>
            </a:r>
          </a:p>
        </p:txBody>
      </p:sp>
      <p:sp>
        <p:nvSpPr>
          <p:cNvPr id="4" name="Picture Placeholder 3">
            <a:extLst>
              <a:ext uri="{FF2B5EF4-FFF2-40B4-BE49-F238E27FC236}">
                <a16:creationId xmlns:a16="http://schemas.microsoft.com/office/drawing/2014/main" id="{0D4343E1-2980-4553-8C60-26A8B5828B97}"/>
              </a:ext>
            </a:extLst>
          </p:cNvPr>
          <p:cNvSpPr>
            <a:spLocks noGrp="1"/>
          </p:cNvSpPr>
          <p:nvPr>
            <p:ph type="pic" sz="quarter" idx="18" hasCustomPrompt="1"/>
          </p:nvPr>
        </p:nvSpPr>
        <p:spPr>
          <a:xfrm>
            <a:off x="800856" y="3125086"/>
            <a:ext cx="844171" cy="844171"/>
          </a:xfrm>
        </p:spPr>
        <p:txBody>
          <a:bodyPr anchor="ctr"/>
          <a:lstStyle>
            <a:lvl1pPr marL="0" indent="0" algn="ctr">
              <a:buNone/>
              <a:defRPr i="1"/>
            </a:lvl1pPr>
          </a:lstStyle>
          <a:p>
            <a:r>
              <a:rPr lang="en-US" noProof="0"/>
              <a:t>Insert Icon or Photo</a:t>
            </a:r>
          </a:p>
        </p:txBody>
      </p:sp>
      <p:sp>
        <p:nvSpPr>
          <p:cNvPr id="38" name="Picture Placeholder 3">
            <a:extLst>
              <a:ext uri="{FF2B5EF4-FFF2-40B4-BE49-F238E27FC236}">
                <a16:creationId xmlns:a16="http://schemas.microsoft.com/office/drawing/2014/main" id="{846F92BA-F8BE-4831-B110-5971C889D4CC}"/>
              </a:ext>
            </a:extLst>
          </p:cNvPr>
          <p:cNvSpPr>
            <a:spLocks noGrp="1"/>
          </p:cNvSpPr>
          <p:nvPr>
            <p:ph type="pic" sz="quarter" idx="19" hasCustomPrompt="1"/>
          </p:nvPr>
        </p:nvSpPr>
        <p:spPr>
          <a:xfrm>
            <a:off x="4386327" y="3125086"/>
            <a:ext cx="844171" cy="844171"/>
          </a:xfrm>
        </p:spPr>
        <p:txBody>
          <a:bodyPr anchor="ctr"/>
          <a:lstStyle>
            <a:lvl1pPr marL="0" indent="0" algn="ctr">
              <a:buNone/>
              <a:defRPr i="1"/>
            </a:lvl1pPr>
          </a:lstStyle>
          <a:p>
            <a:r>
              <a:rPr lang="en-US" noProof="0"/>
              <a:t>Insert Icon or Photo</a:t>
            </a:r>
          </a:p>
        </p:txBody>
      </p:sp>
      <p:sp>
        <p:nvSpPr>
          <p:cNvPr id="39" name="Picture Placeholder 3">
            <a:extLst>
              <a:ext uri="{FF2B5EF4-FFF2-40B4-BE49-F238E27FC236}">
                <a16:creationId xmlns:a16="http://schemas.microsoft.com/office/drawing/2014/main" id="{AE359D84-4C76-4CD0-B624-6DF850A10C49}"/>
              </a:ext>
            </a:extLst>
          </p:cNvPr>
          <p:cNvSpPr>
            <a:spLocks noGrp="1"/>
          </p:cNvSpPr>
          <p:nvPr>
            <p:ph type="pic" sz="quarter" idx="20" hasCustomPrompt="1"/>
          </p:nvPr>
        </p:nvSpPr>
        <p:spPr>
          <a:xfrm>
            <a:off x="7955931" y="3125086"/>
            <a:ext cx="844171" cy="844171"/>
          </a:xfrm>
        </p:spPr>
        <p:txBody>
          <a:bodyPr anchor="ctr"/>
          <a:lstStyle>
            <a:lvl1pPr marL="0" indent="0" algn="ctr">
              <a:buNone/>
              <a:defRPr i="1"/>
            </a:lvl1pPr>
          </a:lstStyle>
          <a:p>
            <a:r>
              <a:rPr lang="en-US" noProof="0"/>
              <a:t>Insert Icon or Photo</a:t>
            </a:r>
          </a:p>
        </p:txBody>
      </p:sp>
      <p:cxnSp>
        <p:nvCxnSpPr>
          <p:cNvPr id="40" name="Straight Connector 39">
            <a:extLst>
              <a:ext uri="{FF2B5EF4-FFF2-40B4-BE49-F238E27FC236}">
                <a16:creationId xmlns:a16="http://schemas.microsoft.com/office/drawing/2014/main" id="{4E4E82A4-1189-4AC3-95D5-D2435A63BE1A}"/>
              </a:ext>
              <a:ext uri="{C183D7F6-B498-43B3-948B-1728B52AA6E4}">
                <adec:decorative xmlns:adec="http://schemas.microsoft.com/office/drawing/2017/decorative" val="1"/>
              </a:ext>
            </a:extLst>
          </p:cNvPr>
          <p:cNvCxnSpPr/>
          <p:nvPr userDrawn="1"/>
        </p:nvCxnSpPr>
        <p:spPr>
          <a:xfrm>
            <a:off x="4304027"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703E44-581C-4B41-9496-94E20343DF6A}"/>
              </a:ext>
              <a:ext uri="{C183D7F6-B498-43B3-948B-1728B52AA6E4}">
                <adec:decorative xmlns:adec="http://schemas.microsoft.com/office/drawing/2017/decorative" val="1"/>
              </a:ext>
            </a:extLst>
          </p:cNvPr>
          <p:cNvCxnSpPr/>
          <p:nvPr userDrawn="1"/>
        </p:nvCxnSpPr>
        <p:spPr>
          <a:xfrm>
            <a:off x="7890293"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55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l Content w Numbers">
    <p:spTree>
      <p:nvGrpSpPr>
        <p:cNvPr id="1" name=""/>
        <p:cNvGrpSpPr/>
        <p:nvPr/>
      </p:nvGrpSpPr>
      <p:grpSpPr>
        <a:xfrm>
          <a:off x="0" y="0"/>
          <a:ext cx="0" cy="0"/>
          <a:chOff x="0" y="0"/>
          <a:chExt cx="0" cy="0"/>
        </a:xfrm>
      </p:grpSpPr>
      <p:grpSp>
        <p:nvGrpSpPr>
          <p:cNvPr id="80" name="Group 79"/>
          <p:cNvGrpSpPr/>
          <p:nvPr/>
        </p:nvGrpSpPr>
        <p:grpSpPr>
          <a:xfrm flipH="1">
            <a:off x="0" y="0"/>
            <a:ext cx="12584114" cy="6853238"/>
            <a:chOff x="-417513" y="0"/>
            <a:chExt cx="12584114" cy="6853238"/>
          </a:xfrm>
        </p:grpSpPr>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Date Placeholder 3"/>
          <p:cNvSpPr>
            <a:spLocks noGrp="1"/>
          </p:cNvSpPr>
          <p:nvPr>
            <p:ph type="dt" sz="half" idx="10"/>
          </p:nvPr>
        </p:nvSpPr>
        <p:spPr/>
        <p:txBody>
          <a:bodyPr/>
          <a:lstStyle/>
          <a:p>
            <a:fld id="{F90A2B57-AC62-4574-AC7D-7953A169D2FB}" type="datetimeFigureOut">
              <a:rPr lang="en-US" noProof="0" smtClean="0"/>
              <a:t>1/14/2026</a:t>
            </a:fld>
            <a:endParaRPr lang="en-US" noProof="0"/>
          </a:p>
        </p:txBody>
      </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grpSp>
        <p:nvGrpSpPr>
          <p:cNvPr id="9" name="Group 8">
            <a:extLst>
              <a:ext uri="{FF2B5EF4-FFF2-40B4-BE49-F238E27FC236}">
                <a16:creationId xmlns:a16="http://schemas.microsoft.com/office/drawing/2014/main" id="{903349DA-09EE-462C-94DB-80E15A5F4FAE}"/>
              </a:ext>
            </a:extLst>
          </p:cNvPr>
          <p:cNvGrpSpPr/>
          <p:nvPr userDrawn="1"/>
        </p:nvGrpSpPr>
        <p:grpSpPr>
          <a:xfrm>
            <a:off x="0" y="4134156"/>
            <a:ext cx="3869619" cy="2723844"/>
            <a:chOff x="1" y="3649663"/>
            <a:chExt cx="4537613" cy="3194050"/>
          </a:xfrm>
          <a:solidFill>
            <a:schemeClr val="tx1">
              <a:lumMod val="85000"/>
              <a:lumOff val="15000"/>
            </a:schemeClr>
          </a:solidFill>
        </p:grpSpPr>
        <p:sp>
          <p:nvSpPr>
            <p:cNvPr id="16" name="Isosceles Triangle 15">
              <a:extLst>
                <a:ext uri="{FF2B5EF4-FFF2-40B4-BE49-F238E27FC236}">
                  <a16:creationId xmlns:a16="http://schemas.microsoft.com/office/drawing/2014/main" id="{E50B9CD5-BF82-4FA5-965C-3A2910331D2B}"/>
                </a:ext>
              </a:extLst>
            </p:cNvPr>
            <p:cNvSpPr/>
            <p:nvPr userDrawn="1"/>
          </p:nvSpPr>
          <p:spPr>
            <a:xfrm rot="1415293">
              <a:off x="1849954" y="3656856"/>
              <a:ext cx="1771648" cy="92602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a:off x="1" y="3649663"/>
              <a:ext cx="4537613" cy="3194050"/>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 name="Title 1"/>
          <p:cNvSpPr>
            <a:spLocks noGrp="1"/>
          </p:cNvSpPr>
          <p:nvPr userDrawn="1">
            <p:ph type="title"/>
          </p:nvPr>
        </p:nvSpPr>
        <p:spPr>
          <a:xfrm>
            <a:off x="298206" y="4119869"/>
            <a:ext cx="3112552" cy="2456442"/>
          </a:xfrm>
        </p:spPr>
        <p:txBody>
          <a:bodyPr/>
          <a:lstStyle>
            <a:lvl1pPr>
              <a:defRPr>
                <a:solidFill>
                  <a:schemeClr val="bg1"/>
                </a:solidFill>
              </a:defRPr>
            </a:lvl1pPr>
          </a:lstStyle>
          <a:p>
            <a:r>
              <a:rPr lang="en-US" noProof="0"/>
              <a:t>Click to edit Master title style</a:t>
            </a:r>
          </a:p>
        </p:txBody>
      </p:sp>
      <p:sp>
        <p:nvSpPr>
          <p:cNvPr id="5" name="Footer Placeholder 4"/>
          <p:cNvSpPr>
            <a:spLocks noGrp="1"/>
          </p:cNvSpPr>
          <p:nvPr userDrawn="1">
            <p:ph type="ftr" sz="quarter" idx="11"/>
          </p:nvPr>
        </p:nvSpPr>
        <p:spPr/>
        <p:txBody>
          <a:bodyPr/>
          <a:lstStyle/>
          <a:p>
            <a:endParaRPr lang="en-US" noProof="0"/>
          </a:p>
        </p:txBody>
      </p:sp>
      <p:sp>
        <p:nvSpPr>
          <p:cNvPr id="31" name="Content Placeholder 2">
            <a:extLst>
              <a:ext uri="{FF2B5EF4-FFF2-40B4-BE49-F238E27FC236}">
                <a16:creationId xmlns:a16="http://schemas.microsoft.com/office/drawing/2014/main" id="{E18859FD-02A1-4EBD-B3D6-0FB3AF9D7B60}"/>
              </a:ext>
            </a:extLst>
          </p:cNvPr>
          <p:cNvSpPr>
            <a:spLocks noGrp="1"/>
          </p:cNvSpPr>
          <p:nvPr>
            <p:ph sz="half" idx="1"/>
          </p:nvPr>
        </p:nvSpPr>
        <p:spPr>
          <a:xfrm>
            <a:off x="800894" y="3026920"/>
            <a:ext cx="3420000" cy="1052827"/>
          </a:xfrm>
        </p:spPr>
        <p:txBody>
          <a:bodyPr/>
          <a:lstStyle/>
          <a:p>
            <a:pPr lvl="0"/>
            <a:r>
              <a:rPr lang="en-US" noProof="0"/>
              <a:t>Click to edit Master text styles</a:t>
            </a:r>
          </a:p>
          <a:p>
            <a:pPr lvl="1"/>
            <a:r>
              <a:rPr lang="en-US" noProof="0"/>
              <a:t>Second level</a:t>
            </a:r>
          </a:p>
          <a:p>
            <a:pPr lvl="2"/>
            <a:r>
              <a:rPr lang="en-US" noProof="0"/>
              <a:t>Third level</a:t>
            </a:r>
          </a:p>
        </p:txBody>
      </p:sp>
      <p:sp>
        <p:nvSpPr>
          <p:cNvPr id="32" name="Content Placeholder 3">
            <a:extLst>
              <a:ext uri="{FF2B5EF4-FFF2-40B4-BE49-F238E27FC236}">
                <a16:creationId xmlns:a16="http://schemas.microsoft.com/office/drawing/2014/main" id="{90642181-CFD1-4C77-B057-A56CE72F014C}"/>
              </a:ext>
            </a:extLst>
          </p:cNvPr>
          <p:cNvSpPr>
            <a:spLocks noGrp="1"/>
          </p:cNvSpPr>
          <p:nvPr>
            <p:ph sz="half" idx="13"/>
          </p:nvPr>
        </p:nvSpPr>
        <p:spPr>
          <a:xfrm>
            <a:off x="4387159" y="3026920"/>
            <a:ext cx="3420000" cy="1052827"/>
          </a:xfrm>
        </p:spPr>
        <p:txBody>
          <a:bodyPr/>
          <a:lstStyle/>
          <a:p>
            <a:pPr lvl="0"/>
            <a:r>
              <a:rPr lang="en-US" noProof="0"/>
              <a:t>Click to edit Master text styles</a:t>
            </a:r>
          </a:p>
          <a:p>
            <a:pPr lvl="1"/>
            <a:r>
              <a:rPr lang="en-US" noProof="0"/>
              <a:t>Second level</a:t>
            </a:r>
          </a:p>
          <a:p>
            <a:pPr lvl="2"/>
            <a:r>
              <a:rPr lang="en-US" noProof="0"/>
              <a:t>Third level</a:t>
            </a:r>
          </a:p>
        </p:txBody>
      </p:sp>
      <p:sp>
        <p:nvSpPr>
          <p:cNvPr id="33" name="Content Placeholder 4">
            <a:extLst>
              <a:ext uri="{FF2B5EF4-FFF2-40B4-BE49-F238E27FC236}">
                <a16:creationId xmlns:a16="http://schemas.microsoft.com/office/drawing/2014/main" id="{FF0BDBD4-7825-4C67-99E9-C735E1FBB9EE}"/>
              </a:ext>
            </a:extLst>
          </p:cNvPr>
          <p:cNvSpPr>
            <a:spLocks noGrp="1"/>
          </p:cNvSpPr>
          <p:nvPr>
            <p:ph sz="half" idx="14"/>
          </p:nvPr>
        </p:nvSpPr>
        <p:spPr>
          <a:xfrm>
            <a:off x="7973424" y="3026920"/>
            <a:ext cx="3420000" cy="1052827"/>
          </a:xfrm>
        </p:spPr>
        <p:txBody>
          <a:bodyPr/>
          <a:lstStyle/>
          <a:p>
            <a:pPr lvl="0"/>
            <a:r>
              <a:rPr lang="en-US" noProof="0"/>
              <a:t>Click to edit Master text styles</a:t>
            </a:r>
          </a:p>
          <a:p>
            <a:pPr lvl="1"/>
            <a:r>
              <a:rPr lang="en-US" noProof="0"/>
              <a:t>Second level</a:t>
            </a:r>
          </a:p>
          <a:p>
            <a:pPr lvl="2"/>
            <a:r>
              <a:rPr lang="en-US" noProof="0"/>
              <a:t>Third level</a:t>
            </a:r>
          </a:p>
        </p:txBody>
      </p:sp>
      <p:sp>
        <p:nvSpPr>
          <p:cNvPr id="35" name="Content Header 2">
            <a:extLst>
              <a:ext uri="{FF2B5EF4-FFF2-40B4-BE49-F238E27FC236}">
                <a16:creationId xmlns:a16="http://schemas.microsoft.com/office/drawing/2014/main" id="{94417C6D-B291-4A61-9921-775DA1D6D0D9}"/>
              </a:ext>
            </a:extLst>
          </p:cNvPr>
          <p:cNvSpPr>
            <a:spLocks noGrp="1"/>
          </p:cNvSpPr>
          <p:nvPr>
            <p:ph sz="half" idx="15" hasCustomPrompt="1"/>
          </p:nvPr>
        </p:nvSpPr>
        <p:spPr>
          <a:xfrm>
            <a:off x="800894" y="2405063"/>
            <a:ext cx="3420000" cy="460945"/>
          </a:xfrm>
        </p:spPr>
        <p:txBody>
          <a:bodyPr/>
          <a:lstStyle>
            <a:lvl1pPr marL="0" indent="0">
              <a:lnSpc>
                <a:spcPct val="100000"/>
              </a:lnSpc>
              <a:buNone/>
              <a:defRPr sz="1800">
                <a:solidFill>
                  <a:schemeClr val="tx1"/>
                </a:solidFill>
                <a:latin typeface="+mj-lt"/>
              </a:defRPr>
            </a:lvl1pPr>
          </a:lstStyle>
          <a:p>
            <a:pPr lvl="0"/>
            <a:r>
              <a:rPr lang="en-US" noProof="0"/>
              <a:t>Header</a:t>
            </a:r>
          </a:p>
        </p:txBody>
      </p:sp>
      <p:sp>
        <p:nvSpPr>
          <p:cNvPr id="36" name="Content Header 3">
            <a:extLst>
              <a:ext uri="{FF2B5EF4-FFF2-40B4-BE49-F238E27FC236}">
                <a16:creationId xmlns:a16="http://schemas.microsoft.com/office/drawing/2014/main" id="{35980708-2905-4ABB-BDDC-DC6D33D7C6BC}"/>
              </a:ext>
            </a:extLst>
          </p:cNvPr>
          <p:cNvSpPr>
            <a:spLocks noGrp="1"/>
          </p:cNvSpPr>
          <p:nvPr>
            <p:ph sz="half" idx="16" hasCustomPrompt="1"/>
          </p:nvPr>
        </p:nvSpPr>
        <p:spPr>
          <a:xfrm>
            <a:off x="4387159" y="2405063"/>
            <a:ext cx="3420000" cy="460945"/>
          </a:xfrm>
        </p:spPr>
        <p:txBody>
          <a:bodyPr/>
          <a:lstStyle>
            <a:lvl1pPr marL="0" indent="0">
              <a:lnSpc>
                <a:spcPct val="100000"/>
              </a:lnSpc>
              <a:buNone/>
              <a:defRPr sz="1800">
                <a:solidFill>
                  <a:schemeClr val="tx1"/>
                </a:solidFill>
                <a:latin typeface="+mj-lt"/>
              </a:defRPr>
            </a:lvl1pPr>
          </a:lstStyle>
          <a:p>
            <a:pPr lvl="0"/>
            <a:r>
              <a:rPr lang="en-US" noProof="0"/>
              <a:t>Header</a:t>
            </a:r>
          </a:p>
        </p:txBody>
      </p:sp>
      <p:sp>
        <p:nvSpPr>
          <p:cNvPr id="37" name="Content Header 4">
            <a:extLst>
              <a:ext uri="{FF2B5EF4-FFF2-40B4-BE49-F238E27FC236}">
                <a16:creationId xmlns:a16="http://schemas.microsoft.com/office/drawing/2014/main" id="{C7F8108B-8CD4-48BF-94C0-01363B1E4F02}"/>
              </a:ext>
            </a:extLst>
          </p:cNvPr>
          <p:cNvSpPr>
            <a:spLocks noGrp="1"/>
          </p:cNvSpPr>
          <p:nvPr>
            <p:ph sz="half" idx="17" hasCustomPrompt="1"/>
          </p:nvPr>
        </p:nvSpPr>
        <p:spPr>
          <a:xfrm>
            <a:off x="7973424" y="2405063"/>
            <a:ext cx="3420000" cy="460945"/>
          </a:xfrm>
        </p:spPr>
        <p:txBody>
          <a:bodyPr/>
          <a:lstStyle>
            <a:lvl1pPr marL="0" indent="0">
              <a:lnSpc>
                <a:spcPct val="100000"/>
              </a:lnSpc>
              <a:buNone/>
              <a:defRPr sz="1800">
                <a:solidFill>
                  <a:schemeClr val="tx1"/>
                </a:solidFill>
                <a:latin typeface="+mj-lt"/>
              </a:defRPr>
            </a:lvl1pPr>
          </a:lstStyle>
          <a:p>
            <a:pPr lvl="0"/>
            <a:r>
              <a:rPr lang="en-US" noProof="0"/>
              <a:t>Header</a:t>
            </a:r>
          </a:p>
        </p:txBody>
      </p:sp>
      <p:sp>
        <p:nvSpPr>
          <p:cNvPr id="7" name="Text Placeholder 6">
            <a:extLst>
              <a:ext uri="{FF2B5EF4-FFF2-40B4-BE49-F238E27FC236}">
                <a16:creationId xmlns:a16="http://schemas.microsoft.com/office/drawing/2014/main" id="{090A5D5B-F644-47FC-BA95-B93F1855AD25}"/>
              </a:ext>
            </a:extLst>
          </p:cNvPr>
          <p:cNvSpPr>
            <a:spLocks noGrp="1"/>
          </p:cNvSpPr>
          <p:nvPr>
            <p:ph type="body" sz="quarter" idx="18" hasCustomPrompt="1"/>
          </p:nvPr>
        </p:nvSpPr>
        <p:spPr>
          <a:xfrm>
            <a:off x="788553" y="1408627"/>
            <a:ext cx="837285" cy="837285"/>
          </a:xfrm>
          <a:solidFill>
            <a:schemeClr val="accent1"/>
          </a:solidFill>
        </p:spPr>
        <p:txBody>
          <a:bodyPr anchor="ctr"/>
          <a:lstStyle>
            <a:lvl1pPr marL="0" indent="0" algn="ctr">
              <a:buNone/>
              <a:defRPr sz="3200" b="1">
                <a:solidFill>
                  <a:schemeClr val="tx1"/>
                </a:solidFill>
                <a:latin typeface="+mj-lt"/>
              </a:defRPr>
            </a:lvl1pPr>
          </a:lstStyle>
          <a:p>
            <a:pPr lvl="0"/>
            <a:r>
              <a:rPr lang="en-US" noProof="0"/>
              <a:t>1</a:t>
            </a:r>
          </a:p>
        </p:txBody>
      </p:sp>
      <p:sp>
        <p:nvSpPr>
          <p:cNvPr id="39" name="Text Placeholder 6">
            <a:extLst>
              <a:ext uri="{FF2B5EF4-FFF2-40B4-BE49-F238E27FC236}">
                <a16:creationId xmlns:a16="http://schemas.microsoft.com/office/drawing/2014/main" id="{96BA3150-050E-4A44-BE40-3BD47F041282}"/>
              </a:ext>
            </a:extLst>
          </p:cNvPr>
          <p:cNvSpPr>
            <a:spLocks noGrp="1"/>
          </p:cNvSpPr>
          <p:nvPr>
            <p:ph type="body" sz="quarter" idx="19" hasCustomPrompt="1"/>
          </p:nvPr>
        </p:nvSpPr>
        <p:spPr>
          <a:xfrm>
            <a:off x="4392897" y="1408627"/>
            <a:ext cx="837285" cy="837285"/>
          </a:xfrm>
          <a:solidFill>
            <a:schemeClr val="tx1">
              <a:lumMod val="85000"/>
              <a:lumOff val="15000"/>
            </a:schemeClr>
          </a:solidFill>
        </p:spPr>
        <p:txBody>
          <a:bodyPr anchor="ctr"/>
          <a:lstStyle>
            <a:lvl1pPr marL="0" indent="0" algn="ctr">
              <a:buNone/>
              <a:defRPr sz="3200" b="1">
                <a:solidFill>
                  <a:schemeClr val="bg1"/>
                </a:solidFill>
                <a:latin typeface="+mj-lt"/>
              </a:defRPr>
            </a:lvl1pPr>
          </a:lstStyle>
          <a:p>
            <a:pPr lvl="0"/>
            <a:r>
              <a:rPr lang="en-US" noProof="0"/>
              <a:t>2</a:t>
            </a:r>
          </a:p>
        </p:txBody>
      </p:sp>
      <p:sp>
        <p:nvSpPr>
          <p:cNvPr id="40" name="Text Placeholder 6">
            <a:extLst>
              <a:ext uri="{FF2B5EF4-FFF2-40B4-BE49-F238E27FC236}">
                <a16:creationId xmlns:a16="http://schemas.microsoft.com/office/drawing/2014/main" id="{A3379A5C-5A4C-4054-89CF-DBCEC320E265}"/>
              </a:ext>
            </a:extLst>
          </p:cNvPr>
          <p:cNvSpPr>
            <a:spLocks noGrp="1"/>
          </p:cNvSpPr>
          <p:nvPr>
            <p:ph type="body" sz="quarter" idx="20" hasCustomPrompt="1"/>
          </p:nvPr>
        </p:nvSpPr>
        <p:spPr>
          <a:xfrm>
            <a:off x="7973424" y="1408627"/>
            <a:ext cx="837285" cy="837285"/>
          </a:xfrm>
          <a:solidFill>
            <a:schemeClr val="bg1">
              <a:lumMod val="95000"/>
            </a:schemeClr>
          </a:solidFill>
        </p:spPr>
        <p:txBody>
          <a:bodyPr anchor="ctr"/>
          <a:lstStyle>
            <a:lvl1pPr marL="0" indent="0" algn="ctr">
              <a:buNone/>
              <a:defRPr sz="3200" b="1">
                <a:solidFill>
                  <a:schemeClr val="tx1"/>
                </a:solidFill>
                <a:latin typeface="+mj-lt"/>
              </a:defRPr>
            </a:lvl1pPr>
          </a:lstStyle>
          <a:p>
            <a:pPr lvl="0"/>
            <a:r>
              <a:rPr lang="en-US" noProof="0"/>
              <a:t>3</a:t>
            </a:r>
          </a:p>
        </p:txBody>
      </p:sp>
      <p:cxnSp>
        <p:nvCxnSpPr>
          <p:cNvPr id="38" name="Straight Connector 37">
            <a:extLst>
              <a:ext uri="{FF2B5EF4-FFF2-40B4-BE49-F238E27FC236}">
                <a16:creationId xmlns:a16="http://schemas.microsoft.com/office/drawing/2014/main" id="{11563148-967F-403B-A638-B0C3C2AC9967}"/>
              </a:ext>
              <a:ext uri="{C183D7F6-B498-43B3-948B-1728B52AA6E4}">
                <adec:decorative xmlns:adec="http://schemas.microsoft.com/office/drawing/2017/decorative" val="1"/>
              </a:ext>
            </a:extLst>
          </p:cNvPr>
          <p:cNvCxnSpPr/>
          <p:nvPr userDrawn="1"/>
        </p:nvCxnSpPr>
        <p:spPr>
          <a:xfrm>
            <a:off x="4304026" y="469900"/>
            <a:ext cx="0" cy="59182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557735-9BED-41DD-95DD-163D1C9E395A}"/>
              </a:ext>
              <a:ext uri="{C183D7F6-B498-43B3-948B-1728B52AA6E4}">
                <adec:decorative xmlns:adec="http://schemas.microsoft.com/office/drawing/2017/decorative" val="1"/>
              </a:ext>
            </a:extLst>
          </p:cNvPr>
          <p:cNvCxnSpPr/>
          <p:nvPr userDrawn="1"/>
        </p:nvCxnSpPr>
        <p:spPr>
          <a:xfrm>
            <a:off x="7890290" y="469900"/>
            <a:ext cx="0" cy="59182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57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Righ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a:off x="3975193"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8733805"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0800000">
            <a:off x="9539001" y="4459774"/>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2" name="Title 1"/>
          <p:cNvSpPr>
            <a:spLocks noGrp="1"/>
          </p:cNvSpPr>
          <p:nvPr userDrawn="1">
            <p:ph type="title"/>
          </p:nvPr>
        </p:nvSpPr>
        <p:spPr>
          <a:xfrm>
            <a:off x="8951262" y="2349925"/>
            <a:ext cx="2937576" cy="2456442"/>
          </a:xfrm>
        </p:spPr>
        <p:txBody>
          <a:bodyPr/>
          <a:lstStyle>
            <a:lvl1pPr>
              <a:defRPr>
                <a:solidFill>
                  <a:schemeClr val="tx1"/>
                </a:solidFill>
              </a:defRPr>
            </a:lvl1pPr>
          </a:lstStyle>
          <a:p>
            <a:r>
              <a:rPr lang="en-US" noProof="0"/>
              <a:t>Click to edit Master title style</a:t>
            </a:r>
          </a:p>
        </p:txBody>
      </p:sp>
      <p:sp>
        <p:nvSpPr>
          <p:cNvPr id="12" name="Rectangle 11">
            <a:extLst>
              <a:ext uri="{FF2B5EF4-FFF2-40B4-BE49-F238E27FC236}">
                <a16:creationId xmlns:a16="http://schemas.microsoft.com/office/drawing/2014/main" id="{6AEF0598-4986-4C3D-A0BD-127B9AD43830}"/>
              </a:ext>
            </a:extLst>
          </p:cNvPr>
          <p:cNvSpPr/>
          <p:nvPr userDrawn="1"/>
        </p:nvSpPr>
        <p:spPr>
          <a:xfrm>
            <a:off x="0"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Date Placeholder 3"/>
          <p:cNvSpPr>
            <a:spLocks noGrp="1"/>
          </p:cNvSpPr>
          <p:nvPr>
            <p:ph type="dt" sz="half" idx="10"/>
          </p:nvPr>
        </p:nvSpPr>
        <p:spPr/>
        <p:txBody>
          <a:bodyPr/>
          <a:lstStyle/>
          <a:p>
            <a:fld id="{F90A2B57-AC62-4574-AC7D-7953A169D2FB}" type="datetimeFigureOut">
              <a:rPr lang="en-US" noProof="0" smtClean="0"/>
              <a:t>1/14/2026</a:t>
            </a:fld>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8592786"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0582987" y="18936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Tree>
    <p:extLst>
      <p:ext uri="{BB962C8B-B14F-4D97-AF65-F5344CB8AC3E}">
        <p14:creationId xmlns:p14="http://schemas.microsoft.com/office/powerpoint/2010/main" val="426287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C895FDC-2C4F-4DDB-8BAF-F96F3F29E496}"/>
              </a:ext>
            </a:extLst>
          </p:cNvPr>
          <p:cNvGrpSpPr/>
          <p:nvPr userDrawn="1"/>
        </p:nvGrpSpPr>
        <p:grpSpPr>
          <a:xfrm flipH="1">
            <a:off x="-685800" y="1"/>
            <a:ext cx="8918389" cy="6858000"/>
            <a:chOff x="-9741005" y="76962"/>
            <a:chExt cx="8918389" cy="7010413"/>
          </a:xfrm>
        </p:grpSpPr>
        <p:sp>
          <p:nvSpPr>
            <p:cNvPr id="19" name="Freeform 5">
              <a:extLst>
                <a:ext uri="{FF2B5EF4-FFF2-40B4-BE49-F238E27FC236}">
                  <a16:creationId xmlns:a16="http://schemas.microsoft.com/office/drawing/2014/main" id="{F6F62C76-F2A2-4C4A-A2CF-7478D192F41F}"/>
                </a:ext>
              </a:extLst>
            </p:cNvPr>
            <p:cNvSpPr/>
            <p:nvPr/>
          </p:nvSpPr>
          <p:spPr bwMode="auto">
            <a:xfrm flipH="1">
              <a:off x="-9741005" y="76962"/>
              <a:ext cx="6166080" cy="70104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8">
              <a:extLst>
                <a:ext uri="{FF2B5EF4-FFF2-40B4-BE49-F238E27FC236}">
                  <a16:creationId xmlns:a16="http://schemas.microsoft.com/office/drawing/2014/main" id="{C2FEE6D6-C66B-46A2-9717-D94CD2EEC516}"/>
                </a:ext>
              </a:extLst>
            </p:cNvPr>
            <p:cNvSpPr/>
            <p:nvPr/>
          </p:nvSpPr>
          <p:spPr bwMode="auto">
            <a:xfrm flipH="1">
              <a:off x="-9147964" y="76962"/>
              <a:ext cx="5869560" cy="70104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1">
              <a:extLst>
                <a:ext uri="{FF2B5EF4-FFF2-40B4-BE49-F238E27FC236}">
                  <a16:creationId xmlns:a16="http://schemas.microsoft.com/office/drawing/2014/main" id="{50F8CA4D-DFF0-446B-B60D-6C59383E60CB}"/>
                </a:ext>
              </a:extLst>
            </p:cNvPr>
            <p:cNvSpPr/>
            <p:nvPr/>
          </p:nvSpPr>
          <p:spPr bwMode="auto">
            <a:xfrm flipH="1">
              <a:off x="-8869187" y="76962"/>
              <a:ext cx="5780859" cy="70104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4">
              <a:extLst>
                <a:ext uri="{FF2B5EF4-FFF2-40B4-BE49-F238E27FC236}">
                  <a16:creationId xmlns:a16="http://schemas.microsoft.com/office/drawing/2014/main" id="{FE92DF35-F9F7-40F5-989F-13D90C622383}"/>
                </a:ext>
              </a:extLst>
            </p:cNvPr>
            <p:cNvSpPr/>
            <p:nvPr/>
          </p:nvSpPr>
          <p:spPr bwMode="auto">
            <a:xfrm flipH="1">
              <a:off x="-8268545" y="76962"/>
              <a:ext cx="5180216" cy="70104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6">
              <a:extLst>
                <a:ext uri="{FF2B5EF4-FFF2-40B4-BE49-F238E27FC236}">
                  <a16:creationId xmlns:a16="http://schemas.microsoft.com/office/drawing/2014/main" id="{59DC02A7-D065-41E9-BB83-3E6B87C8FCDA}"/>
                </a:ext>
              </a:extLst>
            </p:cNvPr>
            <p:cNvSpPr/>
            <p:nvPr/>
          </p:nvSpPr>
          <p:spPr bwMode="auto">
            <a:xfrm flipH="1">
              <a:off x="-8065797" y="76962"/>
              <a:ext cx="5157408" cy="70104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18">
              <a:extLst>
                <a:ext uri="{FF2B5EF4-FFF2-40B4-BE49-F238E27FC236}">
                  <a16:creationId xmlns:a16="http://schemas.microsoft.com/office/drawing/2014/main" id="{B956E204-209F-4483-A2D7-FDD5857C793A}"/>
                </a:ext>
              </a:extLst>
            </p:cNvPr>
            <p:cNvSpPr/>
            <p:nvPr/>
          </p:nvSpPr>
          <p:spPr bwMode="auto">
            <a:xfrm flipH="1">
              <a:off x="-7723660" y="76962"/>
              <a:ext cx="5461530" cy="70104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0">
              <a:extLst>
                <a:ext uri="{FF2B5EF4-FFF2-40B4-BE49-F238E27FC236}">
                  <a16:creationId xmlns:a16="http://schemas.microsoft.com/office/drawing/2014/main" id="{63C141C1-7D94-41BC-9125-3049CE0F4262}"/>
                </a:ext>
              </a:extLst>
            </p:cNvPr>
            <p:cNvSpPr/>
            <p:nvPr/>
          </p:nvSpPr>
          <p:spPr bwMode="auto">
            <a:xfrm flipH="1">
              <a:off x="-6783414" y="76962"/>
              <a:ext cx="4338811" cy="70104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1">
              <a:extLst>
                <a:ext uri="{FF2B5EF4-FFF2-40B4-BE49-F238E27FC236}">
                  <a16:creationId xmlns:a16="http://schemas.microsoft.com/office/drawing/2014/main" id="{DF161C9E-F9BD-426C-AC90-44428E88D146}"/>
                </a:ext>
              </a:extLst>
            </p:cNvPr>
            <p:cNvSpPr/>
            <p:nvPr/>
          </p:nvSpPr>
          <p:spPr bwMode="auto">
            <a:xfrm flipH="1">
              <a:off x="-6608545" y="76962"/>
              <a:ext cx="4701225" cy="70104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2">
              <a:extLst>
                <a:ext uri="{FF2B5EF4-FFF2-40B4-BE49-F238E27FC236}">
                  <a16:creationId xmlns:a16="http://schemas.microsoft.com/office/drawing/2014/main" id="{5F6A9DD0-9049-4E35-AB52-2295FAD07BE0}"/>
                </a:ext>
              </a:extLst>
            </p:cNvPr>
            <p:cNvSpPr/>
            <p:nvPr userDrawn="1"/>
          </p:nvSpPr>
          <p:spPr bwMode="auto">
            <a:xfrm flipH="1">
              <a:off x="-4659626" y="76962"/>
              <a:ext cx="3837010" cy="70104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23">
              <a:extLst>
                <a:ext uri="{FF2B5EF4-FFF2-40B4-BE49-F238E27FC236}">
                  <a16:creationId xmlns:a16="http://schemas.microsoft.com/office/drawing/2014/main" id="{844EE558-A987-4D5F-9409-50DA793C924A}"/>
                </a:ext>
              </a:extLst>
            </p:cNvPr>
            <p:cNvSpPr/>
            <p:nvPr userDrawn="1"/>
          </p:nvSpPr>
          <p:spPr bwMode="auto">
            <a:xfrm flipH="1">
              <a:off x="-4340299" y="86719"/>
              <a:ext cx="2828337" cy="3276730"/>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25">
              <a:extLst>
                <a:ext uri="{FF2B5EF4-FFF2-40B4-BE49-F238E27FC236}">
                  <a16:creationId xmlns:a16="http://schemas.microsoft.com/office/drawing/2014/main" id="{BA0CA8CE-37BE-4004-9F24-18C47C58A73A}"/>
                </a:ext>
              </a:extLst>
            </p:cNvPr>
            <p:cNvSpPr/>
            <p:nvPr userDrawn="1"/>
          </p:nvSpPr>
          <p:spPr bwMode="auto">
            <a:xfrm flipH="1">
              <a:off x="-4005764" y="76962"/>
              <a:ext cx="2493803" cy="2283141"/>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 name="Rectangle 11">
            <a:extLst>
              <a:ext uri="{FF2B5EF4-FFF2-40B4-BE49-F238E27FC236}">
                <a16:creationId xmlns:a16="http://schemas.microsoft.com/office/drawing/2014/main" id="{6AEF0598-4986-4C3D-A0BD-127B9AD43830}"/>
              </a:ext>
            </a:extLst>
          </p:cNvPr>
          <p:cNvSpPr/>
          <p:nvPr userDrawn="1"/>
        </p:nvSpPr>
        <p:spPr>
          <a:xfrm>
            <a:off x="3599214" y="-677"/>
            <a:ext cx="8592786" cy="6858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p:cNvSpPr>
            <a:spLocks noGrp="1"/>
          </p:cNvSpPr>
          <p:nvPr>
            <p:ph type="sldNum" sz="quarter" idx="12"/>
          </p:nvPr>
        </p:nvSpPr>
        <p:spPr/>
        <p:txBody>
          <a:bodyPr/>
          <a:lstStyle/>
          <a:p>
            <a:fld id="{A204E297-2C47-40A4-842B-FD18E4874900}" type="slidenum">
              <a:rPr lang="en-US" noProof="0" smtClean="0"/>
              <a:t>‹#›</a:t>
            </a:fld>
            <a:endParaRPr lang="en-US" noProof="0"/>
          </a:p>
        </p:txBody>
      </p:sp>
      <p:sp>
        <p:nvSpPr>
          <p:cNvPr id="4" name="Date Placeholder 3"/>
          <p:cNvSpPr>
            <a:spLocks noGrp="1"/>
          </p:cNvSpPr>
          <p:nvPr>
            <p:ph type="dt" sz="half" idx="10"/>
          </p:nvPr>
        </p:nvSpPr>
        <p:spPr/>
        <p:txBody>
          <a:bodyPr/>
          <a:lstStyle/>
          <a:p>
            <a:fld id="{F90A2B57-AC62-4574-AC7D-7953A169D2FB}" type="datetimeFigureOut">
              <a:rPr lang="en-US" noProof="0" smtClean="0"/>
              <a:t>1/14/2026</a:t>
            </a:fld>
            <a:endParaRPr lang="en-US" noProof="0"/>
          </a:p>
        </p:txBody>
      </p:sp>
      <p:sp>
        <p:nvSpPr>
          <p:cNvPr id="5" name="Footer Placeholder 4"/>
          <p:cNvSpPr>
            <a:spLocks noGrp="1"/>
          </p:cNvSpPr>
          <p:nvPr>
            <p:ph type="ftr" sz="quarter" idx="11"/>
          </p:nvPr>
        </p:nvSpPr>
        <p:spPr/>
        <p:txBody>
          <a:bodyPr/>
          <a:lstStyle/>
          <a:p>
            <a:endParaRPr lang="en-US" noProof="0"/>
          </a:p>
        </p:txBody>
      </p:sp>
      <p:cxnSp>
        <p:nvCxnSpPr>
          <p:cNvPr id="14" name="Straight Connector 13">
            <a:extLst>
              <a:ext uri="{FF2B5EF4-FFF2-40B4-BE49-F238E27FC236}">
                <a16:creationId xmlns:a16="http://schemas.microsoft.com/office/drawing/2014/main" id="{A4314920-E619-4EFC-ABED-C6607FFDCEFC}"/>
              </a:ext>
            </a:extLst>
          </p:cNvPr>
          <p:cNvCxnSpPr>
            <a:cxnSpLocks/>
          </p:cNvCxnSpPr>
          <p:nvPr userDrawn="1"/>
        </p:nvCxnSpPr>
        <p:spPr>
          <a:xfrm>
            <a:off x="3599214" y="-677"/>
            <a:ext cx="0" cy="685867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Freeform 5">
            <a:extLst>
              <a:ext uri="{FF2B5EF4-FFF2-40B4-BE49-F238E27FC236}">
                <a16:creationId xmlns:a16="http://schemas.microsoft.com/office/drawing/2014/main" id="{36060E0F-19CE-4CEB-BA56-3FDAE5648A59}"/>
              </a:ext>
            </a:extLst>
          </p:cNvPr>
          <p:cNvSpPr>
            <a:spLocks/>
          </p:cNvSpPr>
          <p:nvPr userDrawn="1"/>
        </p:nvSpPr>
        <p:spPr bwMode="auto">
          <a:xfrm>
            <a:off x="61986" y="2029597"/>
            <a:ext cx="3372491" cy="2997562"/>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Isosceles Triangle 15">
            <a:extLst>
              <a:ext uri="{FF2B5EF4-FFF2-40B4-BE49-F238E27FC236}">
                <a16:creationId xmlns:a16="http://schemas.microsoft.com/office/drawing/2014/main" id="{E50B9CD5-BF82-4FA5-965C-3A2910331D2B}"/>
              </a:ext>
            </a:extLst>
          </p:cNvPr>
          <p:cNvSpPr/>
          <p:nvPr userDrawn="1"/>
        </p:nvSpPr>
        <p:spPr>
          <a:xfrm rot="1800000">
            <a:off x="1818524" y="2197117"/>
            <a:ext cx="1722593"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userDrawn="1">
            <p:ph type="title"/>
          </p:nvPr>
        </p:nvSpPr>
        <p:spPr>
          <a:xfrm>
            <a:off x="279443" y="2349925"/>
            <a:ext cx="2937576" cy="2456442"/>
          </a:xfrm>
        </p:spPr>
        <p:txBody>
          <a:bodyPr/>
          <a:lstStyle>
            <a:lvl1pPr>
              <a:defRPr>
                <a:solidFill>
                  <a:schemeClr val="tx1"/>
                </a:solidFill>
              </a:defRPr>
            </a:lvl1pPr>
          </a:lstStyle>
          <a:p>
            <a:r>
              <a:rPr lang="en-US" noProof="0"/>
              <a:t>Click to edit Master title style</a:t>
            </a:r>
          </a:p>
        </p:txBody>
      </p:sp>
      <p:sp>
        <p:nvSpPr>
          <p:cNvPr id="48" name="Freeform 5">
            <a:extLst>
              <a:ext uri="{FF2B5EF4-FFF2-40B4-BE49-F238E27FC236}">
                <a16:creationId xmlns:a16="http://schemas.microsoft.com/office/drawing/2014/main" id="{1A7CEEF1-5681-4130-870F-528E3DBED1C2}"/>
              </a:ext>
            </a:extLst>
          </p:cNvPr>
          <p:cNvSpPr>
            <a:spLocks/>
          </p:cNvSpPr>
          <p:nvPr userDrawn="1"/>
        </p:nvSpPr>
        <p:spPr bwMode="auto">
          <a:xfrm>
            <a:off x="168275" y="4452139"/>
            <a:ext cx="1060897" cy="708455"/>
          </a:xfrm>
          <a:custGeom>
            <a:avLst/>
            <a:gdLst>
              <a:gd name="T0" fmla="*/ 11 w 2063"/>
              <a:gd name="T1" fmla="*/ 735 h 1401"/>
              <a:gd name="T2" fmla="*/ 0 w 2063"/>
              <a:gd name="T3" fmla="*/ 650 h 1401"/>
              <a:gd name="T4" fmla="*/ 3 w 2063"/>
              <a:gd name="T5" fmla="*/ 570 h 1401"/>
              <a:gd name="T6" fmla="*/ 19 w 2063"/>
              <a:gd name="T7" fmla="*/ 493 h 1401"/>
              <a:gd name="T8" fmla="*/ 59 w 2063"/>
              <a:gd name="T9" fmla="*/ 389 h 1401"/>
              <a:gd name="T10" fmla="*/ 147 w 2063"/>
              <a:gd name="T11" fmla="*/ 264 h 1401"/>
              <a:gd name="T12" fmla="*/ 264 w 2063"/>
              <a:gd name="T13" fmla="*/ 162 h 1401"/>
              <a:gd name="T14" fmla="*/ 408 w 2063"/>
              <a:gd name="T15" fmla="*/ 82 h 1401"/>
              <a:gd name="T16" fmla="*/ 574 w 2063"/>
              <a:gd name="T17" fmla="*/ 29 h 1401"/>
              <a:gd name="T18" fmla="*/ 750 w 2063"/>
              <a:gd name="T19" fmla="*/ 2 h 1401"/>
              <a:gd name="T20" fmla="*/ 937 w 2063"/>
              <a:gd name="T21" fmla="*/ 2 h 1401"/>
              <a:gd name="T22" fmla="*/ 1134 w 2063"/>
              <a:gd name="T23" fmla="*/ 29 h 1401"/>
              <a:gd name="T24" fmla="*/ 1334 w 2063"/>
              <a:gd name="T25" fmla="*/ 82 h 1401"/>
              <a:gd name="T26" fmla="*/ 1529 w 2063"/>
              <a:gd name="T27" fmla="*/ 160 h 1401"/>
              <a:gd name="T28" fmla="*/ 1708 w 2063"/>
              <a:gd name="T29" fmla="*/ 258 h 1401"/>
              <a:gd name="T30" fmla="*/ 1860 w 2063"/>
              <a:gd name="T31" fmla="*/ 384 h 1401"/>
              <a:gd name="T32" fmla="*/ 1951 w 2063"/>
              <a:gd name="T33" fmla="*/ 490 h 1401"/>
              <a:gd name="T34" fmla="*/ 1999 w 2063"/>
              <a:gd name="T35" fmla="*/ 567 h 1401"/>
              <a:gd name="T36" fmla="*/ 2033 w 2063"/>
              <a:gd name="T37" fmla="*/ 653 h 1401"/>
              <a:gd name="T38" fmla="*/ 2057 w 2063"/>
              <a:gd name="T39" fmla="*/ 741 h 1401"/>
              <a:gd name="T40" fmla="*/ 2060 w 2063"/>
              <a:gd name="T41" fmla="*/ 834 h 1401"/>
              <a:gd name="T42" fmla="*/ 2047 w 2063"/>
              <a:gd name="T43" fmla="*/ 919 h 1401"/>
              <a:gd name="T44" fmla="*/ 2017 w 2063"/>
              <a:gd name="T45" fmla="*/ 999 h 1401"/>
              <a:gd name="T46" fmla="*/ 1977 w 2063"/>
              <a:gd name="T47" fmla="*/ 1068 h 1401"/>
              <a:gd name="T48" fmla="*/ 1897 w 2063"/>
              <a:gd name="T49" fmla="*/ 1156 h 1401"/>
              <a:gd name="T50" fmla="*/ 1758 w 2063"/>
              <a:gd name="T51" fmla="*/ 1250 h 1401"/>
              <a:gd name="T52" fmla="*/ 1598 w 2063"/>
              <a:gd name="T53" fmla="*/ 1316 h 1401"/>
              <a:gd name="T54" fmla="*/ 1428 w 2063"/>
              <a:gd name="T55" fmla="*/ 1362 h 1401"/>
              <a:gd name="T56" fmla="*/ 1257 w 2063"/>
              <a:gd name="T57" fmla="*/ 1388 h 1401"/>
              <a:gd name="T58" fmla="*/ 1105 w 2063"/>
              <a:gd name="T59" fmla="*/ 1399 h 1401"/>
              <a:gd name="T60" fmla="*/ 971 w 2063"/>
              <a:gd name="T61" fmla="*/ 1399 h 1401"/>
              <a:gd name="T62" fmla="*/ 827 w 2063"/>
              <a:gd name="T63" fmla="*/ 1383 h 1401"/>
              <a:gd name="T64" fmla="*/ 675 w 2063"/>
              <a:gd name="T65" fmla="*/ 1351 h 1401"/>
              <a:gd name="T66" fmla="*/ 520 w 2063"/>
              <a:gd name="T67" fmla="*/ 1298 h 1401"/>
              <a:gd name="T68" fmla="*/ 374 w 2063"/>
              <a:gd name="T69" fmla="*/ 1226 h 1401"/>
              <a:gd name="T70" fmla="*/ 240 w 2063"/>
              <a:gd name="T71" fmla="*/ 1130 h 1401"/>
              <a:gd name="T72" fmla="*/ 128 w 2063"/>
              <a:gd name="T73" fmla="*/ 1010 h 1401"/>
              <a:gd name="T74" fmla="*/ 48 w 2063"/>
              <a:gd name="T75" fmla="*/ 8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3" h="1401">
                <a:moveTo>
                  <a:pt x="21" y="778"/>
                </a:moveTo>
                <a:lnTo>
                  <a:pt x="11" y="735"/>
                </a:lnTo>
                <a:lnTo>
                  <a:pt x="5" y="693"/>
                </a:lnTo>
                <a:lnTo>
                  <a:pt x="0" y="650"/>
                </a:lnTo>
                <a:lnTo>
                  <a:pt x="0" y="610"/>
                </a:lnTo>
                <a:lnTo>
                  <a:pt x="3" y="570"/>
                </a:lnTo>
                <a:lnTo>
                  <a:pt x="11" y="530"/>
                </a:lnTo>
                <a:lnTo>
                  <a:pt x="19" y="493"/>
                </a:lnTo>
                <a:lnTo>
                  <a:pt x="29" y="458"/>
                </a:lnTo>
                <a:lnTo>
                  <a:pt x="59" y="389"/>
                </a:lnTo>
                <a:lnTo>
                  <a:pt x="99" y="325"/>
                </a:lnTo>
                <a:lnTo>
                  <a:pt x="147" y="264"/>
                </a:lnTo>
                <a:lnTo>
                  <a:pt x="203" y="210"/>
                </a:lnTo>
                <a:lnTo>
                  <a:pt x="264" y="162"/>
                </a:lnTo>
                <a:lnTo>
                  <a:pt x="334" y="120"/>
                </a:lnTo>
                <a:lnTo>
                  <a:pt x="408" y="82"/>
                </a:lnTo>
                <a:lnTo>
                  <a:pt x="488" y="53"/>
                </a:lnTo>
                <a:lnTo>
                  <a:pt x="574" y="29"/>
                </a:lnTo>
                <a:lnTo>
                  <a:pt x="659" y="10"/>
                </a:lnTo>
                <a:lnTo>
                  <a:pt x="750" y="2"/>
                </a:lnTo>
                <a:lnTo>
                  <a:pt x="841" y="0"/>
                </a:lnTo>
                <a:lnTo>
                  <a:pt x="937" y="2"/>
                </a:lnTo>
                <a:lnTo>
                  <a:pt x="1033" y="13"/>
                </a:lnTo>
                <a:lnTo>
                  <a:pt x="1134" y="29"/>
                </a:lnTo>
                <a:lnTo>
                  <a:pt x="1233" y="53"/>
                </a:lnTo>
                <a:lnTo>
                  <a:pt x="1334" y="82"/>
                </a:lnTo>
                <a:lnTo>
                  <a:pt x="1433" y="117"/>
                </a:lnTo>
                <a:lnTo>
                  <a:pt x="1529" y="160"/>
                </a:lnTo>
                <a:lnTo>
                  <a:pt x="1622" y="205"/>
                </a:lnTo>
                <a:lnTo>
                  <a:pt x="1708" y="258"/>
                </a:lnTo>
                <a:lnTo>
                  <a:pt x="1788" y="317"/>
                </a:lnTo>
                <a:lnTo>
                  <a:pt x="1860" y="384"/>
                </a:lnTo>
                <a:lnTo>
                  <a:pt x="1924" y="453"/>
                </a:lnTo>
                <a:lnTo>
                  <a:pt x="1951" y="490"/>
                </a:lnTo>
                <a:lnTo>
                  <a:pt x="1977" y="527"/>
                </a:lnTo>
                <a:lnTo>
                  <a:pt x="1999" y="567"/>
                </a:lnTo>
                <a:lnTo>
                  <a:pt x="2017" y="610"/>
                </a:lnTo>
                <a:lnTo>
                  <a:pt x="2033" y="653"/>
                </a:lnTo>
                <a:lnTo>
                  <a:pt x="2047" y="695"/>
                </a:lnTo>
                <a:lnTo>
                  <a:pt x="2057" y="741"/>
                </a:lnTo>
                <a:lnTo>
                  <a:pt x="2063" y="786"/>
                </a:lnTo>
                <a:lnTo>
                  <a:pt x="2060" y="834"/>
                </a:lnTo>
                <a:lnTo>
                  <a:pt x="2055" y="879"/>
                </a:lnTo>
                <a:lnTo>
                  <a:pt x="2047" y="919"/>
                </a:lnTo>
                <a:lnTo>
                  <a:pt x="2033" y="962"/>
                </a:lnTo>
                <a:lnTo>
                  <a:pt x="2017" y="999"/>
                </a:lnTo>
                <a:lnTo>
                  <a:pt x="1999" y="1034"/>
                </a:lnTo>
                <a:lnTo>
                  <a:pt x="1977" y="1068"/>
                </a:lnTo>
                <a:lnTo>
                  <a:pt x="1953" y="1100"/>
                </a:lnTo>
                <a:lnTo>
                  <a:pt x="1897" y="1156"/>
                </a:lnTo>
                <a:lnTo>
                  <a:pt x="1830" y="1207"/>
                </a:lnTo>
                <a:lnTo>
                  <a:pt x="1758" y="1250"/>
                </a:lnTo>
                <a:lnTo>
                  <a:pt x="1681" y="1287"/>
                </a:lnTo>
                <a:lnTo>
                  <a:pt x="1598" y="1316"/>
                </a:lnTo>
                <a:lnTo>
                  <a:pt x="1513" y="1343"/>
                </a:lnTo>
                <a:lnTo>
                  <a:pt x="1428" y="1362"/>
                </a:lnTo>
                <a:lnTo>
                  <a:pt x="1342" y="1377"/>
                </a:lnTo>
                <a:lnTo>
                  <a:pt x="1257" y="1388"/>
                </a:lnTo>
                <a:lnTo>
                  <a:pt x="1179" y="1396"/>
                </a:lnTo>
                <a:lnTo>
                  <a:pt x="1105" y="1399"/>
                </a:lnTo>
                <a:lnTo>
                  <a:pt x="1035" y="1401"/>
                </a:lnTo>
                <a:lnTo>
                  <a:pt x="971" y="1399"/>
                </a:lnTo>
                <a:lnTo>
                  <a:pt x="899" y="1393"/>
                </a:lnTo>
                <a:lnTo>
                  <a:pt x="827" y="1383"/>
                </a:lnTo>
                <a:lnTo>
                  <a:pt x="750" y="1370"/>
                </a:lnTo>
                <a:lnTo>
                  <a:pt x="675" y="1351"/>
                </a:lnTo>
                <a:lnTo>
                  <a:pt x="598" y="1327"/>
                </a:lnTo>
                <a:lnTo>
                  <a:pt x="520" y="1298"/>
                </a:lnTo>
                <a:lnTo>
                  <a:pt x="446" y="1266"/>
                </a:lnTo>
                <a:lnTo>
                  <a:pt x="374" y="1226"/>
                </a:lnTo>
                <a:lnTo>
                  <a:pt x="304" y="1180"/>
                </a:lnTo>
                <a:lnTo>
                  <a:pt x="240" y="1130"/>
                </a:lnTo>
                <a:lnTo>
                  <a:pt x="181" y="1074"/>
                </a:lnTo>
                <a:lnTo>
                  <a:pt x="128" y="1010"/>
                </a:lnTo>
                <a:lnTo>
                  <a:pt x="85" y="940"/>
                </a:lnTo>
                <a:lnTo>
                  <a:pt x="48" y="863"/>
                </a:lnTo>
                <a:lnTo>
                  <a:pt x="21" y="77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Content Placeholder 2">
            <a:extLst>
              <a:ext uri="{FF2B5EF4-FFF2-40B4-BE49-F238E27FC236}">
                <a16:creationId xmlns:a16="http://schemas.microsoft.com/office/drawing/2014/main" id="{93AB100B-7366-469B-AD1B-F4E4142B4CC4}"/>
              </a:ext>
            </a:extLst>
          </p:cNvPr>
          <p:cNvSpPr>
            <a:spLocks noGrp="1"/>
          </p:cNvSpPr>
          <p:nvPr>
            <p:ph idx="1"/>
          </p:nvPr>
        </p:nvSpPr>
        <p:spPr>
          <a:xfrm>
            <a:off x="3821971" y="1397000"/>
            <a:ext cx="7578350" cy="4654808"/>
          </a:xfrm>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Header 2">
            <a:extLst>
              <a:ext uri="{FF2B5EF4-FFF2-40B4-BE49-F238E27FC236}">
                <a16:creationId xmlns:a16="http://schemas.microsoft.com/office/drawing/2014/main" id="{65CAF933-13F7-426D-A298-8754850904CE}"/>
              </a:ext>
            </a:extLst>
          </p:cNvPr>
          <p:cNvSpPr>
            <a:spLocks noGrp="1"/>
          </p:cNvSpPr>
          <p:nvPr>
            <p:ph sz="half" idx="15" hasCustomPrompt="1"/>
          </p:nvPr>
        </p:nvSpPr>
        <p:spPr>
          <a:xfrm>
            <a:off x="3811188" y="812703"/>
            <a:ext cx="7621707" cy="460945"/>
          </a:xfrm>
        </p:spPr>
        <p:txBody>
          <a:bodyPr/>
          <a:lstStyle>
            <a:lvl1pPr marL="0" indent="0">
              <a:lnSpc>
                <a:spcPct val="100000"/>
              </a:lnSpc>
              <a:buNone/>
              <a:defRPr sz="1800">
                <a:latin typeface="+mj-lt"/>
              </a:defRPr>
            </a:lvl1pPr>
          </a:lstStyle>
          <a:p>
            <a:pPr lvl="0"/>
            <a:r>
              <a:rPr lang="en-US" noProof="0"/>
              <a:t>Header</a:t>
            </a:r>
          </a:p>
        </p:txBody>
      </p:sp>
    </p:spTree>
    <p:extLst>
      <p:ext uri="{BB962C8B-B14F-4D97-AF65-F5344CB8AC3E}">
        <p14:creationId xmlns:p14="http://schemas.microsoft.com/office/powerpoint/2010/main" val="407244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Date Placeholder 3"/>
          <p:cNvSpPr>
            <a:spLocks noGrp="1"/>
          </p:cNvSpPr>
          <p:nvPr>
            <p:ph type="dt" sz="half" idx="10"/>
          </p:nvPr>
        </p:nvSpPr>
        <p:spPr/>
        <p:txBody>
          <a:bodyPr/>
          <a:lstStyle/>
          <a:p>
            <a:fld id="{F90A2B57-AC62-4574-AC7D-7953A169D2FB}" type="datetimeFigureOut">
              <a:rPr lang="en-US" noProof="0" smtClean="0"/>
              <a:t>1/14/2026</a:t>
            </a:fld>
            <a:endParaRPr lang="en-US" noProof="0"/>
          </a:p>
        </p:txBody>
      </p:sp>
      <p:sp>
        <p:nvSpPr>
          <p:cNvPr id="6" name="Slide Number Placeholder 5"/>
          <p:cNvSpPr>
            <a:spLocks noGrp="1"/>
          </p:cNvSpPr>
          <p:nvPr userDrawn="1">
            <p:ph type="sldNum" sz="quarter" idx="12"/>
          </p:nvPr>
        </p:nvSpPr>
        <p:spPr/>
        <p:txBody>
          <a:bodyPr/>
          <a:lstStyle/>
          <a:p>
            <a:fld id="{A204E297-2C47-40A4-842B-FD18E4874900}" type="slidenum">
              <a:rPr lang="en-US" noProof="0" smtClean="0"/>
              <a:t>‹#›</a:t>
            </a:fld>
            <a:endParaRPr lang="en-US" noProof="0"/>
          </a:p>
        </p:txBody>
      </p:sp>
      <p:grpSp>
        <p:nvGrpSpPr>
          <p:cNvPr id="9" name="Group 8">
            <a:extLst>
              <a:ext uri="{FF2B5EF4-FFF2-40B4-BE49-F238E27FC236}">
                <a16:creationId xmlns:a16="http://schemas.microsoft.com/office/drawing/2014/main" id="{903349DA-09EE-462C-94DB-80E15A5F4FAE}"/>
              </a:ext>
            </a:extLst>
          </p:cNvPr>
          <p:cNvGrpSpPr/>
          <p:nvPr userDrawn="1"/>
        </p:nvGrpSpPr>
        <p:grpSpPr>
          <a:xfrm>
            <a:off x="1" y="3663950"/>
            <a:ext cx="4537613" cy="3194050"/>
            <a:chOff x="1" y="3649663"/>
            <a:chExt cx="4537613" cy="3194050"/>
          </a:xfrm>
        </p:grpSpPr>
        <p:sp>
          <p:nvSpPr>
            <p:cNvPr id="16" name="Isosceles Triangle 15">
              <a:extLst>
                <a:ext uri="{FF2B5EF4-FFF2-40B4-BE49-F238E27FC236}">
                  <a16:creationId xmlns:a16="http://schemas.microsoft.com/office/drawing/2014/main" id="{E50B9CD5-BF82-4FA5-965C-3A2910331D2B}"/>
                </a:ext>
              </a:extLst>
            </p:cNvPr>
            <p:cNvSpPr/>
            <p:nvPr userDrawn="1"/>
          </p:nvSpPr>
          <p:spPr>
            <a:xfrm rot="1415293">
              <a:off x="1849954" y="3656856"/>
              <a:ext cx="1771649"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C112C725-A112-4CA5-AF43-E92C44765DAD}"/>
                </a:ext>
              </a:extLst>
            </p:cNvPr>
            <p:cNvSpPr/>
            <p:nvPr userDrawn="1"/>
          </p:nvSpPr>
          <p:spPr>
            <a:xfrm>
              <a:off x="1" y="3649663"/>
              <a:ext cx="4537613" cy="3194050"/>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 name="Title 1"/>
          <p:cNvSpPr>
            <a:spLocks noGrp="1"/>
          </p:cNvSpPr>
          <p:nvPr userDrawn="1">
            <p:ph type="title"/>
          </p:nvPr>
        </p:nvSpPr>
        <p:spPr>
          <a:xfrm>
            <a:off x="298206" y="4119869"/>
            <a:ext cx="3112552" cy="2456442"/>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userDrawn="1">
            <p:ph type="ftr" sz="quarter" idx="11"/>
          </p:nvPr>
        </p:nvSpPr>
        <p:spPr/>
        <p:txBody>
          <a:bodyPr/>
          <a:lstStyle/>
          <a:p>
            <a:endParaRPr lang="en-US" noProof="0"/>
          </a:p>
        </p:txBody>
      </p:sp>
      <p:sp>
        <p:nvSpPr>
          <p:cNvPr id="47" name="Picture Placeholder 46">
            <a:extLst>
              <a:ext uri="{FF2B5EF4-FFF2-40B4-BE49-F238E27FC236}">
                <a16:creationId xmlns:a16="http://schemas.microsoft.com/office/drawing/2014/main" id="{76C467B5-F894-4C8E-85EA-68892E97CE1C}"/>
              </a:ext>
            </a:extLst>
          </p:cNvPr>
          <p:cNvSpPr>
            <a:spLocks noGrp="1"/>
          </p:cNvSpPr>
          <p:nvPr>
            <p:ph type="pic" sz="quarter" idx="13" hasCustomPrompt="1"/>
          </p:nvPr>
        </p:nvSpPr>
        <p:spPr>
          <a:xfrm>
            <a:off x="2414060" y="578617"/>
            <a:ext cx="2546068" cy="2118396"/>
          </a:xfrm>
          <a:custGeom>
            <a:avLst/>
            <a:gdLst>
              <a:gd name="connsiteX0" fmla="*/ 1223494 w 2546068"/>
              <a:gd name="connsiteY0" fmla="*/ 0 h 2118396"/>
              <a:gd name="connsiteX1" fmla="*/ 1301645 w 2546068"/>
              <a:gd name="connsiteY1" fmla="*/ 1481 h 2118396"/>
              <a:gd name="connsiteX2" fmla="*/ 1456993 w 2546068"/>
              <a:gd name="connsiteY2" fmla="*/ 11902 h 2118396"/>
              <a:gd name="connsiteX3" fmla="*/ 1599220 w 2546068"/>
              <a:gd name="connsiteY3" fmla="*/ 34335 h 2118396"/>
              <a:gd name="connsiteX4" fmla="*/ 1729636 w 2546068"/>
              <a:gd name="connsiteY4" fmla="*/ 64429 h 2118396"/>
              <a:gd name="connsiteX5" fmla="*/ 1850510 w 2546068"/>
              <a:gd name="connsiteY5" fmla="*/ 106121 h 2118396"/>
              <a:gd name="connsiteX6" fmla="*/ 1957783 w 2546068"/>
              <a:gd name="connsiteY6" fmla="*/ 155682 h 2118396"/>
              <a:gd name="connsiteX7" fmla="*/ 2054916 w 2546068"/>
              <a:gd name="connsiteY7" fmla="*/ 211661 h 2118396"/>
              <a:gd name="connsiteX8" fmla="*/ 2145607 w 2546068"/>
              <a:gd name="connsiteY8" fmla="*/ 274682 h 2118396"/>
              <a:gd name="connsiteX9" fmla="*/ 2225800 w 2546068"/>
              <a:gd name="connsiteY9" fmla="*/ 341014 h 2118396"/>
              <a:gd name="connsiteX10" fmla="*/ 2291914 w 2546068"/>
              <a:gd name="connsiteY10" fmla="*/ 411070 h 2118396"/>
              <a:gd name="connsiteX11" fmla="*/ 2353137 w 2546068"/>
              <a:gd name="connsiteY11" fmla="*/ 485890 h 2118396"/>
              <a:gd name="connsiteX12" fmla="*/ 2405292 w 2546068"/>
              <a:gd name="connsiteY12" fmla="*/ 560705 h 2118396"/>
              <a:gd name="connsiteX13" fmla="*/ 2448261 w 2546068"/>
              <a:gd name="connsiteY13" fmla="*/ 634482 h 2118396"/>
              <a:gd name="connsiteX14" fmla="*/ 2480729 w 2546068"/>
              <a:gd name="connsiteY14" fmla="*/ 711569 h 2118396"/>
              <a:gd name="connsiteX15" fmla="*/ 2507232 w 2546068"/>
              <a:gd name="connsiteY15" fmla="*/ 784095 h 2118396"/>
              <a:gd name="connsiteX16" fmla="*/ 2526576 w 2546068"/>
              <a:gd name="connsiteY16" fmla="*/ 857447 h 2118396"/>
              <a:gd name="connsiteX17" fmla="*/ 2537805 w 2546068"/>
              <a:gd name="connsiteY17" fmla="*/ 923338 h 2118396"/>
              <a:gd name="connsiteX18" fmla="*/ 2542592 w 2546068"/>
              <a:gd name="connsiteY18" fmla="*/ 996270 h 2118396"/>
              <a:gd name="connsiteX19" fmla="*/ 2546068 w 2546068"/>
              <a:gd name="connsiteY19" fmla="*/ 1073553 h 2118396"/>
              <a:gd name="connsiteX20" fmla="*/ 2541074 w 2546068"/>
              <a:gd name="connsiteY20" fmla="*/ 1156012 h 2118396"/>
              <a:gd name="connsiteX21" fmla="*/ 2531548 w 2546068"/>
              <a:gd name="connsiteY21" fmla="*/ 1246342 h 2118396"/>
              <a:gd name="connsiteX22" fmla="*/ 2514982 w 2546068"/>
              <a:gd name="connsiteY22" fmla="*/ 1338535 h 2118396"/>
              <a:gd name="connsiteX23" fmla="*/ 2491138 w 2546068"/>
              <a:gd name="connsiteY23" fmla="*/ 1430517 h 2118396"/>
              <a:gd name="connsiteX24" fmla="*/ 2452977 w 2546068"/>
              <a:gd name="connsiteY24" fmla="*/ 1524151 h 2118396"/>
              <a:gd name="connsiteX25" fmla="*/ 2410997 w 2546068"/>
              <a:gd name="connsiteY25" fmla="*/ 1616126 h 2118396"/>
              <a:gd name="connsiteX26" fmla="*/ 2353983 w 2546068"/>
              <a:gd name="connsiteY26" fmla="*/ 1703537 h 2118396"/>
              <a:gd name="connsiteX27" fmla="*/ 2285633 w 2546068"/>
              <a:gd name="connsiteY27" fmla="*/ 1787007 h 2118396"/>
              <a:gd name="connsiteX28" fmla="*/ 2202368 w 2546068"/>
              <a:gd name="connsiteY28" fmla="*/ 1866949 h 2118396"/>
              <a:gd name="connsiteX29" fmla="*/ 2108841 w 2546068"/>
              <a:gd name="connsiteY29" fmla="*/ 1936527 h 2118396"/>
              <a:gd name="connsiteX30" fmla="*/ 2054440 w 2546068"/>
              <a:gd name="connsiteY30" fmla="*/ 1967998 h 2118396"/>
              <a:gd name="connsiteX31" fmla="*/ 1996221 w 2546068"/>
              <a:gd name="connsiteY31" fmla="*/ 1997810 h 2118396"/>
              <a:gd name="connsiteX32" fmla="*/ 1935734 w 2546068"/>
              <a:gd name="connsiteY32" fmla="*/ 2023685 h 2118396"/>
              <a:gd name="connsiteX33" fmla="*/ 1871429 w 2546068"/>
              <a:gd name="connsiteY33" fmla="*/ 2047901 h 2118396"/>
              <a:gd name="connsiteX34" fmla="*/ 1796147 w 2546068"/>
              <a:gd name="connsiteY34" fmla="*/ 2071283 h 2118396"/>
              <a:gd name="connsiteX35" fmla="*/ 1725516 w 2546068"/>
              <a:gd name="connsiteY35" fmla="*/ 2087830 h 2118396"/>
              <a:gd name="connsiteX36" fmla="*/ 1645579 w 2546068"/>
              <a:gd name="connsiteY36" fmla="*/ 2102302 h 2118396"/>
              <a:gd name="connsiteX37" fmla="*/ 1560034 w 2546068"/>
              <a:gd name="connsiteY37" fmla="*/ 2115321 h 2118396"/>
              <a:gd name="connsiteX38" fmla="*/ 1478782 w 2546068"/>
              <a:gd name="connsiteY38" fmla="*/ 2118396 h 2118396"/>
              <a:gd name="connsiteX39" fmla="*/ 1395262 w 2546068"/>
              <a:gd name="connsiteY39" fmla="*/ 2117535 h 2118396"/>
              <a:gd name="connsiteX40" fmla="*/ 1318423 w 2546068"/>
              <a:gd name="connsiteY40" fmla="*/ 2111703 h 2118396"/>
              <a:gd name="connsiteX41" fmla="*/ 1239555 w 2546068"/>
              <a:gd name="connsiteY41" fmla="*/ 2104006 h 2118396"/>
              <a:gd name="connsiteX42" fmla="*/ 1160448 w 2546068"/>
              <a:gd name="connsiteY42" fmla="*/ 2094237 h 2118396"/>
              <a:gd name="connsiteX43" fmla="*/ 1086232 w 2546068"/>
              <a:gd name="connsiteY43" fmla="*/ 2079704 h 2118396"/>
              <a:gd name="connsiteX44" fmla="*/ 1016906 w 2546068"/>
              <a:gd name="connsiteY44" fmla="*/ 2060408 h 2118396"/>
              <a:gd name="connsiteX45" fmla="*/ 947461 w 2546068"/>
              <a:gd name="connsiteY45" fmla="*/ 2040076 h 2118396"/>
              <a:gd name="connsiteX46" fmla="*/ 816325 w 2546068"/>
              <a:gd name="connsiteY46" fmla="*/ 1988020 h 2118396"/>
              <a:gd name="connsiteX47" fmla="*/ 687812 w 2546068"/>
              <a:gd name="connsiteY47" fmla="*/ 1927263 h 2118396"/>
              <a:gd name="connsiteX48" fmla="*/ 572659 w 2546068"/>
              <a:gd name="connsiteY48" fmla="*/ 1856566 h 2118396"/>
              <a:gd name="connsiteX49" fmla="*/ 467528 w 2546068"/>
              <a:gd name="connsiteY49" fmla="*/ 1778414 h 2118396"/>
              <a:gd name="connsiteX50" fmla="*/ 375877 w 2546068"/>
              <a:gd name="connsiteY50" fmla="*/ 1691359 h 2118396"/>
              <a:gd name="connsiteX51" fmla="*/ 287447 w 2546068"/>
              <a:gd name="connsiteY51" fmla="*/ 1600782 h 2118396"/>
              <a:gd name="connsiteX52" fmla="*/ 212976 w 2546068"/>
              <a:gd name="connsiteY52" fmla="*/ 1505446 h 2118396"/>
              <a:gd name="connsiteX53" fmla="*/ 149003 w 2546068"/>
              <a:gd name="connsiteY53" fmla="*/ 1406799 h 2118396"/>
              <a:gd name="connsiteX54" fmla="*/ 94218 w 2546068"/>
              <a:gd name="connsiteY54" fmla="*/ 1309191 h 2118396"/>
              <a:gd name="connsiteX55" fmla="*/ 53512 w 2546068"/>
              <a:gd name="connsiteY55" fmla="*/ 1207860 h 2118396"/>
              <a:gd name="connsiteX56" fmla="*/ 22351 w 2546068"/>
              <a:gd name="connsiteY56" fmla="*/ 1110676 h 2118396"/>
              <a:gd name="connsiteX57" fmla="*/ 7297 w 2546068"/>
              <a:gd name="connsiteY57" fmla="*/ 1011634 h 2118396"/>
              <a:gd name="connsiteX58" fmla="*/ 0 w 2546068"/>
              <a:gd name="connsiteY58" fmla="*/ 916946 h 2118396"/>
              <a:gd name="connsiteX59" fmla="*/ 3440 w 2546068"/>
              <a:gd name="connsiteY59" fmla="*/ 821019 h 2118396"/>
              <a:gd name="connsiteX60" fmla="*/ 27284 w 2546068"/>
              <a:gd name="connsiteY60" fmla="*/ 729037 h 2118396"/>
              <a:gd name="connsiteX61" fmla="*/ 59957 w 2546068"/>
              <a:gd name="connsiteY61" fmla="*/ 634986 h 2118396"/>
              <a:gd name="connsiteX62" fmla="*/ 102295 w 2546068"/>
              <a:gd name="connsiteY62" fmla="*/ 546119 h 2118396"/>
              <a:gd name="connsiteX63" fmla="*/ 161457 w 2546068"/>
              <a:gd name="connsiteY63" fmla="*/ 461610 h 2118396"/>
              <a:gd name="connsiteX64" fmla="*/ 228256 w 2546068"/>
              <a:gd name="connsiteY64" fmla="*/ 380418 h 2118396"/>
              <a:gd name="connsiteX65" fmla="*/ 306869 w 2546068"/>
              <a:gd name="connsiteY65" fmla="*/ 307312 h 2118396"/>
              <a:gd name="connsiteX66" fmla="*/ 396818 w 2546068"/>
              <a:gd name="connsiteY66" fmla="*/ 238146 h 2118396"/>
              <a:gd name="connsiteX67" fmla="*/ 500250 w 2546068"/>
              <a:gd name="connsiteY67" fmla="*/ 175824 h 2118396"/>
              <a:gd name="connsiteX68" fmla="*/ 610007 w 2546068"/>
              <a:gd name="connsiteY68" fmla="*/ 121169 h 2118396"/>
              <a:gd name="connsiteX69" fmla="*/ 729908 w 2546068"/>
              <a:gd name="connsiteY69" fmla="*/ 75842 h 2118396"/>
              <a:gd name="connsiteX70" fmla="*/ 791351 w 2546068"/>
              <a:gd name="connsiteY70" fmla="*/ 58256 h 2118396"/>
              <a:gd name="connsiteX71" fmla="*/ 856613 w 2546068"/>
              <a:gd name="connsiteY71" fmla="*/ 42328 h 2118396"/>
              <a:gd name="connsiteX72" fmla="*/ 927243 w 2546068"/>
              <a:gd name="connsiteY72" fmla="*/ 25781 h 2118396"/>
              <a:gd name="connsiteX73" fmla="*/ 998471 w 2546068"/>
              <a:gd name="connsiteY73" fmla="*/ 14414 h 2118396"/>
              <a:gd name="connsiteX74" fmla="*/ 1070058 w 2546068"/>
              <a:gd name="connsiteY74" fmla="*/ 6155 h 2118396"/>
              <a:gd name="connsiteX75" fmla="*/ 1147611 w 2546068"/>
              <a:gd name="connsiteY75" fmla="*/ 2456 h 211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546068" h="2118396">
                <a:moveTo>
                  <a:pt x="1223494" y="0"/>
                </a:moveTo>
                <a:lnTo>
                  <a:pt x="1301645" y="1481"/>
                </a:lnTo>
                <a:lnTo>
                  <a:pt x="1456993" y="11902"/>
                </a:lnTo>
                <a:lnTo>
                  <a:pt x="1599220" y="34335"/>
                </a:lnTo>
                <a:lnTo>
                  <a:pt x="1729636" y="64429"/>
                </a:lnTo>
                <a:lnTo>
                  <a:pt x="1850510" y="106121"/>
                </a:lnTo>
                <a:lnTo>
                  <a:pt x="1957783" y="155682"/>
                </a:lnTo>
                <a:lnTo>
                  <a:pt x="2054916" y="211661"/>
                </a:lnTo>
                <a:lnTo>
                  <a:pt x="2145607" y="274682"/>
                </a:lnTo>
                <a:lnTo>
                  <a:pt x="2225800" y="341014"/>
                </a:lnTo>
                <a:lnTo>
                  <a:pt x="2291914" y="411070"/>
                </a:lnTo>
                <a:lnTo>
                  <a:pt x="2353137" y="485890"/>
                </a:lnTo>
                <a:lnTo>
                  <a:pt x="2405292" y="560705"/>
                </a:lnTo>
                <a:lnTo>
                  <a:pt x="2448261" y="634482"/>
                </a:lnTo>
                <a:lnTo>
                  <a:pt x="2480729" y="711569"/>
                </a:lnTo>
                <a:lnTo>
                  <a:pt x="2507232" y="784095"/>
                </a:lnTo>
                <a:lnTo>
                  <a:pt x="2526576" y="857447"/>
                </a:lnTo>
                <a:lnTo>
                  <a:pt x="2537805" y="923338"/>
                </a:lnTo>
                <a:lnTo>
                  <a:pt x="2542592" y="996270"/>
                </a:lnTo>
                <a:lnTo>
                  <a:pt x="2546068" y="1073553"/>
                </a:lnTo>
                <a:lnTo>
                  <a:pt x="2541074" y="1156012"/>
                </a:lnTo>
                <a:lnTo>
                  <a:pt x="2531548" y="1246342"/>
                </a:lnTo>
                <a:lnTo>
                  <a:pt x="2514982" y="1338535"/>
                </a:lnTo>
                <a:lnTo>
                  <a:pt x="2491138" y="1430517"/>
                </a:lnTo>
                <a:lnTo>
                  <a:pt x="2452977" y="1524151"/>
                </a:lnTo>
                <a:lnTo>
                  <a:pt x="2410997" y="1616126"/>
                </a:lnTo>
                <a:lnTo>
                  <a:pt x="2353983" y="1703537"/>
                </a:lnTo>
                <a:lnTo>
                  <a:pt x="2285633" y="1787007"/>
                </a:lnTo>
                <a:lnTo>
                  <a:pt x="2202368" y="1866949"/>
                </a:lnTo>
                <a:lnTo>
                  <a:pt x="2108841" y="1936527"/>
                </a:lnTo>
                <a:lnTo>
                  <a:pt x="2054440" y="1967998"/>
                </a:lnTo>
                <a:lnTo>
                  <a:pt x="1996221" y="1997810"/>
                </a:lnTo>
                <a:lnTo>
                  <a:pt x="1935734" y="2023685"/>
                </a:lnTo>
                <a:lnTo>
                  <a:pt x="1871429" y="2047901"/>
                </a:lnTo>
                <a:lnTo>
                  <a:pt x="1796147" y="2071283"/>
                </a:lnTo>
                <a:lnTo>
                  <a:pt x="1725516" y="2087830"/>
                </a:lnTo>
                <a:lnTo>
                  <a:pt x="1645579" y="2102302"/>
                </a:lnTo>
                <a:lnTo>
                  <a:pt x="1560034" y="2115321"/>
                </a:lnTo>
                <a:lnTo>
                  <a:pt x="1478782" y="2118396"/>
                </a:lnTo>
                <a:lnTo>
                  <a:pt x="1395262" y="2117535"/>
                </a:lnTo>
                <a:lnTo>
                  <a:pt x="1318423" y="2111703"/>
                </a:lnTo>
                <a:lnTo>
                  <a:pt x="1239555" y="2104006"/>
                </a:lnTo>
                <a:lnTo>
                  <a:pt x="1160448" y="2094237"/>
                </a:lnTo>
                <a:lnTo>
                  <a:pt x="1086232" y="2079704"/>
                </a:lnTo>
                <a:lnTo>
                  <a:pt x="1016906" y="2060408"/>
                </a:lnTo>
                <a:lnTo>
                  <a:pt x="947461" y="2040076"/>
                </a:lnTo>
                <a:lnTo>
                  <a:pt x="816325" y="1988020"/>
                </a:lnTo>
                <a:lnTo>
                  <a:pt x="687812" y="1927263"/>
                </a:lnTo>
                <a:lnTo>
                  <a:pt x="572659" y="1856566"/>
                </a:lnTo>
                <a:lnTo>
                  <a:pt x="467528" y="1778414"/>
                </a:lnTo>
                <a:lnTo>
                  <a:pt x="375877" y="1691359"/>
                </a:lnTo>
                <a:lnTo>
                  <a:pt x="287447" y="1600782"/>
                </a:lnTo>
                <a:lnTo>
                  <a:pt x="212976" y="1505446"/>
                </a:lnTo>
                <a:lnTo>
                  <a:pt x="149003" y="1406799"/>
                </a:lnTo>
                <a:lnTo>
                  <a:pt x="94218" y="1309191"/>
                </a:lnTo>
                <a:lnTo>
                  <a:pt x="53512" y="1207860"/>
                </a:lnTo>
                <a:lnTo>
                  <a:pt x="22351" y="1110676"/>
                </a:lnTo>
                <a:lnTo>
                  <a:pt x="7297" y="1011634"/>
                </a:lnTo>
                <a:lnTo>
                  <a:pt x="0" y="916946"/>
                </a:lnTo>
                <a:lnTo>
                  <a:pt x="3440" y="821019"/>
                </a:lnTo>
                <a:lnTo>
                  <a:pt x="27284" y="729037"/>
                </a:lnTo>
                <a:lnTo>
                  <a:pt x="59957" y="634986"/>
                </a:lnTo>
                <a:lnTo>
                  <a:pt x="102295" y="546119"/>
                </a:lnTo>
                <a:lnTo>
                  <a:pt x="161457" y="461610"/>
                </a:lnTo>
                <a:lnTo>
                  <a:pt x="228256" y="380418"/>
                </a:lnTo>
                <a:lnTo>
                  <a:pt x="306869" y="307312"/>
                </a:lnTo>
                <a:lnTo>
                  <a:pt x="396818" y="238146"/>
                </a:lnTo>
                <a:lnTo>
                  <a:pt x="500250" y="175824"/>
                </a:lnTo>
                <a:lnTo>
                  <a:pt x="610007" y="121169"/>
                </a:lnTo>
                <a:lnTo>
                  <a:pt x="729908" y="75842"/>
                </a:lnTo>
                <a:lnTo>
                  <a:pt x="791351" y="58256"/>
                </a:lnTo>
                <a:lnTo>
                  <a:pt x="856613" y="42328"/>
                </a:lnTo>
                <a:lnTo>
                  <a:pt x="927243" y="25781"/>
                </a:lnTo>
                <a:lnTo>
                  <a:pt x="998471" y="14414"/>
                </a:lnTo>
                <a:lnTo>
                  <a:pt x="1070058" y="6155"/>
                </a:lnTo>
                <a:lnTo>
                  <a:pt x="1147611" y="2456"/>
                </a:lnTo>
                <a:close/>
              </a:path>
            </a:pathLst>
          </a:custGeom>
          <a:solidFill>
            <a:schemeClr val="bg1">
              <a:lumMod val="95000"/>
            </a:schemeClr>
          </a:solidFill>
        </p:spPr>
        <p:txBody>
          <a:bodyPr wrap="square" anchor="ctr">
            <a:noAutofit/>
          </a:bodyPr>
          <a:lstStyle>
            <a:lvl1pPr marL="0" indent="0" algn="ctr">
              <a:buNone/>
              <a:defRPr/>
            </a:lvl1pPr>
          </a:lstStyle>
          <a:p>
            <a:r>
              <a:rPr lang="en-US" noProof="0"/>
              <a:t>Insert image of colony flower</a:t>
            </a:r>
          </a:p>
        </p:txBody>
      </p:sp>
      <p:sp>
        <p:nvSpPr>
          <p:cNvPr id="48" name="Picture Placeholder 47">
            <a:extLst>
              <a:ext uri="{FF2B5EF4-FFF2-40B4-BE49-F238E27FC236}">
                <a16:creationId xmlns:a16="http://schemas.microsoft.com/office/drawing/2014/main" id="{D89EE316-A7DC-462C-A6F2-E287C96A5CCC}"/>
              </a:ext>
            </a:extLst>
          </p:cNvPr>
          <p:cNvSpPr>
            <a:spLocks noGrp="1"/>
          </p:cNvSpPr>
          <p:nvPr>
            <p:ph type="pic" sz="quarter" idx="14" hasCustomPrompt="1"/>
          </p:nvPr>
        </p:nvSpPr>
        <p:spPr>
          <a:xfrm>
            <a:off x="4678740" y="1733723"/>
            <a:ext cx="2787183" cy="2477324"/>
          </a:xfrm>
          <a:custGeom>
            <a:avLst/>
            <a:gdLst>
              <a:gd name="connsiteX0" fmla="*/ 1136220 w 2787183"/>
              <a:gd name="connsiteY0" fmla="*/ 0 h 2477324"/>
              <a:gd name="connsiteX1" fmla="*/ 1265919 w 2787183"/>
              <a:gd name="connsiteY1" fmla="*/ 3537 h 2477324"/>
              <a:gd name="connsiteX2" fmla="*/ 1395618 w 2787183"/>
              <a:gd name="connsiteY2" fmla="*/ 22987 h 2477324"/>
              <a:gd name="connsiteX3" fmla="*/ 1532073 w 2787183"/>
              <a:gd name="connsiteY3" fmla="*/ 51279 h 2477324"/>
              <a:gd name="connsiteX4" fmla="*/ 1665825 w 2787183"/>
              <a:gd name="connsiteY4" fmla="*/ 93718 h 2477324"/>
              <a:gd name="connsiteX5" fmla="*/ 1802279 w 2787183"/>
              <a:gd name="connsiteY5" fmla="*/ 144997 h 2477324"/>
              <a:gd name="connsiteX6" fmla="*/ 1936032 w 2787183"/>
              <a:gd name="connsiteY6" fmla="*/ 206886 h 2477324"/>
              <a:gd name="connsiteX7" fmla="*/ 2065731 w 2787183"/>
              <a:gd name="connsiteY7" fmla="*/ 282921 h 2477324"/>
              <a:gd name="connsiteX8" fmla="*/ 2191377 w 2787183"/>
              <a:gd name="connsiteY8" fmla="*/ 362492 h 2477324"/>
              <a:gd name="connsiteX9" fmla="*/ 2307566 w 2787183"/>
              <a:gd name="connsiteY9" fmla="*/ 456210 h 2477324"/>
              <a:gd name="connsiteX10" fmla="*/ 2415649 w 2787183"/>
              <a:gd name="connsiteY10" fmla="*/ 560537 h 2477324"/>
              <a:gd name="connsiteX11" fmla="*/ 2512923 w 2787183"/>
              <a:gd name="connsiteY11" fmla="*/ 679010 h 2477324"/>
              <a:gd name="connsiteX12" fmla="*/ 2599389 w 2787183"/>
              <a:gd name="connsiteY12" fmla="*/ 801019 h 2477324"/>
              <a:gd name="connsiteX13" fmla="*/ 2635867 w 2787183"/>
              <a:gd name="connsiteY13" fmla="*/ 866445 h 2477324"/>
              <a:gd name="connsiteX14" fmla="*/ 2670994 w 2787183"/>
              <a:gd name="connsiteY14" fmla="*/ 931870 h 2477324"/>
              <a:gd name="connsiteX15" fmla="*/ 2700717 w 2787183"/>
              <a:gd name="connsiteY15" fmla="*/ 1002600 h 2477324"/>
              <a:gd name="connsiteX16" fmla="*/ 2725036 w 2787183"/>
              <a:gd name="connsiteY16" fmla="*/ 1078635 h 2477324"/>
              <a:gd name="connsiteX17" fmla="*/ 2746652 w 2787183"/>
              <a:gd name="connsiteY17" fmla="*/ 1154670 h 2477324"/>
              <a:gd name="connsiteX18" fmla="*/ 2765567 w 2787183"/>
              <a:gd name="connsiteY18" fmla="*/ 1228937 h 2477324"/>
              <a:gd name="connsiteX19" fmla="*/ 2779077 w 2787183"/>
              <a:gd name="connsiteY19" fmla="*/ 1310276 h 2477324"/>
              <a:gd name="connsiteX20" fmla="*/ 2787183 w 2787183"/>
              <a:gd name="connsiteY20" fmla="*/ 1389848 h 2477324"/>
              <a:gd name="connsiteX21" fmla="*/ 2783130 w 2787183"/>
              <a:gd name="connsiteY21" fmla="*/ 1474724 h 2477324"/>
              <a:gd name="connsiteX22" fmla="*/ 2776375 w 2787183"/>
              <a:gd name="connsiteY22" fmla="*/ 1554296 h 2477324"/>
              <a:gd name="connsiteX23" fmla="*/ 2765567 w 2787183"/>
              <a:gd name="connsiteY23" fmla="*/ 1625026 h 2477324"/>
              <a:gd name="connsiteX24" fmla="*/ 2746652 w 2787183"/>
              <a:gd name="connsiteY24" fmla="*/ 1701061 h 2477324"/>
              <a:gd name="connsiteX25" fmla="*/ 2725036 w 2787183"/>
              <a:gd name="connsiteY25" fmla="*/ 1766486 h 2477324"/>
              <a:gd name="connsiteX26" fmla="*/ 2700717 w 2787183"/>
              <a:gd name="connsiteY26" fmla="*/ 1828375 h 2477324"/>
              <a:gd name="connsiteX27" fmla="*/ 2670994 w 2787183"/>
              <a:gd name="connsiteY27" fmla="*/ 1888496 h 2477324"/>
              <a:gd name="connsiteX28" fmla="*/ 2638569 w 2787183"/>
              <a:gd name="connsiteY28" fmla="*/ 1945080 h 2477324"/>
              <a:gd name="connsiteX29" fmla="*/ 2562911 w 2787183"/>
              <a:gd name="connsiteY29" fmla="*/ 2044102 h 2477324"/>
              <a:gd name="connsiteX30" fmla="*/ 2472392 w 2787183"/>
              <a:gd name="connsiteY30" fmla="*/ 2134283 h 2477324"/>
              <a:gd name="connsiteX31" fmla="*/ 2375118 w 2787183"/>
              <a:gd name="connsiteY31" fmla="*/ 2210318 h 2477324"/>
              <a:gd name="connsiteX32" fmla="*/ 2271088 w 2787183"/>
              <a:gd name="connsiteY32" fmla="*/ 2275743 h 2477324"/>
              <a:gd name="connsiteX33" fmla="*/ 2158952 w 2787183"/>
              <a:gd name="connsiteY33" fmla="*/ 2327023 h 2477324"/>
              <a:gd name="connsiteX34" fmla="*/ 2044115 w 2787183"/>
              <a:gd name="connsiteY34" fmla="*/ 2374765 h 2477324"/>
              <a:gd name="connsiteX35" fmla="*/ 1929277 w 2787183"/>
              <a:gd name="connsiteY35" fmla="*/ 2408362 h 2477324"/>
              <a:gd name="connsiteX36" fmla="*/ 1813088 w 2787183"/>
              <a:gd name="connsiteY36" fmla="*/ 2434886 h 2477324"/>
              <a:gd name="connsiteX37" fmla="*/ 1698250 w 2787183"/>
              <a:gd name="connsiteY37" fmla="*/ 2454337 h 2477324"/>
              <a:gd name="connsiteX38" fmla="*/ 1592869 w 2787183"/>
              <a:gd name="connsiteY38" fmla="*/ 2468483 h 2477324"/>
              <a:gd name="connsiteX39" fmla="*/ 1492893 w 2787183"/>
              <a:gd name="connsiteY39" fmla="*/ 2473788 h 2477324"/>
              <a:gd name="connsiteX40" fmla="*/ 1398320 w 2787183"/>
              <a:gd name="connsiteY40" fmla="*/ 2477324 h 2477324"/>
              <a:gd name="connsiteX41" fmla="*/ 1311854 w 2787183"/>
              <a:gd name="connsiteY41" fmla="*/ 2473788 h 2477324"/>
              <a:gd name="connsiteX42" fmla="*/ 1214580 w 2787183"/>
              <a:gd name="connsiteY42" fmla="*/ 2463178 h 2477324"/>
              <a:gd name="connsiteX43" fmla="*/ 1117305 w 2787183"/>
              <a:gd name="connsiteY43" fmla="*/ 2445496 h 2477324"/>
              <a:gd name="connsiteX44" fmla="*/ 1013276 w 2787183"/>
              <a:gd name="connsiteY44" fmla="*/ 2422508 h 2477324"/>
              <a:gd name="connsiteX45" fmla="*/ 911948 w 2787183"/>
              <a:gd name="connsiteY45" fmla="*/ 2388911 h 2477324"/>
              <a:gd name="connsiteX46" fmla="*/ 807919 w 2787183"/>
              <a:gd name="connsiteY46" fmla="*/ 2346473 h 2477324"/>
              <a:gd name="connsiteX47" fmla="*/ 702538 w 2787183"/>
              <a:gd name="connsiteY47" fmla="*/ 2295194 h 2477324"/>
              <a:gd name="connsiteX48" fmla="*/ 602561 w 2787183"/>
              <a:gd name="connsiteY48" fmla="*/ 2238610 h 2477324"/>
              <a:gd name="connsiteX49" fmla="*/ 505287 w 2787183"/>
              <a:gd name="connsiteY49" fmla="*/ 2167880 h 2477324"/>
              <a:gd name="connsiteX50" fmla="*/ 410715 w 2787183"/>
              <a:gd name="connsiteY50" fmla="*/ 2086540 h 2477324"/>
              <a:gd name="connsiteX51" fmla="*/ 324248 w 2787183"/>
              <a:gd name="connsiteY51" fmla="*/ 1998127 h 2477324"/>
              <a:gd name="connsiteX52" fmla="*/ 244537 w 2787183"/>
              <a:gd name="connsiteY52" fmla="*/ 1899105 h 2477324"/>
              <a:gd name="connsiteX53" fmla="*/ 172933 w 2787183"/>
              <a:gd name="connsiteY53" fmla="*/ 1785937 h 2477324"/>
              <a:gd name="connsiteX54" fmla="*/ 114838 w 2787183"/>
              <a:gd name="connsiteY54" fmla="*/ 1662159 h 2477324"/>
              <a:gd name="connsiteX55" fmla="*/ 64850 w 2787183"/>
              <a:gd name="connsiteY55" fmla="*/ 1526003 h 2477324"/>
              <a:gd name="connsiteX56" fmla="*/ 28372 w 2787183"/>
              <a:gd name="connsiteY56" fmla="*/ 1375702 h 2477324"/>
              <a:gd name="connsiteX57" fmla="*/ 14862 w 2787183"/>
              <a:gd name="connsiteY57" fmla="*/ 1299667 h 2477324"/>
              <a:gd name="connsiteX58" fmla="*/ 6755 w 2787183"/>
              <a:gd name="connsiteY58" fmla="*/ 1225400 h 2477324"/>
              <a:gd name="connsiteX59" fmla="*/ 0 w 2787183"/>
              <a:gd name="connsiteY59" fmla="*/ 1149365 h 2477324"/>
              <a:gd name="connsiteX60" fmla="*/ 0 w 2787183"/>
              <a:gd name="connsiteY60" fmla="*/ 1078635 h 2477324"/>
              <a:gd name="connsiteX61" fmla="*/ 4053 w 2787183"/>
              <a:gd name="connsiteY61" fmla="*/ 1007905 h 2477324"/>
              <a:gd name="connsiteX62" fmla="*/ 14862 w 2787183"/>
              <a:gd name="connsiteY62" fmla="*/ 937175 h 2477324"/>
              <a:gd name="connsiteX63" fmla="*/ 25670 w 2787183"/>
              <a:gd name="connsiteY63" fmla="*/ 871749 h 2477324"/>
              <a:gd name="connsiteX64" fmla="*/ 39180 w 2787183"/>
              <a:gd name="connsiteY64" fmla="*/ 809861 h 2477324"/>
              <a:gd name="connsiteX65" fmla="*/ 79711 w 2787183"/>
              <a:gd name="connsiteY65" fmla="*/ 687851 h 2477324"/>
              <a:gd name="connsiteX66" fmla="*/ 133753 w 2787183"/>
              <a:gd name="connsiteY66" fmla="*/ 574683 h 2477324"/>
              <a:gd name="connsiteX67" fmla="*/ 198602 w 2787183"/>
              <a:gd name="connsiteY67" fmla="*/ 466819 h 2477324"/>
              <a:gd name="connsiteX68" fmla="*/ 274260 w 2787183"/>
              <a:gd name="connsiteY68" fmla="*/ 371334 h 2477324"/>
              <a:gd name="connsiteX69" fmla="*/ 356673 w 2787183"/>
              <a:gd name="connsiteY69" fmla="*/ 286457 h 2477324"/>
              <a:gd name="connsiteX70" fmla="*/ 451246 w 2787183"/>
              <a:gd name="connsiteY70" fmla="*/ 212191 h 2477324"/>
              <a:gd name="connsiteX71" fmla="*/ 551222 w 2787183"/>
              <a:gd name="connsiteY71" fmla="*/ 144997 h 2477324"/>
              <a:gd name="connsiteX72" fmla="*/ 659305 w 2787183"/>
              <a:gd name="connsiteY72" fmla="*/ 93718 h 2477324"/>
              <a:gd name="connsiteX73" fmla="*/ 775494 w 2787183"/>
              <a:gd name="connsiteY73" fmla="*/ 51279 h 2477324"/>
              <a:gd name="connsiteX74" fmla="*/ 890332 w 2787183"/>
              <a:gd name="connsiteY74" fmla="*/ 17683 h 2477324"/>
              <a:gd name="connsiteX75" fmla="*/ 1013276 w 2787183"/>
              <a:gd name="connsiteY75" fmla="*/ 3537 h 247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87183" h="2477324">
                <a:moveTo>
                  <a:pt x="1136220" y="0"/>
                </a:moveTo>
                <a:lnTo>
                  <a:pt x="1265919" y="3537"/>
                </a:lnTo>
                <a:lnTo>
                  <a:pt x="1395618" y="22987"/>
                </a:lnTo>
                <a:lnTo>
                  <a:pt x="1532073" y="51279"/>
                </a:lnTo>
                <a:lnTo>
                  <a:pt x="1665825" y="93718"/>
                </a:lnTo>
                <a:lnTo>
                  <a:pt x="1802279" y="144997"/>
                </a:lnTo>
                <a:lnTo>
                  <a:pt x="1936032" y="206886"/>
                </a:lnTo>
                <a:lnTo>
                  <a:pt x="2065731" y="282921"/>
                </a:lnTo>
                <a:lnTo>
                  <a:pt x="2191377" y="362492"/>
                </a:lnTo>
                <a:lnTo>
                  <a:pt x="2307566" y="456210"/>
                </a:lnTo>
                <a:lnTo>
                  <a:pt x="2415649" y="560537"/>
                </a:lnTo>
                <a:lnTo>
                  <a:pt x="2512923" y="679010"/>
                </a:lnTo>
                <a:lnTo>
                  <a:pt x="2599389" y="801019"/>
                </a:lnTo>
                <a:lnTo>
                  <a:pt x="2635867" y="866445"/>
                </a:lnTo>
                <a:lnTo>
                  <a:pt x="2670994" y="931870"/>
                </a:lnTo>
                <a:lnTo>
                  <a:pt x="2700717" y="1002600"/>
                </a:lnTo>
                <a:lnTo>
                  <a:pt x="2725036" y="1078635"/>
                </a:lnTo>
                <a:lnTo>
                  <a:pt x="2746652" y="1154670"/>
                </a:lnTo>
                <a:lnTo>
                  <a:pt x="2765567" y="1228937"/>
                </a:lnTo>
                <a:lnTo>
                  <a:pt x="2779077" y="1310276"/>
                </a:lnTo>
                <a:lnTo>
                  <a:pt x="2787183" y="1389848"/>
                </a:lnTo>
                <a:lnTo>
                  <a:pt x="2783130" y="1474724"/>
                </a:lnTo>
                <a:lnTo>
                  <a:pt x="2776375" y="1554296"/>
                </a:lnTo>
                <a:lnTo>
                  <a:pt x="2765567" y="1625026"/>
                </a:lnTo>
                <a:lnTo>
                  <a:pt x="2746652" y="1701061"/>
                </a:lnTo>
                <a:lnTo>
                  <a:pt x="2725036" y="1766486"/>
                </a:lnTo>
                <a:lnTo>
                  <a:pt x="2700717" y="1828375"/>
                </a:lnTo>
                <a:lnTo>
                  <a:pt x="2670994" y="1888496"/>
                </a:lnTo>
                <a:lnTo>
                  <a:pt x="2638569" y="1945080"/>
                </a:lnTo>
                <a:lnTo>
                  <a:pt x="2562911" y="2044102"/>
                </a:lnTo>
                <a:lnTo>
                  <a:pt x="2472392" y="2134283"/>
                </a:lnTo>
                <a:lnTo>
                  <a:pt x="2375118" y="2210318"/>
                </a:lnTo>
                <a:lnTo>
                  <a:pt x="2271088" y="2275743"/>
                </a:lnTo>
                <a:lnTo>
                  <a:pt x="2158952" y="2327023"/>
                </a:lnTo>
                <a:lnTo>
                  <a:pt x="2044115" y="2374765"/>
                </a:lnTo>
                <a:lnTo>
                  <a:pt x="1929277" y="2408362"/>
                </a:lnTo>
                <a:lnTo>
                  <a:pt x="1813088" y="2434886"/>
                </a:lnTo>
                <a:lnTo>
                  <a:pt x="1698250" y="2454337"/>
                </a:lnTo>
                <a:lnTo>
                  <a:pt x="1592869" y="2468483"/>
                </a:lnTo>
                <a:lnTo>
                  <a:pt x="1492893" y="2473788"/>
                </a:lnTo>
                <a:lnTo>
                  <a:pt x="1398320" y="2477324"/>
                </a:lnTo>
                <a:lnTo>
                  <a:pt x="1311854" y="2473788"/>
                </a:lnTo>
                <a:lnTo>
                  <a:pt x="1214580" y="2463178"/>
                </a:lnTo>
                <a:lnTo>
                  <a:pt x="1117305" y="2445496"/>
                </a:lnTo>
                <a:lnTo>
                  <a:pt x="1013276" y="2422508"/>
                </a:lnTo>
                <a:lnTo>
                  <a:pt x="911948" y="2388911"/>
                </a:lnTo>
                <a:lnTo>
                  <a:pt x="807919" y="2346473"/>
                </a:lnTo>
                <a:lnTo>
                  <a:pt x="702538" y="2295194"/>
                </a:lnTo>
                <a:lnTo>
                  <a:pt x="602561" y="2238610"/>
                </a:lnTo>
                <a:lnTo>
                  <a:pt x="505287" y="2167880"/>
                </a:lnTo>
                <a:lnTo>
                  <a:pt x="410715" y="2086540"/>
                </a:lnTo>
                <a:lnTo>
                  <a:pt x="324248" y="1998127"/>
                </a:lnTo>
                <a:lnTo>
                  <a:pt x="244537" y="1899105"/>
                </a:lnTo>
                <a:lnTo>
                  <a:pt x="172933" y="1785937"/>
                </a:lnTo>
                <a:lnTo>
                  <a:pt x="114838" y="1662159"/>
                </a:lnTo>
                <a:lnTo>
                  <a:pt x="64850" y="1526003"/>
                </a:lnTo>
                <a:lnTo>
                  <a:pt x="28372" y="1375702"/>
                </a:lnTo>
                <a:lnTo>
                  <a:pt x="14862" y="1299667"/>
                </a:lnTo>
                <a:lnTo>
                  <a:pt x="6755" y="1225400"/>
                </a:lnTo>
                <a:lnTo>
                  <a:pt x="0" y="1149365"/>
                </a:lnTo>
                <a:lnTo>
                  <a:pt x="0" y="1078635"/>
                </a:lnTo>
                <a:lnTo>
                  <a:pt x="4053" y="1007905"/>
                </a:lnTo>
                <a:lnTo>
                  <a:pt x="14862" y="937175"/>
                </a:lnTo>
                <a:lnTo>
                  <a:pt x="25670" y="871749"/>
                </a:lnTo>
                <a:lnTo>
                  <a:pt x="39180" y="809861"/>
                </a:lnTo>
                <a:lnTo>
                  <a:pt x="79711" y="687851"/>
                </a:lnTo>
                <a:lnTo>
                  <a:pt x="133753" y="574683"/>
                </a:lnTo>
                <a:lnTo>
                  <a:pt x="198602" y="466819"/>
                </a:lnTo>
                <a:lnTo>
                  <a:pt x="274260" y="371334"/>
                </a:lnTo>
                <a:lnTo>
                  <a:pt x="356673" y="286457"/>
                </a:lnTo>
                <a:lnTo>
                  <a:pt x="451246" y="212191"/>
                </a:lnTo>
                <a:lnTo>
                  <a:pt x="551222" y="144997"/>
                </a:lnTo>
                <a:lnTo>
                  <a:pt x="659305" y="93718"/>
                </a:lnTo>
                <a:lnTo>
                  <a:pt x="775494" y="51279"/>
                </a:lnTo>
                <a:lnTo>
                  <a:pt x="890332" y="17683"/>
                </a:lnTo>
                <a:lnTo>
                  <a:pt x="1013276" y="3537"/>
                </a:lnTo>
                <a:close/>
              </a:path>
            </a:pathLst>
          </a:custGeom>
          <a:solidFill>
            <a:schemeClr val="bg1">
              <a:lumMod val="95000"/>
            </a:schemeClr>
          </a:solidFill>
        </p:spPr>
        <p:txBody>
          <a:bodyPr wrap="square" anchor="ctr">
            <a:noAutofit/>
          </a:bodyPr>
          <a:lstStyle>
            <a:lvl1pPr marL="0" indent="0" algn="ctr">
              <a:buNone/>
              <a:defRPr/>
            </a:lvl1pPr>
          </a:lstStyle>
          <a:p>
            <a:r>
              <a:rPr lang="en-US" noProof="0"/>
              <a:t>Insert image of colony bird</a:t>
            </a:r>
          </a:p>
        </p:txBody>
      </p:sp>
      <p:sp>
        <p:nvSpPr>
          <p:cNvPr id="50" name="Picture Placeholder 49">
            <a:extLst>
              <a:ext uri="{FF2B5EF4-FFF2-40B4-BE49-F238E27FC236}">
                <a16:creationId xmlns:a16="http://schemas.microsoft.com/office/drawing/2014/main" id="{F8C97492-F95E-4311-8ED2-BB505061940C}"/>
              </a:ext>
            </a:extLst>
          </p:cNvPr>
          <p:cNvSpPr>
            <a:spLocks noGrp="1"/>
          </p:cNvSpPr>
          <p:nvPr>
            <p:ph type="pic" sz="quarter" idx="15" hasCustomPrompt="1"/>
          </p:nvPr>
        </p:nvSpPr>
        <p:spPr>
          <a:xfrm>
            <a:off x="6251330" y="4753273"/>
            <a:ext cx="2651445" cy="1668624"/>
          </a:xfrm>
          <a:custGeom>
            <a:avLst/>
            <a:gdLst>
              <a:gd name="connsiteX0" fmla="*/ 1480791 w 2834809"/>
              <a:gd name="connsiteY0" fmla="*/ 0 h 1784020"/>
              <a:gd name="connsiteX1" fmla="*/ 1653730 w 2834809"/>
              <a:gd name="connsiteY1" fmla="*/ 3880 h 1784020"/>
              <a:gd name="connsiteX2" fmla="*/ 1811652 w 2834809"/>
              <a:gd name="connsiteY2" fmla="*/ 18320 h 1784020"/>
              <a:gd name="connsiteX3" fmla="*/ 1956159 w 2834809"/>
              <a:gd name="connsiteY3" fmla="*/ 39603 h 1784020"/>
              <a:gd name="connsiteX4" fmla="*/ 2089655 w 2834809"/>
              <a:gd name="connsiteY4" fmla="*/ 70984 h 1784020"/>
              <a:gd name="connsiteX5" fmla="*/ 2207733 w 2834809"/>
              <a:gd name="connsiteY5" fmla="*/ 109440 h 1784020"/>
              <a:gd name="connsiteX6" fmla="*/ 2314298 w 2834809"/>
              <a:gd name="connsiteY6" fmla="*/ 153637 h 1784020"/>
              <a:gd name="connsiteX7" fmla="*/ 2413455 w 2834809"/>
              <a:gd name="connsiteY7" fmla="*/ 203986 h 1784020"/>
              <a:gd name="connsiteX8" fmla="*/ 2500797 w 2834809"/>
              <a:gd name="connsiteY8" fmla="*/ 257463 h 1784020"/>
              <a:gd name="connsiteX9" fmla="*/ 2572319 w 2834809"/>
              <a:gd name="connsiteY9" fmla="*/ 314530 h 1784020"/>
              <a:gd name="connsiteX10" fmla="*/ 2638235 w 2834809"/>
              <a:gd name="connsiteY10" fmla="*/ 375775 h 1784020"/>
              <a:gd name="connsiteX11" fmla="*/ 2694037 w 2834809"/>
              <a:gd name="connsiteY11" fmla="*/ 437304 h 1784020"/>
              <a:gd name="connsiteX12" fmla="*/ 2739625 w 2834809"/>
              <a:gd name="connsiteY12" fmla="*/ 498247 h 1784020"/>
              <a:gd name="connsiteX13" fmla="*/ 2773398 w 2834809"/>
              <a:gd name="connsiteY13" fmla="*/ 562317 h 1784020"/>
              <a:gd name="connsiteX14" fmla="*/ 2800660 w 2834809"/>
              <a:gd name="connsiteY14" fmla="*/ 622726 h 1784020"/>
              <a:gd name="connsiteX15" fmla="*/ 2819913 w 2834809"/>
              <a:gd name="connsiteY15" fmla="*/ 684059 h 1784020"/>
              <a:gd name="connsiteX16" fmla="*/ 2830350 w 2834809"/>
              <a:gd name="connsiteY16" fmla="*/ 739347 h 1784020"/>
              <a:gd name="connsiteX17" fmla="*/ 2833380 w 2834809"/>
              <a:gd name="connsiteY17" fmla="*/ 800786 h 1784020"/>
              <a:gd name="connsiteX18" fmla="*/ 2834809 w 2834809"/>
              <a:gd name="connsiteY18" fmla="*/ 865940 h 1784020"/>
              <a:gd name="connsiteX19" fmla="*/ 2826627 w 2834809"/>
              <a:gd name="connsiteY19" fmla="*/ 935734 h 1784020"/>
              <a:gd name="connsiteX20" fmla="*/ 2813140 w 2834809"/>
              <a:gd name="connsiteY20" fmla="*/ 1012319 h 1784020"/>
              <a:gd name="connsiteX21" fmla="*/ 2791744 w 2834809"/>
              <a:gd name="connsiteY21" fmla="*/ 1090699 h 1784020"/>
              <a:gd name="connsiteX22" fmla="*/ 2762236 w 2834809"/>
              <a:gd name="connsiteY22" fmla="*/ 1169132 h 1784020"/>
              <a:gd name="connsiteX23" fmla="*/ 2716707 w 2834809"/>
              <a:gd name="connsiteY23" fmla="*/ 1249414 h 1784020"/>
              <a:gd name="connsiteX24" fmla="*/ 2666972 w 2834809"/>
              <a:gd name="connsiteY24" fmla="*/ 1328415 h 1784020"/>
              <a:gd name="connsiteX25" fmla="*/ 2600612 w 2834809"/>
              <a:gd name="connsiteY25" fmla="*/ 1404039 h 1784020"/>
              <a:gd name="connsiteX26" fmla="*/ 2521735 w 2834809"/>
              <a:gd name="connsiteY26" fmla="*/ 1476693 h 1784020"/>
              <a:gd name="connsiteX27" fmla="*/ 2426333 w 2834809"/>
              <a:gd name="connsiteY27" fmla="*/ 1546840 h 1784020"/>
              <a:gd name="connsiteX28" fmla="*/ 2319813 w 2834809"/>
              <a:gd name="connsiteY28" fmla="*/ 1608561 h 1784020"/>
              <a:gd name="connsiteX29" fmla="*/ 2258140 w 2834809"/>
              <a:gd name="connsiteY29" fmla="*/ 1636861 h 1784020"/>
              <a:gd name="connsiteX30" fmla="*/ 2192261 w 2834809"/>
              <a:gd name="connsiteY30" fmla="*/ 1663881 h 1784020"/>
              <a:gd name="connsiteX31" fmla="*/ 2123977 w 2834809"/>
              <a:gd name="connsiteY31" fmla="*/ 1687647 h 1784020"/>
              <a:gd name="connsiteX32" fmla="*/ 2051487 w 2834809"/>
              <a:gd name="connsiteY32" fmla="*/ 1710134 h 1784020"/>
              <a:gd name="connsiteX33" fmla="*/ 1966780 w 2834809"/>
              <a:gd name="connsiteY33" fmla="*/ 1732264 h 1784020"/>
              <a:gd name="connsiteX34" fmla="*/ 1887478 w 2834809"/>
              <a:gd name="connsiteY34" fmla="*/ 1748475 h 1784020"/>
              <a:gd name="connsiteX35" fmla="*/ 1797862 w 2834809"/>
              <a:gd name="connsiteY35" fmla="*/ 1763228 h 1784020"/>
              <a:gd name="connsiteX36" fmla="*/ 1702036 w 2834809"/>
              <a:gd name="connsiteY36" fmla="*/ 1776932 h 1784020"/>
              <a:gd name="connsiteX37" fmla="*/ 1611314 w 2834809"/>
              <a:gd name="connsiteY37" fmla="*/ 1782103 h 1784020"/>
              <a:gd name="connsiteX38" fmla="*/ 1518187 w 2834809"/>
              <a:gd name="connsiteY38" fmla="*/ 1784020 h 1784020"/>
              <a:gd name="connsiteX39" fmla="*/ 1432669 w 2834809"/>
              <a:gd name="connsiteY39" fmla="*/ 1781529 h 1784020"/>
              <a:gd name="connsiteX40" fmla="*/ 1344947 w 2834809"/>
              <a:gd name="connsiteY40" fmla="*/ 1777527 h 1784020"/>
              <a:gd name="connsiteX41" fmla="*/ 1257024 w 2834809"/>
              <a:gd name="connsiteY41" fmla="*/ 1771782 h 1784020"/>
              <a:gd name="connsiteX42" fmla="*/ 1174707 w 2834809"/>
              <a:gd name="connsiteY42" fmla="*/ 1761860 h 1784020"/>
              <a:gd name="connsiteX43" fmla="*/ 1097996 w 2834809"/>
              <a:gd name="connsiteY43" fmla="*/ 1747761 h 1784020"/>
              <a:gd name="connsiteX44" fmla="*/ 1021184 w 2834809"/>
              <a:gd name="connsiteY44" fmla="*/ 1732790 h 1784020"/>
              <a:gd name="connsiteX45" fmla="*/ 876569 w 2834809"/>
              <a:gd name="connsiteY45" fmla="*/ 1692982 h 1784020"/>
              <a:gd name="connsiteX46" fmla="*/ 735155 w 2834809"/>
              <a:gd name="connsiteY46" fmla="*/ 1645744 h 1784020"/>
              <a:gd name="connsiteX47" fmla="*/ 608959 w 2834809"/>
              <a:gd name="connsiteY47" fmla="*/ 1589688 h 1784020"/>
              <a:gd name="connsiteX48" fmla="*/ 494175 w 2834809"/>
              <a:gd name="connsiteY48" fmla="*/ 1527020 h 1784020"/>
              <a:gd name="connsiteX49" fmla="*/ 394710 w 2834809"/>
              <a:gd name="connsiteY49" fmla="*/ 1456405 h 1784020"/>
              <a:gd name="connsiteX50" fmla="*/ 298947 w 2834809"/>
              <a:gd name="connsiteY50" fmla="*/ 1382715 h 1784020"/>
              <a:gd name="connsiteX51" fmla="*/ 218905 w 2834809"/>
              <a:gd name="connsiteY51" fmla="*/ 1304563 h 1784020"/>
              <a:gd name="connsiteX52" fmla="*/ 150678 w 2834809"/>
              <a:gd name="connsiteY52" fmla="*/ 1223283 h 1784020"/>
              <a:gd name="connsiteX53" fmla="*/ 92664 w 2834809"/>
              <a:gd name="connsiteY53" fmla="*/ 1142590 h 1784020"/>
              <a:gd name="connsiteX54" fmla="*/ 50471 w 2834809"/>
              <a:gd name="connsiteY54" fmla="*/ 1058306 h 1784020"/>
              <a:gd name="connsiteX55" fmla="*/ 18794 w 2834809"/>
              <a:gd name="connsiteY55" fmla="*/ 977222 h 1784020"/>
              <a:gd name="connsiteX56" fmla="*/ 5141 w 2834809"/>
              <a:gd name="connsiteY56" fmla="*/ 894059 h 1784020"/>
              <a:gd name="connsiteX57" fmla="*/ 0 w 2834809"/>
              <a:gd name="connsiteY57" fmla="*/ 814327 h 1784020"/>
              <a:gd name="connsiteX58" fmla="*/ 6876 w 2834809"/>
              <a:gd name="connsiteY58" fmla="*/ 733209 h 1784020"/>
              <a:gd name="connsiteX59" fmla="*/ 36384 w 2834809"/>
              <a:gd name="connsiteY59" fmla="*/ 654775 h 1784020"/>
              <a:gd name="connsiteX60" fmla="*/ 75804 w 2834809"/>
              <a:gd name="connsiteY60" fmla="*/ 574316 h 1784020"/>
              <a:gd name="connsiteX61" fmla="*/ 125841 w 2834809"/>
              <a:gd name="connsiteY61" fmla="*/ 497927 h 1784020"/>
              <a:gd name="connsiteX62" fmla="*/ 194504 w 2834809"/>
              <a:gd name="connsiteY62" fmla="*/ 424686 h 1784020"/>
              <a:gd name="connsiteX63" fmla="*/ 271580 w 2834809"/>
              <a:gd name="connsiteY63" fmla="*/ 354005 h 1784020"/>
              <a:gd name="connsiteX64" fmla="*/ 361577 w 2834809"/>
              <a:gd name="connsiteY64" fmla="*/ 289778 h 1784020"/>
              <a:gd name="connsiteX65" fmla="*/ 464092 w 2834809"/>
              <a:gd name="connsiteY65" fmla="*/ 228519 h 1784020"/>
              <a:gd name="connsiteX66" fmla="*/ 581430 w 2834809"/>
              <a:gd name="connsiteY66" fmla="*/ 172613 h 1784020"/>
              <a:gd name="connsiteX67" fmla="*/ 705579 w 2834809"/>
              <a:gd name="connsiteY67" fmla="*/ 122981 h 1784020"/>
              <a:gd name="connsiteX68" fmla="*/ 840747 w 2834809"/>
              <a:gd name="connsiteY68" fmla="*/ 80906 h 1784020"/>
              <a:gd name="connsiteX69" fmla="*/ 909835 w 2834809"/>
              <a:gd name="connsiteY69" fmla="*/ 64108 h 1784020"/>
              <a:gd name="connsiteX70" fmla="*/ 983129 w 2834809"/>
              <a:gd name="connsiteY70" fmla="*/ 48590 h 1784020"/>
              <a:gd name="connsiteX71" fmla="*/ 1062431 w 2834809"/>
              <a:gd name="connsiteY71" fmla="*/ 32379 h 1784020"/>
              <a:gd name="connsiteX72" fmla="*/ 1142235 w 2834809"/>
              <a:gd name="connsiteY72" fmla="*/ 20524 h 1784020"/>
              <a:gd name="connsiteX73" fmla="*/ 1222341 w 2834809"/>
              <a:gd name="connsiteY73" fmla="*/ 11282 h 1784020"/>
              <a:gd name="connsiteX74" fmla="*/ 1308958 w 2834809"/>
              <a:gd name="connsiteY74" fmla="*/ 5702 h 1784020"/>
              <a:gd name="connsiteX75" fmla="*/ 1393672 w 2834809"/>
              <a:gd name="connsiteY75" fmla="*/ 1224 h 178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834809" h="1784020">
                <a:moveTo>
                  <a:pt x="1480791" y="0"/>
                </a:moveTo>
                <a:lnTo>
                  <a:pt x="1653730" y="3880"/>
                </a:lnTo>
                <a:lnTo>
                  <a:pt x="1811652" y="18320"/>
                </a:lnTo>
                <a:lnTo>
                  <a:pt x="1956159" y="39603"/>
                </a:lnTo>
                <a:lnTo>
                  <a:pt x="2089655" y="70984"/>
                </a:lnTo>
                <a:lnTo>
                  <a:pt x="2207733" y="109440"/>
                </a:lnTo>
                <a:lnTo>
                  <a:pt x="2314298" y="153637"/>
                </a:lnTo>
                <a:lnTo>
                  <a:pt x="2413455" y="203986"/>
                </a:lnTo>
                <a:lnTo>
                  <a:pt x="2500797" y="257463"/>
                </a:lnTo>
                <a:lnTo>
                  <a:pt x="2572319" y="314530"/>
                </a:lnTo>
                <a:lnTo>
                  <a:pt x="2638235" y="375775"/>
                </a:lnTo>
                <a:lnTo>
                  <a:pt x="2694037" y="437304"/>
                </a:lnTo>
                <a:lnTo>
                  <a:pt x="2739625" y="498247"/>
                </a:lnTo>
                <a:lnTo>
                  <a:pt x="2773398" y="562317"/>
                </a:lnTo>
                <a:lnTo>
                  <a:pt x="2800660" y="622726"/>
                </a:lnTo>
                <a:lnTo>
                  <a:pt x="2819913" y="684059"/>
                </a:lnTo>
                <a:lnTo>
                  <a:pt x="2830350" y="739347"/>
                </a:lnTo>
                <a:lnTo>
                  <a:pt x="2833380" y="800786"/>
                </a:lnTo>
                <a:lnTo>
                  <a:pt x="2834809" y="865940"/>
                </a:lnTo>
                <a:lnTo>
                  <a:pt x="2826627" y="935734"/>
                </a:lnTo>
                <a:lnTo>
                  <a:pt x="2813140" y="1012319"/>
                </a:lnTo>
                <a:lnTo>
                  <a:pt x="2791744" y="1090699"/>
                </a:lnTo>
                <a:lnTo>
                  <a:pt x="2762236" y="1169132"/>
                </a:lnTo>
                <a:lnTo>
                  <a:pt x="2716707" y="1249414"/>
                </a:lnTo>
                <a:lnTo>
                  <a:pt x="2666972" y="1328415"/>
                </a:lnTo>
                <a:lnTo>
                  <a:pt x="2600612" y="1404039"/>
                </a:lnTo>
                <a:lnTo>
                  <a:pt x="2521735" y="1476693"/>
                </a:lnTo>
                <a:lnTo>
                  <a:pt x="2426333" y="1546840"/>
                </a:lnTo>
                <a:lnTo>
                  <a:pt x="2319813" y="1608561"/>
                </a:lnTo>
                <a:lnTo>
                  <a:pt x="2258140" y="1636861"/>
                </a:lnTo>
                <a:lnTo>
                  <a:pt x="2192261" y="1663881"/>
                </a:lnTo>
                <a:lnTo>
                  <a:pt x="2123977" y="1687647"/>
                </a:lnTo>
                <a:lnTo>
                  <a:pt x="2051487" y="1710134"/>
                </a:lnTo>
                <a:lnTo>
                  <a:pt x="1966780" y="1732264"/>
                </a:lnTo>
                <a:lnTo>
                  <a:pt x="1887478" y="1748475"/>
                </a:lnTo>
                <a:lnTo>
                  <a:pt x="1797862" y="1763228"/>
                </a:lnTo>
                <a:lnTo>
                  <a:pt x="1702036" y="1776932"/>
                </a:lnTo>
                <a:lnTo>
                  <a:pt x="1611314" y="1782103"/>
                </a:lnTo>
                <a:lnTo>
                  <a:pt x="1518187" y="1784020"/>
                </a:lnTo>
                <a:lnTo>
                  <a:pt x="1432669" y="1781529"/>
                </a:lnTo>
                <a:lnTo>
                  <a:pt x="1344947" y="1777527"/>
                </a:lnTo>
                <a:lnTo>
                  <a:pt x="1257024" y="1771782"/>
                </a:lnTo>
                <a:lnTo>
                  <a:pt x="1174707" y="1761860"/>
                </a:lnTo>
                <a:lnTo>
                  <a:pt x="1097996" y="1747761"/>
                </a:lnTo>
                <a:lnTo>
                  <a:pt x="1021184" y="1732790"/>
                </a:lnTo>
                <a:lnTo>
                  <a:pt x="876569" y="1692982"/>
                </a:lnTo>
                <a:lnTo>
                  <a:pt x="735155" y="1645744"/>
                </a:lnTo>
                <a:lnTo>
                  <a:pt x="608959" y="1589688"/>
                </a:lnTo>
                <a:lnTo>
                  <a:pt x="494175" y="1527020"/>
                </a:lnTo>
                <a:lnTo>
                  <a:pt x="394710" y="1456405"/>
                </a:lnTo>
                <a:lnTo>
                  <a:pt x="298947" y="1382715"/>
                </a:lnTo>
                <a:lnTo>
                  <a:pt x="218905" y="1304563"/>
                </a:lnTo>
                <a:lnTo>
                  <a:pt x="150678" y="1223283"/>
                </a:lnTo>
                <a:lnTo>
                  <a:pt x="92664" y="1142590"/>
                </a:lnTo>
                <a:lnTo>
                  <a:pt x="50471" y="1058306"/>
                </a:lnTo>
                <a:lnTo>
                  <a:pt x="18794" y="977222"/>
                </a:lnTo>
                <a:lnTo>
                  <a:pt x="5141" y="894059"/>
                </a:lnTo>
                <a:lnTo>
                  <a:pt x="0" y="814327"/>
                </a:lnTo>
                <a:lnTo>
                  <a:pt x="6876" y="733209"/>
                </a:lnTo>
                <a:lnTo>
                  <a:pt x="36384" y="654775"/>
                </a:lnTo>
                <a:lnTo>
                  <a:pt x="75804" y="574316"/>
                </a:lnTo>
                <a:lnTo>
                  <a:pt x="125841" y="497927"/>
                </a:lnTo>
                <a:lnTo>
                  <a:pt x="194504" y="424686"/>
                </a:lnTo>
                <a:lnTo>
                  <a:pt x="271580" y="354005"/>
                </a:lnTo>
                <a:lnTo>
                  <a:pt x="361577" y="289778"/>
                </a:lnTo>
                <a:lnTo>
                  <a:pt x="464092" y="228519"/>
                </a:lnTo>
                <a:lnTo>
                  <a:pt x="581430" y="172613"/>
                </a:lnTo>
                <a:lnTo>
                  <a:pt x="705579" y="122981"/>
                </a:lnTo>
                <a:lnTo>
                  <a:pt x="840747" y="80906"/>
                </a:lnTo>
                <a:lnTo>
                  <a:pt x="909835" y="64108"/>
                </a:lnTo>
                <a:lnTo>
                  <a:pt x="983129" y="48590"/>
                </a:lnTo>
                <a:lnTo>
                  <a:pt x="1062431" y="32379"/>
                </a:lnTo>
                <a:lnTo>
                  <a:pt x="1142235" y="20524"/>
                </a:lnTo>
                <a:lnTo>
                  <a:pt x="1222341" y="11282"/>
                </a:lnTo>
                <a:lnTo>
                  <a:pt x="1308958" y="5702"/>
                </a:lnTo>
                <a:lnTo>
                  <a:pt x="1393672" y="1224"/>
                </a:lnTo>
                <a:close/>
              </a:path>
            </a:pathLst>
          </a:custGeom>
          <a:solidFill>
            <a:schemeClr val="bg1">
              <a:lumMod val="95000"/>
            </a:schemeClr>
          </a:solidFill>
        </p:spPr>
        <p:txBody>
          <a:bodyPr wrap="square" anchor="ctr">
            <a:noAutofit/>
          </a:bodyPr>
          <a:lstStyle>
            <a:lvl1pPr marL="0" indent="0" algn="ctr">
              <a:buNone/>
              <a:defRPr/>
            </a:lvl1pPr>
          </a:lstStyle>
          <a:p>
            <a:r>
              <a:rPr lang="en-US" noProof="0"/>
              <a:t>Insert image of colony flag</a:t>
            </a:r>
          </a:p>
        </p:txBody>
      </p:sp>
      <p:sp>
        <p:nvSpPr>
          <p:cNvPr id="51" name="Picture Placeholder 50">
            <a:extLst>
              <a:ext uri="{FF2B5EF4-FFF2-40B4-BE49-F238E27FC236}">
                <a16:creationId xmlns:a16="http://schemas.microsoft.com/office/drawing/2014/main" id="{D169D0C1-928A-42BF-9947-5C106345046C}"/>
              </a:ext>
            </a:extLst>
          </p:cNvPr>
          <p:cNvSpPr>
            <a:spLocks noGrp="1"/>
          </p:cNvSpPr>
          <p:nvPr>
            <p:ph type="pic" sz="quarter" idx="16" hasCustomPrompt="1"/>
          </p:nvPr>
        </p:nvSpPr>
        <p:spPr>
          <a:xfrm>
            <a:off x="8736513" y="3632138"/>
            <a:ext cx="2726350" cy="2002690"/>
          </a:xfrm>
          <a:custGeom>
            <a:avLst/>
            <a:gdLst>
              <a:gd name="connsiteX0" fmla="*/ 1367800 w 2726350"/>
              <a:gd name="connsiteY0" fmla="*/ 0 h 2002690"/>
              <a:gd name="connsiteX1" fmla="*/ 1460309 w 2726350"/>
              <a:gd name="connsiteY1" fmla="*/ 2859 h 2002690"/>
              <a:gd name="connsiteX2" fmla="*/ 1558103 w 2726350"/>
              <a:gd name="connsiteY2" fmla="*/ 7148 h 2002690"/>
              <a:gd name="connsiteX3" fmla="*/ 1661184 w 2726350"/>
              <a:gd name="connsiteY3" fmla="*/ 18583 h 2002690"/>
              <a:gd name="connsiteX4" fmla="*/ 1773515 w 2726350"/>
              <a:gd name="connsiteY4" fmla="*/ 34308 h 2002690"/>
              <a:gd name="connsiteX5" fmla="*/ 1887168 w 2726350"/>
              <a:gd name="connsiteY5" fmla="*/ 55750 h 2002690"/>
              <a:gd name="connsiteX6" fmla="*/ 1999499 w 2726350"/>
              <a:gd name="connsiteY6" fmla="*/ 82910 h 2002690"/>
              <a:gd name="connsiteX7" fmla="*/ 2111831 w 2726350"/>
              <a:gd name="connsiteY7" fmla="*/ 121505 h 2002690"/>
              <a:gd name="connsiteX8" fmla="*/ 2221519 w 2726350"/>
              <a:gd name="connsiteY8" fmla="*/ 162960 h 2002690"/>
              <a:gd name="connsiteX9" fmla="*/ 2323279 w 2726350"/>
              <a:gd name="connsiteY9" fmla="*/ 215850 h 2002690"/>
              <a:gd name="connsiteX10" fmla="*/ 2418430 w 2726350"/>
              <a:gd name="connsiteY10" fmla="*/ 277318 h 2002690"/>
              <a:gd name="connsiteX11" fmla="*/ 2506973 w 2726350"/>
              <a:gd name="connsiteY11" fmla="*/ 350221 h 2002690"/>
              <a:gd name="connsiteX12" fmla="*/ 2580980 w 2726350"/>
              <a:gd name="connsiteY12" fmla="*/ 430271 h 2002690"/>
              <a:gd name="connsiteX13" fmla="*/ 2612697 w 2726350"/>
              <a:gd name="connsiteY13" fmla="*/ 476014 h 2002690"/>
              <a:gd name="connsiteX14" fmla="*/ 2641771 w 2726350"/>
              <a:gd name="connsiteY14" fmla="*/ 524616 h 2002690"/>
              <a:gd name="connsiteX15" fmla="*/ 2665559 w 2726350"/>
              <a:gd name="connsiteY15" fmla="*/ 574648 h 2002690"/>
              <a:gd name="connsiteX16" fmla="*/ 2686703 w 2726350"/>
              <a:gd name="connsiteY16" fmla="*/ 627538 h 2002690"/>
              <a:gd name="connsiteX17" fmla="*/ 2705205 w 2726350"/>
              <a:gd name="connsiteY17" fmla="*/ 689006 h 2002690"/>
              <a:gd name="connsiteX18" fmla="*/ 2715778 w 2726350"/>
              <a:gd name="connsiteY18" fmla="*/ 746184 h 2002690"/>
              <a:gd name="connsiteX19" fmla="*/ 2722385 w 2726350"/>
              <a:gd name="connsiteY19" fmla="*/ 810511 h 2002690"/>
              <a:gd name="connsiteX20" fmla="*/ 2726350 w 2726350"/>
              <a:gd name="connsiteY20" fmla="*/ 879125 h 2002690"/>
              <a:gd name="connsiteX21" fmla="*/ 2718421 w 2726350"/>
              <a:gd name="connsiteY21" fmla="*/ 943452 h 2002690"/>
              <a:gd name="connsiteX22" fmla="*/ 2705205 w 2726350"/>
              <a:gd name="connsiteY22" fmla="*/ 1009207 h 2002690"/>
              <a:gd name="connsiteX23" fmla="*/ 2686703 w 2726350"/>
              <a:gd name="connsiteY23" fmla="*/ 1069245 h 2002690"/>
              <a:gd name="connsiteX24" fmla="*/ 2665559 w 2726350"/>
              <a:gd name="connsiteY24" fmla="*/ 1130712 h 2002690"/>
              <a:gd name="connsiteX25" fmla="*/ 2641771 w 2726350"/>
              <a:gd name="connsiteY25" fmla="*/ 1192180 h 2002690"/>
              <a:gd name="connsiteX26" fmla="*/ 2612697 w 2726350"/>
              <a:gd name="connsiteY26" fmla="*/ 1249359 h 2002690"/>
              <a:gd name="connsiteX27" fmla="*/ 2578337 w 2726350"/>
              <a:gd name="connsiteY27" fmla="*/ 1302249 h 2002690"/>
              <a:gd name="connsiteX28" fmla="*/ 2542655 w 2726350"/>
              <a:gd name="connsiteY28" fmla="*/ 1355139 h 2002690"/>
              <a:gd name="connsiteX29" fmla="*/ 2458076 w 2726350"/>
              <a:gd name="connsiteY29" fmla="*/ 1453773 h 2002690"/>
              <a:gd name="connsiteX30" fmla="*/ 2362925 w 2726350"/>
              <a:gd name="connsiteY30" fmla="*/ 1549548 h 2002690"/>
              <a:gd name="connsiteX31" fmla="*/ 2257201 w 2726350"/>
              <a:gd name="connsiteY31" fmla="*/ 1633887 h 2002690"/>
              <a:gd name="connsiteX32" fmla="*/ 2143548 w 2726350"/>
              <a:gd name="connsiteY32" fmla="*/ 1709649 h 2002690"/>
              <a:gd name="connsiteX33" fmla="*/ 2020644 w 2726350"/>
              <a:gd name="connsiteY33" fmla="*/ 1773975 h 2002690"/>
              <a:gd name="connsiteX34" fmla="*/ 1893776 w 2726350"/>
              <a:gd name="connsiteY34" fmla="*/ 1835442 h 2002690"/>
              <a:gd name="connsiteX35" fmla="*/ 1762943 w 2726350"/>
              <a:gd name="connsiteY35" fmla="*/ 1885474 h 2002690"/>
              <a:gd name="connsiteX36" fmla="*/ 1629467 w 2726350"/>
              <a:gd name="connsiteY36" fmla="*/ 1926928 h 2002690"/>
              <a:gd name="connsiteX37" fmla="*/ 1498633 w 2726350"/>
              <a:gd name="connsiteY37" fmla="*/ 1961236 h 2002690"/>
              <a:gd name="connsiteX38" fmla="*/ 1365157 w 2726350"/>
              <a:gd name="connsiteY38" fmla="*/ 1984107 h 2002690"/>
              <a:gd name="connsiteX39" fmla="*/ 1238289 w 2726350"/>
              <a:gd name="connsiteY39" fmla="*/ 1999831 h 2002690"/>
              <a:gd name="connsiteX40" fmla="*/ 1111420 w 2726350"/>
              <a:gd name="connsiteY40" fmla="*/ 2002690 h 2002690"/>
              <a:gd name="connsiteX41" fmla="*/ 991160 w 2726350"/>
              <a:gd name="connsiteY41" fmla="*/ 1999831 h 2002690"/>
              <a:gd name="connsiteX42" fmla="*/ 870899 w 2726350"/>
              <a:gd name="connsiteY42" fmla="*/ 1988396 h 2002690"/>
              <a:gd name="connsiteX43" fmla="*/ 758568 w 2726350"/>
              <a:gd name="connsiteY43" fmla="*/ 1961236 h 2002690"/>
              <a:gd name="connsiteX44" fmla="*/ 644915 w 2726350"/>
              <a:gd name="connsiteY44" fmla="*/ 1926928 h 2002690"/>
              <a:gd name="connsiteX45" fmla="*/ 539191 w 2726350"/>
              <a:gd name="connsiteY45" fmla="*/ 1885474 h 2002690"/>
              <a:gd name="connsiteX46" fmla="*/ 441396 w 2726350"/>
              <a:gd name="connsiteY46" fmla="*/ 1831154 h 2002690"/>
              <a:gd name="connsiteX47" fmla="*/ 348888 w 2726350"/>
              <a:gd name="connsiteY47" fmla="*/ 1771116 h 2002690"/>
              <a:gd name="connsiteX48" fmla="*/ 268274 w 2726350"/>
              <a:gd name="connsiteY48" fmla="*/ 1702501 h 2002690"/>
              <a:gd name="connsiteX49" fmla="*/ 194267 w 2726350"/>
              <a:gd name="connsiteY49" fmla="*/ 1625310 h 2002690"/>
              <a:gd name="connsiteX50" fmla="*/ 130833 w 2726350"/>
              <a:gd name="connsiteY50" fmla="*/ 1538112 h 2002690"/>
              <a:gd name="connsiteX51" fmla="*/ 77971 w 2726350"/>
              <a:gd name="connsiteY51" fmla="*/ 1446626 h 2002690"/>
              <a:gd name="connsiteX52" fmla="*/ 38325 w 2726350"/>
              <a:gd name="connsiteY52" fmla="*/ 1347992 h 2002690"/>
              <a:gd name="connsiteX53" fmla="*/ 25109 w 2726350"/>
              <a:gd name="connsiteY53" fmla="*/ 1297961 h 2002690"/>
              <a:gd name="connsiteX54" fmla="*/ 14537 w 2726350"/>
              <a:gd name="connsiteY54" fmla="*/ 1245070 h 2002690"/>
              <a:gd name="connsiteX55" fmla="*/ 3965 w 2726350"/>
              <a:gd name="connsiteY55" fmla="*/ 1187891 h 2002690"/>
              <a:gd name="connsiteX56" fmla="*/ 0 w 2726350"/>
              <a:gd name="connsiteY56" fmla="*/ 1130712 h 2002690"/>
              <a:gd name="connsiteX57" fmla="*/ 0 w 2726350"/>
              <a:gd name="connsiteY57" fmla="*/ 1073534 h 2002690"/>
              <a:gd name="connsiteX58" fmla="*/ 6608 w 2726350"/>
              <a:gd name="connsiteY58" fmla="*/ 1012066 h 2002690"/>
              <a:gd name="connsiteX59" fmla="*/ 14537 w 2726350"/>
              <a:gd name="connsiteY59" fmla="*/ 952028 h 2002690"/>
              <a:gd name="connsiteX60" fmla="*/ 27752 w 2726350"/>
              <a:gd name="connsiteY60" fmla="*/ 890561 h 2002690"/>
              <a:gd name="connsiteX61" fmla="*/ 63434 w 2726350"/>
              <a:gd name="connsiteY61" fmla="*/ 769056 h 2002690"/>
              <a:gd name="connsiteX62" fmla="*/ 112331 w 2726350"/>
              <a:gd name="connsiteY62" fmla="*/ 658987 h 2002690"/>
              <a:gd name="connsiteX63" fmla="*/ 169158 w 2726350"/>
              <a:gd name="connsiteY63" fmla="*/ 558924 h 2002690"/>
              <a:gd name="connsiteX64" fmla="*/ 239200 w 2726350"/>
              <a:gd name="connsiteY64" fmla="*/ 467437 h 2002690"/>
              <a:gd name="connsiteX65" fmla="*/ 317171 w 2726350"/>
              <a:gd name="connsiteY65" fmla="*/ 387387 h 2002690"/>
              <a:gd name="connsiteX66" fmla="*/ 401750 w 2726350"/>
              <a:gd name="connsiteY66" fmla="*/ 315913 h 2002690"/>
              <a:gd name="connsiteX67" fmla="*/ 494258 w 2726350"/>
              <a:gd name="connsiteY67" fmla="*/ 250158 h 2002690"/>
              <a:gd name="connsiteX68" fmla="*/ 589410 w 2726350"/>
              <a:gd name="connsiteY68" fmla="*/ 192979 h 2002690"/>
              <a:gd name="connsiteX69" fmla="*/ 687204 w 2726350"/>
              <a:gd name="connsiteY69" fmla="*/ 147236 h 2002690"/>
              <a:gd name="connsiteX70" fmla="*/ 790285 w 2726350"/>
              <a:gd name="connsiteY70" fmla="*/ 105781 h 2002690"/>
              <a:gd name="connsiteX71" fmla="*/ 892044 w 2726350"/>
              <a:gd name="connsiteY71" fmla="*/ 71474 h 2002690"/>
              <a:gd name="connsiteX72" fmla="*/ 991160 w 2726350"/>
              <a:gd name="connsiteY72" fmla="*/ 44314 h 2002690"/>
              <a:gd name="connsiteX73" fmla="*/ 1092919 w 2726350"/>
              <a:gd name="connsiteY73" fmla="*/ 25731 h 2002690"/>
              <a:gd name="connsiteX74" fmla="*/ 1188070 w 2726350"/>
              <a:gd name="connsiteY74" fmla="*/ 11436 h 2002690"/>
              <a:gd name="connsiteX75" fmla="*/ 1283221 w 2726350"/>
              <a:gd name="connsiteY75" fmla="*/ 2859 h 200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26350" h="2002690">
                <a:moveTo>
                  <a:pt x="1367800" y="0"/>
                </a:moveTo>
                <a:lnTo>
                  <a:pt x="1460309" y="2859"/>
                </a:lnTo>
                <a:lnTo>
                  <a:pt x="1558103" y="7148"/>
                </a:lnTo>
                <a:lnTo>
                  <a:pt x="1661184" y="18583"/>
                </a:lnTo>
                <a:lnTo>
                  <a:pt x="1773515" y="34308"/>
                </a:lnTo>
                <a:lnTo>
                  <a:pt x="1887168" y="55750"/>
                </a:lnTo>
                <a:lnTo>
                  <a:pt x="1999499" y="82910"/>
                </a:lnTo>
                <a:lnTo>
                  <a:pt x="2111831" y="121505"/>
                </a:lnTo>
                <a:lnTo>
                  <a:pt x="2221519" y="162960"/>
                </a:lnTo>
                <a:lnTo>
                  <a:pt x="2323279" y="215850"/>
                </a:lnTo>
                <a:lnTo>
                  <a:pt x="2418430" y="277318"/>
                </a:lnTo>
                <a:lnTo>
                  <a:pt x="2506973" y="350221"/>
                </a:lnTo>
                <a:lnTo>
                  <a:pt x="2580980" y="430271"/>
                </a:lnTo>
                <a:lnTo>
                  <a:pt x="2612697" y="476014"/>
                </a:lnTo>
                <a:lnTo>
                  <a:pt x="2641771" y="524616"/>
                </a:lnTo>
                <a:lnTo>
                  <a:pt x="2665559" y="574648"/>
                </a:lnTo>
                <a:lnTo>
                  <a:pt x="2686703" y="627538"/>
                </a:lnTo>
                <a:lnTo>
                  <a:pt x="2705205" y="689006"/>
                </a:lnTo>
                <a:lnTo>
                  <a:pt x="2715778" y="746184"/>
                </a:lnTo>
                <a:lnTo>
                  <a:pt x="2722385" y="810511"/>
                </a:lnTo>
                <a:lnTo>
                  <a:pt x="2726350" y="879125"/>
                </a:lnTo>
                <a:lnTo>
                  <a:pt x="2718421" y="943452"/>
                </a:lnTo>
                <a:lnTo>
                  <a:pt x="2705205" y="1009207"/>
                </a:lnTo>
                <a:lnTo>
                  <a:pt x="2686703" y="1069245"/>
                </a:lnTo>
                <a:lnTo>
                  <a:pt x="2665559" y="1130712"/>
                </a:lnTo>
                <a:lnTo>
                  <a:pt x="2641771" y="1192180"/>
                </a:lnTo>
                <a:lnTo>
                  <a:pt x="2612697" y="1249359"/>
                </a:lnTo>
                <a:lnTo>
                  <a:pt x="2578337" y="1302249"/>
                </a:lnTo>
                <a:lnTo>
                  <a:pt x="2542655" y="1355139"/>
                </a:lnTo>
                <a:lnTo>
                  <a:pt x="2458076" y="1453773"/>
                </a:lnTo>
                <a:lnTo>
                  <a:pt x="2362925" y="1549548"/>
                </a:lnTo>
                <a:lnTo>
                  <a:pt x="2257201" y="1633887"/>
                </a:lnTo>
                <a:lnTo>
                  <a:pt x="2143548" y="1709649"/>
                </a:lnTo>
                <a:lnTo>
                  <a:pt x="2020644" y="1773975"/>
                </a:lnTo>
                <a:lnTo>
                  <a:pt x="1893776" y="1835442"/>
                </a:lnTo>
                <a:lnTo>
                  <a:pt x="1762943" y="1885474"/>
                </a:lnTo>
                <a:lnTo>
                  <a:pt x="1629467" y="1926928"/>
                </a:lnTo>
                <a:lnTo>
                  <a:pt x="1498633" y="1961236"/>
                </a:lnTo>
                <a:lnTo>
                  <a:pt x="1365157" y="1984107"/>
                </a:lnTo>
                <a:lnTo>
                  <a:pt x="1238289" y="1999831"/>
                </a:lnTo>
                <a:lnTo>
                  <a:pt x="1111420" y="2002690"/>
                </a:lnTo>
                <a:lnTo>
                  <a:pt x="991160" y="1999831"/>
                </a:lnTo>
                <a:lnTo>
                  <a:pt x="870899" y="1988396"/>
                </a:lnTo>
                <a:lnTo>
                  <a:pt x="758568" y="1961236"/>
                </a:lnTo>
                <a:lnTo>
                  <a:pt x="644915" y="1926928"/>
                </a:lnTo>
                <a:lnTo>
                  <a:pt x="539191" y="1885474"/>
                </a:lnTo>
                <a:lnTo>
                  <a:pt x="441396" y="1831154"/>
                </a:lnTo>
                <a:lnTo>
                  <a:pt x="348888" y="1771116"/>
                </a:lnTo>
                <a:lnTo>
                  <a:pt x="268274" y="1702501"/>
                </a:lnTo>
                <a:lnTo>
                  <a:pt x="194267" y="1625310"/>
                </a:lnTo>
                <a:lnTo>
                  <a:pt x="130833" y="1538112"/>
                </a:lnTo>
                <a:lnTo>
                  <a:pt x="77971" y="1446626"/>
                </a:lnTo>
                <a:lnTo>
                  <a:pt x="38325" y="1347992"/>
                </a:lnTo>
                <a:lnTo>
                  <a:pt x="25109" y="1297961"/>
                </a:lnTo>
                <a:lnTo>
                  <a:pt x="14537" y="1245070"/>
                </a:lnTo>
                <a:lnTo>
                  <a:pt x="3965" y="1187891"/>
                </a:lnTo>
                <a:lnTo>
                  <a:pt x="0" y="1130712"/>
                </a:lnTo>
                <a:lnTo>
                  <a:pt x="0" y="1073534"/>
                </a:lnTo>
                <a:lnTo>
                  <a:pt x="6608" y="1012066"/>
                </a:lnTo>
                <a:lnTo>
                  <a:pt x="14537" y="952028"/>
                </a:lnTo>
                <a:lnTo>
                  <a:pt x="27752" y="890561"/>
                </a:lnTo>
                <a:lnTo>
                  <a:pt x="63434" y="769056"/>
                </a:lnTo>
                <a:lnTo>
                  <a:pt x="112331" y="658987"/>
                </a:lnTo>
                <a:lnTo>
                  <a:pt x="169158" y="558924"/>
                </a:lnTo>
                <a:lnTo>
                  <a:pt x="239200" y="467437"/>
                </a:lnTo>
                <a:lnTo>
                  <a:pt x="317171" y="387387"/>
                </a:lnTo>
                <a:lnTo>
                  <a:pt x="401750" y="315913"/>
                </a:lnTo>
                <a:lnTo>
                  <a:pt x="494258" y="250158"/>
                </a:lnTo>
                <a:lnTo>
                  <a:pt x="589410" y="192979"/>
                </a:lnTo>
                <a:lnTo>
                  <a:pt x="687204" y="147236"/>
                </a:lnTo>
                <a:lnTo>
                  <a:pt x="790285" y="105781"/>
                </a:lnTo>
                <a:lnTo>
                  <a:pt x="892044" y="71474"/>
                </a:lnTo>
                <a:lnTo>
                  <a:pt x="991160" y="44314"/>
                </a:lnTo>
                <a:lnTo>
                  <a:pt x="1092919" y="25731"/>
                </a:lnTo>
                <a:lnTo>
                  <a:pt x="1188070" y="11436"/>
                </a:lnTo>
                <a:lnTo>
                  <a:pt x="1283221" y="2859"/>
                </a:lnTo>
                <a:close/>
              </a:path>
            </a:pathLst>
          </a:custGeom>
          <a:solidFill>
            <a:schemeClr val="bg1">
              <a:lumMod val="95000"/>
            </a:schemeClr>
          </a:solidFill>
        </p:spPr>
        <p:txBody>
          <a:bodyPr wrap="square" anchor="ctr">
            <a:noAutofit/>
          </a:bodyPr>
          <a:lstStyle>
            <a:lvl1pPr marL="0" indent="0" algn="ctr">
              <a:buNone/>
              <a:defRPr/>
            </a:lvl1pPr>
          </a:lstStyle>
          <a:p>
            <a:r>
              <a:rPr lang="en-US" noProof="0"/>
              <a:t>Insert image of famous person</a:t>
            </a:r>
          </a:p>
        </p:txBody>
      </p:sp>
      <p:sp>
        <p:nvSpPr>
          <p:cNvPr id="49" name="Picture Placeholder 48">
            <a:extLst>
              <a:ext uri="{FF2B5EF4-FFF2-40B4-BE49-F238E27FC236}">
                <a16:creationId xmlns:a16="http://schemas.microsoft.com/office/drawing/2014/main" id="{C75822EB-D396-4CEF-ABDF-76D6FA179833}"/>
              </a:ext>
            </a:extLst>
          </p:cNvPr>
          <p:cNvSpPr>
            <a:spLocks noGrp="1"/>
          </p:cNvSpPr>
          <p:nvPr>
            <p:ph type="pic" sz="quarter" idx="17" hasCustomPrompt="1"/>
          </p:nvPr>
        </p:nvSpPr>
        <p:spPr>
          <a:xfrm>
            <a:off x="7378537" y="908939"/>
            <a:ext cx="3881839" cy="2851475"/>
          </a:xfrm>
          <a:custGeom>
            <a:avLst/>
            <a:gdLst>
              <a:gd name="connsiteX0" fmla="*/ 1947505 w 3881839"/>
              <a:gd name="connsiteY0" fmla="*/ 0 h 2851475"/>
              <a:gd name="connsiteX1" fmla="*/ 2079221 w 3881839"/>
              <a:gd name="connsiteY1" fmla="*/ 4071 h 2851475"/>
              <a:gd name="connsiteX2" fmla="*/ 2218462 w 3881839"/>
              <a:gd name="connsiteY2" fmla="*/ 10177 h 2851475"/>
              <a:gd name="connsiteX3" fmla="*/ 2365231 w 3881839"/>
              <a:gd name="connsiteY3" fmla="*/ 26459 h 2851475"/>
              <a:gd name="connsiteX4" fmla="*/ 2525171 w 3881839"/>
              <a:gd name="connsiteY4" fmla="*/ 48848 h 2851475"/>
              <a:gd name="connsiteX5" fmla="*/ 2686993 w 3881839"/>
              <a:gd name="connsiteY5" fmla="*/ 79377 h 2851475"/>
              <a:gd name="connsiteX6" fmla="*/ 2846933 w 3881839"/>
              <a:gd name="connsiteY6" fmla="*/ 118048 h 2851475"/>
              <a:gd name="connsiteX7" fmla="*/ 3006873 w 3881839"/>
              <a:gd name="connsiteY7" fmla="*/ 173002 h 2851475"/>
              <a:gd name="connsiteX8" fmla="*/ 3163050 w 3881839"/>
              <a:gd name="connsiteY8" fmla="*/ 232026 h 2851475"/>
              <a:gd name="connsiteX9" fmla="*/ 3307936 w 3881839"/>
              <a:gd name="connsiteY9" fmla="*/ 307333 h 2851475"/>
              <a:gd name="connsiteX10" fmla="*/ 3443415 w 3881839"/>
              <a:gd name="connsiteY10" fmla="*/ 394851 h 2851475"/>
              <a:gd name="connsiteX11" fmla="*/ 3569486 w 3881839"/>
              <a:gd name="connsiteY11" fmla="*/ 498652 h 2851475"/>
              <a:gd name="connsiteX12" fmla="*/ 3674858 w 3881839"/>
              <a:gd name="connsiteY12" fmla="*/ 612630 h 2851475"/>
              <a:gd name="connsiteX13" fmla="*/ 3720017 w 3881839"/>
              <a:gd name="connsiteY13" fmla="*/ 677760 h 2851475"/>
              <a:gd name="connsiteX14" fmla="*/ 3761414 w 3881839"/>
              <a:gd name="connsiteY14" fmla="*/ 746960 h 2851475"/>
              <a:gd name="connsiteX15" fmla="*/ 3795283 w 3881839"/>
              <a:gd name="connsiteY15" fmla="*/ 818196 h 2851475"/>
              <a:gd name="connsiteX16" fmla="*/ 3825390 w 3881839"/>
              <a:gd name="connsiteY16" fmla="*/ 893503 h 2851475"/>
              <a:gd name="connsiteX17" fmla="*/ 3851733 w 3881839"/>
              <a:gd name="connsiteY17" fmla="*/ 981021 h 2851475"/>
              <a:gd name="connsiteX18" fmla="*/ 3866786 w 3881839"/>
              <a:gd name="connsiteY18" fmla="*/ 1062434 h 2851475"/>
              <a:gd name="connsiteX19" fmla="*/ 3876194 w 3881839"/>
              <a:gd name="connsiteY19" fmla="*/ 1154023 h 2851475"/>
              <a:gd name="connsiteX20" fmla="*/ 3881839 w 3881839"/>
              <a:gd name="connsiteY20" fmla="*/ 1251718 h 2851475"/>
              <a:gd name="connsiteX21" fmla="*/ 3870549 w 3881839"/>
              <a:gd name="connsiteY21" fmla="*/ 1343307 h 2851475"/>
              <a:gd name="connsiteX22" fmla="*/ 3851733 w 3881839"/>
              <a:gd name="connsiteY22" fmla="*/ 1436932 h 2851475"/>
              <a:gd name="connsiteX23" fmla="*/ 3825390 w 3881839"/>
              <a:gd name="connsiteY23" fmla="*/ 1522415 h 2851475"/>
              <a:gd name="connsiteX24" fmla="*/ 3795283 w 3881839"/>
              <a:gd name="connsiteY24" fmla="*/ 1609934 h 2851475"/>
              <a:gd name="connsiteX25" fmla="*/ 3761414 w 3881839"/>
              <a:gd name="connsiteY25" fmla="*/ 1697452 h 2851475"/>
              <a:gd name="connsiteX26" fmla="*/ 3720017 w 3881839"/>
              <a:gd name="connsiteY26" fmla="*/ 1778865 h 2851475"/>
              <a:gd name="connsiteX27" fmla="*/ 3671094 w 3881839"/>
              <a:gd name="connsiteY27" fmla="*/ 1854171 h 2851475"/>
              <a:gd name="connsiteX28" fmla="*/ 3620290 w 3881839"/>
              <a:gd name="connsiteY28" fmla="*/ 1929478 h 2851475"/>
              <a:gd name="connsiteX29" fmla="*/ 3499864 w 3881839"/>
              <a:gd name="connsiteY29" fmla="*/ 2069915 h 2851475"/>
              <a:gd name="connsiteX30" fmla="*/ 3364386 w 3881839"/>
              <a:gd name="connsiteY30" fmla="*/ 2206281 h 2851475"/>
              <a:gd name="connsiteX31" fmla="*/ 3213854 w 3881839"/>
              <a:gd name="connsiteY31" fmla="*/ 2326364 h 2851475"/>
              <a:gd name="connsiteX32" fmla="*/ 3052032 w 3881839"/>
              <a:gd name="connsiteY32" fmla="*/ 2434236 h 2851475"/>
              <a:gd name="connsiteX33" fmla="*/ 2877039 w 3881839"/>
              <a:gd name="connsiteY33" fmla="*/ 2525825 h 2851475"/>
              <a:gd name="connsiteX34" fmla="*/ 2696401 w 3881839"/>
              <a:gd name="connsiteY34" fmla="*/ 2613343 h 2851475"/>
              <a:gd name="connsiteX35" fmla="*/ 2510118 w 3881839"/>
              <a:gd name="connsiteY35" fmla="*/ 2684579 h 2851475"/>
              <a:gd name="connsiteX36" fmla="*/ 2320072 w 3881839"/>
              <a:gd name="connsiteY36" fmla="*/ 2743603 h 2851475"/>
              <a:gd name="connsiteX37" fmla="*/ 2133788 w 3881839"/>
              <a:gd name="connsiteY37" fmla="*/ 2792451 h 2851475"/>
              <a:gd name="connsiteX38" fmla="*/ 1943742 w 3881839"/>
              <a:gd name="connsiteY38" fmla="*/ 2825016 h 2851475"/>
              <a:gd name="connsiteX39" fmla="*/ 1763104 w 3881839"/>
              <a:gd name="connsiteY39" fmla="*/ 2847404 h 2851475"/>
              <a:gd name="connsiteX40" fmla="*/ 1582466 w 3881839"/>
              <a:gd name="connsiteY40" fmla="*/ 2851475 h 2851475"/>
              <a:gd name="connsiteX41" fmla="*/ 1411236 w 3881839"/>
              <a:gd name="connsiteY41" fmla="*/ 2847404 h 2851475"/>
              <a:gd name="connsiteX42" fmla="*/ 1240006 w 3881839"/>
              <a:gd name="connsiteY42" fmla="*/ 2831122 h 2851475"/>
              <a:gd name="connsiteX43" fmla="*/ 1080066 w 3881839"/>
              <a:gd name="connsiteY43" fmla="*/ 2792451 h 2851475"/>
              <a:gd name="connsiteX44" fmla="*/ 918244 w 3881839"/>
              <a:gd name="connsiteY44" fmla="*/ 2743603 h 2851475"/>
              <a:gd name="connsiteX45" fmla="*/ 767712 w 3881839"/>
              <a:gd name="connsiteY45" fmla="*/ 2684579 h 2851475"/>
              <a:gd name="connsiteX46" fmla="*/ 628471 w 3881839"/>
              <a:gd name="connsiteY46" fmla="*/ 2607237 h 2851475"/>
              <a:gd name="connsiteX47" fmla="*/ 496755 w 3881839"/>
              <a:gd name="connsiteY47" fmla="*/ 2521754 h 2851475"/>
              <a:gd name="connsiteX48" fmla="*/ 381975 w 3881839"/>
              <a:gd name="connsiteY48" fmla="*/ 2424059 h 2851475"/>
              <a:gd name="connsiteX49" fmla="*/ 276602 w 3881839"/>
              <a:gd name="connsiteY49" fmla="*/ 2314152 h 2851475"/>
              <a:gd name="connsiteX50" fmla="*/ 186283 w 3881839"/>
              <a:gd name="connsiteY50" fmla="*/ 2189998 h 2851475"/>
              <a:gd name="connsiteX51" fmla="*/ 111017 w 3881839"/>
              <a:gd name="connsiteY51" fmla="*/ 2059738 h 2851475"/>
              <a:gd name="connsiteX52" fmla="*/ 54568 w 3881839"/>
              <a:gd name="connsiteY52" fmla="*/ 1919301 h 2851475"/>
              <a:gd name="connsiteX53" fmla="*/ 35752 w 3881839"/>
              <a:gd name="connsiteY53" fmla="*/ 1848065 h 2851475"/>
              <a:gd name="connsiteX54" fmla="*/ 20698 w 3881839"/>
              <a:gd name="connsiteY54" fmla="*/ 1772759 h 2851475"/>
              <a:gd name="connsiteX55" fmla="*/ 5645 w 3881839"/>
              <a:gd name="connsiteY55" fmla="*/ 1691346 h 2851475"/>
              <a:gd name="connsiteX56" fmla="*/ 0 w 3881839"/>
              <a:gd name="connsiteY56" fmla="*/ 1609934 h 2851475"/>
              <a:gd name="connsiteX57" fmla="*/ 0 w 3881839"/>
              <a:gd name="connsiteY57" fmla="*/ 1528521 h 2851475"/>
              <a:gd name="connsiteX58" fmla="*/ 9408 w 3881839"/>
              <a:gd name="connsiteY58" fmla="*/ 1441003 h 2851475"/>
              <a:gd name="connsiteX59" fmla="*/ 20698 w 3881839"/>
              <a:gd name="connsiteY59" fmla="*/ 1355519 h 2851475"/>
              <a:gd name="connsiteX60" fmla="*/ 39515 w 3881839"/>
              <a:gd name="connsiteY60" fmla="*/ 1268001 h 2851475"/>
              <a:gd name="connsiteX61" fmla="*/ 90319 w 3881839"/>
              <a:gd name="connsiteY61" fmla="*/ 1094999 h 2851475"/>
              <a:gd name="connsiteX62" fmla="*/ 159940 w 3881839"/>
              <a:gd name="connsiteY62" fmla="*/ 938280 h 2851475"/>
              <a:gd name="connsiteX63" fmla="*/ 240851 w 3881839"/>
              <a:gd name="connsiteY63" fmla="*/ 795808 h 2851475"/>
              <a:gd name="connsiteX64" fmla="*/ 340578 w 3881839"/>
              <a:gd name="connsiteY64" fmla="*/ 665548 h 2851475"/>
              <a:gd name="connsiteX65" fmla="*/ 451596 w 3881839"/>
              <a:gd name="connsiteY65" fmla="*/ 551570 h 2851475"/>
              <a:gd name="connsiteX66" fmla="*/ 572021 w 3881839"/>
              <a:gd name="connsiteY66" fmla="*/ 449805 h 2851475"/>
              <a:gd name="connsiteX67" fmla="*/ 703736 w 3881839"/>
              <a:gd name="connsiteY67" fmla="*/ 356180 h 2851475"/>
              <a:gd name="connsiteX68" fmla="*/ 839215 w 3881839"/>
              <a:gd name="connsiteY68" fmla="*/ 274768 h 2851475"/>
              <a:gd name="connsiteX69" fmla="*/ 978457 w 3881839"/>
              <a:gd name="connsiteY69" fmla="*/ 209637 h 2851475"/>
              <a:gd name="connsiteX70" fmla="*/ 1125225 w 3881839"/>
              <a:gd name="connsiteY70" fmla="*/ 150613 h 2851475"/>
              <a:gd name="connsiteX71" fmla="*/ 1270112 w 3881839"/>
              <a:gd name="connsiteY71" fmla="*/ 101766 h 2851475"/>
              <a:gd name="connsiteX72" fmla="*/ 1411236 w 3881839"/>
              <a:gd name="connsiteY72" fmla="*/ 63095 h 2851475"/>
              <a:gd name="connsiteX73" fmla="*/ 1556123 w 3881839"/>
              <a:gd name="connsiteY73" fmla="*/ 36636 h 2851475"/>
              <a:gd name="connsiteX74" fmla="*/ 1691601 w 3881839"/>
              <a:gd name="connsiteY74" fmla="*/ 16283 h 2851475"/>
              <a:gd name="connsiteX75" fmla="*/ 1827080 w 3881839"/>
              <a:gd name="connsiteY75" fmla="*/ 4071 h 285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881839" h="2851475">
                <a:moveTo>
                  <a:pt x="1947505" y="0"/>
                </a:moveTo>
                <a:lnTo>
                  <a:pt x="2079221" y="4071"/>
                </a:lnTo>
                <a:lnTo>
                  <a:pt x="2218462" y="10177"/>
                </a:lnTo>
                <a:lnTo>
                  <a:pt x="2365231" y="26459"/>
                </a:lnTo>
                <a:lnTo>
                  <a:pt x="2525171" y="48848"/>
                </a:lnTo>
                <a:lnTo>
                  <a:pt x="2686993" y="79377"/>
                </a:lnTo>
                <a:lnTo>
                  <a:pt x="2846933" y="118048"/>
                </a:lnTo>
                <a:lnTo>
                  <a:pt x="3006873" y="173002"/>
                </a:lnTo>
                <a:lnTo>
                  <a:pt x="3163050" y="232026"/>
                </a:lnTo>
                <a:lnTo>
                  <a:pt x="3307936" y="307333"/>
                </a:lnTo>
                <a:lnTo>
                  <a:pt x="3443415" y="394851"/>
                </a:lnTo>
                <a:lnTo>
                  <a:pt x="3569486" y="498652"/>
                </a:lnTo>
                <a:lnTo>
                  <a:pt x="3674858" y="612630"/>
                </a:lnTo>
                <a:lnTo>
                  <a:pt x="3720017" y="677760"/>
                </a:lnTo>
                <a:lnTo>
                  <a:pt x="3761414" y="746960"/>
                </a:lnTo>
                <a:lnTo>
                  <a:pt x="3795283" y="818196"/>
                </a:lnTo>
                <a:lnTo>
                  <a:pt x="3825390" y="893503"/>
                </a:lnTo>
                <a:lnTo>
                  <a:pt x="3851733" y="981021"/>
                </a:lnTo>
                <a:lnTo>
                  <a:pt x="3866786" y="1062434"/>
                </a:lnTo>
                <a:lnTo>
                  <a:pt x="3876194" y="1154023"/>
                </a:lnTo>
                <a:lnTo>
                  <a:pt x="3881839" y="1251718"/>
                </a:lnTo>
                <a:lnTo>
                  <a:pt x="3870549" y="1343307"/>
                </a:lnTo>
                <a:lnTo>
                  <a:pt x="3851733" y="1436932"/>
                </a:lnTo>
                <a:lnTo>
                  <a:pt x="3825390" y="1522415"/>
                </a:lnTo>
                <a:lnTo>
                  <a:pt x="3795283" y="1609934"/>
                </a:lnTo>
                <a:lnTo>
                  <a:pt x="3761414" y="1697452"/>
                </a:lnTo>
                <a:lnTo>
                  <a:pt x="3720017" y="1778865"/>
                </a:lnTo>
                <a:lnTo>
                  <a:pt x="3671094" y="1854171"/>
                </a:lnTo>
                <a:lnTo>
                  <a:pt x="3620290" y="1929478"/>
                </a:lnTo>
                <a:lnTo>
                  <a:pt x="3499864" y="2069915"/>
                </a:lnTo>
                <a:lnTo>
                  <a:pt x="3364386" y="2206281"/>
                </a:lnTo>
                <a:lnTo>
                  <a:pt x="3213854" y="2326364"/>
                </a:lnTo>
                <a:lnTo>
                  <a:pt x="3052032" y="2434236"/>
                </a:lnTo>
                <a:lnTo>
                  <a:pt x="2877039" y="2525825"/>
                </a:lnTo>
                <a:lnTo>
                  <a:pt x="2696401" y="2613343"/>
                </a:lnTo>
                <a:lnTo>
                  <a:pt x="2510118" y="2684579"/>
                </a:lnTo>
                <a:lnTo>
                  <a:pt x="2320072" y="2743603"/>
                </a:lnTo>
                <a:lnTo>
                  <a:pt x="2133788" y="2792451"/>
                </a:lnTo>
                <a:lnTo>
                  <a:pt x="1943742" y="2825016"/>
                </a:lnTo>
                <a:lnTo>
                  <a:pt x="1763104" y="2847404"/>
                </a:lnTo>
                <a:lnTo>
                  <a:pt x="1582466" y="2851475"/>
                </a:lnTo>
                <a:lnTo>
                  <a:pt x="1411236" y="2847404"/>
                </a:lnTo>
                <a:lnTo>
                  <a:pt x="1240006" y="2831122"/>
                </a:lnTo>
                <a:lnTo>
                  <a:pt x="1080066" y="2792451"/>
                </a:lnTo>
                <a:lnTo>
                  <a:pt x="918244" y="2743603"/>
                </a:lnTo>
                <a:lnTo>
                  <a:pt x="767712" y="2684579"/>
                </a:lnTo>
                <a:lnTo>
                  <a:pt x="628471" y="2607237"/>
                </a:lnTo>
                <a:lnTo>
                  <a:pt x="496755" y="2521754"/>
                </a:lnTo>
                <a:lnTo>
                  <a:pt x="381975" y="2424059"/>
                </a:lnTo>
                <a:lnTo>
                  <a:pt x="276602" y="2314152"/>
                </a:lnTo>
                <a:lnTo>
                  <a:pt x="186283" y="2189998"/>
                </a:lnTo>
                <a:lnTo>
                  <a:pt x="111017" y="2059738"/>
                </a:lnTo>
                <a:lnTo>
                  <a:pt x="54568" y="1919301"/>
                </a:lnTo>
                <a:lnTo>
                  <a:pt x="35752" y="1848065"/>
                </a:lnTo>
                <a:lnTo>
                  <a:pt x="20698" y="1772759"/>
                </a:lnTo>
                <a:lnTo>
                  <a:pt x="5645" y="1691346"/>
                </a:lnTo>
                <a:lnTo>
                  <a:pt x="0" y="1609934"/>
                </a:lnTo>
                <a:lnTo>
                  <a:pt x="0" y="1528521"/>
                </a:lnTo>
                <a:lnTo>
                  <a:pt x="9408" y="1441003"/>
                </a:lnTo>
                <a:lnTo>
                  <a:pt x="20698" y="1355519"/>
                </a:lnTo>
                <a:lnTo>
                  <a:pt x="39515" y="1268001"/>
                </a:lnTo>
                <a:lnTo>
                  <a:pt x="90319" y="1094999"/>
                </a:lnTo>
                <a:lnTo>
                  <a:pt x="159940" y="938280"/>
                </a:lnTo>
                <a:lnTo>
                  <a:pt x="240851" y="795808"/>
                </a:lnTo>
                <a:lnTo>
                  <a:pt x="340578" y="665548"/>
                </a:lnTo>
                <a:lnTo>
                  <a:pt x="451596" y="551570"/>
                </a:lnTo>
                <a:lnTo>
                  <a:pt x="572021" y="449805"/>
                </a:lnTo>
                <a:lnTo>
                  <a:pt x="703736" y="356180"/>
                </a:lnTo>
                <a:lnTo>
                  <a:pt x="839215" y="274768"/>
                </a:lnTo>
                <a:lnTo>
                  <a:pt x="978457" y="209637"/>
                </a:lnTo>
                <a:lnTo>
                  <a:pt x="1125225" y="150613"/>
                </a:lnTo>
                <a:lnTo>
                  <a:pt x="1270112" y="101766"/>
                </a:lnTo>
                <a:lnTo>
                  <a:pt x="1411236" y="63095"/>
                </a:lnTo>
                <a:lnTo>
                  <a:pt x="1556123" y="36636"/>
                </a:lnTo>
                <a:lnTo>
                  <a:pt x="1691601" y="16283"/>
                </a:lnTo>
                <a:lnTo>
                  <a:pt x="1827080" y="4071"/>
                </a:lnTo>
                <a:close/>
              </a:path>
            </a:pathLst>
          </a:custGeom>
          <a:solidFill>
            <a:schemeClr val="bg1">
              <a:lumMod val="95000"/>
            </a:schemeClr>
          </a:solidFill>
        </p:spPr>
        <p:txBody>
          <a:bodyPr wrap="square" anchor="ctr">
            <a:noAutofit/>
          </a:bodyPr>
          <a:lstStyle>
            <a:lvl1pPr marL="0" indent="0" algn="ctr">
              <a:buNone/>
              <a:defRPr/>
            </a:lvl1pPr>
          </a:lstStyle>
          <a:p>
            <a:r>
              <a:rPr lang="en-US" noProof="0"/>
              <a:t>Insert image of colony tree</a:t>
            </a:r>
          </a:p>
        </p:txBody>
      </p:sp>
      <p:sp>
        <p:nvSpPr>
          <p:cNvPr id="7" name="Text Placeholder 6">
            <a:extLst>
              <a:ext uri="{FF2B5EF4-FFF2-40B4-BE49-F238E27FC236}">
                <a16:creationId xmlns:a16="http://schemas.microsoft.com/office/drawing/2014/main" id="{0CD626C9-ABA8-4D44-A611-C2D8E0BB87A2}"/>
              </a:ext>
            </a:extLst>
          </p:cNvPr>
          <p:cNvSpPr>
            <a:spLocks noGrp="1"/>
          </p:cNvSpPr>
          <p:nvPr>
            <p:ph type="body" sz="quarter" idx="18" hasCustomPrompt="1"/>
          </p:nvPr>
        </p:nvSpPr>
        <p:spPr>
          <a:xfrm>
            <a:off x="2947892" y="2697163"/>
            <a:ext cx="1482916" cy="320675"/>
          </a:xfrm>
        </p:spPr>
        <p:txBody>
          <a:bodyPr/>
          <a:lstStyle>
            <a:lvl1pPr marL="0" indent="0" algn="ctr">
              <a:buNone/>
              <a:defRPr sz="1600"/>
            </a:lvl1pPr>
          </a:lstStyle>
          <a:p>
            <a:pPr lvl="0"/>
            <a:r>
              <a:rPr lang="en-US" noProof="0"/>
              <a:t>Caption</a:t>
            </a:r>
          </a:p>
        </p:txBody>
      </p:sp>
      <p:sp>
        <p:nvSpPr>
          <p:cNvPr id="38" name="Text Placeholder 6">
            <a:extLst>
              <a:ext uri="{FF2B5EF4-FFF2-40B4-BE49-F238E27FC236}">
                <a16:creationId xmlns:a16="http://schemas.microsoft.com/office/drawing/2014/main" id="{53570E39-001F-4786-9E8E-0BD4D32189FE}"/>
              </a:ext>
            </a:extLst>
          </p:cNvPr>
          <p:cNvSpPr>
            <a:spLocks noGrp="1"/>
          </p:cNvSpPr>
          <p:nvPr>
            <p:ph type="body" sz="quarter" idx="19" hasCustomPrompt="1"/>
          </p:nvPr>
        </p:nvSpPr>
        <p:spPr>
          <a:xfrm>
            <a:off x="5389641" y="4227810"/>
            <a:ext cx="1482916" cy="320675"/>
          </a:xfrm>
        </p:spPr>
        <p:txBody>
          <a:bodyPr/>
          <a:lstStyle>
            <a:lvl1pPr marL="0" indent="0" algn="ctr">
              <a:buNone/>
              <a:defRPr sz="1600"/>
            </a:lvl1pPr>
          </a:lstStyle>
          <a:p>
            <a:pPr lvl="0"/>
            <a:r>
              <a:rPr lang="en-US" noProof="0"/>
              <a:t>Caption</a:t>
            </a:r>
          </a:p>
        </p:txBody>
      </p:sp>
      <p:sp>
        <p:nvSpPr>
          <p:cNvPr id="39" name="Text Placeholder 6">
            <a:extLst>
              <a:ext uri="{FF2B5EF4-FFF2-40B4-BE49-F238E27FC236}">
                <a16:creationId xmlns:a16="http://schemas.microsoft.com/office/drawing/2014/main" id="{A65B1D66-0C8D-478A-92E1-090A20AB1B9B}"/>
              </a:ext>
            </a:extLst>
          </p:cNvPr>
          <p:cNvSpPr>
            <a:spLocks noGrp="1"/>
          </p:cNvSpPr>
          <p:nvPr>
            <p:ph type="body" sz="quarter" idx="20" hasCustomPrompt="1"/>
          </p:nvPr>
        </p:nvSpPr>
        <p:spPr>
          <a:xfrm>
            <a:off x="7521862" y="3760414"/>
            <a:ext cx="1482916" cy="320675"/>
          </a:xfrm>
        </p:spPr>
        <p:txBody>
          <a:bodyPr/>
          <a:lstStyle>
            <a:lvl1pPr marL="0" indent="0" algn="r">
              <a:buNone/>
              <a:defRPr sz="1600"/>
            </a:lvl1pPr>
          </a:lstStyle>
          <a:p>
            <a:pPr lvl="0"/>
            <a:r>
              <a:rPr lang="en-US" noProof="0"/>
              <a:t>Caption</a:t>
            </a:r>
          </a:p>
        </p:txBody>
      </p:sp>
      <p:sp>
        <p:nvSpPr>
          <p:cNvPr id="40" name="Text Placeholder 6">
            <a:extLst>
              <a:ext uri="{FF2B5EF4-FFF2-40B4-BE49-F238E27FC236}">
                <a16:creationId xmlns:a16="http://schemas.microsoft.com/office/drawing/2014/main" id="{36887A15-7708-487E-8970-C03AC543C97B}"/>
              </a:ext>
            </a:extLst>
          </p:cNvPr>
          <p:cNvSpPr>
            <a:spLocks noGrp="1"/>
          </p:cNvSpPr>
          <p:nvPr>
            <p:ph type="body" sz="quarter" idx="21" hasCustomPrompt="1"/>
          </p:nvPr>
        </p:nvSpPr>
        <p:spPr>
          <a:xfrm>
            <a:off x="9304941" y="5672658"/>
            <a:ext cx="1482916" cy="320675"/>
          </a:xfrm>
        </p:spPr>
        <p:txBody>
          <a:bodyPr/>
          <a:lstStyle>
            <a:lvl1pPr marL="0" indent="0" algn="ctr">
              <a:buNone/>
              <a:defRPr sz="1600"/>
            </a:lvl1pPr>
          </a:lstStyle>
          <a:p>
            <a:pPr lvl="0"/>
            <a:r>
              <a:rPr lang="en-US" noProof="0"/>
              <a:t>Caption</a:t>
            </a:r>
          </a:p>
        </p:txBody>
      </p:sp>
      <p:sp>
        <p:nvSpPr>
          <p:cNvPr id="41" name="Text Placeholder 6">
            <a:extLst>
              <a:ext uri="{FF2B5EF4-FFF2-40B4-BE49-F238E27FC236}">
                <a16:creationId xmlns:a16="http://schemas.microsoft.com/office/drawing/2014/main" id="{7FFE2697-2CBC-40EB-901A-E5DDFECDE410}"/>
              </a:ext>
            </a:extLst>
          </p:cNvPr>
          <p:cNvSpPr>
            <a:spLocks noGrp="1"/>
          </p:cNvSpPr>
          <p:nvPr>
            <p:ph type="body" sz="quarter" idx="22" hasCustomPrompt="1"/>
          </p:nvPr>
        </p:nvSpPr>
        <p:spPr>
          <a:xfrm>
            <a:off x="6911784" y="6438660"/>
            <a:ext cx="1482916" cy="320675"/>
          </a:xfrm>
        </p:spPr>
        <p:txBody>
          <a:bodyPr/>
          <a:lstStyle>
            <a:lvl1pPr marL="0" indent="0" algn="ctr">
              <a:buNone/>
              <a:defRPr sz="1600"/>
            </a:lvl1pPr>
          </a:lstStyle>
          <a:p>
            <a:pPr lvl="0"/>
            <a:r>
              <a:rPr lang="en-US" noProof="0"/>
              <a:t>Caption</a:t>
            </a:r>
          </a:p>
        </p:txBody>
      </p:sp>
    </p:spTree>
    <p:extLst>
      <p:ext uri="{BB962C8B-B14F-4D97-AF65-F5344CB8AC3E}">
        <p14:creationId xmlns:p14="http://schemas.microsoft.com/office/powerpoint/2010/main" val="292875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Autofit/>
          </a:bodyPr>
          <a:lstStyle/>
          <a:p>
            <a:r>
              <a:rPr lang="en-US" noProof="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90A2B57-AC62-4574-AC7D-7953A169D2FB}" type="datetimeFigureOut">
              <a:rPr lang="en-US" noProof="0" smtClean="0"/>
              <a:t>1/14/2026</a:t>
            </a:fld>
            <a:endParaRPr lang="en-US" noProof="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noProof="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204E297-2C47-40A4-842B-FD18E4874900}" type="slidenum">
              <a:rPr lang="en-US" noProof="0" smtClean="0"/>
              <a:t>‹#›</a:t>
            </a:fld>
            <a:endParaRPr lang="en-US" noProof="0"/>
          </a:p>
        </p:txBody>
      </p:sp>
    </p:spTree>
    <p:extLst>
      <p:ext uri="{BB962C8B-B14F-4D97-AF65-F5344CB8AC3E}">
        <p14:creationId xmlns:p14="http://schemas.microsoft.com/office/powerpoint/2010/main" val="467586356"/>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9" r:id="rId12"/>
    <p:sldLayoutId id="2147484144" r:id="rId13"/>
    <p:sldLayoutId id="2147484145" r:id="rId14"/>
    <p:sldLayoutId id="2147484147" r:id="rId15"/>
    <p:sldLayoutId id="2147484148" r:id="rId16"/>
    <p:sldLayoutId id="2147484146" r:id="rId17"/>
    <p:sldLayoutId id="2147484150" r:id="rId18"/>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mailto:jhurlock@chesla.org" TargetMode="External"/><Relationship Id="rId3" Type="http://schemas.openxmlformats.org/officeDocument/2006/relationships/hyperlink" Target="https://go.microsoft.com/fwlink/?linkid=2007348" TargetMode="External"/><Relationship Id="rId7" Type="http://schemas.openxmlformats.org/officeDocument/2006/relationships/hyperlink" Target="https://thecollegeinvestor.com/newsletter"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www.studentaid.gov/loan-simulator" TargetMode="External"/><Relationship Id="rId5" Type="http://schemas.openxmlformats.org/officeDocument/2006/relationships/hyperlink" Target="http://www.studentaid.gov/pslf" TargetMode="External"/><Relationship Id="rId4" Type="http://schemas.openxmlformats.org/officeDocument/2006/relationships/hyperlink" Target="mailto:shanlon@risl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go.microsoft.com/fwlink/?linkid=2007348"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70B9-915D-490C-8F1C-D0FFE057C474}"/>
              </a:ext>
            </a:extLst>
          </p:cNvPr>
          <p:cNvSpPr>
            <a:spLocks noGrp="1"/>
          </p:cNvSpPr>
          <p:nvPr>
            <p:ph type="ctrTitle"/>
          </p:nvPr>
        </p:nvSpPr>
        <p:spPr/>
        <p:txBody>
          <a:bodyPr/>
          <a:lstStyle/>
          <a:p>
            <a:r>
              <a:rPr lang="en-US" dirty="0"/>
              <a:t>Latest Federal Student Loan Repayment Update</a:t>
            </a:r>
            <a:endParaRPr lang="en-US" noProof="0" dirty="0"/>
          </a:p>
        </p:txBody>
      </p:sp>
      <p:sp>
        <p:nvSpPr>
          <p:cNvPr id="3" name="Subtitle 2">
            <a:extLst>
              <a:ext uri="{FF2B5EF4-FFF2-40B4-BE49-F238E27FC236}">
                <a16:creationId xmlns:a16="http://schemas.microsoft.com/office/drawing/2014/main" id="{2E4C4DA4-CC0D-4C70-991F-5958C0096DCE}"/>
              </a:ext>
            </a:extLst>
          </p:cNvPr>
          <p:cNvSpPr>
            <a:spLocks noGrp="1"/>
          </p:cNvSpPr>
          <p:nvPr>
            <p:ph type="subTitle" idx="1"/>
          </p:nvPr>
        </p:nvSpPr>
        <p:spPr>
          <a:xfrm>
            <a:off x="8063328" y="1898428"/>
            <a:ext cx="3198812" cy="1322587"/>
          </a:xfrm>
        </p:spPr>
        <p:txBody>
          <a:bodyPr/>
          <a:lstStyle/>
          <a:p>
            <a:endParaRPr lang="en-US" sz="1600" i="1" noProof="0" dirty="0"/>
          </a:p>
          <a:p>
            <a:endParaRPr lang="en-US" noProof="0" dirty="0"/>
          </a:p>
        </p:txBody>
      </p:sp>
      <p:sp>
        <p:nvSpPr>
          <p:cNvPr id="4" name="Rectangle 3">
            <a:extLst>
              <a:ext uri="{FF2B5EF4-FFF2-40B4-BE49-F238E27FC236}">
                <a16:creationId xmlns:a16="http://schemas.microsoft.com/office/drawing/2014/main" id="{4C75C642-A0F6-4641-80F6-BF20B069209C}"/>
              </a:ext>
            </a:extLst>
          </p:cNvPr>
          <p:cNvSpPr/>
          <p:nvPr/>
        </p:nvSpPr>
        <p:spPr>
          <a:xfrm>
            <a:off x="0" y="7086246"/>
            <a:ext cx="4149919" cy="561502"/>
          </a:xfrm>
          <a:prstGeom prst="rect">
            <a:avLst/>
          </a:prstGeom>
          <a:solidFill>
            <a:srgbClr val="FFFF00"/>
          </a:solidFill>
        </p:spPr>
        <p:txBody>
          <a:bodyPr wrap="square" lIns="144000" anchor="ctr">
            <a:noAutofit/>
          </a:bodyPr>
          <a:lstStyle/>
          <a:p>
            <a:r>
              <a:rPr lang="en-US" sz="2800" b="1" dirty="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See slide </a:t>
            </a:r>
            <a:r>
              <a:rPr lang="en-US" b="1" dirty="0">
                <a:latin typeface="Tahoma" panose="020B0604030504040204" pitchFamily="34" charset="0"/>
                <a:ea typeface="Tahoma" panose="020B0604030504040204" pitchFamily="34" charset="0"/>
                <a:cs typeface="Tahoma" panose="020B0604030504040204" pitchFamily="34" charset="0"/>
              </a:rPr>
              <a:t>notes</a:t>
            </a:r>
            <a:r>
              <a:rPr lang="en-US" dirty="0">
                <a:latin typeface="Tahoma" panose="020B0604030504040204" pitchFamily="34" charset="0"/>
                <a:ea typeface="Tahoma" panose="020B0604030504040204" pitchFamily="34" charset="0"/>
                <a:cs typeface="Tahoma" panose="020B0604030504040204" pitchFamily="34" charset="0"/>
              </a:rPr>
              <a:t> for page directions</a:t>
            </a:r>
          </a:p>
        </p:txBody>
      </p:sp>
      <p:pic>
        <p:nvPicPr>
          <p:cNvPr id="6" name="Picture 5" descr="A black background with a black square&#10;&#10;AI-generated content may be incorrect.">
            <a:extLst>
              <a:ext uri="{FF2B5EF4-FFF2-40B4-BE49-F238E27FC236}">
                <a16:creationId xmlns:a16="http://schemas.microsoft.com/office/drawing/2014/main" id="{6203F504-1099-AEC2-3FFF-8250B88E91F5}"/>
              </a:ext>
            </a:extLst>
          </p:cNvPr>
          <p:cNvPicPr>
            <a:picLocks noChangeAspect="1"/>
          </p:cNvPicPr>
          <p:nvPr/>
        </p:nvPicPr>
        <p:blipFill>
          <a:blip r:embed="rId3"/>
          <a:stretch>
            <a:fillRect/>
          </a:stretch>
        </p:blipFill>
        <p:spPr>
          <a:xfrm>
            <a:off x="8780676" y="906146"/>
            <a:ext cx="2085206" cy="992282"/>
          </a:xfrm>
          <a:prstGeom prst="rect">
            <a:avLst/>
          </a:prstGeom>
        </p:spPr>
      </p:pic>
      <p:pic>
        <p:nvPicPr>
          <p:cNvPr id="5" name="Picture 4" descr="A logo with a graduation cap&#10;&#10;AI-generated content may be incorrect.">
            <a:extLst>
              <a:ext uri="{FF2B5EF4-FFF2-40B4-BE49-F238E27FC236}">
                <a16:creationId xmlns:a16="http://schemas.microsoft.com/office/drawing/2014/main" id="{91BA5D2A-8F4D-F25C-A13A-E62A42AF169E}"/>
              </a:ext>
            </a:extLst>
          </p:cNvPr>
          <p:cNvPicPr>
            <a:picLocks noChangeAspect="1"/>
          </p:cNvPicPr>
          <p:nvPr/>
        </p:nvPicPr>
        <p:blipFill>
          <a:blip r:embed="rId4"/>
          <a:stretch>
            <a:fillRect/>
          </a:stretch>
        </p:blipFill>
        <p:spPr>
          <a:xfrm>
            <a:off x="8938091" y="2624751"/>
            <a:ext cx="2014537" cy="1076244"/>
          </a:xfrm>
          <a:prstGeom prst="rect">
            <a:avLst/>
          </a:prstGeom>
        </p:spPr>
      </p:pic>
      <p:pic>
        <p:nvPicPr>
          <p:cNvPr id="7" name="Picture 6" descr="Blue letters on a black background&#10;&#10;AI-generated content may be incorrect.">
            <a:extLst>
              <a:ext uri="{FF2B5EF4-FFF2-40B4-BE49-F238E27FC236}">
                <a16:creationId xmlns:a16="http://schemas.microsoft.com/office/drawing/2014/main" id="{197ABB3C-25F5-7695-4C2E-9E14801D2C9E}"/>
              </a:ext>
            </a:extLst>
          </p:cNvPr>
          <p:cNvPicPr>
            <a:picLocks noChangeAspect="1"/>
          </p:cNvPicPr>
          <p:nvPr/>
        </p:nvPicPr>
        <p:blipFill>
          <a:blip r:embed="rId5"/>
          <a:stretch>
            <a:fillRect/>
          </a:stretch>
        </p:blipFill>
        <p:spPr>
          <a:xfrm>
            <a:off x="8295154" y="4485460"/>
            <a:ext cx="3300413" cy="968384"/>
          </a:xfrm>
          <a:prstGeom prst="rect">
            <a:avLst/>
          </a:prstGeom>
        </p:spPr>
      </p:pic>
    </p:spTree>
    <p:extLst>
      <p:ext uri="{BB962C8B-B14F-4D97-AF65-F5344CB8AC3E}">
        <p14:creationId xmlns:p14="http://schemas.microsoft.com/office/powerpoint/2010/main" val="200870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168B-F0C0-DF6B-D804-310EEFF404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2D2D5C-CCC3-7C5F-16F1-AC2E4A8C007D}"/>
              </a:ext>
            </a:extLst>
          </p:cNvPr>
          <p:cNvSpPr>
            <a:spLocks noGrp="1"/>
          </p:cNvSpPr>
          <p:nvPr>
            <p:ph type="title"/>
          </p:nvPr>
        </p:nvSpPr>
        <p:spPr/>
        <p:txBody>
          <a:bodyPr/>
          <a:lstStyle/>
          <a:p>
            <a:r>
              <a:rPr lang="en-US" dirty="0"/>
              <a:t>Questions?  Contact Information</a:t>
            </a:r>
            <a:endParaRPr lang="en-US" noProof="0" dirty="0"/>
          </a:p>
        </p:txBody>
      </p:sp>
      <p:sp>
        <p:nvSpPr>
          <p:cNvPr id="8" name="TextBox 7">
            <a:hlinkClick r:id="rId3"/>
            <a:extLst>
              <a:ext uri="{FF2B5EF4-FFF2-40B4-BE49-F238E27FC236}">
                <a16:creationId xmlns:a16="http://schemas.microsoft.com/office/drawing/2014/main" id="{E9BEB146-7551-A5B6-C7E1-F887FB92020A}"/>
              </a:ext>
            </a:extLst>
          </p:cNvPr>
          <p:cNvSpPr txBox="1"/>
          <p:nvPr/>
        </p:nvSpPr>
        <p:spPr>
          <a:xfrm>
            <a:off x="1586938" y="2289382"/>
            <a:ext cx="9096374" cy="4079520"/>
          </a:xfrm>
          <a:prstGeom prst="rect">
            <a:avLst/>
          </a:prstGeom>
          <a:noFill/>
        </p:spPr>
        <p:txBody>
          <a:bodyPr wrap="square" rtlCol="0">
            <a:noAutofit/>
          </a:bodyPr>
          <a:lstStyle/>
          <a:p>
            <a:endParaRPr lang="en-US" dirty="0"/>
          </a:p>
          <a:p>
            <a:r>
              <a:rPr lang="en-US" b="1" dirty="0"/>
              <a:t>Suzanne Hanlon - RISLA</a:t>
            </a:r>
          </a:p>
          <a:p>
            <a:r>
              <a:rPr lang="en-US" dirty="0"/>
              <a:t>401-468-1755</a:t>
            </a:r>
          </a:p>
          <a:p>
            <a:r>
              <a:rPr lang="en-US" dirty="0">
                <a:hlinkClick r:id="rId4">
                  <a:extLst>
                    <a:ext uri="{A12FA001-AC4F-418D-AE19-62706E023703}">
                      <ahyp:hlinkClr xmlns:ahyp="http://schemas.microsoft.com/office/drawing/2018/hyperlinkcolor" val="tx"/>
                    </a:ext>
                  </a:extLst>
                </a:hlinkClick>
              </a:rPr>
              <a:t>shanlon@risla.com</a:t>
            </a:r>
            <a:r>
              <a:rPr lang="en-US" dirty="0"/>
              <a:t> </a:t>
            </a:r>
          </a:p>
          <a:p>
            <a:endParaRPr lang="en-US" dirty="0"/>
          </a:p>
          <a:p>
            <a:pPr>
              <a:spcBef>
                <a:spcPts val="400"/>
              </a:spcBef>
            </a:pPr>
            <a:r>
              <a:rPr lang="en-US" dirty="0"/>
              <a:t>Apply for PSLF:  </a:t>
            </a:r>
            <a:r>
              <a:rPr lang="en-US" dirty="0">
                <a:hlinkClick r:id="rId5"/>
              </a:rPr>
              <a:t>www.studentaid.gov/pslf</a:t>
            </a:r>
            <a:endParaRPr lang="en-US" dirty="0"/>
          </a:p>
          <a:p>
            <a:pPr>
              <a:spcBef>
                <a:spcPts val="400"/>
              </a:spcBef>
            </a:pPr>
            <a:r>
              <a:rPr lang="en-US" dirty="0"/>
              <a:t>Loan Simulator:  </a:t>
            </a:r>
            <a:r>
              <a:rPr lang="en-US" dirty="0">
                <a:hlinkClick r:id="rId6"/>
              </a:rPr>
              <a:t>www.studentaid.gov/loan-simulator</a:t>
            </a:r>
            <a:endParaRPr lang="en-US" dirty="0"/>
          </a:p>
          <a:p>
            <a:pPr>
              <a:spcBef>
                <a:spcPts val="400"/>
              </a:spcBef>
            </a:pPr>
            <a:r>
              <a:rPr lang="en-US" dirty="0"/>
              <a:t>Student Loan </a:t>
            </a:r>
            <a:r>
              <a:rPr lang="en-US" dirty="0" err="1"/>
              <a:t>WatchDog</a:t>
            </a:r>
            <a:r>
              <a:rPr lang="en-US" dirty="0"/>
              <a:t>:  </a:t>
            </a:r>
            <a:r>
              <a:rPr lang="en-US" dirty="0">
                <a:hlinkClick r:id="rId7"/>
              </a:rPr>
              <a:t>https://thecollegeinvestor.com/newsletter</a:t>
            </a:r>
            <a:endParaRPr lang="en-US" dirty="0"/>
          </a:p>
          <a:p>
            <a:endParaRPr lang="en-US" dirty="0"/>
          </a:p>
          <a:p>
            <a:r>
              <a:rPr lang="en-US" b="1" dirty="0"/>
              <a:t>Josh Hurlock - CHESLA</a:t>
            </a:r>
          </a:p>
          <a:p>
            <a:r>
              <a:rPr lang="en-US" dirty="0">
                <a:latin typeface="Arial" panose="020B0604020202020204" pitchFamily="34" charset="0"/>
              </a:rPr>
              <a:t>860-761-8482</a:t>
            </a:r>
          </a:p>
          <a:p>
            <a:r>
              <a:rPr lang="en-US" dirty="0">
                <a:hlinkClick r:id="rId8">
                  <a:extLst>
                    <a:ext uri="{A12FA001-AC4F-418D-AE19-62706E023703}">
                      <ahyp:hlinkClr xmlns:ahyp="http://schemas.microsoft.com/office/drawing/2018/hyperlinkcolor" val="tx"/>
                    </a:ext>
                  </a:extLst>
                </a:hlinkClick>
              </a:rPr>
              <a:t>jhurlock@chesla.org</a:t>
            </a:r>
            <a:r>
              <a:rPr lang="en-US" dirty="0"/>
              <a:t>  </a:t>
            </a:r>
          </a:p>
          <a:p>
            <a:pPr>
              <a:spcBef>
                <a:spcPts val="400"/>
              </a:spcBef>
            </a:pPr>
            <a:endParaRPr lang="en-US" b="1" dirty="0">
              <a:cs typeface="Times New Roman" panose="02020603050405020304" pitchFamily="18" charset="0"/>
            </a:endParaRPr>
          </a:p>
        </p:txBody>
      </p:sp>
    </p:spTree>
    <p:extLst>
      <p:ext uri="{BB962C8B-B14F-4D97-AF65-F5344CB8AC3E}">
        <p14:creationId xmlns:p14="http://schemas.microsoft.com/office/powerpoint/2010/main" val="341757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Magnifying glass and question mark">
            <a:extLst>
              <a:ext uri="{FF2B5EF4-FFF2-40B4-BE49-F238E27FC236}">
                <a16:creationId xmlns:a16="http://schemas.microsoft.com/office/drawing/2014/main" id="{147D4744-93B1-17E1-F901-A6970A38D45F}"/>
              </a:ext>
            </a:extLst>
          </p:cNvPr>
          <p:cNvPicPr>
            <a:picLocks noGrp="1" noChangeAspect="1"/>
          </p:cNvPicPr>
          <p:nvPr>
            <p:ph type="pic" sz="quarter" idx="13"/>
          </p:nvPr>
        </p:nvPicPr>
        <p:blipFill>
          <a:blip r:embed="rId3"/>
          <a:srcRect l="11507" r="11507"/>
          <a:stretch>
            <a:fillRect/>
          </a:stretch>
        </p:blipFill>
        <p:spPr/>
      </p:pic>
      <p:grpSp>
        <p:nvGrpSpPr>
          <p:cNvPr id="5" name="Group 4">
            <a:extLst>
              <a:ext uri="{FF2B5EF4-FFF2-40B4-BE49-F238E27FC236}">
                <a16:creationId xmlns:a16="http://schemas.microsoft.com/office/drawing/2014/main" id="{913C465E-99C1-43E9-8FAC-86113F58E098}"/>
              </a:ext>
              <a:ext uri="{C183D7F6-B498-43B3-948B-1728B52AA6E4}">
                <adec:decorative xmlns:adec="http://schemas.microsoft.com/office/drawing/2017/decorative" val="1"/>
              </a:ext>
            </a:extLst>
          </p:cNvPr>
          <p:cNvGrpSpPr/>
          <p:nvPr/>
        </p:nvGrpSpPr>
        <p:grpSpPr>
          <a:xfrm>
            <a:off x="1" y="3663950"/>
            <a:ext cx="4537613" cy="3194050"/>
            <a:chOff x="1" y="3649663"/>
            <a:chExt cx="4537613" cy="3194050"/>
          </a:xfrm>
        </p:grpSpPr>
        <p:sp>
          <p:nvSpPr>
            <p:cNvPr id="6" name="Isosceles Triangle 5">
              <a:extLst>
                <a:ext uri="{FF2B5EF4-FFF2-40B4-BE49-F238E27FC236}">
                  <a16:creationId xmlns:a16="http://schemas.microsoft.com/office/drawing/2014/main" id="{B7099EE8-B27A-4298-A114-D9FE2F94F437}"/>
                </a:ext>
              </a:extLst>
            </p:cNvPr>
            <p:cNvSpPr/>
            <p:nvPr userDrawn="1"/>
          </p:nvSpPr>
          <p:spPr>
            <a:xfrm rot="1415293">
              <a:off x="1849954" y="3656856"/>
              <a:ext cx="1771649" cy="9260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8E6868B-6755-488B-BEA3-7DFC4EFAA6F5}"/>
                </a:ext>
              </a:extLst>
            </p:cNvPr>
            <p:cNvSpPr/>
            <p:nvPr userDrawn="1"/>
          </p:nvSpPr>
          <p:spPr>
            <a:xfrm>
              <a:off x="1" y="3649663"/>
              <a:ext cx="4537613" cy="3194050"/>
            </a:xfrm>
            <a:custGeom>
              <a:avLst/>
              <a:gdLst>
                <a:gd name="connsiteX0" fmla="*/ 1612831 w 4537613"/>
                <a:gd name="connsiteY0" fmla="*/ 0 h 3194050"/>
                <a:gd name="connsiteX1" fmla="*/ 1842601 w 4537613"/>
                <a:gd name="connsiteY1" fmla="*/ 4707 h 3194050"/>
                <a:gd name="connsiteX2" fmla="*/ 2072371 w 4537613"/>
                <a:gd name="connsiteY2" fmla="*/ 30596 h 3194050"/>
                <a:gd name="connsiteX3" fmla="*/ 2314109 w 4537613"/>
                <a:gd name="connsiteY3" fmla="*/ 68253 h 3194050"/>
                <a:gd name="connsiteX4" fmla="*/ 2551059 w 4537613"/>
                <a:gd name="connsiteY4" fmla="*/ 124738 h 3194050"/>
                <a:gd name="connsiteX5" fmla="*/ 2792797 w 4537613"/>
                <a:gd name="connsiteY5" fmla="*/ 192991 h 3194050"/>
                <a:gd name="connsiteX6" fmla="*/ 3029747 w 4537613"/>
                <a:gd name="connsiteY6" fmla="*/ 275365 h 3194050"/>
                <a:gd name="connsiteX7" fmla="*/ 3259517 w 4537613"/>
                <a:gd name="connsiteY7" fmla="*/ 376568 h 3194050"/>
                <a:gd name="connsiteX8" fmla="*/ 3482107 w 4537613"/>
                <a:gd name="connsiteY8" fmla="*/ 482477 h 3194050"/>
                <a:gd name="connsiteX9" fmla="*/ 3687942 w 4537613"/>
                <a:gd name="connsiteY9" fmla="*/ 607215 h 3194050"/>
                <a:gd name="connsiteX10" fmla="*/ 3879418 w 4537613"/>
                <a:gd name="connsiteY10" fmla="*/ 746074 h 3194050"/>
                <a:gd name="connsiteX11" fmla="*/ 4051745 w 4537613"/>
                <a:gd name="connsiteY11" fmla="*/ 903762 h 3194050"/>
                <a:gd name="connsiteX12" fmla="*/ 4204925 w 4537613"/>
                <a:gd name="connsiteY12" fmla="*/ 1066157 h 3194050"/>
                <a:gd name="connsiteX13" fmla="*/ 4269548 w 4537613"/>
                <a:gd name="connsiteY13" fmla="*/ 1153238 h 3194050"/>
                <a:gd name="connsiteX14" fmla="*/ 4331778 w 4537613"/>
                <a:gd name="connsiteY14" fmla="*/ 1240319 h 3194050"/>
                <a:gd name="connsiteX15" fmla="*/ 4384433 w 4537613"/>
                <a:gd name="connsiteY15" fmla="*/ 1334461 h 3194050"/>
                <a:gd name="connsiteX16" fmla="*/ 4427515 w 4537613"/>
                <a:gd name="connsiteY16" fmla="*/ 1435663 h 3194050"/>
                <a:gd name="connsiteX17" fmla="*/ 4465810 w 4537613"/>
                <a:gd name="connsiteY17" fmla="*/ 1536866 h 3194050"/>
                <a:gd name="connsiteX18" fmla="*/ 4499318 w 4537613"/>
                <a:gd name="connsiteY18" fmla="*/ 1635715 h 3194050"/>
                <a:gd name="connsiteX19" fmla="*/ 4523253 w 4537613"/>
                <a:gd name="connsiteY19" fmla="*/ 1743978 h 3194050"/>
                <a:gd name="connsiteX20" fmla="*/ 4537613 w 4537613"/>
                <a:gd name="connsiteY20" fmla="*/ 1849887 h 3194050"/>
                <a:gd name="connsiteX21" fmla="*/ 4530433 w 4537613"/>
                <a:gd name="connsiteY21" fmla="*/ 1962858 h 3194050"/>
                <a:gd name="connsiteX22" fmla="*/ 4518466 w 4537613"/>
                <a:gd name="connsiteY22" fmla="*/ 2068767 h 3194050"/>
                <a:gd name="connsiteX23" fmla="*/ 4499318 w 4537613"/>
                <a:gd name="connsiteY23" fmla="*/ 2162909 h 3194050"/>
                <a:gd name="connsiteX24" fmla="*/ 4465810 w 4537613"/>
                <a:gd name="connsiteY24" fmla="*/ 2264111 h 3194050"/>
                <a:gd name="connsiteX25" fmla="*/ 4427515 w 4537613"/>
                <a:gd name="connsiteY25" fmla="*/ 2351193 h 3194050"/>
                <a:gd name="connsiteX26" fmla="*/ 4384433 w 4537613"/>
                <a:gd name="connsiteY26" fmla="*/ 2433567 h 3194050"/>
                <a:gd name="connsiteX27" fmla="*/ 4331778 w 4537613"/>
                <a:gd name="connsiteY27" fmla="*/ 2513587 h 3194050"/>
                <a:gd name="connsiteX28" fmla="*/ 4274335 w 4537613"/>
                <a:gd name="connsiteY28" fmla="*/ 2588901 h 3194050"/>
                <a:gd name="connsiteX29" fmla="*/ 4140302 w 4537613"/>
                <a:gd name="connsiteY29" fmla="*/ 2720699 h 3194050"/>
                <a:gd name="connsiteX30" fmla="*/ 3979942 w 4537613"/>
                <a:gd name="connsiteY30" fmla="*/ 2840730 h 3194050"/>
                <a:gd name="connsiteX31" fmla="*/ 3807614 w 4537613"/>
                <a:gd name="connsiteY31" fmla="*/ 2941933 h 3194050"/>
                <a:gd name="connsiteX32" fmla="*/ 3623320 w 4537613"/>
                <a:gd name="connsiteY32" fmla="*/ 3029014 h 3194050"/>
                <a:gd name="connsiteX33" fmla="*/ 3424664 w 4537613"/>
                <a:gd name="connsiteY33" fmla="*/ 3097267 h 3194050"/>
                <a:gd name="connsiteX34" fmla="*/ 3221222 w 4537613"/>
                <a:gd name="connsiteY34" fmla="*/ 3160812 h 3194050"/>
                <a:gd name="connsiteX35" fmla="*/ 3070007 w 4537613"/>
                <a:gd name="connsiteY35" fmla="*/ 3194050 h 3194050"/>
                <a:gd name="connsiteX36" fmla="*/ 1273362 w 4537613"/>
                <a:gd name="connsiteY36" fmla="*/ 3194050 h 3194050"/>
                <a:gd name="connsiteX37" fmla="*/ 1215520 w 4537613"/>
                <a:gd name="connsiteY37" fmla="*/ 3179641 h 3194050"/>
                <a:gd name="connsiteX38" fmla="*/ 1031226 w 4537613"/>
                <a:gd name="connsiteY38" fmla="*/ 3123156 h 3194050"/>
                <a:gd name="connsiteX39" fmla="*/ 844537 w 4537613"/>
                <a:gd name="connsiteY39" fmla="*/ 3054903 h 3194050"/>
                <a:gd name="connsiteX40" fmla="*/ 667423 w 4537613"/>
                <a:gd name="connsiteY40" fmla="*/ 2979589 h 3194050"/>
                <a:gd name="connsiteX41" fmla="*/ 495095 w 4537613"/>
                <a:gd name="connsiteY41" fmla="*/ 2885448 h 3194050"/>
                <a:gd name="connsiteX42" fmla="*/ 327554 w 4537613"/>
                <a:gd name="connsiteY42" fmla="*/ 2777184 h 3194050"/>
                <a:gd name="connsiteX43" fmla="*/ 174374 w 4537613"/>
                <a:gd name="connsiteY43" fmla="*/ 2659507 h 3194050"/>
                <a:gd name="connsiteX44" fmla="*/ 33161 w 4537613"/>
                <a:gd name="connsiteY44" fmla="*/ 2527709 h 3194050"/>
                <a:gd name="connsiteX45" fmla="*/ 0 w 4537613"/>
                <a:gd name="connsiteY45" fmla="*/ 2488332 h 3194050"/>
                <a:gd name="connsiteX46" fmla="*/ 0 w 4537613"/>
                <a:gd name="connsiteY46" fmla="*/ 575618 h 3194050"/>
                <a:gd name="connsiteX47" fmla="*/ 85817 w 4537613"/>
                <a:gd name="connsiteY47" fmla="*/ 494245 h 3194050"/>
                <a:gd name="connsiteX48" fmla="*/ 231817 w 4537613"/>
                <a:gd name="connsiteY48" fmla="*/ 381275 h 3194050"/>
                <a:gd name="connsiteX49" fmla="*/ 399358 w 4537613"/>
                <a:gd name="connsiteY49" fmla="*/ 282426 h 3194050"/>
                <a:gd name="connsiteX50" fmla="*/ 576472 w 4537613"/>
                <a:gd name="connsiteY50" fmla="*/ 192991 h 3194050"/>
                <a:gd name="connsiteX51" fmla="*/ 767947 w 4537613"/>
                <a:gd name="connsiteY51" fmla="*/ 124738 h 3194050"/>
                <a:gd name="connsiteX52" fmla="*/ 973783 w 4537613"/>
                <a:gd name="connsiteY52" fmla="*/ 68253 h 3194050"/>
                <a:gd name="connsiteX53" fmla="*/ 1177225 w 4537613"/>
                <a:gd name="connsiteY53" fmla="*/ 23536 h 3194050"/>
                <a:gd name="connsiteX54" fmla="*/ 1395028 w 4537613"/>
                <a:gd name="connsiteY54" fmla="*/ 4707 h 319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37613" h="3194050">
                  <a:moveTo>
                    <a:pt x="1612831" y="0"/>
                  </a:moveTo>
                  <a:lnTo>
                    <a:pt x="1842601" y="4707"/>
                  </a:lnTo>
                  <a:lnTo>
                    <a:pt x="2072371" y="30596"/>
                  </a:lnTo>
                  <a:lnTo>
                    <a:pt x="2314109" y="68253"/>
                  </a:lnTo>
                  <a:lnTo>
                    <a:pt x="2551059" y="124738"/>
                  </a:lnTo>
                  <a:lnTo>
                    <a:pt x="2792797" y="192991"/>
                  </a:lnTo>
                  <a:lnTo>
                    <a:pt x="3029747" y="275365"/>
                  </a:lnTo>
                  <a:lnTo>
                    <a:pt x="3259517" y="376568"/>
                  </a:lnTo>
                  <a:lnTo>
                    <a:pt x="3482107" y="482477"/>
                  </a:lnTo>
                  <a:lnTo>
                    <a:pt x="3687942" y="607215"/>
                  </a:lnTo>
                  <a:lnTo>
                    <a:pt x="3879418" y="746074"/>
                  </a:lnTo>
                  <a:lnTo>
                    <a:pt x="4051745" y="903762"/>
                  </a:lnTo>
                  <a:lnTo>
                    <a:pt x="4204925" y="1066157"/>
                  </a:lnTo>
                  <a:lnTo>
                    <a:pt x="4269548" y="1153238"/>
                  </a:lnTo>
                  <a:lnTo>
                    <a:pt x="4331778" y="1240319"/>
                  </a:lnTo>
                  <a:lnTo>
                    <a:pt x="4384433" y="1334461"/>
                  </a:lnTo>
                  <a:lnTo>
                    <a:pt x="4427515" y="1435663"/>
                  </a:lnTo>
                  <a:lnTo>
                    <a:pt x="4465810" y="1536866"/>
                  </a:lnTo>
                  <a:lnTo>
                    <a:pt x="4499318" y="1635715"/>
                  </a:lnTo>
                  <a:lnTo>
                    <a:pt x="4523253" y="1743978"/>
                  </a:lnTo>
                  <a:lnTo>
                    <a:pt x="4537613" y="1849887"/>
                  </a:lnTo>
                  <a:lnTo>
                    <a:pt x="4530433" y="1962858"/>
                  </a:lnTo>
                  <a:lnTo>
                    <a:pt x="4518466" y="2068767"/>
                  </a:lnTo>
                  <a:lnTo>
                    <a:pt x="4499318" y="2162909"/>
                  </a:lnTo>
                  <a:lnTo>
                    <a:pt x="4465810" y="2264111"/>
                  </a:lnTo>
                  <a:lnTo>
                    <a:pt x="4427515" y="2351193"/>
                  </a:lnTo>
                  <a:lnTo>
                    <a:pt x="4384433" y="2433567"/>
                  </a:lnTo>
                  <a:lnTo>
                    <a:pt x="4331778" y="2513587"/>
                  </a:lnTo>
                  <a:lnTo>
                    <a:pt x="4274335" y="2588901"/>
                  </a:lnTo>
                  <a:lnTo>
                    <a:pt x="4140302" y="2720699"/>
                  </a:lnTo>
                  <a:lnTo>
                    <a:pt x="3979942" y="2840730"/>
                  </a:lnTo>
                  <a:lnTo>
                    <a:pt x="3807614" y="2941933"/>
                  </a:lnTo>
                  <a:lnTo>
                    <a:pt x="3623320" y="3029014"/>
                  </a:lnTo>
                  <a:lnTo>
                    <a:pt x="3424664" y="3097267"/>
                  </a:lnTo>
                  <a:lnTo>
                    <a:pt x="3221222" y="3160812"/>
                  </a:lnTo>
                  <a:lnTo>
                    <a:pt x="3070007" y="3194050"/>
                  </a:lnTo>
                  <a:lnTo>
                    <a:pt x="1273362" y="3194050"/>
                  </a:lnTo>
                  <a:lnTo>
                    <a:pt x="1215520" y="3179641"/>
                  </a:lnTo>
                  <a:lnTo>
                    <a:pt x="1031226" y="3123156"/>
                  </a:lnTo>
                  <a:lnTo>
                    <a:pt x="844537" y="3054903"/>
                  </a:lnTo>
                  <a:lnTo>
                    <a:pt x="667423" y="2979589"/>
                  </a:lnTo>
                  <a:lnTo>
                    <a:pt x="495095" y="2885448"/>
                  </a:lnTo>
                  <a:lnTo>
                    <a:pt x="327554" y="2777184"/>
                  </a:lnTo>
                  <a:lnTo>
                    <a:pt x="174374" y="2659507"/>
                  </a:lnTo>
                  <a:lnTo>
                    <a:pt x="33161" y="2527709"/>
                  </a:lnTo>
                  <a:lnTo>
                    <a:pt x="0" y="2488332"/>
                  </a:lnTo>
                  <a:lnTo>
                    <a:pt x="0" y="575618"/>
                  </a:lnTo>
                  <a:lnTo>
                    <a:pt x="85817" y="494245"/>
                  </a:lnTo>
                  <a:lnTo>
                    <a:pt x="231817" y="381275"/>
                  </a:lnTo>
                  <a:lnTo>
                    <a:pt x="399358" y="282426"/>
                  </a:lnTo>
                  <a:lnTo>
                    <a:pt x="576472" y="192991"/>
                  </a:lnTo>
                  <a:lnTo>
                    <a:pt x="767947" y="124738"/>
                  </a:lnTo>
                  <a:lnTo>
                    <a:pt x="973783" y="68253"/>
                  </a:lnTo>
                  <a:lnTo>
                    <a:pt x="1177225" y="23536"/>
                  </a:lnTo>
                  <a:lnTo>
                    <a:pt x="1395028" y="470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FB20523-8EC7-4848-89B7-052D5B00D604}"/>
              </a:ext>
            </a:extLst>
          </p:cNvPr>
          <p:cNvSpPr>
            <a:spLocks noGrp="1"/>
          </p:cNvSpPr>
          <p:nvPr>
            <p:ph type="title"/>
          </p:nvPr>
        </p:nvSpPr>
        <p:spPr/>
        <p:txBody>
          <a:bodyPr/>
          <a:lstStyle/>
          <a:p>
            <a:r>
              <a:rPr lang="en-US" dirty="0"/>
              <a:t>Current and future student loan repayment plans</a:t>
            </a:r>
          </a:p>
        </p:txBody>
      </p:sp>
    </p:spTree>
    <p:extLst>
      <p:ext uri="{BB962C8B-B14F-4D97-AF65-F5344CB8AC3E}">
        <p14:creationId xmlns:p14="http://schemas.microsoft.com/office/powerpoint/2010/main" val="2343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6BB3-5550-4815-BD28-CE07150418D7}"/>
              </a:ext>
            </a:extLst>
          </p:cNvPr>
          <p:cNvSpPr>
            <a:spLocks noGrp="1"/>
          </p:cNvSpPr>
          <p:nvPr>
            <p:ph type="title"/>
          </p:nvPr>
        </p:nvSpPr>
        <p:spPr>
          <a:xfrm>
            <a:off x="-3356989" y="4667250"/>
            <a:ext cx="499489" cy="90475"/>
          </a:xfrm>
        </p:spPr>
        <p:txBody>
          <a:bodyPr/>
          <a:lstStyle/>
          <a:p>
            <a:endParaRPr lang="en-US" noProof="0" dirty="0"/>
          </a:p>
        </p:txBody>
      </p:sp>
      <p:sp>
        <p:nvSpPr>
          <p:cNvPr id="3" name="Content Placeholder 2">
            <a:extLst>
              <a:ext uri="{FF2B5EF4-FFF2-40B4-BE49-F238E27FC236}">
                <a16:creationId xmlns:a16="http://schemas.microsoft.com/office/drawing/2014/main" id="{AAA12AD7-986B-4DF0-AC91-424D90687595}"/>
              </a:ext>
            </a:extLst>
          </p:cNvPr>
          <p:cNvSpPr>
            <a:spLocks noGrp="1"/>
          </p:cNvSpPr>
          <p:nvPr>
            <p:ph idx="14"/>
          </p:nvPr>
        </p:nvSpPr>
        <p:spPr/>
        <p:txBody>
          <a:bodyPr/>
          <a:lstStyle/>
          <a:p>
            <a:r>
              <a:rPr lang="en-US" noProof="0" dirty="0" err="1"/>
              <a:t>Standar</a:t>
            </a:r>
            <a:r>
              <a:rPr lang="en-US" dirty="0"/>
              <a:t>d, Income Contingent, PAYE, Income Based Repayment Plan – these repayment plans have qualifying payments for PSLF</a:t>
            </a:r>
          </a:p>
          <a:p>
            <a:r>
              <a:rPr lang="en-US" noProof="0" dirty="0"/>
              <a:t>Extended and Graduated Repayment Plans – payments in these plans do not qualify for PSLF</a:t>
            </a:r>
          </a:p>
          <a:p>
            <a:r>
              <a:rPr lang="en-US" dirty="0"/>
              <a:t>By July 1, 2028 or sooner the Department will phase out – PAYE, ICR, and SAVE </a:t>
            </a:r>
          </a:p>
          <a:p>
            <a:r>
              <a:rPr lang="en-US" noProof="0" dirty="0"/>
              <a:t>Loans disbursed before July 1, 2026 will be eligible for the Standard, Income Based, Graduated, Extended and Repayment Assistance Repayment Plans</a:t>
            </a:r>
          </a:p>
          <a:p>
            <a:r>
              <a:rPr lang="en-US" dirty="0"/>
              <a:t>Any loans disbursed after July 1, 2026 will only have the RAP (Repayment Assistance Plan) and the Standard Repayment Plan</a:t>
            </a:r>
            <a:endParaRPr lang="en-US" noProof="0" dirty="0"/>
          </a:p>
          <a:p>
            <a:r>
              <a:rPr lang="en-US" noProof="0" dirty="0"/>
              <a:t>RAP will not be operational until next year</a:t>
            </a:r>
          </a:p>
          <a:p>
            <a:r>
              <a:rPr lang="en-US" dirty="0"/>
              <a:t>RAP payments will qualify for PSLF</a:t>
            </a:r>
            <a:br>
              <a:rPr lang="en-US" noProof="0" dirty="0"/>
            </a:br>
            <a:endParaRPr lang="en-US" noProof="0" dirty="0"/>
          </a:p>
        </p:txBody>
      </p:sp>
      <p:pic>
        <p:nvPicPr>
          <p:cNvPr id="2050" name="Picture 2" descr="Table of repayment periods for the Big Bill">
            <a:extLst>
              <a:ext uri="{FF2B5EF4-FFF2-40B4-BE49-F238E27FC236}">
                <a16:creationId xmlns:a16="http://schemas.microsoft.com/office/drawing/2014/main" id="{D6E1549B-B982-B0E4-DBBB-9EFC3DA1B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7457"/>
            <a:ext cx="47625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5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D7BD-5C62-4764-9E1D-D185EBAA6C0F}"/>
              </a:ext>
            </a:extLst>
          </p:cNvPr>
          <p:cNvSpPr>
            <a:spLocks noGrp="1"/>
          </p:cNvSpPr>
          <p:nvPr>
            <p:ph type="title"/>
          </p:nvPr>
        </p:nvSpPr>
        <p:spPr/>
        <p:txBody>
          <a:bodyPr/>
          <a:lstStyle/>
          <a:p>
            <a:r>
              <a:rPr lang="en-US" dirty="0"/>
              <a:t>What you should be doing right now?</a:t>
            </a:r>
            <a:endParaRPr lang="en-US" noProof="0" dirty="0"/>
          </a:p>
        </p:txBody>
      </p:sp>
      <p:sp>
        <p:nvSpPr>
          <p:cNvPr id="6" name="Content Placeholder 5">
            <a:extLst>
              <a:ext uri="{FF2B5EF4-FFF2-40B4-BE49-F238E27FC236}">
                <a16:creationId xmlns:a16="http://schemas.microsoft.com/office/drawing/2014/main" id="{C39C480C-C4D4-46AD-BCE6-04E0141475BC}"/>
              </a:ext>
            </a:extLst>
          </p:cNvPr>
          <p:cNvSpPr>
            <a:spLocks noGrp="1"/>
          </p:cNvSpPr>
          <p:nvPr>
            <p:ph sz="half" idx="15"/>
          </p:nvPr>
        </p:nvSpPr>
        <p:spPr>
          <a:xfrm>
            <a:off x="800894" y="2632550"/>
            <a:ext cx="3420000" cy="999650"/>
          </a:xfrm>
        </p:spPr>
        <p:txBody>
          <a:bodyPr/>
          <a:lstStyle/>
          <a:p>
            <a:pPr>
              <a:lnSpc>
                <a:spcPct val="100000"/>
              </a:lnSpc>
            </a:pPr>
            <a:r>
              <a:rPr lang="en-US" sz="1800" noProof="0" dirty="0"/>
              <a:t>Are you currently </a:t>
            </a:r>
            <a:r>
              <a:rPr lang="en-US" dirty="0"/>
              <a:t>enrolled in the SAVE Program?</a:t>
            </a:r>
            <a:endParaRPr lang="en-US" sz="1800" noProof="0" dirty="0"/>
          </a:p>
        </p:txBody>
      </p:sp>
      <p:sp>
        <p:nvSpPr>
          <p:cNvPr id="3" name="Content Placeholder 2">
            <a:extLst>
              <a:ext uri="{FF2B5EF4-FFF2-40B4-BE49-F238E27FC236}">
                <a16:creationId xmlns:a16="http://schemas.microsoft.com/office/drawing/2014/main" id="{95724E52-08A2-4D30-AA1E-AC7615D226F5}"/>
              </a:ext>
            </a:extLst>
          </p:cNvPr>
          <p:cNvSpPr>
            <a:spLocks noGrp="1"/>
          </p:cNvSpPr>
          <p:nvPr>
            <p:ph sz="half" idx="1"/>
          </p:nvPr>
        </p:nvSpPr>
        <p:spPr>
          <a:xfrm>
            <a:off x="800894" y="3632200"/>
            <a:ext cx="3420000" cy="2959519"/>
          </a:xfrm>
        </p:spPr>
        <p:txBody>
          <a:bodyPr/>
          <a:lstStyle/>
          <a:p>
            <a:pPr>
              <a:lnSpc>
                <a:spcPct val="100000"/>
              </a:lnSpc>
            </a:pPr>
            <a:r>
              <a:rPr lang="en-US" dirty="0"/>
              <a:t>If you are, interest accrual will begin on August 1, 2025</a:t>
            </a:r>
          </a:p>
          <a:p>
            <a:pPr>
              <a:lnSpc>
                <a:spcPct val="100000"/>
              </a:lnSpc>
            </a:pPr>
            <a:r>
              <a:rPr lang="en-US" noProof="0" dirty="0"/>
              <a:t>You need to find a new repayment plan</a:t>
            </a:r>
          </a:p>
          <a:p>
            <a:pPr>
              <a:lnSpc>
                <a:spcPct val="100000"/>
              </a:lnSpc>
            </a:pPr>
            <a:r>
              <a:rPr lang="en-US" dirty="0"/>
              <a:t>You can stay in forbearance but by doing so, it will be costly as interest will be accruing</a:t>
            </a:r>
          </a:p>
          <a:p>
            <a:pPr>
              <a:lnSpc>
                <a:spcPct val="100000"/>
              </a:lnSpc>
            </a:pPr>
            <a:r>
              <a:rPr lang="en-US" noProof="0" dirty="0"/>
              <a:t>Ti</a:t>
            </a:r>
            <a:r>
              <a:rPr lang="en-US" dirty="0" err="1"/>
              <a:t>dbit</a:t>
            </a:r>
            <a:r>
              <a:rPr lang="en-US" dirty="0"/>
              <a:t>:  7.7 million borrowers in the SAVE program</a:t>
            </a:r>
            <a:endParaRPr lang="en-US" noProof="0" dirty="0"/>
          </a:p>
        </p:txBody>
      </p:sp>
      <p:sp>
        <p:nvSpPr>
          <p:cNvPr id="7" name="Content Placeholder 6">
            <a:extLst>
              <a:ext uri="{FF2B5EF4-FFF2-40B4-BE49-F238E27FC236}">
                <a16:creationId xmlns:a16="http://schemas.microsoft.com/office/drawing/2014/main" id="{2AC642DB-12B2-406A-9349-B6C98765561F}"/>
              </a:ext>
            </a:extLst>
          </p:cNvPr>
          <p:cNvSpPr>
            <a:spLocks noGrp="1"/>
          </p:cNvSpPr>
          <p:nvPr>
            <p:ph sz="half" idx="16"/>
          </p:nvPr>
        </p:nvSpPr>
        <p:spPr>
          <a:xfrm>
            <a:off x="4387159" y="2632550"/>
            <a:ext cx="3420000" cy="999650"/>
          </a:xfrm>
        </p:spPr>
        <p:txBody>
          <a:bodyPr/>
          <a:lstStyle/>
          <a:p>
            <a:pPr>
              <a:lnSpc>
                <a:spcPct val="100000"/>
              </a:lnSpc>
            </a:pPr>
            <a:r>
              <a:rPr lang="en-US" sz="1800" noProof="0" dirty="0"/>
              <a:t>How do I find a new student loan repayment plan?</a:t>
            </a:r>
          </a:p>
        </p:txBody>
      </p:sp>
      <p:sp>
        <p:nvSpPr>
          <p:cNvPr id="4" name="Content Placeholder 3">
            <a:extLst>
              <a:ext uri="{FF2B5EF4-FFF2-40B4-BE49-F238E27FC236}">
                <a16:creationId xmlns:a16="http://schemas.microsoft.com/office/drawing/2014/main" id="{0AE9033E-9FBE-4024-9E69-97553421B80A}"/>
              </a:ext>
            </a:extLst>
          </p:cNvPr>
          <p:cNvSpPr>
            <a:spLocks noGrp="1"/>
          </p:cNvSpPr>
          <p:nvPr>
            <p:ph sz="half" idx="13"/>
          </p:nvPr>
        </p:nvSpPr>
        <p:spPr>
          <a:xfrm>
            <a:off x="4387160" y="3632200"/>
            <a:ext cx="3420000" cy="3057849"/>
          </a:xfrm>
        </p:spPr>
        <p:txBody>
          <a:bodyPr/>
          <a:lstStyle/>
          <a:p>
            <a:pPr>
              <a:lnSpc>
                <a:spcPct val="100000"/>
              </a:lnSpc>
            </a:pPr>
            <a:r>
              <a:rPr lang="en-US" dirty="0">
                <a:solidFill>
                  <a:srgbClr val="212529"/>
                </a:solidFill>
              </a:rPr>
              <a:t>The best way to compare repayment plans is by using Loan Simulator. You can use this tool to estimate your monthly payments on different plans and compare plans side by side.</a:t>
            </a:r>
            <a:endParaRPr lang="en-US" dirty="0"/>
          </a:p>
          <a:p>
            <a:pPr>
              <a:lnSpc>
                <a:spcPct val="100000"/>
              </a:lnSpc>
            </a:pPr>
            <a:r>
              <a:rPr lang="en-US" b="1" dirty="0">
                <a:ea typeface="Noto Serif" panose="02020600060500020200" pitchFamily="18" charset="0"/>
                <a:cs typeface="Noto Serif" panose="02020600060500020200" pitchFamily="18" charset="0"/>
              </a:rPr>
              <a:t>https://studentaid.gov/loan-simulator</a:t>
            </a:r>
            <a:endParaRPr lang="en-US" b="1" noProof="0" dirty="0"/>
          </a:p>
          <a:p>
            <a:pPr>
              <a:lnSpc>
                <a:spcPct val="100000"/>
              </a:lnSpc>
            </a:pPr>
            <a:r>
              <a:rPr lang="en-US" noProof="0" dirty="0"/>
              <a:t>Tidbit:  SAVE was based on 5% and IBR is based on 10% or 15%</a:t>
            </a:r>
          </a:p>
        </p:txBody>
      </p:sp>
      <p:sp>
        <p:nvSpPr>
          <p:cNvPr id="8" name="Content Placeholder 7">
            <a:extLst>
              <a:ext uri="{FF2B5EF4-FFF2-40B4-BE49-F238E27FC236}">
                <a16:creationId xmlns:a16="http://schemas.microsoft.com/office/drawing/2014/main" id="{64FDBFEE-D460-4EEA-8480-B58B8C156092}"/>
              </a:ext>
            </a:extLst>
          </p:cNvPr>
          <p:cNvSpPr>
            <a:spLocks noGrp="1"/>
          </p:cNvSpPr>
          <p:nvPr>
            <p:ph sz="half" idx="17"/>
          </p:nvPr>
        </p:nvSpPr>
        <p:spPr>
          <a:xfrm>
            <a:off x="7973424" y="2632550"/>
            <a:ext cx="3420000" cy="999650"/>
          </a:xfrm>
        </p:spPr>
        <p:txBody>
          <a:bodyPr/>
          <a:lstStyle/>
          <a:p>
            <a:pPr>
              <a:lnSpc>
                <a:spcPct val="100000"/>
              </a:lnSpc>
            </a:pPr>
            <a:r>
              <a:rPr lang="en-US" sz="1800" noProof="0" dirty="0"/>
              <a:t>Do you have a Federal Parent Plus Loan currently in repayment?</a:t>
            </a:r>
          </a:p>
        </p:txBody>
      </p:sp>
      <p:sp>
        <p:nvSpPr>
          <p:cNvPr id="5" name="Content Placeholder 4">
            <a:extLst>
              <a:ext uri="{FF2B5EF4-FFF2-40B4-BE49-F238E27FC236}">
                <a16:creationId xmlns:a16="http://schemas.microsoft.com/office/drawing/2014/main" id="{6EDDEC1B-157C-4700-9E00-04350D289676}"/>
              </a:ext>
            </a:extLst>
          </p:cNvPr>
          <p:cNvSpPr>
            <a:spLocks noGrp="1"/>
          </p:cNvSpPr>
          <p:nvPr>
            <p:ph sz="half" idx="14"/>
          </p:nvPr>
        </p:nvSpPr>
        <p:spPr>
          <a:xfrm>
            <a:off x="7973424" y="3632200"/>
            <a:ext cx="3420000" cy="2731278"/>
          </a:xfrm>
        </p:spPr>
        <p:txBody>
          <a:bodyPr/>
          <a:lstStyle/>
          <a:p>
            <a:pPr>
              <a:lnSpc>
                <a:spcPct val="100000"/>
              </a:lnSpc>
            </a:pPr>
            <a:r>
              <a:rPr lang="en-US" noProof="0" dirty="0"/>
              <a:t>You want to visit </a:t>
            </a:r>
            <a:r>
              <a:rPr lang="en-US" dirty="0"/>
              <a:t>https://studentaid.gov/loan-consolidation</a:t>
            </a:r>
            <a:endParaRPr lang="en-US" noProof="0" dirty="0"/>
          </a:p>
          <a:p>
            <a:pPr>
              <a:lnSpc>
                <a:spcPct val="100000"/>
              </a:lnSpc>
            </a:pPr>
            <a:r>
              <a:rPr lang="en-US" dirty="0"/>
              <a:t>Consolidate these loans into a Direct Consolidation Loan so you can qualify for an Income Based Repayment Plan</a:t>
            </a:r>
          </a:p>
          <a:p>
            <a:pPr>
              <a:lnSpc>
                <a:spcPct val="100000"/>
              </a:lnSpc>
            </a:pPr>
            <a:r>
              <a:rPr lang="en-US" dirty="0"/>
              <a:t>Hard deadline is July 1, 2026</a:t>
            </a:r>
            <a:endParaRPr lang="en-US" noProof="0" dirty="0"/>
          </a:p>
          <a:p>
            <a:pPr marL="0" indent="0">
              <a:lnSpc>
                <a:spcPct val="100000"/>
              </a:lnSpc>
              <a:buNone/>
            </a:pPr>
            <a:endParaRPr lang="en-US" noProof="0" dirty="0"/>
          </a:p>
        </p:txBody>
      </p:sp>
    </p:spTree>
    <p:extLst>
      <p:ext uri="{BB962C8B-B14F-4D97-AF65-F5344CB8AC3E}">
        <p14:creationId xmlns:p14="http://schemas.microsoft.com/office/powerpoint/2010/main" val="257646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5A9B-19B3-C11B-3070-0067992D8ABD}"/>
              </a:ext>
            </a:extLst>
          </p:cNvPr>
          <p:cNvSpPr>
            <a:spLocks noGrp="1"/>
          </p:cNvSpPr>
          <p:nvPr>
            <p:ph type="title"/>
          </p:nvPr>
        </p:nvSpPr>
        <p:spPr/>
        <p:txBody>
          <a:bodyPr/>
          <a:lstStyle/>
          <a:p>
            <a:r>
              <a:rPr lang="en-US" dirty="0"/>
              <a:t>Better Alternatives to Forbearance</a:t>
            </a:r>
          </a:p>
        </p:txBody>
      </p:sp>
      <p:sp>
        <p:nvSpPr>
          <p:cNvPr id="3" name="Content Placeholder 2">
            <a:extLst>
              <a:ext uri="{FF2B5EF4-FFF2-40B4-BE49-F238E27FC236}">
                <a16:creationId xmlns:a16="http://schemas.microsoft.com/office/drawing/2014/main" id="{84A5AEB0-F304-A0B2-58AE-177D110D0DC4}"/>
              </a:ext>
            </a:extLst>
          </p:cNvPr>
          <p:cNvSpPr>
            <a:spLocks noGrp="1"/>
          </p:cNvSpPr>
          <p:nvPr>
            <p:ph sz="quarter" idx="14"/>
          </p:nvPr>
        </p:nvSpPr>
        <p:spPr/>
        <p:txBody>
          <a:bodyPr/>
          <a:lstStyle/>
          <a:p>
            <a:r>
              <a:rPr lang="en-US" sz="1200" dirty="0"/>
              <a:t>Definition: Forbearance is also a temporary suspension of loan payments, but interest continues to accrue on all types of loans during this period.</a:t>
            </a:r>
          </a:p>
          <a:p>
            <a:r>
              <a:rPr lang="en-US" sz="1200" dirty="0"/>
              <a:t>Eligibility: Forbearance can be granted for various reasons, including financial difficulties or medical expenses. Unlike deferment, you do not need to meet specific qualifying events to apply for forbearance. </a:t>
            </a:r>
          </a:p>
          <a:p>
            <a:r>
              <a:rPr lang="en-US" sz="1200" dirty="0"/>
              <a:t>Impact on Interest: Since interest accrues during forbearance, any unpaid interest may be capitalized (added to your principal balance) at the end of the forbearance period, increasing the total cost of your loan</a:t>
            </a:r>
          </a:p>
          <a:p>
            <a:r>
              <a:rPr lang="en-US" sz="1200" dirty="0"/>
              <a:t>It should only be used for short-term hardship, since repeated or extended forbearance can increase your loan balance.</a:t>
            </a:r>
          </a:p>
          <a:p>
            <a:r>
              <a:rPr lang="en-US" sz="1200" dirty="0"/>
              <a:t>Starting July 1, 2027, new federal borrowers will face stricter limits, capping forbearance at 9 months in any 24-month period.</a:t>
            </a:r>
          </a:p>
          <a:p>
            <a:r>
              <a:rPr lang="en-US" sz="1200" dirty="0"/>
              <a:t>If you need a more sustainable plan, explore these options:</a:t>
            </a:r>
          </a:p>
          <a:p>
            <a:r>
              <a:rPr lang="en-US" sz="1200" dirty="0"/>
              <a:t>・</a:t>
            </a:r>
            <a:r>
              <a:rPr lang="en-US" sz="1400" b="1" dirty="0"/>
              <a:t>Income-Driven Repayment (IDR): Caps payments at 5–15% of your discretionary income, with forgiveness after 20–25 years.  (PSLF Eligible Payment Plan)</a:t>
            </a:r>
          </a:p>
          <a:p>
            <a:r>
              <a:rPr lang="en-US" sz="1200" dirty="0"/>
              <a:t>・Refinancing: Can lower your interest rate and simplify multiple loans into one payment (best for borrowers with stable income and good credit that have private or alternative loans).</a:t>
            </a:r>
          </a:p>
          <a:p>
            <a:endParaRPr lang="en-US" sz="1200" dirty="0"/>
          </a:p>
          <a:p>
            <a:endParaRPr lang="en-US" dirty="0"/>
          </a:p>
        </p:txBody>
      </p:sp>
    </p:spTree>
    <p:extLst>
      <p:ext uri="{BB962C8B-B14F-4D97-AF65-F5344CB8AC3E}">
        <p14:creationId xmlns:p14="http://schemas.microsoft.com/office/powerpoint/2010/main" val="25211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2459-E318-41EB-B7C0-CE1E3227EBAB}"/>
              </a:ext>
            </a:extLst>
          </p:cNvPr>
          <p:cNvSpPr>
            <a:spLocks noGrp="1"/>
          </p:cNvSpPr>
          <p:nvPr>
            <p:ph type="title"/>
          </p:nvPr>
        </p:nvSpPr>
        <p:spPr>
          <a:xfrm>
            <a:off x="30662" y="-10806"/>
            <a:ext cx="3220538" cy="2456442"/>
          </a:xfrm>
        </p:spPr>
        <p:txBody>
          <a:bodyPr/>
          <a:lstStyle/>
          <a:p>
            <a:r>
              <a:rPr lang="en-US" dirty="0"/>
              <a:t>What you should know going forward…</a:t>
            </a:r>
            <a:endParaRPr lang="en-US" noProof="0" dirty="0"/>
          </a:p>
        </p:txBody>
      </p:sp>
      <p:pic>
        <p:nvPicPr>
          <p:cNvPr id="13" name="Picture Placeholder 12" descr="Handshake">
            <a:extLst>
              <a:ext uri="{FF2B5EF4-FFF2-40B4-BE49-F238E27FC236}">
                <a16:creationId xmlns:a16="http://schemas.microsoft.com/office/drawing/2014/main" id="{9A426B7E-F3B1-4EE7-9903-D7F11DCE7E5F}"/>
              </a:ext>
            </a:extLst>
          </p:cNvPr>
          <p:cNvPicPr>
            <a:picLocks noGrp="1" noChangeAspect="1"/>
          </p:cNvPicPr>
          <p:nvPr>
            <p:ph type="pic" sz="quarter" idx="18"/>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94" b="94"/>
          <a:stretch>
            <a:fillRect/>
          </a:stretch>
        </p:blipFill>
        <p:spPr/>
      </p:pic>
      <p:sp>
        <p:nvSpPr>
          <p:cNvPr id="6" name="Content Placeholder 5">
            <a:extLst>
              <a:ext uri="{FF2B5EF4-FFF2-40B4-BE49-F238E27FC236}">
                <a16:creationId xmlns:a16="http://schemas.microsoft.com/office/drawing/2014/main" id="{43C67E1C-74FC-481B-A3E5-4D3FFB4B264C}"/>
              </a:ext>
            </a:extLst>
          </p:cNvPr>
          <p:cNvSpPr>
            <a:spLocks noGrp="1"/>
          </p:cNvSpPr>
          <p:nvPr>
            <p:ph sz="half" idx="15"/>
          </p:nvPr>
        </p:nvSpPr>
        <p:spPr>
          <a:xfrm>
            <a:off x="800894" y="3676262"/>
            <a:ext cx="3420000" cy="373224"/>
          </a:xfrm>
        </p:spPr>
        <p:txBody>
          <a:bodyPr/>
          <a:lstStyle/>
          <a:p>
            <a:r>
              <a:rPr lang="en-US" dirty="0"/>
              <a:t>PSLF payments</a:t>
            </a:r>
            <a:endParaRPr lang="en-US" noProof="0" dirty="0"/>
          </a:p>
        </p:txBody>
      </p:sp>
      <p:sp>
        <p:nvSpPr>
          <p:cNvPr id="3" name="Content Placeholder 2">
            <a:extLst>
              <a:ext uri="{FF2B5EF4-FFF2-40B4-BE49-F238E27FC236}">
                <a16:creationId xmlns:a16="http://schemas.microsoft.com/office/drawing/2014/main" id="{4448B1D6-0CC5-4E5E-A8E1-A1D6F9B9D02B}"/>
              </a:ext>
            </a:extLst>
          </p:cNvPr>
          <p:cNvSpPr>
            <a:spLocks noGrp="1"/>
          </p:cNvSpPr>
          <p:nvPr>
            <p:ph sz="half" idx="1"/>
          </p:nvPr>
        </p:nvSpPr>
        <p:spPr>
          <a:xfrm>
            <a:off x="195943" y="4049486"/>
            <a:ext cx="4022634" cy="2456441"/>
          </a:xfrm>
        </p:spPr>
        <p:txBody>
          <a:bodyPr/>
          <a:lstStyle/>
          <a:p>
            <a:r>
              <a:rPr lang="en-US" dirty="0"/>
              <a:t>Borrowers pursuing Public Service Loan Forgiveness (PSLF) should note that while payments in a 10-year standard plan qualify for forgiveness, payments in standard plans with repayment periods longer than 10 years do not qualify. </a:t>
            </a:r>
            <a:endParaRPr lang="en-US" noProof="0" dirty="0"/>
          </a:p>
        </p:txBody>
      </p:sp>
      <p:pic>
        <p:nvPicPr>
          <p:cNvPr id="15" name="Picture Placeholder 14" descr="Gavel">
            <a:extLst>
              <a:ext uri="{FF2B5EF4-FFF2-40B4-BE49-F238E27FC236}">
                <a16:creationId xmlns:a16="http://schemas.microsoft.com/office/drawing/2014/main" id="{D0E7F117-696A-48C2-A2AB-F176E541F271}"/>
              </a:ext>
            </a:extLst>
          </p:cNvPr>
          <p:cNvPicPr>
            <a:picLocks noGrp="1" noChangeAspect="1"/>
          </p:cNvPicPr>
          <p:nvPr>
            <p:ph type="pic" sz="quarter" idx="19"/>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94" b="94"/>
          <a:stretch>
            <a:fillRect/>
          </a:stretch>
        </p:blipFill>
        <p:spPr/>
      </p:pic>
      <p:sp>
        <p:nvSpPr>
          <p:cNvPr id="7" name="Content Placeholder 6">
            <a:extLst>
              <a:ext uri="{FF2B5EF4-FFF2-40B4-BE49-F238E27FC236}">
                <a16:creationId xmlns:a16="http://schemas.microsoft.com/office/drawing/2014/main" id="{BAAB2448-9B92-43EA-98D2-900886CF9DAE}"/>
              </a:ext>
            </a:extLst>
          </p:cNvPr>
          <p:cNvSpPr>
            <a:spLocks noGrp="1"/>
          </p:cNvSpPr>
          <p:nvPr>
            <p:ph sz="half" idx="16"/>
          </p:nvPr>
        </p:nvSpPr>
        <p:spPr>
          <a:xfrm>
            <a:off x="4387159" y="3872204"/>
            <a:ext cx="3420000" cy="460945"/>
          </a:xfrm>
        </p:spPr>
        <p:txBody>
          <a:bodyPr/>
          <a:lstStyle/>
          <a:p>
            <a:r>
              <a:rPr lang="en-US" dirty="0"/>
              <a:t>PSLF payments </a:t>
            </a:r>
            <a:r>
              <a:rPr lang="en-US" dirty="0" err="1"/>
              <a:t>cont</a:t>
            </a:r>
            <a:r>
              <a:rPr lang="en-US" dirty="0"/>
              <a:t>…</a:t>
            </a:r>
            <a:endParaRPr lang="en-US" noProof="0" dirty="0"/>
          </a:p>
        </p:txBody>
      </p:sp>
      <p:sp>
        <p:nvSpPr>
          <p:cNvPr id="4" name="Content Placeholder 3">
            <a:extLst>
              <a:ext uri="{FF2B5EF4-FFF2-40B4-BE49-F238E27FC236}">
                <a16:creationId xmlns:a16="http://schemas.microsoft.com/office/drawing/2014/main" id="{CA621940-22B8-4129-8405-6BAFDE9093BF}"/>
              </a:ext>
            </a:extLst>
          </p:cNvPr>
          <p:cNvSpPr>
            <a:spLocks noGrp="1"/>
          </p:cNvSpPr>
          <p:nvPr>
            <p:ph sz="half" idx="13"/>
          </p:nvPr>
        </p:nvSpPr>
        <p:spPr>
          <a:xfrm>
            <a:off x="4387159" y="4333149"/>
            <a:ext cx="3487878" cy="2011667"/>
          </a:xfrm>
        </p:spPr>
        <p:txBody>
          <a:bodyPr/>
          <a:lstStyle/>
          <a:p>
            <a:r>
              <a:rPr lang="en-US" dirty="0"/>
              <a:t>As a result, borrowers that take on more than $25,000 in loans after July 1, 2026 will only be able to use the RAP plan to make qualifying payments towards PSLF. </a:t>
            </a:r>
            <a:endParaRPr lang="en-US" noProof="0" dirty="0"/>
          </a:p>
        </p:txBody>
      </p:sp>
      <p:pic>
        <p:nvPicPr>
          <p:cNvPr id="17" name="Picture Placeholder 16" descr="Scales of Justice">
            <a:extLst>
              <a:ext uri="{FF2B5EF4-FFF2-40B4-BE49-F238E27FC236}">
                <a16:creationId xmlns:a16="http://schemas.microsoft.com/office/drawing/2014/main" id="{D8EB252C-BDC8-40C9-9F53-93E7F11DEFB6}"/>
              </a:ext>
            </a:extLst>
          </p:cNvPr>
          <p:cNvPicPr>
            <a:picLocks noGrp="1" noChangeAspect="1"/>
          </p:cNvPicPr>
          <p:nvPr>
            <p:ph type="pic" sz="quarter" idx="20"/>
          </p:nvPr>
        </p:nvPicPr>
        <p:blipFill>
          <a:blip r:embed="rId7">
            <a:extLst>
              <a:ext uri="{96DAC541-7B7A-43D3-8B79-37D633B846F1}">
                <asvg:svgBlip xmlns:asvg="http://schemas.microsoft.com/office/drawing/2016/SVG/main" r:embed="rId8"/>
              </a:ext>
            </a:extLst>
          </a:blip>
          <a:stretch>
            <a:fillRect/>
          </a:stretch>
        </p:blipFill>
        <p:spPr>
          <a:xfrm>
            <a:off x="7955931" y="3125086"/>
            <a:ext cx="844171" cy="844171"/>
          </a:xfrm>
        </p:spPr>
      </p:pic>
      <p:sp>
        <p:nvSpPr>
          <p:cNvPr id="5" name="Content Placeholder 4">
            <a:extLst>
              <a:ext uri="{FF2B5EF4-FFF2-40B4-BE49-F238E27FC236}">
                <a16:creationId xmlns:a16="http://schemas.microsoft.com/office/drawing/2014/main" id="{49E43943-F8CC-4765-8333-156F7371276B}"/>
              </a:ext>
            </a:extLst>
          </p:cNvPr>
          <p:cNvSpPr>
            <a:spLocks noGrp="1"/>
          </p:cNvSpPr>
          <p:nvPr>
            <p:ph sz="half" idx="14"/>
          </p:nvPr>
        </p:nvSpPr>
        <p:spPr>
          <a:xfrm>
            <a:off x="7973423" y="4333149"/>
            <a:ext cx="4022633" cy="2011667"/>
          </a:xfrm>
        </p:spPr>
        <p:txBody>
          <a:bodyPr/>
          <a:lstStyle/>
          <a:p>
            <a:r>
              <a:rPr lang="en-US" dirty="0"/>
              <a:t>Unlike the existing IDR plans, even the poorest student loan borrowers must make a minimum payment of at least $10 a month, regardless of whether or not they fall below the federal poverty line and regardless of their family size.</a:t>
            </a:r>
            <a:endParaRPr lang="en-US" noProof="0" dirty="0"/>
          </a:p>
        </p:txBody>
      </p:sp>
      <p:sp>
        <p:nvSpPr>
          <p:cNvPr id="10" name="Content Placeholder 9">
            <a:extLst>
              <a:ext uri="{FF2B5EF4-FFF2-40B4-BE49-F238E27FC236}">
                <a16:creationId xmlns:a16="http://schemas.microsoft.com/office/drawing/2014/main" id="{F4A7A05C-75B6-8DDA-5DD0-65CE450F2D5E}"/>
              </a:ext>
            </a:extLst>
          </p:cNvPr>
          <p:cNvSpPr>
            <a:spLocks noGrp="1"/>
          </p:cNvSpPr>
          <p:nvPr>
            <p:ph sz="half" idx="17"/>
          </p:nvPr>
        </p:nvSpPr>
        <p:spPr>
          <a:xfrm>
            <a:off x="7973424" y="3872204"/>
            <a:ext cx="3420000" cy="460945"/>
          </a:xfrm>
        </p:spPr>
        <p:txBody>
          <a:bodyPr/>
          <a:lstStyle/>
          <a:p>
            <a:r>
              <a:rPr lang="en-US" dirty="0"/>
              <a:t>What is the RAP plan?</a:t>
            </a:r>
          </a:p>
        </p:txBody>
      </p:sp>
    </p:spTree>
    <p:extLst>
      <p:ext uri="{BB962C8B-B14F-4D97-AF65-F5344CB8AC3E}">
        <p14:creationId xmlns:p14="http://schemas.microsoft.com/office/powerpoint/2010/main" val="280568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8B4D-5BAE-40BA-A19C-B0A77C9A11CA}"/>
              </a:ext>
            </a:extLst>
          </p:cNvPr>
          <p:cNvSpPr>
            <a:spLocks noGrp="1"/>
          </p:cNvSpPr>
          <p:nvPr>
            <p:ph type="title"/>
          </p:nvPr>
        </p:nvSpPr>
        <p:spPr/>
        <p:txBody>
          <a:bodyPr/>
          <a:lstStyle/>
          <a:p>
            <a:r>
              <a:rPr lang="en-US" noProof="0" dirty="0"/>
              <a:t>RAP – Repayment Assistance Program</a:t>
            </a:r>
          </a:p>
        </p:txBody>
      </p:sp>
      <p:sp>
        <p:nvSpPr>
          <p:cNvPr id="4" name="Content Placeholder 3">
            <a:extLst>
              <a:ext uri="{FF2B5EF4-FFF2-40B4-BE49-F238E27FC236}">
                <a16:creationId xmlns:a16="http://schemas.microsoft.com/office/drawing/2014/main" id="{B893BFB9-C6C3-418B-A237-8BE9AD8A694A}"/>
              </a:ext>
            </a:extLst>
          </p:cNvPr>
          <p:cNvSpPr>
            <a:spLocks noGrp="1"/>
          </p:cNvSpPr>
          <p:nvPr>
            <p:ph sz="half" idx="15"/>
          </p:nvPr>
        </p:nvSpPr>
        <p:spPr/>
        <p:txBody>
          <a:bodyPr/>
          <a:lstStyle/>
          <a:p>
            <a:r>
              <a:rPr lang="en-US" dirty="0"/>
              <a:t>Monthly payments will be calculated as a percentage of the borrower’s total income (using adjusted gross income, or AGI) minus $50 per month per dependent: </a:t>
            </a:r>
            <a:endParaRPr lang="en-US" noProof="0" dirty="0"/>
          </a:p>
        </p:txBody>
      </p:sp>
      <p:pic>
        <p:nvPicPr>
          <p:cNvPr id="3074" name="Picture 2" descr="Table detailing monthly bill range per income range">
            <a:extLst>
              <a:ext uri="{FF2B5EF4-FFF2-40B4-BE49-F238E27FC236}">
                <a16:creationId xmlns:a16="http://schemas.microsoft.com/office/drawing/2014/main" id="{F629110C-3D0F-AF5D-6594-912EE0F74E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5899" y="1698625"/>
            <a:ext cx="5310739"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noProof="0" dirty="0"/>
              <a:t>RAP Tidbits</a:t>
            </a:r>
          </a:p>
        </p:txBody>
      </p:sp>
      <p:sp>
        <p:nvSpPr>
          <p:cNvPr id="8" name="TextBox 7">
            <a:hlinkClick r:id="rId3"/>
            <a:extLst>
              <a:ext uri="{FF2B5EF4-FFF2-40B4-BE49-F238E27FC236}">
                <a16:creationId xmlns:a16="http://schemas.microsoft.com/office/drawing/2014/main" id="{5FC6C278-4035-446A-A94B-030E792FDDF5}"/>
              </a:ext>
            </a:extLst>
          </p:cNvPr>
          <p:cNvSpPr txBox="1"/>
          <p:nvPr/>
        </p:nvSpPr>
        <p:spPr>
          <a:xfrm>
            <a:off x="1547813" y="2459503"/>
            <a:ext cx="9096374" cy="3639845"/>
          </a:xfrm>
          <a:prstGeom prst="rect">
            <a:avLst/>
          </a:prstGeom>
          <a:noFill/>
        </p:spPr>
        <p:txBody>
          <a:bodyPr wrap="square" rtlCol="0">
            <a:noAutofit/>
          </a:bodyPr>
          <a:lstStyle/>
          <a:p>
            <a:pPr marL="285750" indent="-285750" fontAlgn="base">
              <a:buFont typeface="Arial" panose="020B0604020202020204" pitchFamily="34" charset="0"/>
              <a:buChar char="•"/>
            </a:pPr>
            <a:r>
              <a:rPr lang="en-US" dirty="0"/>
              <a:t>Like the SAVE plan, the RAP plan will waive any interest not covered by the borrower’s monthly payment. Additionally, unlike SAVE or other existing plans, the RAP plan will reduce borrowers’ principal by up to $50 if the payment does not do so.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The RAP plan is significantly more expensive for borrowers than the SAVE plan, but will also be more expensive than the other existing IDR plans for low-income borrowers.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Unlike existing IDR plans that provide cancellation after 10-25 years, the RAP plan will only provide cancellation after 30 years of qualifying payments.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The Big Bill specifies that the RAP plan should be available to borrowers beginning on July 1, 2026. </a:t>
            </a:r>
          </a:p>
        </p:txBody>
      </p:sp>
    </p:spTree>
    <p:extLst>
      <p:ext uri="{BB962C8B-B14F-4D97-AF65-F5344CB8AC3E}">
        <p14:creationId xmlns:p14="http://schemas.microsoft.com/office/powerpoint/2010/main" val="239459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ACE0-742C-8061-30EC-55F06E943B4B}"/>
              </a:ext>
            </a:extLst>
          </p:cNvPr>
          <p:cNvSpPr>
            <a:spLocks noGrp="1"/>
          </p:cNvSpPr>
          <p:nvPr>
            <p:ph type="title"/>
          </p:nvPr>
        </p:nvSpPr>
        <p:spPr>
          <a:xfrm>
            <a:off x="30662" y="-10806"/>
            <a:ext cx="3112552" cy="2456442"/>
          </a:xfrm>
        </p:spPr>
        <p:txBody>
          <a:bodyPr vert="horz" lIns="91440" tIns="45720" rIns="91440" bIns="45720" rtlCol="0" anchor="ctr">
            <a:normAutofit/>
          </a:bodyPr>
          <a:lstStyle/>
          <a:p>
            <a:r>
              <a:rPr lang="en-US" dirty="0"/>
              <a:t>Private student loans</a:t>
            </a:r>
          </a:p>
        </p:txBody>
      </p:sp>
      <p:pic>
        <p:nvPicPr>
          <p:cNvPr id="10" name="Picture 9">
            <a:extLst>
              <a:ext uri="{FF2B5EF4-FFF2-40B4-BE49-F238E27FC236}">
                <a16:creationId xmlns:a16="http://schemas.microsoft.com/office/drawing/2014/main" id="{61236150-4AE1-38C8-D648-58E47DA73207}"/>
              </a:ext>
            </a:extLst>
          </p:cNvPr>
          <p:cNvPicPr>
            <a:picLocks noChangeAspect="1"/>
          </p:cNvPicPr>
          <p:nvPr/>
        </p:nvPicPr>
        <p:blipFill>
          <a:blip r:embed="rId2"/>
          <a:srcRect l="19561" r="23737" b="1"/>
          <a:stretch>
            <a:fillRect/>
          </a:stretch>
        </p:blipFill>
        <p:spPr>
          <a:xfrm>
            <a:off x="800894" y="2445636"/>
            <a:ext cx="4536846" cy="3580515"/>
          </a:xfrm>
          <a:prstGeom prst="rect">
            <a:avLst/>
          </a:prstGeom>
          <a:noFill/>
        </p:spPr>
      </p:pic>
      <p:sp>
        <p:nvSpPr>
          <p:cNvPr id="3" name="Content Placeholder 2">
            <a:extLst>
              <a:ext uri="{FF2B5EF4-FFF2-40B4-BE49-F238E27FC236}">
                <a16:creationId xmlns:a16="http://schemas.microsoft.com/office/drawing/2014/main" id="{7BD104F7-1111-60DE-34FC-18421C619B78}"/>
              </a:ext>
            </a:extLst>
          </p:cNvPr>
          <p:cNvSpPr>
            <a:spLocks noGrp="1"/>
          </p:cNvSpPr>
          <p:nvPr>
            <p:ph sz="half" idx="13"/>
          </p:nvPr>
        </p:nvSpPr>
        <p:spPr>
          <a:xfrm>
            <a:off x="5460530" y="2445636"/>
            <a:ext cx="6370226" cy="3580515"/>
          </a:xfrm>
        </p:spPr>
        <p:txBody>
          <a:bodyPr vert="horz" lIns="91440" tIns="45720" rIns="91440" bIns="45720" rtlCol="0">
            <a:normAutofit fontScale="92500" lnSpcReduction="20000"/>
          </a:bodyPr>
          <a:lstStyle/>
          <a:p>
            <a:pPr>
              <a:lnSpc>
                <a:spcPct val="110000"/>
              </a:lnSpc>
              <a:buFont typeface="Wingdings 2" panose="05020102010507070707" pitchFamily="18" charset="2"/>
              <a:buChar char=""/>
            </a:pPr>
            <a:r>
              <a:rPr lang="en-US" sz="1100" b="0" i="0" dirty="0">
                <a:effectLst/>
              </a:rPr>
              <a:t> </a:t>
            </a:r>
            <a:r>
              <a:rPr lang="en-US" sz="1600" b="0" i="0" dirty="0">
                <a:effectLst/>
              </a:rPr>
              <a:t>While CHESLA and RISLA are quasi-state entities, we are considered to be private lenders.  Any lender that is not the federal government is a private lender.</a:t>
            </a:r>
          </a:p>
          <a:p>
            <a:pPr>
              <a:lnSpc>
                <a:spcPct val="110000"/>
              </a:lnSpc>
              <a:buFont typeface="Wingdings 2" panose="05020102010507070707" pitchFamily="18" charset="2"/>
              <a:buChar char=""/>
            </a:pPr>
            <a:r>
              <a:rPr lang="en-US" sz="1600" b="0" i="0" dirty="0">
                <a:effectLst/>
              </a:rPr>
              <a:t> Terms are set by the individual lender. Best to confirm the terms with your lender and current loan servicer.</a:t>
            </a:r>
          </a:p>
          <a:p>
            <a:pPr>
              <a:lnSpc>
                <a:spcPct val="110000"/>
              </a:lnSpc>
              <a:buFont typeface="Wingdings 2" panose="05020102010507070707" pitchFamily="18" charset="2"/>
              <a:buChar char=""/>
            </a:pPr>
            <a:r>
              <a:rPr lang="en-US" sz="1600" dirty="0"/>
              <a:t> Credit check and underwriting criteria to be approved for the loan.</a:t>
            </a:r>
            <a:endParaRPr lang="en-US" sz="1600" b="0" i="0" dirty="0">
              <a:effectLst/>
            </a:endParaRPr>
          </a:p>
          <a:p>
            <a:pPr>
              <a:lnSpc>
                <a:spcPct val="110000"/>
              </a:lnSpc>
              <a:buFont typeface="Wingdings 2" panose="05020102010507070707" pitchFamily="18" charset="2"/>
              <a:buChar char=""/>
            </a:pPr>
            <a:r>
              <a:rPr lang="en-US" sz="1600" dirty="0"/>
              <a:t> Typical private student loan repayment terms are 5, 10, 15, or 20 years.</a:t>
            </a:r>
          </a:p>
          <a:p>
            <a:pPr>
              <a:lnSpc>
                <a:spcPct val="110000"/>
              </a:lnSpc>
              <a:buFont typeface="Wingdings 2" panose="05020102010507070707" pitchFamily="18" charset="2"/>
              <a:buChar char=""/>
            </a:pPr>
            <a:r>
              <a:rPr lang="en-US" sz="1600" dirty="0"/>
              <a:t> May offer deferment or forbearance in times of financial hardship. Some lenders, like CHESLA, offer additional forbearance during Major Natural Disaster Declarations.</a:t>
            </a:r>
          </a:p>
          <a:p>
            <a:pPr>
              <a:lnSpc>
                <a:spcPct val="110000"/>
              </a:lnSpc>
              <a:buFont typeface="Wingdings 2" panose="05020102010507070707" pitchFamily="18" charset="2"/>
              <a:buChar char=""/>
            </a:pPr>
            <a:r>
              <a:rPr lang="en-US" sz="1600" dirty="0"/>
              <a:t> Loan forgiveness is very rare and unlikely. </a:t>
            </a:r>
          </a:p>
          <a:p>
            <a:pPr>
              <a:lnSpc>
                <a:spcPct val="110000"/>
              </a:lnSpc>
              <a:buFont typeface="Wingdings 2" panose="05020102010507070707" pitchFamily="18" charset="2"/>
              <a:buChar char=""/>
            </a:pPr>
            <a:r>
              <a:rPr lang="en-US" sz="1600" dirty="0"/>
              <a:t> Less borrower benefits than the federal government. </a:t>
            </a:r>
          </a:p>
        </p:txBody>
      </p:sp>
    </p:spTree>
    <p:extLst>
      <p:ext uri="{BB962C8B-B14F-4D97-AF65-F5344CB8AC3E}">
        <p14:creationId xmlns:p14="http://schemas.microsoft.com/office/powerpoint/2010/main" val="83622941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Custom 166">
      <a:majorFont>
        <a:latin typeface="Rockwell"/>
        <a:ea typeface=""/>
        <a:cs typeface=""/>
      </a:majorFont>
      <a:minorFont>
        <a:latin typeface="Calibri Light"/>
        <a:ea typeface=""/>
        <a:cs typeface=""/>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TF78283625_Create your own colony_RVA_v4" id="{93607F6B-BDE1-4476-ACE8-74700425F8D8}" vid="{4188D37A-CBA0-455A-8BE1-A937487D03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ecd3a39-e633-40a6-bdb5-5e1610034881" xsi:nil="true"/>
    <_activity xmlns="cecd3a39-e633-40a6-bdb5-5e16100348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20BECBEB7DB0449A453D6C97F6BE43" ma:contentTypeVersion="17" ma:contentTypeDescription="Create a new document." ma:contentTypeScope="" ma:versionID="adb828b8565662f1a40b13d17253c7ee">
  <xsd:schema xmlns:xsd="http://www.w3.org/2001/XMLSchema" xmlns:xs="http://www.w3.org/2001/XMLSchema" xmlns:p="http://schemas.microsoft.com/office/2006/metadata/properties" xmlns:ns3="91c3e8d2-539e-4692-833c-ecccc0962a54" xmlns:ns4="cecd3a39-e633-40a6-bdb5-5e1610034881" targetNamespace="http://schemas.microsoft.com/office/2006/metadata/properties" ma:root="true" ma:fieldsID="23d3632c07cd231edc9312b3d4d77a9d" ns3:_="" ns4:_="">
    <xsd:import namespace="91c3e8d2-539e-4692-833c-ecccc0962a54"/>
    <xsd:import namespace="cecd3a39-e633-40a6-bdb5-5e161003488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_activity" minOccurs="0"/>
                <xsd:element ref="ns4:MediaServiceObjectDetectorVersions" minOccurs="0"/>
                <xsd:element ref="ns4:MediaServiceSystemTags" minOccurs="0"/>
                <xsd:element ref="ns4:MediaServiceSearchPropertie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3e8d2-539e-4692-833c-ecccc0962a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cd3a39-e633-40a6-bdb5-5e161003488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E0E54A-B6AE-42DB-94AE-11AE29201034}">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cecd3a39-e633-40a6-bdb5-5e1610034881"/>
    <ds:schemaRef ds:uri="http://www.w3.org/XML/1998/namespace"/>
    <ds:schemaRef ds:uri="91c3e8d2-539e-4692-833c-ecccc0962a54"/>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A08FD0D-426B-4EDA-A1C6-FB899EEB9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3e8d2-539e-4692-833c-ecccc0962a54"/>
    <ds:schemaRef ds:uri="cecd3a39-e633-40a6-bdb5-5e1610034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1B5746-CAD5-4443-BB83-67B4949E74D6}">
  <ds:schemaRefs>
    <ds:schemaRef ds:uri="http://schemas.microsoft.com/sharepoint/v3/contenttype/forms"/>
  </ds:schemaRefs>
</ds:datastoreItem>
</file>

<file path=docMetadata/LabelInfo.xml><?xml version="1.0" encoding="utf-8"?>
<clbl:labelList xmlns:clbl="http://schemas.microsoft.com/office/2020/mipLabelMetadata">
  <clbl:label id="{7f265660-43a2-49a4-b5dd-fb356e2e5673}" enabled="0" method="" siteId="{7f265660-43a2-49a4-b5dd-fb356e2e5673}" removed="1"/>
</clbl:labelList>
</file>

<file path=docProps/app.xml><?xml version="1.0" encoding="utf-8"?>
<Properties xmlns="http://schemas.openxmlformats.org/officeDocument/2006/extended-properties" xmlns:vt="http://schemas.openxmlformats.org/officeDocument/2006/docPropsVTypes">
  <Template>Create your own colony</Template>
  <TotalTime>258</TotalTime>
  <Words>1294</Words>
  <Application>Microsoft Office PowerPoint</Application>
  <PresentationFormat>Widescreen</PresentationFormat>
  <Paragraphs>103</Paragraphs>
  <Slides>10</Slides>
  <Notes>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Noto Serif</vt:lpstr>
      <vt:lpstr>Rockwell</vt:lpstr>
      <vt:lpstr>Tahoma</vt:lpstr>
      <vt:lpstr>Times New Roman</vt:lpstr>
      <vt:lpstr>Wingdings</vt:lpstr>
      <vt:lpstr>Wingdings 2</vt:lpstr>
      <vt:lpstr>Atlas</vt:lpstr>
      <vt:lpstr>Latest Federal Student Loan Repayment Update</vt:lpstr>
      <vt:lpstr>Current and future student loan repayment plans</vt:lpstr>
      <vt:lpstr>PowerPoint Presentation</vt:lpstr>
      <vt:lpstr>What you should be doing right now?</vt:lpstr>
      <vt:lpstr>Better Alternatives to Forbearance</vt:lpstr>
      <vt:lpstr>What you should know going forward…</vt:lpstr>
      <vt:lpstr>RAP – Repayment Assistance Program</vt:lpstr>
      <vt:lpstr>RAP Tidbits</vt:lpstr>
      <vt:lpstr>Private student loans</vt:lpstr>
      <vt:lpstr>Questions?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Suzanne Hanlon</dc:creator>
  <cp:lastModifiedBy>Schaedler,Benjamin R.</cp:lastModifiedBy>
  <cp:revision>6</cp:revision>
  <dcterms:created xsi:type="dcterms:W3CDTF">2025-08-01T18:54:38Z</dcterms:created>
  <dcterms:modified xsi:type="dcterms:W3CDTF">2026-01-14T13:37:29Z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0x010100FB20BECBEB7DB0449A453D6C97F6BE43</vt:lpwstr>
  </property>
</Properties>
</file>