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9"/>
  </p:notesMasterIdLst>
  <p:handoutMasterIdLst>
    <p:handoutMasterId r:id="rId60"/>
  </p:handoutMasterIdLst>
  <p:sldIdLst>
    <p:sldId id="442" r:id="rId2"/>
    <p:sldId id="437" r:id="rId3"/>
    <p:sldId id="308" r:id="rId4"/>
    <p:sldId id="462" r:id="rId5"/>
    <p:sldId id="481" r:id="rId6"/>
    <p:sldId id="482" r:id="rId7"/>
    <p:sldId id="483" r:id="rId8"/>
    <p:sldId id="484" r:id="rId9"/>
    <p:sldId id="485" r:id="rId10"/>
    <p:sldId id="486" r:id="rId11"/>
    <p:sldId id="487" r:id="rId12"/>
    <p:sldId id="488" r:id="rId13"/>
    <p:sldId id="477" r:id="rId14"/>
    <p:sldId id="493" r:id="rId15"/>
    <p:sldId id="494" r:id="rId16"/>
    <p:sldId id="532" r:id="rId17"/>
    <p:sldId id="496" r:id="rId18"/>
    <p:sldId id="498" r:id="rId19"/>
    <p:sldId id="497" r:id="rId20"/>
    <p:sldId id="499" r:id="rId21"/>
    <p:sldId id="500" r:id="rId22"/>
    <p:sldId id="501" r:id="rId23"/>
    <p:sldId id="502" r:id="rId24"/>
    <p:sldId id="503" r:id="rId25"/>
    <p:sldId id="504" r:id="rId26"/>
    <p:sldId id="528" r:id="rId27"/>
    <p:sldId id="529" r:id="rId28"/>
    <p:sldId id="505" r:id="rId29"/>
    <p:sldId id="538" r:id="rId30"/>
    <p:sldId id="539" r:id="rId31"/>
    <p:sldId id="508" r:id="rId32"/>
    <p:sldId id="533" r:id="rId33"/>
    <p:sldId id="534" r:id="rId34"/>
    <p:sldId id="509" r:id="rId35"/>
    <p:sldId id="535" r:id="rId36"/>
    <p:sldId id="510" r:id="rId37"/>
    <p:sldId id="511" r:id="rId38"/>
    <p:sldId id="526" r:id="rId39"/>
    <p:sldId id="512" r:id="rId40"/>
    <p:sldId id="513" r:id="rId41"/>
    <p:sldId id="514" r:id="rId42"/>
    <p:sldId id="515" r:id="rId43"/>
    <p:sldId id="516" r:id="rId44"/>
    <p:sldId id="536" r:id="rId45"/>
    <p:sldId id="537" r:id="rId46"/>
    <p:sldId id="517" r:id="rId47"/>
    <p:sldId id="518" r:id="rId48"/>
    <p:sldId id="519" r:id="rId49"/>
    <p:sldId id="520" r:id="rId50"/>
    <p:sldId id="521" r:id="rId51"/>
    <p:sldId id="527" r:id="rId52"/>
    <p:sldId id="453" r:id="rId53"/>
    <p:sldId id="478" r:id="rId54"/>
    <p:sldId id="489" r:id="rId55"/>
    <p:sldId id="490" r:id="rId56"/>
    <p:sldId id="491" r:id="rId57"/>
    <p:sldId id="492" r:id="rId5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CFF"/>
    <a:srgbClr val="CF7069"/>
    <a:srgbClr val="7EC285"/>
    <a:srgbClr val="FFF88C"/>
    <a:srgbClr val="E10202"/>
    <a:srgbClr val="FFF309"/>
    <a:srgbClr val="FF0000"/>
    <a:srgbClr val="005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030" autoAdjust="0"/>
    <p:restoredTop sz="90859" autoAdjust="0"/>
  </p:normalViewPr>
  <p:slideViewPr>
    <p:cSldViewPr>
      <p:cViewPr varScale="1">
        <p:scale>
          <a:sx n="156" d="100"/>
          <a:sy n="156" d="100"/>
        </p:scale>
        <p:origin x="1760" y="176"/>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36" d="100"/>
          <a:sy n="136" d="100"/>
        </p:scale>
        <p:origin x="-349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x-none"/>
          </a:p>
        </p:txBody>
      </p:sp>
      <p:sp>
        <p:nvSpPr>
          <p:cNvPr id="282627"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x-none"/>
          </a:p>
        </p:txBody>
      </p:sp>
      <p:sp>
        <p:nvSpPr>
          <p:cNvPr id="282628"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x-none"/>
          </a:p>
        </p:txBody>
      </p:sp>
      <p:sp>
        <p:nvSpPr>
          <p:cNvPr id="282629"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9EBC81DF-6DD7-D144-B7BF-63B0ECE48823}"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x-none"/>
          </a:p>
        </p:txBody>
      </p:sp>
      <p:sp>
        <p:nvSpPr>
          <p:cNvPr id="8499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x-none"/>
          </a:p>
        </p:txBody>
      </p:sp>
      <p:sp>
        <p:nvSpPr>
          <p:cNvPr id="849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8499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noProof="0"/>
              <a:t>Click to edit Master text styles</a:t>
            </a:r>
          </a:p>
          <a:p>
            <a:pPr lvl="1"/>
            <a:r>
              <a:rPr lang="en-US" altLang="x-none" noProof="0"/>
              <a:t>Second level</a:t>
            </a:r>
          </a:p>
          <a:p>
            <a:pPr lvl="2"/>
            <a:r>
              <a:rPr lang="en-US" altLang="x-none" noProof="0"/>
              <a:t>Third level</a:t>
            </a:r>
          </a:p>
          <a:p>
            <a:pPr lvl="3"/>
            <a:r>
              <a:rPr lang="en-US" altLang="x-none" noProof="0"/>
              <a:t>Fourth level</a:t>
            </a:r>
          </a:p>
          <a:p>
            <a:pPr lvl="4"/>
            <a:r>
              <a:rPr lang="en-US" altLang="x-none" noProof="0"/>
              <a:t>Fifth level</a:t>
            </a:r>
          </a:p>
        </p:txBody>
      </p:sp>
      <p:sp>
        <p:nvSpPr>
          <p:cNvPr id="8499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x-none"/>
          </a:p>
        </p:txBody>
      </p:sp>
      <p:sp>
        <p:nvSpPr>
          <p:cNvPr id="8499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023C9DC7-6BEE-044A-83E8-271CF6732DF8}"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287A03-7FB6-3D4D-85E6-482ACF9E20FA}" type="slidenum">
              <a:rPr lang="en-US" altLang="x-none"/>
              <a:pPr>
                <a:defRPr/>
              </a:pPr>
              <a:t>1</a:t>
            </a:fld>
            <a:endParaRPr lang="en-US" altLang="x-none"/>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9B1E1E-5267-004F-A9B8-9BBCA8E19B12}" type="slidenum">
              <a:rPr lang="en-US" altLang="x-none"/>
              <a:pPr>
                <a:defRPr/>
              </a:pPr>
              <a:t>10</a:t>
            </a:fld>
            <a:endParaRPr lang="en-US" altLang="x-none"/>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6F59A4-7C12-A443-A415-61886A067430}" type="slidenum">
              <a:rPr lang="en-US" altLang="x-none"/>
              <a:pPr>
                <a:defRPr/>
              </a:pPr>
              <a:t>11</a:t>
            </a:fld>
            <a:endParaRPr lang="en-US" altLang="x-none"/>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FEBED8-9346-A14F-A314-5ACC6CC35AD6}" type="slidenum">
              <a:rPr lang="en-US" altLang="x-none"/>
              <a:pPr>
                <a:defRPr/>
              </a:pPr>
              <a:t>12</a:t>
            </a:fld>
            <a:endParaRPr lang="en-US" altLang="x-none"/>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64CFF35-FDC7-6E47-BFF5-62C47DDA48F9}" type="slidenum">
              <a:rPr lang="en-US" altLang="x-none"/>
              <a:pPr>
                <a:defRPr/>
              </a:pPr>
              <a:t>13</a:t>
            </a:fld>
            <a:endParaRPr lang="en-US" altLang="x-none"/>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EF5E73A-04EB-A140-97D8-D11C918E1CCB}" type="slidenum">
              <a:rPr lang="en-US" altLang="x-none"/>
              <a:pPr>
                <a:defRPr/>
              </a:pPr>
              <a:t>14</a:t>
            </a:fld>
            <a:endParaRPr lang="en-US" altLang="x-none"/>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2B816E-149D-3B43-B238-D2667235E145}" type="slidenum">
              <a:rPr lang="en-US" altLang="x-none"/>
              <a:pPr>
                <a:defRPr/>
              </a:pPr>
              <a:t>15</a:t>
            </a:fld>
            <a:endParaRPr lang="en-US" altLang="x-none"/>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CD57E0-F72F-A94E-A806-3342B4D30D52}" type="slidenum">
              <a:rPr lang="en-US" altLang="x-none"/>
              <a:pPr>
                <a:defRPr/>
              </a:pPr>
              <a:t>16</a:t>
            </a:fld>
            <a:endParaRPr lang="en-US" altLang="x-none"/>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p:txBody>
          <a:bodyPr/>
          <a:lstStyle/>
          <a:p>
            <a:pPr eaLnBrk="1" hangingPunct="1">
              <a:defRPr/>
            </a:pPr>
            <a:endParaRPr lang="x-none" altLang="x-none"/>
          </a:p>
        </p:txBody>
      </p:sp>
    </p:spTree>
    <p:extLst>
      <p:ext uri="{BB962C8B-B14F-4D97-AF65-F5344CB8AC3E}">
        <p14:creationId xmlns:p14="http://schemas.microsoft.com/office/powerpoint/2010/main" val="1005205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0AA3B7B-447F-4E45-B83C-EFBDC30CEC86}" type="slidenum">
              <a:rPr lang="en-US" altLang="x-none"/>
              <a:pPr>
                <a:defRPr/>
              </a:pPr>
              <a:t>17</a:t>
            </a:fld>
            <a:endParaRPr lang="en-US" altLang="x-none"/>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A0ADB1D-6F3E-6641-8086-2C7603607898}" type="slidenum">
              <a:rPr lang="en-US" altLang="x-none"/>
              <a:pPr>
                <a:defRPr/>
              </a:pPr>
              <a:t>18</a:t>
            </a:fld>
            <a:endParaRPr lang="en-US" altLang="x-none"/>
          </a:p>
        </p:txBody>
      </p:sp>
      <p:sp>
        <p:nvSpPr>
          <p:cNvPr id="474114" name="Rectangle 2"/>
          <p:cNvSpPr>
            <a:spLocks noGrp="1" noRot="1" noChangeAspect="1" noChangeArrowheads="1" noTextEdit="1"/>
          </p:cNvSpPr>
          <p:nvPr>
            <p:ph type="sldImg"/>
          </p:nvPr>
        </p:nvSpPr>
        <p:spPr>
          <a:ln/>
        </p:spPr>
      </p:sp>
      <p:sp>
        <p:nvSpPr>
          <p:cNvPr id="474115" name="Rectangle 3"/>
          <p:cNvSpPr>
            <a:spLocks noGrp="1" noChangeArrowheads="1"/>
          </p:cNvSpPr>
          <p:nvPr>
            <p:ph type="body" idx="1"/>
          </p:nvPr>
        </p:nvSpPr>
        <p:spPr/>
        <p:txBody>
          <a:bodyPr/>
          <a:lstStyle/>
          <a:p>
            <a:pPr eaLnBrk="1" hangingPunct="1">
              <a:defRPr/>
            </a:pPr>
            <a:r>
              <a:rPr lang="en-US" altLang="x-none">
                <a:latin typeface="Times New Roman" charset="0"/>
              </a:rPr>
              <a:t>This game can be used in conjunction with the textbook procedure. On this first slide, one phrase is initially missing from the memory verse. Have the designated children (e.g., those who are wearing something blue) stand and say the entire verse, supplying the missing phrase. As they say the missing phrase, click to make it appear in the empty space. On the second slide, the procedure is identical except two phrases are missing, then three phrases will be missing on the third slide, etc.</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5CB99A-1DC2-CF4A-A15A-3AB87B434C7A}" type="slidenum">
              <a:rPr lang="en-US" altLang="x-none"/>
              <a:pPr>
                <a:defRPr/>
              </a:pPr>
              <a:t>19</a:t>
            </a:fld>
            <a:endParaRPr lang="en-US" altLang="x-none"/>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5A0EA8-BB6D-C246-8E69-8546A6EAE9F0}" type="slidenum">
              <a:rPr lang="en-US" altLang="x-none"/>
              <a:pPr>
                <a:defRPr/>
              </a:pPr>
              <a:t>2</a:t>
            </a:fld>
            <a:endParaRPr lang="en-US" altLang="x-none"/>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9A5A88-CC56-F24D-85C5-67D143E1CF56}" type="slidenum">
              <a:rPr lang="en-US" altLang="x-none"/>
              <a:pPr>
                <a:defRPr/>
              </a:pPr>
              <a:t>20</a:t>
            </a:fld>
            <a:endParaRPr lang="en-US" altLang="x-none"/>
          </a:p>
        </p:txBody>
      </p:sp>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097989E-2D5A-2E4D-8225-0653574B81CF}" type="slidenum">
              <a:rPr lang="en-US" altLang="x-none"/>
              <a:pPr>
                <a:defRPr/>
              </a:pPr>
              <a:t>21</a:t>
            </a:fld>
            <a:endParaRPr lang="en-US" altLang="x-none"/>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F13326-7DA7-3545-A7C8-78E5E88F4C68}" type="slidenum">
              <a:rPr lang="en-US" altLang="x-none"/>
              <a:pPr>
                <a:defRPr/>
              </a:pPr>
              <a:t>22</a:t>
            </a:fld>
            <a:endParaRPr lang="en-US" altLang="x-none"/>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BAE1C4-F413-274F-96A8-7F37ABE77CA7}" type="slidenum">
              <a:rPr lang="en-US" altLang="x-none"/>
              <a:pPr>
                <a:defRPr/>
              </a:pPr>
              <a:t>23</a:t>
            </a:fld>
            <a:endParaRPr lang="en-US" altLang="x-none"/>
          </a:p>
        </p:txBody>
      </p:sp>
      <p:sp>
        <p:nvSpPr>
          <p:cNvPr id="482306" name="Rectangle 2"/>
          <p:cNvSpPr>
            <a:spLocks noGrp="1" noRot="1" noChangeAspect="1" noChangeArrowheads="1" noTextEdit="1"/>
          </p:cNvSpPr>
          <p:nvPr>
            <p:ph type="sldImg"/>
          </p:nvPr>
        </p:nvSpPr>
        <p:spPr>
          <a:ln/>
        </p:spPr>
      </p:sp>
      <p:sp>
        <p:nvSpPr>
          <p:cNvPr id="482307"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B39853-5D49-6D41-9F81-5A7ADA4D1028}" type="slidenum">
              <a:rPr lang="en-US" altLang="x-none"/>
              <a:pPr>
                <a:defRPr/>
              </a:pPr>
              <a:t>24</a:t>
            </a:fld>
            <a:endParaRPr lang="en-US" altLang="x-none"/>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0506588-8BC4-3F42-8423-FB1F42CCC528}" type="slidenum">
              <a:rPr lang="en-US" altLang="x-none"/>
              <a:pPr>
                <a:defRPr/>
              </a:pPr>
              <a:t>25</a:t>
            </a:fld>
            <a:endParaRPr lang="en-US" altLang="x-none"/>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2C0896-1CF0-DC45-9345-5AE529F164F1}" type="slidenum">
              <a:rPr lang="en-US" altLang="x-none"/>
              <a:pPr>
                <a:defRPr/>
              </a:pPr>
              <a:t>26</a:t>
            </a:fld>
            <a:endParaRPr lang="en-US" altLang="x-none"/>
          </a:p>
        </p:txBody>
      </p:sp>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F3BF69-DC95-C845-AF44-4AA54BA0E283}" type="slidenum">
              <a:rPr lang="en-US" altLang="x-none"/>
              <a:pPr>
                <a:defRPr/>
              </a:pPr>
              <a:t>27</a:t>
            </a:fld>
            <a:endParaRPr lang="en-US" altLang="x-none"/>
          </a:p>
        </p:txBody>
      </p:sp>
      <p:sp>
        <p:nvSpPr>
          <p:cNvPr id="537602" name="Rectangle 2"/>
          <p:cNvSpPr>
            <a:spLocks noGrp="1" noRot="1" noChangeAspect="1" noChangeArrowheads="1" noTextEdit="1"/>
          </p:cNvSpPr>
          <p:nvPr>
            <p:ph type="sldImg"/>
          </p:nvPr>
        </p:nvSpPr>
        <p:spPr>
          <a:ln/>
        </p:spPr>
      </p:sp>
      <p:sp>
        <p:nvSpPr>
          <p:cNvPr id="537603"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E94534-B637-0345-B1F3-327F969786AA}" type="slidenum">
              <a:rPr lang="en-US" altLang="x-none"/>
              <a:pPr>
                <a:defRPr/>
              </a:pPr>
              <a:t>28</a:t>
            </a:fld>
            <a:endParaRPr lang="en-US" altLang="x-none"/>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D27C890-2828-414E-B1F4-E17D05CFF6E5}" type="slidenum">
              <a:rPr lang="en-US" altLang="x-none"/>
              <a:pPr>
                <a:defRPr/>
              </a:pPr>
              <a:t>29</a:t>
            </a:fld>
            <a:endParaRPr lang="en-US" altLang="x-none"/>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p:txBody>
          <a:bodyPr/>
          <a:lstStyle/>
          <a:p>
            <a:pPr eaLnBrk="1" hangingPunct="1">
              <a:defRPr/>
            </a:pPr>
            <a:endParaRPr lang="x-none" altLang="x-none"/>
          </a:p>
        </p:txBody>
      </p:sp>
    </p:spTree>
    <p:extLst>
      <p:ext uri="{BB962C8B-B14F-4D97-AF65-F5344CB8AC3E}">
        <p14:creationId xmlns:p14="http://schemas.microsoft.com/office/powerpoint/2010/main" val="274780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E563023-0E25-9C43-A34C-BD4B85414141}" type="slidenum">
              <a:rPr lang="en-US" altLang="x-none"/>
              <a:pPr>
                <a:defRPr/>
              </a:pPr>
              <a:t>3</a:t>
            </a:fld>
            <a:endParaRPr lang="en-US" altLang="x-none"/>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60E793-FC8D-BC4C-B92B-D5DA6FBCE8C7}" type="slidenum">
              <a:rPr lang="en-US" altLang="x-none"/>
              <a:pPr>
                <a:defRPr/>
              </a:pPr>
              <a:t>30</a:t>
            </a:fld>
            <a:endParaRPr lang="en-US" altLang="x-none"/>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pPr eaLnBrk="1" hangingPunct="1">
              <a:defRPr/>
            </a:pPr>
            <a:endParaRPr lang="x-none" altLang="x-none"/>
          </a:p>
        </p:txBody>
      </p:sp>
    </p:spTree>
    <p:extLst>
      <p:ext uri="{BB962C8B-B14F-4D97-AF65-F5344CB8AC3E}">
        <p14:creationId xmlns:p14="http://schemas.microsoft.com/office/powerpoint/2010/main" val="2566311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DB43BE-8958-F044-98A4-46950A4F96CA}" type="slidenum">
              <a:rPr lang="en-US" altLang="x-none"/>
              <a:pPr>
                <a:defRPr/>
              </a:pPr>
              <a:t>31</a:t>
            </a:fld>
            <a:endParaRPr lang="en-US" altLang="x-none"/>
          </a:p>
        </p:txBody>
      </p:sp>
      <p:sp>
        <p:nvSpPr>
          <p:cNvPr id="494594" name="Rectangle 2"/>
          <p:cNvSpPr>
            <a:spLocks noGrp="1" noRot="1" noChangeAspect="1" noChangeArrowheads="1" noTextEdit="1"/>
          </p:cNvSpPr>
          <p:nvPr>
            <p:ph type="sldImg"/>
          </p:nvPr>
        </p:nvSpPr>
        <p:spPr>
          <a:ln/>
        </p:spPr>
      </p:sp>
      <p:sp>
        <p:nvSpPr>
          <p:cNvPr id="494595"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DB43BE-8958-F044-98A4-46950A4F96CA}" type="slidenum">
              <a:rPr lang="en-US" altLang="x-none"/>
              <a:pPr>
                <a:defRPr/>
              </a:pPr>
              <a:t>32</a:t>
            </a:fld>
            <a:endParaRPr lang="en-US" altLang="x-none"/>
          </a:p>
        </p:txBody>
      </p:sp>
      <p:sp>
        <p:nvSpPr>
          <p:cNvPr id="494594" name="Rectangle 2"/>
          <p:cNvSpPr>
            <a:spLocks noGrp="1" noRot="1" noChangeAspect="1" noChangeArrowheads="1" noTextEdit="1"/>
          </p:cNvSpPr>
          <p:nvPr>
            <p:ph type="sldImg"/>
          </p:nvPr>
        </p:nvSpPr>
        <p:spPr>
          <a:ln/>
        </p:spPr>
      </p:sp>
      <p:sp>
        <p:nvSpPr>
          <p:cNvPr id="494595"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extLst>
      <p:ext uri="{BB962C8B-B14F-4D97-AF65-F5344CB8AC3E}">
        <p14:creationId xmlns:p14="http://schemas.microsoft.com/office/powerpoint/2010/main" val="2071003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DB43BE-8958-F044-98A4-46950A4F96CA}" type="slidenum">
              <a:rPr lang="en-US" altLang="x-none"/>
              <a:pPr>
                <a:defRPr/>
              </a:pPr>
              <a:t>33</a:t>
            </a:fld>
            <a:endParaRPr lang="en-US" altLang="x-none"/>
          </a:p>
        </p:txBody>
      </p:sp>
      <p:sp>
        <p:nvSpPr>
          <p:cNvPr id="494594" name="Rectangle 2"/>
          <p:cNvSpPr>
            <a:spLocks noGrp="1" noRot="1" noChangeAspect="1" noChangeArrowheads="1" noTextEdit="1"/>
          </p:cNvSpPr>
          <p:nvPr>
            <p:ph type="sldImg"/>
          </p:nvPr>
        </p:nvSpPr>
        <p:spPr>
          <a:ln/>
        </p:spPr>
      </p:sp>
      <p:sp>
        <p:nvSpPr>
          <p:cNvPr id="494595"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extLst>
      <p:ext uri="{BB962C8B-B14F-4D97-AF65-F5344CB8AC3E}">
        <p14:creationId xmlns:p14="http://schemas.microsoft.com/office/powerpoint/2010/main" val="2422711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1B56F0-D8E2-CD45-8726-AF336FD2C51D}" type="slidenum">
              <a:rPr lang="en-US" altLang="x-none"/>
              <a:pPr>
                <a:defRPr/>
              </a:pPr>
              <a:t>34</a:t>
            </a:fld>
            <a:endParaRPr lang="en-US" altLang="x-none"/>
          </a:p>
        </p:txBody>
      </p:sp>
      <p:sp>
        <p:nvSpPr>
          <p:cNvPr id="496642" name="Rectangle 2"/>
          <p:cNvSpPr>
            <a:spLocks noGrp="1" noRot="1" noChangeAspect="1" noChangeArrowheads="1" noTextEdit="1"/>
          </p:cNvSpPr>
          <p:nvPr>
            <p:ph type="sldImg"/>
          </p:nvPr>
        </p:nvSpPr>
        <p:spPr>
          <a:ln/>
        </p:spPr>
      </p:sp>
      <p:sp>
        <p:nvSpPr>
          <p:cNvPr id="496643"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1B56F0-D8E2-CD45-8726-AF336FD2C51D}" type="slidenum">
              <a:rPr lang="en-US" altLang="x-none"/>
              <a:pPr>
                <a:defRPr/>
              </a:pPr>
              <a:t>35</a:t>
            </a:fld>
            <a:endParaRPr lang="en-US" altLang="x-none"/>
          </a:p>
        </p:txBody>
      </p:sp>
      <p:sp>
        <p:nvSpPr>
          <p:cNvPr id="496642" name="Rectangle 2"/>
          <p:cNvSpPr>
            <a:spLocks noGrp="1" noRot="1" noChangeAspect="1" noChangeArrowheads="1" noTextEdit="1"/>
          </p:cNvSpPr>
          <p:nvPr>
            <p:ph type="sldImg"/>
          </p:nvPr>
        </p:nvSpPr>
        <p:spPr>
          <a:ln/>
        </p:spPr>
      </p:sp>
      <p:sp>
        <p:nvSpPr>
          <p:cNvPr id="496643"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extLst>
      <p:ext uri="{BB962C8B-B14F-4D97-AF65-F5344CB8AC3E}">
        <p14:creationId xmlns:p14="http://schemas.microsoft.com/office/powerpoint/2010/main" val="2127567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3AD4FEA-BE06-BE44-A2C9-0F758188E687}" type="slidenum">
              <a:rPr lang="en-US" altLang="x-none"/>
              <a:pPr>
                <a:defRPr/>
              </a:pPr>
              <a:t>36</a:t>
            </a:fld>
            <a:endParaRPr lang="en-US" altLang="x-none"/>
          </a:p>
        </p:txBody>
      </p:sp>
      <p:sp>
        <p:nvSpPr>
          <p:cNvPr id="498690" name="Rectangle 2"/>
          <p:cNvSpPr>
            <a:spLocks noGrp="1" noRot="1" noChangeAspect="1" noChangeArrowheads="1" noTextEdit="1"/>
          </p:cNvSpPr>
          <p:nvPr>
            <p:ph type="sldImg"/>
          </p:nvPr>
        </p:nvSpPr>
        <p:spPr>
          <a:ln/>
        </p:spPr>
      </p:sp>
      <p:sp>
        <p:nvSpPr>
          <p:cNvPr id="498691"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F696361-E476-5148-87F1-F956DCC5B2E4}" type="slidenum">
              <a:rPr lang="en-US" altLang="x-none"/>
              <a:pPr>
                <a:defRPr/>
              </a:pPr>
              <a:t>37</a:t>
            </a:fld>
            <a:endParaRPr lang="en-US" altLang="x-none"/>
          </a:p>
        </p:txBody>
      </p:sp>
      <p:sp>
        <p:nvSpPr>
          <p:cNvPr id="500738" name="Rectangle 2"/>
          <p:cNvSpPr>
            <a:spLocks noGrp="1" noRot="1" noChangeAspect="1" noChangeArrowheads="1" noTextEdit="1"/>
          </p:cNvSpPr>
          <p:nvPr>
            <p:ph type="sldImg"/>
          </p:nvPr>
        </p:nvSpPr>
        <p:spPr>
          <a:ln/>
        </p:spPr>
      </p:sp>
      <p:sp>
        <p:nvSpPr>
          <p:cNvPr id="500739"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002A77B-F37C-EE40-B65F-D6DE511E3130}" type="slidenum">
              <a:rPr lang="en-US" altLang="x-none"/>
              <a:pPr>
                <a:defRPr/>
              </a:pPr>
              <a:t>38</a:t>
            </a:fld>
            <a:endParaRPr lang="en-US" altLang="x-none"/>
          </a:p>
        </p:txBody>
      </p:sp>
      <p:sp>
        <p:nvSpPr>
          <p:cNvPr id="531458" name="Rectangle 2"/>
          <p:cNvSpPr>
            <a:spLocks noGrp="1" noRot="1" noChangeAspect="1" noChangeArrowheads="1" noTextEdit="1"/>
          </p:cNvSpPr>
          <p:nvPr>
            <p:ph type="sldImg"/>
          </p:nvPr>
        </p:nvSpPr>
        <p:spPr>
          <a:ln/>
        </p:spPr>
      </p:sp>
      <p:sp>
        <p:nvSpPr>
          <p:cNvPr id="531459"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5191F79-017D-0F4A-AEA9-4CA9C1B7B095}" type="slidenum">
              <a:rPr lang="en-US" altLang="x-none"/>
              <a:pPr>
                <a:defRPr/>
              </a:pPr>
              <a:t>39</a:t>
            </a:fld>
            <a:endParaRPr lang="en-US" altLang="x-none"/>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9D3D3E-39BC-8442-8107-EF2066FBA845}" type="slidenum">
              <a:rPr lang="en-US" altLang="x-none"/>
              <a:pPr>
                <a:defRPr/>
              </a:pPr>
              <a:t>4</a:t>
            </a:fld>
            <a:endParaRPr lang="en-US" altLang="x-none"/>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5F64AE8-181D-D64A-AC60-C728A6259F1F}" type="slidenum">
              <a:rPr lang="en-US" altLang="x-none"/>
              <a:pPr>
                <a:defRPr/>
              </a:pPr>
              <a:t>40</a:t>
            </a:fld>
            <a:endParaRPr lang="en-US" altLang="x-none"/>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F1FEADE-D251-EB4F-9A8A-CEC5697D30FE}" type="slidenum">
              <a:rPr lang="en-US" altLang="x-none"/>
              <a:pPr>
                <a:defRPr/>
              </a:pPr>
              <a:t>41</a:t>
            </a:fld>
            <a:endParaRPr lang="en-US" altLang="x-none"/>
          </a:p>
        </p:txBody>
      </p:sp>
      <p:sp>
        <p:nvSpPr>
          <p:cNvPr id="506882" name="Rectangle 2"/>
          <p:cNvSpPr>
            <a:spLocks noGrp="1" noRot="1" noChangeAspect="1" noChangeArrowheads="1" noTextEdit="1"/>
          </p:cNvSpPr>
          <p:nvPr>
            <p:ph type="sldImg"/>
          </p:nvPr>
        </p:nvSpPr>
        <p:spPr>
          <a:ln/>
        </p:spPr>
      </p:sp>
      <p:sp>
        <p:nvSpPr>
          <p:cNvPr id="506883"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447F79-0BEB-3D41-9B22-34C12BA7A8B4}" type="slidenum">
              <a:rPr lang="en-US" altLang="x-none"/>
              <a:pPr>
                <a:defRPr/>
              </a:pPr>
              <a:t>42</a:t>
            </a:fld>
            <a:endParaRPr lang="en-US" altLang="x-none"/>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86FA1B-DB1B-9B42-A4F1-ACED06E8635B}" type="slidenum">
              <a:rPr lang="en-US" altLang="x-none"/>
              <a:pPr>
                <a:defRPr/>
              </a:pPr>
              <a:t>43</a:t>
            </a:fld>
            <a:endParaRPr lang="en-US" altLang="x-none"/>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86FA1B-DB1B-9B42-A4F1-ACED06E8635B}" type="slidenum">
              <a:rPr lang="en-US" altLang="x-none"/>
              <a:pPr>
                <a:defRPr/>
              </a:pPr>
              <a:t>44</a:t>
            </a:fld>
            <a:endParaRPr lang="en-US" altLang="x-none"/>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extLst>
      <p:ext uri="{BB962C8B-B14F-4D97-AF65-F5344CB8AC3E}">
        <p14:creationId xmlns:p14="http://schemas.microsoft.com/office/powerpoint/2010/main" val="11553192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86FA1B-DB1B-9B42-A4F1-ACED06E8635B}" type="slidenum">
              <a:rPr lang="en-US" altLang="x-none"/>
              <a:pPr>
                <a:defRPr/>
              </a:pPr>
              <a:t>45</a:t>
            </a:fld>
            <a:endParaRPr lang="en-US" altLang="x-none"/>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extLst>
      <p:ext uri="{BB962C8B-B14F-4D97-AF65-F5344CB8AC3E}">
        <p14:creationId xmlns:p14="http://schemas.microsoft.com/office/powerpoint/2010/main" val="8854972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4BF2BD-973C-1E45-BAD6-BBFE590AD349}" type="slidenum">
              <a:rPr lang="en-US" altLang="x-none"/>
              <a:pPr>
                <a:defRPr/>
              </a:pPr>
              <a:t>46</a:t>
            </a:fld>
            <a:endParaRPr lang="en-US" altLang="x-none"/>
          </a:p>
        </p:txBody>
      </p:sp>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7A373C-232D-FD4C-9157-D0A8BAB65077}" type="slidenum">
              <a:rPr lang="en-US" altLang="x-none"/>
              <a:pPr>
                <a:defRPr/>
              </a:pPr>
              <a:t>47</a:t>
            </a:fld>
            <a:endParaRPr lang="en-US" altLang="x-none"/>
          </a:p>
        </p:txBody>
      </p:sp>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C0AB603-71BF-5846-922A-D652AB0B6561}" type="slidenum">
              <a:rPr lang="en-US" altLang="x-none"/>
              <a:pPr>
                <a:defRPr/>
              </a:pPr>
              <a:t>48</a:t>
            </a:fld>
            <a:endParaRPr lang="en-US" altLang="x-none"/>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79A2F9-4334-5846-96D7-23FB30DD5859}" type="slidenum">
              <a:rPr lang="en-US" altLang="x-none"/>
              <a:pPr>
                <a:defRPr/>
              </a:pPr>
              <a:t>49</a:t>
            </a:fld>
            <a:endParaRPr lang="en-US" altLang="x-none"/>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296732-FDD3-6348-B831-8E7DEC1F7DE9}" type="slidenum">
              <a:rPr lang="en-US" altLang="x-none"/>
              <a:pPr>
                <a:defRPr/>
              </a:pPr>
              <a:t>5</a:t>
            </a:fld>
            <a:endParaRPr lang="en-US" altLang="x-none"/>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DFF1C9-E8BD-3541-8255-50C2C7BD1128}" type="slidenum">
              <a:rPr lang="en-US" altLang="x-none"/>
              <a:pPr>
                <a:defRPr/>
              </a:pPr>
              <a:t>50</a:t>
            </a:fld>
            <a:endParaRPr lang="en-US" altLang="x-none"/>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14C01B-DB34-0244-8C64-C6D8E3609715}" type="slidenum">
              <a:rPr lang="en-US" altLang="x-none"/>
              <a:pPr>
                <a:defRPr/>
              </a:pPr>
              <a:t>51</a:t>
            </a:fld>
            <a:endParaRPr lang="en-US" altLang="x-none"/>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pPr eaLnBrk="1" hangingPunct="1">
              <a:defRPr/>
            </a:pPr>
            <a:endParaRPr lang="x-none" altLang="x-none">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FDCB03-3D58-544E-915A-2DFAB0F098E5}" type="slidenum">
              <a:rPr lang="en-US" altLang="x-none"/>
              <a:pPr>
                <a:defRPr/>
              </a:pPr>
              <a:t>52</a:t>
            </a:fld>
            <a:endParaRPr lang="en-US" altLang="x-none"/>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n-US" altLang="x-none">
                <a:latin typeface="Times New Roman" charset="0"/>
              </a:rPr>
              <a:t>The Series E textbook describes the “Fill the Chairs” review game.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E9B53E4-9D2D-2D4B-9385-AB440EE3D334}" type="slidenum">
              <a:rPr lang="en-US" altLang="x-none"/>
              <a:pPr>
                <a:defRPr/>
              </a:pPr>
              <a:t>53</a:t>
            </a:fld>
            <a:endParaRPr lang="en-US" altLang="x-none"/>
          </a:p>
        </p:txBody>
      </p:sp>
      <p:sp>
        <p:nvSpPr>
          <p:cNvPr id="431106" name="Rectangle 2"/>
          <p:cNvSpPr>
            <a:spLocks noGrp="1" noRot="1" noChangeAspect="1" noChangeArrowheads="1"/>
          </p:cNvSpPr>
          <p:nvPr>
            <p:ph type="sldImg"/>
          </p:nvPr>
        </p:nvSpPr>
        <p:spPr>
          <a:solidFill>
            <a:srgbClr val="FFFFFF"/>
          </a:solidFill>
          <a:ln/>
        </p:spPr>
      </p:sp>
      <p:sp>
        <p:nvSpPr>
          <p:cNvPr id="431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B2F7A0-76FC-4144-8E05-DD0BA5211CAD}" type="slidenum">
              <a:rPr lang="en-US" altLang="x-none"/>
              <a:pPr>
                <a:defRPr/>
              </a:pPr>
              <a:t>54</a:t>
            </a:fld>
            <a:endParaRPr lang="en-US" altLang="x-none"/>
          </a:p>
        </p:txBody>
      </p:sp>
      <p:sp>
        <p:nvSpPr>
          <p:cNvPr id="455682" name="Rectangle 2"/>
          <p:cNvSpPr>
            <a:spLocks noGrp="1" noRot="1" noChangeAspect="1" noChangeArrowheads="1"/>
          </p:cNvSpPr>
          <p:nvPr>
            <p:ph type="sldImg"/>
          </p:nvPr>
        </p:nvSpPr>
        <p:spPr>
          <a:solidFill>
            <a:srgbClr val="FFFFFF"/>
          </a:solidFill>
          <a:ln/>
        </p:spPr>
      </p:sp>
      <p:sp>
        <p:nvSpPr>
          <p:cNvPr id="4556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1BB0D00-8E83-654C-886A-6EAE96383596}" type="slidenum">
              <a:rPr lang="en-US" altLang="x-none"/>
              <a:pPr>
                <a:defRPr/>
              </a:pPr>
              <a:t>55</a:t>
            </a:fld>
            <a:endParaRPr lang="en-US" altLang="x-none"/>
          </a:p>
        </p:txBody>
      </p:sp>
      <p:sp>
        <p:nvSpPr>
          <p:cNvPr id="457730" name="Rectangle 2"/>
          <p:cNvSpPr>
            <a:spLocks noGrp="1" noRot="1" noChangeAspect="1" noChangeArrowheads="1"/>
          </p:cNvSpPr>
          <p:nvPr>
            <p:ph type="sldImg"/>
          </p:nvPr>
        </p:nvSpPr>
        <p:spPr>
          <a:solidFill>
            <a:srgbClr val="FFFFFF"/>
          </a:solidFill>
          <a:ln/>
        </p:spPr>
      </p:sp>
      <p:sp>
        <p:nvSpPr>
          <p:cNvPr id="457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latin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9E5D71-9C39-524A-8116-AB284DB484F7}" type="slidenum">
              <a:rPr lang="en-US" altLang="x-none"/>
              <a:pPr>
                <a:defRPr/>
              </a:pPr>
              <a:t>56</a:t>
            </a:fld>
            <a:endParaRPr lang="en-US" altLang="x-none"/>
          </a:p>
        </p:txBody>
      </p:sp>
      <p:sp>
        <p:nvSpPr>
          <p:cNvPr id="459778" name="Rectangle 2"/>
          <p:cNvSpPr>
            <a:spLocks noGrp="1" noRot="1" noChangeAspect="1" noChangeArrowheads="1"/>
          </p:cNvSpPr>
          <p:nvPr>
            <p:ph type="sldImg"/>
          </p:nvPr>
        </p:nvSpPr>
        <p:spPr>
          <a:solidFill>
            <a:srgbClr val="FFFFFF"/>
          </a:solidFill>
          <a:ln/>
        </p:spPr>
      </p:sp>
      <p:sp>
        <p:nvSpPr>
          <p:cNvPr id="4597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D96B2E2-E777-D740-B40B-2D458F8B260F}" type="slidenum">
              <a:rPr lang="en-US" altLang="x-none"/>
              <a:pPr>
                <a:defRPr/>
              </a:pPr>
              <a:t>57</a:t>
            </a:fld>
            <a:endParaRPr lang="en-US" altLang="x-none"/>
          </a:p>
        </p:txBody>
      </p:sp>
      <p:sp>
        <p:nvSpPr>
          <p:cNvPr id="461826" name="Rectangle 2"/>
          <p:cNvSpPr>
            <a:spLocks noGrp="1" noRot="1" noChangeAspect="1" noChangeArrowheads="1"/>
          </p:cNvSpPr>
          <p:nvPr>
            <p:ph type="sldImg"/>
          </p:nvPr>
        </p:nvSpPr>
        <p:spPr>
          <a:solidFill>
            <a:srgbClr val="FFFFFF"/>
          </a:solidFill>
          <a:ln/>
        </p:spPr>
      </p:sp>
      <p:sp>
        <p:nvSpPr>
          <p:cNvPr id="4618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92CD104-5BA2-C54A-9FAA-14191C6AFD96}" type="slidenum">
              <a:rPr lang="en-US" altLang="x-none"/>
              <a:pPr>
                <a:defRPr/>
              </a:pPr>
              <a:t>6</a:t>
            </a:fld>
            <a:endParaRPr lang="en-US" altLang="x-none"/>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75D91F-E745-B042-9970-7DB95FB7EDC6}" type="slidenum">
              <a:rPr lang="en-US" altLang="x-none"/>
              <a:pPr>
                <a:defRPr/>
              </a:pPr>
              <a:t>7</a:t>
            </a:fld>
            <a:endParaRPr lang="en-US" altLang="x-none"/>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7748BD-753A-9B45-AA51-EAD634A1DB9C}" type="slidenum">
              <a:rPr lang="en-US" altLang="x-none"/>
              <a:pPr>
                <a:defRPr/>
              </a:pPr>
              <a:t>8</a:t>
            </a:fld>
            <a:endParaRPr lang="en-US" altLang="x-none"/>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AFC91B-942E-094A-9BAE-A0BEEFE38E37}" type="slidenum">
              <a:rPr lang="en-US" altLang="x-none"/>
              <a:pPr>
                <a:defRPr/>
              </a:pPr>
              <a:t>9</a:t>
            </a:fld>
            <a:endParaRPr lang="en-US" altLang="x-none"/>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94FFA4BD-4269-DC49-B832-AC343A49A26B}" type="slidenum">
              <a:rPr lang="en-US" altLang="x-none"/>
              <a:pPr>
                <a:defRPr/>
              </a:pPr>
              <a:t>‹#›</a:t>
            </a:fld>
            <a:endParaRPr lang="en-US" altLang="x-none"/>
          </a:p>
        </p:txBody>
      </p:sp>
    </p:spTree>
    <p:extLst>
      <p:ext uri="{BB962C8B-B14F-4D97-AF65-F5344CB8AC3E}">
        <p14:creationId xmlns:p14="http://schemas.microsoft.com/office/powerpoint/2010/main" val="1039953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B23F1C76-FF24-CF4B-BBDB-8F13557DBE66}" type="slidenum">
              <a:rPr lang="en-US" altLang="x-none"/>
              <a:pPr>
                <a:defRPr/>
              </a:pPr>
              <a:t>‹#›</a:t>
            </a:fld>
            <a:endParaRPr lang="en-US" altLang="x-none"/>
          </a:p>
        </p:txBody>
      </p:sp>
    </p:spTree>
    <p:extLst>
      <p:ext uri="{BB962C8B-B14F-4D97-AF65-F5344CB8AC3E}">
        <p14:creationId xmlns:p14="http://schemas.microsoft.com/office/powerpoint/2010/main" val="455513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D644DA9C-A6BE-7F40-BCA7-13C294A763DA}" type="slidenum">
              <a:rPr lang="en-US" altLang="x-none"/>
              <a:pPr>
                <a:defRPr/>
              </a:pPr>
              <a:t>‹#›</a:t>
            </a:fld>
            <a:endParaRPr lang="en-US" altLang="x-none"/>
          </a:p>
        </p:txBody>
      </p:sp>
    </p:spTree>
    <p:extLst>
      <p:ext uri="{BB962C8B-B14F-4D97-AF65-F5344CB8AC3E}">
        <p14:creationId xmlns:p14="http://schemas.microsoft.com/office/powerpoint/2010/main" val="42596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E06FEF40-3897-6149-B91F-CA6819F5A0DE}" type="slidenum">
              <a:rPr lang="en-US" altLang="x-none"/>
              <a:pPr>
                <a:defRPr/>
              </a:pPr>
              <a:t>‹#›</a:t>
            </a:fld>
            <a:endParaRPr lang="en-US" altLang="x-none"/>
          </a:p>
        </p:txBody>
      </p:sp>
    </p:spTree>
    <p:extLst>
      <p:ext uri="{BB962C8B-B14F-4D97-AF65-F5344CB8AC3E}">
        <p14:creationId xmlns:p14="http://schemas.microsoft.com/office/powerpoint/2010/main" val="13229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6E992CCD-0EF1-7943-95DF-4D052CC74553}" type="slidenum">
              <a:rPr lang="en-US" altLang="x-none"/>
              <a:pPr>
                <a:defRPr/>
              </a:pPr>
              <a:t>‹#›</a:t>
            </a:fld>
            <a:endParaRPr lang="en-US" altLang="x-none"/>
          </a:p>
        </p:txBody>
      </p:sp>
    </p:spTree>
    <p:extLst>
      <p:ext uri="{BB962C8B-B14F-4D97-AF65-F5344CB8AC3E}">
        <p14:creationId xmlns:p14="http://schemas.microsoft.com/office/powerpoint/2010/main" val="895499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6035DC7E-B7D3-1743-92EE-192F423F4E95}" type="slidenum">
              <a:rPr lang="en-US" altLang="x-none"/>
              <a:pPr>
                <a:defRPr/>
              </a:pPr>
              <a:t>‹#›</a:t>
            </a:fld>
            <a:endParaRPr lang="en-US" altLang="x-none"/>
          </a:p>
        </p:txBody>
      </p:sp>
    </p:spTree>
    <p:extLst>
      <p:ext uri="{BB962C8B-B14F-4D97-AF65-F5344CB8AC3E}">
        <p14:creationId xmlns:p14="http://schemas.microsoft.com/office/powerpoint/2010/main" val="109859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9" name="Rectangle 6"/>
          <p:cNvSpPr>
            <a:spLocks noGrp="1" noChangeArrowheads="1"/>
          </p:cNvSpPr>
          <p:nvPr>
            <p:ph type="sldNum" sz="quarter" idx="12"/>
          </p:nvPr>
        </p:nvSpPr>
        <p:spPr>
          <a:ln/>
        </p:spPr>
        <p:txBody>
          <a:bodyPr/>
          <a:lstStyle>
            <a:lvl1pPr>
              <a:defRPr/>
            </a:lvl1pPr>
          </a:lstStyle>
          <a:p>
            <a:pPr>
              <a:defRPr/>
            </a:pPr>
            <a:fld id="{BB0F8F29-5357-8E42-97BC-785D1DD3013E}" type="slidenum">
              <a:rPr lang="en-US" altLang="x-none"/>
              <a:pPr>
                <a:defRPr/>
              </a:pPr>
              <a:t>‹#›</a:t>
            </a:fld>
            <a:endParaRPr lang="en-US" altLang="x-none"/>
          </a:p>
        </p:txBody>
      </p:sp>
    </p:spTree>
    <p:extLst>
      <p:ext uri="{BB962C8B-B14F-4D97-AF65-F5344CB8AC3E}">
        <p14:creationId xmlns:p14="http://schemas.microsoft.com/office/powerpoint/2010/main" val="64592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5" name="Rectangle 6"/>
          <p:cNvSpPr>
            <a:spLocks noGrp="1" noChangeArrowheads="1"/>
          </p:cNvSpPr>
          <p:nvPr>
            <p:ph type="sldNum" sz="quarter" idx="12"/>
          </p:nvPr>
        </p:nvSpPr>
        <p:spPr>
          <a:ln/>
        </p:spPr>
        <p:txBody>
          <a:bodyPr/>
          <a:lstStyle>
            <a:lvl1pPr>
              <a:defRPr/>
            </a:lvl1pPr>
          </a:lstStyle>
          <a:p>
            <a:pPr>
              <a:defRPr/>
            </a:pPr>
            <a:fld id="{44D763D3-B577-F94C-ADE4-B6ACC79DE692}" type="slidenum">
              <a:rPr lang="en-US" altLang="x-none"/>
              <a:pPr>
                <a:defRPr/>
              </a:pPr>
              <a:t>‹#›</a:t>
            </a:fld>
            <a:endParaRPr lang="en-US" altLang="x-none"/>
          </a:p>
        </p:txBody>
      </p:sp>
    </p:spTree>
    <p:extLst>
      <p:ext uri="{BB962C8B-B14F-4D97-AF65-F5344CB8AC3E}">
        <p14:creationId xmlns:p14="http://schemas.microsoft.com/office/powerpoint/2010/main" val="1124048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4" name="Rectangle 6"/>
          <p:cNvSpPr>
            <a:spLocks noGrp="1" noChangeArrowheads="1"/>
          </p:cNvSpPr>
          <p:nvPr>
            <p:ph type="sldNum" sz="quarter" idx="12"/>
          </p:nvPr>
        </p:nvSpPr>
        <p:spPr>
          <a:ln/>
        </p:spPr>
        <p:txBody>
          <a:bodyPr/>
          <a:lstStyle>
            <a:lvl1pPr>
              <a:defRPr/>
            </a:lvl1pPr>
          </a:lstStyle>
          <a:p>
            <a:pPr>
              <a:defRPr/>
            </a:pPr>
            <a:fld id="{4348FD6B-B7CA-6E49-B399-E27556CFCC1D}" type="slidenum">
              <a:rPr lang="en-US" altLang="x-none"/>
              <a:pPr>
                <a:defRPr/>
              </a:pPr>
              <a:t>‹#›</a:t>
            </a:fld>
            <a:endParaRPr lang="en-US" altLang="x-none"/>
          </a:p>
        </p:txBody>
      </p:sp>
    </p:spTree>
    <p:extLst>
      <p:ext uri="{BB962C8B-B14F-4D97-AF65-F5344CB8AC3E}">
        <p14:creationId xmlns:p14="http://schemas.microsoft.com/office/powerpoint/2010/main" val="470757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235EF3CF-B5FF-6943-9D92-AD3532E908A6}" type="slidenum">
              <a:rPr lang="en-US" altLang="x-none"/>
              <a:pPr>
                <a:defRPr/>
              </a:pPr>
              <a:t>‹#›</a:t>
            </a:fld>
            <a:endParaRPr lang="en-US" altLang="x-none"/>
          </a:p>
        </p:txBody>
      </p:sp>
    </p:spTree>
    <p:extLst>
      <p:ext uri="{BB962C8B-B14F-4D97-AF65-F5344CB8AC3E}">
        <p14:creationId xmlns:p14="http://schemas.microsoft.com/office/powerpoint/2010/main" val="689294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EFFD302F-2FC0-5B49-9DFD-650196F25512}" type="slidenum">
              <a:rPr lang="en-US" altLang="x-none"/>
              <a:pPr>
                <a:defRPr/>
              </a:pPr>
              <a:t>‹#›</a:t>
            </a:fld>
            <a:endParaRPr lang="en-US" altLang="x-none"/>
          </a:p>
        </p:txBody>
      </p:sp>
    </p:spTree>
    <p:extLst>
      <p:ext uri="{BB962C8B-B14F-4D97-AF65-F5344CB8AC3E}">
        <p14:creationId xmlns:p14="http://schemas.microsoft.com/office/powerpoint/2010/main" val="1451146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x-non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x-non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0E49EE1A-1C10-3045-9734-26A4A998363D}"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left)">
                                      <p:cBhvr>
                                        <p:cTn id="7" dur="500"/>
                                        <p:tgtEl>
                                          <p:spTgt spid="1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wipe(left)">
                                      <p:cBhvr>
                                        <p:cTn id="12" dur="500"/>
                                        <p:tgtEl>
                                          <p:spTgt spid="10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wipe(left)">
                                      <p:cBhvr>
                                        <p:cTn id="17" dur="500"/>
                                        <p:tgtEl>
                                          <p:spTgt spid="10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27">
                                            <p:txEl>
                                              <p:pRg st="3" end="3"/>
                                            </p:txEl>
                                          </p:spTgt>
                                        </p:tgtEl>
                                        <p:attrNameLst>
                                          <p:attrName>style.visibility</p:attrName>
                                        </p:attrNameLst>
                                      </p:cBhvr>
                                      <p:to>
                                        <p:strVal val="visible"/>
                                      </p:to>
                                    </p:set>
                                    <p:animEffect transition="in" filter="wipe(left)">
                                      <p:cBhvr>
                                        <p:cTn id="22" dur="500"/>
                                        <p:tgtEl>
                                          <p:spTgt spid="10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27">
                                            <p:txEl>
                                              <p:pRg st="4" end="4"/>
                                            </p:txEl>
                                          </p:spTgt>
                                        </p:tgtEl>
                                        <p:attrNameLst>
                                          <p:attrName>style.visibility</p:attrName>
                                        </p:attrNameLst>
                                      </p:cBhvr>
                                      <p:to>
                                        <p:strVal val="visible"/>
                                      </p:to>
                                    </p:set>
                                    <p:animEffect transition="in" filter="wipe(left)">
                                      <p:cBhvr>
                                        <p:cTn id="27"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bldLvl="5" autoUpdateAnimBg="0">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eaLnBrk="0" fontAlgn="base" hangingPunct="0">
        <a:spcBef>
          <a:spcPct val="0"/>
        </a:spcBef>
        <a:spcAft>
          <a:spcPct val="0"/>
        </a:spcAft>
        <a:defRPr sz="4400" kern="1200">
          <a:solidFill>
            <a:srgbClr val="1721CC"/>
          </a:solidFill>
          <a:latin typeface="+mj-lt"/>
          <a:ea typeface="+mj-ea"/>
          <a:cs typeface="+mj-cs"/>
        </a:defRPr>
      </a:lvl1pPr>
      <a:lvl2pPr algn="ctr" rtl="0" eaLnBrk="0" fontAlgn="base" hangingPunct="0">
        <a:spcBef>
          <a:spcPct val="0"/>
        </a:spcBef>
        <a:spcAft>
          <a:spcPct val="0"/>
        </a:spcAft>
        <a:defRPr sz="4400">
          <a:solidFill>
            <a:srgbClr val="1721CC"/>
          </a:solidFill>
          <a:latin typeface="Times" charset="0"/>
        </a:defRPr>
      </a:lvl2pPr>
      <a:lvl3pPr algn="ctr" rtl="0" eaLnBrk="0" fontAlgn="base" hangingPunct="0">
        <a:spcBef>
          <a:spcPct val="0"/>
        </a:spcBef>
        <a:spcAft>
          <a:spcPct val="0"/>
        </a:spcAft>
        <a:defRPr sz="4400">
          <a:solidFill>
            <a:srgbClr val="1721CC"/>
          </a:solidFill>
          <a:latin typeface="Times" charset="0"/>
        </a:defRPr>
      </a:lvl3pPr>
      <a:lvl4pPr algn="ctr" rtl="0" eaLnBrk="0" fontAlgn="base" hangingPunct="0">
        <a:spcBef>
          <a:spcPct val="0"/>
        </a:spcBef>
        <a:spcAft>
          <a:spcPct val="0"/>
        </a:spcAft>
        <a:defRPr sz="4400">
          <a:solidFill>
            <a:srgbClr val="1721CC"/>
          </a:solidFill>
          <a:latin typeface="Times" charset="0"/>
        </a:defRPr>
      </a:lvl4pPr>
      <a:lvl5pPr algn="ctr" rtl="0" eaLnBrk="0" fontAlgn="base" hangingPunct="0">
        <a:spcBef>
          <a:spcPct val="0"/>
        </a:spcBef>
        <a:spcAft>
          <a:spcPct val="0"/>
        </a:spcAft>
        <a:defRPr sz="4400">
          <a:solidFill>
            <a:srgbClr val="1721CC"/>
          </a:solidFill>
          <a:latin typeface="Times" charset="0"/>
        </a:defRPr>
      </a:lvl5pPr>
      <a:lvl6pPr marL="457200" algn="ctr" rtl="0" fontAlgn="base">
        <a:spcBef>
          <a:spcPct val="0"/>
        </a:spcBef>
        <a:spcAft>
          <a:spcPct val="0"/>
        </a:spcAft>
        <a:defRPr sz="4400">
          <a:solidFill>
            <a:srgbClr val="1721CC"/>
          </a:solidFill>
          <a:latin typeface="Times" charset="0"/>
        </a:defRPr>
      </a:lvl6pPr>
      <a:lvl7pPr marL="914400" algn="ctr" rtl="0" fontAlgn="base">
        <a:spcBef>
          <a:spcPct val="0"/>
        </a:spcBef>
        <a:spcAft>
          <a:spcPct val="0"/>
        </a:spcAft>
        <a:defRPr sz="4400">
          <a:solidFill>
            <a:srgbClr val="1721CC"/>
          </a:solidFill>
          <a:latin typeface="Times" charset="0"/>
        </a:defRPr>
      </a:lvl7pPr>
      <a:lvl8pPr marL="1371600" algn="ctr" rtl="0" fontAlgn="base">
        <a:spcBef>
          <a:spcPct val="0"/>
        </a:spcBef>
        <a:spcAft>
          <a:spcPct val="0"/>
        </a:spcAft>
        <a:defRPr sz="4400">
          <a:solidFill>
            <a:srgbClr val="1721CC"/>
          </a:solidFill>
          <a:latin typeface="Times" charset="0"/>
        </a:defRPr>
      </a:lvl8pPr>
      <a:lvl9pPr marL="1828800" algn="ctr" rtl="0" fontAlgn="base">
        <a:spcBef>
          <a:spcPct val="0"/>
        </a:spcBef>
        <a:spcAft>
          <a:spcPct val="0"/>
        </a:spcAft>
        <a:defRPr sz="4400">
          <a:solidFill>
            <a:srgbClr val="1721CC"/>
          </a:solidFill>
          <a:latin typeface="Times"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16.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16.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16.pn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8.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9.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0.png"/><Relationship Id="rId4" Type="http://schemas.openxmlformats.org/officeDocument/2006/relationships/image" Target="../media/image16.png"/><Relationship Id="rId9"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16.png"/><Relationship Id="rId9"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56.png"/><Relationship Id="rId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16.png"/><Relationship Id="rId9"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png"/><Relationship Id="rId7" Type="http://schemas.openxmlformats.org/officeDocument/2006/relationships/image" Target="../media/image61.png"/><Relationship Id="rId12"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57.png"/><Relationship Id="rId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16.png"/><Relationship Id="rId9"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56.png"/><Relationship Id="rId3" Type="http://schemas.openxmlformats.org/officeDocument/2006/relationships/image" Target="../media/image1.png"/><Relationship Id="rId7" Type="http://schemas.openxmlformats.org/officeDocument/2006/relationships/image" Target="../media/image62.png"/><Relationship Id="rId12"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58.png"/><Relationship Id="rId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16.png"/><Relationship Id="rId9"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8"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72" name="Text Box 12"/>
          <p:cNvSpPr txBox="1">
            <a:spLocks noChangeArrowheads="1"/>
          </p:cNvSpPr>
          <p:nvPr/>
        </p:nvSpPr>
        <p:spPr bwMode="auto">
          <a:xfrm>
            <a:off x="6781800" y="2057400"/>
            <a:ext cx="1981200" cy="708025"/>
          </a:xfrm>
          <a:prstGeom prst="rect">
            <a:avLst/>
          </a:prstGeom>
          <a:solidFill>
            <a:srgbClr val="005CA1"/>
          </a:solidFill>
          <a:ln w="6350">
            <a:solidFill>
              <a:schemeClr val="tx1"/>
            </a:solidFill>
            <a:miter lim="800000"/>
            <a:headEnd/>
            <a:tailEnd/>
          </a:ln>
          <a:effectLst>
            <a:outerShdw blurRad="63500" dist="107763" dir="2700000" algn="ctr" rotWithShape="0">
              <a:schemeClr val="bg2">
                <a:alpha val="74997"/>
              </a:schemeClr>
            </a:outerShdw>
          </a:effectLst>
        </p:spPr>
        <p:txBody>
          <a:bodyPr>
            <a:spAutoFit/>
          </a:bodyPr>
          <a:lstStyle/>
          <a:p>
            <a:pPr algn="ctr">
              <a:defRPr/>
            </a:pPr>
            <a:r>
              <a:rPr lang="en-US" altLang="x-none">
                <a:solidFill>
                  <a:schemeClr val="bg1"/>
                </a:solidFill>
              </a:rPr>
              <a:t>Series E</a:t>
            </a:r>
            <a:endParaRPr lang="en-US" altLang="x-none" sz="2000">
              <a:solidFill>
                <a:schemeClr val="bg1"/>
              </a:solidFill>
            </a:endParaRPr>
          </a:p>
          <a:p>
            <a:pPr algn="ctr">
              <a:defRPr/>
            </a:pPr>
            <a:r>
              <a:rPr lang="en-US" altLang="x-none" sz="1600">
                <a:solidFill>
                  <a:schemeClr val="bg1"/>
                </a:solidFill>
              </a:rPr>
              <a:t>Lesson 2</a:t>
            </a:r>
            <a:endParaRPr lang="en-US" altLang="x-none" sz="2000">
              <a:solidFill>
                <a:schemeClr val="bg1"/>
              </a:solidFill>
            </a:endParaRPr>
          </a:p>
        </p:txBody>
      </p:sp>
      <p:sp>
        <p:nvSpPr>
          <p:cNvPr id="348167" name="Rectangle 7"/>
          <p:cNvSpPr>
            <a:spLocks noGrp="1" noChangeArrowheads="1"/>
          </p:cNvSpPr>
          <p:nvPr>
            <p:ph type="ctrTitle"/>
          </p:nvPr>
        </p:nvSpPr>
        <p:spPr>
          <a:xfrm>
            <a:off x="685800" y="533400"/>
            <a:ext cx="7772400" cy="1524000"/>
          </a:xfrm>
        </p:spPr>
        <p:txBody>
          <a:bodyPr anchor="ctr"/>
          <a:lstStyle/>
          <a:p>
            <a:pPr eaLnBrk="1" hangingPunct="1">
              <a:defRPr/>
            </a:pPr>
            <a:r>
              <a:rPr lang="en-US" altLang="x-none" sz="5400"/>
              <a:t>Bible Building Blocks</a:t>
            </a:r>
            <a:br>
              <a:rPr lang="en-US" altLang="x-none" sz="5400"/>
            </a:br>
            <a:r>
              <a:rPr lang="en-US" altLang="x-none" sz="2800"/>
              <a:t>of the Faith</a:t>
            </a:r>
            <a:endParaRPr lang="en-US" altLang="x-none" sz="4400"/>
          </a:p>
        </p:txBody>
      </p:sp>
      <p:grpSp>
        <p:nvGrpSpPr>
          <p:cNvPr id="8" name="Group 7"/>
          <p:cNvGrpSpPr>
            <a:grpSpLocks noChangeAspect="1"/>
          </p:cNvGrpSpPr>
          <p:nvPr/>
        </p:nvGrpSpPr>
        <p:grpSpPr bwMode="auto">
          <a:xfrm>
            <a:off x="341313" y="2590800"/>
            <a:ext cx="8461375" cy="3551238"/>
            <a:chOff x="979990" y="2045877"/>
            <a:chExt cx="9954670" cy="4178634"/>
          </a:xfrm>
        </p:grpSpPr>
        <p:pic>
          <p:nvPicPr>
            <p:cNvPr id="4101"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740000">
              <a:off x="8416066" y="4591573"/>
              <a:ext cx="1262116" cy="162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080000">
              <a:off x="7218092" y="4094624"/>
              <a:ext cx="1262116" cy="162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60000">
              <a:off x="5963878" y="3796455"/>
              <a:ext cx="1262116" cy="162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60000">
              <a:off x="4678150" y="3796455"/>
              <a:ext cx="1262116" cy="162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080000">
              <a:off x="3422239" y="4094625"/>
              <a:ext cx="1262116" cy="162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1800000">
              <a:off x="2225962" y="4601512"/>
              <a:ext cx="1262604" cy="162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1800000">
              <a:off x="9672544" y="3278313"/>
              <a:ext cx="1262116" cy="162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1140000">
              <a:off x="8474646" y="2662095"/>
              <a:ext cx="1262116" cy="162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600000">
              <a:off x="7219789" y="2244657"/>
              <a:ext cx="1262116" cy="162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80000">
              <a:off x="5963878" y="2045877"/>
              <a:ext cx="1262116" cy="162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rot="-180000">
              <a:off x="4678150" y="2045877"/>
              <a:ext cx="1262116" cy="162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rot="-600000">
              <a:off x="3422239" y="2244657"/>
              <a:ext cx="1262116" cy="162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2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rot="-1140000">
              <a:off x="2166328" y="2672034"/>
              <a:ext cx="1262116" cy="162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2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rot="-1800000">
              <a:off x="979990" y="3288252"/>
              <a:ext cx="1262116" cy="162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nodeType="afterGroup">
                            <p:stCondLst>
                              <p:cond delay="1000"/>
                            </p:stCondLst>
                            <p:childTnLst>
                              <p:par>
                                <p:cTn id="9" presetID="23" presetClass="entr" presetSubtype="16" fill="hold" grpId="0" nodeType="afterEffect">
                                  <p:stCondLst>
                                    <p:cond delay="0"/>
                                  </p:stCondLst>
                                  <p:childTnLst>
                                    <p:set>
                                      <p:cBhvr>
                                        <p:cTn id="10" dur="1" fill="hold">
                                          <p:stCondLst>
                                            <p:cond delay="0"/>
                                          </p:stCondLst>
                                        </p:cTn>
                                        <p:tgtEl>
                                          <p:spTgt spid="348172"/>
                                        </p:tgtEl>
                                        <p:attrNameLst>
                                          <p:attrName>style.visibility</p:attrName>
                                        </p:attrNameLst>
                                      </p:cBhvr>
                                      <p:to>
                                        <p:strVal val="visible"/>
                                      </p:to>
                                    </p:set>
                                    <p:anim calcmode="lin" valueType="num">
                                      <p:cBhvr>
                                        <p:cTn id="11" dur="1000" fill="hold"/>
                                        <p:tgtEl>
                                          <p:spTgt spid="348172"/>
                                        </p:tgtEl>
                                        <p:attrNameLst>
                                          <p:attrName>ppt_w</p:attrName>
                                        </p:attrNameLst>
                                      </p:cBhvr>
                                      <p:tavLst>
                                        <p:tav tm="0">
                                          <p:val>
                                            <p:fltVal val="0"/>
                                          </p:val>
                                        </p:tav>
                                        <p:tav tm="100000">
                                          <p:val>
                                            <p:strVal val="#ppt_w"/>
                                          </p:val>
                                        </p:tav>
                                      </p:tavLst>
                                    </p:anim>
                                    <p:anim calcmode="lin" valueType="num">
                                      <p:cBhvr>
                                        <p:cTn id="12" dur="1000" fill="hold"/>
                                        <p:tgtEl>
                                          <p:spTgt spid="348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7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p:txBody>
          <a:bodyPr/>
          <a:lstStyle/>
          <a:p>
            <a:pPr eaLnBrk="1" hangingPunct="1">
              <a:defRPr/>
            </a:pPr>
            <a:r>
              <a:rPr lang="en-US" altLang="x-none"/>
              <a:t>Stevie and Sarah</a:t>
            </a:r>
          </a:p>
        </p:txBody>
      </p:sp>
      <p:sp>
        <p:nvSpPr>
          <p:cNvPr id="448515"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22531"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8519" name="AutoShape 7"/>
          <p:cNvSpPr>
            <a:spLocks noChangeArrowheads="1"/>
          </p:cNvSpPr>
          <p:nvPr/>
        </p:nvSpPr>
        <p:spPr bwMode="auto">
          <a:xfrm flipH="1">
            <a:off x="2590800" y="3034665"/>
            <a:ext cx="2667000" cy="817245"/>
          </a:xfrm>
          <a:prstGeom prst="wedgeRoundRectCallout">
            <a:avLst>
              <a:gd name="adj1" fmla="val 39130"/>
              <a:gd name="adj2" fmla="val 85940"/>
              <a:gd name="adj3" fmla="val 16667"/>
            </a:avLst>
          </a:prstGeom>
          <a:solidFill>
            <a:srgbClr val="FCFBB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US" altLang="x-none" sz="1400" dirty="0"/>
              <a:t>But, Sarah, tell me if you know this. What more important relationship is marriage like?</a:t>
            </a:r>
          </a:p>
        </p:txBody>
      </p:sp>
      <p:pic>
        <p:nvPicPr>
          <p:cNvPr id="22533" name="Picture 13"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4" descr="Sara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038600"/>
            <a:ext cx="14605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5" descr="Stev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038600"/>
            <a:ext cx="143668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48519"/>
                                        </p:tgtEl>
                                        <p:attrNameLst>
                                          <p:attrName>style.visibility</p:attrName>
                                        </p:attrNameLst>
                                      </p:cBhvr>
                                      <p:to>
                                        <p:strVal val="visible"/>
                                      </p:to>
                                    </p:set>
                                    <p:anim calcmode="lin" valueType="num">
                                      <p:cBhvr>
                                        <p:cTn id="7" dur="1000" fill="hold"/>
                                        <p:tgtEl>
                                          <p:spTgt spid="448519"/>
                                        </p:tgtEl>
                                        <p:attrNameLst>
                                          <p:attrName>ppt_w</p:attrName>
                                        </p:attrNameLst>
                                      </p:cBhvr>
                                      <p:tavLst>
                                        <p:tav tm="0">
                                          <p:val>
                                            <p:fltVal val="0"/>
                                          </p:val>
                                        </p:tav>
                                        <p:tav tm="100000">
                                          <p:val>
                                            <p:strVal val="#ppt_w"/>
                                          </p:val>
                                        </p:tav>
                                      </p:tavLst>
                                    </p:anim>
                                    <p:anim calcmode="lin" valueType="num">
                                      <p:cBhvr>
                                        <p:cTn id="8" dur="1000" fill="hold"/>
                                        <p:tgtEl>
                                          <p:spTgt spid="4485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p:txBody>
          <a:bodyPr/>
          <a:lstStyle/>
          <a:p>
            <a:pPr eaLnBrk="1" hangingPunct="1">
              <a:defRPr/>
            </a:pPr>
            <a:r>
              <a:rPr lang="en-US" altLang="x-none"/>
              <a:t>Stevie and Sarah</a:t>
            </a:r>
          </a:p>
        </p:txBody>
      </p:sp>
      <p:sp>
        <p:nvSpPr>
          <p:cNvPr id="450563"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24579"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67" name="AutoShape 7"/>
          <p:cNvSpPr>
            <a:spLocks noChangeArrowheads="1"/>
          </p:cNvSpPr>
          <p:nvPr/>
        </p:nvSpPr>
        <p:spPr bwMode="auto">
          <a:xfrm flipH="1">
            <a:off x="3810000" y="2569290"/>
            <a:ext cx="2819400" cy="1293971"/>
          </a:xfrm>
          <a:prstGeom prst="wedgeRoundRectCallout">
            <a:avLst>
              <a:gd name="adj1" fmla="val -38347"/>
              <a:gd name="adj2" fmla="val 74236"/>
              <a:gd name="adj3" fmla="val 16667"/>
            </a:avLst>
          </a:prstGeom>
          <a:solidFill>
            <a:srgbClr val="FCFBB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defRPr/>
            </a:pPr>
            <a:r>
              <a:rPr lang="en-US" altLang="x-none" sz="1400" dirty="0"/>
              <a:t>Oh, let me see. I know this answer, Stevie. I’ve heard it in Sunday school. Oh, oh, oh, wait a minute. I’m thinking. Um-m-m …. Oh, I can’t remember!</a:t>
            </a:r>
          </a:p>
        </p:txBody>
      </p:sp>
      <p:pic>
        <p:nvPicPr>
          <p:cNvPr id="24581" name="Picture 13"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4" descr="Sara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038600"/>
            <a:ext cx="14605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5" descr="Stev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038600"/>
            <a:ext cx="143668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50567"/>
                                        </p:tgtEl>
                                        <p:attrNameLst>
                                          <p:attrName>style.visibility</p:attrName>
                                        </p:attrNameLst>
                                      </p:cBhvr>
                                      <p:to>
                                        <p:strVal val="visible"/>
                                      </p:to>
                                    </p:set>
                                    <p:anim calcmode="lin" valueType="num">
                                      <p:cBhvr>
                                        <p:cTn id="7" dur="1000" fill="hold"/>
                                        <p:tgtEl>
                                          <p:spTgt spid="450567"/>
                                        </p:tgtEl>
                                        <p:attrNameLst>
                                          <p:attrName>ppt_w</p:attrName>
                                        </p:attrNameLst>
                                      </p:cBhvr>
                                      <p:tavLst>
                                        <p:tav tm="0">
                                          <p:val>
                                            <p:fltVal val="0"/>
                                          </p:val>
                                        </p:tav>
                                        <p:tav tm="100000">
                                          <p:val>
                                            <p:strVal val="#ppt_w"/>
                                          </p:val>
                                        </p:tav>
                                      </p:tavLst>
                                    </p:anim>
                                    <p:anim calcmode="lin" valueType="num">
                                      <p:cBhvr>
                                        <p:cTn id="8" dur="1000" fill="hold"/>
                                        <p:tgtEl>
                                          <p:spTgt spid="4505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p:txBody>
          <a:bodyPr/>
          <a:lstStyle/>
          <a:p>
            <a:pPr eaLnBrk="1" hangingPunct="1">
              <a:defRPr/>
            </a:pPr>
            <a:r>
              <a:rPr lang="en-US" altLang="x-none"/>
              <a:t>Stevie and Sarah</a:t>
            </a:r>
          </a:p>
        </p:txBody>
      </p:sp>
      <p:sp>
        <p:nvSpPr>
          <p:cNvPr id="452611"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26627"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2615" name="AutoShape 7"/>
          <p:cNvSpPr>
            <a:spLocks noChangeArrowheads="1"/>
          </p:cNvSpPr>
          <p:nvPr/>
        </p:nvSpPr>
        <p:spPr bwMode="auto">
          <a:xfrm flipH="1">
            <a:off x="2514600" y="2802771"/>
            <a:ext cx="2971800" cy="1055608"/>
          </a:xfrm>
          <a:prstGeom prst="wedgeRoundRectCallout">
            <a:avLst>
              <a:gd name="adj1" fmla="val 36912"/>
              <a:gd name="adj2" fmla="val 77329"/>
              <a:gd name="adj3" fmla="val 16667"/>
            </a:avLst>
          </a:prstGeom>
          <a:solidFill>
            <a:srgbClr val="FCFBB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defRPr/>
            </a:pPr>
            <a:r>
              <a:rPr lang="en-US" altLang="x-none" sz="1400" dirty="0"/>
              <a:t>It’s our relationship with Jesus. It takes a lifetime of “day-by-days” to get to know Jesus better. That’s the best forever relationship.</a:t>
            </a:r>
          </a:p>
        </p:txBody>
      </p:sp>
      <p:pic>
        <p:nvPicPr>
          <p:cNvPr id="26629" name="Picture 13"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4" descr="Sara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038600"/>
            <a:ext cx="14605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5" descr="Stev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038600"/>
            <a:ext cx="143668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52615"/>
                                        </p:tgtEl>
                                        <p:attrNameLst>
                                          <p:attrName>style.visibility</p:attrName>
                                        </p:attrNameLst>
                                      </p:cBhvr>
                                      <p:to>
                                        <p:strVal val="visible"/>
                                      </p:to>
                                    </p:set>
                                    <p:anim calcmode="lin" valueType="num">
                                      <p:cBhvr>
                                        <p:cTn id="7" dur="1000" fill="hold"/>
                                        <p:tgtEl>
                                          <p:spTgt spid="452615"/>
                                        </p:tgtEl>
                                        <p:attrNameLst>
                                          <p:attrName>ppt_w</p:attrName>
                                        </p:attrNameLst>
                                      </p:cBhvr>
                                      <p:tavLst>
                                        <p:tav tm="0">
                                          <p:val>
                                            <p:fltVal val="0"/>
                                          </p:val>
                                        </p:tav>
                                        <p:tav tm="100000">
                                          <p:val>
                                            <p:strVal val="#ppt_w"/>
                                          </p:val>
                                        </p:tav>
                                      </p:tavLst>
                                    </p:anim>
                                    <p:anim calcmode="lin" valueType="num">
                                      <p:cBhvr>
                                        <p:cTn id="8" dur="1000" fill="hold"/>
                                        <p:tgtEl>
                                          <p:spTgt spid="4526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p:txBody>
          <a:bodyPr/>
          <a:lstStyle/>
          <a:p>
            <a:pPr eaLnBrk="1" hangingPunct="1">
              <a:defRPr/>
            </a:pPr>
            <a:r>
              <a:rPr lang="en-US" altLang="x-none"/>
              <a:t>Question</a:t>
            </a:r>
          </a:p>
        </p:txBody>
      </p:sp>
      <p:sp>
        <p:nvSpPr>
          <p:cNvPr id="425987"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28675"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8"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A147227A-8D9E-2B41-B566-4EFC23E0BB4B}"/>
              </a:ext>
            </a:extLst>
          </p:cNvPr>
          <p:cNvPicPr>
            <a:picLocks noChangeAspect="1"/>
          </p:cNvPicPr>
          <p:nvPr/>
        </p:nvPicPr>
        <p:blipFill>
          <a:blip r:embed="rId5"/>
          <a:stretch>
            <a:fillRect/>
          </a:stretch>
        </p:blipFill>
        <p:spPr>
          <a:xfrm>
            <a:off x="6632067" y="5409501"/>
            <a:ext cx="1927352" cy="1287272"/>
          </a:xfrm>
          <a:prstGeom prst="rect">
            <a:avLst/>
          </a:prstGeom>
        </p:spPr>
      </p:pic>
      <p:pic>
        <p:nvPicPr>
          <p:cNvPr id="31" name="Picture 30">
            <a:extLst>
              <a:ext uri="{FF2B5EF4-FFF2-40B4-BE49-F238E27FC236}">
                <a16:creationId xmlns:a16="http://schemas.microsoft.com/office/drawing/2014/main" id="{ABF1A64E-CAB6-B54F-8EAB-81D2D23418E5}"/>
              </a:ext>
            </a:extLst>
          </p:cNvPr>
          <p:cNvPicPr>
            <a:picLocks noChangeAspect="1"/>
          </p:cNvPicPr>
          <p:nvPr/>
        </p:nvPicPr>
        <p:blipFill>
          <a:blip r:embed="rId6"/>
          <a:stretch>
            <a:fillRect/>
          </a:stretch>
        </p:blipFill>
        <p:spPr>
          <a:xfrm>
            <a:off x="4111720" y="5412986"/>
            <a:ext cx="1998472" cy="1347724"/>
          </a:xfrm>
          <a:prstGeom prst="rect">
            <a:avLst/>
          </a:prstGeom>
        </p:spPr>
      </p:pic>
      <p:pic>
        <p:nvPicPr>
          <p:cNvPr id="32" name="Picture 31">
            <a:extLst>
              <a:ext uri="{FF2B5EF4-FFF2-40B4-BE49-F238E27FC236}">
                <a16:creationId xmlns:a16="http://schemas.microsoft.com/office/drawing/2014/main" id="{42350C36-62BC-FF46-A234-87E0887A97F9}"/>
              </a:ext>
            </a:extLst>
          </p:cNvPr>
          <p:cNvPicPr>
            <a:picLocks noChangeAspect="1"/>
          </p:cNvPicPr>
          <p:nvPr/>
        </p:nvPicPr>
        <p:blipFill>
          <a:blip r:embed="rId7"/>
          <a:stretch>
            <a:fillRect/>
          </a:stretch>
        </p:blipFill>
        <p:spPr>
          <a:xfrm>
            <a:off x="4233210" y="3046317"/>
            <a:ext cx="1745996" cy="2357628"/>
          </a:xfrm>
          <a:prstGeom prst="rect">
            <a:avLst/>
          </a:prstGeom>
        </p:spPr>
      </p:pic>
      <p:pic>
        <p:nvPicPr>
          <p:cNvPr id="33" name="Picture 32">
            <a:extLst>
              <a:ext uri="{FF2B5EF4-FFF2-40B4-BE49-F238E27FC236}">
                <a16:creationId xmlns:a16="http://schemas.microsoft.com/office/drawing/2014/main" id="{EBDC306F-81EE-6C40-8B6C-A732F2EE022E}"/>
              </a:ext>
            </a:extLst>
          </p:cNvPr>
          <p:cNvPicPr>
            <a:picLocks noChangeAspect="1"/>
          </p:cNvPicPr>
          <p:nvPr/>
        </p:nvPicPr>
        <p:blipFill>
          <a:blip r:embed="rId8"/>
          <a:stretch>
            <a:fillRect/>
          </a:stretch>
        </p:blipFill>
        <p:spPr>
          <a:xfrm>
            <a:off x="1600200" y="3658299"/>
            <a:ext cx="2389632" cy="1134364"/>
          </a:xfrm>
          <a:prstGeom prst="rect">
            <a:avLst/>
          </a:prstGeom>
        </p:spPr>
      </p:pic>
      <p:pic>
        <p:nvPicPr>
          <p:cNvPr id="34" name="Picture 33">
            <a:extLst>
              <a:ext uri="{FF2B5EF4-FFF2-40B4-BE49-F238E27FC236}">
                <a16:creationId xmlns:a16="http://schemas.microsoft.com/office/drawing/2014/main" id="{09861279-EC9C-1C48-A6E6-BA60FC29CF39}"/>
              </a:ext>
            </a:extLst>
          </p:cNvPr>
          <p:cNvPicPr>
            <a:picLocks noChangeAspect="1"/>
          </p:cNvPicPr>
          <p:nvPr/>
        </p:nvPicPr>
        <p:blipFill>
          <a:blip r:embed="rId9"/>
          <a:stretch>
            <a:fillRect/>
          </a:stretch>
        </p:blipFill>
        <p:spPr>
          <a:xfrm>
            <a:off x="6543493" y="1523774"/>
            <a:ext cx="2137156" cy="1347724"/>
          </a:xfrm>
          <a:prstGeom prst="rect">
            <a:avLst/>
          </a:prstGeom>
        </p:spPr>
      </p:pic>
      <p:pic>
        <p:nvPicPr>
          <p:cNvPr id="35" name="Picture 34">
            <a:extLst>
              <a:ext uri="{FF2B5EF4-FFF2-40B4-BE49-F238E27FC236}">
                <a16:creationId xmlns:a16="http://schemas.microsoft.com/office/drawing/2014/main" id="{DACEF231-411B-6446-B405-5D1D66C353AD}"/>
              </a:ext>
            </a:extLst>
          </p:cNvPr>
          <p:cNvPicPr>
            <a:picLocks noChangeAspect="1"/>
          </p:cNvPicPr>
          <p:nvPr/>
        </p:nvPicPr>
        <p:blipFill>
          <a:blip r:embed="rId10"/>
          <a:stretch>
            <a:fillRect/>
          </a:stretch>
        </p:blipFill>
        <p:spPr>
          <a:xfrm>
            <a:off x="4111720" y="1604231"/>
            <a:ext cx="1927352" cy="1287272"/>
          </a:xfrm>
          <a:prstGeom prst="rect">
            <a:avLst/>
          </a:prstGeom>
        </p:spPr>
      </p:pic>
      <p:pic>
        <p:nvPicPr>
          <p:cNvPr id="36" name="Picture 35">
            <a:extLst>
              <a:ext uri="{FF2B5EF4-FFF2-40B4-BE49-F238E27FC236}">
                <a16:creationId xmlns:a16="http://schemas.microsoft.com/office/drawing/2014/main" id="{EF658DAC-2403-004B-8F2C-347187D70C6A}"/>
              </a:ext>
            </a:extLst>
          </p:cNvPr>
          <p:cNvPicPr>
            <a:picLocks noChangeAspect="1"/>
          </p:cNvPicPr>
          <p:nvPr/>
        </p:nvPicPr>
        <p:blipFill>
          <a:blip r:embed="rId11"/>
          <a:stretch>
            <a:fillRect/>
          </a:stretch>
        </p:blipFill>
        <p:spPr>
          <a:xfrm>
            <a:off x="2060026" y="1532255"/>
            <a:ext cx="1468628" cy="1404620"/>
          </a:xfrm>
          <a:prstGeom prst="rect">
            <a:avLst/>
          </a:prstGeom>
        </p:spPr>
      </p:pic>
      <p:pic>
        <p:nvPicPr>
          <p:cNvPr id="37" name="Picture 36">
            <a:extLst>
              <a:ext uri="{FF2B5EF4-FFF2-40B4-BE49-F238E27FC236}">
                <a16:creationId xmlns:a16="http://schemas.microsoft.com/office/drawing/2014/main" id="{73C6A500-665B-4B4B-A889-D35B1CAA06FE}"/>
              </a:ext>
            </a:extLst>
          </p:cNvPr>
          <p:cNvPicPr>
            <a:picLocks noChangeAspect="1"/>
          </p:cNvPicPr>
          <p:nvPr/>
        </p:nvPicPr>
        <p:blipFill>
          <a:blip r:embed="rId12"/>
          <a:stretch>
            <a:fillRect/>
          </a:stretch>
        </p:blipFill>
        <p:spPr>
          <a:xfrm>
            <a:off x="306451" y="1303338"/>
            <a:ext cx="1258824" cy="177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1000"/>
                                        <p:tgtEl>
                                          <p:spTgt spid="37"/>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dissolve">
                                      <p:cBhvr>
                                        <p:cTn id="11" dur="1000"/>
                                        <p:tgtEl>
                                          <p:spTgt spid="36"/>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dissolve">
                                      <p:cBhvr>
                                        <p:cTn id="15" dur="1000"/>
                                        <p:tgtEl>
                                          <p:spTgt spid="35"/>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ssolve">
                                      <p:cBhvr>
                                        <p:cTn id="19" dur="10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dissolve">
                                      <p:cBhvr>
                                        <p:cTn id="24" dur="1000"/>
                                        <p:tgtEl>
                                          <p:spTgt spid="33"/>
                                        </p:tgtEl>
                                      </p:cBhvr>
                                    </p:animEffect>
                                  </p:childTnLst>
                                </p:cTn>
                              </p:par>
                            </p:childTnLst>
                          </p:cTn>
                        </p:par>
                        <p:par>
                          <p:cTn id="25" fill="hold">
                            <p:stCondLst>
                              <p:cond delay="1000"/>
                            </p:stCondLst>
                            <p:childTnLst>
                              <p:par>
                                <p:cTn id="26" presetID="9"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dissolve">
                                      <p:cBhvr>
                                        <p:cTn id="28" dur="1000"/>
                                        <p:tgtEl>
                                          <p:spTgt spid="32"/>
                                        </p:tgtEl>
                                      </p:cBhvr>
                                    </p:animEffect>
                                  </p:childTnLst>
                                </p:cTn>
                              </p:par>
                            </p:childTnLst>
                          </p:cTn>
                        </p:par>
                        <p:par>
                          <p:cTn id="29" fill="hold">
                            <p:stCondLst>
                              <p:cond delay="2000"/>
                            </p:stCondLst>
                            <p:childTnLst>
                              <p:par>
                                <p:cTn id="30" presetID="9" presetClass="entr" presetSubtype="0"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dissolve">
                                      <p:cBhvr>
                                        <p:cTn id="32" dur="1000"/>
                                        <p:tgtEl>
                                          <p:spTgt spid="31"/>
                                        </p:tgtEl>
                                      </p:cBhvr>
                                    </p:animEffect>
                                  </p:childTnLst>
                                </p:cTn>
                              </p:par>
                            </p:childTnLst>
                          </p:cTn>
                        </p:par>
                        <p:par>
                          <p:cTn id="33" fill="hold">
                            <p:stCondLst>
                              <p:cond delay="3000"/>
                            </p:stCondLst>
                            <p:childTnLst>
                              <p:par>
                                <p:cTn id="34" presetID="9" presetClass="entr" presetSubtype="0"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dissolve">
                                      <p:cBhvr>
                                        <p:cTn id="3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p:txBody>
          <a:bodyPr/>
          <a:lstStyle/>
          <a:p>
            <a:pPr eaLnBrk="1" hangingPunct="1">
              <a:defRPr/>
            </a:pPr>
            <a:r>
              <a:rPr lang="en-US" altLang="x-none"/>
              <a:t>Question</a:t>
            </a:r>
          </a:p>
        </p:txBody>
      </p:sp>
      <p:sp>
        <p:nvSpPr>
          <p:cNvPr id="462851"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30723"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0DEB8C0-0165-3444-BB08-859E7FFC2C64}"/>
              </a:ext>
            </a:extLst>
          </p:cNvPr>
          <p:cNvPicPr>
            <a:picLocks noChangeAspect="1"/>
          </p:cNvPicPr>
          <p:nvPr/>
        </p:nvPicPr>
        <p:blipFill>
          <a:blip r:embed="rId5"/>
          <a:stretch>
            <a:fillRect/>
          </a:stretch>
        </p:blipFill>
        <p:spPr>
          <a:xfrm>
            <a:off x="5715000" y="5029200"/>
            <a:ext cx="2467864" cy="1635760"/>
          </a:xfrm>
          <a:prstGeom prst="rect">
            <a:avLst/>
          </a:prstGeom>
        </p:spPr>
      </p:pic>
      <p:pic>
        <p:nvPicPr>
          <p:cNvPr id="16" name="Picture 15">
            <a:extLst>
              <a:ext uri="{FF2B5EF4-FFF2-40B4-BE49-F238E27FC236}">
                <a16:creationId xmlns:a16="http://schemas.microsoft.com/office/drawing/2014/main" id="{9F8A867E-649E-6A40-9838-258EC098ABE8}"/>
              </a:ext>
            </a:extLst>
          </p:cNvPr>
          <p:cNvPicPr>
            <a:picLocks noChangeAspect="1"/>
          </p:cNvPicPr>
          <p:nvPr/>
        </p:nvPicPr>
        <p:blipFill>
          <a:blip r:embed="rId6"/>
          <a:stretch>
            <a:fillRect/>
          </a:stretch>
        </p:blipFill>
        <p:spPr>
          <a:xfrm>
            <a:off x="3123311" y="3431086"/>
            <a:ext cx="2467864" cy="1635760"/>
          </a:xfrm>
          <a:prstGeom prst="rect">
            <a:avLst/>
          </a:prstGeom>
        </p:spPr>
      </p:pic>
      <p:pic>
        <p:nvPicPr>
          <p:cNvPr id="17" name="Picture 16">
            <a:extLst>
              <a:ext uri="{FF2B5EF4-FFF2-40B4-BE49-F238E27FC236}">
                <a16:creationId xmlns:a16="http://schemas.microsoft.com/office/drawing/2014/main" id="{9A41303E-1D5D-A140-83BB-3BEA7918E1F3}"/>
              </a:ext>
            </a:extLst>
          </p:cNvPr>
          <p:cNvPicPr>
            <a:picLocks noChangeAspect="1"/>
          </p:cNvPicPr>
          <p:nvPr/>
        </p:nvPicPr>
        <p:blipFill>
          <a:blip r:embed="rId7"/>
          <a:stretch>
            <a:fillRect/>
          </a:stretch>
        </p:blipFill>
        <p:spPr>
          <a:xfrm>
            <a:off x="531622" y="1828800"/>
            <a:ext cx="2467864" cy="16357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p:txBody>
          <a:bodyPr/>
          <a:lstStyle/>
          <a:p>
            <a:pPr eaLnBrk="1" hangingPunct="1">
              <a:defRPr/>
            </a:pPr>
            <a:r>
              <a:rPr lang="en-US" altLang="x-none"/>
              <a:t>Memory Verse</a:t>
            </a:r>
          </a:p>
        </p:txBody>
      </p:sp>
      <p:sp>
        <p:nvSpPr>
          <p:cNvPr id="464899"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32771"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2C25E0E8-01FA-AA43-AACD-9021941FB02F}"/>
              </a:ext>
            </a:extLst>
          </p:cNvPr>
          <p:cNvPicPr>
            <a:picLocks noChangeAspect="1"/>
          </p:cNvPicPr>
          <p:nvPr/>
        </p:nvPicPr>
        <p:blipFill>
          <a:blip r:embed="rId5"/>
          <a:stretch>
            <a:fillRect/>
          </a:stretch>
        </p:blipFill>
        <p:spPr>
          <a:xfrm>
            <a:off x="5410200" y="4494533"/>
            <a:ext cx="3139059" cy="2254758"/>
          </a:xfrm>
          <a:prstGeom prst="rect">
            <a:avLst/>
          </a:prstGeom>
        </p:spPr>
      </p:pic>
      <p:pic>
        <p:nvPicPr>
          <p:cNvPr id="25" name="Picture 24">
            <a:extLst>
              <a:ext uri="{FF2B5EF4-FFF2-40B4-BE49-F238E27FC236}">
                <a16:creationId xmlns:a16="http://schemas.microsoft.com/office/drawing/2014/main" id="{4D4FD3F9-7F90-5F43-B708-FF622069CD3C}"/>
              </a:ext>
            </a:extLst>
          </p:cNvPr>
          <p:cNvPicPr>
            <a:picLocks noChangeAspect="1"/>
          </p:cNvPicPr>
          <p:nvPr/>
        </p:nvPicPr>
        <p:blipFill>
          <a:blip r:embed="rId6"/>
          <a:stretch>
            <a:fillRect/>
          </a:stretch>
        </p:blipFill>
        <p:spPr>
          <a:xfrm>
            <a:off x="1217618" y="4564069"/>
            <a:ext cx="2250567" cy="2183511"/>
          </a:xfrm>
          <a:prstGeom prst="rect">
            <a:avLst/>
          </a:prstGeom>
        </p:spPr>
      </p:pic>
      <p:pic>
        <p:nvPicPr>
          <p:cNvPr id="26" name="Picture 25">
            <a:extLst>
              <a:ext uri="{FF2B5EF4-FFF2-40B4-BE49-F238E27FC236}">
                <a16:creationId xmlns:a16="http://schemas.microsoft.com/office/drawing/2014/main" id="{F3F22DED-9F41-4746-B642-0993F66F2D66}"/>
              </a:ext>
            </a:extLst>
          </p:cNvPr>
          <p:cNvPicPr>
            <a:picLocks noChangeAspect="1"/>
          </p:cNvPicPr>
          <p:nvPr/>
        </p:nvPicPr>
        <p:blipFill>
          <a:blip r:embed="rId7"/>
          <a:stretch>
            <a:fillRect/>
          </a:stretch>
        </p:blipFill>
        <p:spPr>
          <a:xfrm>
            <a:off x="6017070" y="2207410"/>
            <a:ext cx="2925318" cy="2032635"/>
          </a:xfrm>
          <a:prstGeom prst="rect">
            <a:avLst/>
          </a:prstGeom>
        </p:spPr>
      </p:pic>
      <p:pic>
        <p:nvPicPr>
          <p:cNvPr id="27" name="Picture 26">
            <a:extLst>
              <a:ext uri="{FF2B5EF4-FFF2-40B4-BE49-F238E27FC236}">
                <a16:creationId xmlns:a16="http://schemas.microsoft.com/office/drawing/2014/main" id="{55B8BEBE-B802-1144-A39F-0D2254EDD3DE}"/>
              </a:ext>
            </a:extLst>
          </p:cNvPr>
          <p:cNvPicPr>
            <a:picLocks noChangeAspect="1"/>
          </p:cNvPicPr>
          <p:nvPr/>
        </p:nvPicPr>
        <p:blipFill>
          <a:blip r:embed="rId8"/>
          <a:stretch>
            <a:fillRect/>
          </a:stretch>
        </p:blipFill>
        <p:spPr>
          <a:xfrm>
            <a:off x="3581400" y="2275967"/>
            <a:ext cx="2057781" cy="2778633"/>
          </a:xfrm>
          <a:prstGeom prst="rect">
            <a:avLst/>
          </a:prstGeom>
        </p:spPr>
      </p:pic>
      <p:pic>
        <p:nvPicPr>
          <p:cNvPr id="28" name="Picture 27">
            <a:extLst>
              <a:ext uri="{FF2B5EF4-FFF2-40B4-BE49-F238E27FC236}">
                <a16:creationId xmlns:a16="http://schemas.microsoft.com/office/drawing/2014/main" id="{9AB551AA-35DB-5C40-BAE0-BC962D7E2D1D}"/>
              </a:ext>
            </a:extLst>
          </p:cNvPr>
          <p:cNvPicPr>
            <a:picLocks noChangeAspect="1"/>
          </p:cNvPicPr>
          <p:nvPr/>
        </p:nvPicPr>
        <p:blipFill>
          <a:blip r:embed="rId9"/>
          <a:stretch>
            <a:fillRect/>
          </a:stretch>
        </p:blipFill>
        <p:spPr>
          <a:xfrm>
            <a:off x="685527" y="2363373"/>
            <a:ext cx="2518791" cy="1781175"/>
          </a:xfrm>
          <a:prstGeom prst="rect">
            <a:avLst/>
          </a:prstGeom>
        </p:spPr>
      </p:pic>
      <p:pic>
        <p:nvPicPr>
          <p:cNvPr id="29" name="Picture 28">
            <a:extLst>
              <a:ext uri="{FF2B5EF4-FFF2-40B4-BE49-F238E27FC236}">
                <a16:creationId xmlns:a16="http://schemas.microsoft.com/office/drawing/2014/main" id="{76F0C70B-D3C4-8E49-9724-8232E8B2C587}"/>
              </a:ext>
            </a:extLst>
          </p:cNvPr>
          <p:cNvPicPr>
            <a:picLocks noChangeAspect="1"/>
          </p:cNvPicPr>
          <p:nvPr/>
        </p:nvPicPr>
        <p:blipFill>
          <a:blip r:embed="rId10"/>
          <a:stretch>
            <a:fillRect/>
          </a:stretch>
        </p:blipFill>
        <p:spPr>
          <a:xfrm>
            <a:off x="3047757" y="1673874"/>
            <a:ext cx="3059430" cy="5322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1000"/>
                                        <p:tgtEl>
                                          <p:spTgt spid="29"/>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dissolve">
                                      <p:cBhvr>
                                        <p:cTn id="11" dur="1000"/>
                                        <p:tgtEl>
                                          <p:spTgt spid="28"/>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dissolve">
                                      <p:cBhvr>
                                        <p:cTn id="15" dur="1000"/>
                                        <p:tgtEl>
                                          <p:spTgt spid="27"/>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dissolve">
                                      <p:cBhvr>
                                        <p:cTn id="19" dur="1000"/>
                                        <p:tgtEl>
                                          <p:spTgt spid="26"/>
                                        </p:tgtEl>
                                      </p:cBhvr>
                                    </p:animEffect>
                                  </p:childTnLst>
                                </p:cTn>
                              </p:par>
                            </p:childTnLst>
                          </p:cTn>
                        </p:par>
                        <p:par>
                          <p:cTn id="20" fill="hold">
                            <p:stCondLst>
                              <p:cond delay="4000"/>
                            </p:stCondLst>
                            <p:childTnLst>
                              <p:par>
                                <p:cTn id="21" presetID="9"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1000"/>
                                        <p:tgtEl>
                                          <p:spTgt spid="25"/>
                                        </p:tgtEl>
                                      </p:cBhvr>
                                    </p:animEffect>
                                  </p:childTnLst>
                                </p:cTn>
                              </p:par>
                            </p:childTnLst>
                          </p:cTn>
                        </p:par>
                        <p:par>
                          <p:cTn id="24" fill="hold">
                            <p:stCondLst>
                              <p:cond delay="5000"/>
                            </p:stCondLst>
                            <p:childTnLst>
                              <p:par>
                                <p:cTn id="25" presetID="9"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p:txBody>
          <a:bodyPr/>
          <a:lstStyle/>
          <a:p>
            <a:pPr eaLnBrk="1" hangingPunct="1">
              <a:defRPr/>
            </a:pPr>
            <a:r>
              <a:rPr lang="en-US" altLang="x-none"/>
              <a:t>Memory Verse</a:t>
            </a:r>
          </a:p>
        </p:txBody>
      </p:sp>
      <p:sp>
        <p:nvSpPr>
          <p:cNvPr id="466947"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34819"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6957" name="AutoShape 13"/>
          <p:cNvSpPr>
            <a:spLocks noChangeArrowheads="1"/>
          </p:cNvSpPr>
          <p:nvPr/>
        </p:nvSpPr>
        <p:spPr bwMode="auto">
          <a:xfrm>
            <a:off x="1600200" y="2667000"/>
            <a:ext cx="6019800" cy="2667000"/>
          </a:xfrm>
          <a:prstGeom prst="horizontalScroll">
            <a:avLst>
              <a:gd name="adj" fmla="val 12500"/>
            </a:avLst>
          </a:prstGeom>
          <a:solidFill>
            <a:srgbClr val="E3DAAA"/>
          </a:solidFill>
          <a:ln w="9525">
            <a:solidFill>
              <a:schemeClr val="tx1"/>
            </a:solidFill>
            <a:round/>
            <a:headEnd/>
            <a:tailEnd/>
          </a:ln>
          <a:effectLst>
            <a:outerShdw blurRad="63500" dist="107763" dir="2700000" algn="ctr" rotWithShape="0">
              <a:schemeClr val="bg2">
                <a:alpha val="74997"/>
              </a:schemeClr>
            </a:outerShdw>
          </a:effectLst>
        </p:spPr>
        <p:txBody>
          <a:bodyPr anchor="ctr"/>
          <a:lstStyle/>
          <a:p>
            <a:pPr algn="ctr">
              <a:defRPr/>
            </a:pPr>
            <a:r>
              <a:rPr lang="en-US" altLang="x-none" i="1" dirty="0"/>
              <a:t>“For I know the plans I have for you,” declares the Lord, “plans to prosper you and not to harm you, plans to give you hope and a future” (Jeremiah 29:11).</a:t>
            </a:r>
            <a:endParaRPr lang="en-US" altLang="x-none" sz="1800" i="1" dirty="0"/>
          </a:p>
        </p:txBody>
      </p:sp>
    </p:spTree>
    <p:extLst>
      <p:ext uri="{BB962C8B-B14F-4D97-AF65-F5344CB8AC3E}">
        <p14:creationId xmlns:p14="http://schemas.microsoft.com/office/powerpoint/2010/main" val="4024222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6957"/>
                                        </p:tgtEl>
                                        <p:attrNameLst>
                                          <p:attrName>style.visibility</p:attrName>
                                        </p:attrNameLst>
                                      </p:cBhvr>
                                      <p:to>
                                        <p:strVal val="visible"/>
                                      </p:to>
                                    </p:set>
                                    <p:animEffect transition="in" filter="wipe(left)">
                                      <p:cBhvr>
                                        <p:cTn id="7" dur="1000"/>
                                        <p:tgtEl>
                                          <p:spTgt spid="466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5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p:txBody>
          <a:bodyPr/>
          <a:lstStyle/>
          <a:p>
            <a:pPr eaLnBrk="1" hangingPunct="1">
              <a:defRPr/>
            </a:pPr>
            <a:r>
              <a:rPr lang="en-US" altLang="x-none"/>
              <a:t>Memory Verse</a:t>
            </a:r>
          </a:p>
        </p:txBody>
      </p:sp>
      <p:sp>
        <p:nvSpPr>
          <p:cNvPr id="468995"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36867"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9005" name="AutoShape 13"/>
          <p:cNvSpPr>
            <a:spLocks noChangeArrowheads="1"/>
          </p:cNvSpPr>
          <p:nvPr/>
        </p:nvSpPr>
        <p:spPr bwMode="auto">
          <a:xfrm>
            <a:off x="1219200" y="2438400"/>
            <a:ext cx="6781800" cy="3124200"/>
          </a:xfrm>
          <a:prstGeom prst="horizontalScroll">
            <a:avLst>
              <a:gd name="adj" fmla="val 12500"/>
            </a:avLst>
          </a:prstGeom>
          <a:solidFill>
            <a:srgbClr val="E3DAAA"/>
          </a:solidFill>
          <a:ln w="9525">
            <a:solidFill>
              <a:schemeClr val="tx1"/>
            </a:solidFill>
            <a:round/>
            <a:headEnd/>
            <a:tailEnd/>
          </a:ln>
          <a:effectLst>
            <a:outerShdw blurRad="63500" dist="107763" dir="2700000" algn="ctr" rotWithShape="0">
              <a:schemeClr val="bg2">
                <a:alpha val="74997"/>
              </a:schemeClr>
            </a:outerShdw>
          </a:effectLst>
        </p:spPr>
        <p:txBody>
          <a:bodyPr anchor="ctr"/>
          <a:lstStyle/>
          <a:p>
            <a:pPr algn="ctr">
              <a:defRPr/>
            </a:pPr>
            <a:r>
              <a:rPr lang="en-US" altLang="x-none" i="1" dirty="0"/>
              <a:t>[Learn God’s law] so that you, your children and their children after them may fear the Lord your God as long as you live by keeping all His decrees and commands that I give you, and so that you may enjoy long life (Deuteronomy 6:2).</a:t>
            </a:r>
            <a:endParaRPr lang="en-US" altLang="x-none" sz="1800"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9005"/>
                                        </p:tgtEl>
                                        <p:attrNameLst>
                                          <p:attrName>style.visibility</p:attrName>
                                        </p:attrNameLst>
                                      </p:cBhvr>
                                      <p:to>
                                        <p:strVal val="visible"/>
                                      </p:to>
                                    </p:set>
                                    <p:animEffect transition="in" filter="wipe(left)">
                                      <p:cBhvr>
                                        <p:cTn id="7" dur="1000"/>
                                        <p:tgtEl>
                                          <p:spTgt spid="469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00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p:txBody>
          <a:bodyPr/>
          <a:lstStyle/>
          <a:p>
            <a:pPr eaLnBrk="1" hangingPunct="1">
              <a:defRPr/>
            </a:pPr>
            <a:r>
              <a:rPr lang="en-US" altLang="x-none" dirty="0"/>
              <a:t>Memory Verse</a:t>
            </a:r>
          </a:p>
        </p:txBody>
      </p:sp>
      <p:sp>
        <p:nvSpPr>
          <p:cNvPr id="473091"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40963"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889066FE-6D14-D642-9AD0-33906D1CB013}"/>
              </a:ext>
            </a:extLst>
          </p:cNvPr>
          <p:cNvPicPr>
            <a:picLocks noChangeAspect="1"/>
          </p:cNvPicPr>
          <p:nvPr/>
        </p:nvPicPr>
        <p:blipFill>
          <a:blip r:embed="rId5"/>
          <a:stretch>
            <a:fillRect/>
          </a:stretch>
        </p:blipFill>
        <p:spPr>
          <a:xfrm>
            <a:off x="5410200" y="4494533"/>
            <a:ext cx="3139059" cy="2254758"/>
          </a:xfrm>
          <a:prstGeom prst="rect">
            <a:avLst/>
          </a:prstGeom>
        </p:spPr>
      </p:pic>
      <p:pic>
        <p:nvPicPr>
          <p:cNvPr id="19" name="Picture 18">
            <a:extLst>
              <a:ext uri="{FF2B5EF4-FFF2-40B4-BE49-F238E27FC236}">
                <a16:creationId xmlns:a16="http://schemas.microsoft.com/office/drawing/2014/main" id="{99ADE1D7-D5D8-6B44-8CBC-F4A357AEB340}"/>
              </a:ext>
            </a:extLst>
          </p:cNvPr>
          <p:cNvPicPr>
            <a:picLocks noChangeAspect="1"/>
          </p:cNvPicPr>
          <p:nvPr/>
        </p:nvPicPr>
        <p:blipFill>
          <a:blip r:embed="rId6"/>
          <a:stretch>
            <a:fillRect/>
          </a:stretch>
        </p:blipFill>
        <p:spPr>
          <a:xfrm>
            <a:off x="1217618" y="4564069"/>
            <a:ext cx="2250567" cy="2183511"/>
          </a:xfrm>
          <a:prstGeom prst="rect">
            <a:avLst/>
          </a:prstGeom>
        </p:spPr>
      </p:pic>
      <p:pic>
        <p:nvPicPr>
          <p:cNvPr id="20" name="Picture 19">
            <a:extLst>
              <a:ext uri="{FF2B5EF4-FFF2-40B4-BE49-F238E27FC236}">
                <a16:creationId xmlns:a16="http://schemas.microsoft.com/office/drawing/2014/main" id="{7825518C-58F3-8140-819B-A418D8BCA4FE}"/>
              </a:ext>
            </a:extLst>
          </p:cNvPr>
          <p:cNvPicPr>
            <a:picLocks noChangeAspect="1"/>
          </p:cNvPicPr>
          <p:nvPr/>
        </p:nvPicPr>
        <p:blipFill>
          <a:blip r:embed="rId7"/>
          <a:stretch>
            <a:fillRect/>
          </a:stretch>
        </p:blipFill>
        <p:spPr>
          <a:xfrm>
            <a:off x="6017070" y="2207410"/>
            <a:ext cx="2925318" cy="2032635"/>
          </a:xfrm>
          <a:prstGeom prst="rect">
            <a:avLst/>
          </a:prstGeom>
        </p:spPr>
      </p:pic>
      <p:pic>
        <p:nvPicPr>
          <p:cNvPr id="21" name="Picture 20">
            <a:extLst>
              <a:ext uri="{FF2B5EF4-FFF2-40B4-BE49-F238E27FC236}">
                <a16:creationId xmlns:a16="http://schemas.microsoft.com/office/drawing/2014/main" id="{0F6E2798-C026-B247-9F31-809117367782}"/>
              </a:ext>
            </a:extLst>
          </p:cNvPr>
          <p:cNvPicPr>
            <a:picLocks noChangeAspect="1"/>
          </p:cNvPicPr>
          <p:nvPr/>
        </p:nvPicPr>
        <p:blipFill>
          <a:blip r:embed="rId8"/>
          <a:stretch>
            <a:fillRect/>
          </a:stretch>
        </p:blipFill>
        <p:spPr>
          <a:xfrm>
            <a:off x="3581400" y="2275967"/>
            <a:ext cx="2057781" cy="2778633"/>
          </a:xfrm>
          <a:prstGeom prst="rect">
            <a:avLst/>
          </a:prstGeom>
        </p:spPr>
      </p:pic>
      <p:pic>
        <p:nvPicPr>
          <p:cNvPr id="22" name="Picture 21">
            <a:extLst>
              <a:ext uri="{FF2B5EF4-FFF2-40B4-BE49-F238E27FC236}">
                <a16:creationId xmlns:a16="http://schemas.microsoft.com/office/drawing/2014/main" id="{FCA3B9CD-30B1-B54C-AE83-0DDB53B59D83}"/>
              </a:ext>
            </a:extLst>
          </p:cNvPr>
          <p:cNvPicPr>
            <a:picLocks noChangeAspect="1"/>
          </p:cNvPicPr>
          <p:nvPr/>
        </p:nvPicPr>
        <p:blipFill>
          <a:blip r:embed="rId9"/>
          <a:stretch>
            <a:fillRect/>
          </a:stretch>
        </p:blipFill>
        <p:spPr>
          <a:xfrm>
            <a:off x="685527" y="2363373"/>
            <a:ext cx="2518791" cy="1781175"/>
          </a:xfrm>
          <a:prstGeom prst="rect">
            <a:avLst/>
          </a:prstGeom>
        </p:spPr>
      </p:pic>
      <p:pic>
        <p:nvPicPr>
          <p:cNvPr id="23" name="Picture 22">
            <a:extLst>
              <a:ext uri="{FF2B5EF4-FFF2-40B4-BE49-F238E27FC236}">
                <a16:creationId xmlns:a16="http://schemas.microsoft.com/office/drawing/2014/main" id="{7F6E480F-926F-0C49-93E2-AE570496C9F6}"/>
              </a:ext>
            </a:extLst>
          </p:cNvPr>
          <p:cNvPicPr>
            <a:picLocks noChangeAspect="1"/>
          </p:cNvPicPr>
          <p:nvPr/>
        </p:nvPicPr>
        <p:blipFill>
          <a:blip r:embed="rId10"/>
          <a:stretch>
            <a:fillRect/>
          </a:stretch>
        </p:blipFill>
        <p:spPr>
          <a:xfrm>
            <a:off x="3047757" y="1673874"/>
            <a:ext cx="3059430" cy="53225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3"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38915"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a:spLocks noGrp="1" noChangeArrowheads="1"/>
          </p:cNvSpPr>
          <p:nvPr>
            <p:ph type="title"/>
          </p:nvPr>
        </p:nvSpPr>
        <p:spPr>
          <a:xfrm>
            <a:off x="685800" y="609600"/>
            <a:ext cx="7772400" cy="1143000"/>
          </a:xfrm>
        </p:spPr>
        <p:txBody>
          <a:bodyPr/>
          <a:lstStyle/>
          <a:p>
            <a:pPr eaLnBrk="1" hangingPunct="1">
              <a:defRPr/>
            </a:pPr>
            <a:r>
              <a:rPr lang="en-US" altLang="x-none" dirty="0"/>
              <a:t>Memory Verse Game</a:t>
            </a:r>
          </a:p>
        </p:txBody>
      </p:sp>
      <p:pic>
        <p:nvPicPr>
          <p:cNvPr id="12" name="Picture 11">
            <a:extLst>
              <a:ext uri="{FF2B5EF4-FFF2-40B4-BE49-F238E27FC236}">
                <a16:creationId xmlns:a16="http://schemas.microsoft.com/office/drawing/2014/main" id="{1F99F9C4-8B7F-7149-8AD8-9FB16466BBAB}"/>
              </a:ext>
            </a:extLst>
          </p:cNvPr>
          <p:cNvPicPr>
            <a:picLocks noChangeAspect="1"/>
          </p:cNvPicPr>
          <p:nvPr/>
        </p:nvPicPr>
        <p:blipFill>
          <a:blip r:embed="rId5"/>
          <a:stretch>
            <a:fillRect/>
          </a:stretch>
        </p:blipFill>
        <p:spPr>
          <a:xfrm>
            <a:off x="5410200" y="4494533"/>
            <a:ext cx="3139059" cy="2254758"/>
          </a:xfrm>
          <a:prstGeom prst="rect">
            <a:avLst/>
          </a:prstGeom>
        </p:spPr>
      </p:pic>
      <p:pic>
        <p:nvPicPr>
          <p:cNvPr id="13" name="Picture 12">
            <a:extLst>
              <a:ext uri="{FF2B5EF4-FFF2-40B4-BE49-F238E27FC236}">
                <a16:creationId xmlns:a16="http://schemas.microsoft.com/office/drawing/2014/main" id="{E15908A4-B24C-DE4E-A628-B8424743AA8E}"/>
              </a:ext>
            </a:extLst>
          </p:cNvPr>
          <p:cNvPicPr>
            <a:picLocks noChangeAspect="1"/>
          </p:cNvPicPr>
          <p:nvPr/>
        </p:nvPicPr>
        <p:blipFill>
          <a:blip r:embed="rId6"/>
          <a:stretch>
            <a:fillRect/>
          </a:stretch>
        </p:blipFill>
        <p:spPr>
          <a:xfrm>
            <a:off x="1217618" y="4564069"/>
            <a:ext cx="2250567" cy="2183511"/>
          </a:xfrm>
          <a:prstGeom prst="rect">
            <a:avLst/>
          </a:prstGeom>
        </p:spPr>
      </p:pic>
      <p:pic>
        <p:nvPicPr>
          <p:cNvPr id="21" name="Picture 20">
            <a:extLst>
              <a:ext uri="{FF2B5EF4-FFF2-40B4-BE49-F238E27FC236}">
                <a16:creationId xmlns:a16="http://schemas.microsoft.com/office/drawing/2014/main" id="{3D3E7119-8484-6149-A0D7-EB857670F3A3}"/>
              </a:ext>
            </a:extLst>
          </p:cNvPr>
          <p:cNvPicPr>
            <a:picLocks noChangeAspect="1"/>
          </p:cNvPicPr>
          <p:nvPr/>
        </p:nvPicPr>
        <p:blipFill>
          <a:blip r:embed="rId7"/>
          <a:stretch>
            <a:fillRect/>
          </a:stretch>
        </p:blipFill>
        <p:spPr>
          <a:xfrm>
            <a:off x="6017070" y="2207410"/>
            <a:ext cx="2925318" cy="2032635"/>
          </a:xfrm>
          <a:prstGeom prst="rect">
            <a:avLst/>
          </a:prstGeom>
        </p:spPr>
      </p:pic>
      <p:pic>
        <p:nvPicPr>
          <p:cNvPr id="22" name="Picture 21">
            <a:extLst>
              <a:ext uri="{FF2B5EF4-FFF2-40B4-BE49-F238E27FC236}">
                <a16:creationId xmlns:a16="http://schemas.microsoft.com/office/drawing/2014/main" id="{5D774934-4003-B34D-9D83-781ED15702FA}"/>
              </a:ext>
            </a:extLst>
          </p:cNvPr>
          <p:cNvPicPr>
            <a:picLocks noChangeAspect="1"/>
          </p:cNvPicPr>
          <p:nvPr/>
        </p:nvPicPr>
        <p:blipFill>
          <a:blip r:embed="rId8"/>
          <a:stretch>
            <a:fillRect/>
          </a:stretch>
        </p:blipFill>
        <p:spPr>
          <a:xfrm>
            <a:off x="3581400" y="2275967"/>
            <a:ext cx="2057781" cy="2778633"/>
          </a:xfrm>
          <a:prstGeom prst="rect">
            <a:avLst/>
          </a:prstGeom>
        </p:spPr>
      </p:pic>
      <p:pic>
        <p:nvPicPr>
          <p:cNvPr id="23" name="Picture 22">
            <a:extLst>
              <a:ext uri="{FF2B5EF4-FFF2-40B4-BE49-F238E27FC236}">
                <a16:creationId xmlns:a16="http://schemas.microsoft.com/office/drawing/2014/main" id="{330B23D1-262F-F44E-83CE-47F5BC4A6B71}"/>
              </a:ext>
            </a:extLst>
          </p:cNvPr>
          <p:cNvPicPr>
            <a:picLocks noChangeAspect="1"/>
          </p:cNvPicPr>
          <p:nvPr/>
        </p:nvPicPr>
        <p:blipFill>
          <a:blip r:embed="rId9"/>
          <a:stretch>
            <a:fillRect/>
          </a:stretch>
        </p:blipFill>
        <p:spPr>
          <a:xfrm>
            <a:off x="685527" y="2363373"/>
            <a:ext cx="2518791" cy="1781175"/>
          </a:xfrm>
          <a:prstGeom prst="rect">
            <a:avLst/>
          </a:prstGeom>
        </p:spPr>
      </p:pic>
      <p:pic>
        <p:nvPicPr>
          <p:cNvPr id="24" name="Picture 23">
            <a:extLst>
              <a:ext uri="{FF2B5EF4-FFF2-40B4-BE49-F238E27FC236}">
                <a16:creationId xmlns:a16="http://schemas.microsoft.com/office/drawing/2014/main" id="{76402B07-3836-6B45-AF7A-09E0EDABD26E}"/>
              </a:ext>
            </a:extLst>
          </p:cNvPr>
          <p:cNvPicPr>
            <a:picLocks noChangeAspect="1"/>
          </p:cNvPicPr>
          <p:nvPr/>
        </p:nvPicPr>
        <p:blipFill>
          <a:blip r:embed="rId10"/>
          <a:stretch>
            <a:fillRect/>
          </a:stretch>
        </p:blipFill>
        <p:spPr>
          <a:xfrm>
            <a:off x="3047757" y="1673874"/>
            <a:ext cx="3059430" cy="5322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900" name="Rectangle 4"/>
          <p:cNvSpPr>
            <a:spLocks noGrp="1" noChangeArrowheads="1"/>
          </p:cNvSpPr>
          <p:nvPr>
            <p:ph type="title"/>
          </p:nvPr>
        </p:nvSpPr>
        <p:spPr/>
        <p:txBody>
          <a:bodyPr/>
          <a:lstStyle/>
          <a:p>
            <a:pPr eaLnBrk="1" hangingPunct="1">
              <a:defRPr/>
            </a:pPr>
            <a:r>
              <a:rPr lang="en-US" altLang="x-none"/>
              <a:t>Bible Building Blocks</a:t>
            </a:r>
            <a:br>
              <a:rPr lang="en-US" altLang="x-none"/>
            </a:br>
            <a:r>
              <a:rPr lang="en-US" altLang="x-none" sz="2400"/>
              <a:t>of the Faith</a:t>
            </a:r>
            <a:endParaRPr lang="en-US" altLang="x-none"/>
          </a:p>
        </p:txBody>
      </p:sp>
      <p:pic>
        <p:nvPicPr>
          <p:cNvPr id="6146" name="Picture 10"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21" name="AutoShape 25"/>
          <p:cNvSpPr>
            <a:spLocks noChangeArrowheads="1"/>
          </p:cNvSpPr>
          <p:nvPr/>
        </p:nvSpPr>
        <p:spPr bwMode="auto">
          <a:xfrm>
            <a:off x="4267200" y="4038600"/>
            <a:ext cx="665163" cy="355600"/>
          </a:xfrm>
          <a:custGeom>
            <a:avLst/>
            <a:gdLst>
              <a:gd name="T0" fmla="*/ 508573 w 21600"/>
              <a:gd name="T1" fmla="*/ 0 h 21600"/>
              <a:gd name="T2" fmla="*/ 0 w 21600"/>
              <a:gd name="T3" fmla="*/ 177800 h 21600"/>
              <a:gd name="T4" fmla="*/ 508573 w 21600"/>
              <a:gd name="T5" fmla="*/ 355600 h 21600"/>
              <a:gd name="T6" fmla="*/ 665163 w 21600"/>
              <a:gd name="T7" fmla="*/ 177800 h 21600"/>
              <a:gd name="T8" fmla="*/ 17694720 60000 65536"/>
              <a:gd name="T9" fmla="*/ 11796480 60000 65536"/>
              <a:gd name="T10" fmla="*/ 5898240 60000 65536"/>
              <a:gd name="T11" fmla="*/ 0 60000 65536"/>
              <a:gd name="T12" fmla="*/ 3375 w 21600"/>
              <a:gd name="T13" fmla="*/ 5451 h 21600"/>
              <a:gd name="T14" fmla="*/ 19082 w 21600"/>
              <a:gd name="T15" fmla="*/ 16149 h 21600"/>
            </a:gdLst>
            <a:ahLst/>
            <a:cxnLst>
              <a:cxn ang="T8">
                <a:pos x="T0" y="T1"/>
              </a:cxn>
              <a:cxn ang="T9">
                <a:pos x="T2" y="T3"/>
              </a:cxn>
              <a:cxn ang="T10">
                <a:pos x="T4" y="T5"/>
              </a:cxn>
              <a:cxn ang="T11">
                <a:pos x="T6" y="T7"/>
              </a:cxn>
            </a:cxnLst>
            <a:rect l="T12" t="T13" r="T14" b="T15"/>
            <a:pathLst>
              <a:path w="21600" h="21600">
                <a:moveTo>
                  <a:pt x="16515" y="0"/>
                </a:moveTo>
                <a:lnTo>
                  <a:pt x="16515" y="5451"/>
                </a:lnTo>
                <a:lnTo>
                  <a:pt x="3375" y="5451"/>
                </a:lnTo>
                <a:lnTo>
                  <a:pt x="3375" y="16149"/>
                </a:lnTo>
                <a:lnTo>
                  <a:pt x="16515" y="16149"/>
                </a:lnTo>
                <a:lnTo>
                  <a:pt x="16515" y="21600"/>
                </a:lnTo>
                <a:lnTo>
                  <a:pt x="21600" y="10800"/>
                </a:lnTo>
                <a:lnTo>
                  <a:pt x="16515" y="0"/>
                </a:lnTo>
                <a:close/>
              </a:path>
              <a:path w="21600" h="21600">
                <a:moveTo>
                  <a:pt x="1350" y="5451"/>
                </a:moveTo>
                <a:lnTo>
                  <a:pt x="1350" y="16149"/>
                </a:lnTo>
                <a:lnTo>
                  <a:pt x="2700" y="16149"/>
                </a:lnTo>
                <a:lnTo>
                  <a:pt x="2700" y="5451"/>
                </a:lnTo>
                <a:lnTo>
                  <a:pt x="1350" y="5451"/>
                </a:lnTo>
                <a:close/>
              </a:path>
              <a:path w="21600" h="21600">
                <a:moveTo>
                  <a:pt x="0" y="5451"/>
                </a:moveTo>
                <a:lnTo>
                  <a:pt x="0" y="16149"/>
                </a:lnTo>
                <a:lnTo>
                  <a:pt x="675" y="16149"/>
                </a:lnTo>
                <a:lnTo>
                  <a:pt x="675" y="5451"/>
                </a:lnTo>
                <a:lnTo>
                  <a:pt x="0" y="5451"/>
                </a:lnTo>
                <a:close/>
              </a:path>
            </a:pathLst>
          </a:custGeom>
          <a:solidFill>
            <a:srgbClr val="FF0000"/>
          </a:solidFill>
          <a:ln w="9525">
            <a:solidFill>
              <a:schemeClr val="tx1"/>
            </a:solidFill>
            <a:miter lim="800000"/>
            <a:headEnd/>
            <a:tailEnd/>
          </a:ln>
          <a:effectLst>
            <a:outerShdw blurRad="63500" dist="107763" dir="2700000" algn="ctr" rotWithShape="0">
              <a:schemeClr val="bg2">
                <a:alpha val="74997"/>
              </a:schemeClr>
            </a:outerShdw>
          </a:effectLst>
        </p:spPr>
        <p:txBody>
          <a:bodyPr wrap="none" anchor="ctr"/>
          <a:lstStyle/>
          <a:p>
            <a:endParaRPr lang="en-US"/>
          </a:p>
        </p:txBody>
      </p:sp>
      <p:pic>
        <p:nvPicPr>
          <p:cNvPr id="336928" name="Picture 32"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81200"/>
            <a:ext cx="3495675" cy="4495800"/>
          </a:xfrm>
          <a:prstGeom prst="rect">
            <a:avLst/>
          </a:prstGeom>
          <a:noFill/>
          <a:ln>
            <a:noFill/>
          </a:ln>
          <a:effectLst>
            <a:outerShdw blurRad="63500" dist="107763" dir="2700000" algn="ctr" rotWithShape="0">
              <a:srgbClr val="9F9F9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3" descr="Bouquet"/>
          <p:cNvSpPr>
            <a:spLocks noChangeArrowheads="1"/>
          </p:cNvSpPr>
          <p:nvPr/>
        </p:nvSpPr>
        <p:spPr bwMode="auto">
          <a:xfrm>
            <a:off x="5029200" y="2309853"/>
            <a:ext cx="3382963" cy="3810000"/>
          </a:xfrm>
          <a:prstGeom prst="rect">
            <a:avLst/>
          </a:prstGeom>
          <a:blipFill dpi="0" rotWithShape="0">
            <a:blip r:embed="rId5"/>
            <a:srcRect/>
            <a:tile tx="0" ty="0" sx="100000" sy="100000" flip="none" algn="tl"/>
          </a:blipFill>
          <a:ln w="9525">
            <a:solidFill>
              <a:schemeClr val="tx1"/>
            </a:solidFill>
            <a:miter lim="800000"/>
            <a:headEnd/>
            <a:tailEnd/>
          </a:ln>
          <a:effectLst>
            <a:outerShdw blurRad="63500" dist="107763" dir="2700000" algn="ctr" rotWithShape="0">
              <a:schemeClr val="bg2">
                <a:alpha val="74997"/>
              </a:schemeClr>
            </a:outerShdw>
          </a:effectLst>
        </p:spPr>
        <p:txBody>
          <a:bodyPr wrap="none" anchor="ctr"/>
          <a:lstStyle/>
          <a:p>
            <a:pPr algn="ctr">
              <a:defRPr/>
            </a:pPr>
            <a:endParaRPr lang="x-none" altLang="x-none">
              <a:ea typeface="ＭＳ Ｐゴシック" charset="-128"/>
            </a:endParaRPr>
          </a:p>
        </p:txBody>
      </p:sp>
      <p:sp>
        <p:nvSpPr>
          <p:cNvPr id="9" name="Text Box 24"/>
          <p:cNvSpPr txBox="1">
            <a:spLocks noChangeArrowheads="1"/>
          </p:cNvSpPr>
          <p:nvPr/>
        </p:nvSpPr>
        <p:spPr bwMode="auto">
          <a:xfrm>
            <a:off x="5029200" y="2386053"/>
            <a:ext cx="3352800" cy="366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30188" indent="-230188">
              <a:defRPr sz="2400">
                <a:solidFill>
                  <a:schemeClr val="tx1"/>
                </a:solidFill>
                <a:latin typeface="Times" charset="0"/>
              </a:defRPr>
            </a:lvl1pPr>
            <a:lvl2pPr>
              <a:defRPr sz="2400">
                <a:solidFill>
                  <a:schemeClr val="tx1"/>
                </a:solidFill>
                <a:latin typeface="Times" charset="0"/>
              </a:defRPr>
            </a:lvl2pPr>
            <a:lvl3pPr>
              <a:defRPr sz="2400">
                <a:solidFill>
                  <a:schemeClr val="tx1"/>
                </a:solidFill>
                <a:latin typeface="Times" charset="0"/>
              </a:defRPr>
            </a:lvl3pPr>
            <a:lvl4pPr>
              <a:defRPr sz="2400">
                <a:solidFill>
                  <a:schemeClr val="tx1"/>
                </a:solidFill>
                <a:latin typeface="Times" charset="0"/>
              </a:defRPr>
            </a:lvl4pPr>
            <a:lvl5pPr>
              <a:defRPr sz="2400">
                <a:solidFill>
                  <a:schemeClr val="tx1"/>
                </a:solidFill>
                <a:latin typeface="Times" charset="0"/>
              </a:defRPr>
            </a:lvl5pPr>
            <a:lvl6pPr eaLnBrk="0" fontAlgn="base" hangingPunct="0">
              <a:spcBef>
                <a:spcPct val="0"/>
              </a:spcBef>
              <a:spcAft>
                <a:spcPct val="0"/>
              </a:spcAft>
              <a:defRPr sz="2400">
                <a:solidFill>
                  <a:schemeClr val="tx1"/>
                </a:solidFill>
                <a:latin typeface="Times" charset="0"/>
              </a:defRPr>
            </a:lvl6pPr>
            <a:lvl7pPr eaLnBrk="0" fontAlgn="base" hangingPunct="0">
              <a:spcBef>
                <a:spcPct val="0"/>
              </a:spcBef>
              <a:spcAft>
                <a:spcPct val="0"/>
              </a:spcAft>
              <a:defRPr sz="2400">
                <a:solidFill>
                  <a:schemeClr val="tx1"/>
                </a:solidFill>
                <a:latin typeface="Times" charset="0"/>
              </a:defRPr>
            </a:lvl7pPr>
            <a:lvl8pPr eaLnBrk="0" fontAlgn="base" hangingPunct="0">
              <a:spcBef>
                <a:spcPct val="0"/>
              </a:spcBef>
              <a:spcAft>
                <a:spcPct val="0"/>
              </a:spcAft>
              <a:defRPr sz="2400">
                <a:solidFill>
                  <a:schemeClr val="tx1"/>
                </a:solidFill>
                <a:latin typeface="Times" charset="0"/>
              </a:defRPr>
            </a:lvl8pPr>
            <a:lvl9pPr eaLnBrk="0" fontAlgn="base" hangingPunct="0">
              <a:spcBef>
                <a:spcPct val="0"/>
              </a:spcBef>
              <a:spcAft>
                <a:spcPct val="0"/>
              </a:spcAft>
              <a:defRPr sz="2400">
                <a:solidFill>
                  <a:schemeClr val="tx1"/>
                </a:solidFill>
                <a:latin typeface="Times" charset="0"/>
              </a:defRPr>
            </a:lvl9pPr>
          </a:lstStyle>
          <a:p>
            <a:pPr algn="ctr">
              <a:lnSpc>
                <a:spcPct val="90000"/>
              </a:lnSpc>
              <a:defRPr/>
            </a:pPr>
            <a:r>
              <a:rPr lang="en-US" altLang="x-none" b="1" i="1" u="sng" dirty="0">
                <a:ea typeface="ＭＳ Ｐゴシック" charset="-128"/>
              </a:rPr>
              <a:t>Lessons in Series E</a:t>
            </a:r>
            <a:endParaRPr lang="en-US" altLang="x-none" sz="2000" dirty="0">
              <a:ea typeface="ＭＳ Ｐゴシック" charset="-128"/>
            </a:endParaRPr>
          </a:p>
          <a:p>
            <a:pPr>
              <a:lnSpc>
                <a:spcPct val="90000"/>
              </a:lnSpc>
              <a:defRPr/>
            </a:pPr>
            <a:endParaRPr lang="en-US" altLang="x-none" sz="1400" dirty="0">
              <a:solidFill>
                <a:srgbClr val="FF0000"/>
              </a:solidFill>
              <a:ea typeface="ＭＳ Ｐゴシック" charset="-128"/>
            </a:endParaRPr>
          </a:p>
          <a:p>
            <a:pPr>
              <a:lnSpc>
                <a:spcPct val="90000"/>
              </a:lnSpc>
              <a:defRPr/>
            </a:pPr>
            <a:r>
              <a:rPr lang="en-US" altLang="x-none" sz="2000" dirty="0">
                <a:ea typeface="ＭＳ Ｐゴシック" charset="-128"/>
              </a:rPr>
              <a:t>1	Covenants in the Bible</a:t>
            </a:r>
          </a:p>
          <a:p>
            <a:pPr>
              <a:lnSpc>
                <a:spcPct val="90000"/>
              </a:lnSpc>
              <a:defRPr/>
            </a:pPr>
            <a:endParaRPr lang="en-US" altLang="x-none" sz="2000" dirty="0">
              <a:ea typeface="ＭＳ Ｐゴシック" charset="-128"/>
            </a:endParaRPr>
          </a:p>
          <a:p>
            <a:pPr>
              <a:lnSpc>
                <a:spcPct val="90000"/>
              </a:lnSpc>
              <a:defRPr/>
            </a:pPr>
            <a:r>
              <a:rPr lang="en-US" altLang="x-none" sz="2000" dirty="0">
                <a:solidFill>
                  <a:srgbClr val="FF0000"/>
                </a:solidFill>
                <a:ea typeface="ＭＳ Ｐゴシック" charset="-128"/>
              </a:rPr>
              <a:t>2	Reason for Covenants</a:t>
            </a:r>
          </a:p>
          <a:p>
            <a:pPr>
              <a:lnSpc>
                <a:spcPct val="90000"/>
              </a:lnSpc>
              <a:defRPr/>
            </a:pPr>
            <a:endParaRPr lang="en-US" altLang="x-none" sz="2000" dirty="0">
              <a:ea typeface="ＭＳ Ｐゴシック" charset="-128"/>
            </a:endParaRPr>
          </a:p>
          <a:p>
            <a:pPr>
              <a:lnSpc>
                <a:spcPct val="90000"/>
              </a:lnSpc>
              <a:defRPr/>
            </a:pPr>
            <a:r>
              <a:rPr lang="en-US" altLang="x-none" sz="2000" dirty="0">
                <a:ea typeface="ＭＳ Ｐゴシック" charset="-128"/>
              </a:rPr>
              <a:t>3	Covenant of Works—Requirement</a:t>
            </a:r>
          </a:p>
          <a:p>
            <a:pPr>
              <a:lnSpc>
                <a:spcPct val="90000"/>
              </a:lnSpc>
              <a:defRPr/>
            </a:pPr>
            <a:endParaRPr lang="en-US" altLang="x-none" sz="2000" dirty="0">
              <a:ea typeface="ＭＳ Ｐゴシック" charset="-128"/>
            </a:endParaRPr>
          </a:p>
          <a:p>
            <a:pPr>
              <a:lnSpc>
                <a:spcPct val="90000"/>
              </a:lnSpc>
              <a:defRPr/>
            </a:pPr>
            <a:r>
              <a:rPr lang="en-US" altLang="x-none" sz="2000" dirty="0">
                <a:ea typeface="ＭＳ Ｐゴシック" charset="-128"/>
              </a:rPr>
              <a:t>4	Covenant of Works—Blessing and Curse</a:t>
            </a:r>
          </a:p>
          <a:p>
            <a:pPr>
              <a:lnSpc>
                <a:spcPct val="90000"/>
              </a:lnSpc>
              <a:defRPr/>
            </a:pPr>
            <a:endParaRPr lang="en-US" altLang="x-none" sz="2000" dirty="0">
              <a:ea typeface="ＭＳ Ｐゴシック" charset="-128"/>
            </a:endParaRPr>
          </a:p>
          <a:p>
            <a:pPr>
              <a:lnSpc>
                <a:spcPct val="90000"/>
              </a:lnSpc>
              <a:defRPr/>
            </a:pPr>
            <a:r>
              <a:rPr lang="en-US" altLang="x-none" sz="2000" dirty="0">
                <a:ea typeface="ＭＳ Ｐゴシック" charset="-128"/>
              </a:rPr>
              <a:t>5	Covenant of Grace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36928"/>
                                        </p:tgtEl>
                                        <p:attrNameLst>
                                          <p:attrName>style.visibility</p:attrName>
                                        </p:attrNameLst>
                                      </p:cBhvr>
                                      <p:to>
                                        <p:strVal val="visible"/>
                                      </p:to>
                                    </p:set>
                                    <p:animEffect transition="in" filter="wipe(left)">
                                      <p:cBhvr>
                                        <p:cTn id="7" dur="1000"/>
                                        <p:tgtEl>
                                          <p:spTgt spid="336928"/>
                                        </p:tgtEl>
                                      </p:cBhvr>
                                    </p:animEffect>
                                  </p:childTnLst>
                                </p:cTn>
                              </p:par>
                            </p:childTnLst>
                          </p:cTn>
                        </p:par>
                        <p:par>
                          <p:cTn id="8" fill="hold" nodeType="afterGroup">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36921"/>
                                        </p:tgtEl>
                                        <p:attrNameLst>
                                          <p:attrName>style.visibility</p:attrName>
                                        </p:attrNameLst>
                                      </p:cBhvr>
                                      <p:to>
                                        <p:strVal val="visible"/>
                                      </p:to>
                                    </p:set>
                                    <p:animEffect transition="in" filter="slide(fromLeft)">
                                      <p:cBhvr>
                                        <p:cTn id="11" dur="1000"/>
                                        <p:tgtEl>
                                          <p:spTgt spid="336921"/>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1000"/>
                                        <p:tgtEl>
                                          <p:spTgt spid="8"/>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up)">
                                      <p:cBhvr>
                                        <p:cTn id="19" dur="1000"/>
                                        <p:tgtEl>
                                          <p:spTgt spid="9">
                                            <p:txEl>
                                              <p:pRg st="0" end="0"/>
                                            </p:txEl>
                                          </p:spTgt>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wipe(up)">
                                      <p:cBhvr>
                                        <p:cTn id="23" dur="1000"/>
                                        <p:tgtEl>
                                          <p:spTgt spid="9">
                                            <p:txEl>
                                              <p:pRg st="2" end="2"/>
                                            </p:txEl>
                                          </p:spTgt>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up)">
                                      <p:cBhvr>
                                        <p:cTn id="27" dur="1000"/>
                                        <p:tgtEl>
                                          <p:spTgt spid="9">
                                            <p:txEl>
                                              <p:pRg st="4" end="4"/>
                                            </p:txEl>
                                          </p:spTgt>
                                        </p:tgtEl>
                                      </p:cBhvr>
                                    </p:animEffect>
                                  </p:childTnLst>
                                </p:cTn>
                              </p:par>
                            </p:childTnLst>
                          </p:cTn>
                        </p:par>
                        <p:par>
                          <p:cTn id="28" fill="hold">
                            <p:stCondLst>
                              <p:cond delay="6000"/>
                            </p:stCondLst>
                            <p:childTnLst>
                              <p:par>
                                <p:cTn id="29" presetID="22" presetClass="entr" presetSubtype="1" fill="hold" nodeType="after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wipe(up)">
                                      <p:cBhvr>
                                        <p:cTn id="31" dur="1000"/>
                                        <p:tgtEl>
                                          <p:spTgt spid="9">
                                            <p:txEl>
                                              <p:pRg st="6" end="6"/>
                                            </p:txEl>
                                          </p:spTgt>
                                        </p:tgtEl>
                                      </p:cBhvr>
                                    </p:animEffect>
                                  </p:childTnLst>
                                </p:cTn>
                              </p:par>
                            </p:childTnLst>
                          </p:cTn>
                        </p:par>
                        <p:par>
                          <p:cTn id="32" fill="hold">
                            <p:stCondLst>
                              <p:cond delay="7000"/>
                            </p:stCondLst>
                            <p:childTnLst>
                              <p:par>
                                <p:cTn id="33" presetID="22" presetClass="entr" presetSubtype="1" fill="hold" nodeType="after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wipe(up)">
                                      <p:cBhvr>
                                        <p:cTn id="35" dur="1000"/>
                                        <p:tgtEl>
                                          <p:spTgt spid="9">
                                            <p:txEl>
                                              <p:pRg st="8" end="8"/>
                                            </p:txEl>
                                          </p:spTgt>
                                        </p:tgtEl>
                                      </p:cBhvr>
                                    </p:animEffect>
                                  </p:childTnLst>
                                </p:cTn>
                              </p:par>
                            </p:childTnLst>
                          </p:cTn>
                        </p:par>
                        <p:par>
                          <p:cTn id="36" fill="hold">
                            <p:stCondLst>
                              <p:cond delay="8000"/>
                            </p:stCondLst>
                            <p:childTnLst>
                              <p:par>
                                <p:cTn id="37" presetID="22" presetClass="entr" presetSubtype="1" fill="hold" grpId="0" nodeType="afterEffect">
                                  <p:stCondLst>
                                    <p:cond delay="0"/>
                                  </p:stCondLst>
                                  <p:childTnLst>
                                    <p:set>
                                      <p:cBhvr>
                                        <p:cTn id="38" dur="1" fill="hold">
                                          <p:stCondLst>
                                            <p:cond delay="0"/>
                                          </p:stCondLst>
                                        </p:cTn>
                                        <p:tgtEl>
                                          <p:spTgt spid="9">
                                            <p:txEl>
                                              <p:pRg st="10" end="10"/>
                                            </p:txEl>
                                          </p:spTgt>
                                        </p:tgtEl>
                                        <p:attrNameLst>
                                          <p:attrName>style.visibility</p:attrName>
                                        </p:attrNameLst>
                                      </p:cBhvr>
                                      <p:to>
                                        <p:strVal val="visible"/>
                                      </p:to>
                                    </p:set>
                                    <p:animEffect transition="in" filter="wipe(up)">
                                      <p:cBhvr>
                                        <p:cTn id="39" dur="10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21" grpId="0" animBg="1"/>
      <p:bldP spid="8" grpId="0" animBg="1" autoUpdateAnimBg="0"/>
      <p:bldP spid="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p:txBody>
          <a:bodyPr/>
          <a:lstStyle/>
          <a:p>
            <a:pPr eaLnBrk="1" hangingPunct="1">
              <a:defRPr/>
            </a:pPr>
            <a:r>
              <a:rPr lang="en-US" altLang="x-none"/>
              <a:t>Memory Verse Game</a:t>
            </a:r>
          </a:p>
        </p:txBody>
      </p:sp>
      <p:sp>
        <p:nvSpPr>
          <p:cNvPr id="475139"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43011"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B1CF18E0-8E83-094F-85BD-2CC5DCCA4E73}"/>
              </a:ext>
            </a:extLst>
          </p:cNvPr>
          <p:cNvPicPr>
            <a:picLocks noChangeAspect="1"/>
          </p:cNvPicPr>
          <p:nvPr/>
        </p:nvPicPr>
        <p:blipFill>
          <a:blip r:embed="rId5"/>
          <a:stretch>
            <a:fillRect/>
          </a:stretch>
        </p:blipFill>
        <p:spPr>
          <a:xfrm>
            <a:off x="5410200" y="4494533"/>
            <a:ext cx="3139059" cy="2254758"/>
          </a:xfrm>
          <a:prstGeom prst="rect">
            <a:avLst/>
          </a:prstGeom>
        </p:spPr>
      </p:pic>
      <p:pic>
        <p:nvPicPr>
          <p:cNvPr id="19" name="Picture 18">
            <a:extLst>
              <a:ext uri="{FF2B5EF4-FFF2-40B4-BE49-F238E27FC236}">
                <a16:creationId xmlns:a16="http://schemas.microsoft.com/office/drawing/2014/main" id="{88F47CBC-40C3-B44B-908A-953F533E5C24}"/>
              </a:ext>
            </a:extLst>
          </p:cNvPr>
          <p:cNvPicPr>
            <a:picLocks noChangeAspect="1"/>
          </p:cNvPicPr>
          <p:nvPr/>
        </p:nvPicPr>
        <p:blipFill>
          <a:blip r:embed="rId6"/>
          <a:stretch>
            <a:fillRect/>
          </a:stretch>
        </p:blipFill>
        <p:spPr>
          <a:xfrm>
            <a:off x="1217618" y="4564069"/>
            <a:ext cx="2250567" cy="2183511"/>
          </a:xfrm>
          <a:prstGeom prst="rect">
            <a:avLst/>
          </a:prstGeom>
        </p:spPr>
      </p:pic>
      <p:pic>
        <p:nvPicPr>
          <p:cNvPr id="20" name="Picture 19">
            <a:extLst>
              <a:ext uri="{FF2B5EF4-FFF2-40B4-BE49-F238E27FC236}">
                <a16:creationId xmlns:a16="http://schemas.microsoft.com/office/drawing/2014/main" id="{A4B222D9-FFB0-C84A-B947-F113FDE5A592}"/>
              </a:ext>
            </a:extLst>
          </p:cNvPr>
          <p:cNvPicPr>
            <a:picLocks noChangeAspect="1"/>
          </p:cNvPicPr>
          <p:nvPr/>
        </p:nvPicPr>
        <p:blipFill>
          <a:blip r:embed="rId7"/>
          <a:stretch>
            <a:fillRect/>
          </a:stretch>
        </p:blipFill>
        <p:spPr>
          <a:xfrm>
            <a:off x="6017070" y="2207410"/>
            <a:ext cx="2925318" cy="2032635"/>
          </a:xfrm>
          <a:prstGeom prst="rect">
            <a:avLst/>
          </a:prstGeom>
        </p:spPr>
      </p:pic>
      <p:pic>
        <p:nvPicPr>
          <p:cNvPr id="21" name="Picture 20">
            <a:extLst>
              <a:ext uri="{FF2B5EF4-FFF2-40B4-BE49-F238E27FC236}">
                <a16:creationId xmlns:a16="http://schemas.microsoft.com/office/drawing/2014/main" id="{E91E09EE-554F-6744-A6A8-96BE7A08FE8E}"/>
              </a:ext>
            </a:extLst>
          </p:cNvPr>
          <p:cNvPicPr>
            <a:picLocks noChangeAspect="1"/>
          </p:cNvPicPr>
          <p:nvPr/>
        </p:nvPicPr>
        <p:blipFill>
          <a:blip r:embed="rId8"/>
          <a:stretch>
            <a:fillRect/>
          </a:stretch>
        </p:blipFill>
        <p:spPr>
          <a:xfrm>
            <a:off x="3581400" y="2275967"/>
            <a:ext cx="2057781" cy="2778633"/>
          </a:xfrm>
          <a:prstGeom prst="rect">
            <a:avLst/>
          </a:prstGeom>
        </p:spPr>
      </p:pic>
      <p:pic>
        <p:nvPicPr>
          <p:cNvPr id="22" name="Picture 21">
            <a:extLst>
              <a:ext uri="{FF2B5EF4-FFF2-40B4-BE49-F238E27FC236}">
                <a16:creationId xmlns:a16="http://schemas.microsoft.com/office/drawing/2014/main" id="{ABA0FE19-24D1-AB41-82A7-506C786EE813}"/>
              </a:ext>
            </a:extLst>
          </p:cNvPr>
          <p:cNvPicPr>
            <a:picLocks noChangeAspect="1"/>
          </p:cNvPicPr>
          <p:nvPr/>
        </p:nvPicPr>
        <p:blipFill>
          <a:blip r:embed="rId9"/>
          <a:stretch>
            <a:fillRect/>
          </a:stretch>
        </p:blipFill>
        <p:spPr>
          <a:xfrm>
            <a:off x="685527" y="2363373"/>
            <a:ext cx="2518791" cy="1781175"/>
          </a:xfrm>
          <a:prstGeom prst="rect">
            <a:avLst/>
          </a:prstGeom>
        </p:spPr>
      </p:pic>
      <p:pic>
        <p:nvPicPr>
          <p:cNvPr id="23" name="Picture 22">
            <a:extLst>
              <a:ext uri="{FF2B5EF4-FFF2-40B4-BE49-F238E27FC236}">
                <a16:creationId xmlns:a16="http://schemas.microsoft.com/office/drawing/2014/main" id="{90F35E93-77A3-2740-9125-D429CD224B9B}"/>
              </a:ext>
            </a:extLst>
          </p:cNvPr>
          <p:cNvPicPr>
            <a:picLocks noChangeAspect="1"/>
          </p:cNvPicPr>
          <p:nvPr/>
        </p:nvPicPr>
        <p:blipFill>
          <a:blip r:embed="rId10"/>
          <a:stretch>
            <a:fillRect/>
          </a:stretch>
        </p:blipFill>
        <p:spPr>
          <a:xfrm>
            <a:off x="3047757" y="1673874"/>
            <a:ext cx="3059430" cy="5322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p:txBody>
          <a:bodyPr/>
          <a:lstStyle/>
          <a:p>
            <a:pPr eaLnBrk="1" hangingPunct="1">
              <a:defRPr/>
            </a:pPr>
            <a:r>
              <a:rPr lang="en-US" altLang="x-none"/>
              <a:t>Memory Verse Game</a:t>
            </a:r>
          </a:p>
        </p:txBody>
      </p:sp>
      <p:sp>
        <p:nvSpPr>
          <p:cNvPr id="477187"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45059"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0FEA72F3-CE89-BA45-A091-3D6EE5004E07}"/>
              </a:ext>
            </a:extLst>
          </p:cNvPr>
          <p:cNvPicPr>
            <a:picLocks noChangeAspect="1"/>
          </p:cNvPicPr>
          <p:nvPr/>
        </p:nvPicPr>
        <p:blipFill>
          <a:blip r:embed="rId5"/>
          <a:stretch>
            <a:fillRect/>
          </a:stretch>
        </p:blipFill>
        <p:spPr>
          <a:xfrm>
            <a:off x="5410200" y="4494533"/>
            <a:ext cx="3139059" cy="2254758"/>
          </a:xfrm>
          <a:prstGeom prst="rect">
            <a:avLst/>
          </a:prstGeom>
        </p:spPr>
      </p:pic>
      <p:pic>
        <p:nvPicPr>
          <p:cNvPr id="19" name="Picture 18">
            <a:extLst>
              <a:ext uri="{FF2B5EF4-FFF2-40B4-BE49-F238E27FC236}">
                <a16:creationId xmlns:a16="http://schemas.microsoft.com/office/drawing/2014/main" id="{CB73B5C4-148D-B14F-AE87-F861E0354221}"/>
              </a:ext>
            </a:extLst>
          </p:cNvPr>
          <p:cNvPicPr>
            <a:picLocks noChangeAspect="1"/>
          </p:cNvPicPr>
          <p:nvPr/>
        </p:nvPicPr>
        <p:blipFill>
          <a:blip r:embed="rId6"/>
          <a:stretch>
            <a:fillRect/>
          </a:stretch>
        </p:blipFill>
        <p:spPr>
          <a:xfrm>
            <a:off x="1217618" y="4564069"/>
            <a:ext cx="2250567" cy="2183511"/>
          </a:xfrm>
          <a:prstGeom prst="rect">
            <a:avLst/>
          </a:prstGeom>
        </p:spPr>
      </p:pic>
      <p:pic>
        <p:nvPicPr>
          <p:cNvPr id="20" name="Picture 19">
            <a:extLst>
              <a:ext uri="{FF2B5EF4-FFF2-40B4-BE49-F238E27FC236}">
                <a16:creationId xmlns:a16="http://schemas.microsoft.com/office/drawing/2014/main" id="{C534ACD8-C0AD-674A-923D-4658205DB9F8}"/>
              </a:ext>
            </a:extLst>
          </p:cNvPr>
          <p:cNvPicPr>
            <a:picLocks noChangeAspect="1"/>
          </p:cNvPicPr>
          <p:nvPr/>
        </p:nvPicPr>
        <p:blipFill>
          <a:blip r:embed="rId7"/>
          <a:stretch>
            <a:fillRect/>
          </a:stretch>
        </p:blipFill>
        <p:spPr>
          <a:xfrm>
            <a:off x="6017070" y="2207410"/>
            <a:ext cx="2925318" cy="2032635"/>
          </a:xfrm>
          <a:prstGeom prst="rect">
            <a:avLst/>
          </a:prstGeom>
        </p:spPr>
      </p:pic>
      <p:pic>
        <p:nvPicPr>
          <p:cNvPr id="21" name="Picture 20">
            <a:extLst>
              <a:ext uri="{FF2B5EF4-FFF2-40B4-BE49-F238E27FC236}">
                <a16:creationId xmlns:a16="http://schemas.microsoft.com/office/drawing/2014/main" id="{3ABB72A8-A305-904A-9EF0-3BF4CE2B66B4}"/>
              </a:ext>
            </a:extLst>
          </p:cNvPr>
          <p:cNvPicPr>
            <a:picLocks noChangeAspect="1"/>
          </p:cNvPicPr>
          <p:nvPr/>
        </p:nvPicPr>
        <p:blipFill>
          <a:blip r:embed="rId8"/>
          <a:stretch>
            <a:fillRect/>
          </a:stretch>
        </p:blipFill>
        <p:spPr>
          <a:xfrm>
            <a:off x="3581400" y="2275967"/>
            <a:ext cx="2057781" cy="2778633"/>
          </a:xfrm>
          <a:prstGeom prst="rect">
            <a:avLst/>
          </a:prstGeom>
        </p:spPr>
      </p:pic>
      <p:pic>
        <p:nvPicPr>
          <p:cNvPr id="22" name="Picture 21">
            <a:extLst>
              <a:ext uri="{FF2B5EF4-FFF2-40B4-BE49-F238E27FC236}">
                <a16:creationId xmlns:a16="http://schemas.microsoft.com/office/drawing/2014/main" id="{71701D80-CF84-8748-BFBC-F79D7FA916C5}"/>
              </a:ext>
            </a:extLst>
          </p:cNvPr>
          <p:cNvPicPr>
            <a:picLocks noChangeAspect="1"/>
          </p:cNvPicPr>
          <p:nvPr/>
        </p:nvPicPr>
        <p:blipFill>
          <a:blip r:embed="rId9"/>
          <a:stretch>
            <a:fillRect/>
          </a:stretch>
        </p:blipFill>
        <p:spPr>
          <a:xfrm>
            <a:off x="685527" y="2363373"/>
            <a:ext cx="2518791" cy="1781175"/>
          </a:xfrm>
          <a:prstGeom prst="rect">
            <a:avLst/>
          </a:prstGeom>
        </p:spPr>
      </p:pic>
      <p:pic>
        <p:nvPicPr>
          <p:cNvPr id="23" name="Picture 22">
            <a:extLst>
              <a:ext uri="{FF2B5EF4-FFF2-40B4-BE49-F238E27FC236}">
                <a16:creationId xmlns:a16="http://schemas.microsoft.com/office/drawing/2014/main" id="{4522DF5E-B972-CC4A-A40C-65582AB3A8A1}"/>
              </a:ext>
            </a:extLst>
          </p:cNvPr>
          <p:cNvPicPr>
            <a:picLocks noChangeAspect="1"/>
          </p:cNvPicPr>
          <p:nvPr/>
        </p:nvPicPr>
        <p:blipFill>
          <a:blip r:embed="rId10"/>
          <a:stretch>
            <a:fillRect/>
          </a:stretch>
        </p:blipFill>
        <p:spPr>
          <a:xfrm>
            <a:off x="3047757" y="1673874"/>
            <a:ext cx="3059430" cy="5322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p:txBody>
          <a:bodyPr/>
          <a:lstStyle/>
          <a:p>
            <a:pPr eaLnBrk="1" hangingPunct="1">
              <a:defRPr/>
            </a:pPr>
            <a:r>
              <a:rPr lang="en-US" altLang="x-none"/>
              <a:t>Memory Verse Game</a:t>
            </a:r>
          </a:p>
        </p:txBody>
      </p:sp>
      <p:sp>
        <p:nvSpPr>
          <p:cNvPr id="479235"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47107"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AB04E20B-DDA8-2447-9583-A413FA1D7C26}"/>
              </a:ext>
            </a:extLst>
          </p:cNvPr>
          <p:cNvPicPr>
            <a:picLocks noChangeAspect="1"/>
          </p:cNvPicPr>
          <p:nvPr/>
        </p:nvPicPr>
        <p:blipFill>
          <a:blip r:embed="rId5"/>
          <a:stretch>
            <a:fillRect/>
          </a:stretch>
        </p:blipFill>
        <p:spPr>
          <a:xfrm>
            <a:off x="5410200" y="4494533"/>
            <a:ext cx="3139059" cy="2254758"/>
          </a:xfrm>
          <a:prstGeom prst="rect">
            <a:avLst/>
          </a:prstGeom>
        </p:spPr>
      </p:pic>
      <p:pic>
        <p:nvPicPr>
          <p:cNvPr id="19" name="Picture 18">
            <a:extLst>
              <a:ext uri="{FF2B5EF4-FFF2-40B4-BE49-F238E27FC236}">
                <a16:creationId xmlns:a16="http://schemas.microsoft.com/office/drawing/2014/main" id="{8EE50D57-A6CA-E84F-9EAE-ED8B01C00CCE}"/>
              </a:ext>
            </a:extLst>
          </p:cNvPr>
          <p:cNvPicPr>
            <a:picLocks noChangeAspect="1"/>
          </p:cNvPicPr>
          <p:nvPr/>
        </p:nvPicPr>
        <p:blipFill>
          <a:blip r:embed="rId6"/>
          <a:stretch>
            <a:fillRect/>
          </a:stretch>
        </p:blipFill>
        <p:spPr>
          <a:xfrm>
            <a:off x="1217618" y="4564069"/>
            <a:ext cx="2250567" cy="2183511"/>
          </a:xfrm>
          <a:prstGeom prst="rect">
            <a:avLst/>
          </a:prstGeom>
        </p:spPr>
      </p:pic>
      <p:pic>
        <p:nvPicPr>
          <p:cNvPr id="20" name="Picture 19">
            <a:extLst>
              <a:ext uri="{FF2B5EF4-FFF2-40B4-BE49-F238E27FC236}">
                <a16:creationId xmlns:a16="http://schemas.microsoft.com/office/drawing/2014/main" id="{8695C540-108C-ED43-AC9A-102A2552C75C}"/>
              </a:ext>
            </a:extLst>
          </p:cNvPr>
          <p:cNvPicPr>
            <a:picLocks noChangeAspect="1"/>
          </p:cNvPicPr>
          <p:nvPr/>
        </p:nvPicPr>
        <p:blipFill>
          <a:blip r:embed="rId7"/>
          <a:stretch>
            <a:fillRect/>
          </a:stretch>
        </p:blipFill>
        <p:spPr>
          <a:xfrm>
            <a:off x="6017070" y="2207410"/>
            <a:ext cx="2925318" cy="2032635"/>
          </a:xfrm>
          <a:prstGeom prst="rect">
            <a:avLst/>
          </a:prstGeom>
        </p:spPr>
      </p:pic>
      <p:pic>
        <p:nvPicPr>
          <p:cNvPr id="21" name="Picture 20">
            <a:extLst>
              <a:ext uri="{FF2B5EF4-FFF2-40B4-BE49-F238E27FC236}">
                <a16:creationId xmlns:a16="http://schemas.microsoft.com/office/drawing/2014/main" id="{AAF017F9-5437-1041-919B-FA23A090EBF9}"/>
              </a:ext>
            </a:extLst>
          </p:cNvPr>
          <p:cNvPicPr>
            <a:picLocks noChangeAspect="1"/>
          </p:cNvPicPr>
          <p:nvPr/>
        </p:nvPicPr>
        <p:blipFill>
          <a:blip r:embed="rId8"/>
          <a:stretch>
            <a:fillRect/>
          </a:stretch>
        </p:blipFill>
        <p:spPr>
          <a:xfrm>
            <a:off x="3581400" y="2275967"/>
            <a:ext cx="2057781" cy="2778633"/>
          </a:xfrm>
          <a:prstGeom prst="rect">
            <a:avLst/>
          </a:prstGeom>
        </p:spPr>
      </p:pic>
      <p:pic>
        <p:nvPicPr>
          <p:cNvPr id="22" name="Picture 21">
            <a:extLst>
              <a:ext uri="{FF2B5EF4-FFF2-40B4-BE49-F238E27FC236}">
                <a16:creationId xmlns:a16="http://schemas.microsoft.com/office/drawing/2014/main" id="{E661312E-1517-F042-BF4C-4EBBECD80639}"/>
              </a:ext>
            </a:extLst>
          </p:cNvPr>
          <p:cNvPicPr>
            <a:picLocks noChangeAspect="1"/>
          </p:cNvPicPr>
          <p:nvPr/>
        </p:nvPicPr>
        <p:blipFill>
          <a:blip r:embed="rId9"/>
          <a:stretch>
            <a:fillRect/>
          </a:stretch>
        </p:blipFill>
        <p:spPr>
          <a:xfrm>
            <a:off x="685527" y="2363373"/>
            <a:ext cx="2518791" cy="1781175"/>
          </a:xfrm>
          <a:prstGeom prst="rect">
            <a:avLst/>
          </a:prstGeom>
        </p:spPr>
      </p:pic>
      <p:pic>
        <p:nvPicPr>
          <p:cNvPr id="23" name="Picture 22">
            <a:extLst>
              <a:ext uri="{FF2B5EF4-FFF2-40B4-BE49-F238E27FC236}">
                <a16:creationId xmlns:a16="http://schemas.microsoft.com/office/drawing/2014/main" id="{05CB2CEB-2DA4-D54C-A331-9492A43E7D06}"/>
              </a:ext>
            </a:extLst>
          </p:cNvPr>
          <p:cNvPicPr>
            <a:picLocks noChangeAspect="1"/>
          </p:cNvPicPr>
          <p:nvPr/>
        </p:nvPicPr>
        <p:blipFill>
          <a:blip r:embed="rId10"/>
          <a:stretch>
            <a:fillRect/>
          </a:stretch>
        </p:blipFill>
        <p:spPr>
          <a:xfrm>
            <a:off x="3047757" y="1673874"/>
            <a:ext cx="3059430" cy="5322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p:txBody>
          <a:bodyPr/>
          <a:lstStyle/>
          <a:p>
            <a:pPr eaLnBrk="1" hangingPunct="1">
              <a:defRPr/>
            </a:pPr>
            <a:r>
              <a:rPr lang="en-US" altLang="x-none"/>
              <a:t>Memory Verse Game</a:t>
            </a:r>
          </a:p>
        </p:txBody>
      </p:sp>
      <p:sp>
        <p:nvSpPr>
          <p:cNvPr id="481283"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49155"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C02CD122-1C18-D846-ADAA-9CEEFB09D3EC}"/>
              </a:ext>
            </a:extLst>
          </p:cNvPr>
          <p:cNvPicPr>
            <a:picLocks noChangeAspect="1"/>
          </p:cNvPicPr>
          <p:nvPr/>
        </p:nvPicPr>
        <p:blipFill>
          <a:blip r:embed="rId5"/>
          <a:stretch>
            <a:fillRect/>
          </a:stretch>
        </p:blipFill>
        <p:spPr>
          <a:xfrm>
            <a:off x="5410200" y="4494533"/>
            <a:ext cx="3139059" cy="2254758"/>
          </a:xfrm>
          <a:prstGeom prst="rect">
            <a:avLst/>
          </a:prstGeom>
        </p:spPr>
      </p:pic>
      <p:pic>
        <p:nvPicPr>
          <p:cNvPr id="19" name="Picture 18">
            <a:extLst>
              <a:ext uri="{FF2B5EF4-FFF2-40B4-BE49-F238E27FC236}">
                <a16:creationId xmlns:a16="http://schemas.microsoft.com/office/drawing/2014/main" id="{978CDC9B-AB7F-1843-B824-C845638E7E22}"/>
              </a:ext>
            </a:extLst>
          </p:cNvPr>
          <p:cNvPicPr>
            <a:picLocks noChangeAspect="1"/>
          </p:cNvPicPr>
          <p:nvPr/>
        </p:nvPicPr>
        <p:blipFill>
          <a:blip r:embed="rId6"/>
          <a:stretch>
            <a:fillRect/>
          </a:stretch>
        </p:blipFill>
        <p:spPr>
          <a:xfrm>
            <a:off x="1217618" y="4564069"/>
            <a:ext cx="2250567" cy="2183511"/>
          </a:xfrm>
          <a:prstGeom prst="rect">
            <a:avLst/>
          </a:prstGeom>
        </p:spPr>
      </p:pic>
      <p:pic>
        <p:nvPicPr>
          <p:cNvPr id="20" name="Picture 19">
            <a:extLst>
              <a:ext uri="{FF2B5EF4-FFF2-40B4-BE49-F238E27FC236}">
                <a16:creationId xmlns:a16="http://schemas.microsoft.com/office/drawing/2014/main" id="{1CF12689-FB6D-644E-8CD1-2FB006887BAF}"/>
              </a:ext>
            </a:extLst>
          </p:cNvPr>
          <p:cNvPicPr>
            <a:picLocks noChangeAspect="1"/>
          </p:cNvPicPr>
          <p:nvPr/>
        </p:nvPicPr>
        <p:blipFill>
          <a:blip r:embed="rId7"/>
          <a:stretch>
            <a:fillRect/>
          </a:stretch>
        </p:blipFill>
        <p:spPr>
          <a:xfrm>
            <a:off x="6017070" y="2207410"/>
            <a:ext cx="2925318" cy="2032635"/>
          </a:xfrm>
          <a:prstGeom prst="rect">
            <a:avLst/>
          </a:prstGeom>
        </p:spPr>
      </p:pic>
      <p:pic>
        <p:nvPicPr>
          <p:cNvPr id="21" name="Picture 20">
            <a:extLst>
              <a:ext uri="{FF2B5EF4-FFF2-40B4-BE49-F238E27FC236}">
                <a16:creationId xmlns:a16="http://schemas.microsoft.com/office/drawing/2014/main" id="{1D196CBE-6709-D14F-B0AC-46E1FFFF92FB}"/>
              </a:ext>
            </a:extLst>
          </p:cNvPr>
          <p:cNvPicPr>
            <a:picLocks noChangeAspect="1"/>
          </p:cNvPicPr>
          <p:nvPr/>
        </p:nvPicPr>
        <p:blipFill>
          <a:blip r:embed="rId8"/>
          <a:stretch>
            <a:fillRect/>
          </a:stretch>
        </p:blipFill>
        <p:spPr>
          <a:xfrm>
            <a:off x="3581400" y="2275967"/>
            <a:ext cx="2057781" cy="2778633"/>
          </a:xfrm>
          <a:prstGeom prst="rect">
            <a:avLst/>
          </a:prstGeom>
        </p:spPr>
      </p:pic>
      <p:pic>
        <p:nvPicPr>
          <p:cNvPr id="22" name="Picture 21">
            <a:extLst>
              <a:ext uri="{FF2B5EF4-FFF2-40B4-BE49-F238E27FC236}">
                <a16:creationId xmlns:a16="http://schemas.microsoft.com/office/drawing/2014/main" id="{7F46BBC6-7618-214F-8ACF-0B9E1B4D6172}"/>
              </a:ext>
            </a:extLst>
          </p:cNvPr>
          <p:cNvPicPr>
            <a:picLocks noChangeAspect="1"/>
          </p:cNvPicPr>
          <p:nvPr/>
        </p:nvPicPr>
        <p:blipFill>
          <a:blip r:embed="rId9"/>
          <a:stretch>
            <a:fillRect/>
          </a:stretch>
        </p:blipFill>
        <p:spPr>
          <a:xfrm>
            <a:off x="685527" y="2363373"/>
            <a:ext cx="2518791" cy="1781175"/>
          </a:xfrm>
          <a:prstGeom prst="rect">
            <a:avLst/>
          </a:prstGeom>
        </p:spPr>
      </p:pic>
      <p:pic>
        <p:nvPicPr>
          <p:cNvPr id="23" name="Picture 22">
            <a:extLst>
              <a:ext uri="{FF2B5EF4-FFF2-40B4-BE49-F238E27FC236}">
                <a16:creationId xmlns:a16="http://schemas.microsoft.com/office/drawing/2014/main" id="{CDDEBF60-AD1F-264D-A177-AB158BB0D2B9}"/>
              </a:ext>
            </a:extLst>
          </p:cNvPr>
          <p:cNvPicPr>
            <a:picLocks noChangeAspect="1"/>
          </p:cNvPicPr>
          <p:nvPr/>
        </p:nvPicPr>
        <p:blipFill>
          <a:blip r:embed="rId10"/>
          <a:stretch>
            <a:fillRect/>
          </a:stretch>
        </p:blipFill>
        <p:spPr>
          <a:xfrm>
            <a:off x="3047757" y="1673874"/>
            <a:ext cx="3059430" cy="5322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1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p:txBody>
          <a:bodyPr/>
          <a:lstStyle/>
          <a:p>
            <a:pPr eaLnBrk="1" hangingPunct="1">
              <a:defRPr/>
            </a:pPr>
            <a:r>
              <a:rPr lang="en-US" altLang="x-none"/>
              <a:t>Memory Verse Game</a:t>
            </a:r>
          </a:p>
        </p:txBody>
      </p:sp>
      <p:sp>
        <p:nvSpPr>
          <p:cNvPr id="483331"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51203"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92939741-DAE7-9245-9A56-B0C54238A690}"/>
              </a:ext>
            </a:extLst>
          </p:cNvPr>
          <p:cNvPicPr>
            <a:picLocks noChangeAspect="1"/>
          </p:cNvPicPr>
          <p:nvPr/>
        </p:nvPicPr>
        <p:blipFill>
          <a:blip r:embed="rId5"/>
          <a:stretch>
            <a:fillRect/>
          </a:stretch>
        </p:blipFill>
        <p:spPr>
          <a:xfrm>
            <a:off x="5410200" y="4494533"/>
            <a:ext cx="3139059" cy="2254758"/>
          </a:xfrm>
          <a:prstGeom prst="rect">
            <a:avLst/>
          </a:prstGeom>
        </p:spPr>
      </p:pic>
      <p:pic>
        <p:nvPicPr>
          <p:cNvPr id="19" name="Picture 18">
            <a:extLst>
              <a:ext uri="{FF2B5EF4-FFF2-40B4-BE49-F238E27FC236}">
                <a16:creationId xmlns:a16="http://schemas.microsoft.com/office/drawing/2014/main" id="{23079DD7-F3B0-EF45-A6EC-1D758B514538}"/>
              </a:ext>
            </a:extLst>
          </p:cNvPr>
          <p:cNvPicPr>
            <a:picLocks noChangeAspect="1"/>
          </p:cNvPicPr>
          <p:nvPr/>
        </p:nvPicPr>
        <p:blipFill>
          <a:blip r:embed="rId6"/>
          <a:stretch>
            <a:fillRect/>
          </a:stretch>
        </p:blipFill>
        <p:spPr>
          <a:xfrm>
            <a:off x="1217618" y="4564069"/>
            <a:ext cx="2250567" cy="2183511"/>
          </a:xfrm>
          <a:prstGeom prst="rect">
            <a:avLst/>
          </a:prstGeom>
        </p:spPr>
      </p:pic>
      <p:pic>
        <p:nvPicPr>
          <p:cNvPr id="20" name="Picture 19">
            <a:extLst>
              <a:ext uri="{FF2B5EF4-FFF2-40B4-BE49-F238E27FC236}">
                <a16:creationId xmlns:a16="http://schemas.microsoft.com/office/drawing/2014/main" id="{1B573080-0038-BE43-B044-99A7A543A2A9}"/>
              </a:ext>
            </a:extLst>
          </p:cNvPr>
          <p:cNvPicPr>
            <a:picLocks noChangeAspect="1"/>
          </p:cNvPicPr>
          <p:nvPr/>
        </p:nvPicPr>
        <p:blipFill>
          <a:blip r:embed="rId7"/>
          <a:stretch>
            <a:fillRect/>
          </a:stretch>
        </p:blipFill>
        <p:spPr>
          <a:xfrm>
            <a:off x="6017070" y="2207410"/>
            <a:ext cx="2925318" cy="2032635"/>
          </a:xfrm>
          <a:prstGeom prst="rect">
            <a:avLst/>
          </a:prstGeom>
        </p:spPr>
      </p:pic>
      <p:pic>
        <p:nvPicPr>
          <p:cNvPr id="21" name="Picture 20">
            <a:extLst>
              <a:ext uri="{FF2B5EF4-FFF2-40B4-BE49-F238E27FC236}">
                <a16:creationId xmlns:a16="http://schemas.microsoft.com/office/drawing/2014/main" id="{C0FCD615-7122-554C-A5A7-1BEF0F97C446}"/>
              </a:ext>
            </a:extLst>
          </p:cNvPr>
          <p:cNvPicPr>
            <a:picLocks noChangeAspect="1"/>
          </p:cNvPicPr>
          <p:nvPr/>
        </p:nvPicPr>
        <p:blipFill>
          <a:blip r:embed="rId8"/>
          <a:stretch>
            <a:fillRect/>
          </a:stretch>
        </p:blipFill>
        <p:spPr>
          <a:xfrm>
            <a:off x="3581400" y="2275967"/>
            <a:ext cx="2057781" cy="2778633"/>
          </a:xfrm>
          <a:prstGeom prst="rect">
            <a:avLst/>
          </a:prstGeom>
        </p:spPr>
      </p:pic>
      <p:pic>
        <p:nvPicPr>
          <p:cNvPr id="22" name="Picture 21">
            <a:extLst>
              <a:ext uri="{FF2B5EF4-FFF2-40B4-BE49-F238E27FC236}">
                <a16:creationId xmlns:a16="http://schemas.microsoft.com/office/drawing/2014/main" id="{8E5BB260-C40E-4C49-A9AE-C14A0CBB2A69}"/>
              </a:ext>
            </a:extLst>
          </p:cNvPr>
          <p:cNvPicPr>
            <a:picLocks noChangeAspect="1"/>
          </p:cNvPicPr>
          <p:nvPr/>
        </p:nvPicPr>
        <p:blipFill>
          <a:blip r:embed="rId9"/>
          <a:stretch>
            <a:fillRect/>
          </a:stretch>
        </p:blipFill>
        <p:spPr>
          <a:xfrm>
            <a:off x="685527" y="2363373"/>
            <a:ext cx="2518791" cy="1781175"/>
          </a:xfrm>
          <a:prstGeom prst="rect">
            <a:avLst/>
          </a:prstGeom>
        </p:spPr>
      </p:pic>
      <p:pic>
        <p:nvPicPr>
          <p:cNvPr id="23" name="Picture 22">
            <a:extLst>
              <a:ext uri="{FF2B5EF4-FFF2-40B4-BE49-F238E27FC236}">
                <a16:creationId xmlns:a16="http://schemas.microsoft.com/office/drawing/2014/main" id="{1E94EB29-C662-5E47-88CD-13AECE04220F}"/>
              </a:ext>
            </a:extLst>
          </p:cNvPr>
          <p:cNvPicPr>
            <a:picLocks noChangeAspect="1"/>
          </p:cNvPicPr>
          <p:nvPr/>
        </p:nvPicPr>
        <p:blipFill>
          <a:blip r:embed="rId10"/>
          <a:stretch>
            <a:fillRect/>
          </a:stretch>
        </p:blipFill>
        <p:spPr>
          <a:xfrm>
            <a:off x="3047757" y="1673874"/>
            <a:ext cx="3059430" cy="5322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1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p:txBody>
          <a:bodyPr/>
          <a:lstStyle/>
          <a:p>
            <a:pPr eaLnBrk="1" hangingPunct="1">
              <a:defRPr/>
            </a:pPr>
            <a:r>
              <a:rPr lang="en-US" altLang="x-none">
                <a:sym typeface="Webdings" charset="2"/>
              </a:rPr>
              <a:t> </a:t>
            </a:r>
            <a:r>
              <a:rPr lang="en-US" altLang="x-none"/>
              <a:t>They Will Be My People </a:t>
            </a:r>
            <a:r>
              <a:rPr lang="en-US" altLang="x-none">
                <a:sym typeface="Webdings" charset="2"/>
              </a:rPr>
              <a:t></a:t>
            </a:r>
          </a:p>
        </p:txBody>
      </p:sp>
      <p:sp>
        <p:nvSpPr>
          <p:cNvPr id="485379"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53251"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389" name="Rectangle 13"/>
          <p:cNvSpPr>
            <a:spLocks noChangeArrowheads="1"/>
          </p:cNvSpPr>
          <p:nvPr/>
        </p:nvSpPr>
        <p:spPr bwMode="auto">
          <a:xfrm>
            <a:off x="838200" y="1676400"/>
            <a:ext cx="61622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dirty="0"/>
              <a:t>They will be My people, and I will be their God.</a:t>
            </a:r>
          </a:p>
        </p:txBody>
      </p:sp>
      <p:sp>
        <p:nvSpPr>
          <p:cNvPr id="485390" name="Rectangle 14"/>
          <p:cNvSpPr>
            <a:spLocks noChangeArrowheads="1"/>
          </p:cNvSpPr>
          <p:nvPr/>
        </p:nvSpPr>
        <p:spPr bwMode="auto">
          <a:xfrm>
            <a:off x="838200" y="2895600"/>
            <a:ext cx="61622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dirty="0"/>
              <a:t>They will be My people, and I will be their God.</a:t>
            </a:r>
          </a:p>
        </p:txBody>
      </p:sp>
      <p:sp>
        <p:nvSpPr>
          <p:cNvPr id="485391" name="Rectangle 15"/>
          <p:cNvSpPr>
            <a:spLocks noChangeArrowheads="1"/>
          </p:cNvSpPr>
          <p:nvPr/>
        </p:nvSpPr>
        <p:spPr bwMode="auto">
          <a:xfrm>
            <a:off x="838200" y="4114800"/>
            <a:ext cx="5880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a:t>I will give them singleness of heart and action,</a:t>
            </a:r>
          </a:p>
        </p:txBody>
      </p:sp>
      <p:sp>
        <p:nvSpPr>
          <p:cNvPr id="485392" name="Rectangle 16"/>
          <p:cNvSpPr>
            <a:spLocks noChangeArrowheads="1"/>
          </p:cNvSpPr>
          <p:nvPr/>
        </p:nvSpPr>
        <p:spPr bwMode="auto">
          <a:xfrm>
            <a:off x="838200" y="5334000"/>
            <a:ext cx="417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dirty="0"/>
              <a:t>so that they will always fear Me</a:t>
            </a:r>
          </a:p>
        </p:txBody>
      </p:sp>
      <p:pic>
        <p:nvPicPr>
          <p:cNvPr id="21" name="Picture 20">
            <a:extLst>
              <a:ext uri="{FF2B5EF4-FFF2-40B4-BE49-F238E27FC236}">
                <a16:creationId xmlns:a16="http://schemas.microsoft.com/office/drawing/2014/main" id="{BC0E8654-E878-014B-83A5-8D063B659708}"/>
              </a:ext>
            </a:extLst>
          </p:cNvPr>
          <p:cNvPicPr>
            <a:picLocks noChangeAspect="1"/>
          </p:cNvPicPr>
          <p:nvPr/>
        </p:nvPicPr>
        <p:blipFill>
          <a:blip r:embed="rId5"/>
          <a:stretch>
            <a:fillRect/>
          </a:stretch>
        </p:blipFill>
        <p:spPr>
          <a:xfrm>
            <a:off x="2061128" y="2132034"/>
            <a:ext cx="915924" cy="647700"/>
          </a:xfrm>
          <a:prstGeom prst="rect">
            <a:avLst/>
          </a:prstGeom>
        </p:spPr>
      </p:pic>
      <p:pic>
        <p:nvPicPr>
          <p:cNvPr id="23" name="Picture 22">
            <a:extLst>
              <a:ext uri="{FF2B5EF4-FFF2-40B4-BE49-F238E27FC236}">
                <a16:creationId xmlns:a16="http://schemas.microsoft.com/office/drawing/2014/main" id="{4B0715C0-AB40-A24C-ABA2-8F25FE85554C}"/>
              </a:ext>
            </a:extLst>
          </p:cNvPr>
          <p:cNvPicPr>
            <a:picLocks noChangeAspect="1"/>
          </p:cNvPicPr>
          <p:nvPr/>
        </p:nvPicPr>
        <p:blipFill>
          <a:blip r:embed="rId5"/>
          <a:stretch>
            <a:fillRect/>
          </a:stretch>
        </p:blipFill>
        <p:spPr>
          <a:xfrm>
            <a:off x="2051979" y="3344776"/>
            <a:ext cx="915924" cy="647700"/>
          </a:xfrm>
          <a:prstGeom prst="rect">
            <a:avLst/>
          </a:prstGeom>
        </p:spPr>
      </p:pic>
      <p:pic>
        <p:nvPicPr>
          <p:cNvPr id="30" name="Picture 29">
            <a:extLst>
              <a:ext uri="{FF2B5EF4-FFF2-40B4-BE49-F238E27FC236}">
                <a16:creationId xmlns:a16="http://schemas.microsoft.com/office/drawing/2014/main" id="{685CC3A8-967B-4C40-BFEA-F044B01AE325}"/>
              </a:ext>
            </a:extLst>
          </p:cNvPr>
          <p:cNvPicPr>
            <a:picLocks noChangeAspect="1"/>
          </p:cNvPicPr>
          <p:nvPr/>
        </p:nvPicPr>
        <p:blipFill>
          <a:blip r:embed="rId6"/>
          <a:stretch>
            <a:fillRect/>
          </a:stretch>
        </p:blipFill>
        <p:spPr>
          <a:xfrm>
            <a:off x="4956664" y="2060713"/>
            <a:ext cx="748284" cy="1010412"/>
          </a:xfrm>
          <a:prstGeom prst="rect">
            <a:avLst/>
          </a:prstGeom>
        </p:spPr>
      </p:pic>
      <p:pic>
        <p:nvPicPr>
          <p:cNvPr id="32" name="Picture 31">
            <a:extLst>
              <a:ext uri="{FF2B5EF4-FFF2-40B4-BE49-F238E27FC236}">
                <a16:creationId xmlns:a16="http://schemas.microsoft.com/office/drawing/2014/main" id="{1ED3178B-1547-D748-8F50-DACD11804833}"/>
              </a:ext>
            </a:extLst>
          </p:cNvPr>
          <p:cNvPicPr>
            <a:picLocks noChangeAspect="1"/>
          </p:cNvPicPr>
          <p:nvPr/>
        </p:nvPicPr>
        <p:blipFill>
          <a:blip r:embed="rId6"/>
          <a:stretch>
            <a:fillRect/>
          </a:stretch>
        </p:blipFill>
        <p:spPr>
          <a:xfrm>
            <a:off x="4956664" y="3273858"/>
            <a:ext cx="748284" cy="1010412"/>
          </a:xfrm>
          <a:prstGeom prst="rect">
            <a:avLst/>
          </a:prstGeom>
        </p:spPr>
      </p:pic>
      <p:pic>
        <p:nvPicPr>
          <p:cNvPr id="33" name="Picture 32">
            <a:extLst>
              <a:ext uri="{FF2B5EF4-FFF2-40B4-BE49-F238E27FC236}">
                <a16:creationId xmlns:a16="http://schemas.microsoft.com/office/drawing/2014/main" id="{52E35569-07F1-C542-8EC6-796DD91FF450}"/>
              </a:ext>
            </a:extLst>
          </p:cNvPr>
          <p:cNvPicPr>
            <a:picLocks noChangeAspect="1"/>
          </p:cNvPicPr>
          <p:nvPr/>
        </p:nvPicPr>
        <p:blipFill>
          <a:blip r:embed="rId7"/>
          <a:stretch>
            <a:fillRect/>
          </a:stretch>
        </p:blipFill>
        <p:spPr>
          <a:xfrm>
            <a:off x="3200273" y="4583430"/>
            <a:ext cx="1063752" cy="739140"/>
          </a:xfrm>
          <a:prstGeom prst="rect">
            <a:avLst/>
          </a:prstGeom>
        </p:spPr>
      </p:pic>
      <p:pic>
        <p:nvPicPr>
          <p:cNvPr id="34" name="Picture 33">
            <a:extLst>
              <a:ext uri="{FF2B5EF4-FFF2-40B4-BE49-F238E27FC236}">
                <a16:creationId xmlns:a16="http://schemas.microsoft.com/office/drawing/2014/main" id="{B702CBF5-A83B-7144-BE18-EDED20BC4915}"/>
              </a:ext>
            </a:extLst>
          </p:cNvPr>
          <p:cNvPicPr>
            <a:picLocks noChangeAspect="1"/>
          </p:cNvPicPr>
          <p:nvPr/>
        </p:nvPicPr>
        <p:blipFill>
          <a:blip r:embed="rId8"/>
          <a:stretch>
            <a:fillRect/>
          </a:stretch>
        </p:blipFill>
        <p:spPr>
          <a:xfrm>
            <a:off x="2283187" y="5715269"/>
            <a:ext cx="818388" cy="7940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10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1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1000"/>
                                        <p:tgtEl>
                                          <p:spTgt spid="23"/>
                                        </p:tgtEl>
                                      </p:cBhvr>
                                    </p:animEffect>
                                  </p:childTnLst>
                                </p:cTn>
                              </p:par>
                              <p:par>
                                <p:cTn id="16" presetID="9"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dissolve">
                                      <p:cBhvr>
                                        <p:cTn id="18" dur="1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dissolve">
                                      <p:cBhvr>
                                        <p:cTn id="23" dur="10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dissolve">
                                      <p:cBhvr>
                                        <p:cTn id="28"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p:txBody>
          <a:bodyPr/>
          <a:lstStyle/>
          <a:p>
            <a:pPr eaLnBrk="1" hangingPunct="1">
              <a:defRPr/>
            </a:pPr>
            <a:r>
              <a:rPr lang="en-US" altLang="x-none">
                <a:sym typeface="Webdings" charset="2"/>
              </a:rPr>
              <a:t> </a:t>
            </a:r>
            <a:r>
              <a:rPr lang="en-US" altLang="x-none"/>
              <a:t>They Will Be My People </a:t>
            </a:r>
            <a:r>
              <a:rPr lang="en-US" altLang="x-none">
                <a:sym typeface="Webdings" charset="2"/>
              </a:rPr>
              <a:t></a:t>
            </a:r>
          </a:p>
        </p:txBody>
      </p:sp>
      <p:sp>
        <p:nvSpPr>
          <p:cNvPr id="534531"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55299"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9" name="Rectangle 11"/>
          <p:cNvSpPr>
            <a:spLocks noChangeArrowheads="1"/>
          </p:cNvSpPr>
          <p:nvPr/>
        </p:nvSpPr>
        <p:spPr bwMode="auto">
          <a:xfrm>
            <a:off x="838200" y="1676400"/>
            <a:ext cx="76129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dirty="0"/>
              <a:t>for their own good and the good of their children after them,</a:t>
            </a:r>
          </a:p>
        </p:txBody>
      </p:sp>
      <p:sp>
        <p:nvSpPr>
          <p:cNvPr id="534540" name="Rectangle 12"/>
          <p:cNvSpPr>
            <a:spLocks noChangeArrowheads="1"/>
          </p:cNvSpPr>
          <p:nvPr/>
        </p:nvSpPr>
        <p:spPr bwMode="auto">
          <a:xfrm>
            <a:off x="838200" y="2895600"/>
            <a:ext cx="7548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dirty="0"/>
              <a:t>for their own good and the good of their children after them.</a:t>
            </a:r>
          </a:p>
        </p:txBody>
      </p:sp>
      <p:sp>
        <p:nvSpPr>
          <p:cNvPr id="534541" name="Rectangle 13"/>
          <p:cNvSpPr>
            <a:spLocks noChangeArrowheads="1"/>
          </p:cNvSpPr>
          <p:nvPr/>
        </p:nvSpPr>
        <p:spPr bwMode="auto">
          <a:xfrm>
            <a:off x="838200" y="4114800"/>
            <a:ext cx="61622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dirty="0"/>
              <a:t>They will be My people, and I will be their God.</a:t>
            </a:r>
          </a:p>
        </p:txBody>
      </p:sp>
      <p:sp>
        <p:nvSpPr>
          <p:cNvPr id="534542" name="Rectangle 14"/>
          <p:cNvSpPr>
            <a:spLocks noChangeArrowheads="1"/>
          </p:cNvSpPr>
          <p:nvPr/>
        </p:nvSpPr>
        <p:spPr bwMode="auto">
          <a:xfrm>
            <a:off x="838200" y="5334000"/>
            <a:ext cx="61622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dirty="0"/>
              <a:t>They will be My people, and I will be their God.</a:t>
            </a:r>
          </a:p>
        </p:txBody>
      </p:sp>
      <p:pic>
        <p:nvPicPr>
          <p:cNvPr id="21" name="Picture 20">
            <a:extLst>
              <a:ext uri="{FF2B5EF4-FFF2-40B4-BE49-F238E27FC236}">
                <a16:creationId xmlns:a16="http://schemas.microsoft.com/office/drawing/2014/main" id="{5034C564-FB29-744A-AD3D-56A250BE75CD}"/>
              </a:ext>
            </a:extLst>
          </p:cNvPr>
          <p:cNvPicPr>
            <a:picLocks noChangeAspect="1"/>
          </p:cNvPicPr>
          <p:nvPr/>
        </p:nvPicPr>
        <p:blipFill>
          <a:blip r:embed="rId5"/>
          <a:stretch>
            <a:fillRect/>
          </a:stretch>
        </p:blipFill>
        <p:spPr>
          <a:xfrm>
            <a:off x="3803432" y="2075688"/>
            <a:ext cx="1141476" cy="819912"/>
          </a:xfrm>
          <a:prstGeom prst="rect">
            <a:avLst/>
          </a:prstGeom>
        </p:spPr>
      </p:pic>
      <p:pic>
        <p:nvPicPr>
          <p:cNvPr id="23" name="Picture 22">
            <a:extLst>
              <a:ext uri="{FF2B5EF4-FFF2-40B4-BE49-F238E27FC236}">
                <a16:creationId xmlns:a16="http://schemas.microsoft.com/office/drawing/2014/main" id="{20B9FE63-BE49-6948-84EA-75A15641FDD5}"/>
              </a:ext>
            </a:extLst>
          </p:cNvPr>
          <p:cNvPicPr>
            <a:picLocks noChangeAspect="1"/>
          </p:cNvPicPr>
          <p:nvPr/>
        </p:nvPicPr>
        <p:blipFill>
          <a:blip r:embed="rId5"/>
          <a:stretch>
            <a:fillRect/>
          </a:stretch>
        </p:blipFill>
        <p:spPr>
          <a:xfrm>
            <a:off x="3886137" y="3288248"/>
            <a:ext cx="1141476" cy="819912"/>
          </a:xfrm>
          <a:prstGeom prst="rect">
            <a:avLst/>
          </a:prstGeom>
        </p:spPr>
      </p:pic>
      <p:pic>
        <p:nvPicPr>
          <p:cNvPr id="30" name="Picture 29">
            <a:extLst>
              <a:ext uri="{FF2B5EF4-FFF2-40B4-BE49-F238E27FC236}">
                <a16:creationId xmlns:a16="http://schemas.microsoft.com/office/drawing/2014/main" id="{454E104D-E7DE-464B-9CF2-679292996222}"/>
              </a:ext>
            </a:extLst>
          </p:cNvPr>
          <p:cNvPicPr>
            <a:picLocks noChangeAspect="1"/>
          </p:cNvPicPr>
          <p:nvPr/>
        </p:nvPicPr>
        <p:blipFill>
          <a:blip r:embed="rId6"/>
          <a:stretch>
            <a:fillRect/>
          </a:stretch>
        </p:blipFill>
        <p:spPr>
          <a:xfrm>
            <a:off x="2055696" y="4565521"/>
            <a:ext cx="915924" cy="647700"/>
          </a:xfrm>
          <a:prstGeom prst="rect">
            <a:avLst/>
          </a:prstGeom>
        </p:spPr>
      </p:pic>
      <p:pic>
        <p:nvPicPr>
          <p:cNvPr id="31" name="Picture 30">
            <a:extLst>
              <a:ext uri="{FF2B5EF4-FFF2-40B4-BE49-F238E27FC236}">
                <a16:creationId xmlns:a16="http://schemas.microsoft.com/office/drawing/2014/main" id="{C4983D8D-2300-4744-9425-20D194941F0C}"/>
              </a:ext>
            </a:extLst>
          </p:cNvPr>
          <p:cNvPicPr>
            <a:picLocks noChangeAspect="1"/>
          </p:cNvPicPr>
          <p:nvPr/>
        </p:nvPicPr>
        <p:blipFill>
          <a:blip r:embed="rId7"/>
          <a:stretch>
            <a:fillRect/>
          </a:stretch>
        </p:blipFill>
        <p:spPr>
          <a:xfrm>
            <a:off x="4954704" y="4503724"/>
            <a:ext cx="748284" cy="1010412"/>
          </a:xfrm>
          <a:prstGeom prst="rect">
            <a:avLst/>
          </a:prstGeom>
        </p:spPr>
      </p:pic>
      <p:pic>
        <p:nvPicPr>
          <p:cNvPr id="33" name="Picture 32">
            <a:extLst>
              <a:ext uri="{FF2B5EF4-FFF2-40B4-BE49-F238E27FC236}">
                <a16:creationId xmlns:a16="http://schemas.microsoft.com/office/drawing/2014/main" id="{413B651C-9778-A94F-8280-F41E06F6CD1F}"/>
              </a:ext>
            </a:extLst>
          </p:cNvPr>
          <p:cNvPicPr>
            <a:picLocks noChangeAspect="1"/>
          </p:cNvPicPr>
          <p:nvPr/>
        </p:nvPicPr>
        <p:blipFill>
          <a:blip r:embed="rId6"/>
          <a:stretch>
            <a:fillRect/>
          </a:stretch>
        </p:blipFill>
        <p:spPr>
          <a:xfrm>
            <a:off x="2058417" y="5790987"/>
            <a:ext cx="915924" cy="647700"/>
          </a:xfrm>
          <a:prstGeom prst="rect">
            <a:avLst/>
          </a:prstGeom>
        </p:spPr>
      </p:pic>
      <p:pic>
        <p:nvPicPr>
          <p:cNvPr id="35" name="Picture 34">
            <a:extLst>
              <a:ext uri="{FF2B5EF4-FFF2-40B4-BE49-F238E27FC236}">
                <a16:creationId xmlns:a16="http://schemas.microsoft.com/office/drawing/2014/main" id="{52ABA93F-D828-4041-A5A9-7DB8C135AB9C}"/>
              </a:ext>
            </a:extLst>
          </p:cNvPr>
          <p:cNvPicPr>
            <a:picLocks noChangeAspect="1"/>
          </p:cNvPicPr>
          <p:nvPr/>
        </p:nvPicPr>
        <p:blipFill>
          <a:blip r:embed="rId7"/>
          <a:stretch>
            <a:fillRect/>
          </a:stretch>
        </p:blipFill>
        <p:spPr>
          <a:xfrm>
            <a:off x="4954704" y="5724134"/>
            <a:ext cx="748284" cy="10104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dissolve">
                                      <p:cBhvr>
                                        <p:cTn id="17" dur="1000"/>
                                        <p:tgtEl>
                                          <p:spTgt spid="30"/>
                                        </p:tgtEl>
                                      </p:cBhvr>
                                    </p:animEffect>
                                  </p:childTnLst>
                                </p:cTn>
                              </p:par>
                              <p:par>
                                <p:cTn id="18" presetID="9"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dissolve">
                                      <p:cBhvr>
                                        <p:cTn id="20" dur="10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dissolve">
                                      <p:cBhvr>
                                        <p:cTn id="25" dur="1000"/>
                                        <p:tgtEl>
                                          <p:spTgt spid="33"/>
                                        </p:tgtEl>
                                      </p:cBhvr>
                                    </p:animEffect>
                                  </p:childTnLst>
                                </p:cTn>
                              </p:par>
                              <p:par>
                                <p:cTn id="26" presetID="9"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dissolve">
                                      <p:cBhvr>
                                        <p:cTn id="28"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p:txBody>
          <a:bodyPr/>
          <a:lstStyle/>
          <a:p>
            <a:pPr eaLnBrk="1" hangingPunct="1">
              <a:defRPr/>
            </a:pPr>
            <a:r>
              <a:rPr lang="en-US" altLang="x-none">
                <a:sym typeface="Webdings" charset="2"/>
              </a:rPr>
              <a:t> </a:t>
            </a:r>
            <a:r>
              <a:rPr lang="en-US" altLang="x-none"/>
              <a:t>They Will Be My People </a:t>
            </a:r>
            <a:r>
              <a:rPr lang="en-US" altLang="x-none">
                <a:sym typeface="Webdings" charset="2"/>
              </a:rPr>
              <a:t></a:t>
            </a:r>
          </a:p>
        </p:txBody>
      </p:sp>
      <p:sp>
        <p:nvSpPr>
          <p:cNvPr id="536579"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57347"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87" name="Rectangle 11"/>
          <p:cNvSpPr>
            <a:spLocks noChangeArrowheads="1"/>
          </p:cNvSpPr>
          <p:nvPr/>
        </p:nvSpPr>
        <p:spPr bwMode="auto">
          <a:xfrm>
            <a:off x="838200" y="1676400"/>
            <a:ext cx="5880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a:t>I will give them singleness of heart and action,</a:t>
            </a:r>
          </a:p>
        </p:txBody>
      </p:sp>
      <p:sp>
        <p:nvSpPr>
          <p:cNvPr id="536588" name="Rectangle 12"/>
          <p:cNvSpPr>
            <a:spLocks noChangeArrowheads="1"/>
          </p:cNvSpPr>
          <p:nvPr/>
        </p:nvSpPr>
        <p:spPr bwMode="auto">
          <a:xfrm>
            <a:off x="838200" y="2895600"/>
            <a:ext cx="4170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dirty="0"/>
              <a:t>so that they will always fear Me</a:t>
            </a:r>
          </a:p>
        </p:txBody>
      </p:sp>
      <p:sp>
        <p:nvSpPr>
          <p:cNvPr id="536589" name="Rectangle 13"/>
          <p:cNvSpPr>
            <a:spLocks noChangeArrowheads="1"/>
          </p:cNvSpPr>
          <p:nvPr/>
        </p:nvSpPr>
        <p:spPr bwMode="auto">
          <a:xfrm>
            <a:off x="838200" y="4114800"/>
            <a:ext cx="76129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dirty="0"/>
              <a:t>for their own good and the good of their children after them,</a:t>
            </a:r>
          </a:p>
        </p:txBody>
      </p:sp>
      <p:sp>
        <p:nvSpPr>
          <p:cNvPr id="536590" name="Rectangle 14"/>
          <p:cNvSpPr>
            <a:spLocks noChangeArrowheads="1"/>
          </p:cNvSpPr>
          <p:nvPr/>
        </p:nvSpPr>
        <p:spPr bwMode="auto">
          <a:xfrm>
            <a:off x="838200" y="5334000"/>
            <a:ext cx="7548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a:t>for their own good and the good of their children after them.</a:t>
            </a:r>
          </a:p>
        </p:txBody>
      </p:sp>
      <p:pic>
        <p:nvPicPr>
          <p:cNvPr id="22" name="Picture 21">
            <a:extLst>
              <a:ext uri="{FF2B5EF4-FFF2-40B4-BE49-F238E27FC236}">
                <a16:creationId xmlns:a16="http://schemas.microsoft.com/office/drawing/2014/main" id="{1A75985C-01D6-594D-A75B-8F4212E38919}"/>
              </a:ext>
            </a:extLst>
          </p:cNvPr>
          <p:cNvPicPr>
            <a:picLocks noChangeAspect="1"/>
          </p:cNvPicPr>
          <p:nvPr/>
        </p:nvPicPr>
        <p:blipFill>
          <a:blip r:embed="rId5"/>
          <a:stretch>
            <a:fillRect/>
          </a:stretch>
        </p:blipFill>
        <p:spPr>
          <a:xfrm>
            <a:off x="3205282" y="2150428"/>
            <a:ext cx="1063752" cy="739140"/>
          </a:xfrm>
          <a:prstGeom prst="rect">
            <a:avLst/>
          </a:prstGeom>
        </p:spPr>
      </p:pic>
      <p:pic>
        <p:nvPicPr>
          <p:cNvPr id="24" name="Picture 23">
            <a:extLst>
              <a:ext uri="{FF2B5EF4-FFF2-40B4-BE49-F238E27FC236}">
                <a16:creationId xmlns:a16="http://schemas.microsoft.com/office/drawing/2014/main" id="{C2147152-8313-B843-BA69-E6B404323043}"/>
              </a:ext>
            </a:extLst>
          </p:cNvPr>
          <p:cNvPicPr>
            <a:picLocks noChangeAspect="1"/>
          </p:cNvPicPr>
          <p:nvPr/>
        </p:nvPicPr>
        <p:blipFill>
          <a:blip r:embed="rId6"/>
          <a:stretch>
            <a:fillRect/>
          </a:stretch>
        </p:blipFill>
        <p:spPr>
          <a:xfrm>
            <a:off x="2286000" y="3270729"/>
            <a:ext cx="818388" cy="794004"/>
          </a:xfrm>
          <a:prstGeom prst="rect">
            <a:avLst/>
          </a:prstGeom>
        </p:spPr>
      </p:pic>
      <p:pic>
        <p:nvPicPr>
          <p:cNvPr id="25" name="Picture 24">
            <a:extLst>
              <a:ext uri="{FF2B5EF4-FFF2-40B4-BE49-F238E27FC236}">
                <a16:creationId xmlns:a16="http://schemas.microsoft.com/office/drawing/2014/main" id="{F05B21F8-35D6-2643-AD5B-DE53B105D105}"/>
              </a:ext>
            </a:extLst>
          </p:cNvPr>
          <p:cNvPicPr>
            <a:picLocks noChangeAspect="1"/>
          </p:cNvPicPr>
          <p:nvPr/>
        </p:nvPicPr>
        <p:blipFill>
          <a:blip r:embed="rId7"/>
          <a:stretch>
            <a:fillRect/>
          </a:stretch>
        </p:blipFill>
        <p:spPr>
          <a:xfrm>
            <a:off x="3809937" y="4514088"/>
            <a:ext cx="1141476" cy="819912"/>
          </a:xfrm>
          <a:prstGeom prst="rect">
            <a:avLst/>
          </a:prstGeom>
        </p:spPr>
      </p:pic>
      <p:pic>
        <p:nvPicPr>
          <p:cNvPr id="27" name="Picture 26">
            <a:extLst>
              <a:ext uri="{FF2B5EF4-FFF2-40B4-BE49-F238E27FC236}">
                <a16:creationId xmlns:a16="http://schemas.microsoft.com/office/drawing/2014/main" id="{2FBB0798-1A98-E949-9F7E-7207962A6526}"/>
              </a:ext>
            </a:extLst>
          </p:cNvPr>
          <p:cNvPicPr>
            <a:picLocks noChangeAspect="1"/>
          </p:cNvPicPr>
          <p:nvPr/>
        </p:nvPicPr>
        <p:blipFill>
          <a:blip r:embed="rId7"/>
          <a:stretch>
            <a:fillRect/>
          </a:stretch>
        </p:blipFill>
        <p:spPr>
          <a:xfrm>
            <a:off x="3887358" y="5717543"/>
            <a:ext cx="1141476" cy="8199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1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p:txBody>
          <a:bodyPr/>
          <a:lstStyle/>
          <a:p>
            <a:pPr eaLnBrk="1" hangingPunct="1">
              <a:defRPr/>
            </a:pPr>
            <a:r>
              <a:rPr lang="en-US" altLang="x-none">
                <a:sym typeface="Webdings" charset="2"/>
              </a:rPr>
              <a:t> </a:t>
            </a:r>
            <a:r>
              <a:rPr lang="en-US" altLang="x-none"/>
              <a:t>Promises </a:t>
            </a:r>
            <a:r>
              <a:rPr lang="en-US" altLang="x-none">
                <a:sym typeface="Webdings" charset="2"/>
              </a:rPr>
              <a:t></a:t>
            </a:r>
          </a:p>
        </p:txBody>
      </p:sp>
      <p:sp>
        <p:nvSpPr>
          <p:cNvPr id="487427"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59395"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E51CAD4-65F9-304B-837E-A5BF7814A2E8}"/>
              </a:ext>
            </a:extLst>
          </p:cNvPr>
          <p:cNvPicPr>
            <a:picLocks noChangeAspect="1"/>
          </p:cNvPicPr>
          <p:nvPr/>
        </p:nvPicPr>
        <p:blipFill>
          <a:blip r:embed="rId5"/>
          <a:stretch>
            <a:fillRect/>
          </a:stretch>
        </p:blipFill>
        <p:spPr>
          <a:xfrm>
            <a:off x="685800" y="1673352"/>
            <a:ext cx="7327900" cy="4584700"/>
          </a:xfrm>
          <a:prstGeom prst="rect">
            <a:avLst/>
          </a:prstGeom>
        </p:spPr>
      </p:pic>
      <p:pic>
        <p:nvPicPr>
          <p:cNvPr id="5" name="Picture 4">
            <a:extLst>
              <a:ext uri="{FF2B5EF4-FFF2-40B4-BE49-F238E27FC236}">
                <a16:creationId xmlns:a16="http://schemas.microsoft.com/office/drawing/2014/main" id="{696EDF55-5E55-9548-AFB8-2A3EAE714CBA}"/>
              </a:ext>
            </a:extLst>
          </p:cNvPr>
          <p:cNvPicPr>
            <a:picLocks noChangeAspect="1"/>
          </p:cNvPicPr>
          <p:nvPr/>
        </p:nvPicPr>
        <p:blipFill>
          <a:blip r:embed="rId6"/>
          <a:stretch>
            <a:fillRect/>
          </a:stretch>
        </p:blipFill>
        <p:spPr>
          <a:xfrm>
            <a:off x="758952" y="1746504"/>
            <a:ext cx="7327900" cy="4584700"/>
          </a:xfrm>
          <a:prstGeom prst="rect">
            <a:avLst/>
          </a:prstGeom>
        </p:spPr>
      </p:pic>
      <p:pic>
        <p:nvPicPr>
          <p:cNvPr id="7" name="Picture 6">
            <a:extLst>
              <a:ext uri="{FF2B5EF4-FFF2-40B4-BE49-F238E27FC236}">
                <a16:creationId xmlns:a16="http://schemas.microsoft.com/office/drawing/2014/main" id="{52892C29-2D5B-D44B-A3FC-5208425D78A0}"/>
              </a:ext>
            </a:extLst>
          </p:cNvPr>
          <p:cNvPicPr>
            <a:picLocks noChangeAspect="1"/>
          </p:cNvPicPr>
          <p:nvPr/>
        </p:nvPicPr>
        <p:blipFill>
          <a:blip r:embed="rId7"/>
          <a:stretch>
            <a:fillRect/>
          </a:stretch>
        </p:blipFill>
        <p:spPr>
          <a:xfrm>
            <a:off x="832104" y="1819656"/>
            <a:ext cx="7327900" cy="4584700"/>
          </a:xfrm>
          <a:prstGeom prst="rect">
            <a:avLst/>
          </a:prstGeom>
        </p:spPr>
      </p:pic>
      <p:pic>
        <p:nvPicPr>
          <p:cNvPr id="9" name="Picture 8">
            <a:extLst>
              <a:ext uri="{FF2B5EF4-FFF2-40B4-BE49-F238E27FC236}">
                <a16:creationId xmlns:a16="http://schemas.microsoft.com/office/drawing/2014/main" id="{D32D6D2C-AE5B-E641-BF24-68440100A832}"/>
              </a:ext>
            </a:extLst>
          </p:cNvPr>
          <p:cNvPicPr>
            <a:picLocks noChangeAspect="1"/>
          </p:cNvPicPr>
          <p:nvPr/>
        </p:nvPicPr>
        <p:blipFill>
          <a:blip r:embed="rId8"/>
          <a:stretch>
            <a:fillRect/>
          </a:stretch>
        </p:blipFill>
        <p:spPr>
          <a:xfrm>
            <a:off x="905256" y="1892808"/>
            <a:ext cx="7327900" cy="4584700"/>
          </a:xfrm>
          <a:prstGeom prst="rect">
            <a:avLst/>
          </a:prstGeom>
        </p:spPr>
      </p:pic>
      <p:pic>
        <p:nvPicPr>
          <p:cNvPr id="11" name="Picture 10">
            <a:extLst>
              <a:ext uri="{FF2B5EF4-FFF2-40B4-BE49-F238E27FC236}">
                <a16:creationId xmlns:a16="http://schemas.microsoft.com/office/drawing/2014/main" id="{19DFE629-BC8C-A745-A5A5-A31781D875F6}"/>
              </a:ext>
            </a:extLst>
          </p:cNvPr>
          <p:cNvPicPr>
            <a:picLocks noChangeAspect="1"/>
          </p:cNvPicPr>
          <p:nvPr/>
        </p:nvPicPr>
        <p:blipFill>
          <a:blip r:embed="rId9"/>
          <a:stretch>
            <a:fillRect/>
          </a:stretch>
        </p:blipFill>
        <p:spPr>
          <a:xfrm>
            <a:off x="978408" y="1965960"/>
            <a:ext cx="7327900" cy="4584700"/>
          </a:xfrm>
          <a:prstGeom prst="rect">
            <a:avLst/>
          </a:prstGeom>
        </p:spPr>
      </p:pic>
      <p:pic>
        <p:nvPicPr>
          <p:cNvPr id="13" name="Picture 12">
            <a:extLst>
              <a:ext uri="{FF2B5EF4-FFF2-40B4-BE49-F238E27FC236}">
                <a16:creationId xmlns:a16="http://schemas.microsoft.com/office/drawing/2014/main" id="{D6703AB3-C05B-0743-99CB-26CF70388B29}"/>
              </a:ext>
            </a:extLst>
          </p:cNvPr>
          <p:cNvPicPr>
            <a:picLocks noChangeAspect="1"/>
          </p:cNvPicPr>
          <p:nvPr/>
        </p:nvPicPr>
        <p:blipFill>
          <a:blip r:embed="rId10"/>
          <a:stretch>
            <a:fillRect/>
          </a:stretch>
        </p:blipFill>
        <p:spPr>
          <a:xfrm>
            <a:off x="1051560" y="2039112"/>
            <a:ext cx="7327900" cy="4584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 </a:t>
            </a:r>
            <a:r>
              <a:rPr lang="en-US" altLang="x-none"/>
              <a:t>A Covenant Is Made to Keep </a:t>
            </a:r>
            <a:r>
              <a:rPr lang="en-US" altLang="x-none">
                <a:sym typeface="Webdings" charset="2"/>
              </a:rPr>
              <a:t></a:t>
            </a:r>
          </a:p>
        </p:txBody>
      </p:sp>
      <p:pic>
        <p:nvPicPr>
          <p:cNvPr id="65539"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15" name="Rectangle 15"/>
          <p:cNvSpPr>
            <a:spLocks noChangeArrowheads="1"/>
          </p:cNvSpPr>
          <p:nvPr/>
        </p:nvSpPr>
        <p:spPr bwMode="auto">
          <a:xfrm>
            <a:off x="76200" y="6477000"/>
            <a:ext cx="7477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sz="1200" i="1">
                <a:ea typeface="ＭＳ Ｐゴシック" charset="-128"/>
              </a:rPr>
              <a:t>VERSE 1</a:t>
            </a:r>
          </a:p>
        </p:txBody>
      </p:sp>
      <p:pic>
        <p:nvPicPr>
          <p:cNvPr id="3" name="Picture 2">
            <a:extLst>
              <a:ext uri="{FF2B5EF4-FFF2-40B4-BE49-F238E27FC236}">
                <a16:creationId xmlns:a16="http://schemas.microsoft.com/office/drawing/2014/main" id="{57D2A476-A2CE-9C4C-82DA-F715F6E8C2AB}"/>
              </a:ext>
            </a:extLst>
          </p:cNvPr>
          <p:cNvPicPr>
            <a:picLocks noChangeAspect="1"/>
          </p:cNvPicPr>
          <p:nvPr/>
        </p:nvPicPr>
        <p:blipFill>
          <a:blip r:embed="rId5"/>
          <a:stretch>
            <a:fillRect/>
          </a:stretch>
        </p:blipFill>
        <p:spPr>
          <a:xfrm>
            <a:off x="685800" y="1673352"/>
            <a:ext cx="7327900" cy="4584700"/>
          </a:xfrm>
          <a:prstGeom prst="rect">
            <a:avLst/>
          </a:prstGeom>
        </p:spPr>
      </p:pic>
      <p:pic>
        <p:nvPicPr>
          <p:cNvPr id="5" name="Picture 4">
            <a:extLst>
              <a:ext uri="{FF2B5EF4-FFF2-40B4-BE49-F238E27FC236}">
                <a16:creationId xmlns:a16="http://schemas.microsoft.com/office/drawing/2014/main" id="{32BBBAC7-5F81-744A-946E-043931DD36DC}"/>
              </a:ext>
            </a:extLst>
          </p:cNvPr>
          <p:cNvPicPr>
            <a:picLocks noChangeAspect="1"/>
          </p:cNvPicPr>
          <p:nvPr/>
        </p:nvPicPr>
        <p:blipFill>
          <a:blip r:embed="rId6"/>
          <a:stretch>
            <a:fillRect/>
          </a:stretch>
        </p:blipFill>
        <p:spPr>
          <a:xfrm>
            <a:off x="758952" y="1746504"/>
            <a:ext cx="7327900" cy="4584700"/>
          </a:xfrm>
          <a:prstGeom prst="rect">
            <a:avLst/>
          </a:prstGeom>
        </p:spPr>
      </p:pic>
      <p:pic>
        <p:nvPicPr>
          <p:cNvPr id="7" name="Picture 6">
            <a:extLst>
              <a:ext uri="{FF2B5EF4-FFF2-40B4-BE49-F238E27FC236}">
                <a16:creationId xmlns:a16="http://schemas.microsoft.com/office/drawing/2014/main" id="{B4B6BC98-0C75-AE4B-8BAA-34371D2A3363}"/>
              </a:ext>
            </a:extLst>
          </p:cNvPr>
          <p:cNvPicPr>
            <a:picLocks noChangeAspect="1"/>
          </p:cNvPicPr>
          <p:nvPr/>
        </p:nvPicPr>
        <p:blipFill>
          <a:blip r:embed="rId7"/>
          <a:stretch>
            <a:fillRect/>
          </a:stretch>
        </p:blipFill>
        <p:spPr>
          <a:xfrm>
            <a:off x="832104" y="1819656"/>
            <a:ext cx="7327900" cy="4584700"/>
          </a:xfrm>
          <a:prstGeom prst="rect">
            <a:avLst/>
          </a:prstGeom>
        </p:spPr>
      </p:pic>
      <p:pic>
        <p:nvPicPr>
          <p:cNvPr id="9" name="Picture 8">
            <a:extLst>
              <a:ext uri="{FF2B5EF4-FFF2-40B4-BE49-F238E27FC236}">
                <a16:creationId xmlns:a16="http://schemas.microsoft.com/office/drawing/2014/main" id="{31029B64-8FB6-9940-8D07-BD06FCF8DA6D}"/>
              </a:ext>
            </a:extLst>
          </p:cNvPr>
          <p:cNvPicPr>
            <a:picLocks noChangeAspect="1"/>
          </p:cNvPicPr>
          <p:nvPr/>
        </p:nvPicPr>
        <p:blipFill>
          <a:blip r:embed="rId8"/>
          <a:stretch>
            <a:fillRect/>
          </a:stretch>
        </p:blipFill>
        <p:spPr>
          <a:xfrm>
            <a:off x="905256" y="1892808"/>
            <a:ext cx="7327900" cy="4584700"/>
          </a:xfrm>
          <a:prstGeom prst="rect">
            <a:avLst/>
          </a:prstGeom>
        </p:spPr>
      </p:pic>
      <p:pic>
        <p:nvPicPr>
          <p:cNvPr id="11" name="Picture 10">
            <a:extLst>
              <a:ext uri="{FF2B5EF4-FFF2-40B4-BE49-F238E27FC236}">
                <a16:creationId xmlns:a16="http://schemas.microsoft.com/office/drawing/2014/main" id="{F2DEECBD-208C-9449-9A12-3E2EE68E9913}"/>
              </a:ext>
            </a:extLst>
          </p:cNvPr>
          <p:cNvPicPr>
            <a:picLocks noChangeAspect="1"/>
          </p:cNvPicPr>
          <p:nvPr/>
        </p:nvPicPr>
        <p:blipFill>
          <a:blip r:embed="rId9"/>
          <a:stretch>
            <a:fillRect/>
          </a:stretch>
        </p:blipFill>
        <p:spPr>
          <a:xfrm>
            <a:off x="978408" y="1965960"/>
            <a:ext cx="7327900" cy="4584700"/>
          </a:xfrm>
          <a:prstGeom prst="rect">
            <a:avLst/>
          </a:prstGeom>
        </p:spPr>
      </p:pic>
      <p:pic>
        <p:nvPicPr>
          <p:cNvPr id="13" name="Picture 12">
            <a:extLst>
              <a:ext uri="{FF2B5EF4-FFF2-40B4-BE49-F238E27FC236}">
                <a16:creationId xmlns:a16="http://schemas.microsoft.com/office/drawing/2014/main" id="{1ECAF532-C1ED-1B4F-8796-8C2B847F32B2}"/>
              </a:ext>
            </a:extLst>
          </p:cNvPr>
          <p:cNvPicPr>
            <a:picLocks noChangeAspect="1"/>
          </p:cNvPicPr>
          <p:nvPr/>
        </p:nvPicPr>
        <p:blipFill>
          <a:blip r:embed="rId10"/>
          <a:stretch>
            <a:fillRect/>
          </a:stretch>
        </p:blipFill>
        <p:spPr>
          <a:xfrm>
            <a:off x="1051560" y="2039112"/>
            <a:ext cx="7327900" cy="4584700"/>
          </a:xfrm>
          <a:prstGeom prst="rect">
            <a:avLst/>
          </a:prstGeom>
        </p:spPr>
      </p:pic>
      <p:sp>
        <p:nvSpPr>
          <p:cNvPr id="14" name="Rectangle 3">
            <a:extLst>
              <a:ext uri="{FF2B5EF4-FFF2-40B4-BE49-F238E27FC236}">
                <a16:creationId xmlns:a16="http://schemas.microsoft.com/office/drawing/2014/main" id="{FA7B3AEA-7E9E-DA46-9776-43E72AD4E923}"/>
              </a:ext>
            </a:extLst>
          </p:cNvPr>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spTree>
    <p:extLst>
      <p:ext uri="{BB962C8B-B14F-4D97-AF65-F5344CB8AC3E}">
        <p14:creationId xmlns:p14="http://schemas.microsoft.com/office/powerpoint/2010/main" val="381765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defRPr/>
            </a:pPr>
            <a:r>
              <a:rPr lang="en-US" altLang="x-none"/>
              <a:t>Stevie and Sarah</a:t>
            </a:r>
          </a:p>
        </p:txBody>
      </p:sp>
      <p:sp>
        <p:nvSpPr>
          <p:cNvPr id="56331" name="Rectangle 11"/>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8195" name="Picture 21"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9" name="AutoShape 19"/>
          <p:cNvSpPr>
            <a:spLocks noChangeArrowheads="1"/>
          </p:cNvSpPr>
          <p:nvPr/>
        </p:nvSpPr>
        <p:spPr bwMode="auto">
          <a:xfrm flipH="1">
            <a:off x="3352800" y="2335808"/>
            <a:ext cx="3352800" cy="1532334"/>
          </a:xfrm>
          <a:prstGeom prst="wedgeRoundRectCallout">
            <a:avLst>
              <a:gd name="adj1" fmla="val -37644"/>
              <a:gd name="adj2" fmla="val 69847"/>
              <a:gd name="adj3" fmla="val 16667"/>
            </a:avLst>
          </a:prstGeom>
          <a:solidFill>
            <a:srgbClr val="FCFBB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US" altLang="x-none" sz="1400" dirty="0"/>
              <a:t>Engagement rings and rainbows—they’re both so pretty. My teacher said rainbows are a sign of God’s covenant. But, Stevie, an engagement ring is a sign that two people will marry. So, is the ring like a rainbow? Are they both signs?</a:t>
            </a:r>
          </a:p>
        </p:txBody>
      </p:sp>
      <p:pic>
        <p:nvPicPr>
          <p:cNvPr id="8197" name="Picture 51"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52" descr="Sara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038600"/>
            <a:ext cx="14605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53" descr="Stev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038600"/>
            <a:ext cx="143668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74" name="Picture 54" descr="E1-EngagementRing(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8788" y="5638800"/>
            <a:ext cx="106997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6339"/>
                                        </p:tgtEl>
                                        <p:attrNameLst>
                                          <p:attrName>style.visibility</p:attrName>
                                        </p:attrNameLst>
                                      </p:cBhvr>
                                      <p:to>
                                        <p:strVal val="visible"/>
                                      </p:to>
                                    </p:set>
                                    <p:anim calcmode="lin" valueType="num">
                                      <p:cBhvr>
                                        <p:cTn id="7" dur="1000" fill="hold"/>
                                        <p:tgtEl>
                                          <p:spTgt spid="56339"/>
                                        </p:tgtEl>
                                        <p:attrNameLst>
                                          <p:attrName>ppt_w</p:attrName>
                                        </p:attrNameLst>
                                      </p:cBhvr>
                                      <p:tavLst>
                                        <p:tav tm="0">
                                          <p:val>
                                            <p:fltVal val="0"/>
                                          </p:val>
                                        </p:tav>
                                        <p:tav tm="100000">
                                          <p:val>
                                            <p:strVal val="#ppt_w"/>
                                          </p:val>
                                        </p:tav>
                                      </p:tavLst>
                                    </p:anim>
                                    <p:anim calcmode="lin" valueType="num">
                                      <p:cBhvr>
                                        <p:cTn id="8" dur="1000" fill="hold"/>
                                        <p:tgtEl>
                                          <p:spTgt spid="56339"/>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9" presetClass="entr" presetSubtype="0" fill="hold" nodeType="afterEffect">
                                  <p:stCondLst>
                                    <p:cond delay="0"/>
                                  </p:stCondLst>
                                  <p:childTnLst>
                                    <p:set>
                                      <p:cBhvr>
                                        <p:cTn id="11" dur="1" fill="hold">
                                          <p:stCondLst>
                                            <p:cond delay="0"/>
                                          </p:stCondLst>
                                        </p:cTn>
                                        <p:tgtEl>
                                          <p:spTgt spid="56374"/>
                                        </p:tgtEl>
                                        <p:attrNameLst>
                                          <p:attrName>style.visibility</p:attrName>
                                        </p:attrNameLst>
                                      </p:cBhvr>
                                      <p:to>
                                        <p:strVal val="visible"/>
                                      </p:to>
                                    </p:set>
                                    <p:animEffect transition="in" filter="dissolve">
                                      <p:cBhvr>
                                        <p:cTn id="12" dur="1000"/>
                                        <p:tgtEl>
                                          <p:spTgt spid="56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 </a:t>
            </a:r>
            <a:r>
              <a:rPr lang="en-US" altLang="x-none"/>
              <a:t>A Covenant Is Made to Keep </a:t>
            </a:r>
            <a:r>
              <a:rPr lang="en-US" altLang="x-none">
                <a:sym typeface="Webdings" charset="2"/>
              </a:rPr>
              <a:t></a:t>
            </a:r>
          </a:p>
        </p:txBody>
      </p:sp>
      <p:pic>
        <p:nvPicPr>
          <p:cNvPr id="67587"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0737" y="6314976"/>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4" name="Rectangle 6"/>
          <p:cNvSpPr>
            <a:spLocks noChangeArrowheads="1"/>
          </p:cNvSpPr>
          <p:nvPr/>
        </p:nvSpPr>
        <p:spPr bwMode="auto">
          <a:xfrm>
            <a:off x="76200" y="6477000"/>
            <a:ext cx="9509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sz="1200" i="1">
                <a:ea typeface="ＭＳ Ｐゴシック" charset="-128"/>
              </a:rPr>
              <a:t>VERSES 2-3</a:t>
            </a:r>
          </a:p>
        </p:txBody>
      </p:sp>
      <p:pic>
        <p:nvPicPr>
          <p:cNvPr id="3" name="Picture 2">
            <a:extLst>
              <a:ext uri="{FF2B5EF4-FFF2-40B4-BE49-F238E27FC236}">
                <a16:creationId xmlns:a16="http://schemas.microsoft.com/office/drawing/2014/main" id="{7E71D9A5-3FC2-A54A-9D6D-AE196DE1FCD2}"/>
              </a:ext>
            </a:extLst>
          </p:cNvPr>
          <p:cNvPicPr>
            <a:picLocks noChangeAspect="1"/>
          </p:cNvPicPr>
          <p:nvPr/>
        </p:nvPicPr>
        <p:blipFill>
          <a:blip r:embed="rId5"/>
          <a:stretch>
            <a:fillRect/>
          </a:stretch>
        </p:blipFill>
        <p:spPr>
          <a:xfrm>
            <a:off x="685800" y="1673352"/>
            <a:ext cx="7327900" cy="4584700"/>
          </a:xfrm>
          <a:prstGeom prst="rect">
            <a:avLst/>
          </a:prstGeom>
        </p:spPr>
      </p:pic>
      <p:pic>
        <p:nvPicPr>
          <p:cNvPr id="5" name="Picture 4">
            <a:extLst>
              <a:ext uri="{FF2B5EF4-FFF2-40B4-BE49-F238E27FC236}">
                <a16:creationId xmlns:a16="http://schemas.microsoft.com/office/drawing/2014/main" id="{8F8103DF-3879-594F-8AF2-FABD4797DA52}"/>
              </a:ext>
            </a:extLst>
          </p:cNvPr>
          <p:cNvPicPr>
            <a:picLocks noChangeAspect="1"/>
          </p:cNvPicPr>
          <p:nvPr/>
        </p:nvPicPr>
        <p:blipFill>
          <a:blip r:embed="rId6"/>
          <a:stretch>
            <a:fillRect/>
          </a:stretch>
        </p:blipFill>
        <p:spPr>
          <a:xfrm>
            <a:off x="758952" y="1746504"/>
            <a:ext cx="7327900" cy="4584700"/>
          </a:xfrm>
          <a:prstGeom prst="rect">
            <a:avLst/>
          </a:prstGeom>
        </p:spPr>
      </p:pic>
      <p:pic>
        <p:nvPicPr>
          <p:cNvPr id="7" name="Picture 6">
            <a:extLst>
              <a:ext uri="{FF2B5EF4-FFF2-40B4-BE49-F238E27FC236}">
                <a16:creationId xmlns:a16="http://schemas.microsoft.com/office/drawing/2014/main" id="{EE2758BF-2B83-4C42-B920-E2A01EFFE908}"/>
              </a:ext>
            </a:extLst>
          </p:cNvPr>
          <p:cNvPicPr>
            <a:picLocks noChangeAspect="1"/>
          </p:cNvPicPr>
          <p:nvPr/>
        </p:nvPicPr>
        <p:blipFill>
          <a:blip r:embed="rId7"/>
          <a:stretch>
            <a:fillRect/>
          </a:stretch>
        </p:blipFill>
        <p:spPr>
          <a:xfrm>
            <a:off x="832104" y="1819656"/>
            <a:ext cx="7327900" cy="4584700"/>
          </a:xfrm>
          <a:prstGeom prst="rect">
            <a:avLst/>
          </a:prstGeom>
        </p:spPr>
      </p:pic>
      <p:pic>
        <p:nvPicPr>
          <p:cNvPr id="9" name="Picture 8">
            <a:extLst>
              <a:ext uri="{FF2B5EF4-FFF2-40B4-BE49-F238E27FC236}">
                <a16:creationId xmlns:a16="http://schemas.microsoft.com/office/drawing/2014/main" id="{1598E23E-E46B-374A-BE1A-76A3DE6F9B97}"/>
              </a:ext>
            </a:extLst>
          </p:cNvPr>
          <p:cNvPicPr>
            <a:picLocks noChangeAspect="1"/>
          </p:cNvPicPr>
          <p:nvPr/>
        </p:nvPicPr>
        <p:blipFill>
          <a:blip r:embed="rId8"/>
          <a:stretch>
            <a:fillRect/>
          </a:stretch>
        </p:blipFill>
        <p:spPr>
          <a:xfrm>
            <a:off x="905256" y="1892808"/>
            <a:ext cx="7327900" cy="4584700"/>
          </a:xfrm>
          <a:prstGeom prst="rect">
            <a:avLst/>
          </a:prstGeom>
        </p:spPr>
      </p:pic>
      <p:pic>
        <p:nvPicPr>
          <p:cNvPr id="11" name="Picture 10">
            <a:extLst>
              <a:ext uri="{FF2B5EF4-FFF2-40B4-BE49-F238E27FC236}">
                <a16:creationId xmlns:a16="http://schemas.microsoft.com/office/drawing/2014/main" id="{EF586A09-9D10-2842-AC44-F804ACDB18AD}"/>
              </a:ext>
            </a:extLst>
          </p:cNvPr>
          <p:cNvPicPr>
            <a:picLocks noChangeAspect="1"/>
          </p:cNvPicPr>
          <p:nvPr/>
        </p:nvPicPr>
        <p:blipFill>
          <a:blip r:embed="rId9"/>
          <a:stretch>
            <a:fillRect/>
          </a:stretch>
        </p:blipFill>
        <p:spPr>
          <a:xfrm>
            <a:off x="978408" y="1965960"/>
            <a:ext cx="7327900" cy="4584700"/>
          </a:xfrm>
          <a:prstGeom prst="rect">
            <a:avLst/>
          </a:prstGeom>
        </p:spPr>
      </p:pic>
      <p:pic>
        <p:nvPicPr>
          <p:cNvPr id="13" name="Picture 12">
            <a:extLst>
              <a:ext uri="{FF2B5EF4-FFF2-40B4-BE49-F238E27FC236}">
                <a16:creationId xmlns:a16="http://schemas.microsoft.com/office/drawing/2014/main" id="{B6B784A6-E5BE-E74A-9750-32B3966BEE9B}"/>
              </a:ext>
            </a:extLst>
          </p:cNvPr>
          <p:cNvPicPr>
            <a:picLocks noChangeAspect="1"/>
          </p:cNvPicPr>
          <p:nvPr/>
        </p:nvPicPr>
        <p:blipFill>
          <a:blip r:embed="rId10"/>
          <a:stretch>
            <a:fillRect/>
          </a:stretch>
        </p:blipFill>
        <p:spPr>
          <a:xfrm>
            <a:off x="1051560" y="2039112"/>
            <a:ext cx="7327900" cy="4584700"/>
          </a:xfrm>
          <a:prstGeom prst="rect">
            <a:avLst/>
          </a:prstGeom>
        </p:spPr>
      </p:pic>
      <p:sp>
        <p:nvSpPr>
          <p:cNvPr id="14" name="Rectangle 3">
            <a:extLst>
              <a:ext uri="{FF2B5EF4-FFF2-40B4-BE49-F238E27FC236}">
                <a16:creationId xmlns:a16="http://schemas.microsoft.com/office/drawing/2014/main" id="{EA4B3C5A-0524-DD48-9BF0-E7D8F0F91303}"/>
              </a:ext>
            </a:extLst>
          </p:cNvPr>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spTree>
    <p:extLst>
      <p:ext uri="{BB962C8B-B14F-4D97-AF65-F5344CB8AC3E}">
        <p14:creationId xmlns:p14="http://schemas.microsoft.com/office/powerpoint/2010/main" val="240366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493571"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65539"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218DBA3D-7852-B342-8B01-C157F04FCE02}"/>
              </a:ext>
            </a:extLst>
          </p:cNvPr>
          <p:cNvPicPr>
            <a:picLocks noChangeAspect="1"/>
          </p:cNvPicPr>
          <p:nvPr/>
        </p:nvPicPr>
        <p:blipFill>
          <a:blip r:embed="rId5"/>
          <a:stretch>
            <a:fillRect/>
          </a:stretch>
        </p:blipFill>
        <p:spPr>
          <a:xfrm>
            <a:off x="3201162" y="3199956"/>
            <a:ext cx="2694813" cy="17895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493571"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65539"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6">
            <a:extLst>
              <a:ext uri="{FF2B5EF4-FFF2-40B4-BE49-F238E27FC236}">
                <a16:creationId xmlns:a16="http://schemas.microsoft.com/office/drawing/2014/main" id="{F58B2A77-550E-0F43-A8E5-67A9713B17FE}"/>
              </a:ext>
            </a:extLst>
          </p:cNvPr>
          <p:cNvSpPr>
            <a:spLocks noChangeArrowheads="1"/>
          </p:cNvSpPr>
          <p:nvPr/>
        </p:nvSpPr>
        <p:spPr bwMode="auto">
          <a:xfrm>
            <a:off x="1752600" y="3200400"/>
            <a:ext cx="5715000" cy="1676400"/>
          </a:xfrm>
          <a:prstGeom prst="horizontalScroll">
            <a:avLst>
              <a:gd name="adj" fmla="val 12500"/>
            </a:avLst>
          </a:prstGeom>
          <a:solidFill>
            <a:srgbClr val="E3DAAA"/>
          </a:solidFill>
          <a:ln w="9525">
            <a:solidFill>
              <a:schemeClr val="tx1"/>
            </a:solidFill>
            <a:round/>
            <a:headEnd/>
            <a:tailEnd/>
          </a:ln>
          <a:effectLst>
            <a:outerShdw blurRad="63500" dist="107763" dir="2700000" algn="ctr" rotWithShape="0">
              <a:schemeClr val="bg2">
                <a:alpha val="74997"/>
              </a:schemeClr>
            </a:outerShdw>
          </a:effectLst>
        </p:spPr>
        <p:txBody>
          <a:bodyPr anchor="ctr"/>
          <a:lstStyle/>
          <a:p>
            <a:pPr algn="ctr">
              <a:defRPr/>
            </a:pPr>
            <a:r>
              <a:rPr lang="en-US" altLang="x-none" i="1" dirty="0">
                <a:latin typeface="Times" charset="0"/>
                <a:ea typeface="ＭＳ Ｐゴシック" charset="-128"/>
              </a:rPr>
              <a:t>“All peoples on earth will be blessed through you” (Genesis 12:3).</a:t>
            </a:r>
            <a:endParaRPr lang="en-US" altLang="x-none" sz="1800" i="1" dirty="0">
              <a:latin typeface="Times" charset="0"/>
              <a:ea typeface="ＭＳ Ｐゴシック" charset="-128"/>
            </a:endParaRPr>
          </a:p>
        </p:txBody>
      </p:sp>
    </p:spTree>
    <p:extLst>
      <p:ext uri="{BB962C8B-B14F-4D97-AF65-F5344CB8AC3E}">
        <p14:creationId xmlns:p14="http://schemas.microsoft.com/office/powerpoint/2010/main" val="30425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493571"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65539"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2370A2A-DA49-EC41-854C-7EE2390A4266}"/>
              </a:ext>
            </a:extLst>
          </p:cNvPr>
          <p:cNvPicPr>
            <a:picLocks noChangeAspect="1"/>
          </p:cNvPicPr>
          <p:nvPr/>
        </p:nvPicPr>
        <p:blipFill>
          <a:blip r:embed="rId5"/>
          <a:stretch>
            <a:fillRect/>
          </a:stretch>
        </p:blipFill>
        <p:spPr>
          <a:xfrm>
            <a:off x="5105399" y="1600644"/>
            <a:ext cx="2024253" cy="1554861"/>
          </a:xfrm>
          <a:prstGeom prst="rect">
            <a:avLst/>
          </a:prstGeom>
        </p:spPr>
      </p:pic>
      <p:pic>
        <p:nvPicPr>
          <p:cNvPr id="11" name="Picture 10">
            <a:extLst>
              <a:ext uri="{FF2B5EF4-FFF2-40B4-BE49-F238E27FC236}">
                <a16:creationId xmlns:a16="http://schemas.microsoft.com/office/drawing/2014/main" id="{218DBA3D-7852-B342-8B01-C157F04FCE02}"/>
              </a:ext>
            </a:extLst>
          </p:cNvPr>
          <p:cNvPicPr>
            <a:picLocks noChangeAspect="1"/>
          </p:cNvPicPr>
          <p:nvPr/>
        </p:nvPicPr>
        <p:blipFill>
          <a:blip r:embed="rId6"/>
          <a:stretch>
            <a:fillRect/>
          </a:stretch>
        </p:blipFill>
        <p:spPr>
          <a:xfrm>
            <a:off x="3201162" y="3199956"/>
            <a:ext cx="2694813" cy="1789557"/>
          </a:xfrm>
          <a:prstGeom prst="rect">
            <a:avLst/>
          </a:prstGeom>
        </p:spPr>
      </p:pic>
    </p:spTree>
    <p:extLst>
      <p:ext uri="{BB962C8B-B14F-4D97-AF65-F5344CB8AC3E}">
        <p14:creationId xmlns:p14="http://schemas.microsoft.com/office/powerpoint/2010/main" val="12076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5EE506-8B5D-104A-8D34-3E14401E17A5}"/>
              </a:ext>
            </a:extLst>
          </p:cNvPr>
          <p:cNvPicPr>
            <a:picLocks noChangeAspect="1"/>
          </p:cNvPicPr>
          <p:nvPr/>
        </p:nvPicPr>
        <p:blipFill>
          <a:blip r:embed="rId3"/>
          <a:stretch>
            <a:fillRect/>
          </a:stretch>
        </p:blipFill>
        <p:spPr>
          <a:xfrm>
            <a:off x="2079498" y="2149502"/>
            <a:ext cx="1349502" cy="1036574"/>
          </a:xfrm>
          <a:prstGeom prst="rect">
            <a:avLst/>
          </a:prstGeom>
        </p:spPr>
      </p:pic>
      <p:sp>
        <p:nvSpPr>
          <p:cNvPr id="495618"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495619"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67587" name="Picture 4" descr="CM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5" descr="Ecv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32" name="AutoShape 16"/>
          <p:cNvSpPr>
            <a:spLocks noChangeArrowheads="1"/>
          </p:cNvSpPr>
          <p:nvPr/>
        </p:nvSpPr>
        <p:spPr bwMode="auto">
          <a:xfrm>
            <a:off x="1752600" y="2971800"/>
            <a:ext cx="5715000" cy="2133600"/>
          </a:xfrm>
          <a:prstGeom prst="horizontalScroll">
            <a:avLst>
              <a:gd name="adj" fmla="val 12500"/>
            </a:avLst>
          </a:prstGeom>
          <a:solidFill>
            <a:srgbClr val="E3DAAA"/>
          </a:solidFill>
          <a:ln w="9525">
            <a:solidFill>
              <a:schemeClr val="tx1"/>
            </a:solidFill>
            <a:round/>
            <a:headEnd/>
            <a:tailEnd/>
          </a:ln>
          <a:effectLst>
            <a:outerShdw blurRad="63500" dist="107763" dir="2700000" algn="ctr" rotWithShape="0">
              <a:schemeClr val="bg2">
                <a:alpha val="74997"/>
              </a:schemeClr>
            </a:outerShdw>
          </a:effectLst>
        </p:spPr>
        <p:txBody>
          <a:bodyPr anchor="ctr"/>
          <a:lstStyle/>
          <a:p>
            <a:pPr algn="ctr">
              <a:defRPr/>
            </a:pPr>
            <a:r>
              <a:rPr lang="en-US" altLang="x-none" i="1" dirty="0"/>
              <a:t>“Leave your country, your people and your father’s household and go to the land I will show you” (Genesis 12:1).</a:t>
            </a:r>
            <a:endParaRPr lang="en-US" altLang="x-none" sz="1800" i="1" dirty="0"/>
          </a:p>
        </p:txBody>
      </p:sp>
      <p:sp>
        <p:nvSpPr>
          <p:cNvPr id="10" name="Rectangle 15">
            <a:extLst>
              <a:ext uri="{FF2B5EF4-FFF2-40B4-BE49-F238E27FC236}">
                <a16:creationId xmlns:a16="http://schemas.microsoft.com/office/drawing/2014/main" id="{EBCAF9C0-3CB9-4D48-945C-AE8F6D401A77}"/>
              </a:ext>
            </a:extLst>
          </p:cNvPr>
          <p:cNvSpPr>
            <a:spLocks noChangeArrowheads="1"/>
          </p:cNvSpPr>
          <p:nvPr/>
        </p:nvSpPr>
        <p:spPr bwMode="auto">
          <a:xfrm>
            <a:off x="76200" y="6477000"/>
            <a:ext cx="12899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sz="1200" i="1" dirty="0">
                <a:ea typeface="ＭＳ Ｐゴシック" charset="-128"/>
              </a:rPr>
              <a:t>Promise #1: Land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95632"/>
                                        </p:tgtEl>
                                        <p:attrNameLst>
                                          <p:attrName>style.visibility</p:attrName>
                                        </p:attrNameLst>
                                      </p:cBhvr>
                                      <p:to>
                                        <p:strVal val="visible"/>
                                      </p:to>
                                    </p:set>
                                    <p:animEffect transition="in" filter="wipe(left)">
                                      <p:cBhvr>
                                        <p:cTn id="7" dur="1000"/>
                                        <p:tgtEl>
                                          <p:spTgt spid="495632"/>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p:tgtEl>
                                          <p:spTgt spid="9"/>
                                        </p:tgtEl>
                                        <p:attrNameLst>
                                          <p:attrName>ppt_y</p:attrName>
                                        </p:attrNameLst>
                                      </p:cBhvr>
                                      <p:tavLst>
                                        <p:tav tm="0">
                                          <p:val>
                                            <p:strVal val="#ppt_y+#ppt_h*1.125000"/>
                                          </p:val>
                                        </p:tav>
                                        <p:tav tm="100000">
                                          <p:val>
                                            <p:strVal val="#ppt_y"/>
                                          </p:val>
                                        </p:tav>
                                      </p:tavLst>
                                    </p:anim>
                                    <p:animEffect transition="in" filter="wipe(up)">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495619"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67587"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32" name="AutoShape 16"/>
          <p:cNvSpPr>
            <a:spLocks noChangeArrowheads="1"/>
          </p:cNvSpPr>
          <p:nvPr/>
        </p:nvSpPr>
        <p:spPr bwMode="auto">
          <a:xfrm>
            <a:off x="1752600" y="3200400"/>
            <a:ext cx="5715000" cy="1752600"/>
          </a:xfrm>
          <a:prstGeom prst="horizontalScroll">
            <a:avLst>
              <a:gd name="adj" fmla="val 12500"/>
            </a:avLst>
          </a:prstGeom>
          <a:solidFill>
            <a:srgbClr val="E3DAAA"/>
          </a:solidFill>
          <a:ln w="9525">
            <a:solidFill>
              <a:schemeClr val="tx1"/>
            </a:solidFill>
            <a:round/>
            <a:headEnd/>
            <a:tailEnd/>
          </a:ln>
          <a:effectLst>
            <a:outerShdw blurRad="63500" dist="107763" dir="2700000" algn="ctr" rotWithShape="0">
              <a:schemeClr val="bg2">
                <a:alpha val="74997"/>
              </a:schemeClr>
            </a:outerShdw>
          </a:effectLst>
        </p:spPr>
        <p:txBody>
          <a:bodyPr anchor="ctr"/>
          <a:lstStyle/>
          <a:p>
            <a:pPr algn="ctr">
              <a:defRPr/>
            </a:pPr>
            <a:r>
              <a:rPr lang="en-US" altLang="x-none" i="1" dirty="0"/>
              <a:t>“To your offspring I will give this</a:t>
            </a:r>
          </a:p>
          <a:p>
            <a:pPr algn="ctr">
              <a:defRPr/>
            </a:pPr>
            <a:r>
              <a:rPr lang="en-US" altLang="x-none" i="1" dirty="0"/>
              <a:t>land” (Genesis 12:7).</a:t>
            </a:r>
            <a:endParaRPr lang="en-US" altLang="x-none" sz="1800" i="1" dirty="0"/>
          </a:p>
        </p:txBody>
      </p:sp>
      <p:sp>
        <p:nvSpPr>
          <p:cNvPr id="8" name="Rectangle 15">
            <a:extLst>
              <a:ext uri="{FF2B5EF4-FFF2-40B4-BE49-F238E27FC236}">
                <a16:creationId xmlns:a16="http://schemas.microsoft.com/office/drawing/2014/main" id="{2E67A26B-DD38-A04F-A7E9-CD83F4F0768A}"/>
              </a:ext>
            </a:extLst>
          </p:cNvPr>
          <p:cNvSpPr>
            <a:spLocks noChangeArrowheads="1"/>
          </p:cNvSpPr>
          <p:nvPr/>
        </p:nvSpPr>
        <p:spPr bwMode="auto">
          <a:xfrm>
            <a:off x="76200" y="6477000"/>
            <a:ext cx="17611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sz="1200" i="1" dirty="0">
                <a:ea typeface="ＭＳ Ｐゴシック" charset="-128"/>
              </a:rPr>
              <a:t>Promise #2: Descendants</a:t>
            </a:r>
          </a:p>
        </p:txBody>
      </p:sp>
    </p:spTree>
    <p:extLst>
      <p:ext uri="{BB962C8B-B14F-4D97-AF65-F5344CB8AC3E}">
        <p14:creationId xmlns:p14="http://schemas.microsoft.com/office/powerpoint/2010/main" val="2133623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95632"/>
                                        </p:tgtEl>
                                        <p:attrNameLst>
                                          <p:attrName>style.visibility</p:attrName>
                                        </p:attrNameLst>
                                      </p:cBhvr>
                                      <p:to>
                                        <p:strVal val="visible"/>
                                      </p:to>
                                    </p:set>
                                    <p:animEffect transition="in" filter="wipe(left)">
                                      <p:cBhvr>
                                        <p:cTn id="7" dur="1000"/>
                                        <p:tgtEl>
                                          <p:spTgt spid="495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3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497667"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69635"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CEA39FC-A75D-D54D-B59E-C2234CFA5319}"/>
              </a:ext>
            </a:extLst>
          </p:cNvPr>
          <p:cNvPicPr>
            <a:picLocks noChangeAspect="1"/>
          </p:cNvPicPr>
          <p:nvPr/>
        </p:nvPicPr>
        <p:blipFill>
          <a:blip r:embed="rId5"/>
          <a:stretch>
            <a:fillRect/>
          </a:stretch>
        </p:blipFill>
        <p:spPr>
          <a:xfrm>
            <a:off x="7010399" y="2515489"/>
            <a:ext cx="2024253" cy="1554861"/>
          </a:xfrm>
          <a:prstGeom prst="rect">
            <a:avLst/>
          </a:prstGeom>
        </p:spPr>
      </p:pic>
      <p:pic>
        <p:nvPicPr>
          <p:cNvPr id="11" name="Picture 10">
            <a:extLst>
              <a:ext uri="{FF2B5EF4-FFF2-40B4-BE49-F238E27FC236}">
                <a16:creationId xmlns:a16="http://schemas.microsoft.com/office/drawing/2014/main" id="{3032B0DC-755A-EC4A-8D2C-0B6E64989B12}"/>
              </a:ext>
            </a:extLst>
          </p:cNvPr>
          <p:cNvPicPr>
            <a:picLocks noChangeAspect="1"/>
          </p:cNvPicPr>
          <p:nvPr/>
        </p:nvPicPr>
        <p:blipFill>
          <a:blip r:embed="rId6"/>
          <a:stretch>
            <a:fillRect/>
          </a:stretch>
        </p:blipFill>
        <p:spPr>
          <a:xfrm>
            <a:off x="5105399" y="1600644"/>
            <a:ext cx="2024253" cy="1554861"/>
          </a:xfrm>
          <a:prstGeom prst="rect">
            <a:avLst/>
          </a:prstGeom>
        </p:spPr>
      </p:pic>
      <p:pic>
        <p:nvPicPr>
          <p:cNvPr id="12" name="Picture 11">
            <a:extLst>
              <a:ext uri="{FF2B5EF4-FFF2-40B4-BE49-F238E27FC236}">
                <a16:creationId xmlns:a16="http://schemas.microsoft.com/office/drawing/2014/main" id="{64BDE858-8CDB-A14B-9D08-FFAECF4DEE6C}"/>
              </a:ext>
            </a:extLst>
          </p:cNvPr>
          <p:cNvPicPr>
            <a:picLocks noChangeAspect="1"/>
          </p:cNvPicPr>
          <p:nvPr/>
        </p:nvPicPr>
        <p:blipFill>
          <a:blip r:embed="rId7"/>
          <a:stretch>
            <a:fillRect/>
          </a:stretch>
        </p:blipFill>
        <p:spPr>
          <a:xfrm>
            <a:off x="3201162" y="3199956"/>
            <a:ext cx="2694813" cy="17895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DD2FA3-7286-0B45-BE8C-85AEE13F6BEA}"/>
              </a:ext>
            </a:extLst>
          </p:cNvPr>
          <p:cNvPicPr>
            <a:picLocks noChangeAspect="1"/>
          </p:cNvPicPr>
          <p:nvPr/>
        </p:nvPicPr>
        <p:blipFill>
          <a:blip r:embed="rId3"/>
          <a:stretch>
            <a:fillRect/>
          </a:stretch>
        </p:blipFill>
        <p:spPr>
          <a:xfrm>
            <a:off x="2079498" y="1576835"/>
            <a:ext cx="1349502" cy="1036574"/>
          </a:xfrm>
          <a:prstGeom prst="rect">
            <a:avLst/>
          </a:prstGeom>
        </p:spPr>
      </p:pic>
      <p:sp>
        <p:nvSpPr>
          <p:cNvPr id="499714"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499715"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71683" name="Picture 4" descr="CM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descr="Ecv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9728" name="AutoShape 16"/>
          <p:cNvSpPr>
            <a:spLocks noChangeArrowheads="1"/>
          </p:cNvSpPr>
          <p:nvPr/>
        </p:nvSpPr>
        <p:spPr bwMode="auto">
          <a:xfrm>
            <a:off x="1371600" y="2209800"/>
            <a:ext cx="6477000" cy="3657600"/>
          </a:xfrm>
          <a:prstGeom prst="horizontalScroll">
            <a:avLst>
              <a:gd name="adj" fmla="val 12500"/>
            </a:avLst>
          </a:prstGeom>
          <a:solidFill>
            <a:srgbClr val="E3DAAA"/>
          </a:solidFill>
          <a:ln w="9525">
            <a:solidFill>
              <a:schemeClr val="tx1"/>
            </a:solidFill>
            <a:round/>
            <a:headEnd/>
            <a:tailEnd/>
          </a:ln>
          <a:effectLst>
            <a:outerShdw blurRad="63500" dist="107763" dir="2700000" algn="ctr" rotWithShape="0">
              <a:schemeClr val="bg2">
                <a:alpha val="74997"/>
              </a:schemeClr>
            </a:outerShdw>
          </a:effectLst>
        </p:spPr>
        <p:txBody>
          <a:bodyPr anchor="ctr"/>
          <a:lstStyle/>
          <a:p>
            <a:pPr algn="ctr">
              <a:defRPr/>
            </a:pPr>
            <a:r>
              <a:rPr lang="en-US" altLang="x-none" i="1" dirty="0"/>
              <a:t>“Do not be afraid, Abram. I am your shield, your very great reward.” But Abram said, “O Sovereign Lord, what can You give me since I remain childless … . You have given me no children; so a servant in my household will be my heir” (Genesis 15:1-3).</a:t>
            </a:r>
            <a:endParaRPr lang="en-US" altLang="x-none" sz="1800"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99728"/>
                                        </p:tgtEl>
                                        <p:attrNameLst>
                                          <p:attrName>style.visibility</p:attrName>
                                        </p:attrNameLst>
                                      </p:cBhvr>
                                      <p:to>
                                        <p:strVal val="visible"/>
                                      </p:to>
                                    </p:set>
                                    <p:animEffect transition="in" filter="wipe(left)">
                                      <p:cBhvr>
                                        <p:cTn id="7" dur="1000"/>
                                        <p:tgtEl>
                                          <p:spTgt spid="499728"/>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p:tgtEl>
                                          <p:spTgt spid="9"/>
                                        </p:tgtEl>
                                        <p:attrNameLst>
                                          <p:attrName>ppt_y</p:attrName>
                                        </p:attrNameLst>
                                      </p:cBhvr>
                                      <p:tavLst>
                                        <p:tav tm="0">
                                          <p:val>
                                            <p:strVal val="#ppt_y+#ppt_h*1.125000"/>
                                          </p:val>
                                        </p:tav>
                                        <p:tav tm="100000">
                                          <p:val>
                                            <p:strVal val="#ppt_y"/>
                                          </p:val>
                                        </p:tav>
                                      </p:tavLst>
                                    </p:anim>
                                    <p:animEffect transition="in" filter="wipe(up)">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0916E09-B91A-0142-AAAC-745F51A77A92}"/>
              </a:ext>
            </a:extLst>
          </p:cNvPr>
          <p:cNvPicPr>
            <a:picLocks noChangeAspect="1"/>
          </p:cNvPicPr>
          <p:nvPr/>
        </p:nvPicPr>
        <p:blipFill>
          <a:blip r:embed="rId3"/>
          <a:stretch>
            <a:fillRect/>
          </a:stretch>
        </p:blipFill>
        <p:spPr>
          <a:xfrm>
            <a:off x="2079498" y="2149650"/>
            <a:ext cx="1349502" cy="1036574"/>
          </a:xfrm>
          <a:prstGeom prst="rect">
            <a:avLst/>
          </a:prstGeom>
        </p:spPr>
      </p:pic>
      <p:sp>
        <p:nvSpPr>
          <p:cNvPr id="530434"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530435"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73731" name="Picture 4" descr="CM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5" descr="Ecv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0439" name="AutoShape 7"/>
          <p:cNvSpPr>
            <a:spLocks noChangeArrowheads="1"/>
          </p:cNvSpPr>
          <p:nvPr/>
        </p:nvSpPr>
        <p:spPr bwMode="auto">
          <a:xfrm>
            <a:off x="1676400" y="2971800"/>
            <a:ext cx="5867400" cy="2133600"/>
          </a:xfrm>
          <a:prstGeom prst="horizontalScroll">
            <a:avLst>
              <a:gd name="adj" fmla="val 12500"/>
            </a:avLst>
          </a:prstGeom>
          <a:solidFill>
            <a:srgbClr val="E3DAAA"/>
          </a:solidFill>
          <a:ln w="9525">
            <a:solidFill>
              <a:schemeClr val="tx1"/>
            </a:solidFill>
            <a:round/>
            <a:headEnd/>
            <a:tailEnd/>
          </a:ln>
          <a:effectLst>
            <a:outerShdw blurRad="63500" dist="107763" dir="2700000" algn="ctr" rotWithShape="0">
              <a:schemeClr val="bg2">
                <a:alpha val="74997"/>
              </a:schemeClr>
            </a:outerShdw>
          </a:effectLst>
        </p:spPr>
        <p:txBody>
          <a:bodyPr anchor="ctr"/>
          <a:lstStyle/>
          <a:p>
            <a:pPr algn="ctr">
              <a:defRPr/>
            </a:pPr>
            <a:r>
              <a:rPr lang="en-US" altLang="x-none" i="1" dirty="0"/>
              <a:t>“This man [your servant] will not be your heir, but a son coming from your own body will be your heir” (Genesis 15:4).</a:t>
            </a:r>
            <a:endParaRPr lang="en-US" altLang="x-none" sz="1800" i="1" dirty="0"/>
          </a:p>
        </p:txBody>
      </p:sp>
      <p:sp>
        <p:nvSpPr>
          <p:cNvPr id="8" name="Rectangle 15">
            <a:extLst>
              <a:ext uri="{FF2B5EF4-FFF2-40B4-BE49-F238E27FC236}">
                <a16:creationId xmlns:a16="http://schemas.microsoft.com/office/drawing/2014/main" id="{E0097BB0-3010-9944-8520-A7A0A9EA0A7A}"/>
              </a:ext>
            </a:extLst>
          </p:cNvPr>
          <p:cNvSpPr>
            <a:spLocks noChangeArrowheads="1"/>
          </p:cNvSpPr>
          <p:nvPr/>
        </p:nvSpPr>
        <p:spPr bwMode="auto">
          <a:xfrm>
            <a:off x="76200" y="6477000"/>
            <a:ext cx="17611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sz="1200" i="1" dirty="0">
                <a:ea typeface="ＭＳ Ｐゴシック" charset="-128"/>
              </a:rPr>
              <a:t>Promise #2: Descendants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30439"/>
                                        </p:tgtEl>
                                        <p:attrNameLst>
                                          <p:attrName>style.visibility</p:attrName>
                                        </p:attrNameLst>
                                      </p:cBhvr>
                                      <p:to>
                                        <p:strVal val="visible"/>
                                      </p:to>
                                    </p:set>
                                    <p:animEffect transition="in" filter="wipe(left)">
                                      <p:cBhvr>
                                        <p:cTn id="7" dur="1000"/>
                                        <p:tgtEl>
                                          <p:spTgt spid="530439"/>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p:tgtEl>
                                          <p:spTgt spid="10"/>
                                        </p:tgtEl>
                                        <p:attrNameLst>
                                          <p:attrName>ppt_y</p:attrName>
                                        </p:attrNameLst>
                                      </p:cBhvr>
                                      <p:tavLst>
                                        <p:tav tm="0">
                                          <p:val>
                                            <p:strVal val="#ppt_y+#ppt_h*1.125000"/>
                                          </p:val>
                                        </p:tav>
                                        <p:tav tm="100000">
                                          <p:val>
                                            <p:strVal val="#ppt_y"/>
                                          </p:val>
                                        </p:tav>
                                      </p:tavLst>
                                    </p:anim>
                                    <p:animEffect transition="in" filter="wipe(up)">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501763"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75779"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9C86F42-CA9B-B649-AB67-0070759B5BFD}"/>
              </a:ext>
            </a:extLst>
          </p:cNvPr>
          <p:cNvPicPr>
            <a:picLocks noChangeAspect="1"/>
          </p:cNvPicPr>
          <p:nvPr/>
        </p:nvPicPr>
        <p:blipFill>
          <a:blip r:embed="rId5"/>
          <a:stretch>
            <a:fillRect/>
          </a:stretch>
        </p:blipFill>
        <p:spPr>
          <a:xfrm>
            <a:off x="7010400" y="4190999"/>
            <a:ext cx="2024253" cy="1554861"/>
          </a:xfrm>
          <a:prstGeom prst="rect">
            <a:avLst/>
          </a:prstGeom>
        </p:spPr>
      </p:pic>
      <p:pic>
        <p:nvPicPr>
          <p:cNvPr id="11" name="Picture 10">
            <a:extLst>
              <a:ext uri="{FF2B5EF4-FFF2-40B4-BE49-F238E27FC236}">
                <a16:creationId xmlns:a16="http://schemas.microsoft.com/office/drawing/2014/main" id="{6B11C720-66FE-994A-878F-2ADC54DDD600}"/>
              </a:ext>
            </a:extLst>
          </p:cNvPr>
          <p:cNvPicPr>
            <a:picLocks noChangeAspect="1"/>
          </p:cNvPicPr>
          <p:nvPr/>
        </p:nvPicPr>
        <p:blipFill>
          <a:blip r:embed="rId6"/>
          <a:stretch>
            <a:fillRect/>
          </a:stretch>
        </p:blipFill>
        <p:spPr>
          <a:xfrm>
            <a:off x="7010399" y="2515489"/>
            <a:ext cx="2024253" cy="1554861"/>
          </a:xfrm>
          <a:prstGeom prst="rect">
            <a:avLst/>
          </a:prstGeom>
        </p:spPr>
      </p:pic>
      <p:pic>
        <p:nvPicPr>
          <p:cNvPr id="12" name="Picture 11">
            <a:extLst>
              <a:ext uri="{FF2B5EF4-FFF2-40B4-BE49-F238E27FC236}">
                <a16:creationId xmlns:a16="http://schemas.microsoft.com/office/drawing/2014/main" id="{9A784D36-7AF6-994A-BA60-DAEFD78277F9}"/>
              </a:ext>
            </a:extLst>
          </p:cNvPr>
          <p:cNvPicPr>
            <a:picLocks noChangeAspect="1"/>
          </p:cNvPicPr>
          <p:nvPr/>
        </p:nvPicPr>
        <p:blipFill>
          <a:blip r:embed="rId7"/>
          <a:stretch>
            <a:fillRect/>
          </a:stretch>
        </p:blipFill>
        <p:spPr>
          <a:xfrm>
            <a:off x="5105399" y="1600644"/>
            <a:ext cx="2024253" cy="1554861"/>
          </a:xfrm>
          <a:prstGeom prst="rect">
            <a:avLst/>
          </a:prstGeom>
        </p:spPr>
      </p:pic>
      <p:pic>
        <p:nvPicPr>
          <p:cNvPr id="13" name="Picture 12">
            <a:extLst>
              <a:ext uri="{FF2B5EF4-FFF2-40B4-BE49-F238E27FC236}">
                <a16:creationId xmlns:a16="http://schemas.microsoft.com/office/drawing/2014/main" id="{06159254-B008-AF44-B0A7-AEFDAB390539}"/>
              </a:ext>
            </a:extLst>
          </p:cNvPr>
          <p:cNvPicPr>
            <a:picLocks noChangeAspect="1"/>
          </p:cNvPicPr>
          <p:nvPr/>
        </p:nvPicPr>
        <p:blipFill>
          <a:blip r:embed="rId8"/>
          <a:stretch>
            <a:fillRect/>
          </a:stretch>
        </p:blipFill>
        <p:spPr>
          <a:xfrm>
            <a:off x="3201162" y="3199956"/>
            <a:ext cx="2694813" cy="17895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pPr eaLnBrk="1" hangingPunct="1">
              <a:defRPr/>
            </a:pPr>
            <a:r>
              <a:rPr lang="en-US" altLang="x-none"/>
              <a:t>Stevie and Sarah</a:t>
            </a:r>
          </a:p>
        </p:txBody>
      </p:sp>
      <p:sp>
        <p:nvSpPr>
          <p:cNvPr id="395267"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10243"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272" name="AutoShape 8"/>
          <p:cNvSpPr>
            <a:spLocks noChangeArrowheads="1"/>
          </p:cNvSpPr>
          <p:nvPr/>
        </p:nvSpPr>
        <p:spPr bwMode="auto">
          <a:xfrm flipH="1">
            <a:off x="2514600" y="2454990"/>
            <a:ext cx="3124200" cy="1293971"/>
          </a:xfrm>
          <a:prstGeom prst="wedgeRoundRectCallout">
            <a:avLst>
              <a:gd name="adj1" fmla="val 37546"/>
              <a:gd name="adj2" fmla="val 68560"/>
              <a:gd name="adj3" fmla="val 16667"/>
            </a:avLst>
          </a:prstGeom>
          <a:solidFill>
            <a:srgbClr val="FCFBB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US" altLang="x-none" sz="1400" dirty="0"/>
              <a:t>Yes, engagement rings and rainbows are both signs of covenants. Remember, Karen explained how she and Terry promised to marry, and a ring is a sign of that promise.</a:t>
            </a:r>
          </a:p>
        </p:txBody>
      </p:sp>
      <p:pic>
        <p:nvPicPr>
          <p:cNvPr id="10245" name="Picture 20"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21" descr="Sara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038600"/>
            <a:ext cx="14605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2" descr="Stev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038600"/>
            <a:ext cx="143668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23" descr="E1-EngagementRing(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8788" y="5638800"/>
            <a:ext cx="106997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95272"/>
                                        </p:tgtEl>
                                        <p:attrNameLst>
                                          <p:attrName>style.visibility</p:attrName>
                                        </p:attrNameLst>
                                      </p:cBhvr>
                                      <p:to>
                                        <p:strVal val="visible"/>
                                      </p:to>
                                    </p:set>
                                    <p:anim calcmode="lin" valueType="num">
                                      <p:cBhvr>
                                        <p:cTn id="7" dur="1000" fill="hold"/>
                                        <p:tgtEl>
                                          <p:spTgt spid="395272"/>
                                        </p:tgtEl>
                                        <p:attrNameLst>
                                          <p:attrName>ppt_w</p:attrName>
                                        </p:attrNameLst>
                                      </p:cBhvr>
                                      <p:tavLst>
                                        <p:tav tm="0">
                                          <p:val>
                                            <p:fltVal val="0"/>
                                          </p:val>
                                        </p:tav>
                                        <p:tav tm="100000">
                                          <p:val>
                                            <p:strVal val="#ppt_w"/>
                                          </p:val>
                                        </p:tav>
                                      </p:tavLst>
                                    </p:anim>
                                    <p:anim calcmode="lin" valueType="num">
                                      <p:cBhvr>
                                        <p:cTn id="8" dur="1000" fill="hold"/>
                                        <p:tgtEl>
                                          <p:spTgt spid="3952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5025C1-0BAE-6741-9BF4-8FA0F3E5F5F2}"/>
              </a:ext>
            </a:extLst>
          </p:cNvPr>
          <p:cNvPicPr>
            <a:picLocks noChangeAspect="1"/>
          </p:cNvPicPr>
          <p:nvPr/>
        </p:nvPicPr>
        <p:blipFill>
          <a:blip r:embed="rId3"/>
          <a:stretch>
            <a:fillRect/>
          </a:stretch>
        </p:blipFill>
        <p:spPr>
          <a:xfrm>
            <a:off x="2079155" y="2158596"/>
            <a:ext cx="1349502" cy="1036574"/>
          </a:xfrm>
          <a:prstGeom prst="rect">
            <a:avLst/>
          </a:prstGeom>
        </p:spPr>
      </p:pic>
      <p:sp>
        <p:nvSpPr>
          <p:cNvPr id="503810"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503811"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77827" name="Picture 4" descr="CM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5" descr="Ecv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24" name="AutoShape 16"/>
          <p:cNvSpPr>
            <a:spLocks noChangeArrowheads="1"/>
          </p:cNvSpPr>
          <p:nvPr/>
        </p:nvSpPr>
        <p:spPr bwMode="auto">
          <a:xfrm>
            <a:off x="1676400" y="2971800"/>
            <a:ext cx="5867400" cy="2133600"/>
          </a:xfrm>
          <a:prstGeom prst="horizontalScroll">
            <a:avLst>
              <a:gd name="adj" fmla="val 12500"/>
            </a:avLst>
          </a:prstGeom>
          <a:solidFill>
            <a:srgbClr val="E3DAAA"/>
          </a:solidFill>
          <a:ln w="9525">
            <a:solidFill>
              <a:schemeClr val="tx1"/>
            </a:solidFill>
            <a:round/>
            <a:headEnd/>
            <a:tailEnd/>
          </a:ln>
          <a:effectLst>
            <a:outerShdw blurRad="63500" dist="107763" dir="2700000" algn="ctr" rotWithShape="0">
              <a:schemeClr val="bg2">
                <a:alpha val="74997"/>
              </a:schemeClr>
            </a:outerShdw>
          </a:effectLst>
        </p:spPr>
        <p:txBody>
          <a:bodyPr anchor="ctr"/>
          <a:lstStyle/>
          <a:p>
            <a:pPr algn="ctr">
              <a:defRPr/>
            </a:pPr>
            <a:r>
              <a:rPr lang="en-US" altLang="x-none" i="1" dirty="0"/>
              <a:t>“Look up at the heavens and count the stars—if indeed you can count them. … So shall your offspring be” (Genesis 15:5).</a:t>
            </a:r>
            <a:endParaRPr lang="en-US" altLang="x-none" sz="1800" i="1" dirty="0"/>
          </a:p>
        </p:txBody>
      </p:sp>
      <p:sp>
        <p:nvSpPr>
          <p:cNvPr id="8" name="Rectangle 15">
            <a:extLst>
              <a:ext uri="{FF2B5EF4-FFF2-40B4-BE49-F238E27FC236}">
                <a16:creationId xmlns:a16="http://schemas.microsoft.com/office/drawing/2014/main" id="{8C294FAC-7DC0-E84A-9AAA-D265B52AEFF1}"/>
              </a:ext>
            </a:extLst>
          </p:cNvPr>
          <p:cNvSpPr>
            <a:spLocks noChangeArrowheads="1"/>
          </p:cNvSpPr>
          <p:nvPr/>
        </p:nvSpPr>
        <p:spPr bwMode="auto">
          <a:xfrm>
            <a:off x="76200" y="6477000"/>
            <a:ext cx="17611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sz="1200" i="1" dirty="0">
                <a:ea typeface="ＭＳ Ｐゴシック" charset="-128"/>
              </a:rPr>
              <a:t>Promise #2: Descendants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03824"/>
                                        </p:tgtEl>
                                        <p:attrNameLst>
                                          <p:attrName>style.visibility</p:attrName>
                                        </p:attrNameLst>
                                      </p:cBhvr>
                                      <p:to>
                                        <p:strVal val="visible"/>
                                      </p:to>
                                    </p:set>
                                    <p:animEffect transition="in" filter="wipe(left)">
                                      <p:cBhvr>
                                        <p:cTn id="7" dur="1000"/>
                                        <p:tgtEl>
                                          <p:spTgt spid="503824"/>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p:tgtEl>
                                          <p:spTgt spid="9"/>
                                        </p:tgtEl>
                                        <p:attrNameLst>
                                          <p:attrName>ppt_y</p:attrName>
                                        </p:attrNameLst>
                                      </p:cBhvr>
                                      <p:tavLst>
                                        <p:tav tm="0">
                                          <p:val>
                                            <p:strVal val="#ppt_y+#ppt_h*1.125000"/>
                                          </p:val>
                                        </p:tav>
                                        <p:tav tm="100000">
                                          <p:val>
                                            <p:strVal val="#ppt_y"/>
                                          </p:val>
                                        </p:tav>
                                      </p:tavLst>
                                    </p:anim>
                                    <p:animEffect transition="in" filter="wipe(up)">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505859"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79875"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MILogo">
            <a:extLst>
              <a:ext uri="{FF2B5EF4-FFF2-40B4-BE49-F238E27FC236}">
                <a16:creationId xmlns:a16="http://schemas.microsoft.com/office/drawing/2014/main" id="{359E4F5D-93E0-0843-95C8-B4C1D98ED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E4CA5B83-506B-AC45-833B-A773AEBA3537}"/>
              </a:ext>
            </a:extLst>
          </p:cNvPr>
          <p:cNvPicPr>
            <a:picLocks noChangeAspect="1"/>
          </p:cNvPicPr>
          <p:nvPr/>
        </p:nvPicPr>
        <p:blipFill>
          <a:blip r:embed="rId5"/>
          <a:stretch>
            <a:fillRect/>
          </a:stretch>
        </p:blipFill>
        <p:spPr>
          <a:xfrm>
            <a:off x="5106797" y="5182044"/>
            <a:ext cx="2024253" cy="1554861"/>
          </a:xfrm>
          <a:prstGeom prst="rect">
            <a:avLst/>
          </a:prstGeom>
        </p:spPr>
      </p:pic>
      <p:pic>
        <p:nvPicPr>
          <p:cNvPr id="13" name="Picture 12">
            <a:extLst>
              <a:ext uri="{FF2B5EF4-FFF2-40B4-BE49-F238E27FC236}">
                <a16:creationId xmlns:a16="http://schemas.microsoft.com/office/drawing/2014/main" id="{0A15F3A4-484D-A049-9830-1007CDBA5D39}"/>
              </a:ext>
            </a:extLst>
          </p:cNvPr>
          <p:cNvPicPr>
            <a:picLocks noChangeAspect="1"/>
          </p:cNvPicPr>
          <p:nvPr/>
        </p:nvPicPr>
        <p:blipFill>
          <a:blip r:embed="rId6"/>
          <a:stretch>
            <a:fillRect/>
          </a:stretch>
        </p:blipFill>
        <p:spPr>
          <a:xfrm>
            <a:off x="7010400" y="4190999"/>
            <a:ext cx="2024253" cy="1554861"/>
          </a:xfrm>
          <a:prstGeom prst="rect">
            <a:avLst/>
          </a:prstGeom>
        </p:spPr>
      </p:pic>
      <p:pic>
        <p:nvPicPr>
          <p:cNvPr id="14" name="Picture 13">
            <a:extLst>
              <a:ext uri="{FF2B5EF4-FFF2-40B4-BE49-F238E27FC236}">
                <a16:creationId xmlns:a16="http://schemas.microsoft.com/office/drawing/2014/main" id="{0E6FC366-A846-704E-BA13-4134AC2886AF}"/>
              </a:ext>
            </a:extLst>
          </p:cNvPr>
          <p:cNvPicPr>
            <a:picLocks noChangeAspect="1"/>
          </p:cNvPicPr>
          <p:nvPr/>
        </p:nvPicPr>
        <p:blipFill>
          <a:blip r:embed="rId7"/>
          <a:stretch>
            <a:fillRect/>
          </a:stretch>
        </p:blipFill>
        <p:spPr>
          <a:xfrm>
            <a:off x="7010399" y="2515489"/>
            <a:ext cx="2024253" cy="1554861"/>
          </a:xfrm>
          <a:prstGeom prst="rect">
            <a:avLst/>
          </a:prstGeom>
        </p:spPr>
      </p:pic>
      <p:pic>
        <p:nvPicPr>
          <p:cNvPr id="15" name="Picture 14">
            <a:extLst>
              <a:ext uri="{FF2B5EF4-FFF2-40B4-BE49-F238E27FC236}">
                <a16:creationId xmlns:a16="http://schemas.microsoft.com/office/drawing/2014/main" id="{DBEA9A1C-B260-554A-ADD0-48EAC814485C}"/>
              </a:ext>
            </a:extLst>
          </p:cNvPr>
          <p:cNvPicPr>
            <a:picLocks noChangeAspect="1"/>
          </p:cNvPicPr>
          <p:nvPr/>
        </p:nvPicPr>
        <p:blipFill>
          <a:blip r:embed="rId8"/>
          <a:stretch>
            <a:fillRect/>
          </a:stretch>
        </p:blipFill>
        <p:spPr>
          <a:xfrm>
            <a:off x="5105399" y="1600644"/>
            <a:ext cx="2024253" cy="1554861"/>
          </a:xfrm>
          <a:prstGeom prst="rect">
            <a:avLst/>
          </a:prstGeom>
        </p:spPr>
      </p:pic>
      <p:pic>
        <p:nvPicPr>
          <p:cNvPr id="16" name="Picture 15">
            <a:extLst>
              <a:ext uri="{FF2B5EF4-FFF2-40B4-BE49-F238E27FC236}">
                <a16:creationId xmlns:a16="http://schemas.microsoft.com/office/drawing/2014/main" id="{00B6419E-2629-944E-9D9C-EFF6B96EF0AB}"/>
              </a:ext>
            </a:extLst>
          </p:cNvPr>
          <p:cNvPicPr>
            <a:picLocks noChangeAspect="1"/>
          </p:cNvPicPr>
          <p:nvPr/>
        </p:nvPicPr>
        <p:blipFill>
          <a:blip r:embed="rId9"/>
          <a:stretch>
            <a:fillRect/>
          </a:stretch>
        </p:blipFill>
        <p:spPr>
          <a:xfrm>
            <a:off x="3201162" y="3199956"/>
            <a:ext cx="2694813" cy="17895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B6FD5D-7DDE-C647-AEF9-A4FA2D4F040A}"/>
              </a:ext>
            </a:extLst>
          </p:cNvPr>
          <p:cNvPicPr>
            <a:picLocks noChangeAspect="1"/>
          </p:cNvPicPr>
          <p:nvPr/>
        </p:nvPicPr>
        <p:blipFill>
          <a:blip r:embed="rId3"/>
          <a:stretch>
            <a:fillRect/>
          </a:stretch>
        </p:blipFill>
        <p:spPr>
          <a:xfrm>
            <a:off x="2079155" y="1812898"/>
            <a:ext cx="1349502" cy="1036574"/>
          </a:xfrm>
          <a:prstGeom prst="rect">
            <a:avLst/>
          </a:prstGeom>
        </p:spPr>
      </p:pic>
      <p:sp>
        <p:nvSpPr>
          <p:cNvPr id="507906"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507907"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81923" name="Picture 4" descr="CM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5" descr="Ecv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7920" name="AutoShape 16"/>
          <p:cNvSpPr>
            <a:spLocks noChangeArrowheads="1"/>
          </p:cNvSpPr>
          <p:nvPr/>
        </p:nvSpPr>
        <p:spPr bwMode="auto">
          <a:xfrm>
            <a:off x="1371600" y="2514600"/>
            <a:ext cx="6477000" cy="3048000"/>
          </a:xfrm>
          <a:prstGeom prst="horizontalScroll">
            <a:avLst>
              <a:gd name="adj" fmla="val 12500"/>
            </a:avLst>
          </a:prstGeom>
          <a:solidFill>
            <a:srgbClr val="E3DAAA"/>
          </a:solidFill>
          <a:ln w="9525">
            <a:solidFill>
              <a:schemeClr val="tx1"/>
            </a:solidFill>
            <a:round/>
            <a:headEnd/>
            <a:tailEnd/>
          </a:ln>
          <a:effectLst>
            <a:outerShdw blurRad="63500" dist="107763" dir="2700000" algn="ctr" rotWithShape="0">
              <a:schemeClr val="bg2">
                <a:alpha val="74997"/>
              </a:schemeClr>
            </a:outerShdw>
          </a:effectLst>
        </p:spPr>
        <p:txBody>
          <a:bodyPr anchor="ctr"/>
          <a:lstStyle/>
          <a:p>
            <a:pPr algn="ctr">
              <a:defRPr/>
            </a:pPr>
            <a:r>
              <a:rPr lang="en-US" altLang="x-none" i="1" dirty="0"/>
              <a:t>“O Sovereign Lord, how can I know that I will gain possession of [the land]?” So the Lord said to him, “Bring Me a heifer, a goat and a ram, each three years old, along with a dove and a young pigeon” (Genesis 15:8-9).</a:t>
            </a:r>
            <a:endParaRPr lang="en-US" altLang="x-none" sz="1800" i="1" dirty="0"/>
          </a:p>
        </p:txBody>
      </p:sp>
      <p:sp>
        <p:nvSpPr>
          <p:cNvPr id="9" name="Rectangle 15">
            <a:extLst>
              <a:ext uri="{FF2B5EF4-FFF2-40B4-BE49-F238E27FC236}">
                <a16:creationId xmlns:a16="http://schemas.microsoft.com/office/drawing/2014/main" id="{F1574D2A-1F1A-7249-A2FC-9C7AC1A3BB8A}"/>
              </a:ext>
            </a:extLst>
          </p:cNvPr>
          <p:cNvSpPr>
            <a:spLocks noChangeArrowheads="1"/>
          </p:cNvSpPr>
          <p:nvPr/>
        </p:nvSpPr>
        <p:spPr bwMode="auto">
          <a:xfrm>
            <a:off x="76200" y="6477000"/>
            <a:ext cx="12899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sz="1200" i="1" dirty="0">
                <a:ea typeface="ＭＳ Ｐゴシック" charset="-128"/>
              </a:rPr>
              <a:t>Promise #1: Land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07920"/>
                                        </p:tgtEl>
                                        <p:attrNameLst>
                                          <p:attrName>style.visibility</p:attrName>
                                        </p:attrNameLst>
                                      </p:cBhvr>
                                      <p:to>
                                        <p:strVal val="visible"/>
                                      </p:to>
                                    </p:set>
                                    <p:animEffect transition="in" filter="wipe(left)">
                                      <p:cBhvr>
                                        <p:cTn id="7" dur="1000"/>
                                        <p:tgtEl>
                                          <p:spTgt spid="507920"/>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p:tgtEl>
                                          <p:spTgt spid="8"/>
                                        </p:tgtEl>
                                        <p:attrNameLst>
                                          <p:attrName>ppt_y</p:attrName>
                                        </p:attrNameLst>
                                      </p:cBhvr>
                                      <p:tavLst>
                                        <p:tav tm="0">
                                          <p:val>
                                            <p:strVal val="#ppt_y+#ppt_h*1.125000"/>
                                          </p:val>
                                        </p:tav>
                                        <p:tav tm="100000">
                                          <p:val>
                                            <p:strVal val="#ppt_y"/>
                                          </p:val>
                                        </p:tav>
                                      </p:tavLst>
                                    </p:anim>
                                    <p:animEffect transition="in" filter="wipe(up)">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509955"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83971"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F578582D-F215-7C4A-98C1-E6B699CF3DE9}"/>
              </a:ext>
            </a:extLst>
          </p:cNvPr>
          <p:cNvPicPr>
            <a:picLocks noChangeAspect="1"/>
          </p:cNvPicPr>
          <p:nvPr/>
        </p:nvPicPr>
        <p:blipFill>
          <a:blip r:embed="rId5"/>
          <a:stretch>
            <a:fillRect/>
          </a:stretch>
        </p:blipFill>
        <p:spPr>
          <a:xfrm>
            <a:off x="2057400" y="5182044"/>
            <a:ext cx="2024253" cy="1554861"/>
          </a:xfrm>
          <a:prstGeom prst="rect">
            <a:avLst/>
          </a:prstGeom>
        </p:spPr>
      </p:pic>
      <p:pic>
        <p:nvPicPr>
          <p:cNvPr id="16" name="Picture 15">
            <a:extLst>
              <a:ext uri="{FF2B5EF4-FFF2-40B4-BE49-F238E27FC236}">
                <a16:creationId xmlns:a16="http://schemas.microsoft.com/office/drawing/2014/main" id="{F3735CC8-4E57-5845-8F1D-0D66AFD21A6A}"/>
              </a:ext>
            </a:extLst>
          </p:cNvPr>
          <p:cNvPicPr>
            <a:picLocks noChangeAspect="1"/>
          </p:cNvPicPr>
          <p:nvPr/>
        </p:nvPicPr>
        <p:blipFill>
          <a:blip r:embed="rId6"/>
          <a:stretch>
            <a:fillRect/>
          </a:stretch>
        </p:blipFill>
        <p:spPr>
          <a:xfrm>
            <a:off x="5106797" y="5182044"/>
            <a:ext cx="2024253" cy="1554861"/>
          </a:xfrm>
          <a:prstGeom prst="rect">
            <a:avLst/>
          </a:prstGeom>
        </p:spPr>
      </p:pic>
      <p:pic>
        <p:nvPicPr>
          <p:cNvPr id="17" name="Picture 16">
            <a:extLst>
              <a:ext uri="{FF2B5EF4-FFF2-40B4-BE49-F238E27FC236}">
                <a16:creationId xmlns:a16="http://schemas.microsoft.com/office/drawing/2014/main" id="{3250A455-2AEE-1748-AB5F-4CD52AAF0A43}"/>
              </a:ext>
            </a:extLst>
          </p:cNvPr>
          <p:cNvPicPr>
            <a:picLocks noChangeAspect="1"/>
          </p:cNvPicPr>
          <p:nvPr/>
        </p:nvPicPr>
        <p:blipFill>
          <a:blip r:embed="rId7"/>
          <a:stretch>
            <a:fillRect/>
          </a:stretch>
        </p:blipFill>
        <p:spPr>
          <a:xfrm>
            <a:off x="7010400" y="4190999"/>
            <a:ext cx="2024253" cy="1554861"/>
          </a:xfrm>
          <a:prstGeom prst="rect">
            <a:avLst/>
          </a:prstGeom>
        </p:spPr>
      </p:pic>
      <p:pic>
        <p:nvPicPr>
          <p:cNvPr id="18" name="Picture 17">
            <a:extLst>
              <a:ext uri="{FF2B5EF4-FFF2-40B4-BE49-F238E27FC236}">
                <a16:creationId xmlns:a16="http://schemas.microsoft.com/office/drawing/2014/main" id="{CE36D11B-ED4C-524C-921F-D7AEFB7DEDF5}"/>
              </a:ext>
            </a:extLst>
          </p:cNvPr>
          <p:cNvPicPr>
            <a:picLocks noChangeAspect="1"/>
          </p:cNvPicPr>
          <p:nvPr/>
        </p:nvPicPr>
        <p:blipFill>
          <a:blip r:embed="rId8"/>
          <a:stretch>
            <a:fillRect/>
          </a:stretch>
        </p:blipFill>
        <p:spPr>
          <a:xfrm>
            <a:off x="7010399" y="2515489"/>
            <a:ext cx="2024253" cy="1554861"/>
          </a:xfrm>
          <a:prstGeom prst="rect">
            <a:avLst/>
          </a:prstGeom>
        </p:spPr>
      </p:pic>
      <p:pic>
        <p:nvPicPr>
          <p:cNvPr id="19" name="Picture 18">
            <a:extLst>
              <a:ext uri="{FF2B5EF4-FFF2-40B4-BE49-F238E27FC236}">
                <a16:creationId xmlns:a16="http://schemas.microsoft.com/office/drawing/2014/main" id="{1D98E5DF-8A32-7547-98A3-A795F4017EFE}"/>
              </a:ext>
            </a:extLst>
          </p:cNvPr>
          <p:cNvPicPr>
            <a:picLocks noChangeAspect="1"/>
          </p:cNvPicPr>
          <p:nvPr/>
        </p:nvPicPr>
        <p:blipFill>
          <a:blip r:embed="rId9"/>
          <a:stretch>
            <a:fillRect/>
          </a:stretch>
        </p:blipFill>
        <p:spPr>
          <a:xfrm>
            <a:off x="5105399" y="1600644"/>
            <a:ext cx="2024253" cy="1554861"/>
          </a:xfrm>
          <a:prstGeom prst="rect">
            <a:avLst/>
          </a:prstGeom>
        </p:spPr>
      </p:pic>
      <p:pic>
        <p:nvPicPr>
          <p:cNvPr id="20" name="Picture 19">
            <a:extLst>
              <a:ext uri="{FF2B5EF4-FFF2-40B4-BE49-F238E27FC236}">
                <a16:creationId xmlns:a16="http://schemas.microsoft.com/office/drawing/2014/main" id="{5B397BA6-FE29-A346-9F36-C7935C194266}"/>
              </a:ext>
            </a:extLst>
          </p:cNvPr>
          <p:cNvPicPr>
            <a:picLocks noChangeAspect="1"/>
          </p:cNvPicPr>
          <p:nvPr/>
        </p:nvPicPr>
        <p:blipFill>
          <a:blip r:embed="rId10"/>
          <a:stretch>
            <a:fillRect/>
          </a:stretch>
        </p:blipFill>
        <p:spPr>
          <a:xfrm>
            <a:off x="3201162" y="3199956"/>
            <a:ext cx="2694813" cy="17895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8BD8046-812B-8B47-9162-A513E64BB65C}"/>
              </a:ext>
            </a:extLst>
          </p:cNvPr>
          <p:cNvPicPr>
            <a:picLocks noChangeAspect="1"/>
          </p:cNvPicPr>
          <p:nvPr/>
        </p:nvPicPr>
        <p:blipFill>
          <a:blip r:embed="rId3"/>
          <a:stretch>
            <a:fillRect/>
          </a:stretch>
        </p:blipFill>
        <p:spPr>
          <a:xfrm>
            <a:off x="2080161" y="2150018"/>
            <a:ext cx="1349502" cy="1036574"/>
          </a:xfrm>
          <a:prstGeom prst="rect">
            <a:avLst/>
          </a:prstGeom>
        </p:spPr>
      </p:pic>
      <p:sp>
        <p:nvSpPr>
          <p:cNvPr id="509954"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509955"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83971" name="Picture 4" descr="CM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5" descr="Ecv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6">
            <a:extLst>
              <a:ext uri="{FF2B5EF4-FFF2-40B4-BE49-F238E27FC236}">
                <a16:creationId xmlns:a16="http://schemas.microsoft.com/office/drawing/2014/main" id="{08ED2C02-A3A3-DA43-859C-73A6B0A24832}"/>
              </a:ext>
            </a:extLst>
          </p:cNvPr>
          <p:cNvSpPr>
            <a:spLocks noChangeArrowheads="1"/>
          </p:cNvSpPr>
          <p:nvPr/>
        </p:nvSpPr>
        <p:spPr bwMode="auto">
          <a:xfrm>
            <a:off x="1371600" y="2971800"/>
            <a:ext cx="6477000" cy="2133600"/>
          </a:xfrm>
          <a:prstGeom prst="horizontalScroll">
            <a:avLst>
              <a:gd name="adj" fmla="val 12500"/>
            </a:avLst>
          </a:prstGeom>
          <a:solidFill>
            <a:srgbClr val="E3DAAA"/>
          </a:solidFill>
          <a:ln w="9525">
            <a:solidFill>
              <a:schemeClr val="tx1"/>
            </a:solidFill>
            <a:round/>
            <a:headEnd/>
            <a:tailEnd/>
          </a:ln>
          <a:effectLst>
            <a:outerShdw blurRad="63500" dist="107763" dir="2700000" algn="ctr" rotWithShape="0">
              <a:schemeClr val="bg2">
                <a:alpha val="74997"/>
              </a:schemeClr>
            </a:outerShdw>
          </a:effectLst>
        </p:spPr>
        <p:txBody>
          <a:bodyPr anchor="ctr"/>
          <a:lstStyle/>
          <a:p>
            <a:pPr algn="ctr">
              <a:defRPr/>
            </a:pPr>
            <a:r>
              <a:rPr lang="en-US" altLang="x-none" i="1" dirty="0">
                <a:latin typeface="Times" charset="0"/>
                <a:ea typeface="ＭＳ Ｐゴシック" charset="-128"/>
              </a:rPr>
              <a:t>Abram … cut them in two and arranged  the halves opposite each other; the birds, however, he did not cut in half (Genesis 15:10).</a:t>
            </a:r>
            <a:endParaRPr lang="en-US" altLang="x-none" sz="1800" i="1" dirty="0">
              <a:latin typeface="Times" charset="0"/>
              <a:ea typeface="ＭＳ Ｐゴシック" charset="-128"/>
            </a:endParaRPr>
          </a:p>
        </p:txBody>
      </p:sp>
    </p:spTree>
    <p:extLst>
      <p:ext uri="{BB962C8B-B14F-4D97-AF65-F5344CB8AC3E}">
        <p14:creationId xmlns:p14="http://schemas.microsoft.com/office/powerpoint/2010/main" val="146699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509955"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83971"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81A825DD-2527-AF4A-BE72-6BD04E2C1E35}"/>
              </a:ext>
            </a:extLst>
          </p:cNvPr>
          <p:cNvPicPr>
            <a:picLocks noChangeAspect="1"/>
          </p:cNvPicPr>
          <p:nvPr/>
        </p:nvPicPr>
        <p:blipFill>
          <a:blip r:embed="rId5"/>
          <a:stretch>
            <a:fillRect/>
          </a:stretch>
        </p:blipFill>
        <p:spPr>
          <a:xfrm>
            <a:off x="153098" y="4191000"/>
            <a:ext cx="2024253" cy="1554861"/>
          </a:xfrm>
          <a:prstGeom prst="rect">
            <a:avLst/>
          </a:prstGeom>
        </p:spPr>
      </p:pic>
      <p:pic>
        <p:nvPicPr>
          <p:cNvPr id="15" name="Picture 14">
            <a:extLst>
              <a:ext uri="{FF2B5EF4-FFF2-40B4-BE49-F238E27FC236}">
                <a16:creationId xmlns:a16="http://schemas.microsoft.com/office/drawing/2014/main" id="{F578582D-F215-7C4A-98C1-E6B699CF3DE9}"/>
              </a:ext>
            </a:extLst>
          </p:cNvPr>
          <p:cNvPicPr>
            <a:picLocks noChangeAspect="1"/>
          </p:cNvPicPr>
          <p:nvPr/>
        </p:nvPicPr>
        <p:blipFill>
          <a:blip r:embed="rId6"/>
          <a:stretch>
            <a:fillRect/>
          </a:stretch>
        </p:blipFill>
        <p:spPr>
          <a:xfrm>
            <a:off x="2057400" y="5182044"/>
            <a:ext cx="2024253" cy="1554861"/>
          </a:xfrm>
          <a:prstGeom prst="rect">
            <a:avLst/>
          </a:prstGeom>
        </p:spPr>
      </p:pic>
      <p:pic>
        <p:nvPicPr>
          <p:cNvPr id="16" name="Picture 15">
            <a:extLst>
              <a:ext uri="{FF2B5EF4-FFF2-40B4-BE49-F238E27FC236}">
                <a16:creationId xmlns:a16="http://schemas.microsoft.com/office/drawing/2014/main" id="{F3735CC8-4E57-5845-8F1D-0D66AFD21A6A}"/>
              </a:ext>
            </a:extLst>
          </p:cNvPr>
          <p:cNvPicPr>
            <a:picLocks noChangeAspect="1"/>
          </p:cNvPicPr>
          <p:nvPr/>
        </p:nvPicPr>
        <p:blipFill>
          <a:blip r:embed="rId7"/>
          <a:stretch>
            <a:fillRect/>
          </a:stretch>
        </p:blipFill>
        <p:spPr>
          <a:xfrm>
            <a:off x="5106797" y="5182044"/>
            <a:ext cx="2024253" cy="1554861"/>
          </a:xfrm>
          <a:prstGeom prst="rect">
            <a:avLst/>
          </a:prstGeom>
        </p:spPr>
      </p:pic>
      <p:pic>
        <p:nvPicPr>
          <p:cNvPr id="17" name="Picture 16">
            <a:extLst>
              <a:ext uri="{FF2B5EF4-FFF2-40B4-BE49-F238E27FC236}">
                <a16:creationId xmlns:a16="http://schemas.microsoft.com/office/drawing/2014/main" id="{3250A455-2AEE-1748-AB5F-4CD52AAF0A43}"/>
              </a:ext>
            </a:extLst>
          </p:cNvPr>
          <p:cNvPicPr>
            <a:picLocks noChangeAspect="1"/>
          </p:cNvPicPr>
          <p:nvPr/>
        </p:nvPicPr>
        <p:blipFill>
          <a:blip r:embed="rId8"/>
          <a:stretch>
            <a:fillRect/>
          </a:stretch>
        </p:blipFill>
        <p:spPr>
          <a:xfrm>
            <a:off x="7010400" y="4190999"/>
            <a:ext cx="2024253" cy="1554861"/>
          </a:xfrm>
          <a:prstGeom prst="rect">
            <a:avLst/>
          </a:prstGeom>
        </p:spPr>
      </p:pic>
      <p:pic>
        <p:nvPicPr>
          <p:cNvPr id="18" name="Picture 17">
            <a:extLst>
              <a:ext uri="{FF2B5EF4-FFF2-40B4-BE49-F238E27FC236}">
                <a16:creationId xmlns:a16="http://schemas.microsoft.com/office/drawing/2014/main" id="{CE36D11B-ED4C-524C-921F-D7AEFB7DEDF5}"/>
              </a:ext>
            </a:extLst>
          </p:cNvPr>
          <p:cNvPicPr>
            <a:picLocks noChangeAspect="1"/>
          </p:cNvPicPr>
          <p:nvPr/>
        </p:nvPicPr>
        <p:blipFill>
          <a:blip r:embed="rId9"/>
          <a:stretch>
            <a:fillRect/>
          </a:stretch>
        </p:blipFill>
        <p:spPr>
          <a:xfrm>
            <a:off x="7010399" y="2515489"/>
            <a:ext cx="2024253" cy="1554861"/>
          </a:xfrm>
          <a:prstGeom prst="rect">
            <a:avLst/>
          </a:prstGeom>
        </p:spPr>
      </p:pic>
      <p:pic>
        <p:nvPicPr>
          <p:cNvPr id="19" name="Picture 18">
            <a:extLst>
              <a:ext uri="{FF2B5EF4-FFF2-40B4-BE49-F238E27FC236}">
                <a16:creationId xmlns:a16="http://schemas.microsoft.com/office/drawing/2014/main" id="{1D98E5DF-8A32-7547-98A3-A795F4017EFE}"/>
              </a:ext>
            </a:extLst>
          </p:cNvPr>
          <p:cNvPicPr>
            <a:picLocks noChangeAspect="1"/>
          </p:cNvPicPr>
          <p:nvPr/>
        </p:nvPicPr>
        <p:blipFill>
          <a:blip r:embed="rId10"/>
          <a:stretch>
            <a:fillRect/>
          </a:stretch>
        </p:blipFill>
        <p:spPr>
          <a:xfrm>
            <a:off x="5105399" y="1600644"/>
            <a:ext cx="2024253" cy="1554861"/>
          </a:xfrm>
          <a:prstGeom prst="rect">
            <a:avLst/>
          </a:prstGeom>
        </p:spPr>
      </p:pic>
      <p:pic>
        <p:nvPicPr>
          <p:cNvPr id="20" name="Picture 19">
            <a:extLst>
              <a:ext uri="{FF2B5EF4-FFF2-40B4-BE49-F238E27FC236}">
                <a16:creationId xmlns:a16="http://schemas.microsoft.com/office/drawing/2014/main" id="{5B397BA6-FE29-A346-9F36-C7935C194266}"/>
              </a:ext>
            </a:extLst>
          </p:cNvPr>
          <p:cNvPicPr>
            <a:picLocks noChangeAspect="1"/>
          </p:cNvPicPr>
          <p:nvPr/>
        </p:nvPicPr>
        <p:blipFill>
          <a:blip r:embed="rId11"/>
          <a:stretch>
            <a:fillRect/>
          </a:stretch>
        </p:blipFill>
        <p:spPr>
          <a:xfrm>
            <a:off x="3201162" y="3199956"/>
            <a:ext cx="2694813" cy="1789557"/>
          </a:xfrm>
          <a:prstGeom prst="rect">
            <a:avLst/>
          </a:prstGeom>
        </p:spPr>
      </p:pic>
    </p:spTree>
    <p:extLst>
      <p:ext uri="{BB962C8B-B14F-4D97-AF65-F5344CB8AC3E}">
        <p14:creationId xmlns:p14="http://schemas.microsoft.com/office/powerpoint/2010/main" val="37889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423D85-E2A7-0647-82ED-F74FBB88B022}"/>
              </a:ext>
            </a:extLst>
          </p:cNvPr>
          <p:cNvPicPr>
            <a:picLocks noChangeAspect="1"/>
          </p:cNvPicPr>
          <p:nvPr/>
        </p:nvPicPr>
        <p:blipFill>
          <a:blip r:embed="rId3"/>
          <a:stretch>
            <a:fillRect/>
          </a:stretch>
        </p:blipFill>
        <p:spPr>
          <a:xfrm>
            <a:off x="2080161" y="2204761"/>
            <a:ext cx="1349502" cy="1036574"/>
          </a:xfrm>
          <a:prstGeom prst="rect">
            <a:avLst/>
          </a:prstGeom>
        </p:spPr>
      </p:pic>
      <p:sp>
        <p:nvSpPr>
          <p:cNvPr id="512002"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512003"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86019" name="Picture 4" descr="CM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5" descr="Ecv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16" name="AutoShape 16"/>
          <p:cNvSpPr>
            <a:spLocks noChangeArrowheads="1"/>
          </p:cNvSpPr>
          <p:nvPr/>
        </p:nvSpPr>
        <p:spPr bwMode="auto">
          <a:xfrm>
            <a:off x="1676400" y="3048000"/>
            <a:ext cx="5867400" cy="1981200"/>
          </a:xfrm>
          <a:prstGeom prst="horizontalScroll">
            <a:avLst>
              <a:gd name="adj" fmla="val 12500"/>
            </a:avLst>
          </a:prstGeom>
          <a:solidFill>
            <a:srgbClr val="E3DAAA"/>
          </a:solidFill>
          <a:ln w="9525">
            <a:solidFill>
              <a:schemeClr val="tx1"/>
            </a:solidFill>
            <a:round/>
            <a:headEnd/>
            <a:tailEnd/>
          </a:ln>
          <a:effectLst>
            <a:outerShdw blurRad="63500" dist="107763" dir="2700000" algn="ctr" rotWithShape="0">
              <a:schemeClr val="bg2">
                <a:alpha val="74997"/>
              </a:schemeClr>
            </a:outerShdw>
          </a:effectLst>
        </p:spPr>
        <p:txBody>
          <a:bodyPr anchor="ctr"/>
          <a:lstStyle/>
          <a:p>
            <a:pPr algn="ctr">
              <a:defRPr/>
            </a:pPr>
            <a:r>
              <a:rPr lang="en-US" altLang="x-none" i="1" dirty="0"/>
              <a:t>As the sun was setting, Abram fell into a deep sleep, and a thick and dreadful darkness came over him (Genesis 15:12).</a:t>
            </a:r>
            <a:endParaRPr lang="en-US" altLang="x-none" sz="1800"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2016"/>
                                        </p:tgtEl>
                                        <p:attrNameLst>
                                          <p:attrName>style.visibility</p:attrName>
                                        </p:attrNameLst>
                                      </p:cBhvr>
                                      <p:to>
                                        <p:strVal val="visible"/>
                                      </p:to>
                                    </p:set>
                                    <p:animEffect transition="in" filter="wipe(left)">
                                      <p:cBhvr>
                                        <p:cTn id="7" dur="1000"/>
                                        <p:tgtEl>
                                          <p:spTgt spid="512016"/>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p:tgtEl>
                                          <p:spTgt spid="9"/>
                                        </p:tgtEl>
                                        <p:attrNameLst>
                                          <p:attrName>ppt_y</p:attrName>
                                        </p:attrNameLst>
                                      </p:cBhvr>
                                      <p:tavLst>
                                        <p:tav tm="0">
                                          <p:val>
                                            <p:strVal val="#ppt_y+#ppt_h*1.125000"/>
                                          </p:val>
                                        </p:tav>
                                        <p:tav tm="100000">
                                          <p:val>
                                            <p:strVal val="#ppt_y"/>
                                          </p:val>
                                        </p:tav>
                                      </p:tavLst>
                                    </p:anim>
                                    <p:animEffect transition="in" filter="wipe(up)">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514051"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88067"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D7CFA467-A9F6-7A46-9D84-2105C42D2C15}"/>
              </a:ext>
            </a:extLst>
          </p:cNvPr>
          <p:cNvPicPr>
            <a:picLocks noChangeAspect="1"/>
          </p:cNvPicPr>
          <p:nvPr/>
        </p:nvPicPr>
        <p:blipFill>
          <a:blip r:embed="rId5"/>
          <a:stretch>
            <a:fillRect/>
          </a:stretch>
        </p:blipFill>
        <p:spPr>
          <a:xfrm>
            <a:off x="153098" y="2515489"/>
            <a:ext cx="2024253" cy="1554861"/>
          </a:xfrm>
          <a:prstGeom prst="rect">
            <a:avLst/>
          </a:prstGeom>
        </p:spPr>
      </p:pic>
      <p:pic>
        <p:nvPicPr>
          <p:cNvPr id="15" name="Picture 14">
            <a:extLst>
              <a:ext uri="{FF2B5EF4-FFF2-40B4-BE49-F238E27FC236}">
                <a16:creationId xmlns:a16="http://schemas.microsoft.com/office/drawing/2014/main" id="{AED84920-C179-9649-A9DD-DCF1258EABCD}"/>
              </a:ext>
            </a:extLst>
          </p:cNvPr>
          <p:cNvPicPr>
            <a:picLocks noChangeAspect="1"/>
          </p:cNvPicPr>
          <p:nvPr/>
        </p:nvPicPr>
        <p:blipFill>
          <a:blip r:embed="rId6"/>
          <a:stretch>
            <a:fillRect/>
          </a:stretch>
        </p:blipFill>
        <p:spPr>
          <a:xfrm>
            <a:off x="153098" y="4191000"/>
            <a:ext cx="2024253" cy="1554861"/>
          </a:xfrm>
          <a:prstGeom prst="rect">
            <a:avLst/>
          </a:prstGeom>
        </p:spPr>
      </p:pic>
      <p:pic>
        <p:nvPicPr>
          <p:cNvPr id="16" name="Picture 15">
            <a:extLst>
              <a:ext uri="{FF2B5EF4-FFF2-40B4-BE49-F238E27FC236}">
                <a16:creationId xmlns:a16="http://schemas.microsoft.com/office/drawing/2014/main" id="{83729677-9107-FD42-9D57-50192264DEB6}"/>
              </a:ext>
            </a:extLst>
          </p:cNvPr>
          <p:cNvPicPr>
            <a:picLocks noChangeAspect="1"/>
          </p:cNvPicPr>
          <p:nvPr/>
        </p:nvPicPr>
        <p:blipFill>
          <a:blip r:embed="rId7"/>
          <a:stretch>
            <a:fillRect/>
          </a:stretch>
        </p:blipFill>
        <p:spPr>
          <a:xfrm>
            <a:off x="2057400" y="5182044"/>
            <a:ext cx="2024253" cy="1554861"/>
          </a:xfrm>
          <a:prstGeom prst="rect">
            <a:avLst/>
          </a:prstGeom>
        </p:spPr>
      </p:pic>
      <p:pic>
        <p:nvPicPr>
          <p:cNvPr id="17" name="Picture 16">
            <a:extLst>
              <a:ext uri="{FF2B5EF4-FFF2-40B4-BE49-F238E27FC236}">
                <a16:creationId xmlns:a16="http://schemas.microsoft.com/office/drawing/2014/main" id="{50BFD8BD-5B61-2F4A-AF1B-747FC78306D7}"/>
              </a:ext>
            </a:extLst>
          </p:cNvPr>
          <p:cNvPicPr>
            <a:picLocks noChangeAspect="1"/>
          </p:cNvPicPr>
          <p:nvPr/>
        </p:nvPicPr>
        <p:blipFill>
          <a:blip r:embed="rId8"/>
          <a:stretch>
            <a:fillRect/>
          </a:stretch>
        </p:blipFill>
        <p:spPr>
          <a:xfrm>
            <a:off x="5106797" y="5182044"/>
            <a:ext cx="2024253" cy="1554861"/>
          </a:xfrm>
          <a:prstGeom prst="rect">
            <a:avLst/>
          </a:prstGeom>
        </p:spPr>
      </p:pic>
      <p:pic>
        <p:nvPicPr>
          <p:cNvPr id="18" name="Picture 17">
            <a:extLst>
              <a:ext uri="{FF2B5EF4-FFF2-40B4-BE49-F238E27FC236}">
                <a16:creationId xmlns:a16="http://schemas.microsoft.com/office/drawing/2014/main" id="{8FE39D29-B34A-F646-9DD0-ACE1B055567E}"/>
              </a:ext>
            </a:extLst>
          </p:cNvPr>
          <p:cNvPicPr>
            <a:picLocks noChangeAspect="1"/>
          </p:cNvPicPr>
          <p:nvPr/>
        </p:nvPicPr>
        <p:blipFill>
          <a:blip r:embed="rId9"/>
          <a:stretch>
            <a:fillRect/>
          </a:stretch>
        </p:blipFill>
        <p:spPr>
          <a:xfrm>
            <a:off x="7010400" y="4190999"/>
            <a:ext cx="2024253" cy="1554861"/>
          </a:xfrm>
          <a:prstGeom prst="rect">
            <a:avLst/>
          </a:prstGeom>
        </p:spPr>
      </p:pic>
      <p:pic>
        <p:nvPicPr>
          <p:cNvPr id="19" name="Picture 18">
            <a:extLst>
              <a:ext uri="{FF2B5EF4-FFF2-40B4-BE49-F238E27FC236}">
                <a16:creationId xmlns:a16="http://schemas.microsoft.com/office/drawing/2014/main" id="{1E94B8C9-B6FF-7349-968B-23C4977F09E2}"/>
              </a:ext>
            </a:extLst>
          </p:cNvPr>
          <p:cNvPicPr>
            <a:picLocks noChangeAspect="1"/>
          </p:cNvPicPr>
          <p:nvPr/>
        </p:nvPicPr>
        <p:blipFill>
          <a:blip r:embed="rId10"/>
          <a:stretch>
            <a:fillRect/>
          </a:stretch>
        </p:blipFill>
        <p:spPr>
          <a:xfrm>
            <a:off x="7010399" y="2515489"/>
            <a:ext cx="2024253" cy="1554861"/>
          </a:xfrm>
          <a:prstGeom prst="rect">
            <a:avLst/>
          </a:prstGeom>
        </p:spPr>
      </p:pic>
      <p:pic>
        <p:nvPicPr>
          <p:cNvPr id="20" name="Picture 19">
            <a:extLst>
              <a:ext uri="{FF2B5EF4-FFF2-40B4-BE49-F238E27FC236}">
                <a16:creationId xmlns:a16="http://schemas.microsoft.com/office/drawing/2014/main" id="{8F0443E5-332A-9D4E-80F1-946A4EABB4F9}"/>
              </a:ext>
            </a:extLst>
          </p:cNvPr>
          <p:cNvPicPr>
            <a:picLocks noChangeAspect="1"/>
          </p:cNvPicPr>
          <p:nvPr/>
        </p:nvPicPr>
        <p:blipFill>
          <a:blip r:embed="rId11"/>
          <a:stretch>
            <a:fillRect/>
          </a:stretch>
        </p:blipFill>
        <p:spPr>
          <a:xfrm>
            <a:off x="5105399" y="1600644"/>
            <a:ext cx="2024253" cy="1554861"/>
          </a:xfrm>
          <a:prstGeom prst="rect">
            <a:avLst/>
          </a:prstGeom>
        </p:spPr>
      </p:pic>
      <p:pic>
        <p:nvPicPr>
          <p:cNvPr id="21" name="Picture 20">
            <a:extLst>
              <a:ext uri="{FF2B5EF4-FFF2-40B4-BE49-F238E27FC236}">
                <a16:creationId xmlns:a16="http://schemas.microsoft.com/office/drawing/2014/main" id="{7BC16E32-94E3-004F-B448-39A20D8E3D7C}"/>
              </a:ext>
            </a:extLst>
          </p:cNvPr>
          <p:cNvPicPr>
            <a:picLocks noChangeAspect="1"/>
          </p:cNvPicPr>
          <p:nvPr/>
        </p:nvPicPr>
        <p:blipFill>
          <a:blip r:embed="rId12"/>
          <a:stretch>
            <a:fillRect/>
          </a:stretch>
        </p:blipFill>
        <p:spPr>
          <a:xfrm>
            <a:off x="3201162" y="3199956"/>
            <a:ext cx="2694813" cy="17895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0D0BA1-B677-1145-9722-F6B8BDB7BF17}"/>
              </a:ext>
            </a:extLst>
          </p:cNvPr>
          <p:cNvPicPr>
            <a:picLocks noChangeAspect="1"/>
          </p:cNvPicPr>
          <p:nvPr/>
        </p:nvPicPr>
        <p:blipFill>
          <a:blip r:embed="rId3"/>
          <a:stretch>
            <a:fillRect/>
          </a:stretch>
        </p:blipFill>
        <p:spPr>
          <a:xfrm>
            <a:off x="2080161" y="1812898"/>
            <a:ext cx="1349502" cy="1036574"/>
          </a:xfrm>
          <a:prstGeom prst="rect">
            <a:avLst/>
          </a:prstGeom>
        </p:spPr>
      </p:pic>
      <p:sp>
        <p:nvSpPr>
          <p:cNvPr id="516098"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516099"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90115" name="Picture 4" descr="CM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5" descr="Ecv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112" name="AutoShape 16"/>
          <p:cNvSpPr>
            <a:spLocks noChangeArrowheads="1"/>
          </p:cNvSpPr>
          <p:nvPr/>
        </p:nvSpPr>
        <p:spPr bwMode="auto">
          <a:xfrm>
            <a:off x="914400" y="2514600"/>
            <a:ext cx="7391400" cy="3048000"/>
          </a:xfrm>
          <a:prstGeom prst="horizontalScroll">
            <a:avLst>
              <a:gd name="adj" fmla="val 12500"/>
            </a:avLst>
          </a:prstGeom>
          <a:solidFill>
            <a:srgbClr val="E3DAAA"/>
          </a:solidFill>
          <a:ln w="9525">
            <a:solidFill>
              <a:schemeClr val="tx1"/>
            </a:solidFill>
            <a:round/>
            <a:headEnd/>
            <a:tailEnd/>
          </a:ln>
          <a:effectLst>
            <a:outerShdw blurRad="63500" dist="107763" dir="2700000" algn="ctr" rotWithShape="0">
              <a:schemeClr val="bg2">
                <a:alpha val="74997"/>
              </a:schemeClr>
            </a:outerShdw>
          </a:effectLst>
        </p:spPr>
        <p:txBody>
          <a:bodyPr anchor="ctr"/>
          <a:lstStyle/>
          <a:p>
            <a:pPr algn="ctr">
              <a:defRPr/>
            </a:pPr>
            <a:r>
              <a:rPr lang="en-US" altLang="x-none" i="1" dirty="0"/>
              <a:t>When the sun had set and darkness had fallen, a smoking firepot with a blazing torch appeared and passed between the pieces. On that day the Lord made a covenant with Abram and said, “To your descendants I give this land” (Genesis 15:17-18).</a:t>
            </a:r>
            <a:endParaRPr lang="en-US" altLang="x-none" sz="1800" i="1" dirty="0"/>
          </a:p>
        </p:txBody>
      </p:sp>
      <p:sp>
        <p:nvSpPr>
          <p:cNvPr id="9" name="Rectangle 15">
            <a:extLst>
              <a:ext uri="{FF2B5EF4-FFF2-40B4-BE49-F238E27FC236}">
                <a16:creationId xmlns:a16="http://schemas.microsoft.com/office/drawing/2014/main" id="{F62CD745-39E1-4348-AF6F-00E1C2EE4EB1}"/>
              </a:ext>
            </a:extLst>
          </p:cNvPr>
          <p:cNvSpPr>
            <a:spLocks noChangeArrowheads="1"/>
          </p:cNvSpPr>
          <p:nvPr/>
        </p:nvSpPr>
        <p:spPr bwMode="auto">
          <a:xfrm>
            <a:off x="76200" y="6477000"/>
            <a:ext cx="17611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sz="1200" i="1" dirty="0">
                <a:ea typeface="ＭＳ Ｐゴシック" charset="-128"/>
              </a:rPr>
              <a:t>Promise #2: Descendants</a:t>
            </a:r>
          </a:p>
        </p:txBody>
      </p:sp>
      <p:sp>
        <p:nvSpPr>
          <p:cNvPr id="10" name="Rectangle 15">
            <a:extLst>
              <a:ext uri="{FF2B5EF4-FFF2-40B4-BE49-F238E27FC236}">
                <a16:creationId xmlns:a16="http://schemas.microsoft.com/office/drawing/2014/main" id="{44B4EAC7-7E48-4848-9D6E-B834C8141C1C}"/>
              </a:ext>
            </a:extLst>
          </p:cNvPr>
          <p:cNvSpPr>
            <a:spLocks noChangeArrowheads="1"/>
          </p:cNvSpPr>
          <p:nvPr/>
        </p:nvSpPr>
        <p:spPr bwMode="auto">
          <a:xfrm>
            <a:off x="76200" y="6216330"/>
            <a:ext cx="12899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sz="1200" i="1" dirty="0">
                <a:ea typeface="ＭＳ Ｐゴシック" charset="-128"/>
              </a:rPr>
              <a:t>Promise #1: Land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6112"/>
                                        </p:tgtEl>
                                        <p:attrNameLst>
                                          <p:attrName>style.visibility</p:attrName>
                                        </p:attrNameLst>
                                      </p:cBhvr>
                                      <p:to>
                                        <p:strVal val="visible"/>
                                      </p:to>
                                    </p:set>
                                    <p:animEffect transition="in" filter="wipe(left)">
                                      <p:cBhvr>
                                        <p:cTn id="7" dur="1000"/>
                                        <p:tgtEl>
                                          <p:spTgt spid="516112"/>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p:tgtEl>
                                          <p:spTgt spid="8"/>
                                        </p:tgtEl>
                                        <p:attrNameLst>
                                          <p:attrName>ppt_y</p:attrName>
                                        </p:attrNameLst>
                                      </p:cBhvr>
                                      <p:tavLst>
                                        <p:tav tm="0">
                                          <p:val>
                                            <p:strVal val="#ppt_y+#ppt_h*1.125000"/>
                                          </p:val>
                                        </p:tav>
                                        <p:tav tm="100000">
                                          <p:val>
                                            <p:strVal val="#ppt_y"/>
                                          </p:val>
                                        </p:tav>
                                      </p:tavLst>
                                    </p:anim>
                                    <p:animEffect transition="in" filter="wipe(up)">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518147"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92163"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5"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A671B49C-C923-F94F-927D-126B25DD1965}"/>
              </a:ext>
            </a:extLst>
          </p:cNvPr>
          <p:cNvPicPr>
            <a:picLocks noChangeAspect="1"/>
          </p:cNvPicPr>
          <p:nvPr/>
        </p:nvPicPr>
        <p:blipFill>
          <a:blip r:embed="rId5"/>
          <a:stretch>
            <a:fillRect/>
          </a:stretch>
        </p:blipFill>
        <p:spPr>
          <a:xfrm>
            <a:off x="2058098" y="1600644"/>
            <a:ext cx="2024253" cy="1554861"/>
          </a:xfrm>
          <a:prstGeom prst="rect">
            <a:avLst/>
          </a:prstGeom>
        </p:spPr>
      </p:pic>
      <p:pic>
        <p:nvPicPr>
          <p:cNvPr id="34" name="Picture 33">
            <a:extLst>
              <a:ext uri="{FF2B5EF4-FFF2-40B4-BE49-F238E27FC236}">
                <a16:creationId xmlns:a16="http://schemas.microsoft.com/office/drawing/2014/main" id="{9A1AD2D7-BBE4-E84D-9264-33A67E0A59F2}"/>
              </a:ext>
            </a:extLst>
          </p:cNvPr>
          <p:cNvPicPr>
            <a:picLocks noChangeAspect="1"/>
          </p:cNvPicPr>
          <p:nvPr/>
        </p:nvPicPr>
        <p:blipFill>
          <a:blip r:embed="rId6"/>
          <a:stretch>
            <a:fillRect/>
          </a:stretch>
        </p:blipFill>
        <p:spPr>
          <a:xfrm>
            <a:off x="153098" y="2515489"/>
            <a:ext cx="2024253" cy="1554861"/>
          </a:xfrm>
          <a:prstGeom prst="rect">
            <a:avLst/>
          </a:prstGeom>
        </p:spPr>
      </p:pic>
      <p:pic>
        <p:nvPicPr>
          <p:cNvPr id="35" name="Picture 34">
            <a:extLst>
              <a:ext uri="{FF2B5EF4-FFF2-40B4-BE49-F238E27FC236}">
                <a16:creationId xmlns:a16="http://schemas.microsoft.com/office/drawing/2014/main" id="{A3E3743C-7C6B-5946-AE23-CE1CD8783DD7}"/>
              </a:ext>
            </a:extLst>
          </p:cNvPr>
          <p:cNvPicPr>
            <a:picLocks noChangeAspect="1"/>
          </p:cNvPicPr>
          <p:nvPr/>
        </p:nvPicPr>
        <p:blipFill>
          <a:blip r:embed="rId7"/>
          <a:stretch>
            <a:fillRect/>
          </a:stretch>
        </p:blipFill>
        <p:spPr>
          <a:xfrm>
            <a:off x="153098" y="4191000"/>
            <a:ext cx="2024253" cy="1554861"/>
          </a:xfrm>
          <a:prstGeom prst="rect">
            <a:avLst/>
          </a:prstGeom>
        </p:spPr>
      </p:pic>
      <p:pic>
        <p:nvPicPr>
          <p:cNvPr id="36" name="Picture 35">
            <a:extLst>
              <a:ext uri="{FF2B5EF4-FFF2-40B4-BE49-F238E27FC236}">
                <a16:creationId xmlns:a16="http://schemas.microsoft.com/office/drawing/2014/main" id="{80F0D257-FF43-FA43-B2A5-B7DA4A5A1A5F}"/>
              </a:ext>
            </a:extLst>
          </p:cNvPr>
          <p:cNvPicPr>
            <a:picLocks noChangeAspect="1"/>
          </p:cNvPicPr>
          <p:nvPr/>
        </p:nvPicPr>
        <p:blipFill>
          <a:blip r:embed="rId8"/>
          <a:stretch>
            <a:fillRect/>
          </a:stretch>
        </p:blipFill>
        <p:spPr>
          <a:xfrm>
            <a:off x="2057400" y="5182044"/>
            <a:ext cx="2024253" cy="1554861"/>
          </a:xfrm>
          <a:prstGeom prst="rect">
            <a:avLst/>
          </a:prstGeom>
        </p:spPr>
      </p:pic>
      <p:pic>
        <p:nvPicPr>
          <p:cNvPr id="37" name="Picture 36">
            <a:extLst>
              <a:ext uri="{FF2B5EF4-FFF2-40B4-BE49-F238E27FC236}">
                <a16:creationId xmlns:a16="http://schemas.microsoft.com/office/drawing/2014/main" id="{2C4AC11A-83A2-714B-B2EE-AC334185105A}"/>
              </a:ext>
            </a:extLst>
          </p:cNvPr>
          <p:cNvPicPr>
            <a:picLocks noChangeAspect="1"/>
          </p:cNvPicPr>
          <p:nvPr/>
        </p:nvPicPr>
        <p:blipFill>
          <a:blip r:embed="rId9"/>
          <a:stretch>
            <a:fillRect/>
          </a:stretch>
        </p:blipFill>
        <p:spPr>
          <a:xfrm>
            <a:off x="5106797" y="5182044"/>
            <a:ext cx="2024253" cy="1554861"/>
          </a:xfrm>
          <a:prstGeom prst="rect">
            <a:avLst/>
          </a:prstGeom>
        </p:spPr>
      </p:pic>
      <p:pic>
        <p:nvPicPr>
          <p:cNvPr id="38" name="Picture 37">
            <a:extLst>
              <a:ext uri="{FF2B5EF4-FFF2-40B4-BE49-F238E27FC236}">
                <a16:creationId xmlns:a16="http://schemas.microsoft.com/office/drawing/2014/main" id="{46F632DA-B6ED-1E4E-B9D6-83DAA4205024}"/>
              </a:ext>
            </a:extLst>
          </p:cNvPr>
          <p:cNvPicPr>
            <a:picLocks noChangeAspect="1"/>
          </p:cNvPicPr>
          <p:nvPr/>
        </p:nvPicPr>
        <p:blipFill>
          <a:blip r:embed="rId10"/>
          <a:stretch>
            <a:fillRect/>
          </a:stretch>
        </p:blipFill>
        <p:spPr>
          <a:xfrm>
            <a:off x="7010400" y="4190999"/>
            <a:ext cx="2024253" cy="1554861"/>
          </a:xfrm>
          <a:prstGeom prst="rect">
            <a:avLst/>
          </a:prstGeom>
        </p:spPr>
      </p:pic>
      <p:pic>
        <p:nvPicPr>
          <p:cNvPr id="39" name="Picture 38">
            <a:extLst>
              <a:ext uri="{FF2B5EF4-FFF2-40B4-BE49-F238E27FC236}">
                <a16:creationId xmlns:a16="http://schemas.microsoft.com/office/drawing/2014/main" id="{878C4892-357F-8741-BCA4-D898717B8DE6}"/>
              </a:ext>
            </a:extLst>
          </p:cNvPr>
          <p:cNvPicPr>
            <a:picLocks noChangeAspect="1"/>
          </p:cNvPicPr>
          <p:nvPr/>
        </p:nvPicPr>
        <p:blipFill>
          <a:blip r:embed="rId11"/>
          <a:stretch>
            <a:fillRect/>
          </a:stretch>
        </p:blipFill>
        <p:spPr>
          <a:xfrm>
            <a:off x="7010399" y="2515489"/>
            <a:ext cx="2024253" cy="1554861"/>
          </a:xfrm>
          <a:prstGeom prst="rect">
            <a:avLst/>
          </a:prstGeom>
        </p:spPr>
      </p:pic>
      <p:pic>
        <p:nvPicPr>
          <p:cNvPr id="40" name="Picture 39">
            <a:extLst>
              <a:ext uri="{FF2B5EF4-FFF2-40B4-BE49-F238E27FC236}">
                <a16:creationId xmlns:a16="http://schemas.microsoft.com/office/drawing/2014/main" id="{58852636-EBF4-344A-AA09-C554689F5F6D}"/>
              </a:ext>
            </a:extLst>
          </p:cNvPr>
          <p:cNvPicPr>
            <a:picLocks noChangeAspect="1"/>
          </p:cNvPicPr>
          <p:nvPr/>
        </p:nvPicPr>
        <p:blipFill>
          <a:blip r:embed="rId12"/>
          <a:stretch>
            <a:fillRect/>
          </a:stretch>
        </p:blipFill>
        <p:spPr>
          <a:xfrm>
            <a:off x="5105399" y="1600644"/>
            <a:ext cx="2024253" cy="1554861"/>
          </a:xfrm>
          <a:prstGeom prst="rect">
            <a:avLst/>
          </a:prstGeom>
        </p:spPr>
      </p:pic>
      <p:pic>
        <p:nvPicPr>
          <p:cNvPr id="41" name="Picture 40">
            <a:extLst>
              <a:ext uri="{FF2B5EF4-FFF2-40B4-BE49-F238E27FC236}">
                <a16:creationId xmlns:a16="http://schemas.microsoft.com/office/drawing/2014/main" id="{C4E97E1B-908C-2847-A369-14CEE8501911}"/>
              </a:ext>
            </a:extLst>
          </p:cNvPr>
          <p:cNvPicPr>
            <a:picLocks noChangeAspect="1"/>
          </p:cNvPicPr>
          <p:nvPr/>
        </p:nvPicPr>
        <p:blipFill>
          <a:blip r:embed="rId13"/>
          <a:stretch>
            <a:fillRect/>
          </a:stretch>
        </p:blipFill>
        <p:spPr>
          <a:xfrm>
            <a:off x="3201162" y="3199956"/>
            <a:ext cx="2694813" cy="17895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pPr eaLnBrk="1" hangingPunct="1">
              <a:defRPr/>
            </a:pPr>
            <a:r>
              <a:rPr lang="en-US" altLang="x-none"/>
              <a:t>Stevie and Sarah</a:t>
            </a:r>
          </a:p>
        </p:txBody>
      </p:sp>
      <p:sp>
        <p:nvSpPr>
          <p:cNvPr id="438275"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12291"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9" name="AutoShape 7"/>
          <p:cNvSpPr>
            <a:spLocks noChangeArrowheads="1"/>
          </p:cNvSpPr>
          <p:nvPr/>
        </p:nvSpPr>
        <p:spPr bwMode="auto">
          <a:xfrm flipH="1">
            <a:off x="4038600" y="3153846"/>
            <a:ext cx="2514600" cy="578882"/>
          </a:xfrm>
          <a:prstGeom prst="wedgeRoundRectCallout">
            <a:avLst>
              <a:gd name="adj1" fmla="val -40218"/>
              <a:gd name="adj2" fmla="val 87148"/>
              <a:gd name="adj3" fmla="val 16667"/>
            </a:avLst>
          </a:prstGeom>
          <a:solidFill>
            <a:srgbClr val="FCFBB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defRPr/>
            </a:pPr>
            <a:r>
              <a:rPr lang="en-US" altLang="x-none" sz="1400" dirty="0"/>
              <a:t>Karen said the promise she and Terry made is forever and ever!</a:t>
            </a:r>
          </a:p>
        </p:txBody>
      </p:sp>
      <p:pic>
        <p:nvPicPr>
          <p:cNvPr id="12293" name="Picture 13"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4" descr="Sara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038600"/>
            <a:ext cx="14605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5" descr="Stev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038600"/>
            <a:ext cx="143668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6" descr="E1-EngagementRing(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8788" y="5638800"/>
            <a:ext cx="106997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38279"/>
                                        </p:tgtEl>
                                        <p:attrNameLst>
                                          <p:attrName>style.visibility</p:attrName>
                                        </p:attrNameLst>
                                      </p:cBhvr>
                                      <p:to>
                                        <p:strVal val="visible"/>
                                      </p:to>
                                    </p:set>
                                    <p:anim calcmode="lin" valueType="num">
                                      <p:cBhvr>
                                        <p:cTn id="7" dur="1000" fill="hold"/>
                                        <p:tgtEl>
                                          <p:spTgt spid="438279"/>
                                        </p:tgtEl>
                                        <p:attrNameLst>
                                          <p:attrName>ppt_w</p:attrName>
                                        </p:attrNameLst>
                                      </p:cBhvr>
                                      <p:tavLst>
                                        <p:tav tm="0">
                                          <p:val>
                                            <p:fltVal val="0"/>
                                          </p:val>
                                        </p:tav>
                                        <p:tav tm="100000">
                                          <p:val>
                                            <p:strVal val="#ppt_w"/>
                                          </p:val>
                                        </p:tav>
                                      </p:tavLst>
                                    </p:anim>
                                    <p:anim calcmode="lin" valueType="num">
                                      <p:cBhvr>
                                        <p:cTn id="8" dur="1000" fill="hold"/>
                                        <p:tgtEl>
                                          <p:spTgt spid="4382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BAC637-1F05-A648-8AA0-E3B46CA88D7C}"/>
              </a:ext>
            </a:extLst>
          </p:cNvPr>
          <p:cNvPicPr>
            <a:picLocks noChangeAspect="1"/>
          </p:cNvPicPr>
          <p:nvPr/>
        </p:nvPicPr>
        <p:blipFill>
          <a:blip r:embed="rId3"/>
          <a:stretch>
            <a:fillRect/>
          </a:stretch>
        </p:blipFill>
        <p:spPr>
          <a:xfrm>
            <a:off x="2082882" y="2155093"/>
            <a:ext cx="1349502" cy="1036574"/>
          </a:xfrm>
          <a:prstGeom prst="rect">
            <a:avLst/>
          </a:prstGeom>
        </p:spPr>
      </p:pic>
      <p:sp>
        <p:nvSpPr>
          <p:cNvPr id="520194"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520195"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94211" name="Picture 4" descr="CM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5" descr="Ecv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208" name="AutoShape 16"/>
          <p:cNvSpPr>
            <a:spLocks noChangeArrowheads="1"/>
          </p:cNvSpPr>
          <p:nvPr/>
        </p:nvSpPr>
        <p:spPr bwMode="auto">
          <a:xfrm>
            <a:off x="914400" y="2971800"/>
            <a:ext cx="7467600" cy="2133600"/>
          </a:xfrm>
          <a:prstGeom prst="horizontalScroll">
            <a:avLst>
              <a:gd name="adj" fmla="val 12500"/>
            </a:avLst>
          </a:prstGeom>
          <a:solidFill>
            <a:srgbClr val="E3DAAA"/>
          </a:solidFill>
          <a:ln w="9525">
            <a:solidFill>
              <a:schemeClr val="tx1"/>
            </a:solidFill>
            <a:round/>
            <a:headEnd/>
            <a:tailEnd/>
          </a:ln>
          <a:effectLst>
            <a:outerShdw blurRad="63500" dist="107763" dir="2700000" algn="ctr" rotWithShape="0">
              <a:schemeClr val="bg2">
                <a:alpha val="74997"/>
              </a:schemeClr>
            </a:outerShdw>
          </a:effectLst>
        </p:spPr>
        <p:txBody>
          <a:bodyPr anchor="ctr"/>
          <a:lstStyle/>
          <a:p>
            <a:pPr algn="ctr">
              <a:defRPr/>
            </a:pPr>
            <a:r>
              <a:rPr lang="en-US" altLang="x-none" i="1" dirty="0"/>
              <a:t>Christ died for our sins according to the Scriptures, … He was buried, … [and] He was raised on the third day according to the Scriptures (I Corinthians 15:3-4).</a:t>
            </a:r>
            <a:endParaRPr lang="en-US" altLang="x-none" sz="1800"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0208"/>
                                        </p:tgtEl>
                                        <p:attrNameLst>
                                          <p:attrName>style.visibility</p:attrName>
                                        </p:attrNameLst>
                                      </p:cBhvr>
                                      <p:to>
                                        <p:strVal val="visible"/>
                                      </p:to>
                                    </p:set>
                                    <p:animEffect transition="in" filter="wipe(left)">
                                      <p:cBhvr>
                                        <p:cTn id="7" dur="1000"/>
                                        <p:tgtEl>
                                          <p:spTgt spid="520208"/>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p:tgtEl>
                                          <p:spTgt spid="10"/>
                                        </p:tgtEl>
                                        <p:attrNameLst>
                                          <p:attrName>ppt_y</p:attrName>
                                        </p:attrNameLst>
                                      </p:cBhvr>
                                      <p:tavLst>
                                        <p:tav tm="0">
                                          <p:val>
                                            <p:strVal val="#ppt_y+#ppt_h*1.125000"/>
                                          </p:val>
                                        </p:tav>
                                        <p:tav tm="100000">
                                          <p:val>
                                            <p:strVal val="#ppt_y"/>
                                          </p:val>
                                        </p:tav>
                                      </p:tavLst>
                                    </p:anim>
                                    <p:animEffect transition="in" filter="wipe(up)">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20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26CC3CE-CA58-A443-9300-455B933F0E5B}"/>
              </a:ext>
            </a:extLst>
          </p:cNvPr>
          <p:cNvPicPr>
            <a:picLocks noChangeAspect="1"/>
          </p:cNvPicPr>
          <p:nvPr/>
        </p:nvPicPr>
        <p:blipFill>
          <a:blip r:embed="rId3"/>
          <a:stretch>
            <a:fillRect/>
          </a:stretch>
        </p:blipFill>
        <p:spPr>
          <a:xfrm>
            <a:off x="2080161" y="1981200"/>
            <a:ext cx="1349502" cy="1036574"/>
          </a:xfrm>
          <a:prstGeom prst="rect">
            <a:avLst/>
          </a:prstGeom>
        </p:spPr>
      </p:pic>
      <p:sp>
        <p:nvSpPr>
          <p:cNvPr id="532482" name="Rectangle 2"/>
          <p:cNvSpPr>
            <a:spLocks noGrp="1" noChangeArrowheads="1"/>
          </p:cNvSpPr>
          <p:nvPr>
            <p:ph type="title"/>
          </p:nvPr>
        </p:nvSpPr>
        <p:spPr>
          <a:xfrm>
            <a:off x="381000" y="609600"/>
            <a:ext cx="8382000" cy="1143000"/>
          </a:xfrm>
        </p:spPr>
        <p:txBody>
          <a:bodyPr/>
          <a:lstStyle/>
          <a:p>
            <a:pPr eaLnBrk="1" hangingPunct="1">
              <a:defRPr/>
            </a:pPr>
            <a:r>
              <a:rPr lang="en-US" altLang="x-none">
                <a:sym typeface="Webdings" charset="2"/>
              </a:rPr>
              <a:t>Bible Lesson</a:t>
            </a:r>
          </a:p>
        </p:txBody>
      </p:sp>
      <p:sp>
        <p:nvSpPr>
          <p:cNvPr id="532483"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96259" name="Picture 4" descr="CM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5" descr="Ecv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88" name="AutoShape 8"/>
          <p:cNvSpPr>
            <a:spLocks noChangeArrowheads="1"/>
          </p:cNvSpPr>
          <p:nvPr/>
        </p:nvSpPr>
        <p:spPr bwMode="auto">
          <a:xfrm>
            <a:off x="1524000" y="2743200"/>
            <a:ext cx="6172200" cy="2590800"/>
          </a:xfrm>
          <a:prstGeom prst="horizontalScroll">
            <a:avLst>
              <a:gd name="adj" fmla="val 12500"/>
            </a:avLst>
          </a:prstGeom>
          <a:solidFill>
            <a:srgbClr val="E3DAAA"/>
          </a:solidFill>
          <a:ln w="9525">
            <a:solidFill>
              <a:schemeClr val="tx1"/>
            </a:solidFill>
            <a:round/>
            <a:headEnd/>
            <a:tailEnd/>
          </a:ln>
          <a:effectLst>
            <a:outerShdw blurRad="63500" dist="107763" dir="2700000" algn="ctr" rotWithShape="0">
              <a:schemeClr val="bg2">
                <a:alpha val="74997"/>
              </a:schemeClr>
            </a:outerShdw>
          </a:effectLst>
        </p:spPr>
        <p:txBody>
          <a:bodyPr anchor="ctr"/>
          <a:lstStyle/>
          <a:p>
            <a:pPr algn="ctr">
              <a:defRPr/>
            </a:pPr>
            <a:r>
              <a:rPr lang="en-US" altLang="x-none" i="1" dirty="0"/>
              <a:t>Consider Abraham: “He believed God and it was credited to him as righteousness.” Understand, then, that those who believe are children of Abraham (Galatians 3:6-7).</a:t>
            </a:r>
            <a:endParaRPr lang="en-US" altLang="x-none" sz="1800"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32488"/>
                                        </p:tgtEl>
                                        <p:attrNameLst>
                                          <p:attrName>style.visibility</p:attrName>
                                        </p:attrNameLst>
                                      </p:cBhvr>
                                      <p:to>
                                        <p:strVal val="visible"/>
                                      </p:to>
                                    </p:set>
                                    <p:animEffect transition="in" filter="wipe(left)">
                                      <p:cBhvr>
                                        <p:cTn id="7" dur="1000"/>
                                        <p:tgtEl>
                                          <p:spTgt spid="532488"/>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p:tgtEl>
                                          <p:spTgt spid="10"/>
                                        </p:tgtEl>
                                        <p:attrNameLst>
                                          <p:attrName>ppt_y</p:attrName>
                                        </p:attrNameLst>
                                      </p:cBhvr>
                                      <p:tavLst>
                                        <p:tav tm="0">
                                          <p:val>
                                            <p:strVal val="#ppt_y+#ppt_h*1.125000"/>
                                          </p:val>
                                        </p:tav>
                                        <p:tav tm="100000">
                                          <p:val>
                                            <p:strVal val="#ppt_y"/>
                                          </p:val>
                                        </p:tav>
                                      </p:tavLst>
                                    </p:anim>
                                    <p:animEffect transition="in" filter="wipe(up)">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p:txBody>
          <a:bodyPr/>
          <a:lstStyle/>
          <a:p>
            <a:pPr eaLnBrk="1" hangingPunct="1">
              <a:defRPr/>
            </a:pPr>
            <a:r>
              <a:rPr lang="en-US" altLang="x-none">
                <a:sym typeface="Webdings" charset="2"/>
              </a:rPr>
              <a:t>Review Game</a:t>
            </a:r>
            <a:endParaRPr lang="en-US" altLang="x-none"/>
          </a:p>
        </p:txBody>
      </p:sp>
      <p:pic>
        <p:nvPicPr>
          <p:cNvPr id="98306"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8" name="Rectangle 6"/>
          <p:cNvSpPr>
            <a:spLocks noChangeArrowheads="1"/>
          </p:cNvSpPr>
          <p:nvPr/>
        </p:nvSpPr>
        <p:spPr bwMode="auto">
          <a:xfrm>
            <a:off x="685800" y="1828800"/>
            <a:ext cx="7772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460375" indent="-460375">
              <a:spcBef>
                <a:spcPct val="20000"/>
              </a:spcBef>
              <a:buChar char="•"/>
              <a:defRPr sz="3200">
                <a:solidFill>
                  <a:schemeClr val="tx1"/>
                </a:solidFill>
                <a:latin typeface="Times" charset="0"/>
              </a:defRPr>
            </a:lvl1pPr>
            <a:lvl2pPr marL="915988" indent="4763">
              <a:spcBef>
                <a:spcPct val="20000"/>
              </a:spcBef>
              <a:buChar char="–"/>
              <a:defRPr sz="2800">
                <a:solidFill>
                  <a:schemeClr val="tx1"/>
                </a:solidFill>
                <a:latin typeface="Times" charset="0"/>
              </a:defRPr>
            </a:lvl2pPr>
            <a:lvl3pPr marL="1319213" indent="-228600">
              <a:spcBef>
                <a:spcPct val="20000"/>
              </a:spcBef>
              <a:buChar char="•"/>
              <a:defRPr sz="2400">
                <a:solidFill>
                  <a:schemeClr val="tx1"/>
                </a:solidFill>
                <a:latin typeface="Times" charset="0"/>
              </a:defRPr>
            </a:lvl3pPr>
            <a:lvl4pPr marL="1662113"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fontAlgn="base">
              <a:spcBef>
                <a:spcPct val="20000"/>
              </a:spcBef>
              <a:spcAft>
                <a:spcPct val="0"/>
              </a:spcAft>
              <a:buChar char="»"/>
              <a:defRPr sz="2000">
                <a:solidFill>
                  <a:schemeClr val="tx1"/>
                </a:solidFill>
                <a:latin typeface="Times" charset="0"/>
              </a:defRPr>
            </a:lvl6pPr>
            <a:lvl7pPr marL="2971800" indent="-228600" fontAlgn="base">
              <a:spcBef>
                <a:spcPct val="20000"/>
              </a:spcBef>
              <a:spcAft>
                <a:spcPct val="0"/>
              </a:spcAft>
              <a:buChar char="»"/>
              <a:defRPr sz="2000">
                <a:solidFill>
                  <a:schemeClr val="tx1"/>
                </a:solidFill>
                <a:latin typeface="Times" charset="0"/>
              </a:defRPr>
            </a:lvl7pPr>
            <a:lvl8pPr marL="3429000" indent="-228600" fontAlgn="base">
              <a:spcBef>
                <a:spcPct val="20000"/>
              </a:spcBef>
              <a:spcAft>
                <a:spcPct val="0"/>
              </a:spcAft>
              <a:buChar char="»"/>
              <a:defRPr sz="2000">
                <a:solidFill>
                  <a:schemeClr val="tx1"/>
                </a:solidFill>
                <a:latin typeface="Times" charset="0"/>
              </a:defRPr>
            </a:lvl8pPr>
            <a:lvl9pPr marL="3886200" indent="-228600" fontAlgn="base">
              <a:spcBef>
                <a:spcPct val="20000"/>
              </a:spcBef>
              <a:spcAft>
                <a:spcPct val="0"/>
              </a:spcAft>
              <a:buChar char="»"/>
              <a:defRPr sz="2000">
                <a:solidFill>
                  <a:schemeClr val="tx1"/>
                </a:solidFill>
                <a:latin typeface="Times" charset="0"/>
              </a:defRPr>
            </a:lvl9pPr>
          </a:lstStyle>
          <a:p>
            <a:pPr eaLnBrk="1" hangingPunct="1">
              <a:buFontTx/>
              <a:buNone/>
              <a:defRPr/>
            </a:pPr>
            <a:r>
              <a:rPr lang="en-US" altLang="x-none" sz="2800" dirty="0"/>
              <a:t>1.	Why did God make covenants with His people?</a:t>
            </a:r>
          </a:p>
          <a:p>
            <a:pPr lvl="1" eaLnBrk="1" hangingPunct="1">
              <a:buFontTx/>
              <a:buNone/>
              <a:defRPr/>
            </a:pPr>
            <a:r>
              <a:rPr lang="en-US" altLang="x-none" i="1" dirty="0">
                <a:solidFill>
                  <a:srgbClr val="E614CD"/>
                </a:solidFill>
              </a:rPr>
              <a:t>God’s eternal plan is to reveal Himself to us through His covenant promises.</a:t>
            </a:r>
            <a:endParaRPr lang="en-US" altLang="x-none" dirty="0"/>
          </a:p>
          <a:p>
            <a:pPr eaLnBrk="1" hangingPunct="1">
              <a:buFontTx/>
              <a:buNone/>
              <a:defRPr/>
            </a:pPr>
            <a:r>
              <a:rPr lang="en-US" altLang="x-none" sz="2800" dirty="0"/>
              <a:t>2.	Recite Jeremiah 32:38-39.</a:t>
            </a:r>
          </a:p>
          <a:p>
            <a:pPr lvl="1" eaLnBrk="1" hangingPunct="1">
              <a:buFontTx/>
              <a:buNone/>
              <a:defRPr/>
            </a:pPr>
            <a:r>
              <a:rPr lang="en-US" altLang="x-none" i="1" dirty="0">
                <a:solidFill>
                  <a:srgbClr val="E718CF"/>
                </a:solidFill>
              </a:rPr>
              <a:t>Jeremiah 32:38-39, “They will be My people, and I will be their God. I will give them singleness of heart and action, so that they will always fear Me for their own good and the good of their children after them,” Jeremiah 32:38-39.</a:t>
            </a:r>
          </a:p>
        </p:txBody>
      </p:sp>
      <p:sp>
        <p:nvSpPr>
          <p:cNvPr id="376843" name="Rectangle 11"/>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98309" name="Picture 12"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6838">
                                            <p:txEl>
                                              <p:pRg st="0" end="0"/>
                                            </p:txEl>
                                          </p:spTgt>
                                        </p:tgtEl>
                                        <p:attrNameLst>
                                          <p:attrName>style.visibility</p:attrName>
                                        </p:attrNameLst>
                                      </p:cBhvr>
                                      <p:to>
                                        <p:strVal val="visible"/>
                                      </p:to>
                                    </p:set>
                                    <p:animEffect transition="in" filter="wipe(left)">
                                      <p:cBhvr>
                                        <p:cTn id="7" dur="1000"/>
                                        <p:tgtEl>
                                          <p:spTgt spid="3768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6838">
                                            <p:txEl>
                                              <p:pRg st="1" end="1"/>
                                            </p:txEl>
                                          </p:spTgt>
                                        </p:tgtEl>
                                        <p:attrNameLst>
                                          <p:attrName>style.visibility</p:attrName>
                                        </p:attrNameLst>
                                      </p:cBhvr>
                                      <p:to>
                                        <p:strVal val="visible"/>
                                      </p:to>
                                    </p:set>
                                    <p:animEffect transition="in" filter="wipe(left)">
                                      <p:cBhvr>
                                        <p:cTn id="12" dur="1000"/>
                                        <p:tgtEl>
                                          <p:spTgt spid="3768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6838">
                                            <p:txEl>
                                              <p:pRg st="2" end="2"/>
                                            </p:txEl>
                                          </p:spTgt>
                                        </p:tgtEl>
                                        <p:attrNameLst>
                                          <p:attrName>style.visibility</p:attrName>
                                        </p:attrNameLst>
                                      </p:cBhvr>
                                      <p:to>
                                        <p:strVal val="visible"/>
                                      </p:to>
                                    </p:set>
                                    <p:animEffect transition="in" filter="wipe(left)">
                                      <p:cBhvr>
                                        <p:cTn id="17" dur="1000"/>
                                        <p:tgtEl>
                                          <p:spTgt spid="37683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76838">
                                            <p:txEl>
                                              <p:pRg st="3" end="3"/>
                                            </p:txEl>
                                          </p:spTgt>
                                        </p:tgtEl>
                                        <p:attrNameLst>
                                          <p:attrName>style.visibility</p:attrName>
                                        </p:attrNameLst>
                                      </p:cBhvr>
                                      <p:to>
                                        <p:strVal val="visible"/>
                                      </p:to>
                                    </p:set>
                                    <p:animEffect transition="in" filter="wipe(left)">
                                      <p:cBhvr>
                                        <p:cTn id="22" dur="1000"/>
                                        <p:tgtEl>
                                          <p:spTgt spid="3768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38" grpId="0" build="p" bldLvl="3"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p:txBody>
          <a:bodyPr/>
          <a:lstStyle/>
          <a:p>
            <a:pPr eaLnBrk="1" hangingPunct="1">
              <a:defRPr/>
            </a:pPr>
            <a:r>
              <a:rPr lang="en-US" altLang="x-none">
                <a:sym typeface="Webdings" charset="2"/>
              </a:rPr>
              <a:t>Review Game</a:t>
            </a:r>
            <a:endParaRPr lang="en-US" altLang="x-none"/>
          </a:p>
        </p:txBody>
      </p:sp>
      <p:pic>
        <p:nvPicPr>
          <p:cNvPr id="100354" name="Picture 3"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4" name="Rectangle 4"/>
          <p:cNvSpPr>
            <a:spLocks noChangeArrowheads="1"/>
          </p:cNvSpPr>
          <p:nvPr/>
        </p:nvSpPr>
        <p:spPr bwMode="auto">
          <a:xfrm>
            <a:off x="685800" y="1828800"/>
            <a:ext cx="8077200" cy="472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460375" indent="-460375">
              <a:spcBef>
                <a:spcPct val="20000"/>
              </a:spcBef>
              <a:buChar char="•"/>
              <a:defRPr sz="3200">
                <a:solidFill>
                  <a:schemeClr val="tx1"/>
                </a:solidFill>
                <a:latin typeface="Times" charset="0"/>
              </a:defRPr>
            </a:lvl1pPr>
            <a:lvl2pPr marL="915988" indent="4763">
              <a:spcBef>
                <a:spcPct val="20000"/>
              </a:spcBef>
              <a:buChar char="–"/>
              <a:defRPr sz="2800">
                <a:solidFill>
                  <a:schemeClr val="tx1"/>
                </a:solidFill>
                <a:latin typeface="Times" charset="0"/>
              </a:defRPr>
            </a:lvl2pPr>
            <a:lvl3pPr marL="1319213" indent="-228600">
              <a:spcBef>
                <a:spcPct val="20000"/>
              </a:spcBef>
              <a:buChar char="•"/>
              <a:defRPr sz="2400">
                <a:solidFill>
                  <a:schemeClr val="tx1"/>
                </a:solidFill>
                <a:latin typeface="Times" charset="0"/>
              </a:defRPr>
            </a:lvl3pPr>
            <a:lvl4pPr marL="1662113"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fontAlgn="base">
              <a:spcBef>
                <a:spcPct val="20000"/>
              </a:spcBef>
              <a:spcAft>
                <a:spcPct val="0"/>
              </a:spcAft>
              <a:buChar char="»"/>
              <a:defRPr sz="2000">
                <a:solidFill>
                  <a:schemeClr val="tx1"/>
                </a:solidFill>
                <a:latin typeface="Times" charset="0"/>
              </a:defRPr>
            </a:lvl6pPr>
            <a:lvl7pPr marL="2971800" indent="-228600" fontAlgn="base">
              <a:spcBef>
                <a:spcPct val="20000"/>
              </a:spcBef>
              <a:spcAft>
                <a:spcPct val="0"/>
              </a:spcAft>
              <a:buChar char="»"/>
              <a:defRPr sz="2000">
                <a:solidFill>
                  <a:schemeClr val="tx1"/>
                </a:solidFill>
                <a:latin typeface="Times" charset="0"/>
              </a:defRPr>
            </a:lvl7pPr>
            <a:lvl8pPr marL="3429000" indent="-228600" fontAlgn="base">
              <a:spcBef>
                <a:spcPct val="20000"/>
              </a:spcBef>
              <a:spcAft>
                <a:spcPct val="0"/>
              </a:spcAft>
              <a:buChar char="»"/>
              <a:defRPr sz="2000">
                <a:solidFill>
                  <a:schemeClr val="tx1"/>
                </a:solidFill>
                <a:latin typeface="Times" charset="0"/>
              </a:defRPr>
            </a:lvl8pPr>
            <a:lvl9pPr marL="3886200" indent="-228600" fontAlgn="base">
              <a:spcBef>
                <a:spcPct val="20000"/>
              </a:spcBef>
              <a:spcAft>
                <a:spcPct val="0"/>
              </a:spcAft>
              <a:buChar char="»"/>
              <a:defRPr sz="2000">
                <a:solidFill>
                  <a:schemeClr val="tx1"/>
                </a:solidFill>
                <a:latin typeface="Times" charset="0"/>
              </a:defRPr>
            </a:lvl9pPr>
          </a:lstStyle>
          <a:p>
            <a:pPr eaLnBrk="1" hangingPunct="1">
              <a:buFontTx/>
              <a:buNone/>
              <a:defRPr/>
            </a:pPr>
            <a:r>
              <a:rPr lang="en-US" altLang="x-none" sz="2800" dirty="0"/>
              <a:t>3.	Why was it necessary for God to reveal Himself? </a:t>
            </a:r>
          </a:p>
          <a:p>
            <a:pPr lvl="1" eaLnBrk="1" hangingPunct="1">
              <a:buFontTx/>
              <a:buNone/>
              <a:defRPr/>
            </a:pPr>
            <a:r>
              <a:rPr lang="en-US" altLang="x-none" i="1" dirty="0">
                <a:solidFill>
                  <a:srgbClr val="E614CD"/>
                </a:solidFill>
              </a:rPr>
              <a:t>Because of sin, man could not know God.</a:t>
            </a:r>
            <a:endParaRPr lang="en-US" altLang="x-none" dirty="0"/>
          </a:p>
          <a:p>
            <a:pPr eaLnBrk="1" hangingPunct="1">
              <a:buFontTx/>
              <a:buNone/>
              <a:defRPr/>
            </a:pPr>
            <a:r>
              <a:rPr lang="en-US" altLang="x-none" sz="2800" dirty="0"/>
              <a:t>4.	What did God promise Abraham?</a:t>
            </a:r>
          </a:p>
          <a:p>
            <a:pPr lvl="1" eaLnBrk="1" hangingPunct="1">
              <a:buFontTx/>
              <a:buNone/>
              <a:defRPr/>
            </a:pPr>
            <a:r>
              <a:rPr lang="en-US" altLang="x-none" i="1" dirty="0">
                <a:solidFill>
                  <a:srgbClr val="E718CF"/>
                </a:solidFill>
              </a:rPr>
              <a:t>He promised him land and descendants.</a:t>
            </a:r>
            <a:endParaRPr lang="en-US" altLang="x-none" dirty="0"/>
          </a:p>
          <a:p>
            <a:pPr eaLnBrk="1" hangingPunct="1">
              <a:buFontTx/>
              <a:buNone/>
              <a:defRPr/>
            </a:pPr>
            <a:r>
              <a:rPr lang="en-US" altLang="x-none" sz="2800" dirty="0"/>
              <a:t>5.	What does our memory verse say God will give to His people?</a:t>
            </a:r>
          </a:p>
          <a:p>
            <a:pPr lvl="1" eaLnBrk="1" hangingPunct="1">
              <a:buFontTx/>
              <a:buNone/>
              <a:defRPr/>
            </a:pPr>
            <a:r>
              <a:rPr lang="en-US" altLang="x-none" i="1" dirty="0">
                <a:solidFill>
                  <a:srgbClr val="E718CF"/>
                </a:solidFill>
              </a:rPr>
              <a:t>“Singleness of heart and action”</a:t>
            </a:r>
          </a:p>
        </p:txBody>
      </p:sp>
      <p:sp>
        <p:nvSpPr>
          <p:cNvPr id="430085" name="Rectangle 5"/>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100357" name="Picture 6"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0084">
                                            <p:txEl>
                                              <p:pRg st="0" end="0"/>
                                            </p:txEl>
                                          </p:spTgt>
                                        </p:tgtEl>
                                        <p:attrNameLst>
                                          <p:attrName>style.visibility</p:attrName>
                                        </p:attrNameLst>
                                      </p:cBhvr>
                                      <p:to>
                                        <p:strVal val="visible"/>
                                      </p:to>
                                    </p:set>
                                    <p:animEffect transition="in" filter="wipe(left)">
                                      <p:cBhvr>
                                        <p:cTn id="7" dur="1000"/>
                                        <p:tgtEl>
                                          <p:spTgt spid="4300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0084">
                                            <p:txEl>
                                              <p:pRg st="1" end="1"/>
                                            </p:txEl>
                                          </p:spTgt>
                                        </p:tgtEl>
                                        <p:attrNameLst>
                                          <p:attrName>style.visibility</p:attrName>
                                        </p:attrNameLst>
                                      </p:cBhvr>
                                      <p:to>
                                        <p:strVal val="visible"/>
                                      </p:to>
                                    </p:set>
                                    <p:animEffect transition="in" filter="wipe(left)">
                                      <p:cBhvr>
                                        <p:cTn id="12" dur="1000"/>
                                        <p:tgtEl>
                                          <p:spTgt spid="43008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0084">
                                            <p:txEl>
                                              <p:pRg st="2" end="2"/>
                                            </p:txEl>
                                          </p:spTgt>
                                        </p:tgtEl>
                                        <p:attrNameLst>
                                          <p:attrName>style.visibility</p:attrName>
                                        </p:attrNameLst>
                                      </p:cBhvr>
                                      <p:to>
                                        <p:strVal val="visible"/>
                                      </p:to>
                                    </p:set>
                                    <p:animEffect transition="in" filter="wipe(left)">
                                      <p:cBhvr>
                                        <p:cTn id="17" dur="1000"/>
                                        <p:tgtEl>
                                          <p:spTgt spid="43008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0084">
                                            <p:txEl>
                                              <p:pRg st="3" end="3"/>
                                            </p:txEl>
                                          </p:spTgt>
                                        </p:tgtEl>
                                        <p:attrNameLst>
                                          <p:attrName>style.visibility</p:attrName>
                                        </p:attrNameLst>
                                      </p:cBhvr>
                                      <p:to>
                                        <p:strVal val="visible"/>
                                      </p:to>
                                    </p:set>
                                    <p:animEffect transition="in" filter="wipe(left)">
                                      <p:cBhvr>
                                        <p:cTn id="22" dur="1000"/>
                                        <p:tgtEl>
                                          <p:spTgt spid="43008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30084">
                                            <p:txEl>
                                              <p:pRg st="4" end="4"/>
                                            </p:txEl>
                                          </p:spTgt>
                                        </p:tgtEl>
                                        <p:attrNameLst>
                                          <p:attrName>style.visibility</p:attrName>
                                        </p:attrNameLst>
                                      </p:cBhvr>
                                      <p:to>
                                        <p:strVal val="visible"/>
                                      </p:to>
                                    </p:set>
                                    <p:animEffect transition="in" filter="wipe(left)">
                                      <p:cBhvr>
                                        <p:cTn id="27" dur="1000"/>
                                        <p:tgtEl>
                                          <p:spTgt spid="43008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30084">
                                            <p:txEl>
                                              <p:pRg st="5" end="5"/>
                                            </p:txEl>
                                          </p:spTgt>
                                        </p:tgtEl>
                                        <p:attrNameLst>
                                          <p:attrName>style.visibility</p:attrName>
                                        </p:attrNameLst>
                                      </p:cBhvr>
                                      <p:to>
                                        <p:strVal val="visible"/>
                                      </p:to>
                                    </p:set>
                                    <p:animEffect transition="in" filter="wipe(left)">
                                      <p:cBhvr>
                                        <p:cTn id="32" dur="1000"/>
                                        <p:tgtEl>
                                          <p:spTgt spid="430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4" grpId="0" build="p" bldLvl="3"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pPr eaLnBrk="1" hangingPunct="1">
              <a:defRPr/>
            </a:pPr>
            <a:r>
              <a:rPr lang="en-US" altLang="x-none">
                <a:sym typeface="Webdings" charset="2"/>
              </a:rPr>
              <a:t>Review Game</a:t>
            </a:r>
            <a:endParaRPr lang="en-US" altLang="x-none"/>
          </a:p>
        </p:txBody>
      </p:sp>
      <p:pic>
        <p:nvPicPr>
          <p:cNvPr id="102402" name="Picture 3"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4660" name="Rectangle 4"/>
          <p:cNvSpPr>
            <a:spLocks noChangeArrowheads="1"/>
          </p:cNvSpPr>
          <p:nvPr/>
        </p:nvSpPr>
        <p:spPr bwMode="auto">
          <a:xfrm>
            <a:off x="685800" y="1828800"/>
            <a:ext cx="7772400" cy="472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460375" indent="-460375">
              <a:spcBef>
                <a:spcPct val="20000"/>
              </a:spcBef>
              <a:buChar char="•"/>
              <a:defRPr sz="3200">
                <a:solidFill>
                  <a:schemeClr val="tx1"/>
                </a:solidFill>
                <a:latin typeface="Times" charset="0"/>
              </a:defRPr>
            </a:lvl1pPr>
            <a:lvl2pPr marL="915988" indent="4763">
              <a:spcBef>
                <a:spcPct val="20000"/>
              </a:spcBef>
              <a:buChar char="–"/>
              <a:defRPr sz="2800">
                <a:solidFill>
                  <a:schemeClr val="tx1"/>
                </a:solidFill>
                <a:latin typeface="Times" charset="0"/>
              </a:defRPr>
            </a:lvl2pPr>
            <a:lvl3pPr marL="1319213" indent="-228600">
              <a:spcBef>
                <a:spcPct val="20000"/>
              </a:spcBef>
              <a:buChar char="•"/>
              <a:defRPr sz="2400">
                <a:solidFill>
                  <a:schemeClr val="tx1"/>
                </a:solidFill>
                <a:latin typeface="Times" charset="0"/>
              </a:defRPr>
            </a:lvl3pPr>
            <a:lvl4pPr marL="1662113"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fontAlgn="base">
              <a:spcBef>
                <a:spcPct val="20000"/>
              </a:spcBef>
              <a:spcAft>
                <a:spcPct val="0"/>
              </a:spcAft>
              <a:buChar char="»"/>
              <a:defRPr sz="2000">
                <a:solidFill>
                  <a:schemeClr val="tx1"/>
                </a:solidFill>
                <a:latin typeface="Times" charset="0"/>
              </a:defRPr>
            </a:lvl6pPr>
            <a:lvl7pPr marL="2971800" indent="-228600" fontAlgn="base">
              <a:spcBef>
                <a:spcPct val="20000"/>
              </a:spcBef>
              <a:spcAft>
                <a:spcPct val="0"/>
              </a:spcAft>
              <a:buChar char="»"/>
              <a:defRPr sz="2000">
                <a:solidFill>
                  <a:schemeClr val="tx1"/>
                </a:solidFill>
                <a:latin typeface="Times" charset="0"/>
              </a:defRPr>
            </a:lvl7pPr>
            <a:lvl8pPr marL="3429000" indent="-228600" fontAlgn="base">
              <a:spcBef>
                <a:spcPct val="20000"/>
              </a:spcBef>
              <a:spcAft>
                <a:spcPct val="0"/>
              </a:spcAft>
              <a:buChar char="»"/>
              <a:defRPr sz="2000">
                <a:solidFill>
                  <a:schemeClr val="tx1"/>
                </a:solidFill>
                <a:latin typeface="Times" charset="0"/>
              </a:defRPr>
            </a:lvl8pPr>
            <a:lvl9pPr marL="3886200" indent="-228600" fontAlgn="base">
              <a:spcBef>
                <a:spcPct val="20000"/>
              </a:spcBef>
              <a:spcAft>
                <a:spcPct val="0"/>
              </a:spcAft>
              <a:buChar char="»"/>
              <a:defRPr sz="2000">
                <a:solidFill>
                  <a:schemeClr val="tx1"/>
                </a:solidFill>
                <a:latin typeface="Times" charset="0"/>
              </a:defRPr>
            </a:lvl9pPr>
          </a:lstStyle>
          <a:p>
            <a:pPr eaLnBrk="1" hangingPunct="1">
              <a:buFontTx/>
              <a:buNone/>
              <a:defRPr/>
            </a:pPr>
            <a:r>
              <a:rPr lang="en-US" altLang="x-none" sz="2800" dirty="0"/>
              <a:t>6.	What are the two kinds of fear?</a:t>
            </a:r>
          </a:p>
          <a:p>
            <a:pPr lvl="1" eaLnBrk="1" hangingPunct="1">
              <a:buFontTx/>
              <a:buNone/>
              <a:defRPr/>
            </a:pPr>
            <a:r>
              <a:rPr lang="en-US" altLang="x-none" i="1" dirty="0">
                <a:solidFill>
                  <a:srgbClr val="E718CF"/>
                </a:solidFill>
              </a:rPr>
              <a:t>First, people fear someone may harm them. Second, they fear displeasing someone they revere and respect</a:t>
            </a:r>
            <a:r>
              <a:rPr lang="en-US" altLang="x-none" i="1" dirty="0">
                <a:solidFill>
                  <a:srgbClr val="E614CD"/>
                </a:solidFill>
              </a:rPr>
              <a:t>.</a:t>
            </a:r>
            <a:endParaRPr lang="en-US" altLang="x-none" dirty="0"/>
          </a:p>
          <a:p>
            <a:pPr eaLnBrk="1" hangingPunct="1">
              <a:buFontTx/>
              <a:buNone/>
              <a:defRPr/>
            </a:pPr>
            <a:r>
              <a:rPr lang="en-US" altLang="x-none" sz="2800" dirty="0"/>
              <a:t>7.	Why did God tell Abraham to bring Him animals?</a:t>
            </a:r>
          </a:p>
          <a:p>
            <a:pPr lvl="1" eaLnBrk="1" hangingPunct="1">
              <a:buFontTx/>
              <a:buNone/>
              <a:defRPr/>
            </a:pPr>
            <a:r>
              <a:rPr lang="en-US" altLang="x-none" i="1" dirty="0">
                <a:solidFill>
                  <a:srgbClr val="E614CD"/>
                </a:solidFill>
              </a:rPr>
              <a:t>He was going to confirm a prior verbal covenant with Abraham</a:t>
            </a:r>
            <a:r>
              <a:rPr lang="en-US" altLang="x-none" i="1" dirty="0">
                <a:solidFill>
                  <a:srgbClr val="E718CF"/>
                </a:solidFill>
              </a:rPr>
              <a:t>.</a:t>
            </a:r>
          </a:p>
          <a:p>
            <a:pPr eaLnBrk="1" hangingPunct="1">
              <a:buFontTx/>
              <a:buNone/>
              <a:defRPr/>
            </a:pPr>
            <a:r>
              <a:rPr lang="en-US" altLang="x-none" sz="2800" dirty="0"/>
              <a:t>8.	Who walked between the animal parts?</a:t>
            </a:r>
          </a:p>
          <a:p>
            <a:pPr lvl="1" eaLnBrk="1" hangingPunct="1">
              <a:buFontTx/>
              <a:buNone/>
              <a:defRPr/>
            </a:pPr>
            <a:r>
              <a:rPr lang="en-US" altLang="x-none" i="1" dirty="0">
                <a:solidFill>
                  <a:srgbClr val="E718CF"/>
                </a:solidFill>
              </a:rPr>
              <a:t>God alone</a:t>
            </a:r>
          </a:p>
        </p:txBody>
      </p:sp>
      <p:sp>
        <p:nvSpPr>
          <p:cNvPr id="454661" name="Rectangle 5"/>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102405" name="Picture 6"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4660">
                                            <p:txEl>
                                              <p:pRg st="0" end="0"/>
                                            </p:txEl>
                                          </p:spTgt>
                                        </p:tgtEl>
                                        <p:attrNameLst>
                                          <p:attrName>style.visibility</p:attrName>
                                        </p:attrNameLst>
                                      </p:cBhvr>
                                      <p:to>
                                        <p:strVal val="visible"/>
                                      </p:to>
                                    </p:set>
                                    <p:animEffect transition="in" filter="wipe(left)">
                                      <p:cBhvr>
                                        <p:cTn id="7" dur="1000"/>
                                        <p:tgtEl>
                                          <p:spTgt spid="4546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4660">
                                            <p:txEl>
                                              <p:pRg st="1" end="1"/>
                                            </p:txEl>
                                          </p:spTgt>
                                        </p:tgtEl>
                                        <p:attrNameLst>
                                          <p:attrName>style.visibility</p:attrName>
                                        </p:attrNameLst>
                                      </p:cBhvr>
                                      <p:to>
                                        <p:strVal val="visible"/>
                                      </p:to>
                                    </p:set>
                                    <p:animEffect transition="in" filter="wipe(left)">
                                      <p:cBhvr>
                                        <p:cTn id="12" dur="1000"/>
                                        <p:tgtEl>
                                          <p:spTgt spid="4546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4660">
                                            <p:txEl>
                                              <p:pRg st="2" end="2"/>
                                            </p:txEl>
                                          </p:spTgt>
                                        </p:tgtEl>
                                        <p:attrNameLst>
                                          <p:attrName>style.visibility</p:attrName>
                                        </p:attrNameLst>
                                      </p:cBhvr>
                                      <p:to>
                                        <p:strVal val="visible"/>
                                      </p:to>
                                    </p:set>
                                    <p:animEffect transition="in" filter="wipe(left)">
                                      <p:cBhvr>
                                        <p:cTn id="17" dur="1000"/>
                                        <p:tgtEl>
                                          <p:spTgt spid="45466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4660">
                                            <p:txEl>
                                              <p:pRg st="3" end="3"/>
                                            </p:txEl>
                                          </p:spTgt>
                                        </p:tgtEl>
                                        <p:attrNameLst>
                                          <p:attrName>style.visibility</p:attrName>
                                        </p:attrNameLst>
                                      </p:cBhvr>
                                      <p:to>
                                        <p:strVal val="visible"/>
                                      </p:to>
                                    </p:set>
                                    <p:animEffect transition="in" filter="wipe(left)">
                                      <p:cBhvr>
                                        <p:cTn id="22" dur="1000"/>
                                        <p:tgtEl>
                                          <p:spTgt spid="45466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54660">
                                            <p:txEl>
                                              <p:pRg st="4" end="4"/>
                                            </p:txEl>
                                          </p:spTgt>
                                        </p:tgtEl>
                                        <p:attrNameLst>
                                          <p:attrName>style.visibility</p:attrName>
                                        </p:attrNameLst>
                                      </p:cBhvr>
                                      <p:to>
                                        <p:strVal val="visible"/>
                                      </p:to>
                                    </p:set>
                                    <p:animEffect transition="in" filter="wipe(left)">
                                      <p:cBhvr>
                                        <p:cTn id="27" dur="1000"/>
                                        <p:tgtEl>
                                          <p:spTgt spid="45466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54660">
                                            <p:txEl>
                                              <p:pRg st="5" end="5"/>
                                            </p:txEl>
                                          </p:spTgt>
                                        </p:tgtEl>
                                        <p:attrNameLst>
                                          <p:attrName>style.visibility</p:attrName>
                                        </p:attrNameLst>
                                      </p:cBhvr>
                                      <p:to>
                                        <p:strVal val="visible"/>
                                      </p:to>
                                    </p:set>
                                    <p:animEffect transition="in" filter="wipe(left)">
                                      <p:cBhvr>
                                        <p:cTn id="32" dur="1000"/>
                                        <p:tgtEl>
                                          <p:spTgt spid="45466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60" grpId="0" build="p" bldLvl="3"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ltLang="x-none">
                <a:sym typeface="Webdings" charset="2"/>
              </a:rPr>
              <a:t>Review Game</a:t>
            </a:r>
            <a:endParaRPr lang="en-US" altLang="x-none"/>
          </a:p>
        </p:txBody>
      </p:sp>
      <p:pic>
        <p:nvPicPr>
          <p:cNvPr id="104450" name="Picture 3"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08" name="Rectangle 4"/>
          <p:cNvSpPr>
            <a:spLocks noChangeArrowheads="1"/>
          </p:cNvSpPr>
          <p:nvPr/>
        </p:nvSpPr>
        <p:spPr bwMode="auto">
          <a:xfrm>
            <a:off x="685800" y="18288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460375" indent="-460375">
              <a:spcBef>
                <a:spcPct val="20000"/>
              </a:spcBef>
              <a:buChar char="•"/>
              <a:defRPr sz="3200">
                <a:solidFill>
                  <a:schemeClr val="tx1"/>
                </a:solidFill>
                <a:latin typeface="Times" charset="0"/>
              </a:defRPr>
            </a:lvl1pPr>
            <a:lvl2pPr marL="915988" indent="4763">
              <a:spcBef>
                <a:spcPct val="20000"/>
              </a:spcBef>
              <a:buChar char="–"/>
              <a:defRPr sz="2800">
                <a:solidFill>
                  <a:schemeClr val="tx1"/>
                </a:solidFill>
                <a:latin typeface="Times" charset="0"/>
              </a:defRPr>
            </a:lvl2pPr>
            <a:lvl3pPr marL="1319213" indent="-228600">
              <a:spcBef>
                <a:spcPct val="20000"/>
              </a:spcBef>
              <a:buChar char="•"/>
              <a:defRPr sz="2400">
                <a:solidFill>
                  <a:schemeClr val="tx1"/>
                </a:solidFill>
                <a:latin typeface="Times" charset="0"/>
              </a:defRPr>
            </a:lvl3pPr>
            <a:lvl4pPr marL="1662113" indent="-228600">
              <a:spcBef>
                <a:spcPct val="20000"/>
              </a:spcBef>
              <a:buChar char="–"/>
              <a:defRPr sz="2000">
                <a:solidFill>
                  <a:schemeClr val="tx1"/>
                </a:solidFill>
                <a:latin typeface="Times" charset="0"/>
              </a:defRPr>
            </a:lvl4pPr>
            <a:lvl5pPr marL="2057400" indent="-228600">
              <a:spcBef>
                <a:spcPct val="20000"/>
              </a:spcBef>
              <a:buChar char="»"/>
              <a:defRPr sz="2000">
                <a:solidFill>
                  <a:schemeClr val="tx1"/>
                </a:solidFill>
                <a:latin typeface="Times" charset="0"/>
              </a:defRPr>
            </a:lvl5pPr>
            <a:lvl6pPr marL="2514600" indent="-228600" fontAlgn="base">
              <a:spcBef>
                <a:spcPct val="20000"/>
              </a:spcBef>
              <a:spcAft>
                <a:spcPct val="0"/>
              </a:spcAft>
              <a:buChar char="»"/>
              <a:defRPr sz="2000">
                <a:solidFill>
                  <a:schemeClr val="tx1"/>
                </a:solidFill>
                <a:latin typeface="Times" charset="0"/>
              </a:defRPr>
            </a:lvl6pPr>
            <a:lvl7pPr marL="2971800" indent="-228600" fontAlgn="base">
              <a:spcBef>
                <a:spcPct val="20000"/>
              </a:spcBef>
              <a:spcAft>
                <a:spcPct val="0"/>
              </a:spcAft>
              <a:buChar char="»"/>
              <a:defRPr sz="2000">
                <a:solidFill>
                  <a:schemeClr val="tx1"/>
                </a:solidFill>
                <a:latin typeface="Times" charset="0"/>
              </a:defRPr>
            </a:lvl7pPr>
            <a:lvl8pPr marL="3429000" indent="-228600" fontAlgn="base">
              <a:spcBef>
                <a:spcPct val="20000"/>
              </a:spcBef>
              <a:spcAft>
                <a:spcPct val="0"/>
              </a:spcAft>
              <a:buChar char="»"/>
              <a:defRPr sz="2000">
                <a:solidFill>
                  <a:schemeClr val="tx1"/>
                </a:solidFill>
                <a:latin typeface="Times" charset="0"/>
              </a:defRPr>
            </a:lvl8pPr>
            <a:lvl9pPr marL="3886200" indent="-228600" fontAlgn="base">
              <a:spcBef>
                <a:spcPct val="20000"/>
              </a:spcBef>
              <a:spcAft>
                <a:spcPct val="0"/>
              </a:spcAft>
              <a:buChar char="»"/>
              <a:defRPr sz="2000">
                <a:solidFill>
                  <a:schemeClr val="tx1"/>
                </a:solidFill>
                <a:latin typeface="Times" charset="0"/>
              </a:defRPr>
            </a:lvl9pPr>
          </a:lstStyle>
          <a:p>
            <a:pPr eaLnBrk="1" hangingPunct="1">
              <a:buFontTx/>
              <a:buNone/>
              <a:defRPr/>
            </a:pPr>
            <a:r>
              <a:rPr lang="en-US" altLang="x-none" sz="2800" dirty="0"/>
              <a:t>9.	Why didn’t Abraham walk between them?</a:t>
            </a:r>
          </a:p>
          <a:p>
            <a:pPr lvl="1" eaLnBrk="1" hangingPunct="1">
              <a:buFontTx/>
              <a:buNone/>
              <a:defRPr/>
            </a:pPr>
            <a:r>
              <a:rPr lang="en-US" altLang="x-none" i="1" dirty="0">
                <a:solidFill>
                  <a:srgbClr val="E718CF"/>
                </a:solidFill>
              </a:rPr>
              <a:t>God caused him to fall asleep.</a:t>
            </a:r>
          </a:p>
        </p:txBody>
      </p:sp>
      <p:sp>
        <p:nvSpPr>
          <p:cNvPr id="456709" name="Rectangle 5"/>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sp>
        <p:nvSpPr>
          <p:cNvPr id="456710" name="Rectangle 6"/>
          <p:cNvSpPr>
            <a:spLocks noChangeArrowheads="1"/>
          </p:cNvSpPr>
          <p:nvPr/>
        </p:nvSpPr>
        <p:spPr bwMode="auto">
          <a:xfrm>
            <a:off x="533400" y="2895600"/>
            <a:ext cx="77724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627063" indent="-627063">
              <a:spcBef>
                <a:spcPct val="20000"/>
              </a:spcBef>
              <a:buChar char="•"/>
              <a:defRPr sz="3200">
                <a:solidFill>
                  <a:schemeClr val="tx1"/>
                </a:solidFill>
                <a:latin typeface="Times" charset="0"/>
              </a:defRPr>
            </a:lvl1pPr>
            <a:lvl2pPr marL="1090613" indent="4763">
              <a:spcBef>
                <a:spcPct val="20000"/>
              </a:spcBef>
              <a:buChar char="–"/>
              <a:defRPr sz="2800">
                <a:solidFill>
                  <a:schemeClr val="tx1"/>
                </a:solidFill>
                <a:latin typeface="Times" charset="0"/>
              </a:defRPr>
            </a:lvl2pPr>
            <a:lvl3pPr marL="1493838" indent="-228600">
              <a:spcBef>
                <a:spcPct val="20000"/>
              </a:spcBef>
              <a:buChar char="•"/>
              <a:defRPr sz="2400">
                <a:solidFill>
                  <a:schemeClr val="tx1"/>
                </a:solidFill>
                <a:latin typeface="Times" charset="0"/>
              </a:defRPr>
            </a:lvl3pPr>
            <a:lvl4pPr marL="1836738" indent="-228600">
              <a:spcBef>
                <a:spcPct val="20000"/>
              </a:spcBef>
              <a:buChar char="–"/>
              <a:defRPr sz="2000">
                <a:solidFill>
                  <a:schemeClr val="tx1"/>
                </a:solidFill>
                <a:latin typeface="Times" charset="0"/>
              </a:defRPr>
            </a:lvl4pPr>
            <a:lvl5pPr marL="2179638" indent="-228600">
              <a:spcBef>
                <a:spcPct val="20000"/>
              </a:spcBef>
              <a:buChar char="»"/>
              <a:defRPr sz="2000">
                <a:solidFill>
                  <a:schemeClr val="tx1"/>
                </a:solidFill>
                <a:latin typeface="Times" charset="0"/>
              </a:defRPr>
            </a:lvl5pPr>
            <a:lvl6pPr marL="2636838" indent="-228600" fontAlgn="base">
              <a:spcBef>
                <a:spcPct val="20000"/>
              </a:spcBef>
              <a:spcAft>
                <a:spcPct val="0"/>
              </a:spcAft>
              <a:buChar char="»"/>
              <a:defRPr sz="2000">
                <a:solidFill>
                  <a:schemeClr val="tx1"/>
                </a:solidFill>
                <a:latin typeface="Times" charset="0"/>
              </a:defRPr>
            </a:lvl6pPr>
            <a:lvl7pPr marL="3094038" indent="-228600" fontAlgn="base">
              <a:spcBef>
                <a:spcPct val="20000"/>
              </a:spcBef>
              <a:spcAft>
                <a:spcPct val="0"/>
              </a:spcAft>
              <a:buChar char="»"/>
              <a:defRPr sz="2000">
                <a:solidFill>
                  <a:schemeClr val="tx1"/>
                </a:solidFill>
                <a:latin typeface="Times" charset="0"/>
              </a:defRPr>
            </a:lvl7pPr>
            <a:lvl8pPr marL="3551238" indent="-228600" fontAlgn="base">
              <a:spcBef>
                <a:spcPct val="20000"/>
              </a:spcBef>
              <a:spcAft>
                <a:spcPct val="0"/>
              </a:spcAft>
              <a:buChar char="»"/>
              <a:defRPr sz="2000">
                <a:solidFill>
                  <a:schemeClr val="tx1"/>
                </a:solidFill>
                <a:latin typeface="Times" charset="0"/>
              </a:defRPr>
            </a:lvl8pPr>
            <a:lvl9pPr marL="4008438" indent="-228600" fontAlgn="base">
              <a:spcBef>
                <a:spcPct val="20000"/>
              </a:spcBef>
              <a:spcAft>
                <a:spcPct val="0"/>
              </a:spcAft>
              <a:buChar char="»"/>
              <a:defRPr sz="2000">
                <a:solidFill>
                  <a:schemeClr val="tx1"/>
                </a:solidFill>
                <a:latin typeface="Times" charset="0"/>
              </a:defRPr>
            </a:lvl9pPr>
          </a:lstStyle>
          <a:p>
            <a:pPr marL="635000" indent="-635000" eaLnBrk="1" hangingPunct="1">
              <a:buFontTx/>
              <a:buNone/>
              <a:defRPr/>
            </a:pPr>
            <a:r>
              <a:rPr lang="en-US" altLang="x-none" sz="2800" dirty="0"/>
              <a:t>10.	Why did God cause Abraham to fall asleep?	</a:t>
            </a:r>
          </a:p>
          <a:p>
            <a:pPr lvl="1" eaLnBrk="1" hangingPunct="1">
              <a:buFontTx/>
              <a:buNone/>
              <a:defRPr/>
            </a:pPr>
            <a:r>
              <a:rPr lang="en-US" altLang="x-none" i="1" dirty="0">
                <a:solidFill>
                  <a:srgbClr val="E718CF"/>
                </a:solidFill>
              </a:rPr>
              <a:t>God alone would make the covenant promise.</a:t>
            </a:r>
          </a:p>
          <a:p>
            <a:pPr marL="635000" indent="-635000" eaLnBrk="1" hangingPunct="1">
              <a:buFontTx/>
              <a:buNone/>
              <a:defRPr/>
            </a:pPr>
            <a:r>
              <a:rPr lang="en-US" altLang="x-none" sz="2800" dirty="0"/>
              <a:t>11.	How did God bear the curse of the covenant? 	</a:t>
            </a:r>
          </a:p>
          <a:p>
            <a:pPr lvl="1" eaLnBrk="1" hangingPunct="1">
              <a:buFontTx/>
              <a:buNone/>
              <a:defRPr/>
            </a:pPr>
            <a:r>
              <a:rPr lang="en-US" altLang="x-none" i="1" dirty="0">
                <a:solidFill>
                  <a:srgbClr val="E718CF"/>
                </a:solidFill>
              </a:rPr>
              <a:t>He sent His Son, Jesus Christ, to die for our sins.</a:t>
            </a:r>
          </a:p>
          <a:p>
            <a:pPr eaLnBrk="1" hangingPunct="1">
              <a:buFontTx/>
              <a:buNone/>
              <a:defRPr/>
            </a:pPr>
            <a:r>
              <a:rPr lang="en-US" altLang="x-none" sz="2800" dirty="0"/>
              <a:t>12.	What is a God-made covenant? </a:t>
            </a:r>
          </a:p>
          <a:p>
            <a:pPr lvl="1" eaLnBrk="1" hangingPunct="1">
              <a:buFontTx/>
              <a:buNone/>
              <a:defRPr/>
            </a:pPr>
            <a:r>
              <a:rPr lang="en-US" altLang="x-none" i="1" dirty="0">
                <a:solidFill>
                  <a:srgbClr val="E718CF"/>
                </a:solidFill>
              </a:rPr>
              <a:t>A promise that God gives to His people and establishes by His unchangeable Word</a:t>
            </a:r>
          </a:p>
          <a:p>
            <a:pPr lvl="1" eaLnBrk="1" hangingPunct="1">
              <a:buFontTx/>
              <a:buNone/>
              <a:defRPr/>
            </a:pPr>
            <a:endParaRPr lang="en-US" altLang="x-none" i="1" dirty="0">
              <a:solidFill>
                <a:srgbClr val="E718CF"/>
              </a:solidFill>
            </a:endParaRPr>
          </a:p>
        </p:txBody>
      </p:sp>
      <p:pic>
        <p:nvPicPr>
          <p:cNvPr id="104454" name="Picture 7"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6708">
                                            <p:txEl>
                                              <p:pRg st="0" end="0"/>
                                            </p:txEl>
                                          </p:spTgt>
                                        </p:tgtEl>
                                        <p:attrNameLst>
                                          <p:attrName>style.visibility</p:attrName>
                                        </p:attrNameLst>
                                      </p:cBhvr>
                                      <p:to>
                                        <p:strVal val="visible"/>
                                      </p:to>
                                    </p:set>
                                    <p:animEffect transition="in" filter="wipe(left)">
                                      <p:cBhvr>
                                        <p:cTn id="7" dur="1000"/>
                                        <p:tgtEl>
                                          <p:spTgt spid="4567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56708">
                                            <p:txEl>
                                              <p:pRg st="1" end="1"/>
                                            </p:txEl>
                                          </p:spTgt>
                                        </p:tgtEl>
                                        <p:attrNameLst>
                                          <p:attrName>style.visibility</p:attrName>
                                        </p:attrNameLst>
                                      </p:cBhvr>
                                      <p:to>
                                        <p:strVal val="visible"/>
                                      </p:to>
                                    </p:set>
                                    <p:animEffect transition="in" filter="wipe(left)">
                                      <p:cBhvr>
                                        <p:cTn id="12" dur="1000"/>
                                        <p:tgtEl>
                                          <p:spTgt spid="45670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6710">
                                            <p:txEl>
                                              <p:pRg st="0" end="0"/>
                                            </p:txEl>
                                          </p:spTgt>
                                        </p:tgtEl>
                                        <p:attrNameLst>
                                          <p:attrName>style.visibility</p:attrName>
                                        </p:attrNameLst>
                                      </p:cBhvr>
                                      <p:to>
                                        <p:strVal val="visible"/>
                                      </p:to>
                                    </p:set>
                                    <p:animEffect transition="in" filter="wipe(left)">
                                      <p:cBhvr>
                                        <p:cTn id="17" dur="1000"/>
                                        <p:tgtEl>
                                          <p:spTgt spid="4567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6710">
                                            <p:txEl>
                                              <p:pRg st="1" end="1"/>
                                            </p:txEl>
                                          </p:spTgt>
                                        </p:tgtEl>
                                        <p:attrNameLst>
                                          <p:attrName>style.visibility</p:attrName>
                                        </p:attrNameLst>
                                      </p:cBhvr>
                                      <p:to>
                                        <p:strVal val="visible"/>
                                      </p:to>
                                    </p:set>
                                    <p:animEffect transition="in" filter="wipe(left)">
                                      <p:cBhvr>
                                        <p:cTn id="22" dur="1000"/>
                                        <p:tgtEl>
                                          <p:spTgt spid="4567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56710">
                                            <p:txEl>
                                              <p:pRg st="2" end="2"/>
                                            </p:txEl>
                                          </p:spTgt>
                                        </p:tgtEl>
                                        <p:attrNameLst>
                                          <p:attrName>style.visibility</p:attrName>
                                        </p:attrNameLst>
                                      </p:cBhvr>
                                      <p:to>
                                        <p:strVal val="visible"/>
                                      </p:to>
                                    </p:set>
                                    <p:animEffect transition="in" filter="wipe(left)">
                                      <p:cBhvr>
                                        <p:cTn id="27" dur="1000"/>
                                        <p:tgtEl>
                                          <p:spTgt spid="4567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56710">
                                            <p:txEl>
                                              <p:pRg st="3" end="3"/>
                                            </p:txEl>
                                          </p:spTgt>
                                        </p:tgtEl>
                                        <p:attrNameLst>
                                          <p:attrName>style.visibility</p:attrName>
                                        </p:attrNameLst>
                                      </p:cBhvr>
                                      <p:to>
                                        <p:strVal val="visible"/>
                                      </p:to>
                                    </p:set>
                                    <p:animEffect transition="in" filter="wipe(left)">
                                      <p:cBhvr>
                                        <p:cTn id="32" dur="1000"/>
                                        <p:tgtEl>
                                          <p:spTgt spid="4567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56710">
                                            <p:txEl>
                                              <p:pRg st="4" end="4"/>
                                            </p:txEl>
                                          </p:spTgt>
                                        </p:tgtEl>
                                        <p:attrNameLst>
                                          <p:attrName>style.visibility</p:attrName>
                                        </p:attrNameLst>
                                      </p:cBhvr>
                                      <p:to>
                                        <p:strVal val="visible"/>
                                      </p:to>
                                    </p:set>
                                    <p:animEffect transition="in" filter="wipe(left)">
                                      <p:cBhvr>
                                        <p:cTn id="37" dur="1000"/>
                                        <p:tgtEl>
                                          <p:spTgt spid="4567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6710">
                                            <p:txEl>
                                              <p:pRg st="5" end="5"/>
                                            </p:txEl>
                                          </p:spTgt>
                                        </p:tgtEl>
                                        <p:attrNameLst>
                                          <p:attrName>style.visibility</p:attrName>
                                        </p:attrNameLst>
                                      </p:cBhvr>
                                      <p:to>
                                        <p:strVal val="visible"/>
                                      </p:to>
                                    </p:set>
                                    <p:animEffect transition="in" filter="wipe(left)">
                                      <p:cBhvr>
                                        <p:cTn id="42" dur="1000"/>
                                        <p:tgtEl>
                                          <p:spTgt spid="4567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08" grpId="0" build="p" bldLvl="3" autoUpdateAnimBg="0"/>
      <p:bldP spid="456710" grpId="0" uiExpand="1" build="p" bldLvl="3"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p:txBody>
          <a:bodyPr/>
          <a:lstStyle/>
          <a:p>
            <a:pPr eaLnBrk="1" hangingPunct="1">
              <a:defRPr/>
            </a:pPr>
            <a:r>
              <a:rPr lang="en-US" altLang="x-none">
                <a:sym typeface="Webdings" charset="2"/>
              </a:rPr>
              <a:t>Review Game</a:t>
            </a:r>
            <a:endParaRPr lang="en-US" altLang="x-none"/>
          </a:p>
        </p:txBody>
      </p:sp>
      <p:pic>
        <p:nvPicPr>
          <p:cNvPr id="108546" name="Picture 3"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8756" name="Rectangle 4"/>
          <p:cNvSpPr>
            <a:spLocks noChangeArrowheads="1"/>
          </p:cNvSpPr>
          <p:nvPr/>
        </p:nvSpPr>
        <p:spPr bwMode="auto">
          <a:xfrm>
            <a:off x="457200" y="1828800"/>
            <a:ext cx="8001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627063" indent="-627063">
              <a:spcBef>
                <a:spcPct val="20000"/>
              </a:spcBef>
              <a:buChar char="•"/>
              <a:defRPr sz="3200">
                <a:solidFill>
                  <a:schemeClr val="tx1"/>
                </a:solidFill>
                <a:latin typeface="Times" charset="0"/>
              </a:defRPr>
            </a:lvl1pPr>
            <a:lvl2pPr marL="1090613" indent="4763">
              <a:spcBef>
                <a:spcPct val="20000"/>
              </a:spcBef>
              <a:buChar char="–"/>
              <a:defRPr sz="2800">
                <a:solidFill>
                  <a:schemeClr val="tx1"/>
                </a:solidFill>
                <a:latin typeface="Times" charset="0"/>
              </a:defRPr>
            </a:lvl2pPr>
            <a:lvl3pPr marL="1493838" indent="-228600">
              <a:spcBef>
                <a:spcPct val="20000"/>
              </a:spcBef>
              <a:buChar char="•"/>
              <a:defRPr sz="2400">
                <a:solidFill>
                  <a:schemeClr val="tx1"/>
                </a:solidFill>
                <a:latin typeface="Times" charset="0"/>
              </a:defRPr>
            </a:lvl3pPr>
            <a:lvl4pPr marL="1836738" indent="-228600">
              <a:spcBef>
                <a:spcPct val="20000"/>
              </a:spcBef>
              <a:buChar char="–"/>
              <a:defRPr sz="2000">
                <a:solidFill>
                  <a:schemeClr val="tx1"/>
                </a:solidFill>
                <a:latin typeface="Times" charset="0"/>
              </a:defRPr>
            </a:lvl4pPr>
            <a:lvl5pPr marL="2179638" indent="-228600">
              <a:spcBef>
                <a:spcPct val="20000"/>
              </a:spcBef>
              <a:buChar char="»"/>
              <a:defRPr sz="2000">
                <a:solidFill>
                  <a:schemeClr val="tx1"/>
                </a:solidFill>
                <a:latin typeface="Times" charset="0"/>
              </a:defRPr>
            </a:lvl5pPr>
            <a:lvl6pPr marL="2636838" indent="-228600" fontAlgn="base">
              <a:spcBef>
                <a:spcPct val="20000"/>
              </a:spcBef>
              <a:spcAft>
                <a:spcPct val="0"/>
              </a:spcAft>
              <a:buChar char="»"/>
              <a:defRPr sz="2000">
                <a:solidFill>
                  <a:schemeClr val="tx1"/>
                </a:solidFill>
                <a:latin typeface="Times" charset="0"/>
              </a:defRPr>
            </a:lvl6pPr>
            <a:lvl7pPr marL="3094038" indent="-228600" fontAlgn="base">
              <a:spcBef>
                <a:spcPct val="20000"/>
              </a:spcBef>
              <a:spcAft>
                <a:spcPct val="0"/>
              </a:spcAft>
              <a:buChar char="»"/>
              <a:defRPr sz="2000">
                <a:solidFill>
                  <a:schemeClr val="tx1"/>
                </a:solidFill>
                <a:latin typeface="Times" charset="0"/>
              </a:defRPr>
            </a:lvl7pPr>
            <a:lvl8pPr marL="3551238" indent="-228600" fontAlgn="base">
              <a:spcBef>
                <a:spcPct val="20000"/>
              </a:spcBef>
              <a:spcAft>
                <a:spcPct val="0"/>
              </a:spcAft>
              <a:buChar char="»"/>
              <a:defRPr sz="2000">
                <a:solidFill>
                  <a:schemeClr val="tx1"/>
                </a:solidFill>
                <a:latin typeface="Times" charset="0"/>
              </a:defRPr>
            </a:lvl8pPr>
            <a:lvl9pPr marL="4008438" indent="-228600" fontAlgn="base">
              <a:spcBef>
                <a:spcPct val="20000"/>
              </a:spcBef>
              <a:spcAft>
                <a:spcPct val="0"/>
              </a:spcAft>
              <a:buChar char="»"/>
              <a:defRPr sz="2000">
                <a:solidFill>
                  <a:schemeClr val="tx1"/>
                </a:solidFill>
                <a:latin typeface="Times" charset="0"/>
              </a:defRPr>
            </a:lvl9pPr>
          </a:lstStyle>
          <a:p>
            <a:pPr eaLnBrk="1" hangingPunct="1">
              <a:buFontTx/>
              <a:buNone/>
              <a:defRPr/>
            </a:pPr>
            <a:r>
              <a:rPr lang="en-US" altLang="x-none" sz="2800" dirty="0"/>
              <a:t>13.	How does a man-made covenant differ from a God-made one?</a:t>
            </a:r>
          </a:p>
          <a:p>
            <a:pPr lvl="1" eaLnBrk="1" hangingPunct="1">
              <a:buFontTx/>
              <a:buNone/>
              <a:defRPr/>
            </a:pPr>
            <a:r>
              <a:rPr lang="en-US" altLang="x-none" i="1" dirty="0">
                <a:solidFill>
                  <a:srgbClr val="E718CF"/>
                </a:solidFill>
              </a:rPr>
              <a:t>In a man-made covenant, each person agrees to the terms. In a God-made covenant, God alone sets the terms.</a:t>
            </a:r>
          </a:p>
          <a:p>
            <a:pPr eaLnBrk="1" hangingPunct="1">
              <a:buFontTx/>
              <a:buNone/>
              <a:defRPr/>
            </a:pPr>
            <a:r>
              <a:rPr lang="en-US" altLang="x-none" sz="2800" dirty="0"/>
              <a:t>14.	When God makes a covenant, how can you be sure He will keep it? </a:t>
            </a:r>
          </a:p>
          <a:p>
            <a:pPr lvl="1" eaLnBrk="1" hangingPunct="1">
              <a:buFontTx/>
              <a:buNone/>
              <a:defRPr/>
            </a:pPr>
            <a:r>
              <a:rPr lang="en-US" altLang="x-none" i="1" dirty="0">
                <a:solidFill>
                  <a:srgbClr val="E718CF"/>
                </a:solidFill>
              </a:rPr>
              <a:t>God always keeps His promises.</a:t>
            </a:r>
          </a:p>
          <a:p>
            <a:pPr eaLnBrk="1" hangingPunct="1">
              <a:buFontTx/>
              <a:buNone/>
              <a:defRPr/>
            </a:pPr>
            <a:endParaRPr lang="en-US" altLang="x-none" i="1" dirty="0">
              <a:solidFill>
                <a:srgbClr val="E718CF"/>
              </a:solidFill>
            </a:endParaRPr>
          </a:p>
        </p:txBody>
      </p:sp>
      <p:sp>
        <p:nvSpPr>
          <p:cNvPr id="458757" name="Rectangle 5"/>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108549" name="Picture 6"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8756">
                                            <p:txEl>
                                              <p:pRg st="0" end="0"/>
                                            </p:txEl>
                                          </p:spTgt>
                                        </p:tgtEl>
                                        <p:attrNameLst>
                                          <p:attrName>style.visibility</p:attrName>
                                        </p:attrNameLst>
                                      </p:cBhvr>
                                      <p:to>
                                        <p:strVal val="visible"/>
                                      </p:to>
                                    </p:set>
                                    <p:animEffect transition="in" filter="wipe(left)">
                                      <p:cBhvr>
                                        <p:cTn id="7" dur="1000"/>
                                        <p:tgtEl>
                                          <p:spTgt spid="4587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8756">
                                            <p:txEl>
                                              <p:pRg st="1" end="1"/>
                                            </p:txEl>
                                          </p:spTgt>
                                        </p:tgtEl>
                                        <p:attrNameLst>
                                          <p:attrName>style.visibility</p:attrName>
                                        </p:attrNameLst>
                                      </p:cBhvr>
                                      <p:to>
                                        <p:strVal val="visible"/>
                                      </p:to>
                                    </p:set>
                                    <p:animEffect transition="in" filter="wipe(left)">
                                      <p:cBhvr>
                                        <p:cTn id="12" dur="1000"/>
                                        <p:tgtEl>
                                          <p:spTgt spid="4587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8756">
                                            <p:txEl>
                                              <p:pRg st="2" end="2"/>
                                            </p:txEl>
                                          </p:spTgt>
                                        </p:tgtEl>
                                        <p:attrNameLst>
                                          <p:attrName>style.visibility</p:attrName>
                                        </p:attrNameLst>
                                      </p:cBhvr>
                                      <p:to>
                                        <p:strVal val="visible"/>
                                      </p:to>
                                    </p:set>
                                    <p:animEffect transition="in" filter="wipe(left)">
                                      <p:cBhvr>
                                        <p:cTn id="17" dur="1000"/>
                                        <p:tgtEl>
                                          <p:spTgt spid="45875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8756">
                                            <p:txEl>
                                              <p:pRg st="3" end="3"/>
                                            </p:txEl>
                                          </p:spTgt>
                                        </p:tgtEl>
                                        <p:attrNameLst>
                                          <p:attrName>style.visibility</p:attrName>
                                        </p:attrNameLst>
                                      </p:cBhvr>
                                      <p:to>
                                        <p:strVal val="visible"/>
                                      </p:to>
                                    </p:set>
                                    <p:animEffect transition="in" filter="wipe(left)">
                                      <p:cBhvr>
                                        <p:cTn id="22" dur="1000"/>
                                        <p:tgtEl>
                                          <p:spTgt spid="45875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56" grpId="0" build="p" bldLvl="3"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p:txBody>
          <a:bodyPr/>
          <a:lstStyle/>
          <a:p>
            <a:pPr eaLnBrk="1" hangingPunct="1">
              <a:defRPr/>
            </a:pPr>
            <a:r>
              <a:rPr lang="en-US" altLang="x-none">
                <a:sym typeface="Webdings" charset="2"/>
              </a:rPr>
              <a:t>Review Game</a:t>
            </a:r>
            <a:endParaRPr lang="en-US" altLang="x-none"/>
          </a:p>
        </p:txBody>
      </p:sp>
      <p:pic>
        <p:nvPicPr>
          <p:cNvPr id="110594" name="Picture 3"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04" name="Rectangle 4"/>
          <p:cNvSpPr>
            <a:spLocks noChangeArrowheads="1"/>
          </p:cNvSpPr>
          <p:nvPr/>
        </p:nvSpPr>
        <p:spPr bwMode="auto">
          <a:xfrm>
            <a:off x="457200" y="1828800"/>
            <a:ext cx="8001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627063" indent="-627063">
              <a:spcBef>
                <a:spcPct val="20000"/>
              </a:spcBef>
              <a:buChar char="•"/>
              <a:defRPr sz="3200">
                <a:solidFill>
                  <a:schemeClr val="tx1"/>
                </a:solidFill>
                <a:latin typeface="Times" charset="0"/>
              </a:defRPr>
            </a:lvl1pPr>
            <a:lvl2pPr marL="1090613" indent="4763">
              <a:spcBef>
                <a:spcPct val="20000"/>
              </a:spcBef>
              <a:buChar char="–"/>
              <a:defRPr sz="2800">
                <a:solidFill>
                  <a:schemeClr val="tx1"/>
                </a:solidFill>
                <a:latin typeface="Times" charset="0"/>
              </a:defRPr>
            </a:lvl2pPr>
            <a:lvl3pPr marL="1493838" indent="-228600">
              <a:spcBef>
                <a:spcPct val="20000"/>
              </a:spcBef>
              <a:buChar char="•"/>
              <a:defRPr sz="2400">
                <a:solidFill>
                  <a:schemeClr val="tx1"/>
                </a:solidFill>
                <a:latin typeface="Times" charset="0"/>
              </a:defRPr>
            </a:lvl3pPr>
            <a:lvl4pPr marL="1836738" indent="-228600">
              <a:spcBef>
                <a:spcPct val="20000"/>
              </a:spcBef>
              <a:buChar char="–"/>
              <a:defRPr sz="2000">
                <a:solidFill>
                  <a:schemeClr val="tx1"/>
                </a:solidFill>
                <a:latin typeface="Times" charset="0"/>
              </a:defRPr>
            </a:lvl4pPr>
            <a:lvl5pPr marL="2179638" indent="-228600">
              <a:spcBef>
                <a:spcPct val="20000"/>
              </a:spcBef>
              <a:buChar char="»"/>
              <a:defRPr sz="2000">
                <a:solidFill>
                  <a:schemeClr val="tx1"/>
                </a:solidFill>
                <a:latin typeface="Times" charset="0"/>
              </a:defRPr>
            </a:lvl5pPr>
            <a:lvl6pPr marL="2636838" indent="-228600" fontAlgn="base">
              <a:spcBef>
                <a:spcPct val="20000"/>
              </a:spcBef>
              <a:spcAft>
                <a:spcPct val="0"/>
              </a:spcAft>
              <a:buChar char="»"/>
              <a:defRPr sz="2000">
                <a:solidFill>
                  <a:schemeClr val="tx1"/>
                </a:solidFill>
                <a:latin typeface="Times" charset="0"/>
              </a:defRPr>
            </a:lvl6pPr>
            <a:lvl7pPr marL="3094038" indent="-228600" fontAlgn="base">
              <a:spcBef>
                <a:spcPct val="20000"/>
              </a:spcBef>
              <a:spcAft>
                <a:spcPct val="0"/>
              </a:spcAft>
              <a:buChar char="»"/>
              <a:defRPr sz="2000">
                <a:solidFill>
                  <a:schemeClr val="tx1"/>
                </a:solidFill>
                <a:latin typeface="Times" charset="0"/>
              </a:defRPr>
            </a:lvl7pPr>
            <a:lvl8pPr marL="3551238" indent="-228600" fontAlgn="base">
              <a:spcBef>
                <a:spcPct val="20000"/>
              </a:spcBef>
              <a:spcAft>
                <a:spcPct val="0"/>
              </a:spcAft>
              <a:buChar char="»"/>
              <a:defRPr sz="2000">
                <a:solidFill>
                  <a:schemeClr val="tx1"/>
                </a:solidFill>
                <a:latin typeface="Times" charset="0"/>
              </a:defRPr>
            </a:lvl8pPr>
            <a:lvl9pPr marL="4008438" indent="-228600" fontAlgn="base">
              <a:spcBef>
                <a:spcPct val="20000"/>
              </a:spcBef>
              <a:spcAft>
                <a:spcPct val="0"/>
              </a:spcAft>
              <a:buChar char="»"/>
              <a:defRPr sz="2000">
                <a:solidFill>
                  <a:schemeClr val="tx1"/>
                </a:solidFill>
                <a:latin typeface="Times" charset="0"/>
              </a:defRPr>
            </a:lvl9pPr>
          </a:lstStyle>
          <a:p>
            <a:pPr eaLnBrk="1" hangingPunct="1">
              <a:buFontTx/>
              <a:buNone/>
              <a:defRPr/>
            </a:pPr>
            <a:r>
              <a:rPr lang="en-US" altLang="x-none" sz="2800" dirty="0"/>
              <a:t>15.	What was the sign of the covenant God made with Noah? </a:t>
            </a:r>
          </a:p>
          <a:p>
            <a:pPr lvl="1" eaLnBrk="1" hangingPunct="1">
              <a:buFontTx/>
              <a:buNone/>
              <a:defRPr/>
            </a:pPr>
            <a:r>
              <a:rPr lang="en-US" altLang="x-none" i="1" dirty="0">
                <a:solidFill>
                  <a:srgbClr val="E718CF"/>
                </a:solidFill>
              </a:rPr>
              <a:t>The rainbow</a:t>
            </a:r>
            <a:endParaRPr lang="en-US" altLang="x-none" sz="2400" dirty="0"/>
          </a:p>
          <a:p>
            <a:pPr eaLnBrk="1" hangingPunct="1">
              <a:buFontTx/>
              <a:buNone/>
              <a:defRPr/>
            </a:pPr>
            <a:r>
              <a:rPr lang="en-US" altLang="x-none" sz="2800" dirty="0"/>
              <a:t>16.	What did God promise in His covenant with Noah?</a:t>
            </a:r>
          </a:p>
          <a:p>
            <a:pPr lvl="1" eaLnBrk="1" hangingPunct="1">
              <a:buFontTx/>
              <a:buNone/>
              <a:defRPr/>
            </a:pPr>
            <a:r>
              <a:rPr lang="en-US" altLang="x-none" i="1" dirty="0">
                <a:solidFill>
                  <a:srgbClr val="E718CF"/>
                </a:solidFill>
              </a:rPr>
              <a:t>He would never again destroy all life with a flood.</a:t>
            </a:r>
          </a:p>
        </p:txBody>
      </p:sp>
      <p:sp>
        <p:nvSpPr>
          <p:cNvPr id="460805" name="Rectangle 5"/>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110597" name="Picture 6"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0804">
                                            <p:txEl>
                                              <p:pRg st="0" end="0"/>
                                            </p:txEl>
                                          </p:spTgt>
                                        </p:tgtEl>
                                        <p:attrNameLst>
                                          <p:attrName>style.visibility</p:attrName>
                                        </p:attrNameLst>
                                      </p:cBhvr>
                                      <p:to>
                                        <p:strVal val="visible"/>
                                      </p:to>
                                    </p:set>
                                    <p:animEffect transition="in" filter="wipe(left)">
                                      <p:cBhvr>
                                        <p:cTn id="7" dur="1000"/>
                                        <p:tgtEl>
                                          <p:spTgt spid="4608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0804">
                                            <p:txEl>
                                              <p:pRg st="1" end="1"/>
                                            </p:txEl>
                                          </p:spTgt>
                                        </p:tgtEl>
                                        <p:attrNameLst>
                                          <p:attrName>style.visibility</p:attrName>
                                        </p:attrNameLst>
                                      </p:cBhvr>
                                      <p:to>
                                        <p:strVal val="visible"/>
                                      </p:to>
                                    </p:set>
                                    <p:animEffect transition="in" filter="wipe(left)">
                                      <p:cBhvr>
                                        <p:cTn id="12" dur="1000"/>
                                        <p:tgtEl>
                                          <p:spTgt spid="46080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0804">
                                            <p:txEl>
                                              <p:pRg st="2" end="2"/>
                                            </p:txEl>
                                          </p:spTgt>
                                        </p:tgtEl>
                                        <p:attrNameLst>
                                          <p:attrName>style.visibility</p:attrName>
                                        </p:attrNameLst>
                                      </p:cBhvr>
                                      <p:to>
                                        <p:strVal val="visible"/>
                                      </p:to>
                                    </p:set>
                                    <p:animEffect transition="in" filter="wipe(left)">
                                      <p:cBhvr>
                                        <p:cTn id="17" dur="1000"/>
                                        <p:tgtEl>
                                          <p:spTgt spid="46080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0804">
                                            <p:txEl>
                                              <p:pRg st="3" end="3"/>
                                            </p:txEl>
                                          </p:spTgt>
                                        </p:tgtEl>
                                        <p:attrNameLst>
                                          <p:attrName>style.visibility</p:attrName>
                                        </p:attrNameLst>
                                      </p:cBhvr>
                                      <p:to>
                                        <p:strVal val="visible"/>
                                      </p:to>
                                    </p:set>
                                    <p:animEffect transition="in" filter="wipe(left)">
                                      <p:cBhvr>
                                        <p:cTn id="22" dur="1000"/>
                                        <p:tgtEl>
                                          <p:spTgt spid="46080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4" grpId="0" build="p" bldLvl="3"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p:txBody>
          <a:bodyPr/>
          <a:lstStyle/>
          <a:p>
            <a:pPr eaLnBrk="1" hangingPunct="1">
              <a:defRPr/>
            </a:pPr>
            <a:r>
              <a:rPr lang="en-US" altLang="x-none"/>
              <a:t>Stevie and Sarah</a:t>
            </a:r>
          </a:p>
        </p:txBody>
      </p:sp>
      <p:sp>
        <p:nvSpPr>
          <p:cNvPr id="440323"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14339"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27" name="AutoShape 7"/>
          <p:cNvSpPr>
            <a:spLocks noChangeArrowheads="1"/>
          </p:cNvSpPr>
          <p:nvPr/>
        </p:nvSpPr>
        <p:spPr bwMode="auto">
          <a:xfrm flipH="1">
            <a:off x="2667000" y="2819400"/>
            <a:ext cx="2514600" cy="1022350"/>
          </a:xfrm>
          <a:prstGeom prst="wedgeRoundRectCallout">
            <a:avLst>
              <a:gd name="adj1" fmla="val 40338"/>
              <a:gd name="adj2" fmla="val 77171"/>
              <a:gd name="adj3" fmla="val 16667"/>
            </a:avLst>
          </a:prstGeom>
          <a:solidFill>
            <a:srgbClr val="FCFBB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defRPr/>
            </a:pPr>
            <a:r>
              <a:rPr lang="en-US" altLang="x-none" sz="1400"/>
              <a:t>That’s right. Just like a ring goes around and around and around forever, so does their promise to each other.</a:t>
            </a:r>
          </a:p>
        </p:txBody>
      </p:sp>
      <p:pic>
        <p:nvPicPr>
          <p:cNvPr id="14341" name="Picture 13"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4" descr="Sara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038600"/>
            <a:ext cx="14605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5" descr="Stev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038600"/>
            <a:ext cx="143668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6" descr="E1-EngagementRing(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8788" y="5638800"/>
            <a:ext cx="106997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40327"/>
                                        </p:tgtEl>
                                        <p:attrNameLst>
                                          <p:attrName>style.visibility</p:attrName>
                                        </p:attrNameLst>
                                      </p:cBhvr>
                                      <p:to>
                                        <p:strVal val="visible"/>
                                      </p:to>
                                    </p:set>
                                    <p:anim calcmode="lin" valueType="num">
                                      <p:cBhvr>
                                        <p:cTn id="7" dur="1000" fill="hold"/>
                                        <p:tgtEl>
                                          <p:spTgt spid="440327"/>
                                        </p:tgtEl>
                                        <p:attrNameLst>
                                          <p:attrName>ppt_w</p:attrName>
                                        </p:attrNameLst>
                                      </p:cBhvr>
                                      <p:tavLst>
                                        <p:tav tm="0">
                                          <p:val>
                                            <p:fltVal val="0"/>
                                          </p:val>
                                        </p:tav>
                                        <p:tav tm="100000">
                                          <p:val>
                                            <p:strVal val="#ppt_w"/>
                                          </p:val>
                                        </p:tav>
                                      </p:tavLst>
                                    </p:anim>
                                    <p:anim calcmode="lin" valueType="num">
                                      <p:cBhvr>
                                        <p:cTn id="8" dur="1000" fill="hold"/>
                                        <p:tgtEl>
                                          <p:spTgt spid="4403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p:txBody>
          <a:bodyPr/>
          <a:lstStyle/>
          <a:p>
            <a:pPr eaLnBrk="1" hangingPunct="1">
              <a:defRPr/>
            </a:pPr>
            <a:r>
              <a:rPr lang="en-US" altLang="x-none"/>
              <a:t>Stevie and Sarah</a:t>
            </a:r>
          </a:p>
        </p:txBody>
      </p:sp>
      <p:sp>
        <p:nvSpPr>
          <p:cNvPr id="442371"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16387"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375" name="AutoShape 7"/>
          <p:cNvSpPr>
            <a:spLocks noChangeArrowheads="1"/>
          </p:cNvSpPr>
          <p:nvPr/>
        </p:nvSpPr>
        <p:spPr bwMode="auto">
          <a:xfrm flipH="1">
            <a:off x="3962400" y="3048000"/>
            <a:ext cx="2663825" cy="790575"/>
          </a:xfrm>
          <a:prstGeom prst="wedgeRoundRectCallout">
            <a:avLst>
              <a:gd name="adj1" fmla="val -37847"/>
              <a:gd name="adj2" fmla="val 86542"/>
              <a:gd name="adj3" fmla="val 16667"/>
            </a:avLst>
          </a:prstGeom>
          <a:solidFill>
            <a:srgbClr val="FCFBB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defRPr/>
            </a:pPr>
            <a:r>
              <a:rPr lang="en-US" altLang="x-none" sz="1400"/>
              <a:t>Oh, I see. That’s why they use a ring. It’s a good picture of how long their promise will last.</a:t>
            </a:r>
          </a:p>
        </p:txBody>
      </p:sp>
      <p:pic>
        <p:nvPicPr>
          <p:cNvPr id="16389" name="Picture 13"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4" descr="Sara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038600"/>
            <a:ext cx="14605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5" descr="Stev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038600"/>
            <a:ext cx="143668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6" descr="E1-EngagementRing(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8788" y="5638800"/>
            <a:ext cx="106997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42375"/>
                                        </p:tgtEl>
                                        <p:attrNameLst>
                                          <p:attrName>style.visibility</p:attrName>
                                        </p:attrNameLst>
                                      </p:cBhvr>
                                      <p:to>
                                        <p:strVal val="visible"/>
                                      </p:to>
                                    </p:set>
                                    <p:anim calcmode="lin" valueType="num">
                                      <p:cBhvr>
                                        <p:cTn id="7" dur="1000" fill="hold"/>
                                        <p:tgtEl>
                                          <p:spTgt spid="442375"/>
                                        </p:tgtEl>
                                        <p:attrNameLst>
                                          <p:attrName>ppt_w</p:attrName>
                                        </p:attrNameLst>
                                      </p:cBhvr>
                                      <p:tavLst>
                                        <p:tav tm="0">
                                          <p:val>
                                            <p:fltVal val="0"/>
                                          </p:val>
                                        </p:tav>
                                        <p:tav tm="100000">
                                          <p:val>
                                            <p:strVal val="#ppt_w"/>
                                          </p:val>
                                        </p:tav>
                                      </p:tavLst>
                                    </p:anim>
                                    <p:anim calcmode="lin" valueType="num">
                                      <p:cBhvr>
                                        <p:cTn id="8" dur="1000" fill="hold"/>
                                        <p:tgtEl>
                                          <p:spTgt spid="4423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pPr eaLnBrk="1" hangingPunct="1">
              <a:defRPr/>
            </a:pPr>
            <a:r>
              <a:rPr lang="en-US" altLang="x-none"/>
              <a:t>Stevie and Sarah</a:t>
            </a:r>
          </a:p>
        </p:txBody>
      </p:sp>
      <p:sp>
        <p:nvSpPr>
          <p:cNvPr id="444419"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18435"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4423" name="AutoShape 7"/>
          <p:cNvSpPr>
            <a:spLocks noChangeArrowheads="1"/>
          </p:cNvSpPr>
          <p:nvPr/>
        </p:nvSpPr>
        <p:spPr bwMode="auto">
          <a:xfrm flipH="1">
            <a:off x="2514600" y="2133600"/>
            <a:ext cx="3048000" cy="1711325"/>
          </a:xfrm>
          <a:prstGeom prst="wedgeRoundRectCallout">
            <a:avLst>
              <a:gd name="adj1" fmla="val 36611"/>
              <a:gd name="adj2" fmla="val 66139"/>
              <a:gd name="adj3" fmla="val 16667"/>
            </a:avLst>
          </a:prstGeom>
          <a:solidFill>
            <a:srgbClr val="FCFBB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a:defRPr/>
            </a:pPr>
            <a:r>
              <a:rPr lang="en-US" altLang="x-none" sz="1400"/>
              <a:t>Now you’re understanding. And when they marry, they’ll begin a new family and a new life together. They’ll live in the same house and have the same last name. In their new relationship, they’ll get to know each other better day by day.</a:t>
            </a:r>
          </a:p>
        </p:txBody>
      </p:sp>
      <p:pic>
        <p:nvPicPr>
          <p:cNvPr id="18437" name="Picture 13"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4" descr="Sara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038600"/>
            <a:ext cx="14605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5" descr="Stev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038600"/>
            <a:ext cx="143668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6" descr="E1-EngagementRing(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8788" y="5638800"/>
            <a:ext cx="1069975"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xit" presetSubtype="0" fill="hold" nodeType="afterEffect">
                                  <p:stCondLst>
                                    <p:cond delay="0"/>
                                  </p:stCondLst>
                                  <p:childTnLst>
                                    <p:animEffect transition="out" filter="dissolve">
                                      <p:cBhvr>
                                        <p:cTn id="6" dur="1000"/>
                                        <p:tgtEl>
                                          <p:spTgt spid="18440"/>
                                        </p:tgtEl>
                                      </p:cBhvr>
                                    </p:animEffect>
                                    <p:set>
                                      <p:cBhvr>
                                        <p:cTn id="7" dur="1" fill="hold">
                                          <p:stCondLst>
                                            <p:cond delay="999"/>
                                          </p:stCondLst>
                                        </p:cTn>
                                        <p:tgtEl>
                                          <p:spTgt spid="18440"/>
                                        </p:tgtEl>
                                        <p:attrNameLst>
                                          <p:attrName>style.visibility</p:attrName>
                                        </p:attrNameLst>
                                      </p:cBhvr>
                                      <p:to>
                                        <p:strVal val="hidden"/>
                                      </p:to>
                                    </p:set>
                                  </p:childTnLst>
                                </p:cTn>
                              </p:par>
                            </p:childTnLst>
                          </p:cTn>
                        </p:par>
                        <p:par>
                          <p:cTn id="8" fill="hold">
                            <p:stCondLst>
                              <p:cond delay="1000"/>
                            </p:stCondLst>
                            <p:childTnLst>
                              <p:par>
                                <p:cTn id="9" presetID="23" presetClass="entr" presetSubtype="16" fill="hold" grpId="0" nodeType="afterEffect">
                                  <p:stCondLst>
                                    <p:cond delay="0"/>
                                  </p:stCondLst>
                                  <p:childTnLst>
                                    <p:set>
                                      <p:cBhvr>
                                        <p:cTn id="10" dur="1" fill="hold">
                                          <p:stCondLst>
                                            <p:cond delay="0"/>
                                          </p:stCondLst>
                                        </p:cTn>
                                        <p:tgtEl>
                                          <p:spTgt spid="444423"/>
                                        </p:tgtEl>
                                        <p:attrNameLst>
                                          <p:attrName>style.visibility</p:attrName>
                                        </p:attrNameLst>
                                      </p:cBhvr>
                                      <p:to>
                                        <p:strVal val="visible"/>
                                      </p:to>
                                    </p:set>
                                    <p:anim calcmode="lin" valueType="num">
                                      <p:cBhvr>
                                        <p:cTn id="11" dur="1000" fill="hold"/>
                                        <p:tgtEl>
                                          <p:spTgt spid="444423"/>
                                        </p:tgtEl>
                                        <p:attrNameLst>
                                          <p:attrName>ppt_w</p:attrName>
                                        </p:attrNameLst>
                                      </p:cBhvr>
                                      <p:tavLst>
                                        <p:tav tm="0">
                                          <p:val>
                                            <p:fltVal val="0"/>
                                          </p:val>
                                        </p:tav>
                                        <p:tav tm="100000">
                                          <p:val>
                                            <p:strVal val="#ppt_w"/>
                                          </p:val>
                                        </p:tav>
                                      </p:tavLst>
                                    </p:anim>
                                    <p:anim calcmode="lin" valueType="num">
                                      <p:cBhvr>
                                        <p:cTn id="12" dur="1000" fill="hold"/>
                                        <p:tgtEl>
                                          <p:spTgt spid="4444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p:txBody>
          <a:bodyPr/>
          <a:lstStyle/>
          <a:p>
            <a:pPr eaLnBrk="1" hangingPunct="1">
              <a:defRPr/>
            </a:pPr>
            <a:r>
              <a:rPr lang="en-US" altLang="x-none"/>
              <a:t>Stevie and Sarah</a:t>
            </a:r>
          </a:p>
        </p:txBody>
      </p:sp>
      <p:sp>
        <p:nvSpPr>
          <p:cNvPr id="446467" name="Rectangle 3"/>
          <p:cNvSpPr>
            <a:spLocks noChangeArrowheads="1"/>
          </p:cNvSpPr>
          <p:nvPr/>
        </p:nvSpPr>
        <p:spPr bwMode="auto">
          <a:xfrm>
            <a:off x="0" y="0"/>
            <a:ext cx="2178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tabLst>
                <a:tab pos="222250" algn="l"/>
                <a:tab pos="458788" algn="l"/>
                <a:tab pos="681038" algn="l"/>
              </a:tabLst>
              <a:defRPr sz="2400">
                <a:solidFill>
                  <a:schemeClr val="tx1"/>
                </a:solidFill>
                <a:latin typeface="Times" charset="0"/>
              </a:defRPr>
            </a:lvl1pPr>
            <a:lvl2pPr>
              <a:tabLst>
                <a:tab pos="222250" algn="l"/>
                <a:tab pos="458788" algn="l"/>
                <a:tab pos="681038" algn="l"/>
              </a:tabLst>
              <a:defRPr sz="2400">
                <a:solidFill>
                  <a:schemeClr val="tx1"/>
                </a:solidFill>
                <a:latin typeface="Times" charset="0"/>
              </a:defRPr>
            </a:lvl2pPr>
            <a:lvl3pPr>
              <a:tabLst>
                <a:tab pos="222250" algn="l"/>
                <a:tab pos="458788" algn="l"/>
                <a:tab pos="681038" algn="l"/>
              </a:tabLst>
              <a:defRPr sz="2400">
                <a:solidFill>
                  <a:schemeClr val="tx1"/>
                </a:solidFill>
                <a:latin typeface="Times" charset="0"/>
              </a:defRPr>
            </a:lvl3pPr>
            <a:lvl4pPr>
              <a:tabLst>
                <a:tab pos="222250" algn="l"/>
                <a:tab pos="458788" algn="l"/>
                <a:tab pos="681038" algn="l"/>
              </a:tabLst>
              <a:defRPr sz="2400">
                <a:solidFill>
                  <a:schemeClr val="tx1"/>
                </a:solidFill>
                <a:latin typeface="Times" charset="0"/>
              </a:defRPr>
            </a:lvl4pPr>
            <a:lvl5pPr>
              <a:tabLst>
                <a:tab pos="222250" algn="l"/>
                <a:tab pos="458788" algn="l"/>
                <a:tab pos="681038" algn="l"/>
              </a:tabLst>
              <a:defRPr sz="2400">
                <a:solidFill>
                  <a:schemeClr val="tx1"/>
                </a:solidFill>
                <a:latin typeface="Times" charset="0"/>
              </a:defRPr>
            </a:lvl5pPr>
            <a:lvl6pPr eaLnBrk="0" fontAlgn="base" hangingPunct="0">
              <a:spcBef>
                <a:spcPct val="0"/>
              </a:spcBef>
              <a:spcAft>
                <a:spcPct val="0"/>
              </a:spcAft>
              <a:tabLst>
                <a:tab pos="222250" algn="l"/>
                <a:tab pos="458788" algn="l"/>
                <a:tab pos="681038" algn="l"/>
              </a:tabLst>
              <a:defRPr sz="2400">
                <a:solidFill>
                  <a:schemeClr val="tx1"/>
                </a:solidFill>
                <a:latin typeface="Times" charset="0"/>
              </a:defRPr>
            </a:lvl6pPr>
            <a:lvl7pPr eaLnBrk="0" fontAlgn="base" hangingPunct="0">
              <a:spcBef>
                <a:spcPct val="0"/>
              </a:spcBef>
              <a:spcAft>
                <a:spcPct val="0"/>
              </a:spcAft>
              <a:tabLst>
                <a:tab pos="222250" algn="l"/>
                <a:tab pos="458788" algn="l"/>
                <a:tab pos="681038" algn="l"/>
              </a:tabLst>
              <a:defRPr sz="2400">
                <a:solidFill>
                  <a:schemeClr val="tx1"/>
                </a:solidFill>
                <a:latin typeface="Times" charset="0"/>
              </a:defRPr>
            </a:lvl7pPr>
            <a:lvl8pPr eaLnBrk="0" fontAlgn="base" hangingPunct="0">
              <a:spcBef>
                <a:spcPct val="0"/>
              </a:spcBef>
              <a:spcAft>
                <a:spcPct val="0"/>
              </a:spcAft>
              <a:tabLst>
                <a:tab pos="222250" algn="l"/>
                <a:tab pos="458788" algn="l"/>
                <a:tab pos="681038" algn="l"/>
              </a:tabLst>
              <a:defRPr sz="2400">
                <a:solidFill>
                  <a:schemeClr val="tx1"/>
                </a:solidFill>
                <a:latin typeface="Times" charset="0"/>
              </a:defRPr>
            </a:lvl8pPr>
            <a:lvl9pPr eaLnBrk="0" fontAlgn="base" hangingPunct="0">
              <a:spcBef>
                <a:spcPct val="0"/>
              </a:spcBef>
              <a:spcAft>
                <a:spcPct val="0"/>
              </a:spcAft>
              <a:tabLst>
                <a:tab pos="222250" algn="l"/>
                <a:tab pos="458788" algn="l"/>
                <a:tab pos="681038" algn="l"/>
              </a:tabLst>
              <a:defRPr sz="2400">
                <a:solidFill>
                  <a:schemeClr val="tx1"/>
                </a:solidFill>
                <a:latin typeface="Times" charset="0"/>
              </a:defRPr>
            </a:lvl9pPr>
          </a:lstStyle>
          <a:p>
            <a:pPr>
              <a:defRPr/>
            </a:pPr>
            <a:r>
              <a:rPr lang="en-US" altLang="x-none" sz="1200" dirty="0">
                <a:solidFill>
                  <a:schemeClr val="accent2"/>
                </a:solidFill>
              </a:rPr>
              <a:t>Lesson 2: Reason for Covenants</a:t>
            </a:r>
          </a:p>
        </p:txBody>
      </p:sp>
      <p:pic>
        <p:nvPicPr>
          <p:cNvPr id="20483" name="Picture 4" descr="CM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2038" y="6400800"/>
            <a:ext cx="3714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71" name="AutoShape 7"/>
          <p:cNvSpPr>
            <a:spLocks noChangeArrowheads="1"/>
          </p:cNvSpPr>
          <p:nvPr/>
        </p:nvSpPr>
        <p:spPr bwMode="auto">
          <a:xfrm flipH="1">
            <a:off x="3962400" y="2802771"/>
            <a:ext cx="2667000" cy="1055608"/>
          </a:xfrm>
          <a:prstGeom prst="wedgeRoundRectCallout">
            <a:avLst>
              <a:gd name="adj1" fmla="val -39000"/>
              <a:gd name="adj2" fmla="val 78102"/>
              <a:gd name="adj3" fmla="val 16667"/>
            </a:avLst>
          </a:prstGeom>
          <a:solidFill>
            <a:srgbClr val="FCFBB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a:defRPr/>
            </a:pPr>
            <a:r>
              <a:rPr lang="en-US" altLang="x-none" sz="1400" dirty="0"/>
              <a:t>Wow, no wonder marriage is a forever promise. I guess it takes a lifetime of “day-by-days” to get to know each other.</a:t>
            </a:r>
          </a:p>
        </p:txBody>
      </p:sp>
      <p:pic>
        <p:nvPicPr>
          <p:cNvPr id="20485" name="Picture 13" descr="Ecv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38" y="76200"/>
            <a:ext cx="4746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4" descr="Sara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038600"/>
            <a:ext cx="146050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5" descr="Stev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038600"/>
            <a:ext cx="143668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46471"/>
                                        </p:tgtEl>
                                        <p:attrNameLst>
                                          <p:attrName>style.visibility</p:attrName>
                                        </p:attrNameLst>
                                      </p:cBhvr>
                                      <p:to>
                                        <p:strVal val="visible"/>
                                      </p:to>
                                    </p:set>
                                    <p:anim calcmode="lin" valueType="num">
                                      <p:cBhvr>
                                        <p:cTn id="7" dur="1000" fill="hold"/>
                                        <p:tgtEl>
                                          <p:spTgt spid="446471"/>
                                        </p:tgtEl>
                                        <p:attrNameLst>
                                          <p:attrName>ppt_w</p:attrName>
                                        </p:attrNameLst>
                                      </p:cBhvr>
                                      <p:tavLst>
                                        <p:tav tm="0">
                                          <p:val>
                                            <p:fltVal val="0"/>
                                          </p:val>
                                        </p:tav>
                                        <p:tav tm="100000">
                                          <p:val>
                                            <p:strVal val="#ppt_w"/>
                                          </p:val>
                                        </p:tav>
                                      </p:tavLst>
                                    </p:anim>
                                    <p:anim calcmode="lin" valueType="num">
                                      <p:cBhvr>
                                        <p:cTn id="8" dur="1000" fill="hold"/>
                                        <p:tgtEl>
                                          <p:spTgt spid="4464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71" grpId="0" animBg="1"/>
    </p:bld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15940</TotalTime>
  <Words>1658</Words>
  <Application>Microsoft Macintosh PowerPoint</Application>
  <PresentationFormat>On-screen Show (4:3)</PresentationFormat>
  <Paragraphs>262</Paragraphs>
  <Slides>57</Slides>
  <Notes>57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ＭＳ Ｐゴシック</vt:lpstr>
      <vt:lpstr>Arial</vt:lpstr>
      <vt:lpstr>Times</vt:lpstr>
      <vt:lpstr>Times New Roman</vt:lpstr>
      <vt:lpstr>Webdings</vt:lpstr>
      <vt:lpstr>Blank</vt:lpstr>
      <vt:lpstr>Bible Building Blocks of the Faith</vt:lpstr>
      <vt:lpstr>Bible Building Blocks of the Faith</vt:lpstr>
      <vt:lpstr>Stevie and Sarah</vt:lpstr>
      <vt:lpstr>Stevie and Sarah</vt:lpstr>
      <vt:lpstr>Stevie and Sarah</vt:lpstr>
      <vt:lpstr>Stevie and Sarah</vt:lpstr>
      <vt:lpstr>Stevie and Sarah</vt:lpstr>
      <vt:lpstr>Stevie and Sarah</vt:lpstr>
      <vt:lpstr>Stevie and Sarah</vt:lpstr>
      <vt:lpstr>Stevie and Sarah</vt:lpstr>
      <vt:lpstr>Stevie and Sarah</vt:lpstr>
      <vt:lpstr>Stevie and Sarah</vt:lpstr>
      <vt:lpstr>Question</vt:lpstr>
      <vt:lpstr>Question</vt:lpstr>
      <vt:lpstr>Memory Verse</vt:lpstr>
      <vt:lpstr>Memory Verse</vt:lpstr>
      <vt:lpstr>Memory Verse</vt:lpstr>
      <vt:lpstr>Memory Verse</vt:lpstr>
      <vt:lpstr>Memory Verse Game</vt:lpstr>
      <vt:lpstr>Memory Verse Game</vt:lpstr>
      <vt:lpstr>Memory Verse Game</vt:lpstr>
      <vt:lpstr>Memory Verse Game</vt:lpstr>
      <vt:lpstr>Memory Verse Game</vt:lpstr>
      <vt:lpstr>Memory Verse Game</vt:lpstr>
      <vt:lpstr> They Will Be My People </vt:lpstr>
      <vt:lpstr> They Will Be My People </vt:lpstr>
      <vt:lpstr> They Will Be My People </vt:lpstr>
      <vt:lpstr> Promises </vt:lpstr>
      <vt:lpstr> A Covenant Is Made to Keep </vt:lpstr>
      <vt:lpstr> A Covenant Is Made to Keep </vt:lpstr>
      <vt:lpstr>Bible Lesson</vt:lpstr>
      <vt:lpstr>Bible Lesson</vt:lpstr>
      <vt:lpstr>Bible Lesson</vt:lpstr>
      <vt:lpstr>Bible Lesson</vt:lpstr>
      <vt:lpstr>Bible Lesson</vt:lpstr>
      <vt:lpstr>Bible Lesson</vt:lpstr>
      <vt:lpstr>Bible Lesson</vt:lpstr>
      <vt:lpstr>Bible Lesson</vt:lpstr>
      <vt:lpstr>Bible Lesson</vt:lpstr>
      <vt:lpstr>Bible Lesson</vt:lpstr>
      <vt:lpstr>Bible Lesson</vt:lpstr>
      <vt:lpstr>Bible Lesson</vt:lpstr>
      <vt:lpstr>Bible Lesson</vt:lpstr>
      <vt:lpstr>Bible Lesson</vt:lpstr>
      <vt:lpstr>Bible Lesson</vt:lpstr>
      <vt:lpstr>Bible Lesson</vt:lpstr>
      <vt:lpstr>Bible Lesson</vt:lpstr>
      <vt:lpstr>Bible Lesson</vt:lpstr>
      <vt:lpstr>Bible Lesson</vt:lpstr>
      <vt:lpstr>Bible Lesson</vt:lpstr>
      <vt:lpstr>Bible Lesson</vt:lpstr>
      <vt:lpstr>Review Game</vt:lpstr>
      <vt:lpstr>Review Game</vt:lpstr>
      <vt:lpstr>Review Game</vt:lpstr>
      <vt:lpstr>Review Game</vt:lpstr>
      <vt:lpstr>Review Game</vt:lpstr>
      <vt:lpstr>Review Game</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Bible Building Blocks of the Faith</dc:title>
  <dc:subject/>
  <dc:creator/>
  <cp:keywords/>
  <dc:description/>
  <cp:lastModifiedBy>Microsoft Office User</cp:lastModifiedBy>
  <cp:revision>1432</cp:revision>
  <cp:lastPrinted>2007-05-12T22:19:43Z</cp:lastPrinted>
  <dcterms:created xsi:type="dcterms:W3CDTF">2002-10-15T15:35:26Z</dcterms:created>
  <dcterms:modified xsi:type="dcterms:W3CDTF">2018-10-11T18:39:04Z</dcterms:modified>
  <cp:category/>
</cp:coreProperties>
</file>