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7" r:id="rId5"/>
  </p:sldMasterIdLst>
  <p:notesMasterIdLst>
    <p:notesMasterId r:id="rId17"/>
  </p:notesMasterIdLst>
  <p:sldIdLst>
    <p:sldId id="268" r:id="rId6"/>
    <p:sldId id="349" r:id="rId7"/>
    <p:sldId id="372" r:id="rId8"/>
    <p:sldId id="346" r:id="rId9"/>
    <p:sldId id="362" r:id="rId10"/>
    <p:sldId id="348" r:id="rId11"/>
    <p:sldId id="365" r:id="rId12"/>
    <p:sldId id="366" r:id="rId13"/>
    <p:sldId id="368" r:id="rId14"/>
    <p:sldId id="371" r:id="rId15"/>
    <p:sldId id="360"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0850" autoAdjust="0"/>
  </p:normalViewPr>
  <p:slideViewPr>
    <p:cSldViewPr snapToGrid="0">
      <p:cViewPr varScale="1">
        <p:scale>
          <a:sx n="75" d="100"/>
          <a:sy n="75" d="100"/>
        </p:scale>
        <p:origin x="240" y="48"/>
      </p:cViewPr>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09D8EEE-94D9-4D77-992C-B24E836B6573}" type="datetimeFigureOut">
              <a:rPr lang="en-AU" smtClean="0"/>
              <a:t>14/08/2025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B44CD8E-4B15-4779-9150-4801FAA50E49}" type="slidenum">
              <a:rPr lang="en-AU" smtClean="0"/>
              <a:t>‹#›</a:t>
            </a:fld>
            <a:endParaRPr lang="en-AU"/>
          </a:p>
        </p:txBody>
      </p:sp>
    </p:spTree>
    <p:extLst>
      <p:ext uri="{BB962C8B-B14F-4D97-AF65-F5344CB8AC3E}">
        <p14:creationId xmlns:p14="http://schemas.microsoft.com/office/powerpoint/2010/main" val="189545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3EBDB-DB03-495D-A97B-EAE5858CD6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842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1FFC5-0F93-8CBA-BA66-289378993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23729-7056-F78F-3460-F7667C788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D3104-686C-DDD0-7D50-90040F1F004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81CDBE7-F5F3-99CE-B9E6-EADE8F0E71C1}"/>
              </a:ext>
            </a:extLst>
          </p:cNvPr>
          <p:cNvSpPr>
            <a:spLocks noGrp="1"/>
          </p:cNvSpPr>
          <p:nvPr>
            <p:ph type="sldNum" sz="quarter" idx="5"/>
          </p:nvPr>
        </p:nvSpPr>
        <p:spPr/>
        <p:txBody>
          <a:bodyPr/>
          <a:lstStyle/>
          <a:p>
            <a:fld id="{CB44CD8E-4B15-4779-9150-4801FAA50E49}" type="slidenum">
              <a:rPr lang="en-AU" smtClean="0"/>
              <a:t>10</a:t>
            </a:fld>
            <a:endParaRPr lang="en-AU"/>
          </a:p>
        </p:txBody>
      </p:sp>
    </p:spTree>
    <p:extLst>
      <p:ext uri="{BB962C8B-B14F-4D97-AF65-F5344CB8AC3E}">
        <p14:creationId xmlns:p14="http://schemas.microsoft.com/office/powerpoint/2010/main" val="17580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CF479-C477-815E-F28A-A67E7B7A9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CD1AE-A6F8-788B-1888-EA66783BC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D0FE5-C633-471E-9F96-D629680811F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1A4F06E-A821-4CE9-3546-F9764AA5EEA6}"/>
              </a:ext>
            </a:extLst>
          </p:cNvPr>
          <p:cNvSpPr>
            <a:spLocks noGrp="1"/>
          </p:cNvSpPr>
          <p:nvPr>
            <p:ph type="sldNum" sz="quarter" idx="5"/>
          </p:nvPr>
        </p:nvSpPr>
        <p:spPr/>
        <p:txBody>
          <a:bodyPr/>
          <a:lstStyle/>
          <a:p>
            <a:fld id="{CB44CD8E-4B15-4779-9150-4801FAA50E49}" type="slidenum">
              <a:rPr lang="en-AU" smtClean="0"/>
              <a:t>11</a:t>
            </a:fld>
            <a:endParaRPr lang="en-AU"/>
          </a:p>
        </p:txBody>
      </p:sp>
    </p:spTree>
    <p:extLst>
      <p:ext uri="{BB962C8B-B14F-4D97-AF65-F5344CB8AC3E}">
        <p14:creationId xmlns:p14="http://schemas.microsoft.com/office/powerpoint/2010/main" val="125938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B81D-2F57-EE51-B3B5-E4B397B1A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B1539-3104-C53C-4F45-176FF5E0B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F5A5D-63B2-2D58-1C72-299272153DA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7B6C39F-6C05-2A5D-819E-70315DFAA6E4}"/>
              </a:ext>
            </a:extLst>
          </p:cNvPr>
          <p:cNvSpPr>
            <a:spLocks noGrp="1"/>
          </p:cNvSpPr>
          <p:nvPr>
            <p:ph type="sldNum" sz="quarter" idx="5"/>
          </p:nvPr>
        </p:nvSpPr>
        <p:spPr/>
        <p:txBody>
          <a:bodyPr/>
          <a:lstStyle/>
          <a:p>
            <a:fld id="{CB44CD8E-4B15-4779-9150-4801FAA50E49}" type="slidenum">
              <a:rPr lang="en-AU" smtClean="0"/>
              <a:t>2</a:t>
            </a:fld>
            <a:endParaRPr lang="en-AU"/>
          </a:p>
        </p:txBody>
      </p:sp>
    </p:spTree>
    <p:extLst>
      <p:ext uri="{BB962C8B-B14F-4D97-AF65-F5344CB8AC3E}">
        <p14:creationId xmlns:p14="http://schemas.microsoft.com/office/powerpoint/2010/main" val="96025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26A28-A978-77FC-9F6D-6FA88A17C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D01E3-2314-726F-8EBF-0BE8F7BBC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D9720-70C1-2C6E-80DE-D7E65E666F92}"/>
              </a:ext>
            </a:extLst>
          </p:cNvPr>
          <p:cNvSpPr>
            <a:spLocks noGrp="1"/>
          </p:cNvSpPr>
          <p:nvPr>
            <p:ph type="body" idx="1"/>
          </p:nvPr>
        </p:nvSpPr>
        <p:spPr/>
        <p:txBody>
          <a:bodyPr/>
          <a:lstStyle/>
          <a:p>
            <a:endParaRPr lang="en-AU" sz="1200" b="1" i="0" kern="1200" dirty="0">
              <a:solidFill>
                <a:schemeClr val="tx1"/>
              </a:solidFill>
              <a:effectLst/>
              <a:latin typeface="+mn-lt"/>
              <a:ea typeface="+mn-ea"/>
              <a:cs typeface="+mn-cs"/>
            </a:endParaRPr>
          </a:p>
          <a:p>
            <a:endParaRPr lang="en-AU" sz="1200" b="1" i="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B3B53607-256B-B72F-D41B-19BB7FAB56C7}"/>
              </a:ext>
            </a:extLst>
          </p:cNvPr>
          <p:cNvSpPr>
            <a:spLocks noGrp="1"/>
          </p:cNvSpPr>
          <p:nvPr>
            <p:ph type="sldNum" sz="quarter" idx="5"/>
          </p:nvPr>
        </p:nvSpPr>
        <p:spPr/>
        <p:txBody>
          <a:bodyPr/>
          <a:lstStyle/>
          <a:p>
            <a:fld id="{CB44CD8E-4B15-4779-9150-4801FAA50E49}" type="slidenum">
              <a:rPr lang="en-AU" smtClean="0"/>
              <a:t>3</a:t>
            </a:fld>
            <a:endParaRPr lang="en-AU"/>
          </a:p>
        </p:txBody>
      </p:sp>
    </p:spTree>
    <p:extLst>
      <p:ext uri="{BB962C8B-B14F-4D97-AF65-F5344CB8AC3E}">
        <p14:creationId xmlns:p14="http://schemas.microsoft.com/office/powerpoint/2010/main" val="38439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800" baseline="0" dirty="0"/>
          </a:p>
        </p:txBody>
      </p:sp>
      <p:sp>
        <p:nvSpPr>
          <p:cNvPr id="4" name="Slide Number Placeholder 3"/>
          <p:cNvSpPr>
            <a:spLocks noGrp="1"/>
          </p:cNvSpPr>
          <p:nvPr>
            <p:ph type="sldNum" sz="quarter" idx="5"/>
          </p:nvPr>
        </p:nvSpPr>
        <p:spPr/>
        <p:txBody>
          <a:bodyPr/>
          <a:lstStyle/>
          <a:p>
            <a:fld id="{CB44CD8E-4B15-4779-9150-4801FAA50E49}" type="slidenum">
              <a:rPr lang="en-AU" smtClean="0"/>
              <a:t>4</a:t>
            </a:fld>
            <a:endParaRPr lang="en-AU"/>
          </a:p>
        </p:txBody>
      </p:sp>
    </p:spTree>
    <p:extLst>
      <p:ext uri="{BB962C8B-B14F-4D97-AF65-F5344CB8AC3E}">
        <p14:creationId xmlns:p14="http://schemas.microsoft.com/office/powerpoint/2010/main" val="134198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A51ED-F0ED-88F0-C961-042E738C7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966DB-C234-06F3-989E-8443550D6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DE9B7-1541-D2C3-654E-82C9163E0F2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7D76C9C-0123-F381-B74A-EA82AE5ED7FE}"/>
              </a:ext>
            </a:extLst>
          </p:cNvPr>
          <p:cNvSpPr>
            <a:spLocks noGrp="1"/>
          </p:cNvSpPr>
          <p:nvPr>
            <p:ph type="sldNum" sz="quarter" idx="5"/>
          </p:nvPr>
        </p:nvSpPr>
        <p:spPr/>
        <p:txBody>
          <a:bodyPr/>
          <a:lstStyle/>
          <a:p>
            <a:fld id="{CB44CD8E-4B15-4779-9150-4801FAA50E49}" type="slidenum">
              <a:rPr lang="en-AU" smtClean="0"/>
              <a:t>5</a:t>
            </a:fld>
            <a:endParaRPr lang="en-AU"/>
          </a:p>
        </p:txBody>
      </p:sp>
    </p:spTree>
    <p:extLst>
      <p:ext uri="{BB962C8B-B14F-4D97-AF65-F5344CB8AC3E}">
        <p14:creationId xmlns:p14="http://schemas.microsoft.com/office/powerpoint/2010/main" val="147878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4CD8E-4B15-4779-9150-4801FAA50E49}" type="slidenum">
              <a:rPr lang="en-AU" smtClean="0"/>
              <a:t>6</a:t>
            </a:fld>
            <a:endParaRPr lang="en-AU"/>
          </a:p>
        </p:txBody>
      </p:sp>
    </p:spTree>
    <p:extLst>
      <p:ext uri="{BB962C8B-B14F-4D97-AF65-F5344CB8AC3E}">
        <p14:creationId xmlns:p14="http://schemas.microsoft.com/office/powerpoint/2010/main" val="21058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46A44-BC91-BF18-3182-BC7AA99E9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862D0-4BBF-EF8C-CE2B-5F243558A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06B50-DA2E-F780-E85B-A25DB006CD2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1DAB141-6331-6DD8-99B0-FC1520A9CD80}"/>
              </a:ext>
            </a:extLst>
          </p:cNvPr>
          <p:cNvSpPr>
            <a:spLocks noGrp="1"/>
          </p:cNvSpPr>
          <p:nvPr>
            <p:ph type="sldNum" sz="quarter" idx="5"/>
          </p:nvPr>
        </p:nvSpPr>
        <p:spPr/>
        <p:txBody>
          <a:bodyPr/>
          <a:lstStyle/>
          <a:p>
            <a:fld id="{CB44CD8E-4B15-4779-9150-4801FAA50E49}" type="slidenum">
              <a:rPr lang="en-AU" smtClean="0"/>
              <a:t>7</a:t>
            </a:fld>
            <a:endParaRPr lang="en-AU"/>
          </a:p>
        </p:txBody>
      </p:sp>
    </p:spTree>
    <p:extLst>
      <p:ext uri="{BB962C8B-B14F-4D97-AF65-F5344CB8AC3E}">
        <p14:creationId xmlns:p14="http://schemas.microsoft.com/office/powerpoint/2010/main" val="321735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A2244-2DDF-4C3F-5D02-3F29F8603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9412C-F3B0-C334-F107-BDFAD78FE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E689D-EB9A-520B-5CEF-AEAEE90F52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ED4E46-F6E1-0997-8977-9F9517C5E8B0}"/>
              </a:ext>
            </a:extLst>
          </p:cNvPr>
          <p:cNvSpPr>
            <a:spLocks noGrp="1"/>
          </p:cNvSpPr>
          <p:nvPr>
            <p:ph type="sldNum" sz="quarter" idx="5"/>
          </p:nvPr>
        </p:nvSpPr>
        <p:spPr/>
        <p:txBody>
          <a:bodyPr/>
          <a:lstStyle/>
          <a:p>
            <a:fld id="{CB44CD8E-4B15-4779-9150-4801FAA50E49}" type="slidenum">
              <a:rPr lang="en-AU" smtClean="0"/>
              <a:t>8</a:t>
            </a:fld>
            <a:endParaRPr lang="en-AU"/>
          </a:p>
        </p:txBody>
      </p:sp>
    </p:spTree>
    <p:extLst>
      <p:ext uri="{BB962C8B-B14F-4D97-AF65-F5344CB8AC3E}">
        <p14:creationId xmlns:p14="http://schemas.microsoft.com/office/powerpoint/2010/main" val="174717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6D7B-14A8-65E9-836D-EE427C77C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80B87-73D1-90CB-C5D5-D14BF70B0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3F593-E01E-5938-C6F7-855EA4B6F85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586AD9D-E99F-FB4F-0693-80A14BE370EE}"/>
              </a:ext>
            </a:extLst>
          </p:cNvPr>
          <p:cNvSpPr>
            <a:spLocks noGrp="1"/>
          </p:cNvSpPr>
          <p:nvPr>
            <p:ph type="sldNum" sz="quarter" idx="5"/>
          </p:nvPr>
        </p:nvSpPr>
        <p:spPr/>
        <p:txBody>
          <a:bodyPr/>
          <a:lstStyle/>
          <a:p>
            <a:fld id="{CB44CD8E-4B15-4779-9150-4801FAA50E49}" type="slidenum">
              <a:rPr lang="en-AU" smtClean="0"/>
              <a:t>9</a:t>
            </a:fld>
            <a:endParaRPr lang="en-AU"/>
          </a:p>
        </p:txBody>
      </p:sp>
    </p:spTree>
    <p:extLst>
      <p:ext uri="{BB962C8B-B14F-4D97-AF65-F5344CB8AC3E}">
        <p14:creationId xmlns:p14="http://schemas.microsoft.com/office/powerpoint/2010/main" val="79119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67A56A2-2EF4-E04D-848A-34A2E61F1458}"/>
              </a:ext>
            </a:extLst>
          </p:cNvPr>
          <p:cNvSpPr>
            <a:spLocks noGrp="1"/>
          </p:cNvSpPr>
          <p:nvPr>
            <p:ph type="title" hasCustomPrompt="1"/>
          </p:nvPr>
        </p:nvSpPr>
        <p:spPr>
          <a:xfrm>
            <a:off x="1083443" y="637831"/>
            <a:ext cx="5733669" cy="2344910"/>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t>
            </a:r>
            <a:br>
              <a:rPr lang="en-US" b="1" dirty="0">
                <a:solidFill>
                  <a:srgbClr val="00345F"/>
                </a:solidFill>
                <a:latin typeface="Arial" panose="020B0604020202020204" pitchFamily="34" charset="0"/>
                <a:cs typeface="Arial" panose="020B0604020202020204" pitchFamily="34" charset="0"/>
              </a:rPr>
            </a:br>
            <a:r>
              <a:rPr lang="en-US" b="1" dirty="0">
                <a:solidFill>
                  <a:srgbClr val="00345F"/>
                </a:solidFill>
                <a:latin typeface="Arial" panose="020B0604020202020204" pitchFamily="34" charset="0"/>
                <a:cs typeface="Arial" panose="020B0604020202020204" pitchFamily="34" charset="0"/>
              </a:rPr>
              <a:t>Arial Bold</a:t>
            </a:r>
            <a:endParaRPr lang="en-US" b="1" dirty="0">
              <a:solidFill>
                <a:schemeClr val="bg1"/>
              </a:solidFill>
              <a:latin typeface="Arial" panose="020B0604020202020204" pitchFamily="34" charset="0"/>
              <a:cs typeface="Arial" panose="020B0604020202020204" pitchFamily="34" charset="0"/>
            </a:endParaRPr>
          </a:p>
        </p:txBody>
      </p:sp>
      <p:sp>
        <p:nvSpPr>
          <p:cNvPr id="5" name="Text Placeholder 5">
            <a:extLst>
              <a:ext uri="{FF2B5EF4-FFF2-40B4-BE49-F238E27FC236}">
                <a16:creationId xmlns:a16="http://schemas.microsoft.com/office/drawing/2014/main" id="{EE249887-BE99-CC46-A665-E0548341AC1E}"/>
              </a:ext>
            </a:extLst>
          </p:cNvPr>
          <p:cNvSpPr>
            <a:spLocks noGrp="1"/>
          </p:cNvSpPr>
          <p:nvPr>
            <p:ph type="body" sz="quarter" idx="12" hasCustomPrompt="1"/>
          </p:nvPr>
        </p:nvSpPr>
        <p:spPr>
          <a:xfrm>
            <a:off x="1083442" y="3074988"/>
            <a:ext cx="5733669"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1114720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508A63-1A9E-E94C-89CC-065BA52128FA}"/>
              </a:ext>
            </a:extLst>
          </p:cNvPr>
          <p:cNvSpPr>
            <a:spLocks noGrp="1"/>
          </p:cNvSpPr>
          <p:nvPr>
            <p:ph type="title" hasCustomPrompt="1"/>
          </p:nvPr>
        </p:nvSpPr>
        <p:spPr>
          <a:xfrm>
            <a:off x="1083444" y="637831"/>
            <a:ext cx="5733669" cy="2344910"/>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t>
            </a:r>
            <a:br>
              <a:rPr lang="en-US" b="1" dirty="0">
                <a:solidFill>
                  <a:srgbClr val="00345F"/>
                </a:solidFill>
                <a:latin typeface="Arial" panose="020B0604020202020204" pitchFamily="34" charset="0"/>
                <a:cs typeface="Arial" panose="020B0604020202020204" pitchFamily="34" charset="0"/>
              </a:rPr>
            </a:br>
            <a:r>
              <a:rPr lang="en-US" b="1" dirty="0">
                <a:solidFill>
                  <a:srgbClr val="00345F"/>
                </a:solidFill>
                <a:latin typeface="Arial" panose="020B0604020202020204" pitchFamily="34" charset="0"/>
                <a:cs typeface="Arial" panose="020B0604020202020204" pitchFamily="34" charset="0"/>
              </a:rPr>
              <a:t>Arial Bold</a:t>
            </a:r>
            <a:endParaRPr lang="en-US"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34F58A5-5E56-114A-8453-2E8C3E873CBA}"/>
              </a:ext>
            </a:extLst>
          </p:cNvPr>
          <p:cNvSpPr>
            <a:spLocks noGrp="1"/>
          </p:cNvSpPr>
          <p:nvPr>
            <p:ph type="body" sz="quarter" idx="11" hasCustomPrompt="1"/>
          </p:nvPr>
        </p:nvSpPr>
        <p:spPr>
          <a:xfrm>
            <a:off x="1083443" y="4058859"/>
            <a:ext cx="5711431" cy="2161310"/>
          </a:xfrm>
          <a:prstGeom prst="rect">
            <a:avLst/>
          </a:prstGeom>
        </p:spPr>
        <p:txBody>
          <a:bodyPr>
            <a:noAutofit/>
          </a:bodyPr>
          <a:lstStyle>
            <a:lvl1pPr marL="0" indent="0">
              <a:buFont typeface="Arial" panose="020B0604020202020204" pitchFamily="34" charset="0"/>
              <a:buNone/>
              <a:defRPr sz="975" b="0" i="0">
                <a:latin typeface="Arial" panose="020B0604020202020204" pitchFamily="34" charset="0"/>
                <a:cs typeface="Arial" panose="020B0604020202020204" pitchFamily="34" charset="0"/>
              </a:defRPr>
            </a:lvl1pPr>
            <a:lvl2pPr marL="342900" indent="0">
              <a:buNone/>
              <a:defRPr sz="975" b="0" i="0">
                <a:latin typeface="Arial" panose="020B0604020202020204" pitchFamily="34" charset="0"/>
                <a:cs typeface="Arial" panose="020B0604020202020204" pitchFamily="34" charset="0"/>
              </a:defRPr>
            </a:lvl2pPr>
            <a:lvl3pPr marL="685800" indent="0">
              <a:buNone/>
              <a:defRPr sz="975" b="0" i="0">
                <a:latin typeface="Arial" panose="020B0604020202020204" pitchFamily="34" charset="0"/>
                <a:cs typeface="Arial" panose="020B0604020202020204" pitchFamily="34" charset="0"/>
              </a:defRPr>
            </a:lvl3pPr>
            <a:lvl4pPr marL="1028700" indent="0">
              <a:buNone/>
              <a:defRPr sz="975" b="0" i="0">
                <a:latin typeface="Arial" panose="020B0604020202020204" pitchFamily="34" charset="0"/>
                <a:cs typeface="Arial" panose="020B0604020202020204" pitchFamily="34" charset="0"/>
              </a:defRPr>
            </a:lvl4pPr>
            <a:lvl5pPr marL="1371600" indent="0">
              <a:buNone/>
              <a:defRPr sz="975" b="0" i="0">
                <a:latin typeface="Arial" panose="020B0604020202020204" pitchFamily="34" charset="0"/>
                <a:cs typeface="Arial" panose="020B0604020202020204" pitchFamily="34" charset="0"/>
              </a:defRPr>
            </a:lvl5pPr>
          </a:lstStyle>
          <a:p>
            <a:pPr lvl="0"/>
            <a:r>
              <a:rPr lang="en-US" dirty="0"/>
              <a:t>Body copy in Arial Regular. The example shown here is 13pt font. To bring attention to specific parts of the copy use Arial Bold.</a:t>
            </a:r>
          </a:p>
        </p:txBody>
      </p:sp>
      <p:sp>
        <p:nvSpPr>
          <p:cNvPr id="6" name="Text Placeholder 5">
            <a:extLst>
              <a:ext uri="{FF2B5EF4-FFF2-40B4-BE49-F238E27FC236}">
                <a16:creationId xmlns:a16="http://schemas.microsoft.com/office/drawing/2014/main" id="{3DA65703-5105-4E4A-8A99-82ACD374B11E}"/>
              </a:ext>
            </a:extLst>
          </p:cNvPr>
          <p:cNvSpPr>
            <a:spLocks noGrp="1"/>
          </p:cNvSpPr>
          <p:nvPr>
            <p:ph type="body" sz="quarter" idx="12" hasCustomPrompt="1"/>
          </p:nvPr>
        </p:nvSpPr>
        <p:spPr>
          <a:xfrm>
            <a:off x="1083443" y="3074990"/>
            <a:ext cx="5733669"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111560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508A63-1A9E-E94C-89CC-065BA52128FA}"/>
              </a:ext>
            </a:extLst>
          </p:cNvPr>
          <p:cNvSpPr>
            <a:spLocks noGrp="1"/>
          </p:cNvSpPr>
          <p:nvPr>
            <p:ph type="title" hasCustomPrompt="1"/>
          </p:nvPr>
        </p:nvSpPr>
        <p:spPr>
          <a:xfrm>
            <a:off x="1083444" y="637831"/>
            <a:ext cx="5733669" cy="2344910"/>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t>
            </a:r>
            <a:br>
              <a:rPr lang="en-US" b="1" dirty="0">
                <a:solidFill>
                  <a:srgbClr val="00345F"/>
                </a:solidFill>
                <a:latin typeface="Arial" panose="020B0604020202020204" pitchFamily="34" charset="0"/>
                <a:cs typeface="Arial" panose="020B0604020202020204" pitchFamily="34" charset="0"/>
              </a:rPr>
            </a:br>
            <a:r>
              <a:rPr lang="en-US" b="1" dirty="0">
                <a:solidFill>
                  <a:srgbClr val="00345F"/>
                </a:solidFill>
                <a:latin typeface="Arial" panose="020B0604020202020204" pitchFamily="34" charset="0"/>
                <a:cs typeface="Arial" panose="020B0604020202020204" pitchFamily="34" charset="0"/>
              </a:rPr>
              <a:t>Arial Bold</a:t>
            </a:r>
            <a:endParaRPr lang="en-US"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34F58A5-5E56-114A-8453-2E8C3E873CBA}"/>
              </a:ext>
            </a:extLst>
          </p:cNvPr>
          <p:cNvSpPr>
            <a:spLocks noGrp="1"/>
          </p:cNvSpPr>
          <p:nvPr>
            <p:ph type="body" sz="quarter" idx="11" hasCustomPrompt="1"/>
          </p:nvPr>
        </p:nvSpPr>
        <p:spPr>
          <a:xfrm>
            <a:off x="1083443" y="4058859"/>
            <a:ext cx="5711431" cy="2161310"/>
          </a:xfrm>
          <a:prstGeom prst="rect">
            <a:avLst/>
          </a:prstGeom>
        </p:spPr>
        <p:txBody>
          <a:bodyPr>
            <a:noAutofit/>
          </a:bodyPr>
          <a:lstStyle>
            <a:lvl1pPr marL="0" indent="0">
              <a:buFont typeface="Arial" panose="020B0604020202020204" pitchFamily="34" charset="0"/>
              <a:buNone/>
              <a:defRPr sz="975" b="0" i="0">
                <a:latin typeface="Arial" panose="020B0604020202020204" pitchFamily="34" charset="0"/>
                <a:cs typeface="Arial" panose="020B0604020202020204" pitchFamily="34" charset="0"/>
              </a:defRPr>
            </a:lvl1pPr>
            <a:lvl2pPr marL="342900" indent="0">
              <a:buNone/>
              <a:defRPr sz="975" b="0" i="0">
                <a:latin typeface="Arial" panose="020B0604020202020204" pitchFamily="34" charset="0"/>
                <a:cs typeface="Arial" panose="020B0604020202020204" pitchFamily="34" charset="0"/>
              </a:defRPr>
            </a:lvl2pPr>
            <a:lvl3pPr marL="685800" indent="0">
              <a:buNone/>
              <a:defRPr sz="975" b="0" i="0">
                <a:latin typeface="Arial" panose="020B0604020202020204" pitchFamily="34" charset="0"/>
                <a:cs typeface="Arial" panose="020B0604020202020204" pitchFamily="34" charset="0"/>
              </a:defRPr>
            </a:lvl3pPr>
            <a:lvl4pPr marL="1028700" indent="0">
              <a:buNone/>
              <a:defRPr sz="975" b="0" i="0">
                <a:latin typeface="Arial" panose="020B0604020202020204" pitchFamily="34" charset="0"/>
                <a:cs typeface="Arial" panose="020B0604020202020204" pitchFamily="34" charset="0"/>
              </a:defRPr>
            </a:lvl4pPr>
            <a:lvl5pPr marL="1371600" indent="0">
              <a:buNone/>
              <a:defRPr sz="975" b="0" i="0">
                <a:latin typeface="Arial" panose="020B0604020202020204" pitchFamily="34" charset="0"/>
                <a:cs typeface="Arial" panose="020B0604020202020204" pitchFamily="34" charset="0"/>
              </a:defRPr>
            </a:lvl5pPr>
          </a:lstStyle>
          <a:p>
            <a:pPr lvl="0"/>
            <a:r>
              <a:rPr lang="en-US" dirty="0"/>
              <a:t>Body copy in Arial Regular. The example shown here is 13pt font. To bring attention to specific parts of the copy use Arial Bold.</a:t>
            </a:r>
          </a:p>
        </p:txBody>
      </p:sp>
      <p:sp>
        <p:nvSpPr>
          <p:cNvPr id="6" name="Text Placeholder 5">
            <a:extLst>
              <a:ext uri="{FF2B5EF4-FFF2-40B4-BE49-F238E27FC236}">
                <a16:creationId xmlns:a16="http://schemas.microsoft.com/office/drawing/2014/main" id="{3DA65703-5105-4E4A-8A99-82ACD374B11E}"/>
              </a:ext>
            </a:extLst>
          </p:cNvPr>
          <p:cNvSpPr>
            <a:spLocks noGrp="1"/>
          </p:cNvSpPr>
          <p:nvPr>
            <p:ph type="body" sz="quarter" idx="12" hasCustomPrompt="1"/>
          </p:nvPr>
        </p:nvSpPr>
        <p:spPr>
          <a:xfrm>
            <a:off x="1083443" y="3074990"/>
            <a:ext cx="5733669"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395303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508A63-1A9E-E94C-89CC-065BA52128FA}"/>
              </a:ext>
            </a:extLst>
          </p:cNvPr>
          <p:cNvSpPr>
            <a:spLocks noGrp="1"/>
          </p:cNvSpPr>
          <p:nvPr>
            <p:ph type="title" hasCustomPrompt="1"/>
          </p:nvPr>
        </p:nvSpPr>
        <p:spPr>
          <a:xfrm>
            <a:off x="1083443" y="637831"/>
            <a:ext cx="5733669" cy="2344910"/>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t>
            </a:r>
            <a:br>
              <a:rPr lang="en-US" b="1" dirty="0">
                <a:solidFill>
                  <a:srgbClr val="00345F"/>
                </a:solidFill>
                <a:latin typeface="Arial" panose="020B0604020202020204" pitchFamily="34" charset="0"/>
                <a:cs typeface="Arial" panose="020B0604020202020204" pitchFamily="34" charset="0"/>
              </a:rPr>
            </a:br>
            <a:r>
              <a:rPr lang="en-US" b="1" dirty="0">
                <a:solidFill>
                  <a:srgbClr val="00345F"/>
                </a:solidFill>
                <a:latin typeface="Arial" panose="020B0604020202020204" pitchFamily="34" charset="0"/>
                <a:cs typeface="Arial" panose="020B0604020202020204" pitchFamily="34" charset="0"/>
              </a:rPr>
              <a:t>Arial Bold</a:t>
            </a:r>
            <a:endParaRPr lang="en-US"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34F58A5-5E56-114A-8453-2E8C3E873CBA}"/>
              </a:ext>
            </a:extLst>
          </p:cNvPr>
          <p:cNvSpPr>
            <a:spLocks noGrp="1"/>
          </p:cNvSpPr>
          <p:nvPr>
            <p:ph type="body" sz="quarter" idx="11" hasCustomPrompt="1"/>
          </p:nvPr>
        </p:nvSpPr>
        <p:spPr>
          <a:xfrm>
            <a:off x="1083443" y="4058859"/>
            <a:ext cx="5711430" cy="2161310"/>
          </a:xfrm>
          <a:prstGeom prst="rect">
            <a:avLst/>
          </a:prstGeom>
        </p:spPr>
        <p:txBody>
          <a:bodyPr>
            <a:noAutofit/>
          </a:bodyPr>
          <a:lstStyle>
            <a:lvl1pPr marL="0" indent="0">
              <a:buFont typeface="Arial" panose="020B0604020202020204" pitchFamily="34" charset="0"/>
              <a:buNone/>
              <a:defRPr sz="1300" b="0" i="0">
                <a:latin typeface="Arial" panose="020B0604020202020204" pitchFamily="34" charset="0"/>
                <a:cs typeface="Arial" panose="020B0604020202020204" pitchFamily="34" charset="0"/>
              </a:defRPr>
            </a:lvl1pPr>
            <a:lvl2pPr marL="457200" indent="0">
              <a:buNone/>
              <a:defRPr sz="1300" b="0" i="0">
                <a:latin typeface="Arial" panose="020B0604020202020204" pitchFamily="34" charset="0"/>
                <a:cs typeface="Arial" panose="020B0604020202020204" pitchFamily="34" charset="0"/>
              </a:defRPr>
            </a:lvl2pPr>
            <a:lvl3pPr marL="914400" indent="0">
              <a:buNone/>
              <a:defRPr sz="1300" b="0" i="0">
                <a:latin typeface="Arial" panose="020B0604020202020204" pitchFamily="34" charset="0"/>
                <a:cs typeface="Arial" panose="020B0604020202020204" pitchFamily="34" charset="0"/>
              </a:defRPr>
            </a:lvl3pPr>
            <a:lvl4pPr marL="1371600" indent="0">
              <a:buNone/>
              <a:defRPr sz="1300" b="0" i="0">
                <a:latin typeface="Arial" panose="020B0604020202020204" pitchFamily="34" charset="0"/>
                <a:cs typeface="Arial" panose="020B0604020202020204" pitchFamily="34" charset="0"/>
              </a:defRPr>
            </a:lvl4pPr>
            <a:lvl5pPr marL="1828800" indent="0">
              <a:buNone/>
              <a:defRPr sz="1300" b="0" i="0">
                <a:latin typeface="Arial" panose="020B0604020202020204" pitchFamily="34" charset="0"/>
                <a:cs typeface="Arial" panose="020B0604020202020204" pitchFamily="34" charset="0"/>
              </a:defRPr>
            </a:lvl5pPr>
          </a:lstStyle>
          <a:p>
            <a:pPr lvl="0"/>
            <a:r>
              <a:rPr lang="en-US" dirty="0"/>
              <a:t>Body copy in Arial Regular. The example shown here is 13pt font. To bring attention to specific parts of the copy use Arial Bold.</a:t>
            </a:r>
          </a:p>
        </p:txBody>
      </p:sp>
      <p:sp>
        <p:nvSpPr>
          <p:cNvPr id="6" name="Text Placeholder 5">
            <a:extLst>
              <a:ext uri="{FF2B5EF4-FFF2-40B4-BE49-F238E27FC236}">
                <a16:creationId xmlns:a16="http://schemas.microsoft.com/office/drawing/2014/main" id="{3DA65703-5105-4E4A-8A99-82ACD374B11E}"/>
              </a:ext>
            </a:extLst>
          </p:cNvPr>
          <p:cNvSpPr>
            <a:spLocks noGrp="1"/>
          </p:cNvSpPr>
          <p:nvPr>
            <p:ph type="body" sz="quarter" idx="12" hasCustomPrompt="1"/>
          </p:nvPr>
        </p:nvSpPr>
        <p:spPr>
          <a:xfrm>
            <a:off x="1083442" y="3074988"/>
            <a:ext cx="5733669"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327986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508A63-1A9E-E94C-89CC-065BA52128FA}"/>
              </a:ext>
            </a:extLst>
          </p:cNvPr>
          <p:cNvSpPr>
            <a:spLocks noGrp="1"/>
          </p:cNvSpPr>
          <p:nvPr>
            <p:ph type="title" hasCustomPrompt="1"/>
          </p:nvPr>
        </p:nvSpPr>
        <p:spPr>
          <a:xfrm>
            <a:off x="1083443" y="637831"/>
            <a:ext cx="10455887" cy="1528899"/>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Arial Bold</a:t>
            </a:r>
            <a:endParaRPr lang="en-US"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34F58A5-5E56-114A-8453-2E8C3E873CBA}"/>
              </a:ext>
            </a:extLst>
          </p:cNvPr>
          <p:cNvSpPr>
            <a:spLocks noGrp="1"/>
          </p:cNvSpPr>
          <p:nvPr>
            <p:ph type="body" sz="quarter" idx="11" hasCustomPrompt="1"/>
          </p:nvPr>
        </p:nvSpPr>
        <p:spPr>
          <a:xfrm>
            <a:off x="1083442" y="2399024"/>
            <a:ext cx="10455887" cy="3077437"/>
          </a:xfrm>
          <a:prstGeom prst="rect">
            <a:avLst/>
          </a:prstGeom>
        </p:spPr>
        <p:txBody>
          <a:bodyPr>
            <a:noAutofit/>
          </a:bodyPr>
          <a:lstStyle>
            <a:lvl1pPr marL="0" indent="0">
              <a:buFont typeface="Arial" panose="020B0604020202020204" pitchFamily="34" charset="0"/>
              <a:buNone/>
              <a:defRPr sz="1300" b="0" i="0">
                <a:latin typeface="Arial" panose="020B0604020202020204" pitchFamily="34" charset="0"/>
                <a:cs typeface="Arial" panose="020B0604020202020204" pitchFamily="34" charset="0"/>
              </a:defRPr>
            </a:lvl1pPr>
            <a:lvl2pPr marL="457200" indent="0">
              <a:buNone/>
              <a:defRPr sz="1300" b="0" i="0">
                <a:latin typeface="Arial" panose="020B0604020202020204" pitchFamily="34" charset="0"/>
                <a:cs typeface="Arial" panose="020B0604020202020204" pitchFamily="34" charset="0"/>
              </a:defRPr>
            </a:lvl2pPr>
            <a:lvl3pPr marL="914400" indent="0">
              <a:buNone/>
              <a:defRPr sz="1300" b="0" i="0">
                <a:latin typeface="Arial" panose="020B0604020202020204" pitchFamily="34" charset="0"/>
                <a:cs typeface="Arial" panose="020B0604020202020204" pitchFamily="34" charset="0"/>
              </a:defRPr>
            </a:lvl3pPr>
            <a:lvl4pPr marL="1371600" indent="0">
              <a:buNone/>
              <a:defRPr sz="1300" b="0" i="0">
                <a:latin typeface="Arial" panose="020B0604020202020204" pitchFamily="34" charset="0"/>
                <a:cs typeface="Arial" panose="020B0604020202020204" pitchFamily="34" charset="0"/>
              </a:defRPr>
            </a:lvl4pPr>
            <a:lvl5pPr marL="1828800" indent="0">
              <a:buNone/>
              <a:defRPr sz="1300" b="0" i="0">
                <a:latin typeface="Arial" panose="020B0604020202020204" pitchFamily="34" charset="0"/>
                <a:cs typeface="Arial" panose="020B0604020202020204" pitchFamily="34" charset="0"/>
              </a:defRPr>
            </a:lvl5pPr>
          </a:lstStyle>
          <a:p>
            <a:pPr lvl="0"/>
            <a:r>
              <a:rPr lang="en-US" dirty="0"/>
              <a:t>Body copy in Arial Regular. The example shown here is 13pt font. To bring attention to specific parts of the copy use Arial Bold.</a:t>
            </a:r>
          </a:p>
        </p:txBody>
      </p:sp>
    </p:spTree>
    <p:extLst>
      <p:ext uri="{BB962C8B-B14F-4D97-AF65-F5344CB8AC3E}">
        <p14:creationId xmlns:p14="http://schemas.microsoft.com/office/powerpoint/2010/main" val="163680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DA65703-5105-4E4A-8A99-82ACD374B11E}"/>
              </a:ext>
            </a:extLst>
          </p:cNvPr>
          <p:cNvSpPr>
            <a:spLocks noGrp="1"/>
          </p:cNvSpPr>
          <p:nvPr>
            <p:ph type="body" sz="quarter" idx="12" hasCustomPrompt="1"/>
          </p:nvPr>
        </p:nvSpPr>
        <p:spPr>
          <a:xfrm>
            <a:off x="1083443" y="2536825"/>
            <a:ext cx="4320322"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
        <p:nvSpPr>
          <p:cNvPr id="5" name="Title Placeholder 1">
            <a:extLst>
              <a:ext uri="{FF2B5EF4-FFF2-40B4-BE49-F238E27FC236}">
                <a16:creationId xmlns:a16="http://schemas.microsoft.com/office/drawing/2014/main" id="{12CD3BE2-78D7-DD42-B580-529E21C74A2D}"/>
              </a:ext>
            </a:extLst>
          </p:cNvPr>
          <p:cNvSpPr>
            <a:spLocks noGrp="1"/>
          </p:cNvSpPr>
          <p:nvPr>
            <p:ph type="title" hasCustomPrompt="1"/>
          </p:nvPr>
        </p:nvSpPr>
        <p:spPr>
          <a:xfrm>
            <a:off x="1083443" y="637831"/>
            <a:ext cx="10455887" cy="1528899"/>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Arial Bold</a:t>
            </a:r>
            <a:endParaRPr lang="en-US" b="1" dirty="0">
              <a:solidFill>
                <a:schemeClr val="bg1"/>
              </a:solidFill>
              <a:latin typeface="Arial" panose="020B0604020202020204" pitchFamily="34" charset="0"/>
              <a:cs typeface="Arial" panose="020B0604020202020204" pitchFamily="34" charset="0"/>
            </a:endParaRPr>
          </a:p>
        </p:txBody>
      </p:sp>
      <p:sp>
        <p:nvSpPr>
          <p:cNvPr id="9" name="Text Placeholder 5">
            <a:extLst>
              <a:ext uri="{FF2B5EF4-FFF2-40B4-BE49-F238E27FC236}">
                <a16:creationId xmlns:a16="http://schemas.microsoft.com/office/drawing/2014/main" id="{ED431A7E-7D26-F348-B3AF-D40285F66DCE}"/>
              </a:ext>
            </a:extLst>
          </p:cNvPr>
          <p:cNvSpPr>
            <a:spLocks noGrp="1"/>
          </p:cNvSpPr>
          <p:nvPr>
            <p:ph type="body" sz="quarter" idx="14" hasCustomPrompt="1"/>
          </p:nvPr>
        </p:nvSpPr>
        <p:spPr>
          <a:xfrm>
            <a:off x="5635565" y="2536825"/>
            <a:ext cx="4320322" cy="892175"/>
          </a:xfrm>
          <a:prstGeom prst="rect">
            <a:avLst/>
          </a:prstGeom>
        </p:spPr>
        <p:txBody>
          <a:bodyPr/>
          <a:lstStyle>
            <a:lvl1pPr algn="l">
              <a:defRPr/>
            </a:lvl1p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
        <p:nvSpPr>
          <p:cNvPr id="4" name="Content Placeholder 3">
            <a:extLst>
              <a:ext uri="{FF2B5EF4-FFF2-40B4-BE49-F238E27FC236}">
                <a16:creationId xmlns:a16="http://schemas.microsoft.com/office/drawing/2014/main" id="{9062A61B-0AAA-094C-8CDB-28BB8A711296}"/>
              </a:ext>
            </a:extLst>
          </p:cNvPr>
          <p:cNvSpPr>
            <a:spLocks noGrp="1"/>
          </p:cNvSpPr>
          <p:nvPr>
            <p:ph sz="quarter" idx="15" hasCustomPrompt="1"/>
          </p:nvPr>
        </p:nvSpPr>
        <p:spPr>
          <a:xfrm>
            <a:off x="1083443" y="3521075"/>
            <a:ext cx="4320322" cy="269875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1"/>
                </a:solidFill>
              </a:defRPr>
            </a:lvl1pPr>
          </a:lstStyle>
          <a:p>
            <a:pPr lvl="0"/>
            <a:r>
              <a:rPr lang="en-US" dirty="0"/>
              <a:t>Text or image.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in Arial Regular. The example shown here is 13pt font. To bring attention to specific parts of the copy use Arial Bold.</a:t>
            </a:r>
          </a:p>
          <a:p>
            <a:pPr lvl="0"/>
            <a:r>
              <a:rPr lang="en-US" dirty="0"/>
              <a:t>Drag in image or click </a:t>
            </a:r>
            <a:r>
              <a:rPr lang="en-US" dirty="0" err="1"/>
              <a:t>centre</a:t>
            </a:r>
            <a:r>
              <a:rPr lang="en-US" dirty="0"/>
              <a:t> of box.</a:t>
            </a:r>
          </a:p>
        </p:txBody>
      </p:sp>
      <p:sp>
        <p:nvSpPr>
          <p:cNvPr id="7" name="Content Placeholder 3">
            <a:extLst>
              <a:ext uri="{FF2B5EF4-FFF2-40B4-BE49-F238E27FC236}">
                <a16:creationId xmlns:a16="http://schemas.microsoft.com/office/drawing/2014/main" id="{109F640B-A8AD-254D-B6D2-E5189359CA95}"/>
              </a:ext>
            </a:extLst>
          </p:cNvPr>
          <p:cNvSpPr>
            <a:spLocks noGrp="1"/>
          </p:cNvSpPr>
          <p:nvPr>
            <p:ph sz="quarter" idx="16" hasCustomPrompt="1"/>
          </p:nvPr>
        </p:nvSpPr>
        <p:spPr>
          <a:xfrm>
            <a:off x="5635565" y="3521075"/>
            <a:ext cx="4320322" cy="269875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1"/>
                </a:solidFill>
              </a:defRPr>
            </a:lvl1pPr>
          </a:lstStyle>
          <a:p>
            <a:pPr lvl="0"/>
            <a:r>
              <a:rPr lang="en-US" dirty="0"/>
              <a:t>Text or image.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in Arial Regular. The example shown here is 13pt font. To bring attention to specific parts of the copy use Arial Bold.</a:t>
            </a:r>
          </a:p>
          <a:p>
            <a:pPr lvl="0"/>
            <a:r>
              <a:rPr lang="en-US" dirty="0"/>
              <a:t>Drag in image or click </a:t>
            </a:r>
            <a:r>
              <a:rPr lang="en-US" dirty="0" err="1"/>
              <a:t>centre</a:t>
            </a:r>
            <a:r>
              <a:rPr lang="en-US" dirty="0"/>
              <a:t> of box.</a:t>
            </a:r>
          </a:p>
        </p:txBody>
      </p:sp>
    </p:spTree>
    <p:extLst>
      <p:ext uri="{BB962C8B-B14F-4D97-AF65-F5344CB8AC3E}">
        <p14:creationId xmlns:p14="http://schemas.microsoft.com/office/powerpoint/2010/main" val="347242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F58A5-5E56-114A-8453-2E8C3E873CBA}"/>
              </a:ext>
            </a:extLst>
          </p:cNvPr>
          <p:cNvSpPr>
            <a:spLocks noGrp="1"/>
          </p:cNvSpPr>
          <p:nvPr>
            <p:ph type="body" sz="quarter" idx="11" hasCustomPrompt="1"/>
          </p:nvPr>
        </p:nvSpPr>
        <p:spPr>
          <a:xfrm>
            <a:off x="1083443" y="3120888"/>
            <a:ext cx="5012557" cy="3099282"/>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a:latin typeface="Arial" panose="020B0604020202020204" pitchFamily="34" charset="0"/>
                <a:cs typeface="Arial" panose="020B0604020202020204" pitchFamily="34" charset="0"/>
              </a:defRPr>
            </a:lvl1pPr>
            <a:lvl2pPr marL="457200" indent="0">
              <a:buNone/>
              <a:defRPr sz="1300" b="0" i="0">
                <a:latin typeface="Arial" panose="020B0604020202020204" pitchFamily="34" charset="0"/>
                <a:cs typeface="Arial" panose="020B0604020202020204" pitchFamily="34" charset="0"/>
              </a:defRPr>
            </a:lvl2pPr>
            <a:lvl3pPr marL="914400" indent="0">
              <a:buNone/>
              <a:defRPr sz="1300" b="0" i="0">
                <a:latin typeface="Arial" panose="020B0604020202020204" pitchFamily="34" charset="0"/>
                <a:cs typeface="Arial" panose="020B0604020202020204" pitchFamily="34" charset="0"/>
              </a:defRPr>
            </a:lvl3pPr>
            <a:lvl4pPr marL="1371600" indent="0">
              <a:buNone/>
              <a:defRPr sz="1300" b="0" i="0">
                <a:latin typeface="Arial" panose="020B0604020202020204" pitchFamily="34" charset="0"/>
                <a:cs typeface="Arial" panose="020B0604020202020204" pitchFamily="34" charset="0"/>
              </a:defRPr>
            </a:lvl4pPr>
            <a:lvl5pPr marL="1828800" indent="0">
              <a:buNone/>
              <a:defRPr sz="13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in Arial Regular. The example shown here is 13pt font. To bring attention to specific parts of the copy use Arial Bold. Body copy in Arial Regular. The example shown here is 13pt font. To bring attention to specific parts of the copy use Arial Bold.</a:t>
            </a:r>
          </a:p>
        </p:txBody>
      </p:sp>
      <p:sp>
        <p:nvSpPr>
          <p:cNvPr id="7" name="Title Placeholder 1">
            <a:extLst>
              <a:ext uri="{FF2B5EF4-FFF2-40B4-BE49-F238E27FC236}">
                <a16:creationId xmlns:a16="http://schemas.microsoft.com/office/drawing/2014/main" id="{6D3913B7-3256-0E46-9E62-BE081E1E19B9}"/>
              </a:ext>
            </a:extLst>
          </p:cNvPr>
          <p:cNvSpPr>
            <a:spLocks noGrp="1"/>
          </p:cNvSpPr>
          <p:nvPr>
            <p:ph type="title" hasCustomPrompt="1"/>
          </p:nvPr>
        </p:nvSpPr>
        <p:spPr>
          <a:xfrm>
            <a:off x="1083443" y="637831"/>
            <a:ext cx="5012557" cy="2344910"/>
          </a:xfrm>
          <a:prstGeom prst="rect">
            <a:avLst/>
          </a:prstGeom>
        </p:spPr>
        <p:txBody>
          <a:bodyPr vert="horz" lIns="91440" tIns="45720" rIns="91440" bIns="45720" rtlCol="0" anchor="b">
            <a:normAutofit/>
          </a:bodyPr>
          <a:lstStyle>
            <a:lvl1pPr>
              <a:defRPr/>
            </a:lvl1pPr>
          </a:lstStyle>
          <a:p>
            <a:r>
              <a:rPr lang="en-US" b="1" dirty="0">
                <a:solidFill>
                  <a:srgbClr val="00345F"/>
                </a:solidFill>
                <a:latin typeface="Arial" panose="020B0604020202020204" pitchFamily="34" charset="0"/>
                <a:cs typeface="Arial" panose="020B0604020202020204" pitchFamily="34" charset="0"/>
              </a:rPr>
              <a:t>Title here in Arial Bold</a:t>
            </a:r>
            <a:endParaRPr lang="en-US" b="1" dirty="0">
              <a:solidFill>
                <a:schemeClr val="bg1"/>
              </a:solidFill>
              <a:latin typeface="Arial" panose="020B0604020202020204" pitchFamily="34" charset="0"/>
              <a:cs typeface="Arial" panose="020B0604020202020204" pitchFamily="34" charset="0"/>
            </a:endParaRPr>
          </a:p>
        </p:txBody>
      </p:sp>
      <p:sp>
        <p:nvSpPr>
          <p:cNvPr id="5" name="Picture Placeholder 4">
            <a:extLst>
              <a:ext uri="{FF2B5EF4-FFF2-40B4-BE49-F238E27FC236}">
                <a16:creationId xmlns:a16="http://schemas.microsoft.com/office/drawing/2014/main" id="{9DD7992A-C85D-C445-984B-D6123855A54E}"/>
              </a:ext>
            </a:extLst>
          </p:cNvPr>
          <p:cNvSpPr>
            <a:spLocks noGrp="1"/>
          </p:cNvSpPr>
          <p:nvPr>
            <p:ph type="pic" sz="quarter" idx="14" hasCustomPrompt="1"/>
          </p:nvPr>
        </p:nvSpPr>
        <p:spPr>
          <a:xfrm>
            <a:off x="6487345" y="637831"/>
            <a:ext cx="4621212" cy="4531069"/>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in image</a:t>
            </a:r>
            <a:br>
              <a:rPr lang="en-US" dirty="0"/>
            </a:br>
            <a:r>
              <a:rPr lang="en-US" dirty="0"/>
              <a:t>or click centre of box.</a:t>
            </a:r>
          </a:p>
        </p:txBody>
      </p:sp>
    </p:spTree>
    <p:extLst>
      <p:ext uri="{BB962C8B-B14F-4D97-AF65-F5344CB8AC3E}">
        <p14:creationId xmlns:p14="http://schemas.microsoft.com/office/powerpoint/2010/main" val="4273357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67A56A2-2EF4-E04D-848A-34A2E61F1458}"/>
              </a:ext>
            </a:extLst>
          </p:cNvPr>
          <p:cNvSpPr>
            <a:spLocks noGrp="1"/>
          </p:cNvSpPr>
          <p:nvPr>
            <p:ph type="title"/>
          </p:nvPr>
        </p:nvSpPr>
        <p:spPr>
          <a:xfrm>
            <a:off x="1083445" y="637831"/>
            <a:ext cx="4894569" cy="2344910"/>
          </a:xfrm>
          <a:prstGeom prst="rect">
            <a:avLst/>
          </a:prstGeom>
        </p:spPr>
        <p:txBody>
          <a:bodyPr vert="horz" lIns="91440" tIns="45720" rIns="91440" bIns="45720" rtlCol="0" anchor="b">
            <a:normAutofit/>
          </a:bodyPr>
          <a:lstStyle>
            <a:lvl1pPr>
              <a:defRPr>
                <a:solidFill>
                  <a:schemeClr val="bg1"/>
                </a:solidFill>
              </a:defRPr>
            </a:lvl1pPr>
          </a:lstStyle>
          <a:p>
            <a:r>
              <a:rPr lang="en-US" b="1" dirty="0">
                <a:solidFill>
                  <a:schemeClr val="bg1"/>
                </a:solidFill>
                <a:latin typeface="Arial" panose="020B0604020202020204" pitchFamily="34" charset="0"/>
                <a:cs typeface="Arial" panose="020B0604020202020204" pitchFamily="34" charset="0"/>
              </a:rPr>
              <a:t>Title here in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Arial Bold</a:t>
            </a:r>
          </a:p>
        </p:txBody>
      </p:sp>
    </p:spTree>
    <p:extLst>
      <p:ext uri="{BB962C8B-B14F-4D97-AF65-F5344CB8AC3E}">
        <p14:creationId xmlns:p14="http://schemas.microsoft.com/office/powerpoint/2010/main" val="351890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533E689B-C091-5848-87D4-A326FB9771D4}"/>
              </a:ext>
            </a:extLst>
          </p:cNvPr>
          <p:cNvSpPr>
            <a:spLocks noGrp="1"/>
          </p:cNvSpPr>
          <p:nvPr>
            <p:ph type="title"/>
          </p:nvPr>
        </p:nvSpPr>
        <p:spPr>
          <a:xfrm>
            <a:off x="1083445" y="637831"/>
            <a:ext cx="5012556" cy="2344910"/>
          </a:xfrm>
          <a:prstGeom prst="rect">
            <a:avLst/>
          </a:prstGeom>
        </p:spPr>
        <p:txBody>
          <a:bodyPr vert="horz" lIns="91440" tIns="45720" rIns="91440" bIns="45720" rtlCol="0" anchor="b">
            <a:normAutofit/>
          </a:bodyPr>
          <a:lstStyle/>
          <a:p>
            <a:r>
              <a:rPr lang="en-US" b="1" dirty="0">
                <a:solidFill>
                  <a:schemeClr val="bg1"/>
                </a:solidFill>
                <a:latin typeface="Arial" panose="020B0604020202020204" pitchFamily="34" charset="0"/>
                <a:cs typeface="Arial" panose="020B0604020202020204" pitchFamily="34" charset="0"/>
              </a:rPr>
              <a:t>Title here in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Arial Bold</a:t>
            </a:r>
          </a:p>
        </p:txBody>
      </p:sp>
      <p:sp>
        <p:nvSpPr>
          <p:cNvPr id="4" name="Text Placeholder 2">
            <a:extLst>
              <a:ext uri="{FF2B5EF4-FFF2-40B4-BE49-F238E27FC236}">
                <a16:creationId xmlns:a16="http://schemas.microsoft.com/office/drawing/2014/main" id="{C1B8EEE2-4A28-9742-860B-BE9D1B30B41C}"/>
              </a:ext>
            </a:extLst>
          </p:cNvPr>
          <p:cNvSpPr>
            <a:spLocks noGrp="1"/>
          </p:cNvSpPr>
          <p:nvPr>
            <p:ph type="body" sz="quarter" idx="11" hasCustomPrompt="1"/>
          </p:nvPr>
        </p:nvSpPr>
        <p:spPr>
          <a:xfrm>
            <a:off x="1083445" y="3074816"/>
            <a:ext cx="5012556" cy="969963"/>
          </a:xfrm>
        </p:spPr>
        <p:txBody>
          <a:bodyPr/>
          <a:lstStyle>
            <a:lvl1pPr>
              <a:defRPr/>
            </a:lvl1pPr>
          </a:lstStyle>
          <a:p>
            <a:r>
              <a:rPr lang="en-US" dirty="0">
                <a:solidFill>
                  <a:schemeClr val="bg1"/>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59041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508A63-1A9E-E94C-89CC-065BA52128FA}"/>
              </a:ext>
            </a:extLst>
          </p:cNvPr>
          <p:cNvSpPr>
            <a:spLocks noGrp="1"/>
          </p:cNvSpPr>
          <p:nvPr>
            <p:ph type="title" hasCustomPrompt="1"/>
          </p:nvPr>
        </p:nvSpPr>
        <p:spPr>
          <a:xfrm>
            <a:off x="1083444" y="1899703"/>
            <a:ext cx="7261981" cy="2344910"/>
          </a:xfrm>
          <a:prstGeom prst="rect">
            <a:avLst/>
          </a:prstGeom>
        </p:spPr>
        <p:txBody>
          <a:bodyPr vert="horz" lIns="91440" tIns="45720" rIns="91440" bIns="45720" rtlCol="0" anchor="b">
            <a:normAutofit/>
          </a:bodyPr>
          <a:lstStyle/>
          <a:p>
            <a:r>
              <a:rPr lang="en-US" b="1" dirty="0">
                <a:solidFill>
                  <a:schemeClr val="bg1"/>
                </a:solidFill>
                <a:latin typeface="Arial" panose="020B0604020202020204" pitchFamily="34" charset="0"/>
                <a:cs typeface="Arial" panose="020B0604020202020204" pitchFamily="34" charset="0"/>
              </a:rPr>
              <a:t>Cover page title</a:t>
            </a:r>
          </a:p>
        </p:txBody>
      </p:sp>
      <p:sp>
        <p:nvSpPr>
          <p:cNvPr id="4" name="Text Placeholder 2">
            <a:extLst>
              <a:ext uri="{FF2B5EF4-FFF2-40B4-BE49-F238E27FC236}">
                <a16:creationId xmlns:a16="http://schemas.microsoft.com/office/drawing/2014/main" id="{F06E8DFB-B353-5149-B6E9-1E9F13AACD50}"/>
              </a:ext>
            </a:extLst>
          </p:cNvPr>
          <p:cNvSpPr>
            <a:spLocks noGrp="1"/>
          </p:cNvSpPr>
          <p:nvPr>
            <p:ph type="body" sz="quarter" idx="11" hasCustomPrompt="1"/>
          </p:nvPr>
        </p:nvSpPr>
        <p:spPr>
          <a:xfrm>
            <a:off x="1083444" y="4336688"/>
            <a:ext cx="7261981" cy="969963"/>
          </a:xfrm>
        </p:spPr>
        <p:txBody>
          <a:bodyPr/>
          <a:lstStyle>
            <a:lvl1pPr>
              <a:defRPr/>
            </a:lvl1pPr>
          </a:lstStyle>
          <a:p>
            <a:r>
              <a:rPr lang="en-US" dirty="0">
                <a:solidFill>
                  <a:schemeClr val="bg1"/>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1628993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508A63-1A9E-E94C-89CC-065BA52128FA}"/>
              </a:ext>
            </a:extLst>
          </p:cNvPr>
          <p:cNvSpPr>
            <a:spLocks noGrp="1"/>
          </p:cNvSpPr>
          <p:nvPr>
            <p:ph type="title" hasCustomPrompt="1"/>
          </p:nvPr>
        </p:nvSpPr>
        <p:spPr>
          <a:xfrm>
            <a:off x="1083444" y="1899703"/>
            <a:ext cx="7261981" cy="2344910"/>
          </a:xfrm>
          <a:prstGeom prst="rect">
            <a:avLst/>
          </a:prstGeom>
        </p:spPr>
        <p:txBody>
          <a:bodyPr vert="horz" lIns="91440" tIns="45720" rIns="91440" bIns="45720" rtlCol="0" anchor="b">
            <a:normAutofit/>
          </a:bodyPr>
          <a:lstStyle/>
          <a:p>
            <a:r>
              <a:rPr lang="en-US" b="1" dirty="0">
                <a:solidFill>
                  <a:schemeClr val="bg1"/>
                </a:solidFill>
                <a:latin typeface="Arial" panose="020B0604020202020204" pitchFamily="34" charset="0"/>
                <a:cs typeface="Arial" panose="020B0604020202020204" pitchFamily="34" charset="0"/>
              </a:rPr>
              <a:t>Cover page title</a:t>
            </a:r>
          </a:p>
        </p:txBody>
      </p:sp>
      <p:sp>
        <p:nvSpPr>
          <p:cNvPr id="4" name="Text Placeholder 2">
            <a:extLst>
              <a:ext uri="{FF2B5EF4-FFF2-40B4-BE49-F238E27FC236}">
                <a16:creationId xmlns:a16="http://schemas.microsoft.com/office/drawing/2014/main" id="{3B910892-C1D7-DE42-8B97-F4C21E2E4190}"/>
              </a:ext>
            </a:extLst>
          </p:cNvPr>
          <p:cNvSpPr>
            <a:spLocks noGrp="1"/>
          </p:cNvSpPr>
          <p:nvPr>
            <p:ph type="body" sz="quarter" idx="11" hasCustomPrompt="1"/>
          </p:nvPr>
        </p:nvSpPr>
        <p:spPr>
          <a:xfrm>
            <a:off x="1083444" y="4336688"/>
            <a:ext cx="7261981" cy="969963"/>
          </a:xfrm>
        </p:spPr>
        <p:txBody>
          <a:bodyPr/>
          <a:lstStyle>
            <a:lvl1pPr>
              <a:defRPr/>
            </a:lvl1pPr>
          </a:lstStyle>
          <a:p>
            <a:r>
              <a:rPr lang="en-US" dirty="0">
                <a:solidFill>
                  <a:schemeClr val="bg1"/>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3867199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A53E7-15C1-524C-8CDA-BE34BB3B3C3D}"/>
              </a:ext>
            </a:extLst>
          </p:cNvPr>
          <p:cNvSpPr>
            <a:spLocks noGrp="1"/>
          </p:cNvSpPr>
          <p:nvPr>
            <p:ph type="title"/>
          </p:nvPr>
        </p:nvSpPr>
        <p:spPr>
          <a:xfrm>
            <a:off x="1083443" y="637831"/>
            <a:ext cx="5733669" cy="2344910"/>
          </a:xfrm>
          <a:prstGeom prst="rect">
            <a:avLst/>
          </a:prstGeom>
        </p:spPr>
        <p:txBody>
          <a:bodyPr vert="horz" lIns="91440" tIns="45720" rIns="91440" bIns="45720" rtlCol="0" anchor="b">
            <a:normAutofit/>
          </a:bodyPr>
          <a:lstStyle/>
          <a:p>
            <a:r>
              <a:rPr lang="en-US" b="1" dirty="0">
                <a:solidFill>
                  <a:srgbClr val="00345F"/>
                </a:solidFill>
                <a:latin typeface="Arial" panose="020B0604020202020204" pitchFamily="34" charset="0"/>
                <a:cs typeface="Arial" panose="020B0604020202020204" pitchFamily="34" charset="0"/>
              </a:rPr>
              <a:t>Title here in </a:t>
            </a:r>
            <a:br>
              <a:rPr lang="en-US" b="1" dirty="0">
                <a:solidFill>
                  <a:srgbClr val="00345F"/>
                </a:solidFill>
                <a:latin typeface="Arial" panose="020B0604020202020204" pitchFamily="34" charset="0"/>
                <a:cs typeface="Arial" panose="020B0604020202020204" pitchFamily="34" charset="0"/>
              </a:rPr>
            </a:br>
            <a:r>
              <a:rPr lang="en-US" b="1" dirty="0">
                <a:solidFill>
                  <a:srgbClr val="00345F"/>
                </a:solidFill>
                <a:latin typeface="Arial" panose="020B0604020202020204" pitchFamily="34" charset="0"/>
                <a:cs typeface="Arial" panose="020B0604020202020204" pitchFamily="34" charset="0"/>
              </a:rPr>
              <a:t>Arial Bold</a:t>
            </a:r>
          </a:p>
        </p:txBody>
      </p:sp>
      <p:sp>
        <p:nvSpPr>
          <p:cNvPr id="4" name="Title 1">
            <a:extLst>
              <a:ext uri="{FF2B5EF4-FFF2-40B4-BE49-F238E27FC236}">
                <a16:creationId xmlns:a16="http://schemas.microsoft.com/office/drawing/2014/main" id="{1F2CB94C-11BC-FB4F-BA50-546FD0D8A0D3}"/>
              </a:ext>
            </a:extLst>
          </p:cNvPr>
          <p:cNvSpPr txBox="1">
            <a:spLocks/>
          </p:cNvSpPr>
          <p:nvPr userDrawn="1"/>
        </p:nvSpPr>
        <p:spPr>
          <a:xfrm>
            <a:off x="6177957" y="595141"/>
            <a:ext cx="6870023" cy="2387600"/>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00345F"/>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244F4299-8EC5-754D-A113-3C39DC165BB3}"/>
              </a:ext>
            </a:extLst>
          </p:cNvPr>
          <p:cNvSpPr>
            <a:spLocks noGrp="1"/>
          </p:cNvSpPr>
          <p:nvPr>
            <p:ph type="body" idx="1"/>
          </p:nvPr>
        </p:nvSpPr>
        <p:spPr>
          <a:xfrm>
            <a:off x="1083443" y="3074816"/>
            <a:ext cx="5733669" cy="891968"/>
          </a:xfrm>
          <a:prstGeom prst="rect">
            <a:avLst/>
          </a:prstGeom>
        </p:spPr>
        <p:txBody>
          <a:bodyPr vert="horz" lIns="91440" tIns="45720" rIns="91440" bIns="45720" rtlCol="0">
            <a:normAutofit/>
          </a:bodyPr>
          <a:lstStyle/>
          <a:p>
            <a:pPr algn="l"/>
            <a:r>
              <a:rPr lang="en-US" dirty="0">
                <a:solidFill>
                  <a:srgbClr val="00345F"/>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42092414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A53E7-15C1-524C-8CDA-BE34BB3B3C3D}"/>
              </a:ext>
            </a:extLst>
          </p:cNvPr>
          <p:cNvSpPr>
            <a:spLocks noGrp="1"/>
          </p:cNvSpPr>
          <p:nvPr>
            <p:ph type="title"/>
          </p:nvPr>
        </p:nvSpPr>
        <p:spPr>
          <a:xfrm>
            <a:off x="1083445" y="637831"/>
            <a:ext cx="5012556" cy="2344910"/>
          </a:xfrm>
          <a:prstGeom prst="rect">
            <a:avLst/>
          </a:prstGeom>
        </p:spPr>
        <p:txBody>
          <a:bodyPr vert="horz" lIns="91440" tIns="45720" rIns="91440" bIns="45720" rtlCol="0" anchor="b">
            <a:normAutofit/>
          </a:bodyPr>
          <a:lstStyle/>
          <a:p>
            <a:r>
              <a:rPr lang="en-US" b="1" dirty="0">
                <a:solidFill>
                  <a:schemeClr val="bg1"/>
                </a:solidFill>
                <a:latin typeface="Arial" panose="020B0604020202020204" pitchFamily="34" charset="0"/>
                <a:cs typeface="Arial" panose="020B0604020202020204" pitchFamily="34" charset="0"/>
              </a:rPr>
              <a:t>Title here in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Arial Bold</a:t>
            </a:r>
          </a:p>
        </p:txBody>
      </p:sp>
      <p:sp>
        <p:nvSpPr>
          <p:cNvPr id="3" name="Text Placeholder 2">
            <a:extLst>
              <a:ext uri="{FF2B5EF4-FFF2-40B4-BE49-F238E27FC236}">
                <a16:creationId xmlns:a16="http://schemas.microsoft.com/office/drawing/2014/main" id="{B3C5C78A-540C-4148-8A5C-7388038AC032}"/>
              </a:ext>
            </a:extLst>
          </p:cNvPr>
          <p:cNvSpPr>
            <a:spLocks noGrp="1"/>
          </p:cNvSpPr>
          <p:nvPr>
            <p:ph type="body" idx="1"/>
          </p:nvPr>
        </p:nvSpPr>
        <p:spPr>
          <a:xfrm>
            <a:off x="1083445" y="3074816"/>
            <a:ext cx="4596609" cy="969962"/>
          </a:xfrm>
          <a:prstGeom prst="rect">
            <a:avLst/>
          </a:prstGeom>
        </p:spPr>
        <p:txBody>
          <a:bodyPr vert="horz" lIns="91440" tIns="45720" rIns="91440" bIns="45720" rtlCol="0">
            <a:normAutofit/>
          </a:bodyPr>
          <a:lstStyle/>
          <a:p>
            <a:r>
              <a:rPr lang="en-US" dirty="0">
                <a:solidFill>
                  <a:schemeClr val="bg1"/>
                </a:solidFill>
                <a:latin typeface="Arial" panose="020B0604020202020204" pitchFamily="34" charset="0"/>
                <a:cs typeface="Arial" panose="020B0604020202020204" pitchFamily="34" charset="0"/>
              </a:rPr>
              <a:t>Sub-title here in Arial</a:t>
            </a:r>
          </a:p>
        </p:txBody>
      </p:sp>
    </p:spTree>
    <p:extLst>
      <p:ext uri="{BB962C8B-B14F-4D97-AF65-F5344CB8AC3E}">
        <p14:creationId xmlns:p14="http://schemas.microsoft.com/office/powerpoint/2010/main" val="60121284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685800" rtl="0" eaLnBrk="1" latinLnBrk="0" hangingPunct="1">
        <a:lnSpc>
          <a:spcPct val="90000"/>
        </a:lnSpc>
        <a:spcBef>
          <a:spcPct val="0"/>
        </a:spcBef>
        <a:buNone/>
        <a:defRPr sz="4500"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volunteering@dfes.wa.gov.a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3E892-A0CC-C04C-BAB5-CC3DA918C37F}"/>
              </a:ext>
            </a:extLst>
          </p:cNvPr>
          <p:cNvSpPr>
            <a:spLocks noGrp="1"/>
          </p:cNvSpPr>
          <p:nvPr>
            <p:ph type="title"/>
          </p:nvPr>
        </p:nvSpPr>
        <p:spPr>
          <a:xfrm>
            <a:off x="1239864" y="637831"/>
            <a:ext cx="9965411" cy="2344910"/>
          </a:xfrm>
        </p:spPr>
        <p:txBody>
          <a:bodyPr>
            <a:normAutofit/>
          </a:bodyPr>
          <a:lstStyle/>
          <a:p>
            <a:r>
              <a:rPr lang="en-US" sz="6000" b="1" dirty="0"/>
              <a:t>Advancing Gender Equality and Sustainability</a:t>
            </a:r>
          </a:p>
        </p:txBody>
      </p:sp>
      <p:sp>
        <p:nvSpPr>
          <p:cNvPr id="3" name="TextBox 2">
            <a:extLst>
              <a:ext uri="{FF2B5EF4-FFF2-40B4-BE49-F238E27FC236}">
                <a16:creationId xmlns:a16="http://schemas.microsoft.com/office/drawing/2014/main" id="{3F62A693-0FD6-4EB0-8CE4-4B9B4DE08147}"/>
              </a:ext>
            </a:extLst>
          </p:cNvPr>
          <p:cNvSpPr txBox="1"/>
          <p:nvPr/>
        </p:nvSpPr>
        <p:spPr>
          <a:xfrm>
            <a:off x="1343663" y="3597052"/>
            <a:ext cx="11013161" cy="2308324"/>
          </a:xfrm>
          <a:prstGeom prst="rect">
            <a:avLst/>
          </a:prstGeom>
          <a:noFill/>
        </p:spPr>
        <p:txBody>
          <a:bodyPr wrap="square" rtlCol="0">
            <a:spAutoFit/>
          </a:bodyPr>
          <a:lstStyle/>
          <a:p>
            <a:r>
              <a:rPr lang="en-AU" sz="3600" dirty="0">
                <a:solidFill>
                  <a:prstClr val="white"/>
                </a:solidFill>
                <a:latin typeface="Arial" panose="020B0604020202020204"/>
              </a:rPr>
              <a:t>Strategic Volunteer and Youth Programs</a:t>
            </a:r>
          </a:p>
          <a:p>
            <a:endParaRPr lang="en-AU" sz="3600" dirty="0">
              <a:solidFill>
                <a:prstClr val="white"/>
              </a:solidFill>
              <a:latin typeface="Arial" panose="020B0604020202020204"/>
            </a:endParaRPr>
          </a:p>
          <a:p>
            <a:r>
              <a:rPr lang="en-AU" sz="3600" dirty="0">
                <a:solidFill>
                  <a:prstClr val="white"/>
                </a:solidFill>
                <a:latin typeface="Arial" panose="020B0604020202020204"/>
              </a:rPr>
              <a:t>Dr Catharine Phillips</a:t>
            </a:r>
          </a:p>
          <a:p>
            <a:r>
              <a:rPr lang="en-AU" sz="3600" dirty="0">
                <a:solidFill>
                  <a:prstClr val="white"/>
                </a:solidFill>
                <a:latin typeface="Arial" panose="020B0604020202020204"/>
              </a:rPr>
              <a:t>Jenny O’Brien</a:t>
            </a:r>
          </a:p>
        </p:txBody>
      </p:sp>
    </p:spTree>
    <p:extLst>
      <p:ext uri="{BB962C8B-B14F-4D97-AF65-F5344CB8AC3E}">
        <p14:creationId xmlns:p14="http://schemas.microsoft.com/office/powerpoint/2010/main" val="4110361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D15D3-447E-4A01-42B0-9B93A785D680}"/>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CB0D3744-F43B-0995-1060-5A77CDAEE8E1}"/>
              </a:ext>
            </a:extLst>
          </p:cNvPr>
          <p:cNvSpPr txBox="1">
            <a:spLocks/>
          </p:cNvSpPr>
          <p:nvPr/>
        </p:nvSpPr>
        <p:spPr>
          <a:xfrm>
            <a:off x="856488" y="307849"/>
            <a:ext cx="11172441" cy="64465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pic>
        <p:nvPicPr>
          <p:cNvPr id="2" name="Picture 1">
            <a:extLst>
              <a:ext uri="{FF2B5EF4-FFF2-40B4-BE49-F238E27FC236}">
                <a16:creationId xmlns:a16="http://schemas.microsoft.com/office/drawing/2014/main" id="{6F689387-8346-8ADD-50F8-9C095F661804}"/>
              </a:ext>
            </a:extLst>
          </p:cNvPr>
          <p:cNvPicPr>
            <a:picLocks noChangeAspect="1"/>
          </p:cNvPicPr>
          <p:nvPr/>
        </p:nvPicPr>
        <p:blipFill>
          <a:blip r:embed="rId3"/>
          <a:stretch>
            <a:fillRect/>
          </a:stretch>
        </p:blipFill>
        <p:spPr>
          <a:xfrm>
            <a:off x="735585" y="1492131"/>
            <a:ext cx="10720829" cy="3873737"/>
          </a:xfrm>
          <a:prstGeom prst="rect">
            <a:avLst/>
          </a:prstGeom>
        </p:spPr>
      </p:pic>
    </p:spTree>
    <p:extLst>
      <p:ext uri="{BB962C8B-B14F-4D97-AF65-F5344CB8AC3E}">
        <p14:creationId xmlns:p14="http://schemas.microsoft.com/office/powerpoint/2010/main" val="297006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E2B0C-E0F1-2CEB-EBDF-394385E57CE5}"/>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FB5EE21-33D3-D309-411A-6F9E20D7C921}"/>
              </a:ext>
            </a:extLst>
          </p:cNvPr>
          <p:cNvSpPr txBox="1">
            <a:spLocks/>
          </p:cNvSpPr>
          <p:nvPr/>
        </p:nvSpPr>
        <p:spPr>
          <a:xfrm>
            <a:off x="856488" y="307849"/>
            <a:ext cx="11172441" cy="64465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sp>
        <p:nvSpPr>
          <p:cNvPr id="6" name="TextBox 5">
            <a:extLst>
              <a:ext uri="{FF2B5EF4-FFF2-40B4-BE49-F238E27FC236}">
                <a16:creationId xmlns:a16="http://schemas.microsoft.com/office/drawing/2014/main" id="{3F8F029F-8E50-28F3-0695-A77A60445A53}"/>
              </a:ext>
            </a:extLst>
          </p:cNvPr>
          <p:cNvSpPr txBox="1"/>
          <p:nvPr/>
        </p:nvSpPr>
        <p:spPr>
          <a:xfrm>
            <a:off x="856488" y="1512069"/>
            <a:ext cx="11011662" cy="4524315"/>
          </a:xfrm>
          <a:prstGeom prst="rect">
            <a:avLst/>
          </a:prstGeom>
          <a:noFill/>
        </p:spPr>
        <p:txBody>
          <a:bodyPr wrap="square" rtlCol="0">
            <a:spAutoFit/>
          </a:bodyPr>
          <a:lstStyle/>
          <a:p>
            <a:endParaRPr lang="en-AU" sz="3600" b="1" dirty="0"/>
          </a:p>
          <a:p>
            <a:r>
              <a:rPr lang="en-AU" sz="3500" dirty="0">
                <a:solidFill>
                  <a:srgbClr val="00345F"/>
                </a:solidFill>
                <a:latin typeface="Arial" panose="020B0604020202020204"/>
                <a:ea typeface="+mj-ea"/>
                <a:cs typeface="+mj-cs"/>
              </a:rPr>
              <a:t>Contact details:</a:t>
            </a:r>
          </a:p>
          <a:p>
            <a:endParaRPr lang="en-AU" sz="3600" dirty="0"/>
          </a:p>
          <a:p>
            <a:pPr algn="ctr"/>
            <a:r>
              <a:rPr lang="en-AU" sz="3600" dirty="0">
                <a:hlinkClick r:id="rId3"/>
              </a:rPr>
              <a:t>volunteering@dfes.wa.gov.au</a:t>
            </a:r>
            <a:endParaRPr lang="en-AU" sz="3600" dirty="0"/>
          </a:p>
          <a:p>
            <a:pPr algn="ctr"/>
            <a:r>
              <a:rPr lang="en-AU" sz="3500" dirty="0">
                <a:solidFill>
                  <a:srgbClr val="00345F"/>
                </a:solidFill>
                <a:latin typeface="Arial" panose="020B0604020202020204"/>
                <a:ea typeface="+mj-ea"/>
                <a:cs typeface="+mj-cs"/>
              </a:rPr>
              <a:t>Phone (08) 9395 9410</a:t>
            </a:r>
          </a:p>
          <a:p>
            <a:endParaRPr lang="en-AU" dirty="0"/>
          </a:p>
          <a:p>
            <a:endParaRPr lang="en-AU" dirty="0"/>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1989343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2C1F-F471-1ED2-47A7-11FD72BC7C8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F43BE46-1C5A-1A81-B592-8032E92B1CFC}"/>
              </a:ext>
            </a:extLst>
          </p:cNvPr>
          <p:cNvSpPr txBox="1">
            <a:spLocks/>
          </p:cNvSpPr>
          <p:nvPr/>
        </p:nvSpPr>
        <p:spPr>
          <a:xfrm>
            <a:off x="856488" y="307849"/>
            <a:ext cx="11172441" cy="64465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sp>
        <p:nvSpPr>
          <p:cNvPr id="4" name="TextBox 3">
            <a:extLst>
              <a:ext uri="{FF2B5EF4-FFF2-40B4-BE49-F238E27FC236}">
                <a16:creationId xmlns:a16="http://schemas.microsoft.com/office/drawing/2014/main" id="{6EB5F7AE-B3E7-C8F0-4145-21C45C97F2A6}"/>
              </a:ext>
            </a:extLst>
          </p:cNvPr>
          <p:cNvSpPr txBox="1"/>
          <p:nvPr/>
        </p:nvSpPr>
        <p:spPr>
          <a:xfrm>
            <a:off x="728111" y="4655019"/>
            <a:ext cx="3623733" cy="1554272"/>
          </a:xfrm>
          <a:prstGeom prst="rect">
            <a:avLst/>
          </a:prstGeom>
          <a:noFill/>
        </p:spPr>
        <p:txBody>
          <a:bodyPr wrap="square" rtlCol="0">
            <a:spAutoFit/>
          </a:bodyPr>
          <a:lstStyle/>
          <a:p>
            <a:pPr algn="ctr"/>
            <a:r>
              <a:rPr lang="en-AU" sz="3500" b="1" dirty="0">
                <a:solidFill>
                  <a:srgbClr val="00345F"/>
                </a:solidFill>
                <a:latin typeface="Arial" panose="020B0604020202020204"/>
                <a:ea typeface="+mj-ea"/>
                <a:cs typeface="+mj-cs"/>
              </a:rPr>
              <a:t>Jenny’s</a:t>
            </a:r>
            <a:r>
              <a:rPr lang="en-AU" sz="4000" b="1" dirty="0"/>
              <a:t> </a:t>
            </a:r>
            <a:r>
              <a:rPr lang="en-AU" sz="3500" b="1" dirty="0">
                <a:solidFill>
                  <a:srgbClr val="00345F"/>
                </a:solidFill>
                <a:latin typeface="Arial" panose="020B0604020202020204"/>
                <a:ea typeface="+mj-ea"/>
                <a:cs typeface="+mj-cs"/>
              </a:rPr>
              <a:t>Story</a:t>
            </a:r>
          </a:p>
          <a:p>
            <a:pPr algn="ctr"/>
            <a:endParaRPr lang="en-AU" sz="3500" b="1" dirty="0">
              <a:solidFill>
                <a:srgbClr val="00345F"/>
              </a:solidFill>
              <a:latin typeface="Arial" panose="020B0604020202020204"/>
              <a:ea typeface="+mj-ea"/>
              <a:cs typeface="+mj-cs"/>
            </a:endParaRPr>
          </a:p>
          <a:p>
            <a:pPr algn="ctr"/>
            <a:r>
              <a:rPr lang="en-AU" sz="2000" dirty="0">
                <a:solidFill>
                  <a:srgbClr val="00345F"/>
                </a:solidFill>
                <a:latin typeface="Arial" panose="020B0604020202020204"/>
                <a:ea typeface="+mj-ea"/>
                <a:cs typeface="+mj-cs"/>
              </a:rPr>
              <a:t>(Picture – Not Jenny)</a:t>
            </a:r>
          </a:p>
        </p:txBody>
      </p:sp>
      <p:pic>
        <p:nvPicPr>
          <p:cNvPr id="3" name="Picture 2">
            <a:extLst>
              <a:ext uri="{FF2B5EF4-FFF2-40B4-BE49-F238E27FC236}">
                <a16:creationId xmlns:a16="http://schemas.microsoft.com/office/drawing/2014/main" id="{3FB9E97E-926C-1CBE-D698-56285742B273}"/>
              </a:ext>
            </a:extLst>
          </p:cNvPr>
          <p:cNvPicPr>
            <a:picLocks noChangeAspect="1"/>
          </p:cNvPicPr>
          <p:nvPr/>
        </p:nvPicPr>
        <p:blipFill>
          <a:blip r:embed="rId3"/>
          <a:stretch>
            <a:fillRect/>
          </a:stretch>
        </p:blipFill>
        <p:spPr>
          <a:xfrm>
            <a:off x="4446607" y="1001360"/>
            <a:ext cx="3298785" cy="5284875"/>
          </a:xfrm>
          <a:prstGeom prst="rect">
            <a:avLst/>
          </a:prstGeom>
        </p:spPr>
      </p:pic>
      <p:sp>
        <p:nvSpPr>
          <p:cNvPr id="7" name="TextBox 6">
            <a:extLst>
              <a:ext uri="{FF2B5EF4-FFF2-40B4-BE49-F238E27FC236}">
                <a16:creationId xmlns:a16="http://schemas.microsoft.com/office/drawing/2014/main" id="{997DF5C2-6A90-6143-F333-49D52292E344}"/>
              </a:ext>
            </a:extLst>
          </p:cNvPr>
          <p:cNvSpPr txBox="1"/>
          <p:nvPr/>
        </p:nvSpPr>
        <p:spPr>
          <a:xfrm>
            <a:off x="4351844" y="6286235"/>
            <a:ext cx="2962548" cy="246221"/>
          </a:xfrm>
          <a:prstGeom prst="rect">
            <a:avLst/>
          </a:prstGeom>
          <a:noFill/>
        </p:spPr>
        <p:txBody>
          <a:bodyPr wrap="square" rtlCol="0">
            <a:spAutoFit/>
          </a:bodyPr>
          <a:lstStyle/>
          <a:p>
            <a:r>
              <a:rPr lang="en-AU" sz="1000" dirty="0">
                <a:solidFill>
                  <a:schemeClr val="tx2"/>
                </a:solidFill>
              </a:rPr>
              <a:t>Source – Redwingeurope.com</a:t>
            </a:r>
          </a:p>
        </p:txBody>
      </p:sp>
    </p:spTree>
    <p:extLst>
      <p:ext uri="{BB962C8B-B14F-4D97-AF65-F5344CB8AC3E}">
        <p14:creationId xmlns:p14="http://schemas.microsoft.com/office/powerpoint/2010/main" val="2425875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4AC1-851F-CF7B-A621-E7FB58105B5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E17AE29D-1316-B241-5FD2-1D528A33174B}"/>
              </a:ext>
            </a:extLst>
          </p:cNvPr>
          <p:cNvSpPr txBox="1">
            <a:spLocks/>
          </p:cNvSpPr>
          <p:nvPr/>
        </p:nvSpPr>
        <p:spPr>
          <a:xfrm>
            <a:off x="856488" y="307849"/>
            <a:ext cx="11172441" cy="64465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sp>
        <p:nvSpPr>
          <p:cNvPr id="4" name="TextBox 3">
            <a:extLst>
              <a:ext uri="{FF2B5EF4-FFF2-40B4-BE49-F238E27FC236}">
                <a16:creationId xmlns:a16="http://schemas.microsoft.com/office/drawing/2014/main" id="{6B0DD25C-B5DC-B5DA-7830-D1669FEE3ECF}"/>
              </a:ext>
            </a:extLst>
          </p:cNvPr>
          <p:cNvSpPr txBox="1"/>
          <p:nvPr/>
        </p:nvSpPr>
        <p:spPr>
          <a:xfrm>
            <a:off x="3513909" y="1199276"/>
            <a:ext cx="5560422" cy="630942"/>
          </a:xfrm>
          <a:prstGeom prst="rect">
            <a:avLst/>
          </a:prstGeom>
          <a:noFill/>
        </p:spPr>
        <p:txBody>
          <a:bodyPr wrap="square" rtlCol="0">
            <a:spAutoFit/>
          </a:bodyPr>
          <a:lstStyle/>
          <a:p>
            <a:r>
              <a:rPr lang="en-AU" sz="3500" b="1" dirty="0">
                <a:solidFill>
                  <a:srgbClr val="00345F"/>
                </a:solidFill>
                <a:latin typeface="Arial" panose="020B0604020202020204"/>
                <a:ea typeface="+mj-ea"/>
                <a:cs typeface="+mj-cs"/>
              </a:rPr>
              <a:t>The Shared Challenge</a:t>
            </a:r>
          </a:p>
        </p:txBody>
      </p:sp>
      <p:sp>
        <p:nvSpPr>
          <p:cNvPr id="6" name="Rectangle 1">
            <a:extLst>
              <a:ext uri="{FF2B5EF4-FFF2-40B4-BE49-F238E27FC236}">
                <a16:creationId xmlns:a16="http://schemas.microsoft.com/office/drawing/2014/main" id="{E2647871-B3AA-331E-56D2-5672DF42F73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8" name="Rectangle 2">
            <a:extLst>
              <a:ext uri="{FF2B5EF4-FFF2-40B4-BE49-F238E27FC236}">
                <a16:creationId xmlns:a16="http://schemas.microsoft.com/office/drawing/2014/main" id="{0BBD87A4-D0EB-5C99-D362-D04F61627A41}"/>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FFFF"/>
                </a:solidFill>
                <a:effectLst/>
                <a:latin typeface="Arial" panose="020B0604020202020204" pitchFamily="34" charset="0"/>
              </a:rPr>
              <a:t>DFES </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FFFF"/>
                </a:solidFill>
                <a:effectLst/>
                <a:latin typeface="Arial" panose="020B0604020202020204" pitchFamily="34" charset="0"/>
              </a:rPr>
              <a:t>Average Age </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FFFF"/>
                </a:solidFill>
                <a:effectLst/>
                <a:latin typeface="Arial" panose="020B0604020202020204" pitchFamily="34" charset="0"/>
              </a:rPr>
              <a:t>48 yrs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5" name="Picture 14" descr="A screen shot of a graph&#10;&#10;AI-generated content may be incorrect.">
            <a:extLst>
              <a:ext uri="{FF2B5EF4-FFF2-40B4-BE49-F238E27FC236}">
                <a16:creationId xmlns:a16="http://schemas.microsoft.com/office/drawing/2014/main" id="{EE96D08F-4433-97C9-02BF-EFC24F327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106" y="2090605"/>
            <a:ext cx="6219823" cy="3513092"/>
          </a:xfrm>
          <a:prstGeom prst="rect">
            <a:avLst/>
          </a:prstGeom>
        </p:spPr>
      </p:pic>
      <p:pic>
        <p:nvPicPr>
          <p:cNvPr id="16" name="Picture 15">
            <a:extLst>
              <a:ext uri="{FF2B5EF4-FFF2-40B4-BE49-F238E27FC236}">
                <a16:creationId xmlns:a16="http://schemas.microsoft.com/office/drawing/2014/main" id="{EDFEFBAF-4DB8-1218-2026-C3C97C22122A}"/>
              </a:ext>
            </a:extLst>
          </p:cNvPr>
          <p:cNvPicPr>
            <a:picLocks noChangeAspect="1"/>
          </p:cNvPicPr>
          <p:nvPr/>
        </p:nvPicPr>
        <p:blipFill>
          <a:blip r:embed="rId4"/>
          <a:stretch>
            <a:fillRect/>
          </a:stretch>
        </p:blipFill>
        <p:spPr>
          <a:xfrm>
            <a:off x="248684" y="2076994"/>
            <a:ext cx="5560422" cy="3513583"/>
          </a:xfrm>
          <a:prstGeom prst="rect">
            <a:avLst/>
          </a:prstGeom>
        </p:spPr>
      </p:pic>
    </p:spTree>
    <p:extLst>
      <p:ext uri="{BB962C8B-B14F-4D97-AF65-F5344CB8AC3E}">
        <p14:creationId xmlns:p14="http://schemas.microsoft.com/office/powerpoint/2010/main" val="673509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B3A6D3F-820C-431B-8F96-F0C1EEB2EE7E}"/>
              </a:ext>
            </a:extLst>
          </p:cNvPr>
          <p:cNvSpPr txBox="1">
            <a:spLocks/>
          </p:cNvSpPr>
          <p:nvPr/>
        </p:nvSpPr>
        <p:spPr>
          <a:xfrm>
            <a:off x="736090" y="1722859"/>
            <a:ext cx="11292839" cy="32669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en-AU" sz="1400" b="0" i="0" u="none" strike="noStrike" kern="1200" cap="none" spc="0" normalizeH="0" baseline="0" noProof="0" dirty="0">
              <a:ln>
                <a:noFill/>
              </a:ln>
              <a:solidFill>
                <a:srgbClr val="00345F"/>
              </a:solidFill>
              <a:effectLst/>
              <a:uLnTx/>
              <a:uFillTx/>
              <a:latin typeface="Arial" panose="020B0604020202020204"/>
              <a:ea typeface="+mn-ea"/>
              <a:cs typeface="+mn-cs"/>
            </a:endParaRPr>
          </a:p>
        </p:txBody>
      </p:sp>
      <p:sp>
        <p:nvSpPr>
          <p:cNvPr id="5" name="Title 2">
            <a:extLst>
              <a:ext uri="{FF2B5EF4-FFF2-40B4-BE49-F238E27FC236}">
                <a16:creationId xmlns:a16="http://schemas.microsoft.com/office/drawing/2014/main" id="{B2DC7BF9-0D76-4B1C-9547-5C4FEDAE9DCB}"/>
              </a:ext>
            </a:extLst>
          </p:cNvPr>
          <p:cNvSpPr txBox="1">
            <a:spLocks/>
          </p:cNvSpPr>
          <p:nvPr/>
        </p:nvSpPr>
        <p:spPr>
          <a:xfrm>
            <a:off x="856488" y="307849"/>
            <a:ext cx="11172441" cy="70180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sp>
        <p:nvSpPr>
          <p:cNvPr id="7" name="TextBox 6">
            <a:extLst>
              <a:ext uri="{FF2B5EF4-FFF2-40B4-BE49-F238E27FC236}">
                <a16:creationId xmlns:a16="http://schemas.microsoft.com/office/drawing/2014/main" id="{01812A35-A315-14A2-793E-F092CDB356C0}"/>
              </a:ext>
            </a:extLst>
          </p:cNvPr>
          <p:cNvSpPr txBox="1"/>
          <p:nvPr/>
        </p:nvSpPr>
        <p:spPr>
          <a:xfrm>
            <a:off x="6382509" y="1906945"/>
            <a:ext cx="5575877" cy="4401205"/>
          </a:xfrm>
          <a:prstGeom prst="rect">
            <a:avLst/>
          </a:prstGeom>
          <a:noFill/>
        </p:spPr>
        <p:txBody>
          <a:bodyPr wrap="square" rtlCol="0">
            <a:spAutoFit/>
          </a:bodyPr>
          <a:lstStyle/>
          <a:p>
            <a:pPr algn="ctr"/>
            <a:r>
              <a:rPr lang="en-AU" sz="3500" b="1" dirty="0">
                <a:solidFill>
                  <a:srgbClr val="00345F"/>
                </a:solidFill>
                <a:latin typeface="Arial" panose="020B0604020202020204"/>
                <a:ea typeface="+mj-ea"/>
                <a:cs typeface="+mj-cs"/>
              </a:rPr>
              <a:t>Volunteer Sustainability Strategy 2023 – 2026 </a:t>
            </a:r>
          </a:p>
          <a:p>
            <a:pPr algn="ctr"/>
            <a:r>
              <a:rPr lang="en-AU" sz="3500" b="1" dirty="0">
                <a:solidFill>
                  <a:srgbClr val="00345F"/>
                </a:solidFill>
                <a:latin typeface="Arial" panose="020B0604020202020204"/>
                <a:ea typeface="+mj-ea"/>
                <a:cs typeface="+mj-cs"/>
              </a:rPr>
              <a:t>A Vital Future</a:t>
            </a:r>
          </a:p>
          <a:p>
            <a:pPr algn="ctr"/>
            <a:endParaRPr lang="en-AU" sz="3500" b="1" dirty="0">
              <a:solidFill>
                <a:srgbClr val="00345F"/>
              </a:solidFill>
              <a:latin typeface="Arial" panose="020B0604020202020204"/>
              <a:ea typeface="+mj-ea"/>
              <a:cs typeface="+mj-cs"/>
            </a:endParaRPr>
          </a:p>
          <a:p>
            <a:pPr algn="ctr"/>
            <a:r>
              <a:rPr lang="en-AU" sz="2800" dirty="0">
                <a:solidFill>
                  <a:srgbClr val="00345F"/>
                </a:solidFill>
                <a:latin typeface="Arial" panose="020B0604020202020204"/>
                <a:ea typeface="+mj-ea"/>
                <a:cs typeface="+mj-cs"/>
              </a:rPr>
              <a:t>Inclusion = Sustainability</a:t>
            </a:r>
          </a:p>
          <a:p>
            <a:pPr algn="ctr"/>
            <a:endParaRPr lang="en-AU" sz="3500" b="1" dirty="0">
              <a:solidFill>
                <a:srgbClr val="00345F"/>
              </a:solidFill>
              <a:latin typeface="Arial" panose="020B0604020202020204"/>
              <a:ea typeface="+mj-ea"/>
              <a:cs typeface="+mj-cs"/>
            </a:endParaRPr>
          </a:p>
          <a:p>
            <a:pPr algn="ctr"/>
            <a:endParaRPr lang="en-AU" sz="3500" b="1" dirty="0">
              <a:solidFill>
                <a:srgbClr val="00345F"/>
              </a:solidFill>
              <a:latin typeface="Arial" panose="020B0604020202020204"/>
              <a:ea typeface="+mj-ea"/>
              <a:cs typeface="+mj-cs"/>
            </a:endParaRPr>
          </a:p>
          <a:p>
            <a:pPr algn="ctr"/>
            <a:endParaRPr lang="en-AU" sz="3500" b="1" dirty="0">
              <a:solidFill>
                <a:srgbClr val="00345F"/>
              </a:solidFill>
              <a:latin typeface="Arial" panose="020B0604020202020204"/>
              <a:ea typeface="+mj-ea"/>
              <a:cs typeface="+mj-cs"/>
            </a:endParaRPr>
          </a:p>
        </p:txBody>
      </p:sp>
      <p:pic>
        <p:nvPicPr>
          <p:cNvPr id="4" name="Picture 3">
            <a:extLst>
              <a:ext uri="{FF2B5EF4-FFF2-40B4-BE49-F238E27FC236}">
                <a16:creationId xmlns:a16="http://schemas.microsoft.com/office/drawing/2014/main" id="{2F7E75B2-13A3-3ADB-7EE0-08AB668837C0}"/>
              </a:ext>
            </a:extLst>
          </p:cNvPr>
          <p:cNvPicPr>
            <a:picLocks noChangeAspect="1"/>
          </p:cNvPicPr>
          <p:nvPr/>
        </p:nvPicPr>
        <p:blipFill>
          <a:blip r:embed="rId4"/>
          <a:stretch>
            <a:fillRect/>
          </a:stretch>
        </p:blipFill>
        <p:spPr>
          <a:xfrm>
            <a:off x="918387" y="1320800"/>
            <a:ext cx="5291913" cy="5218121"/>
          </a:xfrm>
          <a:prstGeom prst="rect">
            <a:avLst/>
          </a:prstGeom>
        </p:spPr>
      </p:pic>
    </p:spTree>
    <p:custDataLst>
      <p:tags r:id="rId1"/>
    </p:custDataLst>
    <p:extLst>
      <p:ext uri="{BB962C8B-B14F-4D97-AF65-F5344CB8AC3E}">
        <p14:creationId xmlns:p14="http://schemas.microsoft.com/office/powerpoint/2010/main" val="838724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CC76F-38AC-0C73-F027-FFE8AD22CAB3}"/>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5E4D3BA-328F-F39A-C90B-E732B2ABBA52}"/>
              </a:ext>
            </a:extLst>
          </p:cNvPr>
          <p:cNvSpPr txBox="1">
            <a:spLocks/>
          </p:cNvSpPr>
          <p:nvPr/>
        </p:nvSpPr>
        <p:spPr>
          <a:xfrm>
            <a:off x="856488" y="307849"/>
            <a:ext cx="11172441" cy="64465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pic>
        <p:nvPicPr>
          <p:cNvPr id="2" name="Picture 1">
            <a:extLst>
              <a:ext uri="{FF2B5EF4-FFF2-40B4-BE49-F238E27FC236}">
                <a16:creationId xmlns:a16="http://schemas.microsoft.com/office/drawing/2014/main" id="{4DFD9AB9-71AF-9525-85A6-34ACDA218D42}"/>
              </a:ext>
            </a:extLst>
          </p:cNvPr>
          <p:cNvPicPr>
            <a:picLocks noChangeAspect="1"/>
          </p:cNvPicPr>
          <p:nvPr/>
        </p:nvPicPr>
        <p:blipFill>
          <a:blip r:embed="rId3"/>
          <a:stretch>
            <a:fillRect/>
          </a:stretch>
        </p:blipFill>
        <p:spPr>
          <a:xfrm>
            <a:off x="987841" y="1193654"/>
            <a:ext cx="3453529" cy="5183417"/>
          </a:xfrm>
          <a:prstGeom prst="rect">
            <a:avLst/>
          </a:prstGeom>
        </p:spPr>
      </p:pic>
      <p:sp>
        <p:nvSpPr>
          <p:cNvPr id="3" name="TextBox 2">
            <a:extLst>
              <a:ext uri="{FF2B5EF4-FFF2-40B4-BE49-F238E27FC236}">
                <a16:creationId xmlns:a16="http://schemas.microsoft.com/office/drawing/2014/main" id="{18FE4242-B3C5-55C5-4434-135000CDA1D6}"/>
              </a:ext>
            </a:extLst>
          </p:cNvPr>
          <p:cNvSpPr txBox="1"/>
          <p:nvPr/>
        </p:nvSpPr>
        <p:spPr>
          <a:xfrm>
            <a:off x="4820195" y="1975866"/>
            <a:ext cx="6910252" cy="4401205"/>
          </a:xfrm>
          <a:prstGeom prst="rect">
            <a:avLst/>
          </a:prstGeom>
          <a:noFill/>
        </p:spPr>
        <p:txBody>
          <a:bodyPr wrap="square" rtlCol="0">
            <a:spAutoFit/>
          </a:bodyPr>
          <a:lstStyle/>
          <a:p>
            <a:pPr algn="ctr"/>
            <a:r>
              <a:rPr lang="en-AU" sz="3500" b="1" dirty="0">
                <a:solidFill>
                  <a:srgbClr val="00345F"/>
                </a:solidFill>
                <a:latin typeface="Arial" panose="020B0604020202020204"/>
                <a:ea typeface="+mj-ea"/>
                <a:cs typeface="+mj-cs"/>
              </a:rPr>
              <a:t>Youth in Emergency Services</a:t>
            </a:r>
          </a:p>
          <a:p>
            <a:pPr algn="ctr"/>
            <a:endParaRPr lang="en-AU" sz="3500" b="1" dirty="0">
              <a:solidFill>
                <a:srgbClr val="00345F"/>
              </a:solidFill>
              <a:latin typeface="Arial" panose="020B0604020202020204"/>
              <a:ea typeface="+mj-ea"/>
              <a:cs typeface="+mj-cs"/>
            </a:endParaRPr>
          </a:p>
          <a:p>
            <a:r>
              <a:rPr lang="en-AU" sz="2800" dirty="0">
                <a:solidFill>
                  <a:srgbClr val="00345F"/>
                </a:solidFill>
                <a:latin typeface="Arial" panose="020B0604020202020204"/>
                <a:ea typeface="+mj-ea"/>
                <a:cs typeface="+mj-cs"/>
              </a:rPr>
              <a:t>Building the next generation</a:t>
            </a:r>
          </a:p>
          <a:p>
            <a:endParaRPr lang="en-AU" sz="2800" dirty="0">
              <a:solidFill>
                <a:srgbClr val="00345F"/>
              </a:solidFill>
              <a:latin typeface="Arial" panose="020B0604020202020204"/>
              <a:ea typeface="+mj-ea"/>
              <a:cs typeface="+mj-cs"/>
            </a:endParaRPr>
          </a:p>
          <a:p>
            <a:pPr marL="457200" indent="-457200">
              <a:buFont typeface="Arial" panose="020B0604020202020204" pitchFamily="34" charset="0"/>
              <a:buChar char="•"/>
            </a:pPr>
            <a:r>
              <a:rPr lang="en-AU" sz="2800" dirty="0">
                <a:solidFill>
                  <a:srgbClr val="00345F"/>
                </a:solidFill>
                <a:latin typeface="Arial" panose="020B0604020202020204"/>
                <a:ea typeface="+mj-ea"/>
                <a:cs typeface="+mj-cs"/>
              </a:rPr>
              <a:t>Hands on training</a:t>
            </a:r>
          </a:p>
          <a:p>
            <a:pPr marL="457200" indent="-457200">
              <a:buFont typeface="Arial" panose="020B0604020202020204" pitchFamily="34" charset="0"/>
              <a:buChar char="•"/>
            </a:pPr>
            <a:r>
              <a:rPr lang="en-AU" sz="2800" dirty="0">
                <a:solidFill>
                  <a:srgbClr val="00345F"/>
                </a:solidFill>
                <a:latin typeface="Arial" panose="020B0604020202020204"/>
                <a:ea typeface="+mj-ea"/>
                <a:cs typeface="+mj-cs"/>
              </a:rPr>
              <a:t>Leadership skills</a:t>
            </a:r>
          </a:p>
          <a:p>
            <a:pPr marL="457200" indent="-457200">
              <a:buFont typeface="Arial" panose="020B0604020202020204" pitchFamily="34" charset="0"/>
              <a:buChar char="•"/>
            </a:pPr>
            <a:r>
              <a:rPr lang="en-AU" sz="2800" dirty="0">
                <a:solidFill>
                  <a:srgbClr val="00345F"/>
                </a:solidFill>
                <a:latin typeface="Arial" panose="020B0604020202020204"/>
                <a:ea typeface="+mj-ea"/>
                <a:cs typeface="+mj-cs"/>
              </a:rPr>
              <a:t>Volunteer pathways</a:t>
            </a:r>
          </a:p>
          <a:p>
            <a:pPr algn="ctr"/>
            <a:endParaRPr lang="en-AU" sz="3500" dirty="0">
              <a:solidFill>
                <a:srgbClr val="00345F"/>
              </a:solidFill>
              <a:latin typeface="Arial" panose="020B0604020202020204"/>
              <a:ea typeface="+mj-ea"/>
              <a:cs typeface="+mj-cs"/>
            </a:endParaRPr>
          </a:p>
          <a:p>
            <a:pPr algn="ctr"/>
            <a:endParaRPr lang="en-AU" sz="3500" b="1" dirty="0">
              <a:solidFill>
                <a:srgbClr val="00345F"/>
              </a:solidFill>
              <a:latin typeface="Arial" panose="020B0604020202020204"/>
              <a:ea typeface="+mj-ea"/>
              <a:cs typeface="+mj-cs"/>
            </a:endParaRPr>
          </a:p>
        </p:txBody>
      </p:sp>
    </p:spTree>
    <p:extLst>
      <p:ext uri="{BB962C8B-B14F-4D97-AF65-F5344CB8AC3E}">
        <p14:creationId xmlns:p14="http://schemas.microsoft.com/office/powerpoint/2010/main" val="2082323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C189D64-0D5E-4B00-934B-43ED323166D4}"/>
              </a:ext>
            </a:extLst>
          </p:cNvPr>
          <p:cNvSpPr txBox="1">
            <a:spLocks/>
          </p:cNvSpPr>
          <p:nvPr/>
        </p:nvSpPr>
        <p:spPr>
          <a:xfrm>
            <a:off x="856488" y="307849"/>
            <a:ext cx="11172441" cy="64465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sp>
        <p:nvSpPr>
          <p:cNvPr id="6" name="TextBox 5">
            <a:extLst>
              <a:ext uri="{FF2B5EF4-FFF2-40B4-BE49-F238E27FC236}">
                <a16:creationId xmlns:a16="http://schemas.microsoft.com/office/drawing/2014/main" id="{13319212-F8A7-4E38-BD7E-A4A88B8897DE}"/>
              </a:ext>
            </a:extLst>
          </p:cNvPr>
          <p:cNvSpPr txBox="1"/>
          <p:nvPr/>
        </p:nvSpPr>
        <p:spPr>
          <a:xfrm>
            <a:off x="574766" y="1480263"/>
            <a:ext cx="5747658" cy="4678204"/>
          </a:xfrm>
          <a:prstGeom prst="rect">
            <a:avLst/>
          </a:prstGeom>
          <a:noFill/>
        </p:spPr>
        <p:txBody>
          <a:bodyPr wrap="square" rtlCol="0">
            <a:spAutoFit/>
          </a:bodyPr>
          <a:lstStyle/>
          <a:p>
            <a:pPr algn="ctr"/>
            <a:r>
              <a:rPr lang="en-AU" sz="3500" b="1" dirty="0">
                <a:solidFill>
                  <a:srgbClr val="00345F"/>
                </a:solidFill>
                <a:latin typeface="Arial" panose="020B0604020202020204"/>
                <a:ea typeface="+mj-ea"/>
                <a:cs typeface="+mj-cs"/>
              </a:rPr>
              <a:t>Women in Volunteer Emergency Services  </a:t>
            </a:r>
          </a:p>
          <a:p>
            <a:pPr algn="ctr"/>
            <a:endParaRPr lang="en-AU" sz="3500" b="1" dirty="0">
              <a:solidFill>
                <a:srgbClr val="00345F"/>
              </a:solidFill>
              <a:latin typeface="Arial" panose="020B0604020202020204"/>
              <a:ea typeface="+mj-ea"/>
              <a:cs typeface="+mj-cs"/>
            </a:endParaRPr>
          </a:p>
          <a:p>
            <a:r>
              <a:rPr lang="en-AU" sz="2800" dirty="0">
                <a:solidFill>
                  <a:srgbClr val="00345F"/>
                </a:solidFill>
                <a:latin typeface="Arial" panose="020B0604020202020204"/>
                <a:ea typeface="+mj-ea"/>
                <a:cs typeface="+mj-cs"/>
              </a:rPr>
              <a:t>Driving reform</a:t>
            </a:r>
          </a:p>
          <a:p>
            <a:endParaRPr lang="en-AU" sz="2800" dirty="0">
              <a:solidFill>
                <a:srgbClr val="00345F"/>
              </a:solidFill>
              <a:latin typeface="Arial" panose="020B0604020202020204"/>
              <a:ea typeface="+mj-ea"/>
              <a:cs typeface="+mj-cs"/>
            </a:endParaRPr>
          </a:p>
          <a:p>
            <a:pPr marL="457200" indent="-457200">
              <a:buFont typeface="Arial" panose="020B0604020202020204" pitchFamily="34" charset="0"/>
              <a:buChar char="•"/>
            </a:pPr>
            <a:r>
              <a:rPr lang="en-AU" sz="2800" dirty="0">
                <a:solidFill>
                  <a:srgbClr val="00345F"/>
                </a:solidFill>
                <a:latin typeface="Arial" panose="020B0604020202020204"/>
                <a:ea typeface="+mj-ea"/>
                <a:cs typeface="+mj-cs"/>
              </a:rPr>
              <a:t>Flexible pathways</a:t>
            </a:r>
          </a:p>
          <a:p>
            <a:pPr marL="457200" indent="-457200">
              <a:buFont typeface="Arial" panose="020B0604020202020204" pitchFamily="34" charset="0"/>
              <a:buChar char="•"/>
            </a:pPr>
            <a:r>
              <a:rPr lang="en-AU" sz="2800" dirty="0">
                <a:solidFill>
                  <a:srgbClr val="00345F"/>
                </a:solidFill>
                <a:latin typeface="Arial" panose="020B0604020202020204"/>
                <a:ea typeface="+mj-ea"/>
                <a:cs typeface="+mj-cs"/>
              </a:rPr>
              <a:t>Pregnancy policy</a:t>
            </a:r>
          </a:p>
          <a:p>
            <a:pPr marL="457200" indent="-457200">
              <a:buFont typeface="Arial" panose="020B0604020202020204" pitchFamily="34" charset="0"/>
              <a:buChar char="•"/>
            </a:pPr>
            <a:r>
              <a:rPr lang="en-AU" sz="2800" dirty="0">
                <a:solidFill>
                  <a:srgbClr val="00345F"/>
                </a:solidFill>
                <a:latin typeface="Arial" panose="020B0604020202020204"/>
                <a:ea typeface="+mj-ea"/>
                <a:cs typeface="+mj-cs"/>
              </a:rPr>
              <a:t>Leadership development</a:t>
            </a:r>
          </a:p>
          <a:p>
            <a:endParaRPr lang="en-AU" sz="3500" dirty="0">
              <a:solidFill>
                <a:srgbClr val="00345F"/>
              </a:solidFill>
              <a:latin typeface="Arial" panose="020B0604020202020204"/>
              <a:ea typeface="+mj-ea"/>
              <a:cs typeface="+mj-cs"/>
            </a:endParaRPr>
          </a:p>
          <a:p>
            <a:endParaRPr lang="en-AU" dirty="0"/>
          </a:p>
        </p:txBody>
      </p:sp>
      <p:pic>
        <p:nvPicPr>
          <p:cNvPr id="2" name="Picture 1">
            <a:extLst>
              <a:ext uri="{FF2B5EF4-FFF2-40B4-BE49-F238E27FC236}">
                <a16:creationId xmlns:a16="http://schemas.microsoft.com/office/drawing/2014/main" id="{6DE6243C-F7C1-566D-8936-E5B58445B3DD}"/>
              </a:ext>
            </a:extLst>
          </p:cNvPr>
          <p:cNvPicPr>
            <a:picLocks noChangeAspect="1"/>
          </p:cNvPicPr>
          <p:nvPr/>
        </p:nvPicPr>
        <p:blipFill>
          <a:blip r:embed="rId3"/>
          <a:stretch>
            <a:fillRect/>
          </a:stretch>
        </p:blipFill>
        <p:spPr>
          <a:xfrm>
            <a:off x="6715233" y="1480263"/>
            <a:ext cx="5267761" cy="3512527"/>
          </a:xfrm>
          <a:prstGeom prst="rect">
            <a:avLst/>
          </a:prstGeom>
        </p:spPr>
      </p:pic>
    </p:spTree>
    <p:extLst>
      <p:ext uri="{BB962C8B-B14F-4D97-AF65-F5344CB8AC3E}">
        <p14:creationId xmlns:p14="http://schemas.microsoft.com/office/powerpoint/2010/main" val="4226066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BF5B3-2C85-2AD7-4C7A-23889FDF5E3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1EAD3E5-F46D-C1AD-E78E-15741D44C53B}"/>
              </a:ext>
            </a:extLst>
          </p:cNvPr>
          <p:cNvSpPr txBox="1">
            <a:spLocks/>
          </p:cNvSpPr>
          <p:nvPr/>
        </p:nvSpPr>
        <p:spPr>
          <a:xfrm>
            <a:off x="856488" y="307849"/>
            <a:ext cx="11172441" cy="64465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sp>
        <p:nvSpPr>
          <p:cNvPr id="6" name="TextBox 5">
            <a:extLst>
              <a:ext uri="{FF2B5EF4-FFF2-40B4-BE49-F238E27FC236}">
                <a16:creationId xmlns:a16="http://schemas.microsoft.com/office/drawing/2014/main" id="{9D41E0F4-3F0E-4929-C928-2D87E9DAE104}"/>
              </a:ext>
            </a:extLst>
          </p:cNvPr>
          <p:cNvSpPr txBox="1"/>
          <p:nvPr/>
        </p:nvSpPr>
        <p:spPr>
          <a:xfrm>
            <a:off x="629847" y="1767254"/>
            <a:ext cx="5988668" cy="3754874"/>
          </a:xfrm>
          <a:prstGeom prst="rect">
            <a:avLst/>
          </a:prstGeom>
          <a:noFill/>
        </p:spPr>
        <p:txBody>
          <a:bodyPr wrap="square" rtlCol="0">
            <a:spAutoFit/>
          </a:bodyPr>
          <a:lstStyle/>
          <a:p>
            <a:pPr algn="ctr"/>
            <a:r>
              <a:rPr lang="en-AU" sz="3500" b="1" dirty="0">
                <a:solidFill>
                  <a:srgbClr val="00345F"/>
                </a:solidFill>
                <a:latin typeface="Arial" panose="020B0604020202020204"/>
                <a:ea typeface="+mj-ea"/>
                <a:cs typeface="+mj-cs"/>
              </a:rPr>
              <a:t>Representation Matters</a:t>
            </a:r>
          </a:p>
          <a:p>
            <a:pPr algn="ctr"/>
            <a:endParaRPr lang="en-AU" sz="3500" b="1" dirty="0">
              <a:solidFill>
                <a:srgbClr val="00345F"/>
              </a:solidFill>
              <a:latin typeface="Arial" panose="020B0604020202020204"/>
              <a:ea typeface="+mj-ea"/>
              <a:cs typeface="+mj-cs"/>
            </a:endParaRPr>
          </a:p>
          <a:p>
            <a:r>
              <a:rPr lang="en-AU" sz="2800" dirty="0">
                <a:solidFill>
                  <a:srgbClr val="00345F"/>
                </a:solidFill>
                <a:latin typeface="Arial" panose="020B0604020202020204"/>
                <a:ea typeface="+mj-ea"/>
                <a:cs typeface="+mj-cs"/>
              </a:rPr>
              <a:t>Creating safe spaces for all</a:t>
            </a:r>
          </a:p>
          <a:p>
            <a:endParaRPr lang="en-AU" sz="2800" dirty="0">
              <a:solidFill>
                <a:srgbClr val="00345F"/>
              </a:solidFill>
              <a:latin typeface="Arial" panose="020B0604020202020204"/>
              <a:ea typeface="+mj-ea"/>
              <a:cs typeface="+mj-cs"/>
            </a:endParaRPr>
          </a:p>
          <a:p>
            <a:pPr marL="457200" indent="-457200">
              <a:buFont typeface="Arial" panose="020B0604020202020204" pitchFamily="34" charset="0"/>
              <a:buChar char="•"/>
            </a:pPr>
            <a:r>
              <a:rPr lang="en-AU" sz="2800" dirty="0">
                <a:solidFill>
                  <a:srgbClr val="00345F"/>
                </a:solidFill>
                <a:latin typeface="Arial" panose="020B0604020202020204"/>
                <a:ea typeface="+mj-ea"/>
                <a:cs typeface="+mj-cs"/>
              </a:rPr>
              <a:t>Culturally and Linguistically Diverse</a:t>
            </a:r>
          </a:p>
          <a:p>
            <a:pPr marL="457200" indent="-457200">
              <a:buFont typeface="Arial" panose="020B0604020202020204" pitchFamily="34" charset="0"/>
              <a:buChar char="•"/>
            </a:pPr>
            <a:r>
              <a:rPr lang="en-AU" sz="2800" dirty="0">
                <a:solidFill>
                  <a:srgbClr val="00345F"/>
                </a:solidFill>
                <a:latin typeface="Arial" panose="020B0604020202020204"/>
                <a:ea typeface="+mj-ea"/>
                <a:cs typeface="+mj-cs"/>
              </a:rPr>
              <a:t>People with Disabilities</a:t>
            </a:r>
          </a:p>
          <a:p>
            <a:pPr marL="457200" indent="-457200">
              <a:buFont typeface="Arial" panose="020B0604020202020204" pitchFamily="34" charset="0"/>
              <a:buChar char="•"/>
            </a:pPr>
            <a:r>
              <a:rPr lang="en-AU" sz="2800" dirty="0">
                <a:solidFill>
                  <a:srgbClr val="00345F"/>
                </a:solidFill>
                <a:latin typeface="Arial" panose="020B0604020202020204"/>
                <a:ea typeface="+mj-ea"/>
                <a:cs typeface="+mj-cs"/>
              </a:rPr>
              <a:t>LGBTQIA+</a:t>
            </a:r>
          </a:p>
        </p:txBody>
      </p:sp>
      <p:pic>
        <p:nvPicPr>
          <p:cNvPr id="3" name="Picture 2">
            <a:extLst>
              <a:ext uri="{FF2B5EF4-FFF2-40B4-BE49-F238E27FC236}">
                <a16:creationId xmlns:a16="http://schemas.microsoft.com/office/drawing/2014/main" id="{46E41089-0D16-AB31-5362-C15DE15C8FA2}"/>
              </a:ext>
            </a:extLst>
          </p:cNvPr>
          <p:cNvPicPr>
            <a:picLocks noChangeAspect="1"/>
          </p:cNvPicPr>
          <p:nvPr/>
        </p:nvPicPr>
        <p:blipFill>
          <a:blip r:embed="rId3"/>
          <a:stretch>
            <a:fillRect/>
          </a:stretch>
        </p:blipFill>
        <p:spPr>
          <a:xfrm>
            <a:off x="6618514" y="1965097"/>
            <a:ext cx="5230585" cy="3489168"/>
          </a:xfrm>
          <a:prstGeom prst="rect">
            <a:avLst/>
          </a:prstGeom>
        </p:spPr>
      </p:pic>
    </p:spTree>
    <p:extLst>
      <p:ext uri="{BB962C8B-B14F-4D97-AF65-F5344CB8AC3E}">
        <p14:creationId xmlns:p14="http://schemas.microsoft.com/office/powerpoint/2010/main" val="230495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EF0DE-4A64-78B7-8E33-A7130F3CA388}"/>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F91DF46D-3CC2-5D33-B42D-5DE29A326876}"/>
              </a:ext>
            </a:extLst>
          </p:cNvPr>
          <p:cNvSpPr txBox="1">
            <a:spLocks/>
          </p:cNvSpPr>
          <p:nvPr/>
        </p:nvSpPr>
        <p:spPr>
          <a:xfrm>
            <a:off x="856488" y="307849"/>
            <a:ext cx="11172441" cy="64465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sp>
        <p:nvSpPr>
          <p:cNvPr id="6" name="TextBox 5">
            <a:extLst>
              <a:ext uri="{FF2B5EF4-FFF2-40B4-BE49-F238E27FC236}">
                <a16:creationId xmlns:a16="http://schemas.microsoft.com/office/drawing/2014/main" id="{99E79105-83A4-39EC-F208-E75B7CAEDE66}"/>
              </a:ext>
            </a:extLst>
          </p:cNvPr>
          <p:cNvSpPr txBox="1"/>
          <p:nvPr/>
        </p:nvSpPr>
        <p:spPr>
          <a:xfrm>
            <a:off x="390496" y="1739320"/>
            <a:ext cx="6052212" cy="4131900"/>
          </a:xfrm>
          <a:prstGeom prst="rect">
            <a:avLst/>
          </a:prstGeom>
          <a:noFill/>
        </p:spPr>
        <p:txBody>
          <a:bodyPr wrap="square" rtlCol="0">
            <a:spAutoFit/>
          </a:bodyPr>
          <a:lstStyle/>
          <a:p>
            <a:pPr algn="ctr">
              <a:lnSpc>
                <a:spcPct val="90000"/>
              </a:lnSpc>
              <a:spcBef>
                <a:spcPct val="0"/>
              </a:spcBef>
              <a:defRPr/>
            </a:pPr>
            <a:r>
              <a:rPr lang="en-AU" sz="3500" b="1" dirty="0">
                <a:solidFill>
                  <a:srgbClr val="00345F"/>
                </a:solidFill>
                <a:latin typeface="Arial" panose="020B0604020202020204"/>
                <a:ea typeface="+mj-ea"/>
                <a:cs typeface="+mj-cs"/>
              </a:rPr>
              <a:t>Inclusive Leadership</a:t>
            </a:r>
          </a:p>
          <a:p>
            <a:pPr algn="ctr">
              <a:lnSpc>
                <a:spcPct val="90000"/>
              </a:lnSpc>
              <a:spcBef>
                <a:spcPct val="0"/>
              </a:spcBef>
              <a:defRPr/>
            </a:pPr>
            <a:endParaRPr lang="en-AU" sz="3500" b="1" dirty="0">
              <a:solidFill>
                <a:srgbClr val="00345F"/>
              </a:solidFill>
              <a:latin typeface="Arial" panose="020B0604020202020204"/>
              <a:ea typeface="+mj-ea"/>
              <a:cs typeface="+mj-cs"/>
            </a:endParaRPr>
          </a:p>
          <a:p>
            <a:pPr>
              <a:spcBef>
                <a:spcPct val="0"/>
              </a:spcBef>
              <a:defRPr/>
            </a:pPr>
            <a:r>
              <a:rPr lang="en-AU" sz="2800" dirty="0">
                <a:solidFill>
                  <a:srgbClr val="00345F"/>
                </a:solidFill>
                <a:latin typeface="Arial" panose="020B0604020202020204"/>
                <a:ea typeface="+mj-ea"/>
                <a:cs typeface="+mj-cs"/>
              </a:rPr>
              <a:t>Action for lasting change</a:t>
            </a:r>
          </a:p>
          <a:p>
            <a:pPr>
              <a:spcBef>
                <a:spcPct val="0"/>
              </a:spcBef>
              <a:defRPr/>
            </a:pPr>
            <a:endParaRPr lang="en-AU" sz="2800" dirty="0">
              <a:solidFill>
                <a:srgbClr val="00345F"/>
              </a:solidFill>
              <a:latin typeface="Arial" panose="020B0604020202020204"/>
              <a:ea typeface="+mj-ea"/>
              <a:cs typeface="+mj-cs"/>
            </a:endParaRPr>
          </a:p>
          <a:p>
            <a:pPr marL="457200" indent="-457200">
              <a:spcBef>
                <a:spcPct val="0"/>
              </a:spcBef>
              <a:buFont typeface="Arial" panose="020B0604020202020204" pitchFamily="34" charset="0"/>
              <a:buChar char="•"/>
              <a:defRPr/>
            </a:pPr>
            <a:r>
              <a:rPr lang="en-AU" sz="2800" dirty="0">
                <a:solidFill>
                  <a:srgbClr val="00345F"/>
                </a:solidFill>
                <a:latin typeface="Arial" panose="020B0604020202020204"/>
                <a:ea typeface="+mj-ea"/>
                <a:cs typeface="+mj-cs"/>
              </a:rPr>
              <a:t>Allyship training</a:t>
            </a:r>
          </a:p>
          <a:p>
            <a:pPr marL="457200" indent="-457200">
              <a:spcBef>
                <a:spcPct val="0"/>
              </a:spcBef>
              <a:buFont typeface="Arial" panose="020B0604020202020204" pitchFamily="34" charset="0"/>
              <a:buChar char="•"/>
              <a:defRPr/>
            </a:pPr>
            <a:r>
              <a:rPr lang="en-AU" sz="2800" dirty="0">
                <a:solidFill>
                  <a:srgbClr val="00345F"/>
                </a:solidFill>
                <a:latin typeface="Arial" panose="020B0604020202020204"/>
                <a:ea typeface="+mj-ea"/>
                <a:cs typeface="+mj-cs"/>
              </a:rPr>
              <a:t>Mentoring</a:t>
            </a:r>
          </a:p>
          <a:p>
            <a:pPr marL="457200" indent="-457200">
              <a:spcBef>
                <a:spcPct val="0"/>
              </a:spcBef>
              <a:buFont typeface="Arial" panose="020B0604020202020204" pitchFamily="34" charset="0"/>
              <a:buChar char="•"/>
              <a:defRPr/>
            </a:pPr>
            <a:r>
              <a:rPr lang="en-AU" sz="2800" dirty="0">
                <a:solidFill>
                  <a:srgbClr val="00345F"/>
                </a:solidFill>
                <a:latin typeface="Arial" panose="020B0604020202020204"/>
                <a:ea typeface="+mj-ea"/>
                <a:cs typeface="+mj-cs"/>
              </a:rPr>
              <a:t>Strategic leadership</a:t>
            </a:r>
          </a:p>
          <a:p>
            <a:pPr marL="457200" indent="-457200">
              <a:spcBef>
                <a:spcPct val="0"/>
              </a:spcBef>
              <a:buFont typeface="Arial" panose="020B0604020202020204" pitchFamily="34" charset="0"/>
              <a:buChar char="•"/>
              <a:defRPr/>
            </a:pPr>
            <a:r>
              <a:rPr lang="en-AU" sz="2800" dirty="0">
                <a:solidFill>
                  <a:srgbClr val="00345F"/>
                </a:solidFill>
                <a:latin typeface="Arial" panose="020B0604020202020204"/>
                <a:ea typeface="+mj-ea"/>
                <a:cs typeface="+mj-cs"/>
              </a:rPr>
              <a:t>Partnerships</a:t>
            </a:r>
          </a:p>
          <a:p>
            <a:pPr>
              <a:lnSpc>
                <a:spcPct val="90000"/>
              </a:lnSpc>
              <a:spcBef>
                <a:spcPct val="0"/>
              </a:spcBef>
              <a:defRPr/>
            </a:pPr>
            <a:endParaRPr lang="en-AU" altLang="en-US" sz="3500" dirty="0">
              <a:solidFill>
                <a:srgbClr val="00345F"/>
              </a:solidFill>
              <a:latin typeface="Arial" panose="020B0604020202020204"/>
              <a:ea typeface="+mj-ea"/>
              <a:cs typeface="+mj-cs"/>
            </a:endParaRPr>
          </a:p>
        </p:txBody>
      </p:sp>
      <p:pic>
        <p:nvPicPr>
          <p:cNvPr id="2" name="Picture 1">
            <a:extLst>
              <a:ext uri="{FF2B5EF4-FFF2-40B4-BE49-F238E27FC236}">
                <a16:creationId xmlns:a16="http://schemas.microsoft.com/office/drawing/2014/main" id="{986054F3-BD9F-A3B1-081E-E23D30F98A5F}"/>
              </a:ext>
            </a:extLst>
          </p:cNvPr>
          <p:cNvPicPr>
            <a:picLocks noChangeAspect="1"/>
          </p:cNvPicPr>
          <p:nvPr/>
        </p:nvPicPr>
        <p:blipFill>
          <a:blip r:embed="rId3"/>
          <a:stretch>
            <a:fillRect/>
          </a:stretch>
        </p:blipFill>
        <p:spPr>
          <a:xfrm>
            <a:off x="6658004" y="1582617"/>
            <a:ext cx="5143500" cy="3429000"/>
          </a:xfrm>
          <a:prstGeom prst="rect">
            <a:avLst/>
          </a:prstGeom>
        </p:spPr>
      </p:pic>
    </p:spTree>
    <p:extLst>
      <p:ext uri="{BB962C8B-B14F-4D97-AF65-F5344CB8AC3E}">
        <p14:creationId xmlns:p14="http://schemas.microsoft.com/office/powerpoint/2010/main" val="1280035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8DDA8-84B1-A446-1D33-74A6F33FE300}"/>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BB14CFD-064B-2471-4BEB-D9802FFFD5A3}"/>
              </a:ext>
            </a:extLst>
          </p:cNvPr>
          <p:cNvSpPr txBox="1">
            <a:spLocks/>
          </p:cNvSpPr>
          <p:nvPr/>
        </p:nvSpPr>
        <p:spPr>
          <a:xfrm>
            <a:off x="856488" y="307849"/>
            <a:ext cx="11172441" cy="644651"/>
          </a:xfrm>
          <a:prstGeom prst="rect">
            <a:avLst/>
          </a:prstGeom>
          <a:ln w="44450">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345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AU" sz="3600" dirty="0">
                <a:latin typeface="Arial" panose="020B0604020202020204"/>
              </a:rPr>
              <a:t>Strategic Volunteer and Youth Programs</a:t>
            </a:r>
            <a:endParaRPr kumimoji="0" lang="en-AU" sz="3600" i="0" u="none" strike="noStrike" kern="1200" cap="none" spc="0" normalizeH="0" baseline="0" noProof="0" dirty="0">
              <a:ln>
                <a:noFill/>
              </a:ln>
              <a:solidFill>
                <a:srgbClr val="00345F"/>
              </a:solidFill>
              <a:effectLst/>
              <a:uLnTx/>
              <a:uFillTx/>
              <a:latin typeface="Arial" panose="020B0604020202020204"/>
              <a:ea typeface="+mj-ea"/>
              <a:cs typeface="+mj-cs"/>
            </a:endParaRPr>
          </a:p>
        </p:txBody>
      </p:sp>
      <p:sp>
        <p:nvSpPr>
          <p:cNvPr id="6" name="TextBox 5">
            <a:extLst>
              <a:ext uri="{FF2B5EF4-FFF2-40B4-BE49-F238E27FC236}">
                <a16:creationId xmlns:a16="http://schemas.microsoft.com/office/drawing/2014/main" id="{8CC07553-2041-D761-76C6-B2CE40426221}"/>
              </a:ext>
            </a:extLst>
          </p:cNvPr>
          <p:cNvSpPr txBox="1"/>
          <p:nvPr/>
        </p:nvSpPr>
        <p:spPr>
          <a:xfrm>
            <a:off x="281354" y="1679766"/>
            <a:ext cx="5814646" cy="3978012"/>
          </a:xfrm>
          <a:prstGeom prst="rect">
            <a:avLst/>
          </a:prstGeom>
          <a:noFill/>
        </p:spPr>
        <p:txBody>
          <a:bodyPr wrap="square" rtlCol="0">
            <a:spAutoFit/>
          </a:bodyPr>
          <a:lstStyle/>
          <a:p>
            <a:pPr algn="ctr">
              <a:lnSpc>
                <a:spcPct val="90000"/>
              </a:lnSpc>
              <a:spcBef>
                <a:spcPct val="0"/>
              </a:spcBef>
              <a:defRPr/>
            </a:pPr>
            <a:r>
              <a:rPr lang="en-AU" sz="3500" b="1" dirty="0">
                <a:solidFill>
                  <a:srgbClr val="00345F"/>
                </a:solidFill>
                <a:latin typeface="Arial" panose="020B0604020202020204"/>
                <a:ea typeface="+mj-ea"/>
                <a:cs typeface="+mj-cs"/>
              </a:rPr>
              <a:t>Data Driven Accountability</a:t>
            </a:r>
          </a:p>
          <a:p>
            <a:pPr algn="ctr">
              <a:lnSpc>
                <a:spcPct val="90000"/>
              </a:lnSpc>
              <a:spcBef>
                <a:spcPct val="0"/>
              </a:spcBef>
              <a:defRPr/>
            </a:pPr>
            <a:endParaRPr lang="en-AU" sz="3500" b="1" dirty="0">
              <a:solidFill>
                <a:srgbClr val="00345F"/>
              </a:solidFill>
              <a:latin typeface="Arial" panose="020B0604020202020204"/>
              <a:ea typeface="+mj-ea"/>
              <a:cs typeface="+mj-cs"/>
            </a:endParaRPr>
          </a:p>
          <a:p>
            <a:pPr>
              <a:spcBef>
                <a:spcPct val="0"/>
              </a:spcBef>
              <a:defRPr/>
            </a:pPr>
            <a:r>
              <a:rPr lang="en-AU" altLang="en-US" sz="2800" dirty="0">
                <a:solidFill>
                  <a:srgbClr val="00345F"/>
                </a:solidFill>
                <a:latin typeface="Arial" panose="020B0604020202020204"/>
                <a:ea typeface="+mj-ea"/>
                <a:cs typeface="+mj-cs"/>
              </a:rPr>
              <a:t>Listening, learning and leading</a:t>
            </a:r>
          </a:p>
          <a:p>
            <a:pPr>
              <a:spcBef>
                <a:spcPct val="0"/>
              </a:spcBef>
              <a:defRPr/>
            </a:pPr>
            <a:endParaRPr lang="en-AU" altLang="en-US" sz="2800" dirty="0">
              <a:solidFill>
                <a:srgbClr val="00345F"/>
              </a:solidFill>
              <a:latin typeface="Arial" panose="020B0604020202020204"/>
              <a:ea typeface="+mj-ea"/>
              <a:cs typeface="+mj-cs"/>
            </a:endParaRPr>
          </a:p>
          <a:p>
            <a:pPr marL="457200" indent="-457200">
              <a:spcBef>
                <a:spcPct val="0"/>
              </a:spcBef>
              <a:buFont typeface="Arial" panose="020B0604020202020204" pitchFamily="34" charset="0"/>
              <a:buChar char="•"/>
              <a:defRPr/>
            </a:pPr>
            <a:r>
              <a:rPr lang="en-AU" altLang="en-US" sz="2800" dirty="0">
                <a:solidFill>
                  <a:srgbClr val="00345F"/>
                </a:solidFill>
                <a:latin typeface="Arial" panose="020B0604020202020204"/>
                <a:ea typeface="+mj-ea"/>
                <a:cs typeface="+mj-cs"/>
              </a:rPr>
              <a:t>Volunteer Data Dashboard</a:t>
            </a:r>
          </a:p>
          <a:p>
            <a:pPr marL="457200" indent="-457200">
              <a:spcBef>
                <a:spcPct val="0"/>
              </a:spcBef>
              <a:buFont typeface="Arial" panose="020B0604020202020204" pitchFamily="34" charset="0"/>
              <a:buChar char="•"/>
              <a:defRPr/>
            </a:pPr>
            <a:r>
              <a:rPr lang="en-AU" altLang="en-US" sz="2800" dirty="0">
                <a:solidFill>
                  <a:srgbClr val="00345F"/>
                </a:solidFill>
                <a:latin typeface="Arial" panose="020B0604020202020204"/>
                <a:ea typeface="+mj-ea"/>
                <a:cs typeface="+mj-cs"/>
              </a:rPr>
              <a:t>Surveys</a:t>
            </a:r>
          </a:p>
          <a:p>
            <a:pPr marL="457200" indent="-457200">
              <a:spcBef>
                <a:spcPct val="0"/>
              </a:spcBef>
              <a:buFont typeface="Arial" panose="020B0604020202020204" pitchFamily="34" charset="0"/>
              <a:buChar char="•"/>
              <a:defRPr/>
            </a:pPr>
            <a:r>
              <a:rPr lang="en-AU" altLang="en-US" sz="2800" dirty="0">
                <a:solidFill>
                  <a:srgbClr val="00345F"/>
                </a:solidFill>
                <a:latin typeface="Arial" panose="020B0604020202020204"/>
                <a:ea typeface="+mj-ea"/>
                <a:cs typeface="+mj-cs"/>
              </a:rPr>
              <a:t>Evidence based action</a:t>
            </a:r>
          </a:p>
          <a:p>
            <a:endParaRPr lang="en-AU" dirty="0"/>
          </a:p>
        </p:txBody>
      </p:sp>
      <p:pic>
        <p:nvPicPr>
          <p:cNvPr id="2" name="Picture 1">
            <a:extLst>
              <a:ext uri="{FF2B5EF4-FFF2-40B4-BE49-F238E27FC236}">
                <a16:creationId xmlns:a16="http://schemas.microsoft.com/office/drawing/2014/main" id="{4C10777A-EC00-D00C-FA7B-46DE79BD293C}"/>
              </a:ext>
            </a:extLst>
          </p:cNvPr>
          <p:cNvPicPr>
            <a:picLocks noChangeAspect="1"/>
          </p:cNvPicPr>
          <p:nvPr/>
        </p:nvPicPr>
        <p:blipFill>
          <a:blip r:embed="rId3"/>
          <a:stretch>
            <a:fillRect/>
          </a:stretch>
        </p:blipFill>
        <p:spPr>
          <a:xfrm>
            <a:off x="6125301" y="1557113"/>
            <a:ext cx="5903628" cy="3937674"/>
          </a:xfrm>
          <a:prstGeom prst="rect">
            <a:avLst/>
          </a:prstGeom>
        </p:spPr>
      </p:pic>
    </p:spTree>
    <p:extLst>
      <p:ext uri="{BB962C8B-B14F-4D97-AF65-F5344CB8AC3E}">
        <p14:creationId xmlns:p14="http://schemas.microsoft.com/office/powerpoint/2010/main" val="29793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DFES">
      <a:dk1>
        <a:srgbClr val="000000"/>
      </a:dk1>
      <a:lt1>
        <a:srgbClr val="FFFFFF"/>
      </a:lt1>
      <a:dk2>
        <a:srgbClr val="013360"/>
      </a:dk2>
      <a:lt2>
        <a:srgbClr val="FDFEFF"/>
      </a:lt2>
      <a:accent1>
        <a:srgbClr val="00345E"/>
      </a:accent1>
      <a:accent2>
        <a:srgbClr val="D61724"/>
      </a:accent2>
      <a:accent3>
        <a:srgbClr val="7E91AE"/>
      </a:accent3>
      <a:accent4>
        <a:srgbClr val="124168"/>
      </a:accent4>
      <a:accent5>
        <a:srgbClr val="BEC9D2"/>
      </a:accent5>
      <a:accent6>
        <a:srgbClr val="E6E9ED"/>
      </a:accent6>
      <a:hlink>
        <a:srgbClr val="0563C1"/>
      </a:hlink>
      <a:folHlink>
        <a:srgbClr val="D11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1eecb7f-4858-4e46-8027-aa9d22ae886d">
      <Terms xmlns="http://schemas.microsoft.com/office/infopath/2007/PartnerControls"/>
    </lcf76f155ced4ddcb4097134ff3c332f>
    <TaxCatchAll xmlns="76f7e1a6-671a-4528-a429-9a79abe0021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06C51FB30EDE4AA472607806526B5E" ma:contentTypeVersion="19" ma:contentTypeDescription="Create a new document." ma:contentTypeScope="" ma:versionID="cd89d06eeff237cb3a0a5e1bcab9d810">
  <xsd:schema xmlns:xsd="http://www.w3.org/2001/XMLSchema" xmlns:xs="http://www.w3.org/2001/XMLSchema" xmlns:p="http://schemas.microsoft.com/office/2006/metadata/properties" xmlns:ns2="61eecb7f-4858-4e46-8027-aa9d22ae886d" xmlns:ns3="76f7e1a6-671a-4528-a429-9a79abe00215" targetNamespace="http://schemas.microsoft.com/office/2006/metadata/properties" ma:root="true" ma:fieldsID="c9d68328572faabac96961323f4fbdad" ns2:_="" ns3:_="">
    <xsd:import namespace="61eecb7f-4858-4e46-8027-aa9d22ae886d"/>
    <xsd:import namespace="76f7e1a6-671a-4528-a429-9a79abe002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ecb7f-4858-4e46-8027-aa9d22ae8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5b4188-6d72-4f47-b878-cd8aa3462c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f7e1a6-671a-4528-a429-9a79abe002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2c4c98-e149-4eac-bae5-d04789d6f114}" ma:internalName="TaxCatchAll" ma:showField="CatchAllData" ma:web="76f7e1a6-671a-4528-a429-9a79abe002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0DE52C-8970-41EE-AC82-98FD09388ACA}">
  <ds:schemaRefs>
    <ds:schemaRef ds:uri="http://schemas.microsoft.com/office/2006/metadata/properties"/>
    <ds:schemaRef ds:uri="http://schemas.microsoft.com/office/infopath/2007/PartnerControls"/>
    <ds:schemaRef ds:uri="5b4c4aa5-2cb5-45d1-8fc6-f806a3c620cc"/>
    <ds:schemaRef ds:uri="724e80cf-d598-4baa-93ed-547f21b5ae6f"/>
  </ds:schemaRefs>
</ds:datastoreItem>
</file>

<file path=customXml/itemProps2.xml><?xml version="1.0" encoding="utf-8"?>
<ds:datastoreItem xmlns:ds="http://schemas.openxmlformats.org/officeDocument/2006/customXml" ds:itemID="{8DA191F1-2BD2-475B-AC10-D466167B856F}">
  <ds:schemaRefs>
    <ds:schemaRef ds:uri="http://schemas.microsoft.com/sharepoint/v3/contenttype/forms"/>
  </ds:schemaRefs>
</ds:datastoreItem>
</file>

<file path=customXml/itemProps3.xml><?xml version="1.0" encoding="utf-8"?>
<ds:datastoreItem xmlns:ds="http://schemas.openxmlformats.org/officeDocument/2006/customXml" ds:itemID="{896F88D3-88DD-4E28-A854-A6E8CB1542CD}"/>
</file>

<file path=docProps/app.xml><?xml version="1.0" encoding="utf-8"?>
<Properties xmlns="http://schemas.openxmlformats.org/officeDocument/2006/extended-properties" xmlns:vt="http://schemas.openxmlformats.org/officeDocument/2006/docPropsVTypes">
  <TotalTime>3580</TotalTime>
  <Words>198</Words>
  <Application>Microsoft Office PowerPoint</Application>
  <PresentationFormat>Widescreen</PresentationFormat>
  <Paragraphs>85</Paragraphs>
  <Slides>11</Slides>
  <Notes>11</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1_Office Theme</vt:lpstr>
      <vt:lpstr>Office Theme</vt:lpstr>
      <vt:lpstr>Advancing Gender Equality and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PHILLIPS Catharine</dc:creator>
  <cp:lastModifiedBy>O'BRIEN Jenny</cp:lastModifiedBy>
  <cp:revision>88</cp:revision>
  <cp:lastPrinted>2022-12-13T08:38:53Z</cp:lastPrinted>
  <dcterms:created xsi:type="dcterms:W3CDTF">2022-12-09T01:23:01Z</dcterms:created>
  <dcterms:modified xsi:type="dcterms:W3CDTF">2025-08-15T00:40:47Z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0x0101003406C51FB30EDE4AA472607806526B5E</vt:lpwstr>
  </property>
  <property fmtid="{D5CDD505-2E9C-101B-9397-08002B2CF9AE}" pid="3" name="MediaServiceImageTags">
    <vt:lpwstr/>
  </property>
</Properties>
</file>