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commentAuthors.xml" ContentType="application/vnd.openxmlformats-officedocument.presentationml.commentAuthors+xml"/>
  <Override PartName="/ppt/comments/comment1.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Montserrat"/>
      <p:regular r:id="rId23"/>
      <p:bold r:id="rId24"/>
      <p:italic r:id="rId25"/>
      <p:boldItalic r:id="rId26"/>
    </p:embeddedFont>
    <p:embeddedFont>
      <p:font typeface="Montserrat Medium"/>
      <p:regular r:id="rId27"/>
      <p:bold r:id="rId28"/>
      <p:italic r:id="rId29"/>
      <p:boldItalic r:id="rId30"/>
    </p:embeddedFont>
    <p:embeddedFont>
      <p:font typeface="Helvetica Neue"/>
      <p:regular r:id="rId31"/>
      <p:bold r:id="rId32"/>
      <p:italic r:id="rId33"/>
      <p:boldItalic r:id="rId34"/>
    </p:embeddedFont>
    <p:embeddedFont>
      <p:font typeface="Montserrat ExtraBold"/>
      <p:bold r:id="rId35"/>
      <p:boldItalic r:id="rId36"/>
    </p:embeddedFont>
    <p:embeddedFont>
      <p:font typeface="Open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j9e38CUTEkTdjjq9iXghZrySd/z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tconstable@rslnsw.org.au"/>
  <p:cmAuthor clrIdx="1" id="1" initials="" lastIdx="1" name="Hallie Donki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font" Target="fonts/Montserrat-boldItalic.fntdata"/><Relationship Id="rId13" Type="http://schemas.openxmlformats.org/officeDocument/2006/relationships/slide" Target="slides/slide8.xml"/><Relationship Id="rId39" Type="http://schemas.openxmlformats.org/officeDocument/2006/relationships/font" Target="fonts/OpenSans-italic.fntdata"/><Relationship Id="rId18" Type="http://schemas.openxmlformats.org/officeDocument/2006/relationships/slide" Target="slides/slide13.xml"/><Relationship Id="rId21" Type="http://schemas.openxmlformats.org/officeDocument/2006/relationships/slide" Target="slides/slide16.xml"/><Relationship Id="rId34" Type="http://schemas.openxmlformats.org/officeDocument/2006/relationships/font" Target="fonts/HelveticaNeue-boldItalic.fntdata"/><Relationship Id="rId42" Type="http://schemas.openxmlformats.org/officeDocument/2006/relationships/customXml" Target="../customXml/item1.xml"/><Relationship Id="rId7" Type="http://schemas.openxmlformats.org/officeDocument/2006/relationships/slide" Target="slides/slide2.xml"/><Relationship Id="rId20" Type="http://schemas.openxmlformats.org/officeDocument/2006/relationships/slide" Target="slides/slide15.xml"/><Relationship Id="rId41" Type="http://customschemas.google.com/relationships/presentationmetadata" Target="metadata"/><Relationship Id="rId2" Type="http://schemas.openxmlformats.org/officeDocument/2006/relationships/presProps" Target="presProps.xml"/><Relationship Id="rId29" Type="http://schemas.openxmlformats.org/officeDocument/2006/relationships/font" Target="fonts/MontserratMedium-italic.fntdata"/><Relationship Id="rId16" Type="http://schemas.openxmlformats.org/officeDocument/2006/relationships/slide" Target="slides/slide11.xml"/><Relationship Id="rId40" Type="http://schemas.openxmlformats.org/officeDocument/2006/relationships/font" Target="fonts/OpenSans-boldItalic.fntdata"/><Relationship Id="rId24" Type="http://schemas.openxmlformats.org/officeDocument/2006/relationships/font" Target="fonts/Montserrat-bold.fntdata"/><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HelveticaNeue-bold.fntdata"/><Relationship Id="rId37" Type="http://schemas.openxmlformats.org/officeDocument/2006/relationships/font" Target="fonts/OpenSans-regular.fntdata"/><Relationship Id="rId23" Type="http://schemas.openxmlformats.org/officeDocument/2006/relationships/font" Target="fonts/Montserrat-regular.fntdata"/><Relationship Id="rId28" Type="http://schemas.openxmlformats.org/officeDocument/2006/relationships/font" Target="fonts/MontserratMedium-bold.fntdata"/><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font" Target="fonts/MontserratExtraBold-boldItalic.fntdata"/><Relationship Id="rId31" Type="http://schemas.openxmlformats.org/officeDocument/2006/relationships/font" Target="fonts/HelveticaNeue-regular.fntdata"/><Relationship Id="rId10" Type="http://schemas.openxmlformats.org/officeDocument/2006/relationships/slide" Target="slides/slide5.xml"/><Relationship Id="rId19" Type="http://schemas.openxmlformats.org/officeDocument/2006/relationships/slide" Target="slides/slide14.xml"/><Relationship Id="rId44" Type="http://schemas.openxmlformats.org/officeDocument/2006/relationships/customXml" Target="../customXml/item3.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MontserratMedium-regular.fntdata"/><Relationship Id="rId30" Type="http://schemas.openxmlformats.org/officeDocument/2006/relationships/font" Target="fonts/MontserratMedium-boldItalic.fntdata"/><Relationship Id="rId35" Type="http://schemas.openxmlformats.org/officeDocument/2006/relationships/font" Target="fonts/MontserratExtraBold-bold.fntdata"/><Relationship Id="rId14" Type="http://schemas.openxmlformats.org/officeDocument/2006/relationships/slide" Target="slides/slide9.xml"/><Relationship Id="rId43" Type="http://schemas.openxmlformats.org/officeDocument/2006/relationships/customXml" Target="../customXml/item2.xml"/><Relationship Id="rId8" Type="http://schemas.openxmlformats.org/officeDocument/2006/relationships/slide" Target="slides/slide3.xml"/><Relationship Id="rId3" Type="http://schemas.openxmlformats.org/officeDocument/2006/relationships/commentAuthors" Target="commentAuthors.xml"/><Relationship Id="rId25" Type="http://schemas.openxmlformats.org/officeDocument/2006/relationships/font" Target="fonts/Montserrat-italic.fntdata"/><Relationship Id="rId33" Type="http://schemas.openxmlformats.org/officeDocument/2006/relationships/font" Target="fonts/HelveticaNeue-italic.fntdata"/><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font" Target="fonts/OpenSans-bold.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8-15T02:02:14.991">
    <p:pos x="259" y="828"/>
    <p:text>@hallie@mahlab.co could we use an image from recent photo shoot that depicts 'the RSL' better? Members in badges or medals?</p:text>
    <p:extLst>
      <p:ext uri="{C676402C-5697-4E1C-873F-D02D1690AC5C}">
        <p15:threadingInfo timeZoneBias="0"/>
      </p:ext>
      <p:ext uri="http://customooxmlschemas.google.com/">
        <go:slidesCustomData xmlns:go="http://customooxmlschemas.google.com/" commentPostId="AAABpWJAlR4"/>
      </p:ext>
    </p:extLst>
  </p:cm>
  <p:cm authorId="1" idx="1" dt="2025-08-15T02:02:14.991">
    <p:pos x="259" y="828"/>
    <p:text>The old Bar image bowling here: https://drive.google.com/file/d/1-SXSWufE7qqr0qoKMtJHEPRXDSMuzc8A/view?usp=drive_link</p:text>
    <p:extLst>
      <p:ext uri="{C676402C-5697-4E1C-873F-D02D1690AC5C}">
        <p15:threadingInfo timeZoneBias="0">
          <p15:parentCm authorId="0" idx="1"/>
        </p15:threadingInfo>
      </p:ext>
      <p:ext uri="http://customooxmlschemas.google.com/">
        <go:slidesCustomData xmlns:go="http://customooxmlschemas.google.com/" commentPostId="AAABpWJAlR8"/>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AU"/>
              <a:t>Good afternoon, and thank you for the opportunity to present today. I'm Trina Constable and I’m the General Manager for Stakeholder Engagement at RSL NSW. I’d like to share how we managed to revitalise one of Australia's oldest and most traditional institutions by prioritising inclusion, particularly of younger and women veterans.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I’m particularly glad to be talking to you today because I see many parallels between RSL NSW and the fire and emergency services.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Of course, both of our organisations operate in a male-dominated context. We’re also organisations that contribute more to our communities than many people might first assume. We</a:t>
            </a:r>
            <a:r>
              <a:rPr lang="en-AU"/>
              <a:t>’</a:t>
            </a:r>
            <a:r>
              <a:rPr b="0" i="0" lang="en-AU" sz="1100" u="none" cap="none" strike="noStrike">
                <a:solidFill>
                  <a:srgbClr val="000000"/>
                </a:solidFill>
                <a:latin typeface="Arial"/>
                <a:ea typeface="Arial"/>
                <a:cs typeface="Arial"/>
                <a:sym typeface="Arial"/>
              </a:rPr>
              <a:t>re both striving to help our leadership shed the weight of tradition while retaining its legacy, and we’re both facing similar challenges when it comes to attracting and recruiting from a more diverse demographic.</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4" name="Google Shape;72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This year’s ANZAC Day campaign – ‘the Real RSL’ – tackled brand confusion head-on. </a:t>
            </a:r>
            <a:endParaRPr b="0"/>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One of the incredible things we see every day at RSL NSW is the camaraderie and peer support our community provides. We wanted to shake loose the idea many Australians and veterans have of the RSL brand – the pokie palaces that NSW residents lose $1 million to every hour. And we wanted to replace that idea with a new one – the people who make up our not-for-profit community organisation dedicated to connection, mental health, and wellbeing for veterans and their families. </a:t>
            </a:r>
            <a:endParaRPr b="0"/>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By harnessing digital storytelling and influential veteran voices, the campaign reshaped public perception, especially among younger veterans and women, who previously felt disconnected from our identity.</a:t>
            </a:r>
            <a:endParaRPr b="0"/>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6" name="Google Shape;73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lang="en-AU"/>
              <a:t>These are two of our large campaigns – we run two large campaigns each year. </a:t>
            </a:r>
            <a:endParaRPr/>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lang="en-AU"/>
              <a:t>Over the past five years, all of this effort has added up to great impact.</a:t>
            </a:r>
            <a:endParaRPr/>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We have achieved our first growth in membership in 40 years – growing our membership by 57%. And crucial for the ongoing sustainability of our organisation, we reduced our average member age by six years. </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I think these results demonstrate the power of inclusive community-building and inclusive communication. I also think that’s something the emergency services can replicate.</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What made these efforts work was integration. </a:t>
            </a:r>
            <a:endParaRPr b="0"/>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What I mean by that is every touchpoint, from our magazine </a:t>
            </a:r>
            <a:r>
              <a:rPr lang="en-AU"/>
              <a:t>and</a:t>
            </a:r>
            <a:r>
              <a:rPr b="0" i="0" lang="en-AU" sz="1100" u="none" cap="none" strike="noStrike">
                <a:solidFill>
                  <a:srgbClr val="000000"/>
                </a:solidFill>
                <a:latin typeface="Arial"/>
                <a:ea typeface="Arial"/>
                <a:cs typeface="Arial"/>
                <a:sym typeface="Arial"/>
              </a:rPr>
              <a:t> media appearances, to local barbecues and sports programs, carried a consistent message: we are for all veterans and their families, and we are here for today’s challenges.</a:t>
            </a:r>
            <a:endParaRPr b="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9" name="Google Shape;74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Our campaign didn’t just result in more women joining the organisation and taking up leadership roles. It also helped revitalise sub-Branches.</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Last year, the NSW Fire Brigades RSL sub-Branch was reestablished, after closing in the 1980s as membership declined. We know there are more than 400 veterans working in Fire and Rescue NSW – and those veterans now have their own community to support them, and know where to turn for veteran-specific support when it’s needed.</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We’ve also had conversations with the RFS to establish a sub-Branch to connect and support veterans in their community.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5" name="Google Shape;755;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For many veterans, the transition from military service to civilian life can be a challenge. Often, veterans want a career that offers the same purpose, teamwork, and opportunity to make a difference that their military service offered. </a:t>
            </a:r>
            <a:endParaRPr b="0"/>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So that’s why we worked with Fire &amp; Rescue NSW on their recruitment campaign this year – highlighting employment opportunities for veterans within Fire &amp; Rescue NSW and how their skills are aligned with a career in firefighting. </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For fire and emergency services organisations looking to expand their memberships beyond the usual demographic, partnerships like this can be mutually beneficial.</a:t>
            </a:r>
            <a:endParaRPr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2" name="Google Shape;762;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Before we wrap up, I will recap some of the impactful actions and results, and I’ll share key takeaways on the next slide. </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The strategy we developed in 2021, and the work that has taken place every day since then, has genuinely reshaped the League’s identity by creating and portraying an organisation that offers real value to younger veterans, and which must survive – think ‘Save ANZAC Day’.</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Thanks to our focus on inclusion, relevance, and visibility, RSL NSW achieved its first membership increase in four decades, and has grown by 57% over just five years. </a:t>
            </a:r>
            <a:endParaRPr b="0"/>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We dropped the average age of our members by six years, ensuring the sustainability of our future volunteer base. </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And we rebalanced our gender ratios so that they now reflect the current Australian Defence Force. </a:t>
            </a:r>
            <a:endParaRPr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3" name="Google Shape;78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Our experience offers crucial lessons, particularly relevant to emergency services organisations facing similar inclusion and sustainability challenges. </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First, </a:t>
            </a:r>
            <a:r>
              <a:rPr b="0" i="1" lang="en-AU" sz="1100" u="none" cap="none" strike="noStrike">
                <a:solidFill>
                  <a:srgbClr val="000000"/>
                </a:solidFill>
                <a:latin typeface="Arial"/>
                <a:ea typeface="Arial"/>
                <a:cs typeface="Arial"/>
                <a:sym typeface="Arial"/>
              </a:rPr>
              <a:t>authentic</a:t>
            </a:r>
            <a:r>
              <a:rPr b="0" i="0" lang="en-AU" sz="1100" u="none" cap="none" strike="noStrike">
                <a:solidFill>
                  <a:srgbClr val="000000"/>
                </a:solidFill>
                <a:latin typeface="Arial"/>
                <a:ea typeface="Arial"/>
                <a:cs typeface="Arial"/>
                <a:sym typeface="Arial"/>
              </a:rPr>
              <a:t> inclusion is a posture that must be embedded into leadership, culture and communication from the ground up. It’s all well and good to attract women and indeed veterans to </a:t>
            </a:r>
            <a:r>
              <a:rPr lang="en-AU"/>
              <a:t>your</a:t>
            </a:r>
            <a:r>
              <a:rPr b="0" i="0" lang="en-AU" sz="1100" u="none" cap="none" strike="noStrike">
                <a:solidFill>
                  <a:srgbClr val="000000"/>
                </a:solidFill>
                <a:latin typeface="Arial"/>
                <a:ea typeface="Arial"/>
                <a:cs typeface="Arial"/>
                <a:sym typeface="Arial"/>
              </a:rPr>
              <a:t> organisations – but support mechanisms also need to be embedded for them to thrive in male-dominated environments.</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Second, representation cannot be superficial – it must be consistent and intentional.  Elevate the voices of women and diverse members regularly, not just on significant dates or “awareness days”.</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Third, traditions need re-evaluation in light of modern realities to remain meaningful to contemporary audiences. Like RSL NSW, you can preserve the essence of your organisation while modernising the container in which it’s held.</a:t>
            </a:r>
            <a:endParaRPr b="0"/>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Fourth, and here I’ll repeat the phrase from earlier – visibility is key. Your programs need to reflect the people you want to reach if you want them to be successful. From sport and recreation programs to family-friendly events, engagement strategies must centre on what people actually value.</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And finally, this is last in my list up there, but it’s the most important. The best time to start on a campaign like this was 10 years ago. The second best time is today </a:t>
            </a:r>
            <a:r>
              <a:rPr lang="en-AU"/>
              <a:t>– now</a:t>
            </a:r>
            <a:r>
              <a:rPr b="0" i="0" lang="en-AU" sz="1100" u="none" cap="none" strike="noStrike">
                <a:solidFill>
                  <a:srgbClr val="000000"/>
                </a:solidFill>
                <a:latin typeface="Arial"/>
                <a:ea typeface="Arial"/>
                <a:cs typeface="Arial"/>
                <a:sym typeface="Arial"/>
              </a:rPr>
              <a:t>. Waiting for the “right moment” to start meaningful inclusion work all but guarantees that the moment will never come. RSL NSW acted with urgency, and so must you. It’s a message we’ve seen all over the WAFA conference this week…</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[Share an insight from one other presentation, and from one conversation with another delegate.]</a:t>
            </a:r>
            <a:br>
              <a:rPr lang="en-AU"/>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0" name="Google Shape;80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AU">
                <a:solidFill>
                  <a:schemeClr val="dk1"/>
                </a:solidFill>
              </a:rPr>
              <a:t>Our journey at RSL NSW demonstrates that bold leadership and inclusive communication can profoundly revitalise even deeply traditional organisations.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AU">
                <a:solidFill>
                  <a:schemeClr val="dk1"/>
                </a:solidFill>
              </a:rPr>
              <a:t>I hope our experience, and this presentation today, provides actionable insights for your work.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8" name="Google Shape;80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Thank you so much for your attention.  </a:t>
            </a:r>
            <a:endParaRPr b="0"/>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I’d be happy to answer any questions.</a:t>
            </a:r>
            <a:endParaRPr b="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Before diving into the RSL NSW journey, I want to outline the key challenge we were when I joined the organisation five years ago, and what we have achieved.</a:t>
            </a:r>
            <a:br>
              <a:rPr b="0" i="0" lang="en-AU" sz="1100" u="none" cap="none" strike="noStrike">
                <a:solidFill>
                  <a:srgbClr val="000000"/>
                </a:solidFill>
                <a:latin typeface="Arial"/>
                <a:ea typeface="Arial"/>
                <a:cs typeface="Arial"/>
                <a:sym typeface="Arial"/>
              </a:rPr>
            </a:b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Five years ago, we were dealing with a severe decline in membership that was threatening the very existence of the organisation, and we were facing a significant underrepresentation of younger and female veterans.</a:t>
            </a:r>
            <a:endParaRPr/>
          </a:p>
          <a:p>
            <a:pPr indent="0" lvl="0" marL="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Through bold storytelling and targeted campaigns, we’ve reversed that membership decline and completely reformulated our gender balance so that it now reflects today's Australian Defence Force, making the League more relevant and diverse than ever.</a:t>
            </a:r>
            <a:endParaRPr/>
          </a:p>
          <a:p>
            <a:pPr indent="0" lvl="0" marL="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Let me tell you how we did it.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I don’t think it’s an exaggeration to say that in 2021, RSL NSW was facing an existential crisis. Our membership was at a 40-year low – from over 120,000 members in 1982 we were down to just 21,000. </a:t>
            </a:r>
            <a:r>
              <a:rPr lang="en-AU">
                <a:solidFill>
                  <a:schemeClr val="dk1"/>
                </a:solidFill>
              </a:rPr>
              <a:t>A large proportion of the public didn’t understand what RSL NSW even </a:t>
            </a:r>
            <a:r>
              <a:rPr i="1" lang="en-AU">
                <a:solidFill>
                  <a:schemeClr val="dk1"/>
                </a:solidFill>
              </a:rPr>
              <a:t>was</a:t>
            </a:r>
            <a:r>
              <a:rPr lang="en-AU">
                <a:solidFill>
                  <a:schemeClr val="dk1"/>
                </a:solidFill>
              </a:rPr>
              <a:t>. </a:t>
            </a:r>
            <a:endParaRPr/>
          </a:p>
          <a:p>
            <a:pPr indent="0" lvl="0" marL="158750" rtl="0" algn="l">
              <a:lnSpc>
                <a:spcPct val="100000"/>
              </a:lnSpc>
              <a:spcBef>
                <a:spcPts val="0"/>
              </a:spcBef>
              <a:spcAft>
                <a:spcPts val="0"/>
              </a:spcAft>
              <a:buSzPts val="1100"/>
              <a:buNone/>
            </a:pPr>
            <a:r>
              <a:t/>
            </a:r>
            <a:endParaRPr>
              <a:solidFill>
                <a:schemeClr val="dk1"/>
              </a:solidFill>
            </a:endParaRPr>
          </a:p>
          <a:p>
            <a:pPr indent="0" lvl="0" marL="158750" rtl="0" algn="l">
              <a:lnSpc>
                <a:spcPct val="100000"/>
              </a:lnSpc>
              <a:spcBef>
                <a:spcPts val="0"/>
              </a:spcBef>
              <a:spcAft>
                <a:spcPts val="0"/>
              </a:spcAft>
              <a:buSzPts val="1100"/>
              <a:buNone/>
            </a:pPr>
            <a:r>
              <a:rPr lang="en-AU">
                <a:solidFill>
                  <a:srgbClr val="FF0000"/>
                </a:solidFill>
              </a:rPr>
              <a:t>[based on room – consider here asking the question: “How many of you here today understand the difference between RSL Clubs and ‘the RSL’?”]</a:t>
            </a:r>
            <a:endParaRPr/>
          </a:p>
          <a:p>
            <a:pPr indent="0" lvl="0" marL="158750" rtl="0" algn="l">
              <a:lnSpc>
                <a:spcPct val="100000"/>
              </a:lnSpc>
              <a:spcBef>
                <a:spcPts val="0"/>
              </a:spcBef>
              <a:spcAft>
                <a:spcPts val="0"/>
              </a:spcAft>
              <a:buSzPts val="1100"/>
              <a:buNone/>
            </a:pPr>
            <a:r>
              <a:t/>
            </a:r>
            <a:endParaRPr>
              <a:solidFill>
                <a:schemeClr val="dk1"/>
              </a:solidFill>
            </a:endParaRPr>
          </a:p>
          <a:p>
            <a:pPr indent="0" lvl="0" marL="158750" rtl="0" algn="l">
              <a:lnSpc>
                <a:spcPct val="100000"/>
              </a:lnSpc>
              <a:spcBef>
                <a:spcPts val="0"/>
              </a:spcBef>
              <a:spcAft>
                <a:spcPts val="0"/>
              </a:spcAft>
              <a:buSzPts val="1100"/>
              <a:buNone/>
            </a:pPr>
            <a:r>
              <a:rPr lang="en-AU">
                <a:solidFill>
                  <a:schemeClr val="dk1"/>
                </a:solidFill>
              </a:rPr>
              <a:t>In NSW, RSL NSW is a veterans’ charity – we are not related at all to RSL Clubs. RSL Clubs are in almost every local area – they are often large ‘pokie palaces’ with multiple bars, restaurants and gambling areas.</a:t>
            </a:r>
            <a:endParaRPr/>
          </a:p>
          <a:p>
            <a:pPr indent="0" lvl="0" marL="158750" rtl="0" algn="l">
              <a:lnSpc>
                <a:spcPct val="100000"/>
              </a:lnSpc>
              <a:spcBef>
                <a:spcPts val="0"/>
              </a:spcBef>
              <a:spcAft>
                <a:spcPts val="0"/>
              </a:spcAft>
              <a:buSzPts val="1100"/>
              <a:buNone/>
            </a:pPr>
            <a:r>
              <a:t/>
            </a:r>
            <a:endParaRPr>
              <a:solidFill>
                <a:schemeClr val="dk1"/>
              </a:solidFill>
            </a:endParaRPr>
          </a:p>
          <a:p>
            <a:pPr indent="0" lvl="0" marL="158750" rtl="0" algn="l">
              <a:lnSpc>
                <a:spcPct val="100000"/>
              </a:lnSpc>
              <a:spcBef>
                <a:spcPts val="0"/>
              </a:spcBef>
              <a:spcAft>
                <a:spcPts val="0"/>
              </a:spcAft>
              <a:buSzPts val="1100"/>
              <a:buNone/>
            </a:pPr>
            <a:r>
              <a:rPr lang="en-AU">
                <a:solidFill>
                  <a:schemeClr val="dk1"/>
                </a:solidFill>
              </a:rPr>
              <a:t>Many people in NSW hear ‘RSL’ and they think of the clubs, and of their pokies; our research showed that a third of veterans shared this brand confusion. So our first mission was to educate our audience – to show them that our organisation was separate to clubs and existed for them, and tell them about the support we provide for veterans and their families.</a:t>
            </a:r>
            <a:endParaRPr>
              <a:solidFill>
                <a:schemeClr val="dk1"/>
              </a:solidFill>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AU"/>
              <a:t>In terms of demographics, fewer than 2,000 – or </a:t>
            </a:r>
            <a:r>
              <a:rPr b="0" i="0" lang="en-AU" sz="1100" u="none" cap="none" strike="noStrike">
                <a:solidFill>
                  <a:srgbClr val="000000"/>
                </a:solidFill>
                <a:latin typeface="Arial"/>
                <a:ea typeface="Arial"/>
                <a:cs typeface="Arial"/>
                <a:sym typeface="Arial"/>
              </a:rPr>
              <a:t>10% – of our members were under 55. Fewer than 1,000 were under the age of 39.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Perhaps most startling of all was the fact that a third of our members were older than Australia's average male life expectancy.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The future of our organisation was at great risk. That meant that, without significant change, iconic events that are staged by RSL NSW and sub-Branches, including ANZAC Day services throughout the state, faced an uncertain future.</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Most relevant for our discussion today, though, is the fact that like the fire services, efforts to recruit and retain diverse representation had been inconsistent. Female veterans </a:t>
            </a:r>
            <a:r>
              <a:rPr lang="en-AU"/>
              <a:t>were telling</a:t>
            </a:r>
            <a:r>
              <a:rPr b="0" i="0" lang="en-AU" sz="1100" u="none" cap="none" strike="noStrike">
                <a:solidFill>
                  <a:srgbClr val="000000"/>
                </a:solidFill>
                <a:latin typeface="Arial"/>
                <a:ea typeface="Arial"/>
                <a:cs typeface="Arial"/>
                <a:sym typeface="Arial"/>
              </a:rPr>
              <a:t> us they felt disengaged and underrepresented by the League.</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The message was clear – the League was out of touch with an evolving veteran community.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To address these challenges, we took an uncompromising stance: radical change was essential rather than optional, and so we launched with a bold new </a:t>
            </a:r>
            <a:r>
              <a:rPr lang="en-AU"/>
              <a:t>five-</a:t>
            </a:r>
            <a:r>
              <a:rPr b="0" i="0" lang="en-AU" sz="1100" u="none" cap="none" strike="noStrike">
                <a:solidFill>
                  <a:srgbClr val="000000"/>
                </a:solidFill>
                <a:latin typeface="Arial"/>
                <a:ea typeface="Arial"/>
                <a:cs typeface="Arial"/>
                <a:sym typeface="Arial"/>
              </a:rPr>
              <a:t>year plan in 2021.</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Our research had revealed a clear disconnect between older members – many veterans of the war in Vietnam – and younger veterans with far different experiences and from a greater range of demographics. So our strategic vision placed inclusion and cultural renewal at its core.</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We knew we needed to educate our current members on the challenge we were facing and why they needed to be part of urgent action. We knew that we could do that by shining a spotlight on real, younger veterans and helping tell their stories.</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And we knew that by amplifying the voices of female veterans, both as spokespeople and in positions of leadership, we could build a more inclusive and welcoming RSL.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This was a strategy that wasn’t just about boosting numbers. We wanted to fundamentally shift perceptions about who belonged in the League. A message that fire and emergency services can take away today is this: visibility matters.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I won’t see ‘you can’t be what you can’t see’ in this forum – there are many in this group who have indeed achieved very different goals than what they could see in the role models presented to them.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But visibility matters – because by empowering people to tell their stories and amplifying their voices we say two things: “this person has a place in our community” and “this community supports this person”.</a:t>
            </a:r>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 </a:t>
            </a:r>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We tell a story of a sailor whose kids love going to RSL NSW events with their mum when she’s not at sea. Or of that sailor’s wife, who has a community in the sub-Branch for support when she is at sea. Or of the work the sailor does for the sub-Branch when she is at home.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And that last point – a portrait of the contribution young veterans make to their sub-Branches – was crucial. We had to address our existing community, including the leaders within it, across RSL NSW. This presented a challenge in itself – many of our volunteers liked the ‘old’ RSL NSW, and were not particularly interested in changing their ways.</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So we designed an internal education program that helped long-standing members to understand the importance of welcoming all veterans, regardless of age, background, or gender.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We also ran inclusivity training for sub-Branch leaders, and invited them into peer-led workshops that addressed unconscious bias and respectful engagement.</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An important outcome of this training was ingraining the message that this new focus on inclusivity was not performative, or ‘for the cameras’ – it was a total, ground-up reinvention of how RSL NSW as an organisation thought and acted, and it laid the groundwork for genuine, long-term change.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9" name="Google Shape;679;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To help shift perceptions both inside the organisation and with the wider public, we intentionally ramped up the presence of women veterans across all our communication platforms.</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The relaunch of our member magazine, the Reveille, gave us the opportunity to rethink how we featured women's voices, and allowed us to position them as core to our identity rather than peripheral. I’ll talk more about the Reveille in a moment.</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Internally at RSL NSW we made sure that governance committees had women veterans in significant roles, giving them a platform to effect change, and clearly demonstrating our commitment to authentic representation and leadership.</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And by raising the profile of younger and female veterans, and having them act as spokespeople for RSL NSW at events such as ANZAC Day, we showed the veteran community, and the wider world, that despite what they might have thought in the past, the League was for, and populated by, people just like them.</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I want to emphasise that these efforts were not about tokenism. They were about resetting cultural expectations and acknowledging that today’s veterans, like today’s emergency service workers, look a little bit different from those of past generations.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2" name="Google Shape;69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Central to our reimagining of RSL NSW was the relaunch of our member magazine, Reveille.</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The magazine had traditionally been retrospective and ceremonial. If I’m totally honest with you, it was a little dry, and in sore need of a refresh.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We relaunched with a new editorial strategy, to hero the younger voices in our community, to portray the pockets of diversity within our community, and to show our existing community the future they could achieve and be part of.</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This front cover on screen is our relaunch issue. If you know who that is on the cover, and heard me when I told you that 90% of our members were over 55, you know this made a splash.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We chose to profile respected veteran Catherine McGregor for our first issue after the relaunch – because she is a veteran herself, having served across two branches of Defence, because she was a member of the League, and because she turns her sharp mind to advocating for veterans and for better transitions out of Defence. Catherine is also a transgender woman. On this cover, her presence said ‘this is what we stand for – veterans’. This was a new Reveille for a more modern veteran community.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That relaunch won us publishing awards, and I had emails from veterans with positive feedback. I’m still very proud of it, almost five years on.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Since then we’ve transformed the magazine into a tool for inclusion and inspiration. Our editorial strategy prioritises contemporary stories and practical resources. It honours the past but doesn’t dwell on the forensic – what could have been or what was – instead focusing on the future and prominently elevating female and younger veterans.</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Importantly, we don’t just talk </a:t>
            </a:r>
            <a:r>
              <a:rPr b="0" i="1" lang="en-AU" sz="1100" u="none" cap="none" strike="noStrike">
                <a:solidFill>
                  <a:srgbClr val="000000"/>
                </a:solidFill>
                <a:latin typeface="Arial"/>
                <a:ea typeface="Arial"/>
                <a:cs typeface="Arial"/>
                <a:sym typeface="Arial"/>
              </a:rPr>
              <a:t>about</a:t>
            </a:r>
            <a:r>
              <a:rPr b="0" i="0" lang="en-AU" sz="1100" u="none" cap="none" strike="noStrike">
                <a:solidFill>
                  <a:srgbClr val="000000"/>
                </a:solidFill>
                <a:latin typeface="Arial"/>
                <a:ea typeface="Arial"/>
                <a:cs typeface="Arial"/>
                <a:sym typeface="Arial"/>
              </a:rPr>
              <a:t> women </a:t>
            </a:r>
            <a:r>
              <a:rPr lang="en-AU"/>
              <a:t>–</a:t>
            </a:r>
            <a:r>
              <a:rPr b="0" i="0" lang="en-AU" sz="1100" u="none" cap="none" strike="noStrike">
                <a:solidFill>
                  <a:srgbClr val="000000"/>
                </a:solidFill>
                <a:latin typeface="Arial"/>
                <a:ea typeface="Arial"/>
                <a:cs typeface="Arial"/>
                <a:sym typeface="Arial"/>
              </a:rPr>
              <a:t> we make space for women to tell their own stories, front and centre. From cover stories to opinion columns, women veterans are shown leading, mentoring and contributing. This visibility has been crucial in shifting perceptions and encouraging new membership.</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And the feedback has been overwhelmingly positive – 82% of our members say the new magazine is an improvement over the old format.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3" name="Google Shape;703;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Of course, storytelling is nothing without action. The launch and growth of the RSL NSW Sport &amp; Recreation Program, which is now the largest veteran sports program in Australia – has had an incredibly positive impact. </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Younger veterans had told us they wanted events that their partners and children could come to, so we designed a program that enables local sub-Branches to host team and individual activities that build camaraderie, physical wellbeing and social connection.</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For many veterans, particularly women and younger members, this program provides a soft entry into RSL NSW. It removes barriers of rank, gender and past conflict. Importantly, family involvement means that support is holistic, and belonging extends beyond the individual.</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Veterans and their children, spouses and friends can take part in everything from yoga and hiking to community sports days and inter-service competitions.</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We piloted the program in 2022 and it’s gone from strength to strength since then, to the point where last year the program put on more than 1,500 activities, and we’ve seen a 450% increase in the number of sub-Branches taking part. </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The program has allowed veterans across the state to build new friendships, as well as become community leaders. It’s put a new face to the name of ‘veteran’, and in many cases that face belongs to a woman.</a:t>
            </a:r>
            <a:br>
              <a:rPr lang="en-AU"/>
            </a:br>
            <a:endParaRPr b="0"/>
          </a:p>
          <a:p>
            <a:pPr indent="0" lvl="0" marL="158750" rtl="0" algn="l">
              <a:lnSpc>
                <a:spcPct val="100000"/>
              </a:lnSpc>
              <a:spcBef>
                <a:spcPts val="0"/>
              </a:spcBef>
              <a:spcAft>
                <a:spcPts val="0"/>
              </a:spcAft>
              <a:buSzPts val="1100"/>
              <a:buNone/>
            </a:pPr>
            <a:br>
              <a:rPr lang="en-AU"/>
            </a:b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2" name="Google Shape;71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I’d like to turn our attention to a couple of our communications campaigns now – which we stand up alongside the ‘always-on’ activity I’ve shown you so far. </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Our "Save ANZAC Day" campaign, which we launched on ANZAC Day 2022, needed to be a wake up call to the nation. We explicitly linked the continuing survival of ANZAC Day events to our membership crisis, urging younger veterans to step forward. It’s not untrue to say that without revitalising our regional sub-Branches, and encouraging younger veterans to take over the organisation of ANZAC Day events, those commemorations would simply not happen.  </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We engaged media at every level to show what would be lost if we didn’t act. We used trusted, diverse voices to tell the stories of real veterans in regional communities – we think it was this authenticity that resonated with the veterans in those communities, and by highlighting local heroes we were able to show how they could contribute, too. </a:t>
            </a:r>
            <a:endParaRPr b="0"/>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i="0" lang="en-AU" sz="1100" u="none" cap="none" strike="noStrike">
                <a:solidFill>
                  <a:srgbClr val="000000"/>
                </a:solidFill>
                <a:latin typeface="Arial"/>
                <a:ea typeface="Arial"/>
                <a:cs typeface="Arial"/>
                <a:sym typeface="Arial"/>
              </a:rPr>
              <a:t>This emotional, strategic storytelling worked. </a:t>
            </a:r>
            <a:endParaRPr b="0"/>
          </a:p>
          <a:p>
            <a:pPr indent="0" lvl="0" marL="158750" rtl="0" algn="l">
              <a:lnSpc>
                <a:spcPct val="100000"/>
              </a:lnSpc>
              <a:spcBef>
                <a:spcPts val="0"/>
              </a:spcBef>
              <a:spcAft>
                <a:spcPts val="0"/>
              </a:spcAft>
              <a:buSzPts val="1100"/>
              <a:buNone/>
            </a:pPr>
            <a:br>
              <a:rPr b="0" lang="en-AU"/>
            </a:br>
            <a:r>
              <a:rPr b="0" i="0" lang="en-AU" sz="1100" u="none" cap="none" strike="noStrike">
                <a:solidFill>
                  <a:srgbClr val="000000"/>
                </a:solidFill>
                <a:latin typeface="Arial"/>
                <a:ea typeface="Arial"/>
                <a:cs typeface="Arial"/>
                <a:sym typeface="Arial"/>
              </a:rPr>
              <a:t>In the end, the campaign had a reach of more than 50 million, a fact which we were very proud of. In the month that followed ANZAC Day 2022 we had 507 new members sign up – seven times the number of new members that had joined around ANZAC Day in previous years.</a:t>
            </a:r>
            <a:br>
              <a:rPr lang="en-AU"/>
            </a:b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34.png"/><Relationship Id="rId5" Type="http://schemas.openxmlformats.org/officeDocument/2006/relationships/image" Target="../media/image3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4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2">
  <p:cSld name="TITLE_AND_BODY_3_1_1_2">
    <p:spTree>
      <p:nvGrpSpPr>
        <p:cNvPr id="9" name="Shape 9"/>
        <p:cNvGrpSpPr/>
        <p:nvPr/>
      </p:nvGrpSpPr>
      <p:grpSpPr>
        <a:xfrm>
          <a:off x="0" y="0"/>
          <a:ext cx="0" cy="0"/>
          <a:chOff x="0" y="0"/>
          <a:chExt cx="0" cy="0"/>
        </a:xfrm>
      </p:grpSpPr>
      <p:sp>
        <p:nvSpPr>
          <p:cNvPr id="10" name="Google Shape;10;p17"/>
          <p:cNvSpPr/>
          <p:nvPr/>
        </p:nvSpPr>
        <p:spPr>
          <a:xfrm>
            <a:off x="0" y="497150"/>
            <a:ext cx="9144000" cy="4646400"/>
          </a:xfrm>
          <a:prstGeom prst="rect">
            <a:avLst/>
          </a:prstGeom>
          <a:solidFill>
            <a:srgbClr val="859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 name="Google Shape;11;p17"/>
          <p:cNvPicPr preferRelativeResize="0"/>
          <p:nvPr/>
        </p:nvPicPr>
        <p:blipFill rotWithShape="1">
          <a:blip r:embed="rId2">
            <a:alphaModFix/>
          </a:blip>
          <a:srcRect b="0" l="0" r="0" t="0"/>
          <a:stretch/>
        </p:blipFill>
        <p:spPr>
          <a:xfrm>
            <a:off x="136500" y="-12550"/>
            <a:ext cx="757141" cy="501001"/>
          </a:xfrm>
          <a:prstGeom prst="rect">
            <a:avLst/>
          </a:prstGeom>
          <a:noFill/>
          <a:ln>
            <a:noFill/>
          </a:ln>
        </p:spPr>
      </p:pic>
      <p:sp>
        <p:nvSpPr>
          <p:cNvPr id="12" name="Google Shape;12;p17"/>
          <p:cNvSpPr txBox="1"/>
          <p:nvPr/>
        </p:nvSpPr>
        <p:spPr>
          <a:xfrm>
            <a:off x="2639717" y="195425"/>
            <a:ext cx="6307343" cy="831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Clr>
                <a:schemeClr val="dk1"/>
              </a:buClr>
              <a:buSzPts val="1100"/>
              <a:buFont typeface="Arial"/>
              <a:buNone/>
            </a:pPr>
            <a:r>
              <a:rPr b="1" i="0" lang="en-AU" sz="600" u="none" cap="none" strike="noStrike">
                <a:solidFill>
                  <a:srgbClr val="999999"/>
                </a:solidFill>
                <a:latin typeface="Arial"/>
                <a:ea typeface="Arial"/>
                <a:cs typeface="Arial"/>
                <a:sym typeface="Arial"/>
              </a:rPr>
              <a:t>A Case Study in Inclusion: </a:t>
            </a:r>
            <a:r>
              <a:rPr b="0" i="0" lang="en-AU" sz="600" u="none" cap="none" strike="noStrike">
                <a:solidFill>
                  <a:srgbClr val="999999"/>
                </a:solidFill>
                <a:latin typeface="Arial"/>
                <a:ea typeface="Arial"/>
                <a:cs typeface="Arial"/>
                <a:sym typeface="Arial"/>
              </a:rPr>
              <a:t>Challenging Perceptions and Uniting Veterans for a Revitalised RSL NSW</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7">
  <p:cSld name="BLANK_1_1_7">
    <p:bg>
      <p:bgPr>
        <a:solidFill>
          <a:srgbClr val="F4F4F4"/>
        </a:solidFill>
      </p:bgPr>
    </p:bg>
    <p:spTree>
      <p:nvGrpSpPr>
        <p:cNvPr id="116" name="Shape 116"/>
        <p:cNvGrpSpPr/>
        <p:nvPr/>
      </p:nvGrpSpPr>
      <p:grpSpPr>
        <a:xfrm>
          <a:off x="0" y="0"/>
          <a:ext cx="0" cy="0"/>
          <a:chOff x="0" y="0"/>
          <a:chExt cx="0" cy="0"/>
        </a:xfrm>
      </p:grpSpPr>
      <p:pic>
        <p:nvPicPr>
          <p:cNvPr id="117" name="Google Shape;117;p26"/>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118" name="Google Shape;118;p26"/>
          <p:cNvSpPr txBox="1"/>
          <p:nvPr>
            <p:ph type="title"/>
          </p:nvPr>
        </p:nvSpPr>
        <p:spPr>
          <a:xfrm>
            <a:off x="4613873" y="62162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9" name="Google Shape;119;p26"/>
          <p:cNvSpPr txBox="1"/>
          <p:nvPr>
            <p:ph idx="1" type="subTitle"/>
          </p:nvPr>
        </p:nvSpPr>
        <p:spPr>
          <a:xfrm>
            <a:off x="4639604" y="1261427"/>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120" name="Google Shape;120;p26"/>
          <p:cNvSpPr txBox="1"/>
          <p:nvPr>
            <p:ph idx="2" type="body"/>
          </p:nvPr>
        </p:nvSpPr>
        <p:spPr>
          <a:xfrm>
            <a:off x="4742323" y="1927675"/>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121" name="Google Shape;121;p26"/>
          <p:cNvSpPr/>
          <p:nvPr/>
        </p:nvSpPr>
        <p:spPr>
          <a:xfrm>
            <a:off x="561400" y="3571984"/>
            <a:ext cx="4804500" cy="2004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cxnSp>
        <p:nvCxnSpPr>
          <p:cNvPr id="122" name="Google Shape;122;p26"/>
          <p:cNvCxnSpPr/>
          <p:nvPr/>
        </p:nvCxnSpPr>
        <p:spPr>
          <a:xfrm flipH="1" rot="10800000">
            <a:off x="1413625" y="2903588"/>
            <a:ext cx="1382400" cy="4500"/>
          </a:xfrm>
          <a:prstGeom prst="straightConnector1">
            <a:avLst/>
          </a:prstGeom>
          <a:noFill/>
          <a:ln cap="flat" cmpd="sng" w="19050">
            <a:solidFill>
              <a:srgbClr val="1C334F"/>
            </a:solidFill>
            <a:prstDash val="solid"/>
            <a:round/>
            <a:headEnd len="sm" w="sm" type="none"/>
            <a:tailEnd len="sm" w="sm" type="none"/>
          </a:ln>
        </p:spPr>
      </p:cxnSp>
      <p:sp>
        <p:nvSpPr>
          <p:cNvPr id="123" name="Google Shape;123;p26"/>
          <p:cNvSpPr/>
          <p:nvPr/>
        </p:nvSpPr>
        <p:spPr>
          <a:xfrm>
            <a:off x="3960332" y="2762137"/>
            <a:ext cx="13662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24" name="Google Shape;124;p26"/>
          <p:cNvSpPr/>
          <p:nvPr/>
        </p:nvSpPr>
        <p:spPr>
          <a:xfrm>
            <a:off x="5552864" y="2761994"/>
            <a:ext cx="13662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25" name="Google Shape;125;p26"/>
          <p:cNvSpPr/>
          <p:nvPr/>
        </p:nvSpPr>
        <p:spPr>
          <a:xfrm>
            <a:off x="2363884" y="2758367"/>
            <a:ext cx="14028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26" name="Google Shape;126;p26"/>
          <p:cNvSpPr/>
          <p:nvPr/>
        </p:nvSpPr>
        <p:spPr>
          <a:xfrm>
            <a:off x="3953700" y="2399233"/>
            <a:ext cx="13662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27" name="Google Shape;127;p26"/>
          <p:cNvSpPr/>
          <p:nvPr/>
        </p:nvSpPr>
        <p:spPr>
          <a:xfrm>
            <a:off x="5304203" y="2402866"/>
            <a:ext cx="48300" cy="2949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28" name="Google Shape;128;p26"/>
          <p:cNvSpPr/>
          <p:nvPr/>
        </p:nvSpPr>
        <p:spPr>
          <a:xfrm>
            <a:off x="5546233" y="2399091"/>
            <a:ext cx="13662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cxnSp>
        <p:nvCxnSpPr>
          <p:cNvPr id="129" name="Google Shape;129;p26"/>
          <p:cNvCxnSpPr/>
          <p:nvPr/>
        </p:nvCxnSpPr>
        <p:spPr>
          <a:xfrm flipH="1" rot="10800000">
            <a:off x="1413626" y="1646477"/>
            <a:ext cx="1330500" cy="4500"/>
          </a:xfrm>
          <a:prstGeom prst="straightConnector1">
            <a:avLst/>
          </a:prstGeom>
          <a:noFill/>
          <a:ln cap="flat" cmpd="sng" w="19050">
            <a:solidFill>
              <a:srgbClr val="1C334F"/>
            </a:solidFill>
            <a:prstDash val="solid"/>
            <a:round/>
            <a:headEnd len="sm" w="sm" type="none"/>
            <a:tailEnd len="sm" w="sm" type="none"/>
          </a:ln>
        </p:spPr>
      </p:cxnSp>
      <p:cxnSp>
        <p:nvCxnSpPr>
          <p:cNvPr id="130" name="Google Shape;130;p26"/>
          <p:cNvCxnSpPr/>
          <p:nvPr/>
        </p:nvCxnSpPr>
        <p:spPr>
          <a:xfrm flipH="1" rot="10800000">
            <a:off x="1473798" y="2179714"/>
            <a:ext cx="1330500" cy="4500"/>
          </a:xfrm>
          <a:prstGeom prst="straightConnector1">
            <a:avLst/>
          </a:prstGeom>
          <a:noFill/>
          <a:ln cap="flat" cmpd="sng" w="19050">
            <a:solidFill>
              <a:srgbClr val="1C334F"/>
            </a:solidFill>
            <a:prstDash val="solid"/>
            <a:round/>
            <a:headEnd len="sm" w="sm" type="none"/>
            <a:tailEnd len="sm" w="sm" type="none"/>
          </a:ln>
        </p:spPr>
      </p:cxnSp>
      <p:cxnSp>
        <p:nvCxnSpPr>
          <p:cNvPr id="131" name="Google Shape;131;p26"/>
          <p:cNvCxnSpPr/>
          <p:nvPr/>
        </p:nvCxnSpPr>
        <p:spPr>
          <a:xfrm flipH="1" rot="10800000">
            <a:off x="1413625" y="2565102"/>
            <a:ext cx="1382400" cy="4500"/>
          </a:xfrm>
          <a:prstGeom prst="straightConnector1">
            <a:avLst/>
          </a:prstGeom>
          <a:noFill/>
          <a:ln cap="flat" cmpd="sng" w="19050">
            <a:solidFill>
              <a:srgbClr val="1C334F"/>
            </a:solidFill>
            <a:prstDash val="solid"/>
            <a:round/>
            <a:headEnd len="sm" w="sm" type="none"/>
            <a:tailEnd len="sm" w="sm" type="none"/>
          </a:ln>
        </p:spPr>
      </p:cxnSp>
      <p:cxnSp>
        <p:nvCxnSpPr>
          <p:cNvPr id="132" name="Google Shape;132;p26"/>
          <p:cNvCxnSpPr/>
          <p:nvPr/>
        </p:nvCxnSpPr>
        <p:spPr>
          <a:xfrm flipH="1" rot="10800000">
            <a:off x="1413626" y="1111056"/>
            <a:ext cx="1330500" cy="4500"/>
          </a:xfrm>
          <a:prstGeom prst="straightConnector1">
            <a:avLst/>
          </a:prstGeom>
          <a:noFill/>
          <a:ln cap="flat" cmpd="sng" w="19050">
            <a:solidFill>
              <a:srgbClr val="1C334F"/>
            </a:solidFill>
            <a:prstDash val="solid"/>
            <a:round/>
            <a:headEnd len="sm" w="sm" type="none"/>
            <a:tailEnd len="sm" w="sm" type="none"/>
          </a:ln>
        </p:spPr>
      </p:cxnSp>
      <p:sp>
        <p:nvSpPr>
          <p:cNvPr id="133" name="Google Shape;133;p26"/>
          <p:cNvSpPr/>
          <p:nvPr/>
        </p:nvSpPr>
        <p:spPr>
          <a:xfrm>
            <a:off x="561400" y="965859"/>
            <a:ext cx="12219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134" name="Google Shape;134;p26"/>
          <p:cNvGrpSpPr/>
          <p:nvPr/>
        </p:nvGrpSpPr>
        <p:grpSpPr>
          <a:xfrm>
            <a:off x="1781765" y="966027"/>
            <a:ext cx="207053" cy="294876"/>
            <a:chOff x="13005219" y="5982996"/>
            <a:chExt cx="1228800" cy="1750007"/>
          </a:xfrm>
        </p:grpSpPr>
        <p:sp>
          <p:nvSpPr>
            <p:cNvPr id="135" name="Google Shape;135;p26"/>
            <p:cNvSpPr/>
            <p:nvPr/>
          </p:nvSpPr>
          <p:spPr>
            <a:xfrm rot="5400000">
              <a:off x="12578092" y="6410347"/>
              <a:ext cx="1749900" cy="895200"/>
            </a:xfrm>
            <a:prstGeom prst="triangle">
              <a:avLst>
                <a:gd fmla="val 50000" name="adj"/>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36" name="Google Shape;136;p26"/>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37" name="Google Shape;137;p26"/>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138" name="Google Shape;138;p26"/>
          <p:cNvSpPr txBox="1"/>
          <p:nvPr/>
        </p:nvSpPr>
        <p:spPr>
          <a:xfrm>
            <a:off x="634088" y="975086"/>
            <a:ext cx="11442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1" i="0" lang="en-AU" sz="800" u="none" cap="none" strike="noStrike">
                <a:solidFill>
                  <a:srgbClr val="FFFFFF"/>
                </a:solidFill>
                <a:latin typeface="Montserrat"/>
                <a:ea typeface="Montserrat"/>
                <a:cs typeface="Montserrat"/>
                <a:sym typeface="Montserrat"/>
              </a:rPr>
              <a:t>Business goals</a:t>
            </a:r>
            <a:endParaRPr b="1" i="0" sz="800" u="none" cap="none" strike="noStrike">
              <a:solidFill>
                <a:srgbClr val="FFFFFF"/>
              </a:solidFill>
              <a:latin typeface="Montserrat"/>
              <a:ea typeface="Montserrat"/>
              <a:cs typeface="Montserrat"/>
              <a:sym typeface="Montserrat"/>
            </a:endParaRPr>
          </a:p>
        </p:txBody>
      </p:sp>
      <p:sp>
        <p:nvSpPr>
          <p:cNvPr id="139" name="Google Shape;139;p26"/>
          <p:cNvSpPr/>
          <p:nvPr/>
        </p:nvSpPr>
        <p:spPr>
          <a:xfrm>
            <a:off x="561400" y="1489733"/>
            <a:ext cx="1221900" cy="2949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140" name="Google Shape;140;p26"/>
          <p:cNvGrpSpPr/>
          <p:nvPr/>
        </p:nvGrpSpPr>
        <p:grpSpPr>
          <a:xfrm>
            <a:off x="1781765" y="1489900"/>
            <a:ext cx="207053" cy="294876"/>
            <a:chOff x="13005219" y="5982996"/>
            <a:chExt cx="1228800" cy="1750007"/>
          </a:xfrm>
        </p:grpSpPr>
        <p:sp>
          <p:nvSpPr>
            <p:cNvPr id="141" name="Google Shape;141;p26"/>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42" name="Google Shape;142;p26"/>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43" name="Google Shape;143;p26"/>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144" name="Google Shape;144;p26"/>
          <p:cNvSpPr txBox="1"/>
          <p:nvPr/>
        </p:nvSpPr>
        <p:spPr>
          <a:xfrm>
            <a:off x="634088" y="1498959"/>
            <a:ext cx="11442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800"/>
              <a:buFont typeface="Arial"/>
              <a:buNone/>
            </a:pPr>
            <a:r>
              <a:rPr b="1" i="0" lang="en-AU" sz="800" u="none" cap="none" strike="noStrike">
                <a:solidFill>
                  <a:srgbClr val="FFFFFF"/>
                </a:solidFill>
                <a:latin typeface="Montserrat"/>
                <a:ea typeface="Montserrat"/>
                <a:cs typeface="Montserrat"/>
                <a:sym typeface="Montserrat"/>
              </a:rPr>
              <a:t>Program objectives</a:t>
            </a:r>
            <a:endParaRPr b="1" i="0" sz="800" u="none" cap="none" strike="noStrike">
              <a:solidFill>
                <a:srgbClr val="FFFFFF"/>
              </a:solidFill>
              <a:latin typeface="Montserrat"/>
              <a:ea typeface="Montserrat"/>
              <a:cs typeface="Montserrat"/>
              <a:sym typeface="Montserrat"/>
            </a:endParaRPr>
          </a:p>
        </p:txBody>
      </p:sp>
      <p:sp>
        <p:nvSpPr>
          <p:cNvPr id="145" name="Google Shape;145;p26"/>
          <p:cNvSpPr/>
          <p:nvPr/>
        </p:nvSpPr>
        <p:spPr>
          <a:xfrm>
            <a:off x="561400" y="2038397"/>
            <a:ext cx="12219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146" name="Google Shape;146;p26"/>
          <p:cNvGrpSpPr/>
          <p:nvPr/>
        </p:nvGrpSpPr>
        <p:grpSpPr>
          <a:xfrm>
            <a:off x="1781765" y="2038565"/>
            <a:ext cx="207053" cy="294876"/>
            <a:chOff x="13005219" y="5982996"/>
            <a:chExt cx="1228800" cy="1750007"/>
          </a:xfrm>
        </p:grpSpPr>
        <p:sp>
          <p:nvSpPr>
            <p:cNvPr id="147" name="Google Shape;147;p26"/>
            <p:cNvSpPr/>
            <p:nvPr/>
          </p:nvSpPr>
          <p:spPr>
            <a:xfrm rot="5400000">
              <a:off x="12578092" y="6410347"/>
              <a:ext cx="1749900" cy="895200"/>
            </a:xfrm>
            <a:prstGeom prst="triangle">
              <a:avLst>
                <a:gd fmla="val 50000" name="adj"/>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48" name="Google Shape;148;p26"/>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49" name="Google Shape;149;p26"/>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150" name="Google Shape;150;p26"/>
          <p:cNvSpPr txBox="1"/>
          <p:nvPr/>
        </p:nvSpPr>
        <p:spPr>
          <a:xfrm>
            <a:off x="634088" y="2047624"/>
            <a:ext cx="11442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1" i="0" lang="en-AU" sz="800" u="none" cap="none" strike="noStrike">
                <a:solidFill>
                  <a:srgbClr val="FFFFFF"/>
                </a:solidFill>
                <a:latin typeface="Montserrat"/>
                <a:ea typeface="Montserrat"/>
                <a:cs typeface="Montserrat"/>
                <a:sym typeface="Montserrat"/>
              </a:rPr>
              <a:t>Desired outcome</a:t>
            </a:r>
            <a:endParaRPr b="1" i="0" sz="800" u="none" cap="none" strike="noStrike">
              <a:solidFill>
                <a:srgbClr val="FFFFFF"/>
              </a:solidFill>
              <a:latin typeface="Montserrat"/>
              <a:ea typeface="Montserrat"/>
              <a:cs typeface="Montserrat"/>
              <a:sym typeface="Montserrat"/>
            </a:endParaRPr>
          </a:p>
        </p:txBody>
      </p:sp>
      <p:sp>
        <p:nvSpPr>
          <p:cNvPr id="151" name="Google Shape;151;p26"/>
          <p:cNvSpPr/>
          <p:nvPr/>
        </p:nvSpPr>
        <p:spPr>
          <a:xfrm>
            <a:off x="561400" y="2411622"/>
            <a:ext cx="1221900" cy="2949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152" name="Google Shape;152;p26"/>
          <p:cNvGrpSpPr/>
          <p:nvPr/>
        </p:nvGrpSpPr>
        <p:grpSpPr>
          <a:xfrm>
            <a:off x="1781765" y="2411789"/>
            <a:ext cx="207053" cy="294876"/>
            <a:chOff x="13005219" y="5982996"/>
            <a:chExt cx="1228800" cy="1750007"/>
          </a:xfrm>
        </p:grpSpPr>
        <p:sp>
          <p:nvSpPr>
            <p:cNvPr id="153" name="Google Shape;153;p26"/>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54" name="Google Shape;154;p26"/>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55" name="Google Shape;155;p26"/>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156" name="Google Shape;156;p26"/>
          <p:cNvSpPr txBox="1"/>
          <p:nvPr/>
        </p:nvSpPr>
        <p:spPr>
          <a:xfrm>
            <a:off x="634088" y="2420848"/>
            <a:ext cx="11442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400"/>
              <a:buFont typeface="Arial"/>
              <a:buNone/>
            </a:pPr>
            <a:r>
              <a:rPr b="1" i="0" lang="en-AU" sz="800" u="none" cap="none" strike="noStrike">
                <a:solidFill>
                  <a:srgbClr val="FFFFFF"/>
                </a:solidFill>
                <a:latin typeface="Montserrat"/>
                <a:ea typeface="Montserrat"/>
                <a:cs typeface="Montserrat"/>
                <a:sym typeface="Montserrat"/>
              </a:rPr>
              <a:t>Key channels</a:t>
            </a:r>
            <a:endParaRPr b="1" i="0" sz="800" u="none" cap="none" strike="noStrike">
              <a:solidFill>
                <a:srgbClr val="FFFFFF"/>
              </a:solidFill>
              <a:latin typeface="Montserrat"/>
              <a:ea typeface="Montserrat"/>
              <a:cs typeface="Montserrat"/>
              <a:sym typeface="Montserrat"/>
            </a:endParaRPr>
          </a:p>
        </p:txBody>
      </p:sp>
      <p:sp>
        <p:nvSpPr>
          <p:cNvPr id="157" name="Google Shape;157;p26"/>
          <p:cNvSpPr/>
          <p:nvPr/>
        </p:nvSpPr>
        <p:spPr>
          <a:xfrm>
            <a:off x="561400" y="2762272"/>
            <a:ext cx="12219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158" name="Google Shape;158;p26"/>
          <p:cNvGrpSpPr/>
          <p:nvPr/>
        </p:nvGrpSpPr>
        <p:grpSpPr>
          <a:xfrm>
            <a:off x="1781765" y="2762439"/>
            <a:ext cx="207053" cy="294876"/>
            <a:chOff x="13005219" y="5982996"/>
            <a:chExt cx="1228800" cy="1750007"/>
          </a:xfrm>
        </p:grpSpPr>
        <p:sp>
          <p:nvSpPr>
            <p:cNvPr id="159" name="Google Shape;159;p26"/>
            <p:cNvSpPr/>
            <p:nvPr/>
          </p:nvSpPr>
          <p:spPr>
            <a:xfrm rot="5400000">
              <a:off x="12578092" y="6410347"/>
              <a:ext cx="1749900" cy="895200"/>
            </a:xfrm>
            <a:prstGeom prst="triangle">
              <a:avLst>
                <a:gd fmla="val 50000" name="adj"/>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60" name="Google Shape;160;p26"/>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61" name="Google Shape;161;p26"/>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162" name="Google Shape;162;p26"/>
          <p:cNvSpPr txBox="1"/>
          <p:nvPr/>
        </p:nvSpPr>
        <p:spPr>
          <a:xfrm>
            <a:off x="634088" y="2771498"/>
            <a:ext cx="11442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400"/>
              <a:buFont typeface="Arial"/>
              <a:buNone/>
            </a:pPr>
            <a:r>
              <a:rPr b="1" i="0" lang="en-AU" sz="800" u="none" cap="none" strike="noStrike">
                <a:solidFill>
                  <a:srgbClr val="FFFFFF"/>
                </a:solidFill>
                <a:latin typeface="Montserrat"/>
                <a:ea typeface="Montserrat"/>
                <a:cs typeface="Montserrat"/>
                <a:sym typeface="Montserrat"/>
              </a:rPr>
              <a:t>Content pillars/</a:t>
            </a:r>
            <a:br>
              <a:rPr b="1" i="0" lang="en-AU" sz="800" u="none" cap="none" strike="noStrike">
                <a:solidFill>
                  <a:srgbClr val="FFFFFF"/>
                </a:solidFill>
                <a:latin typeface="Montserrat"/>
                <a:ea typeface="Montserrat"/>
                <a:cs typeface="Montserrat"/>
                <a:sym typeface="Montserrat"/>
              </a:rPr>
            </a:br>
            <a:r>
              <a:rPr b="1" i="0" lang="en-AU" sz="800" u="none" cap="none" strike="noStrike">
                <a:solidFill>
                  <a:srgbClr val="FFFFFF"/>
                </a:solidFill>
                <a:latin typeface="Montserrat"/>
                <a:ea typeface="Montserrat"/>
                <a:cs typeface="Montserrat"/>
                <a:sym typeface="Montserrat"/>
              </a:rPr>
              <a:t>Key messages</a:t>
            </a:r>
            <a:endParaRPr b="1" i="0" sz="800" u="none" cap="none" strike="noStrike">
              <a:solidFill>
                <a:srgbClr val="FFFFFF"/>
              </a:solidFill>
              <a:latin typeface="Montserrat"/>
              <a:ea typeface="Montserrat"/>
              <a:cs typeface="Montserrat"/>
              <a:sym typeface="Montserrat"/>
            </a:endParaRPr>
          </a:p>
        </p:txBody>
      </p:sp>
      <p:sp>
        <p:nvSpPr>
          <p:cNvPr id="163" name="Google Shape;163;p26"/>
          <p:cNvSpPr/>
          <p:nvPr/>
        </p:nvSpPr>
        <p:spPr>
          <a:xfrm>
            <a:off x="2357075" y="975084"/>
            <a:ext cx="6168900" cy="3786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64" name="Google Shape;164;p26"/>
          <p:cNvSpPr/>
          <p:nvPr/>
        </p:nvSpPr>
        <p:spPr>
          <a:xfrm>
            <a:off x="8522418" y="975086"/>
            <a:ext cx="52800" cy="3786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65" name="Google Shape;165;p26"/>
          <p:cNvSpPr/>
          <p:nvPr/>
        </p:nvSpPr>
        <p:spPr>
          <a:xfrm>
            <a:off x="2357075" y="1423948"/>
            <a:ext cx="6168900" cy="4185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66" name="Google Shape;166;p26"/>
          <p:cNvSpPr/>
          <p:nvPr/>
        </p:nvSpPr>
        <p:spPr>
          <a:xfrm>
            <a:off x="8522418" y="1423945"/>
            <a:ext cx="52800" cy="4185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67" name="Google Shape;167;p26"/>
          <p:cNvSpPr/>
          <p:nvPr/>
        </p:nvSpPr>
        <p:spPr>
          <a:xfrm>
            <a:off x="2357075" y="1915583"/>
            <a:ext cx="6168900" cy="4185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68" name="Google Shape;168;p26"/>
          <p:cNvSpPr/>
          <p:nvPr/>
        </p:nvSpPr>
        <p:spPr>
          <a:xfrm>
            <a:off x="8522418" y="1915575"/>
            <a:ext cx="52800" cy="4185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69" name="Google Shape;169;p26"/>
          <p:cNvSpPr/>
          <p:nvPr/>
        </p:nvSpPr>
        <p:spPr>
          <a:xfrm>
            <a:off x="2357075" y="2395459"/>
            <a:ext cx="14028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70" name="Google Shape;170;p26"/>
          <p:cNvSpPr/>
          <p:nvPr/>
        </p:nvSpPr>
        <p:spPr>
          <a:xfrm>
            <a:off x="3744351" y="2399091"/>
            <a:ext cx="48300" cy="2949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71" name="Google Shape;171;p26"/>
          <p:cNvSpPr/>
          <p:nvPr/>
        </p:nvSpPr>
        <p:spPr>
          <a:xfrm>
            <a:off x="6896736" y="2402723"/>
            <a:ext cx="48300" cy="2949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72" name="Google Shape;172;p26"/>
          <p:cNvSpPr/>
          <p:nvPr/>
        </p:nvSpPr>
        <p:spPr>
          <a:xfrm>
            <a:off x="5310835" y="2765769"/>
            <a:ext cx="483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73" name="Google Shape;173;p26"/>
          <p:cNvSpPr/>
          <p:nvPr/>
        </p:nvSpPr>
        <p:spPr>
          <a:xfrm>
            <a:off x="3750982" y="2761994"/>
            <a:ext cx="483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74" name="Google Shape;174;p26"/>
          <p:cNvSpPr/>
          <p:nvPr/>
        </p:nvSpPr>
        <p:spPr>
          <a:xfrm>
            <a:off x="6903367" y="2765626"/>
            <a:ext cx="483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cxnSp>
        <p:nvCxnSpPr>
          <p:cNvPr id="175" name="Google Shape;175;p26"/>
          <p:cNvCxnSpPr/>
          <p:nvPr/>
        </p:nvCxnSpPr>
        <p:spPr>
          <a:xfrm flipH="1" rot="10800000">
            <a:off x="1413625" y="3274425"/>
            <a:ext cx="1382400" cy="4500"/>
          </a:xfrm>
          <a:prstGeom prst="straightConnector1">
            <a:avLst/>
          </a:prstGeom>
          <a:noFill/>
          <a:ln cap="flat" cmpd="sng" w="19050">
            <a:solidFill>
              <a:srgbClr val="1C334F"/>
            </a:solidFill>
            <a:prstDash val="solid"/>
            <a:round/>
            <a:headEnd len="sm" w="sm" type="none"/>
            <a:tailEnd len="sm" w="sm" type="none"/>
          </a:ln>
        </p:spPr>
      </p:cxnSp>
      <p:sp>
        <p:nvSpPr>
          <p:cNvPr id="176" name="Google Shape;176;p26"/>
          <p:cNvSpPr/>
          <p:nvPr/>
        </p:nvSpPr>
        <p:spPr>
          <a:xfrm>
            <a:off x="3960332" y="3132976"/>
            <a:ext cx="13662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77" name="Google Shape;177;p26"/>
          <p:cNvSpPr/>
          <p:nvPr/>
        </p:nvSpPr>
        <p:spPr>
          <a:xfrm>
            <a:off x="5552864" y="3132833"/>
            <a:ext cx="13662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78" name="Google Shape;178;p26"/>
          <p:cNvSpPr/>
          <p:nvPr/>
        </p:nvSpPr>
        <p:spPr>
          <a:xfrm>
            <a:off x="2363884" y="3129210"/>
            <a:ext cx="14028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79" name="Google Shape;179;p26"/>
          <p:cNvSpPr/>
          <p:nvPr/>
        </p:nvSpPr>
        <p:spPr>
          <a:xfrm>
            <a:off x="561400" y="3133112"/>
            <a:ext cx="12219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180" name="Google Shape;180;p26"/>
          <p:cNvGrpSpPr/>
          <p:nvPr/>
        </p:nvGrpSpPr>
        <p:grpSpPr>
          <a:xfrm>
            <a:off x="1781765" y="3133279"/>
            <a:ext cx="207053" cy="294876"/>
            <a:chOff x="13005219" y="5982996"/>
            <a:chExt cx="1228800" cy="1750007"/>
          </a:xfrm>
        </p:grpSpPr>
        <p:sp>
          <p:nvSpPr>
            <p:cNvPr id="181" name="Google Shape;181;p26"/>
            <p:cNvSpPr/>
            <p:nvPr/>
          </p:nvSpPr>
          <p:spPr>
            <a:xfrm rot="5400000">
              <a:off x="12578092" y="6410347"/>
              <a:ext cx="1749900" cy="895200"/>
            </a:xfrm>
            <a:prstGeom prst="triangle">
              <a:avLst>
                <a:gd fmla="val 50000" name="adj"/>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82" name="Google Shape;182;p26"/>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83" name="Google Shape;183;p26"/>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184" name="Google Shape;184;p26"/>
          <p:cNvSpPr txBox="1"/>
          <p:nvPr/>
        </p:nvSpPr>
        <p:spPr>
          <a:xfrm>
            <a:off x="634088" y="3142338"/>
            <a:ext cx="11442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400"/>
              <a:buFont typeface="Arial"/>
              <a:buNone/>
            </a:pPr>
            <a:r>
              <a:rPr b="1" i="0" lang="en-AU" sz="800" u="none" cap="none" strike="noStrike">
                <a:solidFill>
                  <a:srgbClr val="FFFFFF"/>
                </a:solidFill>
                <a:latin typeface="Montserrat"/>
                <a:ea typeface="Montserrat"/>
                <a:cs typeface="Montserrat"/>
                <a:sym typeface="Montserrat"/>
              </a:rPr>
              <a:t>Audience/Persona</a:t>
            </a:r>
            <a:endParaRPr b="1" i="0" sz="800" u="none" cap="none" strike="noStrike">
              <a:solidFill>
                <a:srgbClr val="FFFFFF"/>
              </a:solidFill>
              <a:latin typeface="Montserrat"/>
              <a:ea typeface="Montserrat"/>
              <a:cs typeface="Montserrat"/>
              <a:sym typeface="Montserrat"/>
            </a:endParaRPr>
          </a:p>
        </p:txBody>
      </p:sp>
      <p:sp>
        <p:nvSpPr>
          <p:cNvPr id="185" name="Google Shape;185;p26"/>
          <p:cNvSpPr/>
          <p:nvPr/>
        </p:nvSpPr>
        <p:spPr>
          <a:xfrm>
            <a:off x="5310835" y="3136608"/>
            <a:ext cx="483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86" name="Google Shape;186;p26"/>
          <p:cNvSpPr/>
          <p:nvPr/>
        </p:nvSpPr>
        <p:spPr>
          <a:xfrm>
            <a:off x="3750982" y="3132833"/>
            <a:ext cx="483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87" name="Google Shape;187;p26"/>
          <p:cNvSpPr/>
          <p:nvPr/>
        </p:nvSpPr>
        <p:spPr>
          <a:xfrm>
            <a:off x="6903367" y="3136465"/>
            <a:ext cx="483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88" name="Google Shape;188;p26"/>
          <p:cNvSpPr/>
          <p:nvPr/>
        </p:nvSpPr>
        <p:spPr>
          <a:xfrm>
            <a:off x="7152177" y="2764491"/>
            <a:ext cx="13959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89" name="Google Shape;189;p26"/>
          <p:cNvSpPr/>
          <p:nvPr/>
        </p:nvSpPr>
        <p:spPr>
          <a:xfrm>
            <a:off x="7145400" y="2401584"/>
            <a:ext cx="13959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90" name="Google Shape;190;p26"/>
          <p:cNvSpPr/>
          <p:nvPr/>
        </p:nvSpPr>
        <p:spPr>
          <a:xfrm>
            <a:off x="8525896" y="2405223"/>
            <a:ext cx="48300" cy="2949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91" name="Google Shape;191;p26"/>
          <p:cNvSpPr/>
          <p:nvPr/>
        </p:nvSpPr>
        <p:spPr>
          <a:xfrm>
            <a:off x="8532528" y="2768126"/>
            <a:ext cx="483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92" name="Google Shape;192;p26"/>
          <p:cNvSpPr/>
          <p:nvPr/>
        </p:nvSpPr>
        <p:spPr>
          <a:xfrm>
            <a:off x="7152177" y="3135333"/>
            <a:ext cx="13959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93" name="Google Shape;193;p26"/>
          <p:cNvSpPr/>
          <p:nvPr/>
        </p:nvSpPr>
        <p:spPr>
          <a:xfrm>
            <a:off x="8532528" y="3138965"/>
            <a:ext cx="483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94" name="Google Shape;194;p26"/>
          <p:cNvSpPr/>
          <p:nvPr/>
        </p:nvSpPr>
        <p:spPr>
          <a:xfrm>
            <a:off x="8523552" y="3924309"/>
            <a:ext cx="46200" cy="6903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95" name="Google Shape;195;p26"/>
          <p:cNvSpPr txBox="1"/>
          <p:nvPr/>
        </p:nvSpPr>
        <p:spPr>
          <a:xfrm>
            <a:off x="2402718" y="3548533"/>
            <a:ext cx="489000" cy="229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400"/>
              <a:buFont typeface="Arial"/>
              <a:buNone/>
            </a:pPr>
            <a:r>
              <a:rPr b="1" i="0" lang="en-AU" sz="800" u="none" cap="none" strike="noStrike">
                <a:solidFill>
                  <a:srgbClr val="FFFFFF"/>
                </a:solidFill>
                <a:latin typeface="Montserrat"/>
                <a:ea typeface="Montserrat"/>
                <a:cs typeface="Montserrat"/>
                <a:sym typeface="Montserrat"/>
              </a:rPr>
              <a:t>Targets</a:t>
            </a:r>
            <a:endParaRPr b="1" i="0" sz="800" u="none" cap="none" strike="noStrike">
              <a:solidFill>
                <a:srgbClr val="FFFFFF"/>
              </a:solidFill>
              <a:latin typeface="Montserrat"/>
              <a:ea typeface="Montserrat"/>
              <a:cs typeface="Montserrat"/>
              <a:sym typeface="Montserrat"/>
            </a:endParaRPr>
          </a:p>
        </p:txBody>
      </p:sp>
      <p:sp>
        <p:nvSpPr>
          <p:cNvPr id="196" name="Google Shape;196;p26"/>
          <p:cNvSpPr/>
          <p:nvPr/>
        </p:nvSpPr>
        <p:spPr>
          <a:xfrm>
            <a:off x="5546225" y="3577634"/>
            <a:ext cx="3034500" cy="200400"/>
          </a:xfrm>
          <a:prstGeom prst="rect">
            <a:avLst/>
          </a:prstGeom>
          <a:solidFill>
            <a:srgbClr val="E03938"/>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cxnSp>
        <p:nvCxnSpPr>
          <p:cNvPr id="197" name="Google Shape;197;p26"/>
          <p:cNvCxnSpPr/>
          <p:nvPr/>
        </p:nvCxnSpPr>
        <p:spPr>
          <a:xfrm flipH="1" rot="10800000">
            <a:off x="1473798" y="4048924"/>
            <a:ext cx="1330500" cy="4500"/>
          </a:xfrm>
          <a:prstGeom prst="straightConnector1">
            <a:avLst/>
          </a:prstGeom>
          <a:noFill/>
          <a:ln cap="flat" cmpd="sng" w="19050">
            <a:solidFill>
              <a:srgbClr val="1C334F"/>
            </a:solidFill>
            <a:prstDash val="solid"/>
            <a:round/>
            <a:headEnd len="sm" w="sm" type="none"/>
            <a:tailEnd len="sm" w="sm" type="none"/>
          </a:ln>
        </p:spPr>
      </p:cxnSp>
      <p:sp>
        <p:nvSpPr>
          <p:cNvPr id="198" name="Google Shape;198;p26"/>
          <p:cNvSpPr/>
          <p:nvPr/>
        </p:nvSpPr>
        <p:spPr>
          <a:xfrm>
            <a:off x="561400" y="3907607"/>
            <a:ext cx="12219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199" name="Google Shape;199;p26"/>
          <p:cNvGrpSpPr/>
          <p:nvPr/>
        </p:nvGrpSpPr>
        <p:grpSpPr>
          <a:xfrm>
            <a:off x="1781765" y="3907774"/>
            <a:ext cx="207053" cy="294876"/>
            <a:chOff x="13005219" y="5982996"/>
            <a:chExt cx="1228800" cy="1750007"/>
          </a:xfrm>
        </p:grpSpPr>
        <p:sp>
          <p:nvSpPr>
            <p:cNvPr id="200" name="Google Shape;200;p26"/>
            <p:cNvSpPr/>
            <p:nvPr/>
          </p:nvSpPr>
          <p:spPr>
            <a:xfrm rot="5400000">
              <a:off x="12578092" y="6410347"/>
              <a:ext cx="1749900" cy="895200"/>
            </a:xfrm>
            <a:prstGeom prst="triangle">
              <a:avLst>
                <a:gd fmla="val 50000" name="adj"/>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01" name="Google Shape;201;p26"/>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02" name="Google Shape;202;p26"/>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203" name="Google Shape;203;p26"/>
          <p:cNvSpPr txBox="1"/>
          <p:nvPr/>
        </p:nvSpPr>
        <p:spPr>
          <a:xfrm>
            <a:off x="634092" y="3916834"/>
            <a:ext cx="3984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1" i="0" lang="en-AU" sz="800" u="none" cap="none" strike="noStrike">
                <a:solidFill>
                  <a:srgbClr val="FFFFFF"/>
                </a:solidFill>
                <a:latin typeface="Montserrat"/>
                <a:ea typeface="Montserrat"/>
                <a:cs typeface="Montserrat"/>
                <a:sym typeface="Montserrat"/>
              </a:rPr>
              <a:t>KPIs</a:t>
            </a:r>
            <a:endParaRPr b="1" i="0" sz="800" u="none" cap="none" strike="noStrike">
              <a:solidFill>
                <a:srgbClr val="FFFFFF"/>
              </a:solidFill>
              <a:latin typeface="Montserrat"/>
              <a:ea typeface="Montserrat"/>
              <a:cs typeface="Montserrat"/>
              <a:sym typeface="Montserrat"/>
            </a:endParaRPr>
          </a:p>
        </p:txBody>
      </p:sp>
      <p:sp>
        <p:nvSpPr>
          <p:cNvPr id="204" name="Google Shape;204;p26"/>
          <p:cNvSpPr/>
          <p:nvPr/>
        </p:nvSpPr>
        <p:spPr>
          <a:xfrm>
            <a:off x="2363875" y="3907813"/>
            <a:ext cx="909600" cy="6903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05" name="Google Shape;205;p26"/>
          <p:cNvSpPr/>
          <p:nvPr/>
        </p:nvSpPr>
        <p:spPr>
          <a:xfrm>
            <a:off x="3245575" y="3907809"/>
            <a:ext cx="46200" cy="6903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06" name="Google Shape;206;p26"/>
          <p:cNvSpPr/>
          <p:nvPr/>
        </p:nvSpPr>
        <p:spPr>
          <a:xfrm>
            <a:off x="3383262" y="3907813"/>
            <a:ext cx="909600" cy="6903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07" name="Google Shape;207;p26"/>
          <p:cNvSpPr/>
          <p:nvPr/>
        </p:nvSpPr>
        <p:spPr>
          <a:xfrm>
            <a:off x="4280519" y="3907809"/>
            <a:ext cx="46200" cy="6903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08" name="Google Shape;208;p26"/>
          <p:cNvSpPr/>
          <p:nvPr/>
        </p:nvSpPr>
        <p:spPr>
          <a:xfrm>
            <a:off x="4408275" y="3907813"/>
            <a:ext cx="909600" cy="6903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09" name="Google Shape;209;p26"/>
          <p:cNvSpPr/>
          <p:nvPr/>
        </p:nvSpPr>
        <p:spPr>
          <a:xfrm>
            <a:off x="5309815" y="3907809"/>
            <a:ext cx="46200" cy="6903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10" name="Google Shape;210;p26"/>
          <p:cNvSpPr/>
          <p:nvPr/>
        </p:nvSpPr>
        <p:spPr>
          <a:xfrm>
            <a:off x="5552878" y="3924313"/>
            <a:ext cx="909600" cy="6903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11" name="Google Shape;211;p26"/>
          <p:cNvSpPr/>
          <p:nvPr/>
        </p:nvSpPr>
        <p:spPr>
          <a:xfrm>
            <a:off x="6459345" y="3924309"/>
            <a:ext cx="46200" cy="6903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12" name="Google Shape;212;p26"/>
          <p:cNvSpPr/>
          <p:nvPr/>
        </p:nvSpPr>
        <p:spPr>
          <a:xfrm>
            <a:off x="6577891" y="3924313"/>
            <a:ext cx="909600" cy="6903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13" name="Google Shape;213;p26"/>
          <p:cNvSpPr/>
          <p:nvPr/>
        </p:nvSpPr>
        <p:spPr>
          <a:xfrm>
            <a:off x="7488641" y="3924309"/>
            <a:ext cx="46200" cy="6903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14" name="Google Shape;214;p26"/>
          <p:cNvSpPr/>
          <p:nvPr/>
        </p:nvSpPr>
        <p:spPr>
          <a:xfrm>
            <a:off x="7608518" y="3924313"/>
            <a:ext cx="909600" cy="6903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15" name="Google Shape;215;p26"/>
          <p:cNvSpPr txBox="1"/>
          <p:nvPr/>
        </p:nvSpPr>
        <p:spPr>
          <a:xfrm>
            <a:off x="5631805" y="3560788"/>
            <a:ext cx="1652100" cy="229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400"/>
              <a:buFont typeface="Arial"/>
              <a:buNone/>
            </a:pPr>
            <a:r>
              <a:rPr b="1" i="0" lang="en-AU" sz="800" u="none" cap="none" strike="noStrike">
                <a:solidFill>
                  <a:srgbClr val="FFFFFF"/>
                </a:solidFill>
                <a:latin typeface="Montserrat"/>
                <a:ea typeface="Montserrat"/>
                <a:cs typeface="Montserrat"/>
                <a:sym typeface="Montserrat"/>
              </a:rPr>
              <a:t>Key deliverables</a:t>
            </a:r>
            <a:endParaRPr b="1" i="0" sz="800" u="none" cap="none" strike="noStrike">
              <a:solidFill>
                <a:srgbClr val="FFFFFF"/>
              </a:solidFill>
              <a:latin typeface="Montserrat"/>
              <a:ea typeface="Montserrat"/>
              <a:cs typeface="Montserrat"/>
              <a:sym typeface="Montserra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7 1">
  <p:cSld name="BLANK_1_1_7_1">
    <p:bg>
      <p:bgPr>
        <a:solidFill>
          <a:srgbClr val="F4F4F4"/>
        </a:solidFill>
      </p:bgPr>
    </p:bg>
    <p:spTree>
      <p:nvGrpSpPr>
        <p:cNvPr id="216" name="Shape 216"/>
        <p:cNvGrpSpPr/>
        <p:nvPr/>
      </p:nvGrpSpPr>
      <p:grpSpPr>
        <a:xfrm>
          <a:off x="0" y="0"/>
          <a:ext cx="0" cy="0"/>
          <a:chOff x="0" y="0"/>
          <a:chExt cx="0" cy="0"/>
        </a:xfrm>
      </p:grpSpPr>
      <p:pic>
        <p:nvPicPr>
          <p:cNvPr id="217" name="Google Shape;217;p27"/>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218" name="Google Shape;218;p27"/>
          <p:cNvSpPr txBox="1"/>
          <p:nvPr>
            <p:ph type="title"/>
          </p:nvPr>
        </p:nvSpPr>
        <p:spPr>
          <a:xfrm>
            <a:off x="4613873" y="62162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9" name="Google Shape;219;p27"/>
          <p:cNvSpPr txBox="1"/>
          <p:nvPr>
            <p:ph idx="1" type="subTitle"/>
          </p:nvPr>
        </p:nvSpPr>
        <p:spPr>
          <a:xfrm>
            <a:off x="4639604" y="1261427"/>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220" name="Google Shape;220;p27"/>
          <p:cNvSpPr txBox="1"/>
          <p:nvPr>
            <p:ph idx="2" type="body"/>
          </p:nvPr>
        </p:nvSpPr>
        <p:spPr>
          <a:xfrm>
            <a:off x="4742323" y="1927675"/>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221" name="Google Shape;221;p27"/>
          <p:cNvSpPr/>
          <p:nvPr/>
        </p:nvSpPr>
        <p:spPr>
          <a:xfrm>
            <a:off x="561400" y="4105384"/>
            <a:ext cx="4804500" cy="2004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cxnSp>
        <p:nvCxnSpPr>
          <p:cNvPr id="222" name="Google Shape;222;p27"/>
          <p:cNvCxnSpPr/>
          <p:nvPr/>
        </p:nvCxnSpPr>
        <p:spPr>
          <a:xfrm flipH="1" rot="10800000">
            <a:off x="1413625" y="3436988"/>
            <a:ext cx="1382400" cy="4500"/>
          </a:xfrm>
          <a:prstGeom prst="straightConnector1">
            <a:avLst/>
          </a:prstGeom>
          <a:noFill/>
          <a:ln cap="flat" cmpd="sng" w="19050">
            <a:solidFill>
              <a:srgbClr val="1C334F"/>
            </a:solidFill>
            <a:prstDash val="solid"/>
            <a:round/>
            <a:headEnd len="sm" w="sm" type="none"/>
            <a:tailEnd len="sm" w="sm" type="none"/>
          </a:ln>
        </p:spPr>
      </p:cxnSp>
      <p:sp>
        <p:nvSpPr>
          <p:cNvPr id="223" name="Google Shape;223;p27"/>
          <p:cNvSpPr/>
          <p:nvPr/>
        </p:nvSpPr>
        <p:spPr>
          <a:xfrm>
            <a:off x="3960332" y="3295537"/>
            <a:ext cx="13662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24" name="Google Shape;224;p27"/>
          <p:cNvSpPr/>
          <p:nvPr/>
        </p:nvSpPr>
        <p:spPr>
          <a:xfrm>
            <a:off x="5552864" y="3295394"/>
            <a:ext cx="13662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25" name="Google Shape;225;p27"/>
          <p:cNvSpPr/>
          <p:nvPr/>
        </p:nvSpPr>
        <p:spPr>
          <a:xfrm>
            <a:off x="2363884" y="3291767"/>
            <a:ext cx="14028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26" name="Google Shape;226;p27"/>
          <p:cNvSpPr/>
          <p:nvPr/>
        </p:nvSpPr>
        <p:spPr>
          <a:xfrm>
            <a:off x="3953700" y="2932633"/>
            <a:ext cx="13662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27" name="Google Shape;227;p27"/>
          <p:cNvSpPr/>
          <p:nvPr/>
        </p:nvSpPr>
        <p:spPr>
          <a:xfrm>
            <a:off x="5304203" y="2936266"/>
            <a:ext cx="48300" cy="2949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28" name="Google Shape;228;p27"/>
          <p:cNvSpPr/>
          <p:nvPr/>
        </p:nvSpPr>
        <p:spPr>
          <a:xfrm>
            <a:off x="5546233" y="2932491"/>
            <a:ext cx="13662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cxnSp>
        <p:nvCxnSpPr>
          <p:cNvPr id="229" name="Google Shape;229;p27"/>
          <p:cNvCxnSpPr/>
          <p:nvPr/>
        </p:nvCxnSpPr>
        <p:spPr>
          <a:xfrm flipH="1" rot="10800000">
            <a:off x="1413626" y="2179877"/>
            <a:ext cx="1330500" cy="4500"/>
          </a:xfrm>
          <a:prstGeom prst="straightConnector1">
            <a:avLst/>
          </a:prstGeom>
          <a:noFill/>
          <a:ln cap="flat" cmpd="sng" w="19050">
            <a:solidFill>
              <a:srgbClr val="1C334F"/>
            </a:solidFill>
            <a:prstDash val="solid"/>
            <a:round/>
            <a:headEnd len="sm" w="sm" type="none"/>
            <a:tailEnd len="sm" w="sm" type="none"/>
          </a:ln>
        </p:spPr>
      </p:cxnSp>
      <p:cxnSp>
        <p:nvCxnSpPr>
          <p:cNvPr id="230" name="Google Shape;230;p27"/>
          <p:cNvCxnSpPr/>
          <p:nvPr/>
        </p:nvCxnSpPr>
        <p:spPr>
          <a:xfrm flipH="1" rot="10800000">
            <a:off x="1473798" y="2713114"/>
            <a:ext cx="1330500" cy="4500"/>
          </a:xfrm>
          <a:prstGeom prst="straightConnector1">
            <a:avLst/>
          </a:prstGeom>
          <a:noFill/>
          <a:ln cap="flat" cmpd="sng" w="19050">
            <a:solidFill>
              <a:srgbClr val="1C334F"/>
            </a:solidFill>
            <a:prstDash val="solid"/>
            <a:round/>
            <a:headEnd len="sm" w="sm" type="none"/>
            <a:tailEnd len="sm" w="sm" type="none"/>
          </a:ln>
        </p:spPr>
      </p:cxnSp>
      <p:cxnSp>
        <p:nvCxnSpPr>
          <p:cNvPr id="231" name="Google Shape;231;p27"/>
          <p:cNvCxnSpPr/>
          <p:nvPr/>
        </p:nvCxnSpPr>
        <p:spPr>
          <a:xfrm flipH="1" rot="10800000">
            <a:off x="1413625" y="3098502"/>
            <a:ext cx="1382400" cy="4500"/>
          </a:xfrm>
          <a:prstGeom prst="straightConnector1">
            <a:avLst/>
          </a:prstGeom>
          <a:noFill/>
          <a:ln cap="flat" cmpd="sng" w="19050">
            <a:solidFill>
              <a:srgbClr val="1C334F"/>
            </a:solidFill>
            <a:prstDash val="solid"/>
            <a:round/>
            <a:headEnd len="sm" w="sm" type="none"/>
            <a:tailEnd len="sm" w="sm" type="none"/>
          </a:ln>
        </p:spPr>
      </p:cxnSp>
      <p:cxnSp>
        <p:nvCxnSpPr>
          <p:cNvPr id="232" name="Google Shape;232;p27"/>
          <p:cNvCxnSpPr/>
          <p:nvPr/>
        </p:nvCxnSpPr>
        <p:spPr>
          <a:xfrm flipH="1" rot="10800000">
            <a:off x="1413626" y="1644456"/>
            <a:ext cx="1330500" cy="4500"/>
          </a:xfrm>
          <a:prstGeom prst="straightConnector1">
            <a:avLst/>
          </a:prstGeom>
          <a:noFill/>
          <a:ln cap="flat" cmpd="sng" w="19050">
            <a:solidFill>
              <a:srgbClr val="1C334F"/>
            </a:solidFill>
            <a:prstDash val="solid"/>
            <a:round/>
            <a:headEnd len="sm" w="sm" type="none"/>
            <a:tailEnd len="sm" w="sm" type="none"/>
          </a:ln>
        </p:spPr>
      </p:cxnSp>
      <p:sp>
        <p:nvSpPr>
          <p:cNvPr id="233" name="Google Shape;233;p27"/>
          <p:cNvSpPr/>
          <p:nvPr/>
        </p:nvSpPr>
        <p:spPr>
          <a:xfrm>
            <a:off x="561400" y="1499259"/>
            <a:ext cx="12219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234" name="Google Shape;234;p27"/>
          <p:cNvGrpSpPr/>
          <p:nvPr/>
        </p:nvGrpSpPr>
        <p:grpSpPr>
          <a:xfrm>
            <a:off x="1781765" y="1499427"/>
            <a:ext cx="207053" cy="294876"/>
            <a:chOff x="13005219" y="5982996"/>
            <a:chExt cx="1228800" cy="1750007"/>
          </a:xfrm>
        </p:grpSpPr>
        <p:sp>
          <p:nvSpPr>
            <p:cNvPr id="235" name="Google Shape;235;p27"/>
            <p:cNvSpPr/>
            <p:nvPr/>
          </p:nvSpPr>
          <p:spPr>
            <a:xfrm rot="5400000">
              <a:off x="12578092" y="6410347"/>
              <a:ext cx="1749900" cy="895200"/>
            </a:xfrm>
            <a:prstGeom prst="triangle">
              <a:avLst>
                <a:gd fmla="val 50000" name="adj"/>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36" name="Google Shape;236;p27"/>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37" name="Google Shape;237;p27"/>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238" name="Google Shape;238;p27"/>
          <p:cNvSpPr txBox="1"/>
          <p:nvPr/>
        </p:nvSpPr>
        <p:spPr>
          <a:xfrm>
            <a:off x="634088" y="1508486"/>
            <a:ext cx="11442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1" i="0" lang="en-AU" sz="800" u="none" cap="none" strike="noStrike">
                <a:solidFill>
                  <a:srgbClr val="FFFFFF"/>
                </a:solidFill>
                <a:latin typeface="Montserrat"/>
                <a:ea typeface="Montserrat"/>
                <a:cs typeface="Montserrat"/>
                <a:sym typeface="Montserrat"/>
              </a:rPr>
              <a:t>Business goals</a:t>
            </a:r>
            <a:endParaRPr b="1" i="0" sz="800" u="none" cap="none" strike="noStrike">
              <a:solidFill>
                <a:srgbClr val="FFFFFF"/>
              </a:solidFill>
              <a:latin typeface="Montserrat"/>
              <a:ea typeface="Montserrat"/>
              <a:cs typeface="Montserrat"/>
              <a:sym typeface="Montserrat"/>
            </a:endParaRPr>
          </a:p>
        </p:txBody>
      </p:sp>
      <p:sp>
        <p:nvSpPr>
          <p:cNvPr id="239" name="Google Shape;239;p27"/>
          <p:cNvSpPr/>
          <p:nvPr/>
        </p:nvSpPr>
        <p:spPr>
          <a:xfrm>
            <a:off x="561400" y="2023133"/>
            <a:ext cx="1221900" cy="2949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240" name="Google Shape;240;p27"/>
          <p:cNvGrpSpPr/>
          <p:nvPr/>
        </p:nvGrpSpPr>
        <p:grpSpPr>
          <a:xfrm>
            <a:off x="1781765" y="2023300"/>
            <a:ext cx="207053" cy="294876"/>
            <a:chOff x="13005219" y="5982996"/>
            <a:chExt cx="1228800" cy="1750007"/>
          </a:xfrm>
        </p:grpSpPr>
        <p:sp>
          <p:nvSpPr>
            <p:cNvPr id="241" name="Google Shape;241;p27"/>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42" name="Google Shape;242;p27"/>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43" name="Google Shape;243;p27"/>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244" name="Google Shape;244;p27"/>
          <p:cNvSpPr txBox="1"/>
          <p:nvPr/>
        </p:nvSpPr>
        <p:spPr>
          <a:xfrm>
            <a:off x="634088" y="2032359"/>
            <a:ext cx="11442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800"/>
              <a:buFont typeface="Arial"/>
              <a:buNone/>
            </a:pPr>
            <a:r>
              <a:rPr b="1" i="0" lang="en-AU" sz="800" u="none" cap="none" strike="noStrike">
                <a:solidFill>
                  <a:srgbClr val="FFFFFF"/>
                </a:solidFill>
                <a:latin typeface="Montserrat"/>
                <a:ea typeface="Montserrat"/>
                <a:cs typeface="Montserrat"/>
                <a:sym typeface="Montserrat"/>
              </a:rPr>
              <a:t>Program objectives</a:t>
            </a:r>
            <a:endParaRPr b="1" i="0" sz="800" u="none" cap="none" strike="noStrike">
              <a:solidFill>
                <a:srgbClr val="FFFFFF"/>
              </a:solidFill>
              <a:latin typeface="Montserrat"/>
              <a:ea typeface="Montserrat"/>
              <a:cs typeface="Montserrat"/>
              <a:sym typeface="Montserrat"/>
            </a:endParaRPr>
          </a:p>
        </p:txBody>
      </p:sp>
      <p:sp>
        <p:nvSpPr>
          <p:cNvPr id="245" name="Google Shape;245;p27"/>
          <p:cNvSpPr/>
          <p:nvPr/>
        </p:nvSpPr>
        <p:spPr>
          <a:xfrm>
            <a:off x="561400" y="2571797"/>
            <a:ext cx="12219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246" name="Google Shape;246;p27"/>
          <p:cNvGrpSpPr/>
          <p:nvPr/>
        </p:nvGrpSpPr>
        <p:grpSpPr>
          <a:xfrm>
            <a:off x="1781765" y="2571965"/>
            <a:ext cx="207053" cy="294876"/>
            <a:chOff x="13005219" y="5982996"/>
            <a:chExt cx="1228800" cy="1750007"/>
          </a:xfrm>
        </p:grpSpPr>
        <p:sp>
          <p:nvSpPr>
            <p:cNvPr id="247" name="Google Shape;247;p27"/>
            <p:cNvSpPr/>
            <p:nvPr/>
          </p:nvSpPr>
          <p:spPr>
            <a:xfrm rot="5400000">
              <a:off x="12578092" y="6410347"/>
              <a:ext cx="1749900" cy="895200"/>
            </a:xfrm>
            <a:prstGeom prst="triangle">
              <a:avLst>
                <a:gd fmla="val 50000" name="adj"/>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48" name="Google Shape;248;p27"/>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49" name="Google Shape;249;p27"/>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250" name="Google Shape;250;p27"/>
          <p:cNvSpPr txBox="1"/>
          <p:nvPr/>
        </p:nvSpPr>
        <p:spPr>
          <a:xfrm>
            <a:off x="634088" y="2581024"/>
            <a:ext cx="11442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1" i="0" lang="en-AU" sz="800" u="none" cap="none" strike="noStrike">
                <a:solidFill>
                  <a:srgbClr val="FFFFFF"/>
                </a:solidFill>
                <a:latin typeface="Montserrat"/>
                <a:ea typeface="Montserrat"/>
                <a:cs typeface="Montserrat"/>
                <a:sym typeface="Montserrat"/>
              </a:rPr>
              <a:t>Desired outcome</a:t>
            </a:r>
            <a:endParaRPr b="1" i="0" sz="800" u="none" cap="none" strike="noStrike">
              <a:solidFill>
                <a:srgbClr val="FFFFFF"/>
              </a:solidFill>
              <a:latin typeface="Montserrat"/>
              <a:ea typeface="Montserrat"/>
              <a:cs typeface="Montserrat"/>
              <a:sym typeface="Montserrat"/>
            </a:endParaRPr>
          </a:p>
        </p:txBody>
      </p:sp>
      <p:sp>
        <p:nvSpPr>
          <p:cNvPr id="251" name="Google Shape;251;p27"/>
          <p:cNvSpPr/>
          <p:nvPr/>
        </p:nvSpPr>
        <p:spPr>
          <a:xfrm>
            <a:off x="561400" y="2945022"/>
            <a:ext cx="1221900" cy="2949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252" name="Google Shape;252;p27"/>
          <p:cNvGrpSpPr/>
          <p:nvPr/>
        </p:nvGrpSpPr>
        <p:grpSpPr>
          <a:xfrm>
            <a:off x="1781765" y="2945189"/>
            <a:ext cx="207053" cy="294876"/>
            <a:chOff x="13005219" y="5982996"/>
            <a:chExt cx="1228800" cy="1750007"/>
          </a:xfrm>
        </p:grpSpPr>
        <p:sp>
          <p:nvSpPr>
            <p:cNvPr id="253" name="Google Shape;253;p27"/>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54" name="Google Shape;254;p27"/>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55" name="Google Shape;255;p27"/>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256" name="Google Shape;256;p27"/>
          <p:cNvSpPr txBox="1"/>
          <p:nvPr/>
        </p:nvSpPr>
        <p:spPr>
          <a:xfrm>
            <a:off x="634088" y="2954248"/>
            <a:ext cx="11442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400"/>
              <a:buFont typeface="Arial"/>
              <a:buNone/>
            </a:pPr>
            <a:r>
              <a:rPr b="1" i="0" lang="en-AU" sz="800" u="none" cap="none" strike="noStrike">
                <a:solidFill>
                  <a:srgbClr val="FFFFFF"/>
                </a:solidFill>
                <a:latin typeface="Montserrat"/>
                <a:ea typeface="Montserrat"/>
                <a:cs typeface="Montserrat"/>
                <a:sym typeface="Montserrat"/>
              </a:rPr>
              <a:t>Key channels</a:t>
            </a:r>
            <a:endParaRPr b="1" i="0" sz="800" u="none" cap="none" strike="noStrike">
              <a:solidFill>
                <a:srgbClr val="FFFFFF"/>
              </a:solidFill>
              <a:latin typeface="Montserrat"/>
              <a:ea typeface="Montserrat"/>
              <a:cs typeface="Montserrat"/>
              <a:sym typeface="Montserrat"/>
            </a:endParaRPr>
          </a:p>
        </p:txBody>
      </p:sp>
      <p:sp>
        <p:nvSpPr>
          <p:cNvPr id="257" name="Google Shape;257;p27"/>
          <p:cNvSpPr/>
          <p:nvPr/>
        </p:nvSpPr>
        <p:spPr>
          <a:xfrm>
            <a:off x="561400" y="3295672"/>
            <a:ext cx="12219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258" name="Google Shape;258;p27"/>
          <p:cNvGrpSpPr/>
          <p:nvPr/>
        </p:nvGrpSpPr>
        <p:grpSpPr>
          <a:xfrm>
            <a:off x="1781765" y="3295839"/>
            <a:ext cx="207053" cy="294876"/>
            <a:chOff x="13005219" y="5982996"/>
            <a:chExt cx="1228800" cy="1750007"/>
          </a:xfrm>
        </p:grpSpPr>
        <p:sp>
          <p:nvSpPr>
            <p:cNvPr id="259" name="Google Shape;259;p27"/>
            <p:cNvSpPr/>
            <p:nvPr/>
          </p:nvSpPr>
          <p:spPr>
            <a:xfrm rot="5400000">
              <a:off x="12578092" y="6410347"/>
              <a:ext cx="1749900" cy="895200"/>
            </a:xfrm>
            <a:prstGeom prst="triangle">
              <a:avLst>
                <a:gd fmla="val 50000" name="adj"/>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60" name="Google Shape;260;p27"/>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61" name="Google Shape;261;p27"/>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262" name="Google Shape;262;p27"/>
          <p:cNvSpPr txBox="1"/>
          <p:nvPr/>
        </p:nvSpPr>
        <p:spPr>
          <a:xfrm>
            <a:off x="634088" y="3304898"/>
            <a:ext cx="11442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400"/>
              <a:buFont typeface="Arial"/>
              <a:buNone/>
            </a:pPr>
            <a:r>
              <a:rPr b="1" i="0" lang="en-AU" sz="800" u="none" cap="none" strike="noStrike">
                <a:solidFill>
                  <a:srgbClr val="FFFFFF"/>
                </a:solidFill>
                <a:latin typeface="Montserrat"/>
                <a:ea typeface="Montserrat"/>
                <a:cs typeface="Montserrat"/>
                <a:sym typeface="Montserrat"/>
              </a:rPr>
              <a:t>Content pillars/</a:t>
            </a:r>
            <a:br>
              <a:rPr b="1" i="0" lang="en-AU" sz="800" u="none" cap="none" strike="noStrike">
                <a:solidFill>
                  <a:srgbClr val="FFFFFF"/>
                </a:solidFill>
                <a:latin typeface="Montserrat"/>
                <a:ea typeface="Montserrat"/>
                <a:cs typeface="Montserrat"/>
                <a:sym typeface="Montserrat"/>
              </a:rPr>
            </a:br>
            <a:r>
              <a:rPr b="1" i="0" lang="en-AU" sz="800" u="none" cap="none" strike="noStrike">
                <a:solidFill>
                  <a:srgbClr val="FFFFFF"/>
                </a:solidFill>
                <a:latin typeface="Montserrat"/>
                <a:ea typeface="Montserrat"/>
                <a:cs typeface="Montserrat"/>
                <a:sym typeface="Montserrat"/>
              </a:rPr>
              <a:t>Key messages</a:t>
            </a:r>
            <a:endParaRPr b="1" i="0" sz="800" u="none" cap="none" strike="noStrike">
              <a:solidFill>
                <a:srgbClr val="FFFFFF"/>
              </a:solidFill>
              <a:latin typeface="Montserrat"/>
              <a:ea typeface="Montserrat"/>
              <a:cs typeface="Montserrat"/>
              <a:sym typeface="Montserrat"/>
            </a:endParaRPr>
          </a:p>
        </p:txBody>
      </p:sp>
      <p:sp>
        <p:nvSpPr>
          <p:cNvPr id="263" name="Google Shape;263;p27"/>
          <p:cNvSpPr/>
          <p:nvPr/>
        </p:nvSpPr>
        <p:spPr>
          <a:xfrm>
            <a:off x="2357075" y="1508484"/>
            <a:ext cx="6168900" cy="3786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64" name="Google Shape;264;p27"/>
          <p:cNvSpPr/>
          <p:nvPr/>
        </p:nvSpPr>
        <p:spPr>
          <a:xfrm>
            <a:off x="8522418" y="1508486"/>
            <a:ext cx="52800" cy="3786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65" name="Google Shape;265;p27"/>
          <p:cNvSpPr/>
          <p:nvPr/>
        </p:nvSpPr>
        <p:spPr>
          <a:xfrm>
            <a:off x="2357075" y="1957348"/>
            <a:ext cx="6168900" cy="4185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66" name="Google Shape;266;p27"/>
          <p:cNvSpPr/>
          <p:nvPr/>
        </p:nvSpPr>
        <p:spPr>
          <a:xfrm>
            <a:off x="8522418" y="1957345"/>
            <a:ext cx="52800" cy="4185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67" name="Google Shape;267;p27"/>
          <p:cNvSpPr/>
          <p:nvPr/>
        </p:nvSpPr>
        <p:spPr>
          <a:xfrm>
            <a:off x="2357075" y="2448983"/>
            <a:ext cx="6168900" cy="4185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68" name="Google Shape;268;p27"/>
          <p:cNvSpPr/>
          <p:nvPr/>
        </p:nvSpPr>
        <p:spPr>
          <a:xfrm>
            <a:off x="8522418" y="2448975"/>
            <a:ext cx="52800" cy="4185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69" name="Google Shape;269;p27"/>
          <p:cNvSpPr/>
          <p:nvPr/>
        </p:nvSpPr>
        <p:spPr>
          <a:xfrm>
            <a:off x="2357075" y="2928859"/>
            <a:ext cx="14028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70" name="Google Shape;270;p27"/>
          <p:cNvSpPr/>
          <p:nvPr/>
        </p:nvSpPr>
        <p:spPr>
          <a:xfrm>
            <a:off x="3744351" y="2932491"/>
            <a:ext cx="48300" cy="2949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71" name="Google Shape;271;p27"/>
          <p:cNvSpPr/>
          <p:nvPr/>
        </p:nvSpPr>
        <p:spPr>
          <a:xfrm>
            <a:off x="6896736" y="2936123"/>
            <a:ext cx="48300" cy="2949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72" name="Google Shape;272;p27"/>
          <p:cNvSpPr/>
          <p:nvPr/>
        </p:nvSpPr>
        <p:spPr>
          <a:xfrm>
            <a:off x="5310835" y="3299169"/>
            <a:ext cx="483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73" name="Google Shape;273;p27"/>
          <p:cNvSpPr/>
          <p:nvPr/>
        </p:nvSpPr>
        <p:spPr>
          <a:xfrm>
            <a:off x="3750982" y="3295394"/>
            <a:ext cx="483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74" name="Google Shape;274;p27"/>
          <p:cNvSpPr/>
          <p:nvPr/>
        </p:nvSpPr>
        <p:spPr>
          <a:xfrm>
            <a:off x="6903367" y="3299026"/>
            <a:ext cx="483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cxnSp>
        <p:nvCxnSpPr>
          <p:cNvPr id="275" name="Google Shape;275;p27"/>
          <p:cNvCxnSpPr/>
          <p:nvPr/>
        </p:nvCxnSpPr>
        <p:spPr>
          <a:xfrm flipH="1" rot="10800000">
            <a:off x="1413625" y="3807825"/>
            <a:ext cx="1382400" cy="4500"/>
          </a:xfrm>
          <a:prstGeom prst="straightConnector1">
            <a:avLst/>
          </a:prstGeom>
          <a:noFill/>
          <a:ln cap="flat" cmpd="sng" w="19050">
            <a:solidFill>
              <a:srgbClr val="1C334F"/>
            </a:solidFill>
            <a:prstDash val="solid"/>
            <a:round/>
            <a:headEnd len="sm" w="sm" type="none"/>
            <a:tailEnd len="sm" w="sm" type="none"/>
          </a:ln>
        </p:spPr>
      </p:cxnSp>
      <p:sp>
        <p:nvSpPr>
          <p:cNvPr id="276" name="Google Shape;276;p27"/>
          <p:cNvSpPr/>
          <p:nvPr/>
        </p:nvSpPr>
        <p:spPr>
          <a:xfrm>
            <a:off x="3960332" y="3666376"/>
            <a:ext cx="13662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77" name="Google Shape;277;p27"/>
          <p:cNvSpPr/>
          <p:nvPr/>
        </p:nvSpPr>
        <p:spPr>
          <a:xfrm>
            <a:off x="5552864" y="3666233"/>
            <a:ext cx="13662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78" name="Google Shape;278;p27"/>
          <p:cNvSpPr/>
          <p:nvPr/>
        </p:nvSpPr>
        <p:spPr>
          <a:xfrm>
            <a:off x="2363884" y="3662610"/>
            <a:ext cx="14028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79" name="Google Shape;279;p27"/>
          <p:cNvSpPr/>
          <p:nvPr/>
        </p:nvSpPr>
        <p:spPr>
          <a:xfrm>
            <a:off x="561400" y="3666512"/>
            <a:ext cx="12219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280" name="Google Shape;280;p27"/>
          <p:cNvGrpSpPr/>
          <p:nvPr/>
        </p:nvGrpSpPr>
        <p:grpSpPr>
          <a:xfrm>
            <a:off x="1781765" y="3666679"/>
            <a:ext cx="207053" cy="294876"/>
            <a:chOff x="13005219" y="5982996"/>
            <a:chExt cx="1228800" cy="1750007"/>
          </a:xfrm>
        </p:grpSpPr>
        <p:sp>
          <p:nvSpPr>
            <p:cNvPr id="281" name="Google Shape;281;p27"/>
            <p:cNvSpPr/>
            <p:nvPr/>
          </p:nvSpPr>
          <p:spPr>
            <a:xfrm rot="5400000">
              <a:off x="12578092" y="6410347"/>
              <a:ext cx="1749900" cy="895200"/>
            </a:xfrm>
            <a:prstGeom prst="triangle">
              <a:avLst>
                <a:gd fmla="val 50000" name="adj"/>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82" name="Google Shape;282;p27"/>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83" name="Google Shape;283;p27"/>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284" name="Google Shape;284;p27"/>
          <p:cNvSpPr txBox="1"/>
          <p:nvPr/>
        </p:nvSpPr>
        <p:spPr>
          <a:xfrm>
            <a:off x="634088" y="3675738"/>
            <a:ext cx="11442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400"/>
              <a:buFont typeface="Arial"/>
              <a:buNone/>
            </a:pPr>
            <a:r>
              <a:rPr b="1" i="0" lang="en-AU" sz="800" u="none" cap="none" strike="noStrike">
                <a:solidFill>
                  <a:srgbClr val="FFFFFF"/>
                </a:solidFill>
                <a:latin typeface="Montserrat"/>
                <a:ea typeface="Montserrat"/>
                <a:cs typeface="Montserrat"/>
                <a:sym typeface="Montserrat"/>
              </a:rPr>
              <a:t>Audience/Persona</a:t>
            </a:r>
            <a:endParaRPr b="1" i="0" sz="800" u="none" cap="none" strike="noStrike">
              <a:solidFill>
                <a:srgbClr val="FFFFFF"/>
              </a:solidFill>
              <a:latin typeface="Montserrat"/>
              <a:ea typeface="Montserrat"/>
              <a:cs typeface="Montserrat"/>
              <a:sym typeface="Montserrat"/>
            </a:endParaRPr>
          </a:p>
        </p:txBody>
      </p:sp>
      <p:sp>
        <p:nvSpPr>
          <p:cNvPr id="285" name="Google Shape;285;p27"/>
          <p:cNvSpPr/>
          <p:nvPr/>
        </p:nvSpPr>
        <p:spPr>
          <a:xfrm>
            <a:off x="5310835" y="3670008"/>
            <a:ext cx="483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86" name="Google Shape;286;p27"/>
          <p:cNvSpPr/>
          <p:nvPr/>
        </p:nvSpPr>
        <p:spPr>
          <a:xfrm>
            <a:off x="3750982" y="3666233"/>
            <a:ext cx="483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87" name="Google Shape;287;p27"/>
          <p:cNvSpPr/>
          <p:nvPr/>
        </p:nvSpPr>
        <p:spPr>
          <a:xfrm>
            <a:off x="6903367" y="3669865"/>
            <a:ext cx="483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88" name="Google Shape;288;p27"/>
          <p:cNvSpPr/>
          <p:nvPr/>
        </p:nvSpPr>
        <p:spPr>
          <a:xfrm>
            <a:off x="7152177" y="3297891"/>
            <a:ext cx="13959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89" name="Google Shape;289;p27"/>
          <p:cNvSpPr/>
          <p:nvPr/>
        </p:nvSpPr>
        <p:spPr>
          <a:xfrm>
            <a:off x="7145400" y="2934984"/>
            <a:ext cx="13959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90" name="Google Shape;290;p27"/>
          <p:cNvSpPr/>
          <p:nvPr/>
        </p:nvSpPr>
        <p:spPr>
          <a:xfrm>
            <a:off x="8525896" y="2938623"/>
            <a:ext cx="48300" cy="2949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91" name="Google Shape;291;p27"/>
          <p:cNvSpPr/>
          <p:nvPr/>
        </p:nvSpPr>
        <p:spPr>
          <a:xfrm>
            <a:off x="8532528" y="3301526"/>
            <a:ext cx="483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92" name="Google Shape;292;p27"/>
          <p:cNvSpPr/>
          <p:nvPr/>
        </p:nvSpPr>
        <p:spPr>
          <a:xfrm>
            <a:off x="7152177" y="3668733"/>
            <a:ext cx="1395900" cy="294900"/>
          </a:xfrm>
          <a:prstGeom prst="rect">
            <a:avLst/>
          </a:prstGeom>
          <a:solidFill>
            <a:srgbClr val="FFFFF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93" name="Google Shape;293;p27"/>
          <p:cNvSpPr/>
          <p:nvPr/>
        </p:nvSpPr>
        <p:spPr>
          <a:xfrm>
            <a:off x="8532528" y="3672365"/>
            <a:ext cx="483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94" name="Google Shape;294;p27"/>
          <p:cNvSpPr txBox="1"/>
          <p:nvPr/>
        </p:nvSpPr>
        <p:spPr>
          <a:xfrm>
            <a:off x="2402718" y="4081933"/>
            <a:ext cx="489000" cy="229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400"/>
              <a:buFont typeface="Arial"/>
              <a:buNone/>
            </a:pPr>
            <a:r>
              <a:rPr b="1" i="0" lang="en-AU" sz="800" u="none" cap="none" strike="noStrike">
                <a:solidFill>
                  <a:srgbClr val="FFFFFF"/>
                </a:solidFill>
                <a:latin typeface="Montserrat"/>
                <a:ea typeface="Montserrat"/>
                <a:cs typeface="Montserrat"/>
                <a:sym typeface="Montserrat"/>
              </a:rPr>
              <a:t>Targets</a:t>
            </a:r>
            <a:endParaRPr b="1" i="0" sz="800" u="none" cap="none" strike="noStrike">
              <a:solidFill>
                <a:srgbClr val="FFFFFF"/>
              </a:solidFill>
              <a:latin typeface="Montserrat"/>
              <a:ea typeface="Montserrat"/>
              <a:cs typeface="Montserrat"/>
              <a:sym typeface="Montserrat"/>
            </a:endParaRPr>
          </a:p>
        </p:txBody>
      </p:sp>
      <p:sp>
        <p:nvSpPr>
          <p:cNvPr id="295" name="Google Shape;295;p27"/>
          <p:cNvSpPr/>
          <p:nvPr/>
        </p:nvSpPr>
        <p:spPr>
          <a:xfrm>
            <a:off x="5546225" y="4111034"/>
            <a:ext cx="3034500" cy="200400"/>
          </a:xfrm>
          <a:prstGeom prst="rect">
            <a:avLst/>
          </a:prstGeom>
          <a:solidFill>
            <a:srgbClr val="E03938"/>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296" name="Google Shape;296;p27"/>
          <p:cNvSpPr txBox="1"/>
          <p:nvPr/>
        </p:nvSpPr>
        <p:spPr>
          <a:xfrm>
            <a:off x="5631805" y="4094188"/>
            <a:ext cx="1652100" cy="229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400"/>
              <a:buFont typeface="Arial"/>
              <a:buNone/>
            </a:pPr>
            <a:r>
              <a:rPr b="1" i="0" lang="en-AU" sz="800" u="none" cap="none" strike="noStrike">
                <a:solidFill>
                  <a:srgbClr val="FFFFFF"/>
                </a:solidFill>
                <a:latin typeface="Montserrat"/>
                <a:ea typeface="Montserrat"/>
                <a:cs typeface="Montserrat"/>
                <a:sym typeface="Montserrat"/>
              </a:rPr>
              <a:t>Key deliverables</a:t>
            </a:r>
            <a:endParaRPr b="1" i="0" sz="800" u="none" cap="none" strike="noStrike">
              <a:solidFill>
                <a:srgbClr val="FFFFFF"/>
              </a:solidFill>
              <a:latin typeface="Montserrat"/>
              <a:ea typeface="Montserrat"/>
              <a:cs typeface="Montserrat"/>
              <a:sym typeface="Montserra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6">
  <p:cSld name="BLANK_1_1_6">
    <p:bg>
      <p:bgPr>
        <a:solidFill>
          <a:srgbClr val="F4F4F4"/>
        </a:solidFill>
      </p:bgPr>
    </p:bg>
    <p:spTree>
      <p:nvGrpSpPr>
        <p:cNvPr id="297" name="Shape 297"/>
        <p:cNvGrpSpPr/>
        <p:nvPr/>
      </p:nvGrpSpPr>
      <p:grpSpPr>
        <a:xfrm>
          <a:off x="0" y="0"/>
          <a:ext cx="0" cy="0"/>
          <a:chOff x="0" y="0"/>
          <a:chExt cx="0" cy="0"/>
        </a:xfrm>
      </p:grpSpPr>
      <p:pic>
        <p:nvPicPr>
          <p:cNvPr id="298" name="Google Shape;298;p28"/>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299" name="Google Shape;299;p28"/>
          <p:cNvSpPr txBox="1"/>
          <p:nvPr>
            <p:ph type="title"/>
          </p:nvPr>
        </p:nvSpPr>
        <p:spPr>
          <a:xfrm>
            <a:off x="160748" y="76327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0" name="Google Shape;300;p28"/>
          <p:cNvSpPr txBox="1"/>
          <p:nvPr>
            <p:ph idx="1" type="subTitle"/>
          </p:nvPr>
        </p:nvSpPr>
        <p:spPr>
          <a:xfrm>
            <a:off x="186479" y="1403077"/>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301" name="Google Shape;301;p28"/>
          <p:cNvSpPr txBox="1"/>
          <p:nvPr>
            <p:ph idx="2" type="body"/>
          </p:nvPr>
        </p:nvSpPr>
        <p:spPr>
          <a:xfrm>
            <a:off x="289198" y="2069325"/>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pic>
        <p:nvPicPr>
          <p:cNvPr id="302" name="Google Shape;302;p28"/>
          <p:cNvPicPr preferRelativeResize="0"/>
          <p:nvPr/>
        </p:nvPicPr>
        <p:blipFill rotWithShape="1">
          <a:blip r:embed="rId3">
            <a:alphaModFix/>
          </a:blip>
          <a:srcRect b="0" l="0" r="0" t="0"/>
          <a:stretch/>
        </p:blipFill>
        <p:spPr>
          <a:xfrm>
            <a:off x="2503671" y="-1"/>
            <a:ext cx="6432036" cy="514349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5">
  <p:cSld name="BLANK_1_1_5">
    <p:bg>
      <p:bgPr>
        <a:solidFill>
          <a:srgbClr val="F4F4F4"/>
        </a:solidFill>
      </p:bgPr>
    </p:bg>
    <p:spTree>
      <p:nvGrpSpPr>
        <p:cNvPr id="303" name="Shape 303"/>
        <p:cNvGrpSpPr/>
        <p:nvPr/>
      </p:nvGrpSpPr>
      <p:grpSpPr>
        <a:xfrm>
          <a:off x="0" y="0"/>
          <a:ext cx="0" cy="0"/>
          <a:chOff x="0" y="0"/>
          <a:chExt cx="0" cy="0"/>
        </a:xfrm>
      </p:grpSpPr>
      <p:pic>
        <p:nvPicPr>
          <p:cNvPr id="304" name="Google Shape;304;p29"/>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305" name="Google Shape;305;p29"/>
          <p:cNvSpPr txBox="1"/>
          <p:nvPr>
            <p:ph type="title"/>
          </p:nvPr>
        </p:nvSpPr>
        <p:spPr>
          <a:xfrm>
            <a:off x="270473" y="62162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6" name="Google Shape;306;p29"/>
          <p:cNvSpPr txBox="1"/>
          <p:nvPr>
            <p:ph idx="1" type="subTitle"/>
          </p:nvPr>
        </p:nvSpPr>
        <p:spPr>
          <a:xfrm>
            <a:off x="296204" y="1261427"/>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307" name="Google Shape;307;p29"/>
          <p:cNvSpPr txBox="1"/>
          <p:nvPr>
            <p:ph idx="2" type="body"/>
          </p:nvPr>
        </p:nvSpPr>
        <p:spPr>
          <a:xfrm>
            <a:off x="398923" y="1927675"/>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pic>
        <p:nvPicPr>
          <p:cNvPr id="308" name="Google Shape;308;p29"/>
          <p:cNvPicPr preferRelativeResize="0"/>
          <p:nvPr/>
        </p:nvPicPr>
        <p:blipFill rotWithShape="1">
          <a:blip r:embed="rId3">
            <a:alphaModFix/>
          </a:blip>
          <a:srcRect b="0" l="0" r="0" t="0"/>
          <a:stretch/>
        </p:blipFill>
        <p:spPr>
          <a:xfrm>
            <a:off x="3509280" y="1163421"/>
            <a:ext cx="4648486" cy="281665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5 1">
  <p:cSld name="BLANK_1_1_5_1">
    <p:bg>
      <p:bgPr>
        <a:solidFill>
          <a:srgbClr val="F4F4F4"/>
        </a:solidFill>
      </p:bgPr>
    </p:bg>
    <p:spTree>
      <p:nvGrpSpPr>
        <p:cNvPr id="309" name="Shape 309"/>
        <p:cNvGrpSpPr/>
        <p:nvPr/>
      </p:nvGrpSpPr>
      <p:grpSpPr>
        <a:xfrm>
          <a:off x="0" y="0"/>
          <a:ext cx="0" cy="0"/>
          <a:chOff x="0" y="0"/>
          <a:chExt cx="0" cy="0"/>
        </a:xfrm>
      </p:grpSpPr>
      <p:pic>
        <p:nvPicPr>
          <p:cNvPr id="310" name="Google Shape;310;p30"/>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311" name="Google Shape;311;p30"/>
          <p:cNvSpPr txBox="1"/>
          <p:nvPr>
            <p:ph type="title"/>
          </p:nvPr>
        </p:nvSpPr>
        <p:spPr>
          <a:xfrm>
            <a:off x="270473" y="62162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2" name="Google Shape;312;p30"/>
          <p:cNvSpPr txBox="1"/>
          <p:nvPr>
            <p:ph idx="1" type="subTitle"/>
          </p:nvPr>
        </p:nvSpPr>
        <p:spPr>
          <a:xfrm>
            <a:off x="296204" y="1261427"/>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313" name="Google Shape;313;p30"/>
          <p:cNvSpPr txBox="1"/>
          <p:nvPr>
            <p:ph idx="2" type="body"/>
          </p:nvPr>
        </p:nvSpPr>
        <p:spPr>
          <a:xfrm>
            <a:off x="398923" y="1927675"/>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pic>
        <p:nvPicPr>
          <p:cNvPr id="314" name="Google Shape;314;p30"/>
          <p:cNvPicPr preferRelativeResize="0"/>
          <p:nvPr/>
        </p:nvPicPr>
        <p:blipFill rotWithShape="1">
          <a:blip r:embed="rId3">
            <a:alphaModFix/>
          </a:blip>
          <a:srcRect b="0" l="0" r="0" t="0"/>
          <a:stretch/>
        </p:blipFill>
        <p:spPr>
          <a:xfrm>
            <a:off x="4436246" y="1126809"/>
            <a:ext cx="3937623" cy="2839650"/>
          </a:xfrm>
          <a:prstGeom prst="rect">
            <a:avLst/>
          </a:prstGeom>
          <a:noFill/>
          <a:ln>
            <a:noFill/>
          </a:ln>
        </p:spPr>
      </p:pic>
      <p:pic>
        <p:nvPicPr>
          <p:cNvPr id="315" name="Google Shape;315;p30"/>
          <p:cNvPicPr preferRelativeResize="0"/>
          <p:nvPr/>
        </p:nvPicPr>
        <p:blipFill rotWithShape="1">
          <a:blip r:embed="rId4">
            <a:alphaModFix/>
          </a:blip>
          <a:srcRect b="0" l="0" r="0" t="0"/>
          <a:stretch/>
        </p:blipFill>
        <p:spPr>
          <a:xfrm>
            <a:off x="3534539" y="1864099"/>
            <a:ext cx="1626930" cy="217683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4">
  <p:cSld name="BLANK_1_1_4">
    <p:bg>
      <p:bgPr>
        <a:solidFill>
          <a:srgbClr val="F4F4F4"/>
        </a:solidFill>
      </p:bgPr>
    </p:bg>
    <p:spTree>
      <p:nvGrpSpPr>
        <p:cNvPr id="316" name="Shape 316"/>
        <p:cNvGrpSpPr/>
        <p:nvPr/>
      </p:nvGrpSpPr>
      <p:grpSpPr>
        <a:xfrm>
          <a:off x="0" y="0"/>
          <a:ext cx="0" cy="0"/>
          <a:chOff x="0" y="0"/>
          <a:chExt cx="0" cy="0"/>
        </a:xfrm>
      </p:grpSpPr>
      <p:pic>
        <p:nvPicPr>
          <p:cNvPr id="317" name="Google Shape;317;p31"/>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318" name="Google Shape;318;p31"/>
          <p:cNvSpPr txBox="1"/>
          <p:nvPr>
            <p:ph type="title"/>
          </p:nvPr>
        </p:nvSpPr>
        <p:spPr>
          <a:xfrm>
            <a:off x="690450" y="1538375"/>
            <a:ext cx="2521200" cy="128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9" name="Google Shape;319;p31"/>
          <p:cNvSpPr txBox="1"/>
          <p:nvPr>
            <p:ph idx="1" type="subTitle"/>
          </p:nvPr>
        </p:nvSpPr>
        <p:spPr>
          <a:xfrm>
            <a:off x="4639604" y="1261427"/>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320" name="Google Shape;320;p31"/>
          <p:cNvSpPr txBox="1"/>
          <p:nvPr>
            <p:ph idx="2" type="body"/>
          </p:nvPr>
        </p:nvSpPr>
        <p:spPr>
          <a:xfrm>
            <a:off x="4742323" y="1927675"/>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321" name="Google Shape;321;p31"/>
          <p:cNvSpPr/>
          <p:nvPr/>
        </p:nvSpPr>
        <p:spPr>
          <a:xfrm>
            <a:off x="4822372" y="0"/>
            <a:ext cx="4321500" cy="5143500"/>
          </a:xfrm>
          <a:prstGeom prst="rect">
            <a:avLst/>
          </a:prstGeom>
          <a:solidFill>
            <a:srgbClr val="1C334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pic>
        <p:nvPicPr>
          <p:cNvPr id="322" name="Google Shape;322;p31"/>
          <p:cNvPicPr preferRelativeResize="0"/>
          <p:nvPr/>
        </p:nvPicPr>
        <p:blipFill rotWithShape="1">
          <a:blip r:embed="rId3">
            <a:alphaModFix/>
          </a:blip>
          <a:srcRect b="0" l="0" r="0" t="0"/>
          <a:stretch/>
        </p:blipFill>
        <p:spPr>
          <a:xfrm>
            <a:off x="3295553" y="613931"/>
            <a:ext cx="3081061" cy="4122467"/>
          </a:xfrm>
          <a:prstGeom prst="rect">
            <a:avLst/>
          </a:prstGeom>
          <a:noFill/>
          <a:ln>
            <a:noFill/>
          </a:ln>
        </p:spPr>
      </p:pic>
      <p:pic>
        <p:nvPicPr>
          <p:cNvPr id="323" name="Google Shape;323;p31"/>
          <p:cNvPicPr preferRelativeResize="0"/>
          <p:nvPr/>
        </p:nvPicPr>
        <p:blipFill rotWithShape="1">
          <a:blip r:embed="rId4">
            <a:alphaModFix/>
          </a:blip>
          <a:srcRect b="0" l="0" r="0" t="0"/>
          <a:stretch/>
        </p:blipFill>
        <p:spPr>
          <a:xfrm>
            <a:off x="8098075" y="4646687"/>
            <a:ext cx="908575" cy="444301"/>
          </a:xfrm>
          <a:prstGeom prst="rect">
            <a:avLst/>
          </a:prstGeom>
          <a:noFill/>
          <a:ln>
            <a:noFill/>
          </a:ln>
        </p:spPr>
      </p:pic>
      <p:sp>
        <p:nvSpPr>
          <p:cNvPr id="324" name="Google Shape;324;p31"/>
          <p:cNvSpPr txBox="1"/>
          <p:nvPr>
            <p:ph idx="3" type="subTitle"/>
          </p:nvPr>
        </p:nvSpPr>
        <p:spPr>
          <a:xfrm>
            <a:off x="6520179" y="1186589"/>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FFFFFF"/>
              </a:buClr>
              <a:buSzPts val="1400"/>
              <a:buFont typeface="Montserrat Medium"/>
              <a:buNone/>
              <a:defRPr sz="1400">
                <a:solidFill>
                  <a:srgbClr val="FFFFF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325" name="Google Shape;325;p31"/>
          <p:cNvSpPr txBox="1"/>
          <p:nvPr>
            <p:ph idx="4" type="body"/>
          </p:nvPr>
        </p:nvSpPr>
        <p:spPr>
          <a:xfrm>
            <a:off x="6622898" y="1852838"/>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FFFFFF"/>
              </a:buClr>
              <a:buSzPts val="1000"/>
              <a:buFont typeface="Montserrat"/>
              <a:buChar char="■"/>
              <a:defRPr sz="1000">
                <a:solidFill>
                  <a:srgbClr val="FFFFFF"/>
                </a:solidFill>
                <a:latin typeface="Montserrat"/>
                <a:ea typeface="Montserrat"/>
                <a:cs typeface="Montserrat"/>
                <a:sym typeface="Montserrat"/>
              </a:defRPr>
            </a:lvl9pPr>
          </a:lstStyle>
          <a:p/>
        </p:txBody>
      </p:sp>
      <p:sp>
        <p:nvSpPr>
          <p:cNvPr id="326" name="Google Shape;326;p31"/>
          <p:cNvSpPr txBox="1"/>
          <p:nvPr>
            <p:ph idx="5" type="body"/>
          </p:nvPr>
        </p:nvSpPr>
        <p:spPr>
          <a:xfrm>
            <a:off x="806873" y="3073975"/>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4 1">
  <p:cSld name="BLANK_1_1_4_1">
    <p:bg>
      <p:bgPr>
        <a:solidFill>
          <a:srgbClr val="F4F4F4"/>
        </a:solidFill>
      </p:bgPr>
    </p:bg>
    <p:spTree>
      <p:nvGrpSpPr>
        <p:cNvPr id="327" name="Shape 327"/>
        <p:cNvGrpSpPr/>
        <p:nvPr/>
      </p:nvGrpSpPr>
      <p:grpSpPr>
        <a:xfrm>
          <a:off x="0" y="0"/>
          <a:ext cx="0" cy="0"/>
          <a:chOff x="0" y="0"/>
          <a:chExt cx="0" cy="0"/>
        </a:xfrm>
      </p:grpSpPr>
      <p:pic>
        <p:nvPicPr>
          <p:cNvPr id="328" name="Google Shape;328;p32"/>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329" name="Google Shape;329;p32"/>
          <p:cNvSpPr txBox="1"/>
          <p:nvPr>
            <p:ph type="title"/>
          </p:nvPr>
        </p:nvSpPr>
        <p:spPr>
          <a:xfrm>
            <a:off x="690450" y="1538375"/>
            <a:ext cx="2521200" cy="128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0" name="Google Shape;330;p32"/>
          <p:cNvSpPr txBox="1"/>
          <p:nvPr>
            <p:ph idx="1" type="body"/>
          </p:nvPr>
        </p:nvSpPr>
        <p:spPr>
          <a:xfrm>
            <a:off x="4742323" y="1927675"/>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331" name="Google Shape;331;p32"/>
          <p:cNvSpPr/>
          <p:nvPr/>
        </p:nvSpPr>
        <p:spPr>
          <a:xfrm>
            <a:off x="4822372" y="0"/>
            <a:ext cx="4321500" cy="5143500"/>
          </a:xfrm>
          <a:prstGeom prst="rect">
            <a:avLst/>
          </a:prstGeom>
          <a:solidFill>
            <a:srgbClr val="1C334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pic>
        <p:nvPicPr>
          <p:cNvPr id="332" name="Google Shape;332;p32"/>
          <p:cNvPicPr preferRelativeResize="0"/>
          <p:nvPr/>
        </p:nvPicPr>
        <p:blipFill rotWithShape="1">
          <a:blip r:embed="rId3">
            <a:alphaModFix/>
          </a:blip>
          <a:srcRect b="0" l="0" r="0" t="0"/>
          <a:stretch/>
        </p:blipFill>
        <p:spPr>
          <a:xfrm>
            <a:off x="8098075" y="4646687"/>
            <a:ext cx="908575" cy="444301"/>
          </a:xfrm>
          <a:prstGeom prst="rect">
            <a:avLst/>
          </a:prstGeom>
          <a:noFill/>
          <a:ln>
            <a:noFill/>
          </a:ln>
        </p:spPr>
      </p:pic>
      <p:sp>
        <p:nvSpPr>
          <p:cNvPr id="333" name="Google Shape;333;p32"/>
          <p:cNvSpPr txBox="1"/>
          <p:nvPr>
            <p:ph idx="2" type="subTitle"/>
          </p:nvPr>
        </p:nvSpPr>
        <p:spPr>
          <a:xfrm>
            <a:off x="6520179" y="1186589"/>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FFFFFF"/>
              </a:buClr>
              <a:buSzPts val="1400"/>
              <a:buFont typeface="Montserrat Medium"/>
              <a:buNone/>
              <a:defRPr sz="1400">
                <a:solidFill>
                  <a:srgbClr val="FFFFF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334" name="Google Shape;334;p32"/>
          <p:cNvSpPr txBox="1"/>
          <p:nvPr>
            <p:ph idx="3" type="body"/>
          </p:nvPr>
        </p:nvSpPr>
        <p:spPr>
          <a:xfrm>
            <a:off x="6622898" y="1852838"/>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FFFFFF"/>
              </a:buClr>
              <a:buSzPts val="1000"/>
              <a:buFont typeface="Montserrat"/>
              <a:buChar char="○"/>
              <a:defRPr sz="1000">
                <a:solidFill>
                  <a:srgbClr val="FFFFF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FFFFFF"/>
              </a:buClr>
              <a:buSzPts val="1000"/>
              <a:buFont typeface="Montserrat"/>
              <a:buChar char="■"/>
              <a:defRPr sz="1000">
                <a:solidFill>
                  <a:srgbClr val="FFFFFF"/>
                </a:solidFill>
                <a:latin typeface="Montserrat"/>
                <a:ea typeface="Montserrat"/>
                <a:cs typeface="Montserrat"/>
                <a:sym typeface="Montserrat"/>
              </a:defRPr>
            </a:lvl9pPr>
          </a:lstStyle>
          <a:p/>
        </p:txBody>
      </p:sp>
      <p:sp>
        <p:nvSpPr>
          <p:cNvPr id="335" name="Google Shape;335;p32"/>
          <p:cNvSpPr txBox="1"/>
          <p:nvPr>
            <p:ph idx="4" type="body"/>
          </p:nvPr>
        </p:nvSpPr>
        <p:spPr>
          <a:xfrm>
            <a:off x="806873" y="3073975"/>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pic>
        <p:nvPicPr>
          <p:cNvPr id="336" name="Google Shape;336;p32"/>
          <p:cNvPicPr preferRelativeResize="0"/>
          <p:nvPr/>
        </p:nvPicPr>
        <p:blipFill rotWithShape="1">
          <a:blip r:embed="rId4">
            <a:alphaModFix/>
          </a:blip>
          <a:srcRect b="0" l="0" r="0" t="0"/>
          <a:stretch/>
        </p:blipFill>
        <p:spPr>
          <a:xfrm>
            <a:off x="3919843" y="793262"/>
            <a:ext cx="2819053" cy="3771901"/>
          </a:xfrm>
          <a:prstGeom prst="rect">
            <a:avLst/>
          </a:prstGeom>
          <a:noFill/>
          <a:ln>
            <a:noFill/>
          </a:ln>
        </p:spPr>
      </p:pic>
      <p:pic>
        <p:nvPicPr>
          <p:cNvPr id="337" name="Google Shape;337;p32"/>
          <p:cNvPicPr preferRelativeResize="0"/>
          <p:nvPr/>
        </p:nvPicPr>
        <p:blipFill rotWithShape="1">
          <a:blip r:embed="rId5">
            <a:alphaModFix/>
          </a:blip>
          <a:srcRect b="0" l="0" r="0" t="0"/>
          <a:stretch/>
        </p:blipFill>
        <p:spPr>
          <a:xfrm>
            <a:off x="3121564" y="2364887"/>
            <a:ext cx="1439287" cy="242887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3">
  <p:cSld name="BLANK_1_1_3">
    <p:bg>
      <p:bgPr>
        <a:solidFill>
          <a:srgbClr val="F4F4F4"/>
        </a:solidFill>
      </p:bgPr>
    </p:bg>
    <p:spTree>
      <p:nvGrpSpPr>
        <p:cNvPr id="338" name="Shape 338"/>
        <p:cNvGrpSpPr/>
        <p:nvPr/>
      </p:nvGrpSpPr>
      <p:grpSpPr>
        <a:xfrm>
          <a:off x="0" y="0"/>
          <a:ext cx="0" cy="0"/>
          <a:chOff x="0" y="0"/>
          <a:chExt cx="0" cy="0"/>
        </a:xfrm>
      </p:grpSpPr>
      <p:pic>
        <p:nvPicPr>
          <p:cNvPr id="339" name="Google Shape;339;p33"/>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340" name="Google Shape;340;p33"/>
          <p:cNvSpPr txBox="1"/>
          <p:nvPr>
            <p:ph type="title"/>
          </p:nvPr>
        </p:nvSpPr>
        <p:spPr>
          <a:xfrm>
            <a:off x="4613873" y="62162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1" name="Google Shape;341;p33"/>
          <p:cNvSpPr txBox="1"/>
          <p:nvPr>
            <p:ph idx="1" type="subTitle"/>
          </p:nvPr>
        </p:nvSpPr>
        <p:spPr>
          <a:xfrm>
            <a:off x="4639604" y="1261427"/>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342" name="Google Shape;342;p33"/>
          <p:cNvSpPr txBox="1"/>
          <p:nvPr>
            <p:ph idx="2" type="body"/>
          </p:nvPr>
        </p:nvSpPr>
        <p:spPr>
          <a:xfrm>
            <a:off x="4742323" y="1927675"/>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343" name="Google Shape;343;p33"/>
          <p:cNvSpPr/>
          <p:nvPr/>
        </p:nvSpPr>
        <p:spPr>
          <a:xfrm>
            <a:off x="0" y="0"/>
            <a:ext cx="1996800" cy="5143500"/>
          </a:xfrm>
          <a:prstGeom prst="rect">
            <a:avLst/>
          </a:prstGeom>
          <a:solidFill>
            <a:srgbClr val="1C334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Calibri"/>
              <a:ea typeface="Calibri"/>
              <a:cs typeface="Calibri"/>
              <a:sym typeface="Calibri"/>
            </a:endParaRPr>
          </a:p>
        </p:txBody>
      </p:sp>
      <p:pic>
        <p:nvPicPr>
          <p:cNvPr id="344" name="Google Shape;344;p33"/>
          <p:cNvPicPr preferRelativeResize="0"/>
          <p:nvPr/>
        </p:nvPicPr>
        <p:blipFill rotWithShape="1">
          <a:blip r:embed="rId3">
            <a:alphaModFix/>
          </a:blip>
          <a:srcRect b="0" l="0" r="0" t="0"/>
          <a:stretch/>
        </p:blipFill>
        <p:spPr>
          <a:xfrm>
            <a:off x="0" y="865994"/>
            <a:ext cx="3921477" cy="3491820"/>
          </a:xfrm>
          <a:prstGeom prst="rect">
            <a:avLst/>
          </a:prstGeom>
          <a:noFill/>
          <a:ln>
            <a:noFill/>
          </a:ln>
        </p:spPr>
      </p:pic>
      <p:sp>
        <p:nvSpPr>
          <p:cNvPr id="345" name="Google Shape;345;p33"/>
          <p:cNvSpPr/>
          <p:nvPr/>
        </p:nvSpPr>
        <p:spPr>
          <a:xfrm>
            <a:off x="5719225" y="908850"/>
            <a:ext cx="2659200" cy="947700"/>
          </a:xfrm>
          <a:prstGeom prst="rect">
            <a:avLst/>
          </a:prstGeom>
          <a:solidFill>
            <a:srgbClr val="FFFFF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346" name="Google Shape;346;p33"/>
          <p:cNvSpPr/>
          <p:nvPr/>
        </p:nvSpPr>
        <p:spPr>
          <a:xfrm>
            <a:off x="4771466" y="908856"/>
            <a:ext cx="947700" cy="947700"/>
          </a:xfrm>
          <a:prstGeom prst="rect">
            <a:avLst/>
          </a:prstGeom>
          <a:solidFill>
            <a:srgbClr val="1C334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347" name="Google Shape;347;p33"/>
          <p:cNvSpPr/>
          <p:nvPr/>
        </p:nvSpPr>
        <p:spPr>
          <a:xfrm>
            <a:off x="5719225" y="1928062"/>
            <a:ext cx="2659200" cy="947700"/>
          </a:xfrm>
          <a:prstGeom prst="rect">
            <a:avLst/>
          </a:prstGeom>
          <a:solidFill>
            <a:srgbClr val="FFFFF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348" name="Google Shape;348;p33"/>
          <p:cNvSpPr/>
          <p:nvPr/>
        </p:nvSpPr>
        <p:spPr>
          <a:xfrm>
            <a:off x="4771466" y="1928063"/>
            <a:ext cx="947700" cy="947700"/>
          </a:xfrm>
          <a:prstGeom prst="rect">
            <a:avLst/>
          </a:prstGeom>
          <a:solidFill>
            <a:srgbClr val="1C334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349" name="Google Shape;349;p33"/>
          <p:cNvSpPr/>
          <p:nvPr/>
        </p:nvSpPr>
        <p:spPr>
          <a:xfrm>
            <a:off x="5719225" y="2947274"/>
            <a:ext cx="2659200" cy="947700"/>
          </a:xfrm>
          <a:prstGeom prst="rect">
            <a:avLst/>
          </a:prstGeom>
          <a:solidFill>
            <a:srgbClr val="FFFFF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350" name="Google Shape;350;p33"/>
          <p:cNvSpPr/>
          <p:nvPr/>
        </p:nvSpPr>
        <p:spPr>
          <a:xfrm>
            <a:off x="4771466" y="2947269"/>
            <a:ext cx="947700" cy="947700"/>
          </a:xfrm>
          <a:prstGeom prst="rect">
            <a:avLst/>
          </a:prstGeom>
          <a:solidFill>
            <a:srgbClr val="1C334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2">
  <p:cSld name="BLANK_1_1_2">
    <p:bg>
      <p:bgPr>
        <a:solidFill>
          <a:srgbClr val="F4F4F4"/>
        </a:solidFill>
      </p:bgPr>
    </p:bg>
    <p:spTree>
      <p:nvGrpSpPr>
        <p:cNvPr id="351" name="Shape 351"/>
        <p:cNvGrpSpPr/>
        <p:nvPr/>
      </p:nvGrpSpPr>
      <p:grpSpPr>
        <a:xfrm>
          <a:off x="0" y="0"/>
          <a:ext cx="0" cy="0"/>
          <a:chOff x="0" y="0"/>
          <a:chExt cx="0" cy="0"/>
        </a:xfrm>
      </p:grpSpPr>
      <p:pic>
        <p:nvPicPr>
          <p:cNvPr id="352" name="Google Shape;352;p34"/>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353" name="Google Shape;353;p34"/>
          <p:cNvSpPr txBox="1"/>
          <p:nvPr>
            <p:ph type="title"/>
          </p:nvPr>
        </p:nvSpPr>
        <p:spPr>
          <a:xfrm>
            <a:off x="858699" y="621600"/>
            <a:ext cx="39006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4" name="Google Shape;354;p34"/>
          <p:cNvSpPr txBox="1"/>
          <p:nvPr>
            <p:ph idx="1" type="subTitle"/>
          </p:nvPr>
        </p:nvSpPr>
        <p:spPr>
          <a:xfrm>
            <a:off x="858701" y="1609775"/>
            <a:ext cx="35421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355" name="Google Shape;355;p34"/>
          <p:cNvSpPr txBox="1"/>
          <p:nvPr>
            <p:ph idx="2" type="body"/>
          </p:nvPr>
        </p:nvSpPr>
        <p:spPr>
          <a:xfrm>
            <a:off x="732933" y="2080050"/>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cxnSp>
        <p:nvCxnSpPr>
          <p:cNvPr id="356" name="Google Shape;356;p34"/>
          <p:cNvCxnSpPr/>
          <p:nvPr/>
        </p:nvCxnSpPr>
        <p:spPr>
          <a:xfrm rot="10800000">
            <a:off x="5286576" y="645792"/>
            <a:ext cx="0" cy="3844800"/>
          </a:xfrm>
          <a:prstGeom prst="straightConnector1">
            <a:avLst/>
          </a:prstGeom>
          <a:noFill/>
          <a:ln cap="flat" cmpd="sng" w="9525">
            <a:solidFill>
              <a:srgbClr val="E03938"/>
            </a:solidFill>
            <a:prstDash val="solid"/>
            <a:round/>
            <a:headEnd len="sm" w="sm" type="none"/>
            <a:tailEnd len="sm" w="sm" type="none"/>
          </a:ln>
        </p:spPr>
      </p:cxnSp>
      <p:sp>
        <p:nvSpPr>
          <p:cNvPr id="357" name="Google Shape;357;p34"/>
          <p:cNvSpPr/>
          <p:nvPr/>
        </p:nvSpPr>
        <p:spPr>
          <a:xfrm>
            <a:off x="5247827" y="612988"/>
            <a:ext cx="77400" cy="77400"/>
          </a:xfrm>
          <a:prstGeom prst="rect">
            <a:avLst/>
          </a:prstGeom>
          <a:solidFill>
            <a:srgbClr val="E039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34"/>
          <p:cNvSpPr/>
          <p:nvPr/>
        </p:nvSpPr>
        <p:spPr>
          <a:xfrm>
            <a:off x="5247827" y="4453124"/>
            <a:ext cx="77400" cy="77400"/>
          </a:xfrm>
          <a:prstGeom prst="rect">
            <a:avLst/>
          </a:prstGeom>
          <a:solidFill>
            <a:srgbClr val="E039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9" name="Google Shape;359;p34"/>
          <p:cNvCxnSpPr/>
          <p:nvPr/>
        </p:nvCxnSpPr>
        <p:spPr>
          <a:xfrm>
            <a:off x="5286575" y="1113263"/>
            <a:ext cx="192000" cy="0"/>
          </a:xfrm>
          <a:prstGeom prst="straightConnector1">
            <a:avLst/>
          </a:prstGeom>
          <a:noFill/>
          <a:ln cap="flat" cmpd="sng" w="9525">
            <a:solidFill>
              <a:srgbClr val="E03938"/>
            </a:solidFill>
            <a:prstDash val="solid"/>
            <a:round/>
            <a:headEnd len="sm" w="sm" type="none"/>
            <a:tailEnd len="sm" w="sm" type="none"/>
          </a:ln>
        </p:spPr>
      </p:cxnSp>
      <p:cxnSp>
        <p:nvCxnSpPr>
          <p:cNvPr id="360" name="Google Shape;360;p34"/>
          <p:cNvCxnSpPr/>
          <p:nvPr/>
        </p:nvCxnSpPr>
        <p:spPr>
          <a:xfrm>
            <a:off x="5286575" y="1850016"/>
            <a:ext cx="192000" cy="0"/>
          </a:xfrm>
          <a:prstGeom prst="straightConnector1">
            <a:avLst/>
          </a:prstGeom>
          <a:noFill/>
          <a:ln cap="flat" cmpd="sng" w="9525">
            <a:solidFill>
              <a:srgbClr val="E03938"/>
            </a:solidFill>
            <a:prstDash val="solid"/>
            <a:round/>
            <a:headEnd len="sm" w="sm" type="none"/>
            <a:tailEnd len="sm" w="sm" type="none"/>
          </a:ln>
        </p:spPr>
      </p:cxnSp>
      <p:cxnSp>
        <p:nvCxnSpPr>
          <p:cNvPr id="361" name="Google Shape;361;p34"/>
          <p:cNvCxnSpPr/>
          <p:nvPr/>
        </p:nvCxnSpPr>
        <p:spPr>
          <a:xfrm>
            <a:off x="5286575" y="2577366"/>
            <a:ext cx="192000" cy="0"/>
          </a:xfrm>
          <a:prstGeom prst="straightConnector1">
            <a:avLst/>
          </a:prstGeom>
          <a:noFill/>
          <a:ln cap="flat" cmpd="sng" w="9525">
            <a:solidFill>
              <a:srgbClr val="E03938"/>
            </a:solidFill>
            <a:prstDash val="solid"/>
            <a:round/>
            <a:headEnd len="sm" w="sm" type="none"/>
            <a:tailEnd len="sm" w="sm" type="none"/>
          </a:ln>
        </p:spPr>
      </p:cxnSp>
      <p:cxnSp>
        <p:nvCxnSpPr>
          <p:cNvPr id="362" name="Google Shape;362;p34"/>
          <p:cNvCxnSpPr/>
          <p:nvPr/>
        </p:nvCxnSpPr>
        <p:spPr>
          <a:xfrm>
            <a:off x="5286575" y="3311688"/>
            <a:ext cx="192000" cy="0"/>
          </a:xfrm>
          <a:prstGeom prst="straightConnector1">
            <a:avLst/>
          </a:prstGeom>
          <a:noFill/>
          <a:ln cap="flat" cmpd="sng" w="9525">
            <a:solidFill>
              <a:srgbClr val="E03938"/>
            </a:solidFill>
            <a:prstDash val="solid"/>
            <a:round/>
            <a:headEnd len="sm" w="sm" type="none"/>
            <a:tailEnd len="sm" w="sm" type="none"/>
          </a:ln>
        </p:spPr>
      </p:cxnSp>
      <p:cxnSp>
        <p:nvCxnSpPr>
          <p:cNvPr id="363" name="Google Shape;363;p34"/>
          <p:cNvCxnSpPr/>
          <p:nvPr/>
        </p:nvCxnSpPr>
        <p:spPr>
          <a:xfrm>
            <a:off x="5286575" y="4038157"/>
            <a:ext cx="192000" cy="0"/>
          </a:xfrm>
          <a:prstGeom prst="straightConnector1">
            <a:avLst/>
          </a:prstGeom>
          <a:noFill/>
          <a:ln cap="flat" cmpd="sng" w="9525">
            <a:solidFill>
              <a:srgbClr val="E03938"/>
            </a:solidFill>
            <a:prstDash val="solid"/>
            <a:round/>
            <a:headEnd len="sm" w="sm" type="none"/>
            <a:tailEnd len="sm" w="sm" type="none"/>
          </a:ln>
        </p:spPr>
      </p:cxnSp>
      <p:sp>
        <p:nvSpPr>
          <p:cNvPr id="364" name="Google Shape;364;p34"/>
          <p:cNvSpPr/>
          <p:nvPr/>
        </p:nvSpPr>
        <p:spPr>
          <a:xfrm>
            <a:off x="5593238" y="810113"/>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34"/>
          <p:cNvSpPr/>
          <p:nvPr/>
        </p:nvSpPr>
        <p:spPr>
          <a:xfrm>
            <a:off x="5593238" y="1546866"/>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34"/>
          <p:cNvSpPr/>
          <p:nvPr/>
        </p:nvSpPr>
        <p:spPr>
          <a:xfrm>
            <a:off x="5593238" y="2274216"/>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34"/>
          <p:cNvSpPr/>
          <p:nvPr/>
        </p:nvSpPr>
        <p:spPr>
          <a:xfrm>
            <a:off x="5593238" y="3008538"/>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34"/>
          <p:cNvSpPr/>
          <p:nvPr/>
        </p:nvSpPr>
        <p:spPr>
          <a:xfrm>
            <a:off x="5593238" y="3735007"/>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2 1">
  <p:cSld name="BLANK_1_1_2_1">
    <p:bg>
      <p:bgPr>
        <a:solidFill>
          <a:srgbClr val="F4F4F4"/>
        </a:solidFill>
      </p:bgPr>
    </p:bg>
    <p:spTree>
      <p:nvGrpSpPr>
        <p:cNvPr id="369" name="Shape 369"/>
        <p:cNvGrpSpPr/>
        <p:nvPr/>
      </p:nvGrpSpPr>
      <p:grpSpPr>
        <a:xfrm>
          <a:off x="0" y="0"/>
          <a:ext cx="0" cy="0"/>
          <a:chOff x="0" y="0"/>
          <a:chExt cx="0" cy="0"/>
        </a:xfrm>
      </p:grpSpPr>
      <p:pic>
        <p:nvPicPr>
          <p:cNvPr id="370" name="Google Shape;370;p35"/>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371" name="Google Shape;371;p35"/>
          <p:cNvSpPr txBox="1"/>
          <p:nvPr>
            <p:ph type="title"/>
          </p:nvPr>
        </p:nvSpPr>
        <p:spPr>
          <a:xfrm>
            <a:off x="858699" y="621600"/>
            <a:ext cx="39006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2" name="Google Shape;372;p35"/>
          <p:cNvSpPr txBox="1"/>
          <p:nvPr>
            <p:ph idx="1" type="subTitle"/>
          </p:nvPr>
        </p:nvSpPr>
        <p:spPr>
          <a:xfrm>
            <a:off x="858701" y="1609775"/>
            <a:ext cx="35421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cxnSp>
        <p:nvCxnSpPr>
          <p:cNvPr id="373" name="Google Shape;373;p35"/>
          <p:cNvCxnSpPr/>
          <p:nvPr/>
        </p:nvCxnSpPr>
        <p:spPr>
          <a:xfrm rot="10800000">
            <a:off x="-25475" y="2583597"/>
            <a:ext cx="9180300" cy="0"/>
          </a:xfrm>
          <a:prstGeom prst="straightConnector1">
            <a:avLst/>
          </a:prstGeom>
          <a:noFill/>
          <a:ln cap="flat" cmpd="sng" w="9525">
            <a:solidFill>
              <a:srgbClr val="FFFFFF"/>
            </a:solidFill>
            <a:prstDash val="solid"/>
            <a:round/>
            <a:headEnd len="sm" w="sm" type="none"/>
            <a:tailEnd len="sm" w="sm" type="none"/>
          </a:ln>
        </p:spPr>
      </p:cxnSp>
      <p:sp>
        <p:nvSpPr>
          <p:cNvPr id="374" name="Google Shape;374;p35"/>
          <p:cNvSpPr/>
          <p:nvPr/>
        </p:nvSpPr>
        <p:spPr>
          <a:xfrm>
            <a:off x="1124413" y="2280447"/>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35"/>
          <p:cNvSpPr/>
          <p:nvPr/>
        </p:nvSpPr>
        <p:spPr>
          <a:xfrm>
            <a:off x="2696638" y="2280447"/>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35"/>
          <p:cNvSpPr/>
          <p:nvPr/>
        </p:nvSpPr>
        <p:spPr>
          <a:xfrm>
            <a:off x="4268838" y="2280447"/>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35"/>
          <p:cNvSpPr/>
          <p:nvPr/>
        </p:nvSpPr>
        <p:spPr>
          <a:xfrm>
            <a:off x="5841050" y="2280447"/>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35"/>
          <p:cNvSpPr/>
          <p:nvPr/>
        </p:nvSpPr>
        <p:spPr>
          <a:xfrm>
            <a:off x="7413263" y="2280447"/>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35"/>
          <p:cNvSpPr txBox="1"/>
          <p:nvPr>
            <p:ph idx="2" type="body"/>
          </p:nvPr>
        </p:nvSpPr>
        <p:spPr>
          <a:xfrm>
            <a:off x="732933" y="2080050"/>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3">
    <p:spTree>
      <p:nvGrpSpPr>
        <p:cNvPr id="13" name="Shape 13"/>
        <p:cNvGrpSpPr/>
        <p:nvPr/>
      </p:nvGrpSpPr>
      <p:grpSpPr>
        <a:xfrm>
          <a:off x="0" y="0"/>
          <a:ext cx="0" cy="0"/>
          <a:chOff x="0" y="0"/>
          <a:chExt cx="0" cy="0"/>
        </a:xfrm>
      </p:grpSpPr>
      <p:sp>
        <p:nvSpPr>
          <p:cNvPr id="14" name="Google Shape;14;p18"/>
          <p:cNvSpPr/>
          <p:nvPr/>
        </p:nvSpPr>
        <p:spPr>
          <a:xfrm>
            <a:off x="0" y="497150"/>
            <a:ext cx="9144000" cy="4646400"/>
          </a:xfrm>
          <a:prstGeom prst="rect">
            <a:avLst/>
          </a:prstGeom>
          <a:solidFill>
            <a:srgbClr val="F5F5F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 name="Google Shape;15;p18"/>
          <p:cNvGrpSpPr/>
          <p:nvPr/>
        </p:nvGrpSpPr>
        <p:grpSpPr>
          <a:xfrm>
            <a:off x="136500" y="-12550"/>
            <a:ext cx="8810560" cy="501001"/>
            <a:chOff x="136500" y="-12550"/>
            <a:chExt cx="8810560" cy="501001"/>
          </a:xfrm>
        </p:grpSpPr>
        <p:sp>
          <p:nvSpPr>
            <p:cNvPr id="16" name="Google Shape;16;p18"/>
            <p:cNvSpPr txBox="1"/>
            <p:nvPr/>
          </p:nvSpPr>
          <p:spPr>
            <a:xfrm>
              <a:off x="2639717" y="195425"/>
              <a:ext cx="6307343" cy="831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Clr>
                  <a:schemeClr val="dk1"/>
                </a:buClr>
                <a:buSzPts val="1100"/>
                <a:buFont typeface="Arial"/>
                <a:buNone/>
              </a:pPr>
              <a:r>
                <a:rPr b="1" i="0" lang="en-AU" sz="600" u="none" cap="none" strike="noStrike">
                  <a:solidFill>
                    <a:srgbClr val="999999"/>
                  </a:solidFill>
                  <a:latin typeface="Arial"/>
                  <a:ea typeface="Arial"/>
                  <a:cs typeface="Arial"/>
                  <a:sym typeface="Arial"/>
                </a:rPr>
                <a:t>A Case Study in Inclusion: </a:t>
              </a:r>
              <a:r>
                <a:rPr b="0" i="0" lang="en-AU" sz="600" u="none" cap="none" strike="noStrike">
                  <a:solidFill>
                    <a:srgbClr val="999999"/>
                  </a:solidFill>
                  <a:latin typeface="Arial"/>
                  <a:ea typeface="Arial"/>
                  <a:cs typeface="Arial"/>
                  <a:sym typeface="Arial"/>
                </a:rPr>
                <a:t>Challenging Perceptions and Uniting Veterans for a Revitalised RSL NSW</a:t>
              </a:r>
              <a:endParaRPr b="0" i="0" sz="1400" u="none" cap="none" strike="noStrike">
                <a:solidFill>
                  <a:srgbClr val="000000"/>
                </a:solidFill>
                <a:latin typeface="Arial"/>
                <a:ea typeface="Arial"/>
                <a:cs typeface="Arial"/>
                <a:sym typeface="Arial"/>
              </a:endParaRPr>
            </a:p>
          </p:txBody>
        </p:sp>
        <p:pic>
          <p:nvPicPr>
            <p:cNvPr id="17" name="Google Shape;17;p18"/>
            <p:cNvPicPr preferRelativeResize="0"/>
            <p:nvPr/>
          </p:nvPicPr>
          <p:blipFill rotWithShape="1">
            <a:blip r:embed="rId2">
              <a:alphaModFix/>
            </a:blip>
            <a:srcRect b="0" l="0" r="0" t="0"/>
            <a:stretch/>
          </p:blipFill>
          <p:spPr>
            <a:xfrm>
              <a:off x="136500" y="-12550"/>
              <a:ext cx="757141" cy="501001"/>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2 1 2">
  <p:cSld name="BLANK_1_1_2_1_2">
    <p:bg>
      <p:bgPr>
        <a:solidFill>
          <a:srgbClr val="F4F4F4"/>
        </a:solidFill>
      </p:bgPr>
    </p:bg>
    <p:spTree>
      <p:nvGrpSpPr>
        <p:cNvPr id="380" name="Shape 380"/>
        <p:cNvGrpSpPr/>
        <p:nvPr/>
      </p:nvGrpSpPr>
      <p:grpSpPr>
        <a:xfrm>
          <a:off x="0" y="0"/>
          <a:ext cx="0" cy="0"/>
          <a:chOff x="0" y="0"/>
          <a:chExt cx="0" cy="0"/>
        </a:xfrm>
      </p:grpSpPr>
      <p:pic>
        <p:nvPicPr>
          <p:cNvPr id="381" name="Google Shape;381;p36"/>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382" name="Google Shape;382;p36"/>
          <p:cNvSpPr txBox="1"/>
          <p:nvPr>
            <p:ph type="title"/>
          </p:nvPr>
        </p:nvSpPr>
        <p:spPr>
          <a:xfrm>
            <a:off x="858699" y="621600"/>
            <a:ext cx="39006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3" name="Google Shape;383;p36"/>
          <p:cNvSpPr txBox="1"/>
          <p:nvPr>
            <p:ph idx="1" type="subTitle"/>
          </p:nvPr>
        </p:nvSpPr>
        <p:spPr>
          <a:xfrm>
            <a:off x="858701" y="1609775"/>
            <a:ext cx="35421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cxnSp>
        <p:nvCxnSpPr>
          <p:cNvPr id="384" name="Google Shape;384;p36"/>
          <p:cNvCxnSpPr/>
          <p:nvPr/>
        </p:nvCxnSpPr>
        <p:spPr>
          <a:xfrm rot="10800000">
            <a:off x="-25475" y="2583597"/>
            <a:ext cx="9180300" cy="0"/>
          </a:xfrm>
          <a:prstGeom prst="straightConnector1">
            <a:avLst/>
          </a:prstGeom>
          <a:noFill/>
          <a:ln cap="flat" cmpd="sng" w="9525">
            <a:solidFill>
              <a:srgbClr val="FFFFFF"/>
            </a:solidFill>
            <a:prstDash val="solid"/>
            <a:round/>
            <a:headEnd len="sm" w="sm" type="none"/>
            <a:tailEnd len="sm" w="sm" type="none"/>
          </a:ln>
        </p:spPr>
      </p:cxnSp>
      <p:sp>
        <p:nvSpPr>
          <p:cNvPr id="385" name="Google Shape;385;p36"/>
          <p:cNvSpPr/>
          <p:nvPr/>
        </p:nvSpPr>
        <p:spPr>
          <a:xfrm>
            <a:off x="1910525" y="2268597"/>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36"/>
          <p:cNvSpPr/>
          <p:nvPr/>
        </p:nvSpPr>
        <p:spPr>
          <a:xfrm>
            <a:off x="3482750" y="2268597"/>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36"/>
          <p:cNvSpPr/>
          <p:nvPr/>
        </p:nvSpPr>
        <p:spPr>
          <a:xfrm>
            <a:off x="5054950" y="2268597"/>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36"/>
          <p:cNvSpPr/>
          <p:nvPr/>
        </p:nvSpPr>
        <p:spPr>
          <a:xfrm>
            <a:off x="6627163" y="2268597"/>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36"/>
          <p:cNvSpPr txBox="1"/>
          <p:nvPr>
            <p:ph idx="2" type="body"/>
          </p:nvPr>
        </p:nvSpPr>
        <p:spPr>
          <a:xfrm>
            <a:off x="732933" y="2080050"/>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2 1 1">
  <p:cSld name="BLANK_1_1_2_1_1">
    <p:bg>
      <p:bgPr>
        <a:solidFill>
          <a:srgbClr val="F4F4F4"/>
        </a:solidFill>
      </p:bgPr>
    </p:bg>
    <p:spTree>
      <p:nvGrpSpPr>
        <p:cNvPr id="390"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392" name="Google Shape;392;p37"/>
          <p:cNvSpPr txBox="1"/>
          <p:nvPr>
            <p:ph type="title"/>
          </p:nvPr>
        </p:nvSpPr>
        <p:spPr>
          <a:xfrm>
            <a:off x="858699" y="621600"/>
            <a:ext cx="39006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3" name="Google Shape;393;p37"/>
          <p:cNvSpPr txBox="1"/>
          <p:nvPr>
            <p:ph idx="1" type="subTitle"/>
          </p:nvPr>
        </p:nvSpPr>
        <p:spPr>
          <a:xfrm>
            <a:off x="858701" y="1609775"/>
            <a:ext cx="35421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cxnSp>
        <p:nvCxnSpPr>
          <p:cNvPr id="394" name="Google Shape;394;p37"/>
          <p:cNvCxnSpPr/>
          <p:nvPr/>
        </p:nvCxnSpPr>
        <p:spPr>
          <a:xfrm rot="10800000">
            <a:off x="-25475" y="2583597"/>
            <a:ext cx="9180300" cy="0"/>
          </a:xfrm>
          <a:prstGeom prst="straightConnector1">
            <a:avLst/>
          </a:prstGeom>
          <a:noFill/>
          <a:ln cap="flat" cmpd="sng" w="9525">
            <a:solidFill>
              <a:srgbClr val="FFFFFF"/>
            </a:solidFill>
            <a:prstDash val="solid"/>
            <a:round/>
            <a:headEnd len="sm" w="sm" type="none"/>
            <a:tailEnd len="sm" w="sm" type="none"/>
          </a:ln>
        </p:spPr>
      </p:cxnSp>
      <p:grpSp>
        <p:nvGrpSpPr>
          <p:cNvPr id="395" name="Google Shape;395;p37"/>
          <p:cNvGrpSpPr/>
          <p:nvPr/>
        </p:nvGrpSpPr>
        <p:grpSpPr>
          <a:xfrm>
            <a:off x="2275342" y="2461740"/>
            <a:ext cx="168837" cy="240276"/>
            <a:chOff x="13005219" y="5982996"/>
            <a:chExt cx="1228800" cy="1750007"/>
          </a:xfrm>
        </p:grpSpPr>
        <p:sp>
          <p:nvSpPr>
            <p:cNvPr id="396" name="Google Shape;396;p37"/>
            <p:cNvSpPr/>
            <p:nvPr/>
          </p:nvSpPr>
          <p:spPr>
            <a:xfrm rot="5400000">
              <a:off x="12578092" y="6410347"/>
              <a:ext cx="1749900" cy="895200"/>
            </a:xfrm>
            <a:prstGeom prst="triangle">
              <a:avLst>
                <a:gd fmla="val 50000" name="adj"/>
              </a:avLst>
            </a:prstGeom>
            <a:solidFill>
              <a:srgbClr val="FFFFFF"/>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Open Sans"/>
                <a:ea typeface="Open Sans"/>
                <a:cs typeface="Open Sans"/>
                <a:sym typeface="Open Sans"/>
              </a:endParaRPr>
            </a:p>
          </p:txBody>
        </p:sp>
        <p:sp>
          <p:nvSpPr>
            <p:cNvPr id="397" name="Google Shape;397;p37"/>
            <p:cNvSpPr/>
            <p:nvPr/>
          </p:nvSpPr>
          <p:spPr>
            <a:xfrm flipH="1">
              <a:off x="13005219" y="5982996"/>
              <a:ext cx="1228800" cy="875100"/>
            </a:xfrm>
            <a:prstGeom prst="parallelogram">
              <a:avLst>
                <a:gd fmla="val 100483" name="adj"/>
              </a:avLst>
            </a:prstGeom>
            <a:solidFill>
              <a:srgbClr val="FFFFFF"/>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Open Sans"/>
                <a:ea typeface="Open Sans"/>
                <a:cs typeface="Open Sans"/>
                <a:sym typeface="Open Sans"/>
              </a:endParaRPr>
            </a:p>
          </p:txBody>
        </p:sp>
        <p:sp>
          <p:nvSpPr>
            <p:cNvPr id="398" name="Google Shape;398;p37"/>
            <p:cNvSpPr/>
            <p:nvPr/>
          </p:nvSpPr>
          <p:spPr>
            <a:xfrm rot="10800000">
              <a:off x="13005219" y="6857903"/>
              <a:ext cx="1228800" cy="875100"/>
            </a:xfrm>
            <a:prstGeom prst="parallelogram">
              <a:avLst>
                <a:gd fmla="val 100483" name="adj"/>
              </a:avLst>
            </a:prstGeom>
            <a:solidFill>
              <a:srgbClr val="FFFFFF"/>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Open Sans"/>
                <a:ea typeface="Open Sans"/>
                <a:cs typeface="Open Sans"/>
                <a:sym typeface="Open Sans"/>
              </a:endParaRPr>
            </a:p>
          </p:txBody>
        </p:sp>
      </p:grpSp>
      <p:sp>
        <p:nvSpPr>
          <p:cNvPr id="399" name="Google Shape;399;p37"/>
          <p:cNvSpPr/>
          <p:nvPr/>
        </p:nvSpPr>
        <p:spPr>
          <a:xfrm>
            <a:off x="1261181" y="2456816"/>
            <a:ext cx="239400" cy="240000"/>
          </a:xfrm>
          <a:prstGeom prst="rect">
            <a:avLst/>
          </a:prstGeom>
          <a:solidFill>
            <a:srgbClr val="E03938"/>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37"/>
          <p:cNvSpPr txBox="1"/>
          <p:nvPr/>
        </p:nvSpPr>
        <p:spPr>
          <a:xfrm>
            <a:off x="1255975" y="2390180"/>
            <a:ext cx="401400" cy="3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AU" sz="1200" u="none" cap="none" strike="noStrike">
                <a:solidFill>
                  <a:srgbClr val="FFFFFF"/>
                </a:solidFill>
                <a:latin typeface="Montserrat"/>
                <a:ea typeface="Montserrat"/>
                <a:cs typeface="Montserrat"/>
                <a:sym typeface="Montserrat"/>
              </a:rPr>
              <a:t>1</a:t>
            </a:r>
            <a:endParaRPr b="1" i="0" sz="1200" u="none" cap="none" strike="noStrike">
              <a:solidFill>
                <a:srgbClr val="FFFFFF"/>
              </a:solidFill>
              <a:latin typeface="Montserrat"/>
              <a:ea typeface="Montserrat"/>
              <a:cs typeface="Montserrat"/>
              <a:sym typeface="Montserrat"/>
            </a:endParaRPr>
          </a:p>
        </p:txBody>
      </p:sp>
      <p:sp>
        <p:nvSpPr>
          <p:cNvPr id="401" name="Google Shape;401;p37"/>
          <p:cNvSpPr/>
          <p:nvPr/>
        </p:nvSpPr>
        <p:spPr>
          <a:xfrm>
            <a:off x="3233556" y="2456816"/>
            <a:ext cx="239400" cy="240000"/>
          </a:xfrm>
          <a:prstGeom prst="rect">
            <a:avLst/>
          </a:prstGeom>
          <a:solidFill>
            <a:srgbClr val="E03938"/>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37"/>
          <p:cNvSpPr txBox="1"/>
          <p:nvPr/>
        </p:nvSpPr>
        <p:spPr>
          <a:xfrm>
            <a:off x="3212981" y="2390180"/>
            <a:ext cx="401400" cy="3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AU" sz="1200" u="none" cap="none" strike="noStrike">
                <a:solidFill>
                  <a:srgbClr val="FFFFFF"/>
                </a:solidFill>
                <a:latin typeface="Montserrat"/>
                <a:ea typeface="Montserrat"/>
                <a:cs typeface="Montserrat"/>
                <a:sym typeface="Montserrat"/>
              </a:rPr>
              <a:t>2</a:t>
            </a:r>
            <a:endParaRPr b="1" i="0" sz="1200" u="none" cap="none" strike="noStrike">
              <a:solidFill>
                <a:srgbClr val="FFFFFF"/>
              </a:solidFill>
              <a:latin typeface="Montserrat"/>
              <a:ea typeface="Montserrat"/>
              <a:cs typeface="Montserrat"/>
              <a:sym typeface="Montserrat"/>
            </a:endParaRPr>
          </a:p>
        </p:txBody>
      </p:sp>
      <p:sp>
        <p:nvSpPr>
          <p:cNvPr id="403" name="Google Shape;403;p37"/>
          <p:cNvSpPr/>
          <p:nvPr/>
        </p:nvSpPr>
        <p:spPr>
          <a:xfrm>
            <a:off x="5210306" y="2468666"/>
            <a:ext cx="239400" cy="240000"/>
          </a:xfrm>
          <a:prstGeom prst="rect">
            <a:avLst/>
          </a:prstGeom>
          <a:solidFill>
            <a:srgbClr val="E03938"/>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37"/>
          <p:cNvSpPr txBox="1"/>
          <p:nvPr/>
        </p:nvSpPr>
        <p:spPr>
          <a:xfrm>
            <a:off x="5189731" y="2402030"/>
            <a:ext cx="401400" cy="3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AU" sz="1200" u="none" cap="none" strike="noStrike">
                <a:solidFill>
                  <a:srgbClr val="FFFFFF"/>
                </a:solidFill>
                <a:latin typeface="Montserrat"/>
                <a:ea typeface="Montserrat"/>
                <a:cs typeface="Montserrat"/>
                <a:sym typeface="Montserrat"/>
              </a:rPr>
              <a:t>3</a:t>
            </a:r>
            <a:endParaRPr b="1" i="0" sz="1200" u="none" cap="none" strike="noStrike">
              <a:solidFill>
                <a:srgbClr val="FFFFFF"/>
              </a:solidFill>
              <a:latin typeface="Montserrat"/>
              <a:ea typeface="Montserrat"/>
              <a:cs typeface="Montserrat"/>
              <a:sym typeface="Montserrat"/>
            </a:endParaRPr>
          </a:p>
        </p:txBody>
      </p:sp>
      <p:sp>
        <p:nvSpPr>
          <p:cNvPr id="405" name="Google Shape;405;p37"/>
          <p:cNvSpPr/>
          <p:nvPr/>
        </p:nvSpPr>
        <p:spPr>
          <a:xfrm>
            <a:off x="7181753" y="2468666"/>
            <a:ext cx="239400" cy="240000"/>
          </a:xfrm>
          <a:prstGeom prst="rect">
            <a:avLst/>
          </a:prstGeom>
          <a:solidFill>
            <a:srgbClr val="E03938"/>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37"/>
          <p:cNvSpPr txBox="1"/>
          <p:nvPr/>
        </p:nvSpPr>
        <p:spPr>
          <a:xfrm>
            <a:off x="7161178" y="2402030"/>
            <a:ext cx="401400" cy="3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AU" sz="1200" u="none" cap="none" strike="noStrike">
                <a:solidFill>
                  <a:srgbClr val="FFFFFF"/>
                </a:solidFill>
                <a:latin typeface="Montserrat"/>
                <a:ea typeface="Montserrat"/>
                <a:cs typeface="Montserrat"/>
                <a:sym typeface="Montserrat"/>
              </a:rPr>
              <a:t>4</a:t>
            </a:r>
            <a:endParaRPr b="1" i="0" sz="1200" u="none" cap="none" strike="noStrike">
              <a:solidFill>
                <a:srgbClr val="FFFFFF"/>
              </a:solidFill>
              <a:latin typeface="Montserrat"/>
              <a:ea typeface="Montserrat"/>
              <a:cs typeface="Montserrat"/>
              <a:sym typeface="Montserrat"/>
            </a:endParaRPr>
          </a:p>
        </p:txBody>
      </p:sp>
      <p:grpSp>
        <p:nvGrpSpPr>
          <p:cNvPr id="407" name="Google Shape;407;p37"/>
          <p:cNvGrpSpPr/>
          <p:nvPr/>
        </p:nvGrpSpPr>
        <p:grpSpPr>
          <a:xfrm>
            <a:off x="4257206" y="2451603"/>
            <a:ext cx="168837" cy="240276"/>
            <a:chOff x="13005219" y="5982996"/>
            <a:chExt cx="1228800" cy="1750007"/>
          </a:xfrm>
        </p:grpSpPr>
        <p:sp>
          <p:nvSpPr>
            <p:cNvPr id="408" name="Google Shape;408;p37"/>
            <p:cNvSpPr/>
            <p:nvPr/>
          </p:nvSpPr>
          <p:spPr>
            <a:xfrm rot="5400000">
              <a:off x="12578092" y="6410347"/>
              <a:ext cx="1749900" cy="895200"/>
            </a:xfrm>
            <a:prstGeom prst="triangle">
              <a:avLst>
                <a:gd fmla="val 50000" name="adj"/>
              </a:avLst>
            </a:prstGeom>
            <a:solidFill>
              <a:srgbClr val="FFFFFF"/>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Open Sans"/>
                <a:ea typeface="Open Sans"/>
                <a:cs typeface="Open Sans"/>
                <a:sym typeface="Open Sans"/>
              </a:endParaRPr>
            </a:p>
          </p:txBody>
        </p:sp>
        <p:sp>
          <p:nvSpPr>
            <p:cNvPr id="409" name="Google Shape;409;p37"/>
            <p:cNvSpPr/>
            <p:nvPr/>
          </p:nvSpPr>
          <p:spPr>
            <a:xfrm flipH="1">
              <a:off x="13005219" y="5982996"/>
              <a:ext cx="1228800" cy="875100"/>
            </a:xfrm>
            <a:prstGeom prst="parallelogram">
              <a:avLst>
                <a:gd fmla="val 100483" name="adj"/>
              </a:avLst>
            </a:prstGeom>
            <a:solidFill>
              <a:srgbClr val="FFFFFF"/>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Open Sans"/>
                <a:ea typeface="Open Sans"/>
                <a:cs typeface="Open Sans"/>
                <a:sym typeface="Open Sans"/>
              </a:endParaRPr>
            </a:p>
          </p:txBody>
        </p:sp>
        <p:sp>
          <p:nvSpPr>
            <p:cNvPr id="410" name="Google Shape;410;p37"/>
            <p:cNvSpPr/>
            <p:nvPr/>
          </p:nvSpPr>
          <p:spPr>
            <a:xfrm rot="10800000">
              <a:off x="13005219" y="6857903"/>
              <a:ext cx="1228800" cy="875100"/>
            </a:xfrm>
            <a:prstGeom prst="parallelogram">
              <a:avLst>
                <a:gd fmla="val 100483" name="adj"/>
              </a:avLst>
            </a:prstGeom>
            <a:solidFill>
              <a:srgbClr val="FFFFFF"/>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Open Sans"/>
                <a:ea typeface="Open Sans"/>
                <a:cs typeface="Open Sans"/>
                <a:sym typeface="Open Sans"/>
              </a:endParaRPr>
            </a:p>
          </p:txBody>
        </p:sp>
      </p:grpSp>
      <p:grpSp>
        <p:nvGrpSpPr>
          <p:cNvPr id="411" name="Google Shape;411;p37"/>
          <p:cNvGrpSpPr/>
          <p:nvPr/>
        </p:nvGrpSpPr>
        <p:grpSpPr>
          <a:xfrm>
            <a:off x="6233556" y="2461753"/>
            <a:ext cx="168837" cy="240276"/>
            <a:chOff x="13005219" y="5982996"/>
            <a:chExt cx="1228800" cy="1750007"/>
          </a:xfrm>
        </p:grpSpPr>
        <p:sp>
          <p:nvSpPr>
            <p:cNvPr id="412" name="Google Shape;412;p37"/>
            <p:cNvSpPr/>
            <p:nvPr/>
          </p:nvSpPr>
          <p:spPr>
            <a:xfrm rot="5400000">
              <a:off x="12578092" y="6410347"/>
              <a:ext cx="1749900" cy="895200"/>
            </a:xfrm>
            <a:prstGeom prst="triangle">
              <a:avLst>
                <a:gd fmla="val 50000" name="adj"/>
              </a:avLst>
            </a:prstGeom>
            <a:solidFill>
              <a:srgbClr val="FFFFFF"/>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Open Sans"/>
                <a:ea typeface="Open Sans"/>
                <a:cs typeface="Open Sans"/>
                <a:sym typeface="Open Sans"/>
              </a:endParaRPr>
            </a:p>
          </p:txBody>
        </p:sp>
        <p:sp>
          <p:nvSpPr>
            <p:cNvPr id="413" name="Google Shape;413;p37"/>
            <p:cNvSpPr/>
            <p:nvPr/>
          </p:nvSpPr>
          <p:spPr>
            <a:xfrm flipH="1">
              <a:off x="13005219" y="5982996"/>
              <a:ext cx="1228800" cy="875100"/>
            </a:xfrm>
            <a:prstGeom prst="parallelogram">
              <a:avLst>
                <a:gd fmla="val 100483" name="adj"/>
              </a:avLst>
            </a:prstGeom>
            <a:solidFill>
              <a:srgbClr val="FFFFFF"/>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Open Sans"/>
                <a:ea typeface="Open Sans"/>
                <a:cs typeface="Open Sans"/>
                <a:sym typeface="Open Sans"/>
              </a:endParaRPr>
            </a:p>
          </p:txBody>
        </p:sp>
        <p:sp>
          <p:nvSpPr>
            <p:cNvPr id="414" name="Google Shape;414;p37"/>
            <p:cNvSpPr/>
            <p:nvPr/>
          </p:nvSpPr>
          <p:spPr>
            <a:xfrm rot="10800000">
              <a:off x="13005219" y="6857903"/>
              <a:ext cx="1228800" cy="875100"/>
            </a:xfrm>
            <a:prstGeom prst="parallelogram">
              <a:avLst>
                <a:gd fmla="val 100483" name="adj"/>
              </a:avLst>
            </a:prstGeom>
            <a:solidFill>
              <a:srgbClr val="FFFFFF"/>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Open Sans"/>
                <a:ea typeface="Open Sans"/>
                <a:cs typeface="Open Sans"/>
                <a:sym typeface="Open Sans"/>
              </a:endParaRPr>
            </a:p>
          </p:txBody>
        </p:sp>
      </p:grpSp>
      <p:sp>
        <p:nvSpPr>
          <p:cNvPr id="415" name="Google Shape;415;p37"/>
          <p:cNvSpPr txBox="1"/>
          <p:nvPr>
            <p:ph idx="2" type="body"/>
          </p:nvPr>
        </p:nvSpPr>
        <p:spPr>
          <a:xfrm>
            <a:off x="732933" y="2080050"/>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2 1 1 1">
  <p:cSld name="BLANK_1_1_2_1_1_1">
    <p:bg>
      <p:bgPr>
        <a:solidFill>
          <a:srgbClr val="F4F4F4"/>
        </a:solidFill>
      </p:bgPr>
    </p:bg>
    <p:spTree>
      <p:nvGrpSpPr>
        <p:cNvPr id="416" name="Shape 416"/>
        <p:cNvGrpSpPr/>
        <p:nvPr/>
      </p:nvGrpSpPr>
      <p:grpSpPr>
        <a:xfrm>
          <a:off x="0" y="0"/>
          <a:ext cx="0" cy="0"/>
          <a:chOff x="0" y="0"/>
          <a:chExt cx="0" cy="0"/>
        </a:xfrm>
      </p:grpSpPr>
      <p:pic>
        <p:nvPicPr>
          <p:cNvPr id="417" name="Google Shape;417;p38"/>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cxnSp>
        <p:nvCxnSpPr>
          <p:cNvPr id="418" name="Google Shape;418;p38"/>
          <p:cNvCxnSpPr>
            <a:stCxn id="419" idx="3"/>
          </p:cNvCxnSpPr>
          <p:nvPr/>
        </p:nvCxnSpPr>
        <p:spPr>
          <a:xfrm>
            <a:off x="3573126" y="2197694"/>
            <a:ext cx="2040600" cy="0"/>
          </a:xfrm>
          <a:prstGeom prst="straightConnector1">
            <a:avLst/>
          </a:prstGeom>
          <a:noFill/>
          <a:ln cap="flat" cmpd="sng" w="9525">
            <a:solidFill>
              <a:srgbClr val="1C334F"/>
            </a:solidFill>
            <a:prstDash val="solid"/>
            <a:round/>
            <a:headEnd len="sm" w="sm" type="none"/>
            <a:tailEnd len="sm" w="sm" type="none"/>
          </a:ln>
        </p:spPr>
      </p:cxnSp>
      <p:sp>
        <p:nvSpPr>
          <p:cNvPr id="420" name="Google Shape;420;p38"/>
          <p:cNvSpPr/>
          <p:nvPr/>
        </p:nvSpPr>
        <p:spPr>
          <a:xfrm>
            <a:off x="1452359" y="1982132"/>
            <a:ext cx="2124600" cy="4320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421" name="Google Shape;421;p38"/>
          <p:cNvGrpSpPr/>
          <p:nvPr/>
        </p:nvGrpSpPr>
        <p:grpSpPr>
          <a:xfrm>
            <a:off x="3573071" y="1981668"/>
            <a:ext cx="303391" cy="432077"/>
            <a:chOff x="13005219" y="5982996"/>
            <a:chExt cx="1228800" cy="1750007"/>
          </a:xfrm>
        </p:grpSpPr>
        <p:sp>
          <p:nvSpPr>
            <p:cNvPr id="419" name="Google Shape;419;p38"/>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22" name="Google Shape;422;p38"/>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23" name="Google Shape;423;p38"/>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424" name="Google Shape;424;p38"/>
          <p:cNvSpPr/>
          <p:nvPr/>
        </p:nvSpPr>
        <p:spPr>
          <a:xfrm>
            <a:off x="5503109" y="1982132"/>
            <a:ext cx="2124600" cy="432000"/>
          </a:xfrm>
          <a:prstGeom prst="rect">
            <a:avLst/>
          </a:prstGeom>
          <a:solidFill>
            <a:srgbClr val="E03938"/>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425" name="Google Shape;425;p38"/>
          <p:cNvGrpSpPr/>
          <p:nvPr/>
        </p:nvGrpSpPr>
        <p:grpSpPr>
          <a:xfrm>
            <a:off x="4190091" y="1976184"/>
            <a:ext cx="303391" cy="432077"/>
            <a:chOff x="13005219" y="5982996"/>
            <a:chExt cx="1228800" cy="1750007"/>
          </a:xfrm>
        </p:grpSpPr>
        <p:sp>
          <p:nvSpPr>
            <p:cNvPr id="426" name="Google Shape;426;p38"/>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27" name="Google Shape;427;p38"/>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28" name="Google Shape;428;p38"/>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grpSp>
        <p:nvGrpSpPr>
          <p:cNvPr id="429" name="Google Shape;429;p38"/>
          <p:cNvGrpSpPr/>
          <p:nvPr/>
        </p:nvGrpSpPr>
        <p:grpSpPr>
          <a:xfrm>
            <a:off x="4889730" y="1976408"/>
            <a:ext cx="303413" cy="432142"/>
            <a:chOff x="12737422" y="4469560"/>
            <a:chExt cx="809100" cy="1152380"/>
          </a:xfrm>
        </p:grpSpPr>
        <p:sp>
          <p:nvSpPr>
            <p:cNvPr id="430" name="Google Shape;430;p38"/>
            <p:cNvSpPr/>
            <p:nvPr/>
          </p:nvSpPr>
          <p:spPr>
            <a:xfrm rot="5400000">
              <a:off x="12456093" y="4750961"/>
              <a:ext cx="1152300" cy="589500"/>
            </a:xfrm>
            <a:prstGeom prst="triangle">
              <a:avLst>
                <a:gd fmla="val 50000" name="adj"/>
              </a:avLst>
            </a:prstGeom>
            <a:solidFill>
              <a:srgbClr val="E03938"/>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31" name="Google Shape;431;p38"/>
            <p:cNvSpPr/>
            <p:nvPr/>
          </p:nvSpPr>
          <p:spPr>
            <a:xfrm flipH="1">
              <a:off x="12737422" y="446956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32" name="Google Shape;432;p38"/>
            <p:cNvSpPr/>
            <p:nvPr/>
          </p:nvSpPr>
          <p:spPr>
            <a:xfrm rot="10800000">
              <a:off x="12737422" y="504564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433" name="Google Shape;433;p38"/>
          <p:cNvSpPr/>
          <p:nvPr/>
        </p:nvSpPr>
        <p:spPr>
          <a:xfrm>
            <a:off x="7628928" y="1982132"/>
            <a:ext cx="62700" cy="432000"/>
          </a:xfrm>
          <a:prstGeom prst="rect">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34" name="Google Shape;434;p38"/>
          <p:cNvSpPr txBox="1"/>
          <p:nvPr>
            <p:ph type="title"/>
          </p:nvPr>
        </p:nvSpPr>
        <p:spPr>
          <a:xfrm>
            <a:off x="1452348" y="53452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5" name="Google Shape;435;p38"/>
          <p:cNvSpPr txBox="1"/>
          <p:nvPr>
            <p:ph idx="1" type="subTitle"/>
          </p:nvPr>
        </p:nvSpPr>
        <p:spPr>
          <a:xfrm>
            <a:off x="1478079" y="1174327"/>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436" name="Google Shape;436;p38"/>
          <p:cNvSpPr txBox="1"/>
          <p:nvPr>
            <p:ph idx="2" type="body"/>
          </p:nvPr>
        </p:nvSpPr>
        <p:spPr>
          <a:xfrm>
            <a:off x="1580798" y="2074298"/>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437" name="Google Shape;437;p38"/>
          <p:cNvSpPr txBox="1"/>
          <p:nvPr>
            <p:ph idx="3" type="body"/>
          </p:nvPr>
        </p:nvSpPr>
        <p:spPr>
          <a:xfrm>
            <a:off x="4889723" y="1675323"/>
            <a:ext cx="3159900" cy="23109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1pPr>
            <a:lvl2pPr indent="-304800" lvl="1" marL="9144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2pPr>
            <a:lvl3pPr indent="-304800" lvl="2" marL="13716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3pPr>
            <a:lvl4pPr indent="-304800" lvl="3" marL="18288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4pPr>
            <a:lvl5pPr indent="-304800" lvl="4" marL="22860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5pPr>
            <a:lvl6pPr indent="-304800" lvl="5" marL="27432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6pPr>
            <a:lvl7pPr indent="-304800" lvl="6" marL="32004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7pPr>
            <a:lvl8pPr indent="-304800" lvl="7" marL="36576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8pPr>
            <a:lvl9pPr indent="-304800" lvl="8" marL="4114800" algn="l">
              <a:lnSpc>
                <a:spcPct val="115000"/>
              </a:lnSpc>
              <a:spcBef>
                <a:spcPts val="1600"/>
              </a:spcBef>
              <a:spcAft>
                <a:spcPts val="1600"/>
              </a:spcAft>
              <a:buClr>
                <a:srgbClr val="FFFFFF"/>
              </a:buClr>
              <a:buSzPts val="1200"/>
              <a:buFont typeface="Montserrat"/>
              <a:buChar char="■"/>
              <a:defRPr b="1" sz="12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2 1 1 1 2">
  <p:cSld name="BLANK_1_1_2_1_1_1_2">
    <p:bg>
      <p:bgPr>
        <a:solidFill>
          <a:srgbClr val="F4F4F4"/>
        </a:solidFill>
      </p:bgPr>
    </p:bg>
    <p:spTree>
      <p:nvGrpSpPr>
        <p:cNvPr id="438" name="Shape 438"/>
        <p:cNvGrpSpPr/>
        <p:nvPr/>
      </p:nvGrpSpPr>
      <p:grpSpPr>
        <a:xfrm>
          <a:off x="0" y="0"/>
          <a:ext cx="0" cy="0"/>
          <a:chOff x="0" y="0"/>
          <a:chExt cx="0" cy="0"/>
        </a:xfrm>
      </p:grpSpPr>
      <p:pic>
        <p:nvPicPr>
          <p:cNvPr id="439" name="Google Shape;439;p39"/>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440" name="Google Shape;440;p39"/>
          <p:cNvSpPr txBox="1"/>
          <p:nvPr>
            <p:ph type="title"/>
          </p:nvPr>
        </p:nvSpPr>
        <p:spPr>
          <a:xfrm>
            <a:off x="1452348" y="30592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41" name="Google Shape;441;p39"/>
          <p:cNvSpPr txBox="1"/>
          <p:nvPr>
            <p:ph idx="1" type="subTitle"/>
          </p:nvPr>
        </p:nvSpPr>
        <p:spPr>
          <a:xfrm>
            <a:off x="1478076" y="1250525"/>
            <a:ext cx="38859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442" name="Google Shape;442;p39"/>
          <p:cNvSpPr txBox="1"/>
          <p:nvPr>
            <p:ph idx="2" type="body"/>
          </p:nvPr>
        </p:nvSpPr>
        <p:spPr>
          <a:xfrm>
            <a:off x="4889723" y="1751523"/>
            <a:ext cx="3159900" cy="23109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1pPr>
            <a:lvl2pPr indent="-304800" lvl="1" marL="9144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2pPr>
            <a:lvl3pPr indent="-304800" lvl="2" marL="13716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3pPr>
            <a:lvl4pPr indent="-304800" lvl="3" marL="18288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4pPr>
            <a:lvl5pPr indent="-304800" lvl="4" marL="22860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5pPr>
            <a:lvl6pPr indent="-304800" lvl="5" marL="27432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6pPr>
            <a:lvl7pPr indent="-304800" lvl="6" marL="32004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7pPr>
            <a:lvl8pPr indent="-304800" lvl="7" marL="36576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8pPr>
            <a:lvl9pPr indent="-304800" lvl="8" marL="4114800" algn="l">
              <a:lnSpc>
                <a:spcPct val="115000"/>
              </a:lnSpc>
              <a:spcBef>
                <a:spcPts val="1600"/>
              </a:spcBef>
              <a:spcAft>
                <a:spcPts val="1600"/>
              </a:spcAft>
              <a:buClr>
                <a:srgbClr val="FFFFFF"/>
              </a:buClr>
              <a:buSzPts val="1200"/>
              <a:buFont typeface="Montserrat"/>
              <a:buChar char="■"/>
              <a:defRPr b="1" sz="1200">
                <a:solidFill>
                  <a:srgbClr val="FFFFFF"/>
                </a:solidFill>
                <a:latin typeface="Montserrat"/>
                <a:ea typeface="Montserrat"/>
                <a:cs typeface="Montserrat"/>
                <a:sym typeface="Montserrat"/>
              </a:defRPr>
            </a:lvl9pPr>
          </a:lstStyle>
          <a:p/>
        </p:txBody>
      </p:sp>
      <p:sp>
        <p:nvSpPr>
          <p:cNvPr id="443" name="Google Shape;443;p39"/>
          <p:cNvSpPr txBox="1"/>
          <p:nvPr>
            <p:ph idx="3" type="body"/>
          </p:nvPr>
        </p:nvSpPr>
        <p:spPr>
          <a:xfrm>
            <a:off x="-135027" y="2130298"/>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444" name="Google Shape;444;p39"/>
          <p:cNvSpPr/>
          <p:nvPr/>
        </p:nvSpPr>
        <p:spPr>
          <a:xfrm>
            <a:off x="3614199" y="2756053"/>
            <a:ext cx="1677600" cy="4320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445" name="Google Shape;445;p39"/>
          <p:cNvGrpSpPr/>
          <p:nvPr/>
        </p:nvGrpSpPr>
        <p:grpSpPr>
          <a:xfrm>
            <a:off x="5287817" y="2755589"/>
            <a:ext cx="303391" cy="432077"/>
            <a:chOff x="13005219" y="5982996"/>
            <a:chExt cx="1228800" cy="1750007"/>
          </a:xfrm>
        </p:grpSpPr>
        <p:sp>
          <p:nvSpPr>
            <p:cNvPr id="446" name="Google Shape;446;p39"/>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47" name="Google Shape;447;p39"/>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48" name="Google Shape;448;p39"/>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449" name="Google Shape;449;p39"/>
          <p:cNvSpPr/>
          <p:nvPr/>
        </p:nvSpPr>
        <p:spPr>
          <a:xfrm>
            <a:off x="5990171" y="2750348"/>
            <a:ext cx="1677600" cy="4320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450" name="Google Shape;450;p39"/>
          <p:cNvGrpSpPr/>
          <p:nvPr/>
        </p:nvGrpSpPr>
        <p:grpSpPr>
          <a:xfrm>
            <a:off x="7663789" y="2750123"/>
            <a:ext cx="303391" cy="432077"/>
            <a:chOff x="13005219" y="5982996"/>
            <a:chExt cx="1228800" cy="1750007"/>
          </a:xfrm>
        </p:grpSpPr>
        <p:sp>
          <p:nvSpPr>
            <p:cNvPr id="451" name="Google Shape;451;p39"/>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52" name="Google Shape;452;p39"/>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53" name="Google Shape;453;p39"/>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454" name="Google Shape;454;p39"/>
          <p:cNvSpPr/>
          <p:nvPr/>
        </p:nvSpPr>
        <p:spPr>
          <a:xfrm>
            <a:off x="1207280" y="2756175"/>
            <a:ext cx="1677600" cy="4320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455" name="Google Shape;455;p39"/>
          <p:cNvGrpSpPr/>
          <p:nvPr/>
        </p:nvGrpSpPr>
        <p:grpSpPr>
          <a:xfrm>
            <a:off x="2880898" y="2755711"/>
            <a:ext cx="303391" cy="432077"/>
            <a:chOff x="13005219" y="5982996"/>
            <a:chExt cx="1228800" cy="1750007"/>
          </a:xfrm>
        </p:grpSpPr>
        <p:sp>
          <p:nvSpPr>
            <p:cNvPr id="456" name="Google Shape;456;p39"/>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57" name="Google Shape;457;p39"/>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58" name="Google Shape;458;p39"/>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459" name="Google Shape;459;p39"/>
          <p:cNvSpPr/>
          <p:nvPr/>
        </p:nvSpPr>
        <p:spPr>
          <a:xfrm flipH="1">
            <a:off x="5765535" y="2750348"/>
            <a:ext cx="303300" cy="216000"/>
          </a:xfrm>
          <a:prstGeom prst="parallelogram">
            <a:avLst>
              <a:gd fmla="val 100483"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60" name="Google Shape;460;p39"/>
          <p:cNvSpPr/>
          <p:nvPr/>
        </p:nvSpPr>
        <p:spPr>
          <a:xfrm rot="10800000">
            <a:off x="5765535" y="2966490"/>
            <a:ext cx="303300" cy="216000"/>
          </a:xfrm>
          <a:prstGeom prst="parallelogram">
            <a:avLst>
              <a:gd fmla="val 100483"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61" name="Google Shape;461;p39"/>
          <p:cNvSpPr/>
          <p:nvPr/>
        </p:nvSpPr>
        <p:spPr>
          <a:xfrm>
            <a:off x="5797599" y="2750348"/>
            <a:ext cx="326381" cy="179831"/>
          </a:xfrm>
          <a:custGeom>
            <a:rect b="b" l="l" r="r" t="t"/>
            <a:pathLst>
              <a:path extrusionOk="0" h="19182" w="34814">
                <a:moveTo>
                  <a:pt x="0" y="0"/>
                </a:moveTo>
                <a:lnTo>
                  <a:pt x="34814" y="0"/>
                </a:lnTo>
                <a:lnTo>
                  <a:pt x="23739" y="19182"/>
                </a:lnTo>
                <a:close/>
              </a:path>
            </a:pathLst>
          </a:custGeom>
          <a:solidFill>
            <a:srgbClr val="1C334F"/>
          </a:solidFill>
          <a:ln>
            <a:noFill/>
          </a:ln>
        </p:spPr>
      </p:sp>
      <p:sp>
        <p:nvSpPr>
          <p:cNvPr id="462" name="Google Shape;462;p39"/>
          <p:cNvSpPr/>
          <p:nvPr/>
        </p:nvSpPr>
        <p:spPr>
          <a:xfrm>
            <a:off x="5823924" y="2986988"/>
            <a:ext cx="284269" cy="194775"/>
          </a:xfrm>
          <a:custGeom>
            <a:rect b="b" l="l" r="r" t="t"/>
            <a:pathLst>
              <a:path extrusionOk="0" h="20776" w="30322">
                <a:moveTo>
                  <a:pt x="0" y="20776"/>
                </a:moveTo>
                <a:lnTo>
                  <a:pt x="30322" y="20776"/>
                </a:lnTo>
                <a:lnTo>
                  <a:pt x="24145" y="0"/>
                </a:lnTo>
                <a:lnTo>
                  <a:pt x="14599" y="2246"/>
                </a:lnTo>
                <a:close/>
              </a:path>
            </a:pathLst>
          </a:custGeom>
          <a:solidFill>
            <a:srgbClr val="1C334F"/>
          </a:solidFill>
          <a:ln>
            <a:noFill/>
          </a:ln>
        </p:spPr>
      </p:sp>
      <p:sp>
        <p:nvSpPr>
          <p:cNvPr id="463" name="Google Shape;463;p39"/>
          <p:cNvSpPr/>
          <p:nvPr/>
        </p:nvSpPr>
        <p:spPr>
          <a:xfrm flipH="1">
            <a:off x="3365038" y="2755813"/>
            <a:ext cx="303300" cy="216000"/>
          </a:xfrm>
          <a:prstGeom prst="parallelogram">
            <a:avLst>
              <a:gd fmla="val 100483"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64" name="Google Shape;464;p39"/>
          <p:cNvSpPr/>
          <p:nvPr/>
        </p:nvSpPr>
        <p:spPr>
          <a:xfrm rot="10800000">
            <a:off x="3365038" y="2971956"/>
            <a:ext cx="303300" cy="216000"/>
          </a:xfrm>
          <a:prstGeom prst="parallelogram">
            <a:avLst>
              <a:gd fmla="val 100483"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65" name="Google Shape;465;p39"/>
          <p:cNvSpPr/>
          <p:nvPr/>
        </p:nvSpPr>
        <p:spPr>
          <a:xfrm>
            <a:off x="3397102" y="2755813"/>
            <a:ext cx="326381" cy="179831"/>
          </a:xfrm>
          <a:custGeom>
            <a:rect b="b" l="l" r="r" t="t"/>
            <a:pathLst>
              <a:path extrusionOk="0" h="19182" w="34814">
                <a:moveTo>
                  <a:pt x="0" y="0"/>
                </a:moveTo>
                <a:lnTo>
                  <a:pt x="34814" y="0"/>
                </a:lnTo>
                <a:lnTo>
                  <a:pt x="23739" y="19182"/>
                </a:lnTo>
                <a:close/>
              </a:path>
            </a:pathLst>
          </a:custGeom>
          <a:solidFill>
            <a:srgbClr val="1C334F"/>
          </a:solidFill>
          <a:ln>
            <a:noFill/>
          </a:ln>
        </p:spPr>
      </p:sp>
      <p:sp>
        <p:nvSpPr>
          <p:cNvPr id="466" name="Google Shape;466;p39"/>
          <p:cNvSpPr/>
          <p:nvPr/>
        </p:nvSpPr>
        <p:spPr>
          <a:xfrm>
            <a:off x="3423427" y="2992453"/>
            <a:ext cx="284269" cy="194775"/>
          </a:xfrm>
          <a:custGeom>
            <a:rect b="b" l="l" r="r" t="t"/>
            <a:pathLst>
              <a:path extrusionOk="0" h="20776" w="30322">
                <a:moveTo>
                  <a:pt x="0" y="20776"/>
                </a:moveTo>
                <a:lnTo>
                  <a:pt x="30322" y="20776"/>
                </a:lnTo>
                <a:lnTo>
                  <a:pt x="24145" y="0"/>
                </a:lnTo>
                <a:lnTo>
                  <a:pt x="14599" y="2246"/>
                </a:lnTo>
                <a:close/>
              </a:path>
            </a:pathLst>
          </a:custGeom>
          <a:solidFill>
            <a:srgbClr val="1C334F"/>
          </a:solidFill>
          <a:ln>
            <a:noFill/>
          </a:ln>
        </p:spPr>
      </p:sp>
      <p:cxnSp>
        <p:nvCxnSpPr>
          <p:cNvPr id="467" name="Google Shape;467;p39"/>
          <p:cNvCxnSpPr/>
          <p:nvPr/>
        </p:nvCxnSpPr>
        <p:spPr>
          <a:xfrm rot="10800000">
            <a:off x="1215761" y="1496438"/>
            <a:ext cx="0" cy="1275300"/>
          </a:xfrm>
          <a:prstGeom prst="straightConnector1">
            <a:avLst/>
          </a:prstGeom>
          <a:noFill/>
          <a:ln cap="flat" cmpd="sng" w="9525">
            <a:solidFill>
              <a:srgbClr val="1C334F"/>
            </a:solidFill>
            <a:prstDash val="solid"/>
            <a:round/>
            <a:headEnd len="sm" w="sm" type="none"/>
            <a:tailEnd len="sm" w="sm" type="none"/>
          </a:ln>
        </p:spPr>
      </p:cxnSp>
      <p:sp>
        <p:nvSpPr>
          <p:cNvPr id="468" name="Google Shape;468;p39"/>
          <p:cNvSpPr/>
          <p:nvPr/>
        </p:nvSpPr>
        <p:spPr>
          <a:xfrm>
            <a:off x="1181561" y="1466825"/>
            <a:ext cx="68400" cy="68400"/>
          </a:xfrm>
          <a:prstGeom prst="rect">
            <a:avLst/>
          </a:prstGeom>
          <a:solidFill>
            <a:srgbClr val="1C334F"/>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69" name="Google Shape;469;p39"/>
          <p:cNvCxnSpPr/>
          <p:nvPr/>
        </p:nvCxnSpPr>
        <p:spPr>
          <a:xfrm>
            <a:off x="3376216" y="3181809"/>
            <a:ext cx="0" cy="1170600"/>
          </a:xfrm>
          <a:prstGeom prst="straightConnector1">
            <a:avLst/>
          </a:prstGeom>
          <a:noFill/>
          <a:ln cap="flat" cmpd="sng" w="9525">
            <a:solidFill>
              <a:srgbClr val="1C334F"/>
            </a:solidFill>
            <a:prstDash val="solid"/>
            <a:round/>
            <a:headEnd len="sm" w="sm" type="none"/>
            <a:tailEnd len="sm" w="sm" type="none"/>
          </a:ln>
        </p:spPr>
      </p:cxnSp>
      <p:sp>
        <p:nvSpPr>
          <p:cNvPr id="470" name="Google Shape;470;p39"/>
          <p:cNvSpPr/>
          <p:nvPr/>
        </p:nvSpPr>
        <p:spPr>
          <a:xfrm rot="10800000">
            <a:off x="3342016" y="4288809"/>
            <a:ext cx="68400" cy="68400"/>
          </a:xfrm>
          <a:prstGeom prst="rect">
            <a:avLst/>
          </a:prstGeom>
          <a:solidFill>
            <a:srgbClr val="1C334F"/>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1" name="Google Shape;471;p39"/>
          <p:cNvCxnSpPr/>
          <p:nvPr/>
        </p:nvCxnSpPr>
        <p:spPr>
          <a:xfrm rot="10800000">
            <a:off x="5791264" y="1496438"/>
            <a:ext cx="0" cy="1275300"/>
          </a:xfrm>
          <a:prstGeom prst="straightConnector1">
            <a:avLst/>
          </a:prstGeom>
          <a:noFill/>
          <a:ln cap="flat" cmpd="sng" w="9525">
            <a:solidFill>
              <a:srgbClr val="1C334F"/>
            </a:solidFill>
            <a:prstDash val="solid"/>
            <a:round/>
            <a:headEnd len="sm" w="sm" type="none"/>
            <a:tailEnd len="sm" w="sm" type="none"/>
          </a:ln>
        </p:spPr>
      </p:cxnSp>
      <p:sp>
        <p:nvSpPr>
          <p:cNvPr id="472" name="Google Shape;472;p39"/>
          <p:cNvSpPr/>
          <p:nvPr/>
        </p:nvSpPr>
        <p:spPr>
          <a:xfrm>
            <a:off x="5757064" y="1466825"/>
            <a:ext cx="68400" cy="68400"/>
          </a:xfrm>
          <a:prstGeom prst="rect">
            <a:avLst/>
          </a:prstGeom>
          <a:solidFill>
            <a:srgbClr val="1C334F"/>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2 1 1 1 1">
  <p:cSld name="BLANK_1_1_2_1_1_1_1">
    <p:bg>
      <p:bgPr>
        <a:solidFill>
          <a:srgbClr val="F4F4F4"/>
        </a:solidFill>
      </p:bgPr>
    </p:bg>
    <p:spTree>
      <p:nvGrpSpPr>
        <p:cNvPr id="473" name="Shape 473"/>
        <p:cNvGrpSpPr/>
        <p:nvPr/>
      </p:nvGrpSpPr>
      <p:grpSpPr>
        <a:xfrm>
          <a:off x="0" y="0"/>
          <a:ext cx="0" cy="0"/>
          <a:chOff x="0" y="0"/>
          <a:chExt cx="0" cy="0"/>
        </a:xfrm>
      </p:grpSpPr>
      <p:pic>
        <p:nvPicPr>
          <p:cNvPr id="474" name="Google Shape;474;p40"/>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cxnSp>
        <p:nvCxnSpPr>
          <p:cNvPr id="475" name="Google Shape;475;p40"/>
          <p:cNvCxnSpPr/>
          <p:nvPr/>
        </p:nvCxnSpPr>
        <p:spPr>
          <a:xfrm flipH="1" rot="10800000">
            <a:off x="3610082" y="1587991"/>
            <a:ext cx="1576800" cy="5400"/>
          </a:xfrm>
          <a:prstGeom prst="straightConnector1">
            <a:avLst/>
          </a:prstGeom>
          <a:noFill/>
          <a:ln cap="flat" cmpd="sng" w="9525">
            <a:solidFill>
              <a:srgbClr val="1C334F"/>
            </a:solidFill>
            <a:prstDash val="solid"/>
            <a:round/>
            <a:headEnd len="sm" w="sm" type="none"/>
            <a:tailEnd len="sm" w="sm" type="none"/>
          </a:ln>
        </p:spPr>
      </p:cxnSp>
      <p:sp>
        <p:nvSpPr>
          <p:cNvPr id="476" name="Google Shape;476;p40"/>
          <p:cNvSpPr/>
          <p:nvPr/>
        </p:nvSpPr>
        <p:spPr>
          <a:xfrm>
            <a:off x="1452359" y="1377830"/>
            <a:ext cx="2124600" cy="4320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477" name="Google Shape;477;p40"/>
          <p:cNvGrpSpPr/>
          <p:nvPr/>
        </p:nvGrpSpPr>
        <p:grpSpPr>
          <a:xfrm>
            <a:off x="3573071" y="1377366"/>
            <a:ext cx="303391" cy="432077"/>
            <a:chOff x="13005219" y="5982996"/>
            <a:chExt cx="1228800" cy="1750007"/>
          </a:xfrm>
        </p:grpSpPr>
        <p:sp>
          <p:nvSpPr>
            <p:cNvPr id="478" name="Google Shape;478;p40"/>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79" name="Google Shape;479;p40"/>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80" name="Google Shape;480;p40"/>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grpSp>
        <p:nvGrpSpPr>
          <p:cNvPr id="481" name="Google Shape;481;p40"/>
          <p:cNvGrpSpPr/>
          <p:nvPr/>
        </p:nvGrpSpPr>
        <p:grpSpPr>
          <a:xfrm>
            <a:off x="4190091" y="1371882"/>
            <a:ext cx="303391" cy="432077"/>
            <a:chOff x="13005219" y="5982996"/>
            <a:chExt cx="1228800" cy="1750007"/>
          </a:xfrm>
        </p:grpSpPr>
        <p:sp>
          <p:nvSpPr>
            <p:cNvPr id="482" name="Google Shape;482;p40"/>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83" name="Google Shape;483;p40"/>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84" name="Google Shape;484;p40"/>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grpSp>
        <p:nvGrpSpPr>
          <p:cNvPr id="485" name="Google Shape;485;p40"/>
          <p:cNvGrpSpPr/>
          <p:nvPr/>
        </p:nvGrpSpPr>
        <p:grpSpPr>
          <a:xfrm>
            <a:off x="4889730" y="1372106"/>
            <a:ext cx="303413" cy="432142"/>
            <a:chOff x="12737422" y="4469560"/>
            <a:chExt cx="809100" cy="1152380"/>
          </a:xfrm>
        </p:grpSpPr>
        <p:sp>
          <p:nvSpPr>
            <p:cNvPr id="486" name="Google Shape;486;p40"/>
            <p:cNvSpPr/>
            <p:nvPr/>
          </p:nvSpPr>
          <p:spPr>
            <a:xfrm rot="5400000">
              <a:off x="12456093" y="4750961"/>
              <a:ext cx="1152300" cy="589500"/>
            </a:xfrm>
            <a:prstGeom prst="triangle">
              <a:avLst>
                <a:gd fmla="val 50000" name="adj"/>
              </a:avLst>
            </a:prstGeom>
            <a:solidFill>
              <a:srgbClr val="E03938"/>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87" name="Google Shape;487;p40"/>
            <p:cNvSpPr/>
            <p:nvPr/>
          </p:nvSpPr>
          <p:spPr>
            <a:xfrm flipH="1">
              <a:off x="12737422" y="446956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88" name="Google Shape;488;p40"/>
            <p:cNvSpPr/>
            <p:nvPr/>
          </p:nvSpPr>
          <p:spPr>
            <a:xfrm rot="10800000">
              <a:off x="12737422" y="504564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489" name="Google Shape;489;p40"/>
          <p:cNvSpPr txBox="1"/>
          <p:nvPr>
            <p:ph type="title"/>
          </p:nvPr>
        </p:nvSpPr>
        <p:spPr>
          <a:xfrm>
            <a:off x="1452348" y="15352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90" name="Google Shape;490;p40"/>
          <p:cNvSpPr txBox="1"/>
          <p:nvPr>
            <p:ph idx="1" type="subTitle"/>
          </p:nvPr>
        </p:nvSpPr>
        <p:spPr>
          <a:xfrm>
            <a:off x="1478079" y="825022"/>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491" name="Google Shape;491;p40"/>
          <p:cNvSpPr txBox="1"/>
          <p:nvPr>
            <p:ph idx="2" type="body"/>
          </p:nvPr>
        </p:nvSpPr>
        <p:spPr>
          <a:xfrm>
            <a:off x="1580798" y="1469996"/>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492" name="Google Shape;492;p40"/>
          <p:cNvSpPr txBox="1"/>
          <p:nvPr>
            <p:ph idx="3" type="body"/>
          </p:nvPr>
        </p:nvSpPr>
        <p:spPr>
          <a:xfrm>
            <a:off x="1419873" y="1371871"/>
            <a:ext cx="3159900" cy="23109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1pPr>
            <a:lvl2pPr indent="-304800" lvl="1" marL="9144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2pPr>
            <a:lvl3pPr indent="-304800" lvl="2" marL="13716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3pPr>
            <a:lvl4pPr indent="-304800" lvl="3" marL="18288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4pPr>
            <a:lvl5pPr indent="-304800" lvl="4" marL="22860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5pPr>
            <a:lvl6pPr indent="-304800" lvl="5" marL="27432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6pPr>
            <a:lvl7pPr indent="-304800" lvl="6" marL="32004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7pPr>
            <a:lvl8pPr indent="-304800" lvl="7" marL="36576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8pPr>
            <a:lvl9pPr indent="-304800" lvl="8" marL="4114800" algn="l">
              <a:lnSpc>
                <a:spcPct val="115000"/>
              </a:lnSpc>
              <a:spcBef>
                <a:spcPts val="1600"/>
              </a:spcBef>
              <a:spcAft>
                <a:spcPts val="1600"/>
              </a:spcAft>
              <a:buClr>
                <a:srgbClr val="FFFFFF"/>
              </a:buClr>
              <a:buSzPts val="1200"/>
              <a:buFont typeface="Montserrat"/>
              <a:buChar char="■"/>
              <a:defRPr b="1" sz="1200">
                <a:solidFill>
                  <a:srgbClr val="FFFFFF"/>
                </a:solidFill>
                <a:latin typeface="Montserrat"/>
                <a:ea typeface="Montserrat"/>
                <a:cs typeface="Montserrat"/>
                <a:sym typeface="Montserrat"/>
              </a:defRPr>
            </a:lvl9pPr>
          </a:lstStyle>
          <a:p/>
        </p:txBody>
      </p:sp>
      <p:cxnSp>
        <p:nvCxnSpPr>
          <p:cNvPr id="493" name="Google Shape;493;p40"/>
          <p:cNvCxnSpPr/>
          <p:nvPr/>
        </p:nvCxnSpPr>
        <p:spPr>
          <a:xfrm flipH="1" rot="10800000">
            <a:off x="3610082" y="3165141"/>
            <a:ext cx="1576800" cy="5400"/>
          </a:xfrm>
          <a:prstGeom prst="straightConnector1">
            <a:avLst/>
          </a:prstGeom>
          <a:noFill/>
          <a:ln cap="flat" cmpd="sng" w="9525">
            <a:solidFill>
              <a:srgbClr val="1C334F"/>
            </a:solidFill>
            <a:prstDash val="solid"/>
            <a:round/>
            <a:headEnd len="sm" w="sm" type="none"/>
            <a:tailEnd len="sm" w="sm" type="none"/>
          </a:ln>
        </p:spPr>
      </p:cxnSp>
      <p:sp>
        <p:nvSpPr>
          <p:cNvPr id="494" name="Google Shape;494;p40"/>
          <p:cNvSpPr/>
          <p:nvPr/>
        </p:nvSpPr>
        <p:spPr>
          <a:xfrm>
            <a:off x="1452359" y="2954980"/>
            <a:ext cx="2124600" cy="4320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495" name="Google Shape;495;p40"/>
          <p:cNvGrpSpPr/>
          <p:nvPr/>
        </p:nvGrpSpPr>
        <p:grpSpPr>
          <a:xfrm>
            <a:off x="3573071" y="2954516"/>
            <a:ext cx="303391" cy="432077"/>
            <a:chOff x="13005219" y="5982996"/>
            <a:chExt cx="1228800" cy="1750007"/>
          </a:xfrm>
        </p:grpSpPr>
        <p:sp>
          <p:nvSpPr>
            <p:cNvPr id="496" name="Google Shape;496;p40"/>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97" name="Google Shape;497;p40"/>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498" name="Google Shape;498;p40"/>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grpSp>
        <p:nvGrpSpPr>
          <p:cNvPr id="499" name="Google Shape;499;p40"/>
          <p:cNvGrpSpPr/>
          <p:nvPr/>
        </p:nvGrpSpPr>
        <p:grpSpPr>
          <a:xfrm>
            <a:off x="4190091" y="2949032"/>
            <a:ext cx="303391" cy="432077"/>
            <a:chOff x="13005219" y="5982996"/>
            <a:chExt cx="1228800" cy="1750007"/>
          </a:xfrm>
        </p:grpSpPr>
        <p:sp>
          <p:nvSpPr>
            <p:cNvPr id="500" name="Google Shape;500;p40"/>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01" name="Google Shape;501;p40"/>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02" name="Google Shape;502;p40"/>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grpSp>
        <p:nvGrpSpPr>
          <p:cNvPr id="503" name="Google Shape;503;p40"/>
          <p:cNvGrpSpPr/>
          <p:nvPr/>
        </p:nvGrpSpPr>
        <p:grpSpPr>
          <a:xfrm>
            <a:off x="4889730" y="2949256"/>
            <a:ext cx="303413" cy="432142"/>
            <a:chOff x="12737422" y="4469560"/>
            <a:chExt cx="809100" cy="1152380"/>
          </a:xfrm>
        </p:grpSpPr>
        <p:sp>
          <p:nvSpPr>
            <p:cNvPr id="504" name="Google Shape;504;p40"/>
            <p:cNvSpPr/>
            <p:nvPr/>
          </p:nvSpPr>
          <p:spPr>
            <a:xfrm rot="5400000">
              <a:off x="12456093" y="4750961"/>
              <a:ext cx="1152300" cy="589500"/>
            </a:xfrm>
            <a:prstGeom prst="triangle">
              <a:avLst>
                <a:gd fmla="val 50000" name="adj"/>
              </a:avLst>
            </a:prstGeom>
            <a:solidFill>
              <a:srgbClr val="E03938"/>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05" name="Google Shape;505;p40"/>
            <p:cNvSpPr/>
            <p:nvPr/>
          </p:nvSpPr>
          <p:spPr>
            <a:xfrm flipH="1">
              <a:off x="12737422" y="446956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06" name="Google Shape;506;p40"/>
            <p:cNvSpPr/>
            <p:nvPr/>
          </p:nvSpPr>
          <p:spPr>
            <a:xfrm rot="10800000">
              <a:off x="12737422" y="504564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2 1 1 1 1 1">
  <p:cSld name="BLANK_1_1_2_1_1_1_1_1">
    <p:bg>
      <p:bgPr>
        <a:solidFill>
          <a:srgbClr val="F4F4F4"/>
        </a:solidFill>
      </p:bgPr>
    </p:bg>
    <p:spTree>
      <p:nvGrpSpPr>
        <p:cNvPr id="507" name="Shape 507"/>
        <p:cNvGrpSpPr/>
        <p:nvPr/>
      </p:nvGrpSpPr>
      <p:grpSpPr>
        <a:xfrm>
          <a:off x="0" y="0"/>
          <a:ext cx="0" cy="0"/>
          <a:chOff x="0" y="0"/>
          <a:chExt cx="0" cy="0"/>
        </a:xfrm>
      </p:grpSpPr>
      <p:pic>
        <p:nvPicPr>
          <p:cNvPr id="508" name="Google Shape;508;p41"/>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cxnSp>
        <p:nvCxnSpPr>
          <p:cNvPr id="509" name="Google Shape;509;p41"/>
          <p:cNvCxnSpPr/>
          <p:nvPr/>
        </p:nvCxnSpPr>
        <p:spPr>
          <a:xfrm flipH="1" rot="10800000">
            <a:off x="3610082" y="1511791"/>
            <a:ext cx="1576800" cy="5400"/>
          </a:xfrm>
          <a:prstGeom prst="straightConnector1">
            <a:avLst/>
          </a:prstGeom>
          <a:noFill/>
          <a:ln cap="flat" cmpd="sng" w="9525">
            <a:solidFill>
              <a:srgbClr val="1C334F"/>
            </a:solidFill>
            <a:prstDash val="solid"/>
            <a:round/>
            <a:headEnd len="sm" w="sm" type="none"/>
            <a:tailEnd len="sm" w="sm" type="none"/>
          </a:ln>
        </p:spPr>
      </p:cxnSp>
      <p:sp>
        <p:nvSpPr>
          <p:cNvPr id="510" name="Google Shape;510;p41"/>
          <p:cNvSpPr/>
          <p:nvPr/>
        </p:nvSpPr>
        <p:spPr>
          <a:xfrm>
            <a:off x="1452359" y="1301630"/>
            <a:ext cx="2124600" cy="432000"/>
          </a:xfrm>
          <a:prstGeom prst="rect">
            <a:avLst/>
          </a:prstGeom>
          <a:solidFill>
            <a:srgbClr val="E03938"/>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511" name="Google Shape;511;p41"/>
          <p:cNvGrpSpPr/>
          <p:nvPr/>
        </p:nvGrpSpPr>
        <p:grpSpPr>
          <a:xfrm>
            <a:off x="3573071" y="1301166"/>
            <a:ext cx="303391" cy="432077"/>
            <a:chOff x="13005219" y="5982996"/>
            <a:chExt cx="1228800" cy="1750007"/>
          </a:xfrm>
        </p:grpSpPr>
        <p:sp>
          <p:nvSpPr>
            <p:cNvPr id="512" name="Google Shape;512;p41"/>
            <p:cNvSpPr/>
            <p:nvPr/>
          </p:nvSpPr>
          <p:spPr>
            <a:xfrm rot="5400000">
              <a:off x="12578092" y="6410347"/>
              <a:ext cx="1749900" cy="895200"/>
            </a:xfrm>
            <a:prstGeom prst="triangle">
              <a:avLst>
                <a:gd fmla="val 50000" name="adj"/>
              </a:avLst>
            </a:prstGeom>
            <a:solidFill>
              <a:srgbClr val="E03938"/>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13" name="Google Shape;513;p41"/>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14" name="Google Shape;514;p41"/>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grpSp>
        <p:nvGrpSpPr>
          <p:cNvPr id="515" name="Google Shape;515;p41"/>
          <p:cNvGrpSpPr/>
          <p:nvPr/>
        </p:nvGrpSpPr>
        <p:grpSpPr>
          <a:xfrm>
            <a:off x="4190091" y="1295682"/>
            <a:ext cx="303391" cy="432077"/>
            <a:chOff x="13005219" y="5982996"/>
            <a:chExt cx="1228800" cy="1750007"/>
          </a:xfrm>
        </p:grpSpPr>
        <p:sp>
          <p:nvSpPr>
            <p:cNvPr id="516" name="Google Shape;516;p41"/>
            <p:cNvSpPr/>
            <p:nvPr/>
          </p:nvSpPr>
          <p:spPr>
            <a:xfrm rot="5400000">
              <a:off x="12578092" y="6410347"/>
              <a:ext cx="1749900" cy="895200"/>
            </a:xfrm>
            <a:prstGeom prst="triangle">
              <a:avLst>
                <a:gd fmla="val 50000" name="adj"/>
              </a:avLst>
            </a:prstGeom>
            <a:solidFill>
              <a:srgbClr val="E03938"/>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17" name="Google Shape;517;p41"/>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18" name="Google Shape;518;p41"/>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grpSp>
        <p:nvGrpSpPr>
          <p:cNvPr id="519" name="Google Shape;519;p41"/>
          <p:cNvGrpSpPr/>
          <p:nvPr/>
        </p:nvGrpSpPr>
        <p:grpSpPr>
          <a:xfrm>
            <a:off x="4889730" y="1295906"/>
            <a:ext cx="303413" cy="432142"/>
            <a:chOff x="12737422" y="4469560"/>
            <a:chExt cx="809100" cy="1152380"/>
          </a:xfrm>
        </p:grpSpPr>
        <p:sp>
          <p:nvSpPr>
            <p:cNvPr id="520" name="Google Shape;520;p41"/>
            <p:cNvSpPr/>
            <p:nvPr/>
          </p:nvSpPr>
          <p:spPr>
            <a:xfrm rot="5400000">
              <a:off x="12456093" y="4750961"/>
              <a:ext cx="1152300" cy="589500"/>
            </a:xfrm>
            <a:prstGeom prst="triangle">
              <a:avLst>
                <a:gd fmla="val 50000" name="adj"/>
              </a:avLst>
            </a:prstGeom>
            <a:solidFill>
              <a:srgbClr val="E03938"/>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21" name="Google Shape;521;p41"/>
            <p:cNvSpPr/>
            <p:nvPr/>
          </p:nvSpPr>
          <p:spPr>
            <a:xfrm flipH="1">
              <a:off x="12737422" y="446956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22" name="Google Shape;522;p41"/>
            <p:cNvSpPr/>
            <p:nvPr/>
          </p:nvSpPr>
          <p:spPr>
            <a:xfrm rot="10800000">
              <a:off x="12737422" y="504564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523" name="Google Shape;523;p41"/>
          <p:cNvSpPr txBox="1"/>
          <p:nvPr>
            <p:ph type="title"/>
          </p:nvPr>
        </p:nvSpPr>
        <p:spPr>
          <a:xfrm>
            <a:off x="1452348" y="15352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4" name="Google Shape;524;p41"/>
          <p:cNvSpPr txBox="1"/>
          <p:nvPr>
            <p:ph idx="1" type="subTitle"/>
          </p:nvPr>
        </p:nvSpPr>
        <p:spPr>
          <a:xfrm>
            <a:off x="1478079" y="825022"/>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525" name="Google Shape;525;p41"/>
          <p:cNvSpPr txBox="1"/>
          <p:nvPr>
            <p:ph idx="2" type="body"/>
          </p:nvPr>
        </p:nvSpPr>
        <p:spPr>
          <a:xfrm>
            <a:off x="5743398" y="1511796"/>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526" name="Google Shape;526;p41"/>
          <p:cNvSpPr txBox="1"/>
          <p:nvPr>
            <p:ph idx="3" type="body"/>
          </p:nvPr>
        </p:nvSpPr>
        <p:spPr>
          <a:xfrm>
            <a:off x="5456473" y="1012671"/>
            <a:ext cx="3159900" cy="23109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1pPr>
            <a:lvl2pPr indent="-304800" lvl="1" marL="9144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2pPr>
            <a:lvl3pPr indent="-304800" lvl="2" marL="13716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3pPr>
            <a:lvl4pPr indent="-304800" lvl="3" marL="18288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4pPr>
            <a:lvl5pPr indent="-304800" lvl="4" marL="22860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5pPr>
            <a:lvl6pPr indent="-304800" lvl="5" marL="27432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6pPr>
            <a:lvl7pPr indent="-304800" lvl="6" marL="32004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7pPr>
            <a:lvl8pPr indent="-304800" lvl="7" marL="3657600" algn="l">
              <a:lnSpc>
                <a:spcPct val="115000"/>
              </a:lnSpc>
              <a:spcBef>
                <a:spcPts val="1600"/>
              </a:spcBef>
              <a:spcAft>
                <a:spcPts val="0"/>
              </a:spcAft>
              <a:buClr>
                <a:srgbClr val="FFFFFF"/>
              </a:buClr>
              <a:buSzPts val="1200"/>
              <a:buFont typeface="Montserrat"/>
              <a:buChar char="○"/>
              <a:defRPr b="1" sz="1200">
                <a:solidFill>
                  <a:srgbClr val="FFFFFF"/>
                </a:solidFill>
                <a:latin typeface="Montserrat"/>
                <a:ea typeface="Montserrat"/>
                <a:cs typeface="Montserrat"/>
                <a:sym typeface="Montserrat"/>
              </a:defRPr>
            </a:lvl8pPr>
            <a:lvl9pPr indent="-304800" lvl="8" marL="4114800" algn="l">
              <a:lnSpc>
                <a:spcPct val="115000"/>
              </a:lnSpc>
              <a:spcBef>
                <a:spcPts val="1600"/>
              </a:spcBef>
              <a:spcAft>
                <a:spcPts val="1600"/>
              </a:spcAft>
              <a:buClr>
                <a:srgbClr val="FFFFFF"/>
              </a:buClr>
              <a:buSzPts val="1200"/>
              <a:buFont typeface="Montserrat"/>
              <a:buChar char="■"/>
              <a:defRPr b="1" sz="1200">
                <a:solidFill>
                  <a:srgbClr val="FFFFFF"/>
                </a:solidFill>
                <a:latin typeface="Montserrat"/>
                <a:ea typeface="Montserrat"/>
                <a:cs typeface="Montserrat"/>
                <a:sym typeface="Montserrat"/>
              </a:defRPr>
            </a:lvl9pPr>
          </a:lstStyle>
          <a:p/>
        </p:txBody>
      </p:sp>
      <p:cxnSp>
        <p:nvCxnSpPr>
          <p:cNvPr id="527" name="Google Shape;527;p41"/>
          <p:cNvCxnSpPr/>
          <p:nvPr/>
        </p:nvCxnSpPr>
        <p:spPr>
          <a:xfrm flipH="1" rot="10800000">
            <a:off x="3610082" y="2326941"/>
            <a:ext cx="1576800" cy="5400"/>
          </a:xfrm>
          <a:prstGeom prst="straightConnector1">
            <a:avLst/>
          </a:prstGeom>
          <a:noFill/>
          <a:ln cap="flat" cmpd="sng" w="9525">
            <a:solidFill>
              <a:srgbClr val="1C334F"/>
            </a:solidFill>
            <a:prstDash val="solid"/>
            <a:round/>
            <a:headEnd len="sm" w="sm" type="none"/>
            <a:tailEnd len="sm" w="sm" type="none"/>
          </a:ln>
        </p:spPr>
      </p:cxnSp>
      <p:sp>
        <p:nvSpPr>
          <p:cNvPr id="528" name="Google Shape;528;p41"/>
          <p:cNvSpPr/>
          <p:nvPr/>
        </p:nvSpPr>
        <p:spPr>
          <a:xfrm>
            <a:off x="1452359" y="2116780"/>
            <a:ext cx="2124600" cy="4320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529" name="Google Shape;529;p41"/>
          <p:cNvGrpSpPr/>
          <p:nvPr/>
        </p:nvGrpSpPr>
        <p:grpSpPr>
          <a:xfrm>
            <a:off x="3573071" y="2116316"/>
            <a:ext cx="303391" cy="432077"/>
            <a:chOff x="13005219" y="5982996"/>
            <a:chExt cx="1228800" cy="1750007"/>
          </a:xfrm>
        </p:grpSpPr>
        <p:sp>
          <p:nvSpPr>
            <p:cNvPr id="530" name="Google Shape;530;p41"/>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31" name="Google Shape;531;p41"/>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32" name="Google Shape;532;p41"/>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grpSp>
        <p:nvGrpSpPr>
          <p:cNvPr id="533" name="Google Shape;533;p41"/>
          <p:cNvGrpSpPr/>
          <p:nvPr/>
        </p:nvGrpSpPr>
        <p:grpSpPr>
          <a:xfrm>
            <a:off x="4190091" y="2110832"/>
            <a:ext cx="303391" cy="432077"/>
            <a:chOff x="13005219" y="5982996"/>
            <a:chExt cx="1228800" cy="1750007"/>
          </a:xfrm>
        </p:grpSpPr>
        <p:sp>
          <p:nvSpPr>
            <p:cNvPr id="534" name="Google Shape;534;p41"/>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35" name="Google Shape;535;p41"/>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36" name="Google Shape;536;p41"/>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grpSp>
        <p:nvGrpSpPr>
          <p:cNvPr id="537" name="Google Shape;537;p41"/>
          <p:cNvGrpSpPr/>
          <p:nvPr/>
        </p:nvGrpSpPr>
        <p:grpSpPr>
          <a:xfrm>
            <a:off x="4889730" y="2111056"/>
            <a:ext cx="303413" cy="432142"/>
            <a:chOff x="12737422" y="4469560"/>
            <a:chExt cx="809100" cy="1152380"/>
          </a:xfrm>
        </p:grpSpPr>
        <p:sp>
          <p:nvSpPr>
            <p:cNvPr id="538" name="Google Shape;538;p41"/>
            <p:cNvSpPr/>
            <p:nvPr/>
          </p:nvSpPr>
          <p:spPr>
            <a:xfrm rot="5400000">
              <a:off x="12456093" y="4750961"/>
              <a:ext cx="1152300" cy="589500"/>
            </a:xfrm>
            <a:prstGeom prst="triangle">
              <a:avLst>
                <a:gd fmla="val 50000" name="adj"/>
              </a:avLst>
            </a:prstGeom>
            <a:solidFill>
              <a:srgbClr val="E03938"/>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39" name="Google Shape;539;p41"/>
            <p:cNvSpPr/>
            <p:nvPr/>
          </p:nvSpPr>
          <p:spPr>
            <a:xfrm flipH="1">
              <a:off x="12737422" y="446956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40" name="Google Shape;540;p41"/>
            <p:cNvSpPr/>
            <p:nvPr/>
          </p:nvSpPr>
          <p:spPr>
            <a:xfrm rot="10800000">
              <a:off x="12737422" y="504564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cxnSp>
        <p:nvCxnSpPr>
          <p:cNvPr id="541" name="Google Shape;541;p41"/>
          <p:cNvCxnSpPr/>
          <p:nvPr/>
        </p:nvCxnSpPr>
        <p:spPr>
          <a:xfrm flipH="1" rot="10800000">
            <a:off x="3610082" y="3179069"/>
            <a:ext cx="1576800" cy="5400"/>
          </a:xfrm>
          <a:prstGeom prst="straightConnector1">
            <a:avLst/>
          </a:prstGeom>
          <a:noFill/>
          <a:ln cap="flat" cmpd="sng" w="9525">
            <a:solidFill>
              <a:srgbClr val="1C334F"/>
            </a:solidFill>
            <a:prstDash val="solid"/>
            <a:round/>
            <a:headEnd len="sm" w="sm" type="none"/>
            <a:tailEnd len="sm" w="sm" type="none"/>
          </a:ln>
        </p:spPr>
      </p:cxnSp>
      <p:sp>
        <p:nvSpPr>
          <p:cNvPr id="542" name="Google Shape;542;p41"/>
          <p:cNvSpPr/>
          <p:nvPr/>
        </p:nvSpPr>
        <p:spPr>
          <a:xfrm>
            <a:off x="1452359" y="2968908"/>
            <a:ext cx="2124600" cy="4320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543" name="Google Shape;543;p41"/>
          <p:cNvGrpSpPr/>
          <p:nvPr/>
        </p:nvGrpSpPr>
        <p:grpSpPr>
          <a:xfrm>
            <a:off x="3573071" y="2968443"/>
            <a:ext cx="303391" cy="432077"/>
            <a:chOff x="13005219" y="5982996"/>
            <a:chExt cx="1228800" cy="1750007"/>
          </a:xfrm>
        </p:grpSpPr>
        <p:sp>
          <p:nvSpPr>
            <p:cNvPr id="544" name="Google Shape;544;p41"/>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45" name="Google Shape;545;p41"/>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46" name="Google Shape;546;p41"/>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grpSp>
        <p:nvGrpSpPr>
          <p:cNvPr id="547" name="Google Shape;547;p41"/>
          <p:cNvGrpSpPr/>
          <p:nvPr/>
        </p:nvGrpSpPr>
        <p:grpSpPr>
          <a:xfrm>
            <a:off x="4190091" y="2962959"/>
            <a:ext cx="303391" cy="432077"/>
            <a:chOff x="13005219" y="5982996"/>
            <a:chExt cx="1228800" cy="1750007"/>
          </a:xfrm>
        </p:grpSpPr>
        <p:sp>
          <p:nvSpPr>
            <p:cNvPr id="548" name="Google Shape;548;p41"/>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49" name="Google Shape;549;p41"/>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50" name="Google Shape;550;p41"/>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grpSp>
        <p:nvGrpSpPr>
          <p:cNvPr id="551" name="Google Shape;551;p41"/>
          <p:cNvGrpSpPr/>
          <p:nvPr/>
        </p:nvGrpSpPr>
        <p:grpSpPr>
          <a:xfrm>
            <a:off x="4889730" y="2963183"/>
            <a:ext cx="303413" cy="432142"/>
            <a:chOff x="12737422" y="4469560"/>
            <a:chExt cx="809100" cy="1152380"/>
          </a:xfrm>
        </p:grpSpPr>
        <p:sp>
          <p:nvSpPr>
            <p:cNvPr id="552" name="Google Shape;552;p41"/>
            <p:cNvSpPr/>
            <p:nvPr/>
          </p:nvSpPr>
          <p:spPr>
            <a:xfrm rot="5400000">
              <a:off x="12456093" y="4750961"/>
              <a:ext cx="1152300" cy="589500"/>
            </a:xfrm>
            <a:prstGeom prst="triangle">
              <a:avLst>
                <a:gd fmla="val 50000" name="adj"/>
              </a:avLst>
            </a:prstGeom>
            <a:solidFill>
              <a:srgbClr val="E03938"/>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53" name="Google Shape;553;p41"/>
            <p:cNvSpPr/>
            <p:nvPr/>
          </p:nvSpPr>
          <p:spPr>
            <a:xfrm flipH="1">
              <a:off x="12737422" y="446956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54" name="Google Shape;554;p41"/>
            <p:cNvSpPr/>
            <p:nvPr/>
          </p:nvSpPr>
          <p:spPr>
            <a:xfrm rot="10800000">
              <a:off x="12737422" y="504564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cxnSp>
        <p:nvCxnSpPr>
          <p:cNvPr id="555" name="Google Shape;555;p41"/>
          <p:cNvCxnSpPr/>
          <p:nvPr/>
        </p:nvCxnSpPr>
        <p:spPr>
          <a:xfrm flipH="1" rot="10800000">
            <a:off x="3610082" y="3994219"/>
            <a:ext cx="1576800" cy="5400"/>
          </a:xfrm>
          <a:prstGeom prst="straightConnector1">
            <a:avLst/>
          </a:prstGeom>
          <a:noFill/>
          <a:ln cap="flat" cmpd="sng" w="9525">
            <a:solidFill>
              <a:srgbClr val="1C334F"/>
            </a:solidFill>
            <a:prstDash val="solid"/>
            <a:round/>
            <a:headEnd len="sm" w="sm" type="none"/>
            <a:tailEnd len="sm" w="sm" type="none"/>
          </a:ln>
        </p:spPr>
      </p:cxnSp>
      <p:sp>
        <p:nvSpPr>
          <p:cNvPr id="556" name="Google Shape;556;p41"/>
          <p:cNvSpPr/>
          <p:nvPr/>
        </p:nvSpPr>
        <p:spPr>
          <a:xfrm>
            <a:off x="1452359" y="3784058"/>
            <a:ext cx="2124600" cy="432000"/>
          </a:xfrm>
          <a:prstGeom prst="rect">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557" name="Google Shape;557;p41"/>
          <p:cNvGrpSpPr/>
          <p:nvPr/>
        </p:nvGrpSpPr>
        <p:grpSpPr>
          <a:xfrm>
            <a:off x="3573071" y="3783593"/>
            <a:ext cx="303391" cy="432077"/>
            <a:chOff x="13005219" y="5982996"/>
            <a:chExt cx="1228800" cy="1750007"/>
          </a:xfrm>
        </p:grpSpPr>
        <p:sp>
          <p:nvSpPr>
            <p:cNvPr id="558" name="Google Shape;558;p41"/>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59" name="Google Shape;559;p41"/>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60" name="Google Shape;560;p41"/>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grpSp>
        <p:nvGrpSpPr>
          <p:cNvPr id="561" name="Google Shape;561;p41"/>
          <p:cNvGrpSpPr/>
          <p:nvPr/>
        </p:nvGrpSpPr>
        <p:grpSpPr>
          <a:xfrm>
            <a:off x="4190091" y="3778109"/>
            <a:ext cx="303391" cy="432077"/>
            <a:chOff x="13005219" y="5982996"/>
            <a:chExt cx="1228800" cy="1750007"/>
          </a:xfrm>
        </p:grpSpPr>
        <p:sp>
          <p:nvSpPr>
            <p:cNvPr id="562" name="Google Shape;562;p41"/>
            <p:cNvSpPr/>
            <p:nvPr/>
          </p:nvSpPr>
          <p:spPr>
            <a:xfrm rot="5400000">
              <a:off x="12578092" y="6410347"/>
              <a:ext cx="1749900" cy="895200"/>
            </a:xfrm>
            <a:prstGeom prst="triangle">
              <a:avLst>
                <a:gd fmla="val 50000" name="adj"/>
              </a:avLst>
            </a:prstGeom>
            <a:solidFill>
              <a:srgbClr val="1C334F"/>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63" name="Google Shape;563;p41"/>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64" name="Google Shape;564;p41"/>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grpSp>
        <p:nvGrpSpPr>
          <p:cNvPr id="565" name="Google Shape;565;p41"/>
          <p:cNvGrpSpPr/>
          <p:nvPr/>
        </p:nvGrpSpPr>
        <p:grpSpPr>
          <a:xfrm>
            <a:off x="4889730" y="3778333"/>
            <a:ext cx="303413" cy="432142"/>
            <a:chOff x="12737422" y="4469560"/>
            <a:chExt cx="809100" cy="1152380"/>
          </a:xfrm>
        </p:grpSpPr>
        <p:sp>
          <p:nvSpPr>
            <p:cNvPr id="566" name="Google Shape;566;p41"/>
            <p:cNvSpPr/>
            <p:nvPr/>
          </p:nvSpPr>
          <p:spPr>
            <a:xfrm rot="5400000">
              <a:off x="12456093" y="4750961"/>
              <a:ext cx="1152300" cy="589500"/>
            </a:xfrm>
            <a:prstGeom prst="triangle">
              <a:avLst>
                <a:gd fmla="val 50000" name="adj"/>
              </a:avLst>
            </a:prstGeom>
            <a:solidFill>
              <a:srgbClr val="E03938"/>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67" name="Google Shape;567;p41"/>
            <p:cNvSpPr/>
            <p:nvPr/>
          </p:nvSpPr>
          <p:spPr>
            <a:xfrm flipH="1">
              <a:off x="12737422" y="446956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568" name="Google Shape;568;p41"/>
            <p:cNvSpPr/>
            <p:nvPr/>
          </p:nvSpPr>
          <p:spPr>
            <a:xfrm rot="10800000">
              <a:off x="12737422" y="5045640"/>
              <a:ext cx="809100" cy="5763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p:cSld name="BLANK_1_1_1">
    <p:bg>
      <p:bgPr>
        <a:solidFill>
          <a:srgbClr val="F4F4F4"/>
        </a:solidFill>
      </p:bgPr>
    </p:bg>
    <p:spTree>
      <p:nvGrpSpPr>
        <p:cNvPr id="569" name="Shape 569"/>
        <p:cNvGrpSpPr/>
        <p:nvPr/>
      </p:nvGrpSpPr>
      <p:grpSpPr>
        <a:xfrm>
          <a:off x="0" y="0"/>
          <a:ext cx="0" cy="0"/>
          <a:chOff x="0" y="0"/>
          <a:chExt cx="0" cy="0"/>
        </a:xfrm>
      </p:grpSpPr>
      <p:pic>
        <p:nvPicPr>
          <p:cNvPr id="570" name="Google Shape;570;p42"/>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571" name="Google Shape;571;p42"/>
          <p:cNvSpPr txBox="1"/>
          <p:nvPr>
            <p:ph type="title"/>
          </p:nvPr>
        </p:nvSpPr>
        <p:spPr>
          <a:xfrm>
            <a:off x="1519798" y="533250"/>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2" name="Google Shape;572;p42"/>
          <p:cNvSpPr txBox="1"/>
          <p:nvPr>
            <p:ph idx="1" type="body"/>
          </p:nvPr>
        </p:nvSpPr>
        <p:spPr>
          <a:xfrm>
            <a:off x="4857311" y="1908388"/>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573" name="Google Shape;573;p42"/>
          <p:cNvSpPr/>
          <p:nvPr/>
        </p:nvSpPr>
        <p:spPr>
          <a:xfrm>
            <a:off x="1452088" y="1558588"/>
            <a:ext cx="3002100" cy="1301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42"/>
          <p:cNvSpPr/>
          <p:nvPr/>
        </p:nvSpPr>
        <p:spPr>
          <a:xfrm>
            <a:off x="4689838" y="1558588"/>
            <a:ext cx="3002100" cy="1301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42"/>
          <p:cNvSpPr/>
          <p:nvPr/>
        </p:nvSpPr>
        <p:spPr>
          <a:xfrm>
            <a:off x="4689838" y="3069888"/>
            <a:ext cx="3002100" cy="1301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42"/>
          <p:cNvSpPr/>
          <p:nvPr/>
        </p:nvSpPr>
        <p:spPr>
          <a:xfrm>
            <a:off x="1452088" y="3095513"/>
            <a:ext cx="3002100" cy="1301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42"/>
          <p:cNvSpPr txBox="1"/>
          <p:nvPr>
            <p:ph idx="2" type="subTitle"/>
          </p:nvPr>
        </p:nvSpPr>
        <p:spPr>
          <a:xfrm>
            <a:off x="1508463" y="1597138"/>
            <a:ext cx="3350400" cy="3471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578" name="Google Shape;578;p42"/>
          <p:cNvSpPr txBox="1"/>
          <p:nvPr>
            <p:ph idx="3" type="body"/>
          </p:nvPr>
        </p:nvSpPr>
        <p:spPr>
          <a:xfrm>
            <a:off x="1368537" y="1944238"/>
            <a:ext cx="2404200" cy="879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579" name="Google Shape;579;p42"/>
          <p:cNvSpPr txBox="1"/>
          <p:nvPr>
            <p:ph idx="4" type="subTitle"/>
          </p:nvPr>
        </p:nvSpPr>
        <p:spPr>
          <a:xfrm>
            <a:off x="4746188" y="1595788"/>
            <a:ext cx="3350400" cy="3471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580" name="Google Shape;580;p42"/>
          <p:cNvSpPr txBox="1"/>
          <p:nvPr>
            <p:ph idx="5" type="body"/>
          </p:nvPr>
        </p:nvSpPr>
        <p:spPr>
          <a:xfrm>
            <a:off x="4606262" y="1942888"/>
            <a:ext cx="2404200" cy="879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581" name="Google Shape;581;p42"/>
          <p:cNvSpPr txBox="1"/>
          <p:nvPr>
            <p:ph idx="6" type="subTitle"/>
          </p:nvPr>
        </p:nvSpPr>
        <p:spPr>
          <a:xfrm>
            <a:off x="4829763" y="3107088"/>
            <a:ext cx="3350400" cy="3471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582" name="Google Shape;582;p42"/>
          <p:cNvSpPr txBox="1"/>
          <p:nvPr>
            <p:ph idx="7" type="body"/>
          </p:nvPr>
        </p:nvSpPr>
        <p:spPr>
          <a:xfrm>
            <a:off x="4689837" y="3454188"/>
            <a:ext cx="2404200" cy="879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583" name="Google Shape;583;p42"/>
          <p:cNvSpPr txBox="1"/>
          <p:nvPr>
            <p:ph idx="8" type="subTitle"/>
          </p:nvPr>
        </p:nvSpPr>
        <p:spPr>
          <a:xfrm>
            <a:off x="1578425" y="3169913"/>
            <a:ext cx="3350400" cy="3471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584" name="Google Shape;584;p42"/>
          <p:cNvSpPr txBox="1"/>
          <p:nvPr>
            <p:ph idx="9" type="body"/>
          </p:nvPr>
        </p:nvSpPr>
        <p:spPr>
          <a:xfrm>
            <a:off x="1438500" y="3517013"/>
            <a:ext cx="2404200" cy="879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585" name="Google Shape;585;p42"/>
          <p:cNvSpPr/>
          <p:nvPr/>
        </p:nvSpPr>
        <p:spPr>
          <a:xfrm>
            <a:off x="693713" y="1558588"/>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42"/>
          <p:cNvSpPr/>
          <p:nvPr/>
        </p:nvSpPr>
        <p:spPr>
          <a:xfrm>
            <a:off x="693713" y="3107088"/>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42"/>
          <p:cNvSpPr/>
          <p:nvPr/>
        </p:nvSpPr>
        <p:spPr>
          <a:xfrm>
            <a:off x="7843988" y="1558588"/>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42"/>
          <p:cNvSpPr/>
          <p:nvPr/>
        </p:nvSpPr>
        <p:spPr>
          <a:xfrm>
            <a:off x="7843988" y="3069888"/>
            <a:ext cx="606300" cy="60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blipFill>
          <a:blip r:embed="rId2">
            <a:alphaModFix/>
          </a:blip>
          <a:stretch>
            <a:fillRect/>
          </a:stretch>
        </a:blipFill>
      </p:bgPr>
    </p:bg>
    <p:spTree>
      <p:nvGrpSpPr>
        <p:cNvPr id="589" name="Shape 589"/>
        <p:cNvGrpSpPr/>
        <p:nvPr/>
      </p:nvGrpSpPr>
      <p:grpSpPr>
        <a:xfrm>
          <a:off x="0" y="0"/>
          <a:ext cx="0" cy="0"/>
          <a:chOff x="0" y="0"/>
          <a:chExt cx="0" cy="0"/>
        </a:xfrm>
      </p:grpSpPr>
      <p:sp>
        <p:nvSpPr>
          <p:cNvPr id="590" name="Google Shape;590;p43"/>
          <p:cNvSpPr/>
          <p:nvPr/>
        </p:nvSpPr>
        <p:spPr>
          <a:xfrm>
            <a:off x="0" y="1104900"/>
            <a:ext cx="3260400" cy="2933700"/>
          </a:xfrm>
          <a:prstGeom prst="rect">
            <a:avLst/>
          </a:prstGeom>
          <a:solidFill>
            <a:srgbClr val="1C334F"/>
          </a:solidFill>
          <a:ln>
            <a:noFill/>
          </a:ln>
          <a:effectLst>
            <a:outerShdw blurRad="330200" rotWithShape="0" algn="l" dist="38100">
              <a:srgbClr val="000000">
                <a:alpha val="20000"/>
              </a:srgbClr>
            </a:outerShdw>
          </a:effectLst>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pic>
        <p:nvPicPr>
          <p:cNvPr id="591" name="Google Shape;591;p43"/>
          <p:cNvPicPr preferRelativeResize="0"/>
          <p:nvPr/>
        </p:nvPicPr>
        <p:blipFill rotWithShape="1">
          <a:blip r:embed="rId3">
            <a:alphaModFix/>
          </a:blip>
          <a:srcRect b="0" l="0" r="0" t="0"/>
          <a:stretch/>
        </p:blipFill>
        <p:spPr>
          <a:xfrm>
            <a:off x="7819619" y="4501759"/>
            <a:ext cx="1324385" cy="647624"/>
          </a:xfrm>
          <a:prstGeom prst="rect">
            <a:avLst/>
          </a:prstGeom>
          <a:noFill/>
          <a:ln>
            <a:noFill/>
          </a:ln>
        </p:spPr>
      </p:pic>
      <p:sp>
        <p:nvSpPr>
          <p:cNvPr id="592" name="Google Shape;592;p43"/>
          <p:cNvSpPr txBox="1"/>
          <p:nvPr/>
        </p:nvSpPr>
        <p:spPr>
          <a:xfrm>
            <a:off x="236700" y="1638356"/>
            <a:ext cx="2787000" cy="1918500"/>
          </a:xfrm>
          <a:prstGeom prst="rect">
            <a:avLst/>
          </a:prstGeom>
          <a:noFill/>
          <a:ln>
            <a:noFill/>
          </a:ln>
        </p:spPr>
        <p:txBody>
          <a:bodyPr anchorCtr="0" anchor="t"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6100"/>
              <a:buFont typeface="Arial"/>
              <a:buNone/>
            </a:pPr>
            <a:r>
              <a:t/>
            </a:r>
            <a:endParaRPr b="0" i="0" sz="2600" u="none" cap="none" strike="noStrike">
              <a:solidFill>
                <a:srgbClr val="E03938"/>
              </a:solidFill>
              <a:latin typeface="Montserrat ExtraBold"/>
              <a:ea typeface="Montserrat ExtraBold"/>
              <a:cs typeface="Montserrat ExtraBold"/>
              <a:sym typeface="Montserrat ExtraBold"/>
            </a:endParaRPr>
          </a:p>
        </p:txBody>
      </p:sp>
      <p:sp>
        <p:nvSpPr>
          <p:cNvPr id="593" name="Google Shape;593;p43"/>
          <p:cNvSpPr txBox="1"/>
          <p:nvPr>
            <p:ph type="ctrTitle"/>
          </p:nvPr>
        </p:nvSpPr>
        <p:spPr>
          <a:xfrm>
            <a:off x="480150" y="1573550"/>
            <a:ext cx="2300100" cy="1395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1pPr>
            <a:lvl2pPr lvl="1" algn="ctr">
              <a:lnSpc>
                <a:spcPct val="100000"/>
              </a:lnSpc>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2pPr>
            <a:lvl3pPr lvl="2" algn="ctr">
              <a:lnSpc>
                <a:spcPct val="100000"/>
              </a:lnSpc>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3pPr>
            <a:lvl4pPr lvl="3" algn="ctr">
              <a:lnSpc>
                <a:spcPct val="100000"/>
              </a:lnSpc>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4pPr>
            <a:lvl5pPr lvl="4" algn="ctr">
              <a:lnSpc>
                <a:spcPct val="100000"/>
              </a:lnSpc>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5pPr>
            <a:lvl6pPr lvl="5" algn="ctr">
              <a:lnSpc>
                <a:spcPct val="100000"/>
              </a:lnSpc>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6pPr>
            <a:lvl7pPr lvl="6" algn="ctr">
              <a:lnSpc>
                <a:spcPct val="100000"/>
              </a:lnSpc>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7pPr>
            <a:lvl8pPr lvl="7" algn="ctr">
              <a:lnSpc>
                <a:spcPct val="100000"/>
              </a:lnSpc>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8pPr>
            <a:lvl9pPr lvl="8" algn="ctr">
              <a:lnSpc>
                <a:spcPct val="100000"/>
              </a:lnSpc>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FULL PAGE PHOTO">
  <p:cSld name="01 - FULL PAGE PHOTO">
    <p:bg>
      <p:bgPr>
        <a:blipFill>
          <a:blip r:embed="rId2">
            <a:alphaModFix/>
          </a:blip>
          <a:stretch>
            <a:fillRect/>
          </a:stretch>
        </a:blipFill>
      </p:bgPr>
    </p:bg>
    <p:spTree>
      <p:nvGrpSpPr>
        <p:cNvPr id="594" name="Shape 594"/>
        <p:cNvGrpSpPr/>
        <p:nvPr/>
      </p:nvGrpSpPr>
      <p:grpSpPr>
        <a:xfrm>
          <a:off x="0" y="0"/>
          <a:ext cx="0" cy="0"/>
          <a:chOff x="0" y="0"/>
          <a:chExt cx="0" cy="0"/>
        </a:xfrm>
      </p:grpSpPr>
      <p:sp>
        <p:nvSpPr>
          <p:cNvPr id="595" name="Google Shape;595;p44"/>
          <p:cNvSpPr/>
          <p:nvPr/>
        </p:nvSpPr>
        <p:spPr>
          <a:xfrm>
            <a:off x="835725" y="0"/>
            <a:ext cx="3104700" cy="2721300"/>
          </a:xfrm>
          <a:prstGeom prst="rect">
            <a:avLst/>
          </a:prstGeom>
          <a:solidFill>
            <a:srgbClr val="FFFFFF"/>
          </a:solidFill>
          <a:ln>
            <a:noFill/>
          </a:ln>
          <a:effectLst>
            <a:outerShdw blurRad="482600" sx="103000" rotWithShape="0" algn="t" dir="5400000" dist="25400" sy="103000">
              <a:srgbClr val="000000">
                <a:alpha val="42352"/>
              </a:srgbClr>
            </a:outerShdw>
          </a:effectLst>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596" name="Google Shape;596;p44"/>
          <p:cNvSpPr/>
          <p:nvPr/>
        </p:nvSpPr>
        <p:spPr>
          <a:xfrm>
            <a:off x="7734075" y="4318500"/>
            <a:ext cx="941400" cy="825000"/>
          </a:xfrm>
          <a:prstGeom prst="rect">
            <a:avLst/>
          </a:prstGeom>
          <a:solidFill>
            <a:srgbClr val="FFFFFF"/>
          </a:solidFill>
          <a:ln>
            <a:noFill/>
          </a:ln>
          <a:effectLst>
            <a:outerShdw blurRad="482600" sx="103000" rotWithShape="0" algn="t" dir="5400000" dist="25400" sy="103000">
              <a:srgbClr val="000000">
                <a:alpha val="42352"/>
              </a:srgbClr>
            </a:outerShdw>
          </a:effectLst>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FULL PAGE PHOTO 1">
  <p:cSld name="01 - FULL PAGE PHOTO_18">
    <p:bg>
      <p:bgPr>
        <a:blipFill>
          <a:blip r:embed="rId2">
            <a:alphaModFix/>
          </a:blip>
          <a:stretch>
            <a:fillRect/>
          </a:stretch>
        </a:blipFill>
      </p:bgPr>
    </p:bg>
    <p:spTree>
      <p:nvGrpSpPr>
        <p:cNvPr id="597" name="Shape 597"/>
        <p:cNvGrpSpPr/>
        <p:nvPr/>
      </p:nvGrpSpPr>
      <p:grpSpPr>
        <a:xfrm>
          <a:off x="0" y="0"/>
          <a:ext cx="0" cy="0"/>
          <a:chOff x="0" y="0"/>
          <a:chExt cx="0" cy="0"/>
        </a:xfrm>
      </p:grpSpPr>
      <p:sp>
        <p:nvSpPr>
          <p:cNvPr id="598" name="Google Shape;598;p45"/>
          <p:cNvSpPr/>
          <p:nvPr/>
        </p:nvSpPr>
        <p:spPr>
          <a:xfrm>
            <a:off x="1" y="1257301"/>
            <a:ext cx="9144000" cy="2628900"/>
          </a:xfrm>
          <a:prstGeom prst="rect">
            <a:avLst/>
          </a:prstGeom>
          <a:solidFill>
            <a:srgbClr val="3D3D3D">
              <a:alpha val="85882"/>
            </a:srgbClr>
          </a:solidFill>
          <a:ln>
            <a:noFill/>
          </a:ln>
          <a:effectLst>
            <a:outerShdw blurRad="762000" sx="106000" rotWithShape="0" algn="ctr" sy="106000">
              <a:srgbClr val="000000">
                <a:alpha val="47058"/>
              </a:srgbClr>
            </a:outerShdw>
          </a:effectLst>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Calibri"/>
              <a:ea typeface="Calibri"/>
              <a:cs typeface="Calibri"/>
              <a:sym typeface="Calibri"/>
            </a:endParaRPr>
          </a:p>
        </p:txBody>
      </p:sp>
      <p:pic>
        <p:nvPicPr>
          <p:cNvPr id="599" name="Google Shape;599;p45"/>
          <p:cNvPicPr preferRelativeResize="0"/>
          <p:nvPr/>
        </p:nvPicPr>
        <p:blipFill rotWithShape="1">
          <a:blip r:embed="rId3">
            <a:alphaModFix/>
          </a:blip>
          <a:srcRect b="0" l="0" r="0" t="0"/>
          <a:stretch/>
        </p:blipFill>
        <p:spPr>
          <a:xfrm>
            <a:off x="4210935" y="1343025"/>
            <a:ext cx="722128" cy="722128"/>
          </a:xfrm>
          <a:prstGeom prst="rect">
            <a:avLst/>
          </a:prstGeom>
          <a:noFill/>
          <a:ln>
            <a:noFill/>
          </a:ln>
        </p:spPr>
      </p:pic>
      <p:sp>
        <p:nvSpPr>
          <p:cNvPr id="600" name="Google Shape;600;p45"/>
          <p:cNvSpPr/>
          <p:nvPr/>
        </p:nvSpPr>
        <p:spPr>
          <a:xfrm rot="-5400000">
            <a:off x="4466480" y="3180244"/>
            <a:ext cx="48000" cy="48000"/>
          </a:xfrm>
          <a:prstGeom prst="rect">
            <a:avLst/>
          </a:prstGeom>
          <a:solidFill>
            <a:srgbClr val="FFFFFF"/>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FFFFFF"/>
              </a:solidFill>
              <a:latin typeface="Arial"/>
              <a:ea typeface="Arial"/>
              <a:cs typeface="Arial"/>
              <a:sym typeface="Arial"/>
            </a:endParaRPr>
          </a:p>
        </p:txBody>
      </p:sp>
      <p:sp>
        <p:nvSpPr>
          <p:cNvPr id="601" name="Google Shape;601;p45"/>
          <p:cNvSpPr/>
          <p:nvPr/>
        </p:nvSpPr>
        <p:spPr>
          <a:xfrm rot="-5400000">
            <a:off x="4547929" y="3180244"/>
            <a:ext cx="48000" cy="48000"/>
          </a:xfrm>
          <a:prstGeom prst="rect">
            <a:avLst/>
          </a:prstGeom>
          <a:solidFill>
            <a:srgbClr val="FFFFFF"/>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FFFFFF"/>
              </a:solidFill>
              <a:latin typeface="Arial"/>
              <a:ea typeface="Arial"/>
              <a:cs typeface="Arial"/>
              <a:sym typeface="Arial"/>
            </a:endParaRPr>
          </a:p>
        </p:txBody>
      </p:sp>
      <p:sp>
        <p:nvSpPr>
          <p:cNvPr id="602" name="Google Shape;602;p45"/>
          <p:cNvSpPr/>
          <p:nvPr/>
        </p:nvSpPr>
        <p:spPr>
          <a:xfrm rot="-5400000">
            <a:off x="4629375" y="3180244"/>
            <a:ext cx="48000" cy="48000"/>
          </a:xfrm>
          <a:prstGeom prst="rect">
            <a:avLst/>
          </a:prstGeom>
          <a:solidFill>
            <a:srgbClr val="FFFFFF"/>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1C334F"/>
        </a:solidFill>
      </p:bgPr>
    </p:bg>
    <p:spTree>
      <p:nvGrpSpPr>
        <p:cNvPr id="18" name="Shape 18"/>
        <p:cNvGrpSpPr/>
        <p:nvPr/>
      </p:nvGrpSpPr>
      <p:grpSpPr>
        <a:xfrm>
          <a:off x="0" y="0"/>
          <a:ext cx="0" cy="0"/>
          <a:chOff x="0" y="0"/>
          <a:chExt cx="0" cy="0"/>
        </a:xfrm>
      </p:grpSpPr>
      <p:sp>
        <p:nvSpPr>
          <p:cNvPr id="19" name="Google Shape;19;p19"/>
          <p:cNvSpPr/>
          <p:nvPr/>
        </p:nvSpPr>
        <p:spPr>
          <a:xfrm>
            <a:off x="4304150" y="1827003"/>
            <a:ext cx="124500" cy="124500"/>
          </a:xfrm>
          <a:prstGeom prst="rect">
            <a:avLst/>
          </a:prstGeom>
          <a:solidFill>
            <a:srgbClr val="F371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37139"/>
              </a:solidFill>
              <a:latin typeface="Arial"/>
              <a:ea typeface="Arial"/>
              <a:cs typeface="Arial"/>
              <a:sym typeface="Arial"/>
            </a:endParaRPr>
          </a:p>
        </p:txBody>
      </p:sp>
      <p:sp>
        <p:nvSpPr>
          <p:cNvPr id="20" name="Google Shape;20;p19"/>
          <p:cNvSpPr/>
          <p:nvPr/>
        </p:nvSpPr>
        <p:spPr>
          <a:xfrm>
            <a:off x="4509752" y="1827003"/>
            <a:ext cx="124500" cy="124500"/>
          </a:xfrm>
          <a:prstGeom prst="rect">
            <a:avLst/>
          </a:prstGeom>
          <a:solidFill>
            <a:srgbClr val="F371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37139"/>
              </a:solidFill>
              <a:latin typeface="Arial"/>
              <a:ea typeface="Arial"/>
              <a:cs typeface="Arial"/>
              <a:sym typeface="Arial"/>
            </a:endParaRPr>
          </a:p>
        </p:txBody>
      </p:sp>
      <p:sp>
        <p:nvSpPr>
          <p:cNvPr id="21" name="Google Shape;21;p19"/>
          <p:cNvSpPr/>
          <p:nvPr/>
        </p:nvSpPr>
        <p:spPr>
          <a:xfrm>
            <a:off x="4715354" y="1827003"/>
            <a:ext cx="124500" cy="124500"/>
          </a:xfrm>
          <a:prstGeom prst="rect">
            <a:avLst/>
          </a:prstGeom>
          <a:solidFill>
            <a:srgbClr val="F371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37139"/>
              </a:solidFill>
              <a:latin typeface="Arial"/>
              <a:ea typeface="Arial"/>
              <a:cs typeface="Arial"/>
              <a:sym typeface="Arial"/>
            </a:endParaRPr>
          </a:p>
        </p:txBody>
      </p:sp>
      <p:pic>
        <p:nvPicPr>
          <p:cNvPr id="22" name="Google Shape;22;p19"/>
          <p:cNvPicPr preferRelativeResize="0"/>
          <p:nvPr/>
        </p:nvPicPr>
        <p:blipFill rotWithShape="1">
          <a:blip r:embed="rId2">
            <a:alphaModFix/>
          </a:blip>
          <a:srcRect b="0" l="0" r="0" t="0"/>
          <a:stretch/>
        </p:blipFill>
        <p:spPr>
          <a:xfrm>
            <a:off x="8239725" y="4701551"/>
            <a:ext cx="840925" cy="4112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hlab Templates">
  <p:cSld name="CUSTOM_1">
    <p:spTree>
      <p:nvGrpSpPr>
        <p:cNvPr id="603" name="Shape 603"/>
        <p:cNvGrpSpPr/>
        <p:nvPr/>
      </p:nvGrpSpPr>
      <p:grpSpPr>
        <a:xfrm>
          <a:off x="0" y="0"/>
          <a:ext cx="0" cy="0"/>
          <a:chOff x="0" y="0"/>
          <a:chExt cx="0" cy="0"/>
        </a:xfrm>
      </p:grpSpPr>
      <p:sp>
        <p:nvSpPr>
          <p:cNvPr id="604" name="Google Shape;604;p46"/>
          <p:cNvSpPr/>
          <p:nvPr/>
        </p:nvSpPr>
        <p:spPr>
          <a:xfrm>
            <a:off x="835725" y="0"/>
            <a:ext cx="3104700" cy="2721300"/>
          </a:xfrm>
          <a:prstGeom prst="rect">
            <a:avLst/>
          </a:prstGeom>
          <a:solidFill>
            <a:srgbClr val="1C334F"/>
          </a:solidFill>
          <a:ln>
            <a:noFill/>
          </a:ln>
          <a:effectLst>
            <a:outerShdw blurRad="482600" sx="103000" rotWithShape="0" algn="t" dir="5400000" dist="25400" sy="103000">
              <a:srgbClr val="000000">
                <a:alpha val="42352"/>
              </a:srgbClr>
            </a:outerShdw>
          </a:effectLst>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605" name="Google Shape;605;p46"/>
          <p:cNvSpPr/>
          <p:nvPr/>
        </p:nvSpPr>
        <p:spPr>
          <a:xfrm>
            <a:off x="7734075" y="4318500"/>
            <a:ext cx="941400" cy="825000"/>
          </a:xfrm>
          <a:prstGeom prst="rect">
            <a:avLst/>
          </a:prstGeom>
          <a:solidFill>
            <a:srgbClr val="1C334F"/>
          </a:solidFill>
          <a:ln>
            <a:noFill/>
          </a:ln>
          <a:effectLst>
            <a:outerShdw blurRad="482600" sx="103000" rotWithShape="0" algn="t" dir="5400000" dist="25400" sy="103000">
              <a:srgbClr val="000000">
                <a:alpha val="42352"/>
              </a:srgbClr>
            </a:outerShdw>
          </a:effectLst>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3_1">
    <p:spTree>
      <p:nvGrpSpPr>
        <p:cNvPr id="606" name="Shape 606"/>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_AND_BODY_6">
    <p:spTree>
      <p:nvGrpSpPr>
        <p:cNvPr id="607" name="Shape 607"/>
        <p:cNvGrpSpPr/>
        <p:nvPr/>
      </p:nvGrpSpPr>
      <p:grpSpPr>
        <a:xfrm>
          <a:off x="0" y="0"/>
          <a:ext cx="0" cy="0"/>
          <a:chOff x="0" y="0"/>
          <a:chExt cx="0" cy="0"/>
        </a:xfrm>
      </p:grpSpPr>
      <p:sp>
        <p:nvSpPr>
          <p:cNvPr id="608" name="Google Shape;608;p48"/>
          <p:cNvSpPr txBox="1"/>
          <p:nvPr>
            <p:ph type="title"/>
          </p:nvPr>
        </p:nvSpPr>
        <p:spPr>
          <a:xfrm>
            <a:off x="1645295" y="133945"/>
            <a:ext cx="5853300" cy="1138500"/>
          </a:xfrm>
          <a:prstGeom prst="rect">
            <a:avLst/>
          </a:prstGeom>
          <a:noFill/>
          <a:ln>
            <a:noFill/>
          </a:ln>
        </p:spPr>
        <p:txBody>
          <a:bodyPr anchorCtr="0" anchor="ctr" bIns="26775" lIns="26775" spcFirstLastPara="1" rIns="26775" wrap="square" tIns="26775">
            <a:noAutofit/>
          </a:bodyPr>
          <a:lstStyle>
            <a:lvl1pPr lvl="0" marR="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1pPr>
            <a:lvl2pPr lvl="1" marR="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2pPr>
            <a:lvl3pPr lvl="2" marR="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3pPr>
            <a:lvl4pPr lvl="3" marR="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4pPr>
            <a:lvl5pPr lvl="4" marR="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5pPr>
            <a:lvl6pPr lvl="5" marR="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6pPr>
            <a:lvl7pPr lvl="6" marR="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7pPr>
            <a:lvl8pPr lvl="7" marR="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8pPr>
            <a:lvl9pPr lvl="8" marR="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609" name="Google Shape;609;p48"/>
          <p:cNvSpPr txBox="1"/>
          <p:nvPr>
            <p:ph idx="1" type="body"/>
          </p:nvPr>
        </p:nvSpPr>
        <p:spPr>
          <a:xfrm>
            <a:off x="1645295" y="1366242"/>
            <a:ext cx="5853300" cy="3315300"/>
          </a:xfrm>
          <a:prstGeom prst="rect">
            <a:avLst/>
          </a:prstGeom>
          <a:noFill/>
          <a:ln>
            <a:noFill/>
          </a:ln>
        </p:spPr>
        <p:txBody>
          <a:bodyPr anchorCtr="0" anchor="ctr" bIns="26775" lIns="26775" spcFirstLastPara="1" rIns="26775" wrap="square" tIns="26775">
            <a:noAutofit/>
          </a:bodyPr>
          <a:lstStyle>
            <a:lvl1pPr indent="-381000" lvl="0" marL="457200" marR="0" algn="l">
              <a:lnSpc>
                <a:spcPct val="100000"/>
              </a:lnSpc>
              <a:spcBef>
                <a:spcPts val="2200"/>
              </a:spcBef>
              <a:spcAft>
                <a:spcPts val="0"/>
              </a:spcAft>
              <a:buClr>
                <a:srgbClr val="000000"/>
              </a:buClr>
              <a:buSzPts val="2400"/>
              <a:buFont typeface="Helvetica Neue"/>
              <a:buChar char="•"/>
              <a:defRPr b="0" i="0" sz="1700" u="none" cap="none" strike="noStrike">
                <a:solidFill>
                  <a:srgbClr val="000000"/>
                </a:solidFill>
                <a:latin typeface="Helvetica Neue"/>
                <a:ea typeface="Helvetica Neue"/>
                <a:cs typeface="Helvetica Neue"/>
                <a:sym typeface="Helvetica Neue"/>
              </a:defRPr>
            </a:lvl1pPr>
            <a:lvl2pPr indent="-381000" lvl="1" marL="914400" marR="0" algn="l">
              <a:lnSpc>
                <a:spcPct val="100000"/>
              </a:lnSpc>
              <a:spcBef>
                <a:spcPts val="2200"/>
              </a:spcBef>
              <a:spcAft>
                <a:spcPts val="0"/>
              </a:spcAft>
              <a:buClr>
                <a:srgbClr val="000000"/>
              </a:buClr>
              <a:buSzPts val="2400"/>
              <a:buFont typeface="Helvetica Neue"/>
              <a:buChar char="•"/>
              <a:defRPr b="0" i="0" sz="1700" u="none" cap="none" strike="noStrike">
                <a:solidFill>
                  <a:srgbClr val="000000"/>
                </a:solidFill>
                <a:latin typeface="Helvetica Neue"/>
                <a:ea typeface="Helvetica Neue"/>
                <a:cs typeface="Helvetica Neue"/>
                <a:sym typeface="Helvetica Neue"/>
              </a:defRPr>
            </a:lvl2pPr>
            <a:lvl3pPr indent="-381000" lvl="2" marL="1371600" marR="0" algn="l">
              <a:lnSpc>
                <a:spcPct val="100000"/>
              </a:lnSpc>
              <a:spcBef>
                <a:spcPts val="2200"/>
              </a:spcBef>
              <a:spcAft>
                <a:spcPts val="0"/>
              </a:spcAft>
              <a:buClr>
                <a:srgbClr val="000000"/>
              </a:buClr>
              <a:buSzPts val="2400"/>
              <a:buFont typeface="Helvetica Neue"/>
              <a:buChar char="•"/>
              <a:defRPr b="0" i="0" sz="1700" u="none" cap="none" strike="noStrike">
                <a:solidFill>
                  <a:srgbClr val="000000"/>
                </a:solidFill>
                <a:latin typeface="Helvetica Neue"/>
                <a:ea typeface="Helvetica Neue"/>
                <a:cs typeface="Helvetica Neue"/>
                <a:sym typeface="Helvetica Neue"/>
              </a:defRPr>
            </a:lvl3pPr>
            <a:lvl4pPr indent="-381000" lvl="3" marL="1828800" marR="0" algn="l">
              <a:lnSpc>
                <a:spcPct val="100000"/>
              </a:lnSpc>
              <a:spcBef>
                <a:spcPts val="2200"/>
              </a:spcBef>
              <a:spcAft>
                <a:spcPts val="0"/>
              </a:spcAft>
              <a:buClr>
                <a:srgbClr val="000000"/>
              </a:buClr>
              <a:buSzPts val="2400"/>
              <a:buFont typeface="Helvetica Neue"/>
              <a:buChar char="•"/>
              <a:defRPr b="0" i="0" sz="1700" u="none" cap="none" strike="noStrike">
                <a:solidFill>
                  <a:srgbClr val="000000"/>
                </a:solidFill>
                <a:latin typeface="Helvetica Neue"/>
                <a:ea typeface="Helvetica Neue"/>
                <a:cs typeface="Helvetica Neue"/>
                <a:sym typeface="Helvetica Neue"/>
              </a:defRPr>
            </a:lvl4pPr>
            <a:lvl5pPr indent="-381000" lvl="4" marL="2286000" marR="0" algn="l">
              <a:lnSpc>
                <a:spcPct val="100000"/>
              </a:lnSpc>
              <a:spcBef>
                <a:spcPts val="2200"/>
              </a:spcBef>
              <a:spcAft>
                <a:spcPts val="0"/>
              </a:spcAft>
              <a:buClr>
                <a:srgbClr val="000000"/>
              </a:buClr>
              <a:buSzPts val="2400"/>
              <a:buFont typeface="Helvetica Neue"/>
              <a:buChar char="•"/>
              <a:defRPr b="0" i="0" sz="1700" u="none" cap="none" strike="noStrike">
                <a:solidFill>
                  <a:srgbClr val="000000"/>
                </a:solidFill>
                <a:latin typeface="Helvetica Neue"/>
                <a:ea typeface="Helvetica Neue"/>
                <a:cs typeface="Helvetica Neue"/>
                <a:sym typeface="Helvetica Neue"/>
              </a:defRPr>
            </a:lvl5pPr>
            <a:lvl6pPr indent="-381000" lvl="5" marL="2743200" marR="0" algn="l">
              <a:lnSpc>
                <a:spcPct val="100000"/>
              </a:lnSpc>
              <a:spcBef>
                <a:spcPts val="2200"/>
              </a:spcBef>
              <a:spcAft>
                <a:spcPts val="0"/>
              </a:spcAft>
              <a:buClr>
                <a:srgbClr val="000000"/>
              </a:buClr>
              <a:buSzPts val="2400"/>
              <a:buFont typeface="Helvetica Neue"/>
              <a:buChar char="•"/>
              <a:defRPr b="0" i="0" sz="1700" u="none" cap="none" strike="noStrike">
                <a:solidFill>
                  <a:srgbClr val="000000"/>
                </a:solidFill>
                <a:latin typeface="Helvetica Neue"/>
                <a:ea typeface="Helvetica Neue"/>
                <a:cs typeface="Helvetica Neue"/>
                <a:sym typeface="Helvetica Neue"/>
              </a:defRPr>
            </a:lvl6pPr>
            <a:lvl7pPr indent="-381000" lvl="6" marL="3200400" marR="0" algn="l">
              <a:lnSpc>
                <a:spcPct val="100000"/>
              </a:lnSpc>
              <a:spcBef>
                <a:spcPts val="2200"/>
              </a:spcBef>
              <a:spcAft>
                <a:spcPts val="0"/>
              </a:spcAft>
              <a:buClr>
                <a:srgbClr val="000000"/>
              </a:buClr>
              <a:buSzPts val="2400"/>
              <a:buFont typeface="Helvetica Neue"/>
              <a:buChar char="•"/>
              <a:defRPr b="0" i="0" sz="1700" u="none" cap="none" strike="noStrike">
                <a:solidFill>
                  <a:srgbClr val="000000"/>
                </a:solidFill>
                <a:latin typeface="Helvetica Neue"/>
                <a:ea typeface="Helvetica Neue"/>
                <a:cs typeface="Helvetica Neue"/>
                <a:sym typeface="Helvetica Neue"/>
              </a:defRPr>
            </a:lvl7pPr>
            <a:lvl8pPr indent="-381000" lvl="7" marL="3657600" marR="0" algn="l">
              <a:lnSpc>
                <a:spcPct val="100000"/>
              </a:lnSpc>
              <a:spcBef>
                <a:spcPts val="2200"/>
              </a:spcBef>
              <a:spcAft>
                <a:spcPts val="0"/>
              </a:spcAft>
              <a:buClr>
                <a:srgbClr val="000000"/>
              </a:buClr>
              <a:buSzPts val="2400"/>
              <a:buFont typeface="Helvetica Neue"/>
              <a:buChar char="•"/>
              <a:defRPr b="0" i="0" sz="1700" u="none" cap="none" strike="noStrike">
                <a:solidFill>
                  <a:srgbClr val="000000"/>
                </a:solidFill>
                <a:latin typeface="Helvetica Neue"/>
                <a:ea typeface="Helvetica Neue"/>
                <a:cs typeface="Helvetica Neue"/>
                <a:sym typeface="Helvetica Neue"/>
              </a:defRPr>
            </a:lvl8pPr>
            <a:lvl9pPr indent="-381000" lvl="8" marL="4114800" marR="0" algn="l">
              <a:lnSpc>
                <a:spcPct val="100000"/>
              </a:lnSpc>
              <a:spcBef>
                <a:spcPts val="2200"/>
              </a:spcBef>
              <a:spcAft>
                <a:spcPts val="0"/>
              </a:spcAft>
              <a:buClr>
                <a:srgbClr val="000000"/>
              </a:buClr>
              <a:buSzPts val="2400"/>
              <a:buFont typeface="Helvetica Neue"/>
              <a:buChar char="•"/>
              <a:defRPr b="0" i="0" sz="1700" u="none" cap="none" strike="noStrike">
                <a:solidFill>
                  <a:srgbClr val="000000"/>
                </a:solidFill>
                <a:latin typeface="Helvetica Neue"/>
                <a:ea typeface="Helvetica Neue"/>
                <a:cs typeface="Helvetica Neue"/>
                <a:sym typeface="Helvetica Neue"/>
              </a:defRPr>
            </a:lvl9pPr>
          </a:lstStyle>
          <a:p/>
        </p:txBody>
      </p:sp>
      <p:sp>
        <p:nvSpPr>
          <p:cNvPr id="610" name="Google Shape;610;p48"/>
          <p:cNvSpPr txBox="1"/>
          <p:nvPr>
            <p:ph idx="12" type="sldNum"/>
          </p:nvPr>
        </p:nvSpPr>
        <p:spPr>
          <a:xfrm>
            <a:off x="4482789" y="4902398"/>
            <a:ext cx="174900" cy="179100"/>
          </a:xfrm>
          <a:prstGeom prst="rect">
            <a:avLst/>
          </a:prstGeom>
          <a:noFill/>
          <a:ln>
            <a:noFill/>
          </a:ln>
        </p:spPr>
        <p:txBody>
          <a:bodyPr anchorCtr="0" anchor="t" bIns="26775" lIns="26775" spcFirstLastPara="1" rIns="26775" wrap="square" tIns="26775">
            <a:noAutofit/>
          </a:bodyPr>
          <a:lstStyle>
            <a:lvl1pPr indent="0" lvl="0" marL="0" marR="0" algn="ctr">
              <a:lnSpc>
                <a:spcPct val="100000"/>
              </a:lnSpc>
              <a:spcBef>
                <a:spcPts val="0"/>
              </a:spcBef>
              <a:spcAft>
                <a:spcPts val="0"/>
              </a:spcAft>
              <a:buClr>
                <a:srgbClr val="FFFFFF"/>
              </a:buClr>
              <a:buSzPts val="800"/>
              <a:buFont typeface="Helvetica Neue"/>
              <a:buNone/>
              <a:defRPr b="1" i="0" sz="800" u="none" cap="none" strike="noStrike">
                <a:solidFill>
                  <a:srgbClr val="FFFFFF"/>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FFFFFF"/>
              </a:buClr>
              <a:buSzPts val="800"/>
              <a:buFont typeface="Helvetica Neue"/>
              <a:buNone/>
              <a:defRPr b="1" i="0" sz="800" u="none" cap="none" strike="noStrike">
                <a:solidFill>
                  <a:srgbClr val="FFFFFF"/>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FFFFFF"/>
              </a:buClr>
              <a:buSzPts val="800"/>
              <a:buFont typeface="Helvetica Neue"/>
              <a:buNone/>
              <a:defRPr b="1" i="0" sz="800" u="none" cap="none" strike="noStrike">
                <a:solidFill>
                  <a:srgbClr val="FFFFFF"/>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FFFFFF"/>
              </a:buClr>
              <a:buSzPts val="800"/>
              <a:buFont typeface="Helvetica Neue"/>
              <a:buNone/>
              <a:defRPr b="1" i="0" sz="800" u="none" cap="none" strike="noStrike">
                <a:solidFill>
                  <a:srgbClr val="FFFFFF"/>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FFFFFF"/>
              </a:buClr>
              <a:buSzPts val="800"/>
              <a:buFont typeface="Helvetica Neue"/>
              <a:buNone/>
              <a:defRPr b="1" i="0" sz="800" u="none" cap="none" strike="noStrike">
                <a:solidFill>
                  <a:srgbClr val="FFFFFF"/>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FFFFFF"/>
              </a:buClr>
              <a:buSzPts val="800"/>
              <a:buFont typeface="Helvetica Neue"/>
              <a:buNone/>
              <a:defRPr b="1" i="0" sz="800" u="none" cap="none" strike="noStrike">
                <a:solidFill>
                  <a:srgbClr val="FFFFFF"/>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FFFFFF"/>
              </a:buClr>
              <a:buSzPts val="800"/>
              <a:buFont typeface="Helvetica Neue"/>
              <a:buNone/>
              <a:defRPr b="1" i="0" sz="800" u="none" cap="none" strike="noStrike">
                <a:solidFill>
                  <a:srgbClr val="FFFFFF"/>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FFFFFF"/>
              </a:buClr>
              <a:buSzPts val="800"/>
              <a:buFont typeface="Helvetica Neue"/>
              <a:buNone/>
              <a:defRPr b="1" i="0" sz="800" u="none" cap="none" strike="noStrike">
                <a:solidFill>
                  <a:srgbClr val="FFFFFF"/>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FFFFFF"/>
              </a:buClr>
              <a:buSzPts val="800"/>
              <a:buFont typeface="Helvetica Neue"/>
              <a:buNone/>
              <a:defRPr b="1" i="0" sz="800" u="none" cap="none" strike="noStrike">
                <a:solidFill>
                  <a:srgbClr val="FFFFF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b="0" sz="1000">
              <a:solidFill>
                <a:schemeClr val="dk2"/>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FULL PAGE PHOTO 2">
  <p:cSld name="01 - FULL PAGE PHOTO_19">
    <p:spTree>
      <p:nvGrpSpPr>
        <p:cNvPr id="611" name="Shape 611"/>
        <p:cNvGrpSpPr/>
        <p:nvPr/>
      </p:nvGrpSpPr>
      <p:grpSpPr>
        <a:xfrm>
          <a:off x="0" y="0"/>
          <a:ext cx="0" cy="0"/>
          <a:chOff x="0" y="0"/>
          <a:chExt cx="0" cy="0"/>
        </a:xfrm>
      </p:grpSpPr>
      <p:sp>
        <p:nvSpPr>
          <p:cNvPr id="612" name="Google Shape;612;p49"/>
          <p:cNvSpPr/>
          <p:nvPr>
            <p:ph idx="2" type="pic"/>
          </p:nvPr>
        </p:nvSpPr>
        <p:spPr>
          <a:xfrm>
            <a:off x="0" y="0"/>
            <a:ext cx="9144000" cy="5143500"/>
          </a:xfrm>
          <a:prstGeom prst="rect">
            <a:avLst/>
          </a:prstGeom>
          <a:solidFill>
            <a:srgbClr val="BFBFBF"/>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FULL PAGE PHOTO 3">
  <p:cSld name="01 - FULL PAGE PHOTO_20">
    <p:spTree>
      <p:nvGrpSpPr>
        <p:cNvPr id="613" name="Shape 613"/>
        <p:cNvGrpSpPr/>
        <p:nvPr/>
      </p:nvGrpSpPr>
      <p:grpSpPr>
        <a:xfrm>
          <a:off x="0" y="0"/>
          <a:ext cx="0" cy="0"/>
          <a:chOff x="0" y="0"/>
          <a:chExt cx="0" cy="0"/>
        </a:xfrm>
      </p:grpSpPr>
      <p:sp>
        <p:nvSpPr>
          <p:cNvPr id="614" name="Google Shape;614;p50"/>
          <p:cNvSpPr/>
          <p:nvPr>
            <p:ph idx="2" type="pic"/>
          </p:nvPr>
        </p:nvSpPr>
        <p:spPr>
          <a:xfrm>
            <a:off x="0" y="0"/>
            <a:ext cx="9144000" cy="5143500"/>
          </a:xfrm>
          <a:prstGeom prst="rect">
            <a:avLst/>
          </a:prstGeom>
          <a:solidFill>
            <a:srgbClr val="BFBFBF"/>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TITLE_AND_BODY_2">
    <p:spTree>
      <p:nvGrpSpPr>
        <p:cNvPr id="615" name="Shape 615"/>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TITLE_AND_BODY_3_1_2">
    <p:spTree>
      <p:nvGrpSpPr>
        <p:cNvPr id="616" name="Shape 616"/>
        <p:cNvGrpSpPr/>
        <p:nvPr/>
      </p:nvGrpSpPr>
      <p:grpSpPr>
        <a:xfrm>
          <a:off x="0" y="0"/>
          <a:ext cx="0" cy="0"/>
          <a:chOff x="0" y="0"/>
          <a:chExt cx="0" cy="0"/>
        </a:xfrm>
      </p:grpSpPr>
      <p:sp>
        <p:nvSpPr>
          <p:cNvPr id="617" name="Google Shape;617;p52"/>
          <p:cNvSpPr txBox="1"/>
          <p:nvPr>
            <p:ph type="title"/>
          </p:nvPr>
        </p:nvSpPr>
        <p:spPr>
          <a:xfrm>
            <a:off x="420478" y="845072"/>
            <a:ext cx="7266300" cy="572700"/>
          </a:xfrm>
          <a:prstGeom prst="rect">
            <a:avLst/>
          </a:prstGeom>
          <a:noFill/>
          <a:ln>
            <a:noFill/>
          </a:ln>
        </p:spPr>
        <p:txBody>
          <a:bodyPr anchorCtr="0" anchor="t" bIns="34275" lIns="34275" spcFirstLastPara="1" rIns="34275" wrap="square" tIns="34275">
            <a:noAutofit/>
          </a:bodyPr>
          <a:lstStyle>
            <a:lvl1pPr lvl="0" algn="l">
              <a:lnSpc>
                <a:spcPct val="100000"/>
              </a:lnSpc>
              <a:spcBef>
                <a:spcPts val="0"/>
              </a:spcBef>
              <a:spcAft>
                <a:spcPts val="0"/>
              </a:spcAft>
              <a:buSzPts val="2300"/>
              <a:buNone/>
              <a:defRPr b="1" sz="2300"/>
            </a:lvl1pPr>
            <a:lvl2pPr lvl="1" algn="l">
              <a:lnSpc>
                <a:spcPct val="100000"/>
              </a:lnSpc>
              <a:spcBef>
                <a:spcPts val="0"/>
              </a:spcBef>
              <a:spcAft>
                <a:spcPts val="0"/>
              </a:spcAft>
              <a:buSzPts val="500"/>
              <a:buNone/>
              <a:defRPr sz="500"/>
            </a:lvl2pPr>
            <a:lvl3pPr lvl="2" algn="l">
              <a:lnSpc>
                <a:spcPct val="100000"/>
              </a:lnSpc>
              <a:spcBef>
                <a:spcPts val="0"/>
              </a:spcBef>
              <a:spcAft>
                <a:spcPts val="0"/>
              </a:spcAft>
              <a:buSzPts val="500"/>
              <a:buNone/>
              <a:defRPr sz="500"/>
            </a:lvl3pPr>
            <a:lvl4pPr lvl="3" algn="l">
              <a:lnSpc>
                <a:spcPct val="100000"/>
              </a:lnSpc>
              <a:spcBef>
                <a:spcPts val="0"/>
              </a:spcBef>
              <a:spcAft>
                <a:spcPts val="0"/>
              </a:spcAft>
              <a:buSzPts val="500"/>
              <a:buNone/>
              <a:defRPr sz="500"/>
            </a:lvl4pPr>
            <a:lvl5pPr lvl="4" algn="l">
              <a:lnSpc>
                <a:spcPct val="100000"/>
              </a:lnSpc>
              <a:spcBef>
                <a:spcPts val="0"/>
              </a:spcBef>
              <a:spcAft>
                <a:spcPts val="0"/>
              </a:spcAft>
              <a:buSzPts val="500"/>
              <a:buNone/>
              <a:defRPr sz="500"/>
            </a:lvl5pPr>
            <a:lvl6pPr lvl="5" algn="l">
              <a:lnSpc>
                <a:spcPct val="100000"/>
              </a:lnSpc>
              <a:spcBef>
                <a:spcPts val="0"/>
              </a:spcBef>
              <a:spcAft>
                <a:spcPts val="0"/>
              </a:spcAft>
              <a:buSzPts val="500"/>
              <a:buNone/>
              <a:defRPr sz="500"/>
            </a:lvl6pPr>
            <a:lvl7pPr lvl="6" algn="l">
              <a:lnSpc>
                <a:spcPct val="100000"/>
              </a:lnSpc>
              <a:spcBef>
                <a:spcPts val="0"/>
              </a:spcBef>
              <a:spcAft>
                <a:spcPts val="0"/>
              </a:spcAft>
              <a:buSzPts val="500"/>
              <a:buNone/>
              <a:defRPr sz="500"/>
            </a:lvl7pPr>
            <a:lvl8pPr lvl="7" algn="l">
              <a:lnSpc>
                <a:spcPct val="100000"/>
              </a:lnSpc>
              <a:spcBef>
                <a:spcPts val="0"/>
              </a:spcBef>
              <a:spcAft>
                <a:spcPts val="0"/>
              </a:spcAft>
              <a:buSzPts val="500"/>
              <a:buNone/>
              <a:defRPr sz="500"/>
            </a:lvl8pPr>
            <a:lvl9pPr lvl="8" algn="l">
              <a:lnSpc>
                <a:spcPct val="100000"/>
              </a:lnSpc>
              <a:spcBef>
                <a:spcPts val="0"/>
              </a:spcBef>
              <a:spcAft>
                <a:spcPts val="0"/>
              </a:spcAft>
              <a:buSzPts val="500"/>
              <a:buNone/>
              <a:defRPr sz="500"/>
            </a:lvl9pPr>
          </a:lstStyle>
          <a:p/>
        </p:txBody>
      </p:sp>
      <p:sp>
        <p:nvSpPr>
          <p:cNvPr id="618" name="Google Shape;618;p52"/>
          <p:cNvSpPr txBox="1"/>
          <p:nvPr>
            <p:ph idx="1" type="subTitle"/>
          </p:nvPr>
        </p:nvSpPr>
        <p:spPr>
          <a:xfrm>
            <a:off x="420478" y="1214438"/>
            <a:ext cx="3593400" cy="285900"/>
          </a:xfrm>
          <a:prstGeom prst="rect">
            <a:avLst/>
          </a:prstGeom>
          <a:noFill/>
          <a:ln>
            <a:noFill/>
          </a:ln>
        </p:spPr>
        <p:txBody>
          <a:bodyPr anchorCtr="0" anchor="t" bIns="34275" lIns="34275" spcFirstLastPara="1" rIns="34275" wrap="square" tIns="34275">
            <a:noAutofit/>
          </a:bodyPr>
          <a:lstStyle>
            <a:lvl1pPr lvl="0" algn="l">
              <a:lnSpc>
                <a:spcPct val="115000"/>
              </a:lnSpc>
              <a:spcBef>
                <a:spcPts val="0"/>
              </a:spcBef>
              <a:spcAft>
                <a:spcPts val="0"/>
              </a:spcAft>
              <a:buSzPts val="1800"/>
              <a:buNone/>
              <a:defRPr sz="1400"/>
            </a:lvl1pPr>
            <a:lvl2pPr lvl="1" algn="l">
              <a:lnSpc>
                <a:spcPct val="115000"/>
              </a:lnSpc>
              <a:spcBef>
                <a:spcPts val="1600"/>
              </a:spcBef>
              <a:spcAft>
                <a:spcPts val="0"/>
              </a:spcAft>
              <a:buSzPts val="1400"/>
              <a:buNone/>
              <a:defRPr b="1" sz="1400"/>
            </a:lvl2pPr>
            <a:lvl3pPr lvl="2" algn="l">
              <a:lnSpc>
                <a:spcPct val="115000"/>
              </a:lnSpc>
              <a:spcBef>
                <a:spcPts val="1600"/>
              </a:spcBef>
              <a:spcAft>
                <a:spcPts val="0"/>
              </a:spcAft>
              <a:buSzPts val="1400"/>
              <a:buNone/>
              <a:defRPr b="1" sz="1400"/>
            </a:lvl3pPr>
            <a:lvl4pPr lvl="3" algn="l">
              <a:lnSpc>
                <a:spcPct val="115000"/>
              </a:lnSpc>
              <a:spcBef>
                <a:spcPts val="1600"/>
              </a:spcBef>
              <a:spcAft>
                <a:spcPts val="0"/>
              </a:spcAft>
              <a:buSzPts val="1400"/>
              <a:buNone/>
              <a:defRPr b="1" sz="1400"/>
            </a:lvl4pPr>
            <a:lvl5pPr lvl="4" algn="l">
              <a:lnSpc>
                <a:spcPct val="115000"/>
              </a:lnSpc>
              <a:spcBef>
                <a:spcPts val="1600"/>
              </a:spcBef>
              <a:spcAft>
                <a:spcPts val="0"/>
              </a:spcAft>
              <a:buSzPts val="1400"/>
              <a:buNone/>
              <a:defRPr b="1" sz="1400"/>
            </a:lvl5pPr>
            <a:lvl6pPr lvl="5" algn="l">
              <a:lnSpc>
                <a:spcPct val="115000"/>
              </a:lnSpc>
              <a:spcBef>
                <a:spcPts val="1600"/>
              </a:spcBef>
              <a:spcAft>
                <a:spcPts val="0"/>
              </a:spcAft>
              <a:buSzPts val="1400"/>
              <a:buNone/>
              <a:defRPr b="1" sz="1400"/>
            </a:lvl6pPr>
            <a:lvl7pPr lvl="6" algn="l">
              <a:lnSpc>
                <a:spcPct val="115000"/>
              </a:lnSpc>
              <a:spcBef>
                <a:spcPts val="1600"/>
              </a:spcBef>
              <a:spcAft>
                <a:spcPts val="0"/>
              </a:spcAft>
              <a:buSzPts val="1400"/>
              <a:buNone/>
              <a:defRPr b="1" sz="1400"/>
            </a:lvl7pPr>
            <a:lvl8pPr lvl="7" algn="l">
              <a:lnSpc>
                <a:spcPct val="115000"/>
              </a:lnSpc>
              <a:spcBef>
                <a:spcPts val="1600"/>
              </a:spcBef>
              <a:spcAft>
                <a:spcPts val="0"/>
              </a:spcAft>
              <a:buSzPts val="1400"/>
              <a:buNone/>
              <a:defRPr b="1" sz="1400"/>
            </a:lvl8pPr>
            <a:lvl9pPr lvl="8" algn="l">
              <a:lnSpc>
                <a:spcPct val="115000"/>
              </a:lnSpc>
              <a:spcBef>
                <a:spcPts val="1600"/>
              </a:spcBef>
              <a:spcAft>
                <a:spcPts val="1600"/>
              </a:spcAft>
              <a:buSzPts val="1400"/>
              <a:buNone/>
              <a:defRPr b="1" sz="1400"/>
            </a:lvl9pPr>
          </a:lstStyle>
          <a:p/>
        </p:txBody>
      </p:sp>
      <p:sp>
        <p:nvSpPr>
          <p:cNvPr id="619" name="Google Shape;619;p52"/>
          <p:cNvSpPr txBox="1"/>
          <p:nvPr>
            <p:ph idx="2" type="body"/>
          </p:nvPr>
        </p:nvSpPr>
        <p:spPr>
          <a:xfrm>
            <a:off x="420478" y="1687195"/>
            <a:ext cx="7724400" cy="2721000"/>
          </a:xfrm>
          <a:prstGeom prst="rect">
            <a:avLst/>
          </a:prstGeom>
          <a:noFill/>
          <a:ln>
            <a:noFill/>
          </a:ln>
        </p:spPr>
        <p:txBody>
          <a:bodyPr anchorCtr="0" anchor="t" bIns="34275" lIns="34275" spcFirstLastPara="1" rIns="34275" wrap="square" tIns="34275">
            <a:noAutofit/>
          </a:bodyPr>
          <a:lstStyle>
            <a:lvl1pPr indent="-298450" lvl="0" marL="457200" algn="l">
              <a:lnSpc>
                <a:spcPct val="100000"/>
              </a:lnSpc>
              <a:spcBef>
                <a:spcPts val="0"/>
              </a:spcBef>
              <a:spcAft>
                <a:spcPts val="0"/>
              </a:spcAft>
              <a:buSzPts val="1100"/>
              <a:buChar char="●"/>
              <a:defRPr sz="1100"/>
            </a:lvl1pPr>
            <a:lvl2pPr indent="-285750" lvl="1" marL="914400" algn="l">
              <a:lnSpc>
                <a:spcPct val="100000"/>
              </a:lnSpc>
              <a:spcBef>
                <a:spcPts val="900"/>
              </a:spcBef>
              <a:spcAft>
                <a:spcPts val="0"/>
              </a:spcAft>
              <a:buSzPts val="900"/>
              <a:buChar char="○"/>
              <a:defRPr sz="900"/>
            </a:lvl2pPr>
            <a:lvl3pPr indent="-285750" lvl="2" marL="1371600" algn="l">
              <a:lnSpc>
                <a:spcPct val="100000"/>
              </a:lnSpc>
              <a:spcBef>
                <a:spcPts val="900"/>
              </a:spcBef>
              <a:spcAft>
                <a:spcPts val="0"/>
              </a:spcAft>
              <a:buSzPts val="900"/>
              <a:buChar char="■"/>
              <a:defRPr sz="900"/>
            </a:lvl3pPr>
            <a:lvl4pPr indent="-285750" lvl="3" marL="1828800" algn="l">
              <a:lnSpc>
                <a:spcPct val="100000"/>
              </a:lnSpc>
              <a:spcBef>
                <a:spcPts val="900"/>
              </a:spcBef>
              <a:spcAft>
                <a:spcPts val="0"/>
              </a:spcAft>
              <a:buSzPts val="900"/>
              <a:buChar char="●"/>
              <a:defRPr sz="900"/>
            </a:lvl4pPr>
            <a:lvl5pPr indent="-285750" lvl="4" marL="2286000" algn="l">
              <a:lnSpc>
                <a:spcPct val="100000"/>
              </a:lnSpc>
              <a:spcBef>
                <a:spcPts val="900"/>
              </a:spcBef>
              <a:spcAft>
                <a:spcPts val="0"/>
              </a:spcAft>
              <a:buSzPts val="900"/>
              <a:buChar char="○"/>
              <a:defRPr sz="900"/>
            </a:lvl5pPr>
            <a:lvl6pPr indent="-285750" lvl="5" marL="2743200" algn="l">
              <a:lnSpc>
                <a:spcPct val="100000"/>
              </a:lnSpc>
              <a:spcBef>
                <a:spcPts val="900"/>
              </a:spcBef>
              <a:spcAft>
                <a:spcPts val="0"/>
              </a:spcAft>
              <a:buSzPts val="900"/>
              <a:buChar char="■"/>
              <a:defRPr sz="900"/>
            </a:lvl6pPr>
            <a:lvl7pPr indent="-285750" lvl="6" marL="3200400" algn="l">
              <a:lnSpc>
                <a:spcPct val="100000"/>
              </a:lnSpc>
              <a:spcBef>
                <a:spcPts val="900"/>
              </a:spcBef>
              <a:spcAft>
                <a:spcPts val="0"/>
              </a:spcAft>
              <a:buSzPts val="900"/>
              <a:buChar char="●"/>
              <a:defRPr sz="900"/>
            </a:lvl7pPr>
            <a:lvl8pPr indent="-285750" lvl="7" marL="3657600" algn="l">
              <a:lnSpc>
                <a:spcPct val="100000"/>
              </a:lnSpc>
              <a:spcBef>
                <a:spcPts val="900"/>
              </a:spcBef>
              <a:spcAft>
                <a:spcPts val="0"/>
              </a:spcAft>
              <a:buSzPts val="900"/>
              <a:buChar char="○"/>
              <a:defRPr sz="900"/>
            </a:lvl8pPr>
            <a:lvl9pPr indent="-285750" lvl="8" marL="4114800" algn="l">
              <a:lnSpc>
                <a:spcPct val="100000"/>
              </a:lnSpc>
              <a:spcBef>
                <a:spcPts val="900"/>
              </a:spcBef>
              <a:spcAft>
                <a:spcPts val="900"/>
              </a:spcAft>
              <a:buSzPts val="900"/>
              <a:buChar char="■"/>
              <a:defRPr sz="9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1">
  <p:cSld name="TITLE_AND_BODY_3_1_1_1">
    <p:spTree>
      <p:nvGrpSpPr>
        <p:cNvPr id="620" name="Shape 620"/>
        <p:cNvGrpSpPr/>
        <p:nvPr/>
      </p:nvGrpSpPr>
      <p:grpSpPr>
        <a:xfrm>
          <a:off x="0" y="0"/>
          <a:ext cx="0" cy="0"/>
          <a:chOff x="0" y="0"/>
          <a:chExt cx="0" cy="0"/>
        </a:xfrm>
      </p:grpSpPr>
      <p:sp>
        <p:nvSpPr>
          <p:cNvPr id="621" name="Google Shape;621;p53"/>
          <p:cNvSpPr txBox="1"/>
          <p:nvPr>
            <p:ph type="title"/>
          </p:nvPr>
        </p:nvSpPr>
        <p:spPr>
          <a:xfrm>
            <a:off x="420478" y="845072"/>
            <a:ext cx="72663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300"/>
              <a:buNone/>
              <a:defRPr b="1" sz="23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2" name="Google Shape;622;p53"/>
          <p:cNvSpPr txBox="1"/>
          <p:nvPr>
            <p:ph idx="1" type="subTitle"/>
          </p:nvPr>
        </p:nvSpPr>
        <p:spPr>
          <a:xfrm>
            <a:off x="420478" y="1214438"/>
            <a:ext cx="3593400" cy="2859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1400"/>
            </a:lvl1pPr>
            <a:lvl2pPr lvl="1" algn="l">
              <a:lnSpc>
                <a:spcPct val="115000"/>
              </a:lnSpc>
              <a:spcBef>
                <a:spcPts val="1600"/>
              </a:spcBef>
              <a:spcAft>
                <a:spcPts val="0"/>
              </a:spcAft>
              <a:buSzPts val="1400"/>
              <a:buNone/>
              <a:defRPr b="1" sz="1400"/>
            </a:lvl2pPr>
            <a:lvl3pPr lvl="2" algn="l">
              <a:lnSpc>
                <a:spcPct val="115000"/>
              </a:lnSpc>
              <a:spcBef>
                <a:spcPts val="1600"/>
              </a:spcBef>
              <a:spcAft>
                <a:spcPts val="0"/>
              </a:spcAft>
              <a:buSzPts val="1400"/>
              <a:buNone/>
              <a:defRPr b="1" sz="1400"/>
            </a:lvl3pPr>
            <a:lvl4pPr lvl="3" algn="l">
              <a:lnSpc>
                <a:spcPct val="115000"/>
              </a:lnSpc>
              <a:spcBef>
                <a:spcPts val="1600"/>
              </a:spcBef>
              <a:spcAft>
                <a:spcPts val="0"/>
              </a:spcAft>
              <a:buSzPts val="1400"/>
              <a:buNone/>
              <a:defRPr b="1" sz="1400"/>
            </a:lvl4pPr>
            <a:lvl5pPr lvl="4" algn="l">
              <a:lnSpc>
                <a:spcPct val="115000"/>
              </a:lnSpc>
              <a:spcBef>
                <a:spcPts val="1600"/>
              </a:spcBef>
              <a:spcAft>
                <a:spcPts val="0"/>
              </a:spcAft>
              <a:buSzPts val="1400"/>
              <a:buNone/>
              <a:defRPr b="1" sz="1400"/>
            </a:lvl5pPr>
            <a:lvl6pPr lvl="5" algn="l">
              <a:lnSpc>
                <a:spcPct val="115000"/>
              </a:lnSpc>
              <a:spcBef>
                <a:spcPts val="1600"/>
              </a:spcBef>
              <a:spcAft>
                <a:spcPts val="0"/>
              </a:spcAft>
              <a:buSzPts val="1400"/>
              <a:buNone/>
              <a:defRPr b="1" sz="1400"/>
            </a:lvl6pPr>
            <a:lvl7pPr lvl="6" algn="l">
              <a:lnSpc>
                <a:spcPct val="115000"/>
              </a:lnSpc>
              <a:spcBef>
                <a:spcPts val="1600"/>
              </a:spcBef>
              <a:spcAft>
                <a:spcPts val="0"/>
              </a:spcAft>
              <a:buSzPts val="1400"/>
              <a:buNone/>
              <a:defRPr b="1" sz="1400"/>
            </a:lvl7pPr>
            <a:lvl8pPr lvl="7" algn="l">
              <a:lnSpc>
                <a:spcPct val="115000"/>
              </a:lnSpc>
              <a:spcBef>
                <a:spcPts val="1600"/>
              </a:spcBef>
              <a:spcAft>
                <a:spcPts val="0"/>
              </a:spcAft>
              <a:buSzPts val="1400"/>
              <a:buNone/>
              <a:defRPr b="1" sz="1400"/>
            </a:lvl8pPr>
            <a:lvl9pPr lvl="8" algn="l">
              <a:lnSpc>
                <a:spcPct val="115000"/>
              </a:lnSpc>
              <a:spcBef>
                <a:spcPts val="1600"/>
              </a:spcBef>
              <a:spcAft>
                <a:spcPts val="1600"/>
              </a:spcAft>
              <a:buSzPts val="1400"/>
              <a:buNone/>
              <a:defRPr b="1" sz="1400"/>
            </a:lvl9pPr>
          </a:lstStyle>
          <a:p/>
        </p:txBody>
      </p:sp>
      <p:sp>
        <p:nvSpPr>
          <p:cNvPr id="623" name="Google Shape;623;p53"/>
          <p:cNvSpPr txBox="1"/>
          <p:nvPr>
            <p:ph idx="2" type="body"/>
          </p:nvPr>
        </p:nvSpPr>
        <p:spPr>
          <a:xfrm>
            <a:off x="420478" y="1687195"/>
            <a:ext cx="7724400" cy="27210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85750" lvl="1" marL="914400" algn="l">
              <a:lnSpc>
                <a:spcPct val="100000"/>
              </a:lnSpc>
              <a:spcBef>
                <a:spcPts val="900"/>
              </a:spcBef>
              <a:spcAft>
                <a:spcPts val="0"/>
              </a:spcAft>
              <a:buSzPts val="900"/>
              <a:buChar char="○"/>
              <a:defRPr sz="900"/>
            </a:lvl2pPr>
            <a:lvl3pPr indent="-285750" lvl="2" marL="1371600" algn="l">
              <a:lnSpc>
                <a:spcPct val="100000"/>
              </a:lnSpc>
              <a:spcBef>
                <a:spcPts val="900"/>
              </a:spcBef>
              <a:spcAft>
                <a:spcPts val="0"/>
              </a:spcAft>
              <a:buSzPts val="900"/>
              <a:buChar char="■"/>
              <a:defRPr sz="900"/>
            </a:lvl3pPr>
            <a:lvl4pPr indent="-285750" lvl="3" marL="1828800" algn="l">
              <a:lnSpc>
                <a:spcPct val="100000"/>
              </a:lnSpc>
              <a:spcBef>
                <a:spcPts val="900"/>
              </a:spcBef>
              <a:spcAft>
                <a:spcPts val="0"/>
              </a:spcAft>
              <a:buSzPts val="900"/>
              <a:buChar char="●"/>
              <a:defRPr sz="900"/>
            </a:lvl4pPr>
            <a:lvl5pPr indent="-285750" lvl="4" marL="2286000" algn="l">
              <a:lnSpc>
                <a:spcPct val="100000"/>
              </a:lnSpc>
              <a:spcBef>
                <a:spcPts val="900"/>
              </a:spcBef>
              <a:spcAft>
                <a:spcPts val="0"/>
              </a:spcAft>
              <a:buSzPts val="900"/>
              <a:buChar char="○"/>
              <a:defRPr sz="900"/>
            </a:lvl5pPr>
            <a:lvl6pPr indent="-285750" lvl="5" marL="2743200" algn="l">
              <a:lnSpc>
                <a:spcPct val="100000"/>
              </a:lnSpc>
              <a:spcBef>
                <a:spcPts val="900"/>
              </a:spcBef>
              <a:spcAft>
                <a:spcPts val="0"/>
              </a:spcAft>
              <a:buSzPts val="900"/>
              <a:buChar char="■"/>
              <a:defRPr sz="900"/>
            </a:lvl6pPr>
            <a:lvl7pPr indent="-285750" lvl="6" marL="3200400" algn="l">
              <a:lnSpc>
                <a:spcPct val="100000"/>
              </a:lnSpc>
              <a:spcBef>
                <a:spcPts val="900"/>
              </a:spcBef>
              <a:spcAft>
                <a:spcPts val="0"/>
              </a:spcAft>
              <a:buSzPts val="900"/>
              <a:buChar char="●"/>
              <a:defRPr sz="900"/>
            </a:lvl7pPr>
            <a:lvl8pPr indent="-285750" lvl="7" marL="3657600" algn="l">
              <a:lnSpc>
                <a:spcPct val="100000"/>
              </a:lnSpc>
              <a:spcBef>
                <a:spcPts val="900"/>
              </a:spcBef>
              <a:spcAft>
                <a:spcPts val="0"/>
              </a:spcAft>
              <a:buSzPts val="900"/>
              <a:buChar char="○"/>
              <a:defRPr sz="900"/>
            </a:lvl8pPr>
            <a:lvl9pPr indent="-285750" lvl="8" marL="4114800" algn="l">
              <a:lnSpc>
                <a:spcPct val="100000"/>
              </a:lnSpc>
              <a:spcBef>
                <a:spcPts val="900"/>
              </a:spcBef>
              <a:spcAft>
                <a:spcPts val="900"/>
              </a:spcAft>
              <a:buSzPts val="900"/>
              <a:buChar char="■"/>
              <a:defRPr sz="9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rgbClr val="1C334F"/>
        </a:solidFill>
      </p:bgPr>
    </p:bg>
    <p:spTree>
      <p:nvGrpSpPr>
        <p:cNvPr id="23" name="Shape 23"/>
        <p:cNvGrpSpPr/>
        <p:nvPr/>
      </p:nvGrpSpPr>
      <p:grpSpPr>
        <a:xfrm>
          <a:off x="0" y="0"/>
          <a:ext cx="0" cy="0"/>
          <a:chOff x="0" y="0"/>
          <a:chExt cx="0" cy="0"/>
        </a:xfrm>
      </p:grpSpPr>
      <p:pic>
        <p:nvPicPr>
          <p:cNvPr id="24" name="Google Shape;24;p20"/>
          <p:cNvPicPr preferRelativeResize="0"/>
          <p:nvPr/>
        </p:nvPicPr>
        <p:blipFill rotWithShape="1">
          <a:blip r:embed="rId2">
            <a:alphaModFix/>
          </a:blip>
          <a:srcRect b="0" l="0" r="0" t="0"/>
          <a:stretch/>
        </p:blipFill>
        <p:spPr>
          <a:xfrm>
            <a:off x="8239725" y="4701551"/>
            <a:ext cx="840925" cy="411225"/>
          </a:xfrm>
          <a:prstGeom prst="rect">
            <a:avLst/>
          </a:prstGeom>
          <a:noFill/>
          <a:ln>
            <a:noFill/>
          </a:ln>
        </p:spPr>
      </p:pic>
      <p:sp>
        <p:nvSpPr>
          <p:cNvPr id="25" name="Google Shape;25;p20"/>
          <p:cNvSpPr/>
          <p:nvPr/>
        </p:nvSpPr>
        <p:spPr>
          <a:xfrm>
            <a:off x="5302734" y="1547981"/>
            <a:ext cx="2493600" cy="816600"/>
          </a:xfrm>
          <a:prstGeom prst="rect">
            <a:avLst/>
          </a:prstGeom>
          <a:solidFill>
            <a:srgbClr val="FFFFF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26" name="Google Shape;26;p20"/>
          <p:cNvSpPr/>
          <p:nvPr/>
        </p:nvSpPr>
        <p:spPr>
          <a:xfrm>
            <a:off x="5302734" y="2502882"/>
            <a:ext cx="2493600" cy="816600"/>
          </a:xfrm>
          <a:prstGeom prst="rect">
            <a:avLst/>
          </a:prstGeom>
          <a:solidFill>
            <a:srgbClr val="FFFFF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27" name="Google Shape;27;p20"/>
          <p:cNvSpPr/>
          <p:nvPr/>
        </p:nvSpPr>
        <p:spPr>
          <a:xfrm>
            <a:off x="5302734" y="3457782"/>
            <a:ext cx="2493600" cy="816600"/>
          </a:xfrm>
          <a:prstGeom prst="rect">
            <a:avLst/>
          </a:prstGeom>
          <a:solidFill>
            <a:srgbClr val="FFFFF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28" name="Google Shape;28;p20"/>
          <p:cNvSpPr/>
          <p:nvPr/>
        </p:nvSpPr>
        <p:spPr>
          <a:xfrm>
            <a:off x="4514559" y="1547971"/>
            <a:ext cx="816600" cy="816600"/>
          </a:xfrm>
          <a:prstGeom prst="rect">
            <a:avLst/>
          </a:prstGeom>
          <a:solidFill>
            <a:srgbClr val="F4F4F4"/>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29" name="Google Shape;29;p20"/>
          <p:cNvSpPr/>
          <p:nvPr/>
        </p:nvSpPr>
        <p:spPr>
          <a:xfrm>
            <a:off x="4514559" y="2502876"/>
            <a:ext cx="816600" cy="816600"/>
          </a:xfrm>
          <a:prstGeom prst="rect">
            <a:avLst/>
          </a:prstGeom>
          <a:solidFill>
            <a:srgbClr val="F4F4F4"/>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30" name="Google Shape;30;p20"/>
          <p:cNvSpPr/>
          <p:nvPr/>
        </p:nvSpPr>
        <p:spPr>
          <a:xfrm>
            <a:off x="4514559" y="3457780"/>
            <a:ext cx="816600" cy="816600"/>
          </a:xfrm>
          <a:prstGeom prst="rect">
            <a:avLst/>
          </a:prstGeom>
          <a:solidFill>
            <a:srgbClr val="F4F4F4"/>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31" name="Google Shape;31;p20"/>
          <p:cNvSpPr/>
          <p:nvPr/>
        </p:nvSpPr>
        <p:spPr>
          <a:xfrm>
            <a:off x="2107247" y="1547972"/>
            <a:ext cx="2283600" cy="816600"/>
          </a:xfrm>
          <a:prstGeom prst="rect">
            <a:avLst/>
          </a:prstGeom>
          <a:solidFill>
            <a:srgbClr val="FFFFF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32" name="Google Shape;32;p20"/>
          <p:cNvSpPr/>
          <p:nvPr/>
        </p:nvSpPr>
        <p:spPr>
          <a:xfrm>
            <a:off x="1319006" y="1547976"/>
            <a:ext cx="816600" cy="816600"/>
          </a:xfrm>
          <a:prstGeom prst="rect">
            <a:avLst/>
          </a:prstGeom>
          <a:solidFill>
            <a:srgbClr val="F4F4F4"/>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33" name="Google Shape;33;p20"/>
          <p:cNvSpPr/>
          <p:nvPr/>
        </p:nvSpPr>
        <p:spPr>
          <a:xfrm>
            <a:off x="2107247" y="2502877"/>
            <a:ext cx="2283600" cy="816600"/>
          </a:xfrm>
          <a:prstGeom prst="rect">
            <a:avLst/>
          </a:prstGeom>
          <a:solidFill>
            <a:srgbClr val="FFFFF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34" name="Google Shape;34;p20"/>
          <p:cNvSpPr/>
          <p:nvPr/>
        </p:nvSpPr>
        <p:spPr>
          <a:xfrm>
            <a:off x="1319006" y="2502880"/>
            <a:ext cx="816600" cy="816600"/>
          </a:xfrm>
          <a:prstGeom prst="rect">
            <a:avLst/>
          </a:prstGeom>
          <a:solidFill>
            <a:srgbClr val="F4F4F4"/>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35" name="Google Shape;35;p20"/>
          <p:cNvSpPr/>
          <p:nvPr/>
        </p:nvSpPr>
        <p:spPr>
          <a:xfrm>
            <a:off x="2107247" y="3457781"/>
            <a:ext cx="2283600" cy="816600"/>
          </a:xfrm>
          <a:prstGeom prst="rect">
            <a:avLst/>
          </a:prstGeom>
          <a:solidFill>
            <a:srgbClr val="FFFFFF"/>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36" name="Google Shape;36;p20"/>
          <p:cNvSpPr/>
          <p:nvPr/>
        </p:nvSpPr>
        <p:spPr>
          <a:xfrm>
            <a:off x="1319006" y="3457784"/>
            <a:ext cx="816600" cy="816600"/>
          </a:xfrm>
          <a:prstGeom prst="rect">
            <a:avLst/>
          </a:prstGeom>
          <a:solidFill>
            <a:srgbClr val="F4F4F4"/>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Open Sans"/>
              <a:ea typeface="Open Sans"/>
              <a:cs typeface="Open Sans"/>
              <a:sym typeface="Open Sans"/>
            </a:endParaRPr>
          </a:p>
        </p:txBody>
      </p:sp>
      <p:sp>
        <p:nvSpPr>
          <p:cNvPr id="37" name="Google Shape;37;p20"/>
          <p:cNvSpPr txBox="1"/>
          <p:nvPr>
            <p:ph type="title"/>
          </p:nvPr>
        </p:nvSpPr>
        <p:spPr>
          <a:xfrm>
            <a:off x="1519800" y="54352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3000"/>
              <a:buFont typeface="Montserrat ExtraBold"/>
              <a:buNone/>
              <a:defRPr sz="3000">
                <a:solidFill>
                  <a:srgbClr val="FFFFFF"/>
                </a:solidFill>
                <a:latin typeface="Montserrat ExtraBold"/>
                <a:ea typeface="Montserrat ExtraBold"/>
                <a:cs typeface="Montserrat ExtraBold"/>
                <a:sym typeface="Montserrat ExtraBold"/>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38" name="Google Shape;38;p20"/>
          <p:cNvSpPr txBox="1"/>
          <p:nvPr>
            <p:ph idx="1" type="subTitle"/>
          </p:nvPr>
        </p:nvSpPr>
        <p:spPr>
          <a:xfrm>
            <a:off x="2273324" y="1547975"/>
            <a:ext cx="2058300" cy="4434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39" name="Google Shape;39;p20"/>
          <p:cNvSpPr txBox="1"/>
          <p:nvPr>
            <p:ph idx="2" type="body"/>
          </p:nvPr>
        </p:nvSpPr>
        <p:spPr>
          <a:xfrm>
            <a:off x="2244000" y="2140250"/>
            <a:ext cx="2058300" cy="9606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4F4F4"/>
        </a:solidFill>
      </p:bgPr>
    </p:bg>
    <p:spTree>
      <p:nvGrpSpPr>
        <p:cNvPr id="40" name="Shape 40"/>
        <p:cNvGrpSpPr/>
        <p:nvPr/>
      </p:nvGrpSpPr>
      <p:grpSpPr>
        <a:xfrm>
          <a:off x="0" y="0"/>
          <a:ext cx="0" cy="0"/>
          <a:chOff x="0" y="0"/>
          <a:chExt cx="0" cy="0"/>
        </a:xfrm>
      </p:grpSpPr>
      <p:sp>
        <p:nvSpPr>
          <p:cNvPr id="41" name="Google Shape;41;p21"/>
          <p:cNvSpPr txBox="1"/>
          <p:nvPr>
            <p:ph type="title"/>
          </p:nvPr>
        </p:nvSpPr>
        <p:spPr>
          <a:xfrm>
            <a:off x="662850" y="58577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2" name="Google Shape;42;p21"/>
          <p:cNvSpPr txBox="1"/>
          <p:nvPr>
            <p:ph idx="1" type="subTitle"/>
          </p:nvPr>
        </p:nvSpPr>
        <p:spPr>
          <a:xfrm>
            <a:off x="688581" y="1225577"/>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43" name="Google Shape;43;p21"/>
          <p:cNvSpPr txBox="1"/>
          <p:nvPr>
            <p:ph idx="2" type="body"/>
          </p:nvPr>
        </p:nvSpPr>
        <p:spPr>
          <a:xfrm>
            <a:off x="791300" y="1891825"/>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pic>
        <p:nvPicPr>
          <p:cNvPr id="44" name="Google Shape;44;p21"/>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45" name="Google Shape;45;p21"/>
          <p:cNvSpPr/>
          <p:nvPr/>
        </p:nvSpPr>
        <p:spPr>
          <a:xfrm rot="10800000">
            <a:off x="152204" y="2049170"/>
            <a:ext cx="157500" cy="157500"/>
          </a:xfrm>
          <a:prstGeom prst="rect">
            <a:avLst/>
          </a:prstGeom>
          <a:solidFill>
            <a:srgbClr val="E03938"/>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21"/>
          <p:cNvSpPr/>
          <p:nvPr/>
        </p:nvSpPr>
        <p:spPr>
          <a:xfrm rot="10800000">
            <a:off x="-5127" y="1891835"/>
            <a:ext cx="157500" cy="157500"/>
          </a:xfrm>
          <a:prstGeom prst="rect">
            <a:avLst/>
          </a:prstGeom>
          <a:solidFill>
            <a:srgbClr val="E03938"/>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bg>
      <p:bgPr>
        <a:solidFill>
          <a:srgbClr val="F4F4F4"/>
        </a:solidFill>
      </p:bgPr>
    </p:bg>
    <p:spTree>
      <p:nvGrpSpPr>
        <p:cNvPr id="47" name="Shape 47"/>
        <p:cNvGrpSpPr/>
        <p:nvPr/>
      </p:nvGrpSpPr>
      <p:grpSpPr>
        <a:xfrm>
          <a:off x="0" y="0"/>
          <a:ext cx="0" cy="0"/>
          <a:chOff x="0" y="0"/>
          <a:chExt cx="0" cy="0"/>
        </a:xfrm>
      </p:grpSpPr>
      <p:sp>
        <p:nvSpPr>
          <p:cNvPr id="48" name="Google Shape;48;p22"/>
          <p:cNvSpPr txBox="1"/>
          <p:nvPr>
            <p:ph type="title"/>
          </p:nvPr>
        </p:nvSpPr>
        <p:spPr>
          <a:xfrm>
            <a:off x="662850" y="58577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9" name="Google Shape;49;p22"/>
          <p:cNvSpPr txBox="1"/>
          <p:nvPr>
            <p:ph idx="1" type="subTitle"/>
          </p:nvPr>
        </p:nvSpPr>
        <p:spPr>
          <a:xfrm>
            <a:off x="688581" y="1225577"/>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50" name="Google Shape;50;p22"/>
          <p:cNvSpPr txBox="1"/>
          <p:nvPr>
            <p:ph idx="2" type="body"/>
          </p:nvPr>
        </p:nvSpPr>
        <p:spPr>
          <a:xfrm>
            <a:off x="547331" y="1729179"/>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
        <p:nvSpPr>
          <p:cNvPr id="51" name="Google Shape;51;p22"/>
          <p:cNvSpPr txBox="1"/>
          <p:nvPr>
            <p:ph idx="3" type="body"/>
          </p:nvPr>
        </p:nvSpPr>
        <p:spPr>
          <a:xfrm>
            <a:off x="3922003" y="1729179"/>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pic>
        <p:nvPicPr>
          <p:cNvPr id="52" name="Google Shape;52;p22"/>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_1">
    <p:bg>
      <p:bgPr>
        <a:solidFill>
          <a:srgbClr val="F4F4F4"/>
        </a:solidFill>
      </p:bgPr>
    </p:bg>
    <p:spTree>
      <p:nvGrpSpPr>
        <p:cNvPr id="53" name="Shape 53"/>
        <p:cNvGrpSpPr/>
        <p:nvPr/>
      </p:nvGrpSpPr>
      <p:grpSpPr>
        <a:xfrm>
          <a:off x="0" y="0"/>
          <a:ext cx="0" cy="0"/>
          <a:chOff x="0" y="0"/>
          <a:chExt cx="0" cy="0"/>
        </a:xfrm>
      </p:grpSpPr>
      <p:pic>
        <p:nvPicPr>
          <p:cNvPr id="54" name="Google Shape;54;p23"/>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55" name="Google Shape;55;p23"/>
          <p:cNvSpPr txBox="1"/>
          <p:nvPr>
            <p:ph type="title"/>
          </p:nvPr>
        </p:nvSpPr>
        <p:spPr>
          <a:xfrm>
            <a:off x="4613873" y="62162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 name="Google Shape;56;p23"/>
          <p:cNvSpPr txBox="1"/>
          <p:nvPr>
            <p:ph idx="1" type="subTitle"/>
          </p:nvPr>
        </p:nvSpPr>
        <p:spPr>
          <a:xfrm>
            <a:off x="4639604" y="1261427"/>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57" name="Google Shape;57;p23"/>
          <p:cNvSpPr txBox="1"/>
          <p:nvPr>
            <p:ph idx="2" type="body"/>
          </p:nvPr>
        </p:nvSpPr>
        <p:spPr>
          <a:xfrm>
            <a:off x="4742323" y="1927675"/>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9">
  <p:cSld name="BLANK_1_1_9">
    <p:bg>
      <p:bgPr>
        <a:solidFill>
          <a:srgbClr val="F4F4F4"/>
        </a:solidFill>
      </p:bgPr>
    </p:bg>
    <p:spTree>
      <p:nvGrpSpPr>
        <p:cNvPr id="58" name="Shape 58"/>
        <p:cNvGrpSpPr/>
        <p:nvPr/>
      </p:nvGrpSpPr>
      <p:grpSpPr>
        <a:xfrm>
          <a:off x="0" y="0"/>
          <a:ext cx="0" cy="0"/>
          <a:chOff x="0" y="0"/>
          <a:chExt cx="0" cy="0"/>
        </a:xfrm>
      </p:grpSpPr>
      <p:pic>
        <p:nvPicPr>
          <p:cNvPr id="59" name="Google Shape;59;p24"/>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60" name="Google Shape;60;p24"/>
          <p:cNvSpPr txBox="1"/>
          <p:nvPr>
            <p:ph type="title"/>
          </p:nvPr>
        </p:nvSpPr>
        <p:spPr>
          <a:xfrm>
            <a:off x="1519798" y="35242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 name="Google Shape;61;p24"/>
          <p:cNvSpPr txBox="1"/>
          <p:nvPr>
            <p:ph idx="1" type="subTitle"/>
          </p:nvPr>
        </p:nvSpPr>
        <p:spPr>
          <a:xfrm>
            <a:off x="1794754" y="848327"/>
            <a:ext cx="5554500" cy="5010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62" name="Google Shape;62;p24"/>
          <p:cNvSpPr txBox="1"/>
          <p:nvPr>
            <p:ph idx="2" type="body"/>
          </p:nvPr>
        </p:nvSpPr>
        <p:spPr>
          <a:xfrm>
            <a:off x="228525" y="4052400"/>
            <a:ext cx="1501500" cy="6942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cxnSp>
        <p:nvCxnSpPr>
          <p:cNvPr id="63" name="Google Shape;63;p24"/>
          <p:cNvCxnSpPr/>
          <p:nvPr/>
        </p:nvCxnSpPr>
        <p:spPr>
          <a:xfrm>
            <a:off x="1317689" y="1924656"/>
            <a:ext cx="864900" cy="0"/>
          </a:xfrm>
          <a:prstGeom prst="straightConnector1">
            <a:avLst/>
          </a:prstGeom>
          <a:noFill/>
          <a:ln cap="flat" cmpd="sng" w="19050">
            <a:solidFill>
              <a:srgbClr val="1C334F"/>
            </a:solidFill>
            <a:prstDash val="solid"/>
            <a:round/>
            <a:headEnd len="sm" w="sm" type="none"/>
            <a:tailEnd len="sm" w="sm" type="none"/>
          </a:ln>
        </p:spPr>
      </p:cxnSp>
      <p:sp>
        <p:nvSpPr>
          <p:cNvPr id="64" name="Google Shape;64;p24"/>
          <p:cNvSpPr/>
          <p:nvPr/>
        </p:nvSpPr>
        <p:spPr>
          <a:xfrm>
            <a:off x="550425" y="1717500"/>
            <a:ext cx="1095600" cy="4143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65" name="Google Shape;65;p24"/>
          <p:cNvGrpSpPr/>
          <p:nvPr/>
        </p:nvGrpSpPr>
        <p:grpSpPr>
          <a:xfrm>
            <a:off x="1645223" y="1718075"/>
            <a:ext cx="290980" cy="414402"/>
            <a:chOff x="13005219" y="5982996"/>
            <a:chExt cx="1228800" cy="1750007"/>
          </a:xfrm>
        </p:grpSpPr>
        <p:sp>
          <p:nvSpPr>
            <p:cNvPr id="66" name="Google Shape;66;p24"/>
            <p:cNvSpPr/>
            <p:nvPr/>
          </p:nvSpPr>
          <p:spPr>
            <a:xfrm rot="5400000">
              <a:off x="12578092" y="6410347"/>
              <a:ext cx="1749900" cy="895200"/>
            </a:xfrm>
            <a:prstGeom prst="triangle">
              <a:avLst>
                <a:gd fmla="val 50000" name="adj"/>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67" name="Google Shape;67;p24"/>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68" name="Google Shape;68;p24"/>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69" name="Google Shape;69;p24"/>
          <p:cNvSpPr txBox="1"/>
          <p:nvPr/>
        </p:nvSpPr>
        <p:spPr>
          <a:xfrm>
            <a:off x="699225" y="1791025"/>
            <a:ext cx="8649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1" i="0" lang="en-AU" sz="800" u="none" cap="none" strike="noStrike">
                <a:solidFill>
                  <a:srgbClr val="FFFFFF"/>
                </a:solidFill>
                <a:latin typeface="Montserrat"/>
                <a:ea typeface="Montserrat"/>
                <a:cs typeface="Montserrat"/>
                <a:sym typeface="Montserrat"/>
              </a:rPr>
              <a:t>Topic ideation </a:t>
            </a:r>
            <a:endParaRPr b="1" i="0" sz="800" u="none" cap="none" strike="noStrike">
              <a:solidFill>
                <a:srgbClr val="FFFFFF"/>
              </a:solidFill>
              <a:latin typeface="Montserrat"/>
              <a:ea typeface="Montserrat"/>
              <a:cs typeface="Montserrat"/>
              <a:sym typeface="Montserrat"/>
            </a:endParaRPr>
          </a:p>
        </p:txBody>
      </p:sp>
      <p:cxnSp>
        <p:nvCxnSpPr>
          <p:cNvPr id="70" name="Google Shape;70;p24"/>
          <p:cNvCxnSpPr/>
          <p:nvPr/>
        </p:nvCxnSpPr>
        <p:spPr>
          <a:xfrm>
            <a:off x="2949864" y="1924656"/>
            <a:ext cx="864900" cy="0"/>
          </a:xfrm>
          <a:prstGeom prst="straightConnector1">
            <a:avLst/>
          </a:prstGeom>
          <a:noFill/>
          <a:ln cap="flat" cmpd="sng" w="19050">
            <a:solidFill>
              <a:srgbClr val="1C334F"/>
            </a:solidFill>
            <a:prstDash val="solid"/>
            <a:round/>
            <a:headEnd len="sm" w="sm" type="none"/>
            <a:tailEnd len="sm" w="sm" type="none"/>
          </a:ln>
        </p:spPr>
      </p:cxnSp>
      <p:sp>
        <p:nvSpPr>
          <p:cNvPr id="71" name="Google Shape;71;p24"/>
          <p:cNvSpPr/>
          <p:nvPr/>
        </p:nvSpPr>
        <p:spPr>
          <a:xfrm>
            <a:off x="2182600" y="1717500"/>
            <a:ext cx="1095600" cy="4143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72" name="Google Shape;72;p24"/>
          <p:cNvGrpSpPr/>
          <p:nvPr/>
        </p:nvGrpSpPr>
        <p:grpSpPr>
          <a:xfrm>
            <a:off x="3277398" y="1718075"/>
            <a:ext cx="290980" cy="414402"/>
            <a:chOff x="13005219" y="5982996"/>
            <a:chExt cx="1228800" cy="1750007"/>
          </a:xfrm>
        </p:grpSpPr>
        <p:sp>
          <p:nvSpPr>
            <p:cNvPr id="73" name="Google Shape;73;p24"/>
            <p:cNvSpPr/>
            <p:nvPr/>
          </p:nvSpPr>
          <p:spPr>
            <a:xfrm rot="5400000">
              <a:off x="12578092" y="6410347"/>
              <a:ext cx="1749900" cy="895200"/>
            </a:xfrm>
            <a:prstGeom prst="triangle">
              <a:avLst>
                <a:gd fmla="val 50000" name="adj"/>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74" name="Google Shape;74;p24"/>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75" name="Google Shape;75;p24"/>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76" name="Google Shape;76;p24"/>
          <p:cNvSpPr txBox="1"/>
          <p:nvPr/>
        </p:nvSpPr>
        <p:spPr>
          <a:xfrm>
            <a:off x="2272955" y="1791025"/>
            <a:ext cx="10137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1" i="0" lang="en-AU" sz="800" u="none" cap="none" strike="noStrike">
                <a:solidFill>
                  <a:srgbClr val="FFFFFF"/>
                </a:solidFill>
                <a:latin typeface="Montserrat"/>
                <a:ea typeface="Montserrat"/>
                <a:cs typeface="Montserrat"/>
                <a:sym typeface="Montserrat"/>
              </a:rPr>
              <a:t>Format and Channel ideation</a:t>
            </a:r>
            <a:endParaRPr b="1" i="0" sz="800" u="none" cap="none" strike="noStrike">
              <a:solidFill>
                <a:srgbClr val="FFFFFF"/>
              </a:solidFill>
              <a:latin typeface="Montserrat"/>
              <a:ea typeface="Montserrat"/>
              <a:cs typeface="Montserrat"/>
              <a:sym typeface="Montserrat"/>
            </a:endParaRPr>
          </a:p>
        </p:txBody>
      </p:sp>
      <p:cxnSp>
        <p:nvCxnSpPr>
          <p:cNvPr id="77" name="Google Shape;77;p24"/>
          <p:cNvCxnSpPr/>
          <p:nvPr/>
        </p:nvCxnSpPr>
        <p:spPr>
          <a:xfrm>
            <a:off x="4582039" y="1924319"/>
            <a:ext cx="864900" cy="0"/>
          </a:xfrm>
          <a:prstGeom prst="straightConnector1">
            <a:avLst/>
          </a:prstGeom>
          <a:noFill/>
          <a:ln cap="flat" cmpd="sng" w="19050">
            <a:solidFill>
              <a:srgbClr val="1C334F"/>
            </a:solidFill>
            <a:prstDash val="solid"/>
            <a:round/>
            <a:headEnd len="sm" w="sm" type="none"/>
            <a:tailEnd len="sm" w="sm" type="none"/>
          </a:ln>
        </p:spPr>
      </p:cxnSp>
      <p:sp>
        <p:nvSpPr>
          <p:cNvPr id="78" name="Google Shape;78;p24"/>
          <p:cNvSpPr/>
          <p:nvPr/>
        </p:nvSpPr>
        <p:spPr>
          <a:xfrm>
            <a:off x="3814775" y="1717163"/>
            <a:ext cx="1095600" cy="4143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79" name="Google Shape;79;p24"/>
          <p:cNvGrpSpPr/>
          <p:nvPr/>
        </p:nvGrpSpPr>
        <p:grpSpPr>
          <a:xfrm>
            <a:off x="4909573" y="1717738"/>
            <a:ext cx="290980" cy="414402"/>
            <a:chOff x="13005219" y="5982996"/>
            <a:chExt cx="1228800" cy="1750007"/>
          </a:xfrm>
        </p:grpSpPr>
        <p:sp>
          <p:nvSpPr>
            <p:cNvPr id="80" name="Google Shape;80;p24"/>
            <p:cNvSpPr/>
            <p:nvPr/>
          </p:nvSpPr>
          <p:spPr>
            <a:xfrm rot="5400000">
              <a:off x="12578092" y="6410347"/>
              <a:ext cx="1749900" cy="895200"/>
            </a:xfrm>
            <a:prstGeom prst="triangle">
              <a:avLst>
                <a:gd fmla="val 50000" name="adj"/>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81" name="Google Shape;81;p24"/>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82" name="Google Shape;82;p24"/>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83" name="Google Shape;83;p24"/>
          <p:cNvSpPr txBox="1"/>
          <p:nvPr/>
        </p:nvSpPr>
        <p:spPr>
          <a:xfrm>
            <a:off x="4115975" y="1790688"/>
            <a:ext cx="8649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1" i="0" lang="en-AU" sz="800" u="none" cap="none" strike="noStrike">
                <a:solidFill>
                  <a:srgbClr val="FFFFFF"/>
                </a:solidFill>
                <a:latin typeface="Montserrat"/>
                <a:ea typeface="Montserrat"/>
                <a:cs typeface="Montserrat"/>
                <a:sym typeface="Montserrat"/>
              </a:rPr>
              <a:t>Approval</a:t>
            </a:r>
            <a:endParaRPr b="1" i="0" sz="800" u="none" cap="none" strike="noStrike">
              <a:solidFill>
                <a:srgbClr val="FFFFFF"/>
              </a:solidFill>
              <a:latin typeface="Montserrat"/>
              <a:ea typeface="Montserrat"/>
              <a:cs typeface="Montserrat"/>
              <a:sym typeface="Montserrat"/>
            </a:endParaRPr>
          </a:p>
        </p:txBody>
      </p:sp>
      <p:cxnSp>
        <p:nvCxnSpPr>
          <p:cNvPr id="84" name="Google Shape;84;p24"/>
          <p:cNvCxnSpPr/>
          <p:nvPr/>
        </p:nvCxnSpPr>
        <p:spPr>
          <a:xfrm>
            <a:off x="6214214" y="1924306"/>
            <a:ext cx="864900" cy="0"/>
          </a:xfrm>
          <a:prstGeom prst="straightConnector1">
            <a:avLst/>
          </a:prstGeom>
          <a:noFill/>
          <a:ln cap="flat" cmpd="sng" w="19050">
            <a:solidFill>
              <a:srgbClr val="1C334F"/>
            </a:solidFill>
            <a:prstDash val="solid"/>
            <a:round/>
            <a:headEnd len="sm" w="sm" type="none"/>
            <a:tailEnd len="sm" w="sm" type="none"/>
          </a:ln>
        </p:spPr>
      </p:cxnSp>
      <p:sp>
        <p:nvSpPr>
          <p:cNvPr id="85" name="Google Shape;85;p24"/>
          <p:cNvSpPr/>
          <p:nvPr/>
        </p:nvSpPr>
        <p:spPr>
          <a:xfrm>
            <a:off x="5446950" y="1717150"/>
            <a:ext cx="1095600" cy="4143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86" name="Google Shape;86;p24"/>
          <p:cNvGrpSpPr/>
          <p:nvPr/>
        </p:nvGrpSpPr>
        <p:grpSpPr>
          <a:xfrm>
            <a:off x="6541748" y="1717725"/>
            <a:ext cx="290980" cy="414402"/>
            <a:chOff x="13005219" y="5982996"/>
            <a:chExt cx="1228800" cy="1750007"/>
          </a:xfrm>
        </p:grpSpPr>
        <p:sp>
          <p:nvSpPr>
            <p:cNvPr id="87" name="Google Shape;87;p24"/>
            <p:cNvSpPr/>
            <p:nvPr/>
          </p:nvSpPr>
          <p:spPr>
            <a:xfrm rot="5400000">
              <a:off x="12578092" y="6410347"/>
              <a:ext cx="1749900" cy="895200"/>
            </a:xfrm>
            <a:prstGeom prst="triangle">
              <a:avLst>
                <a:gd fmla="val 50000" name="adj"/>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88" name="Google Shape;88;p24"/>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89" name="Google Shape;89;p24"/>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90" name="Google Shape;90;p24"/>
          <p:cNvSpPr txBox="1"/>
          <p:nvPr/>
        </p:nvSpPr>
        <p:spPr>
          <a:xfrm>
            <a:off x="5748150" y="1790675"/>
            <a:ext cx="8649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1" i="0" lang="en-AU" sz="800" u="none" cap="none" strike="noStrike">
                <a:solidFill>
                  <a:srgbClr val="FFFFFF"/>
                </a:solidFill>
                <a:latin typeface="Montserrat"/>
                <a:ea typeface="Montserrat"/>
                <a:cs typeface="Montserrat"/>
                <a:sym typeface="Montserrat"/>
              </a:rPr>
              <a:t>Finalise</a:t>
            </a:r>
            <a:endParaRPr b="1" i="0" sz="800" u="none" cap="none" strike="noStrike">
              <a:solidFill>
                <a:srgbClr val="FFFFFF"/>
              </a:solidFill>
              <a:latin typeface="Montserrat"/>
              <a:ea typeface="Montserrat"/>
              <a:cs typeface="Montserrat"/>
              <a:sym typeface="Montserrat"/>
            </a:endParaRPr>
          </a:p>
        </p:txBody>
      </p:sp>
      <p:sp>
        <p:nvSpPr>
          <p:cNvPr id="91" name="Google Shape;91;p24"/>
          <p:cNvSpPr/>
          <p:nvPr/>
        </p:nvSpPr>
        <p:spPr>
          <a:xfrm>
            <a:off x="7079125" y="1717788"/>
            <a:ext cx="1095600" cy="4143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nvGrpSpPr>
          <p:cNvPr id="92" name="Google Shape;92;p24"/>
          <p:cNvGrpSpPr/>
          <p:nvPr/>
        </p:nvGrpSpPr>
        <p:grpSpPr>
          <a:xfrm>
            <a:off x="8173923" y="1718363"/>
            <a:ext cx="290980" cy="414402"/>
            <a:chOff x="13005219" y="5982996"/>
            <a:chExt cx="1228800" cy="1750007"/>
          </a:xfrm>
        </p:grpSpPr>
        <p:sp>
          <p:nvSpPr>
            <p:cNvPr id="93" name="Google Shape;93;p24"/>
            <p:cNvSpPr/>
            <p:nvPr/>
          </p:nvSpPr>
          <p:spPr>
            <a:xfrm rot="5400000">
              <a:off x="12578092" y="6410347"/>
              <a:ext cx="1749900" cy="895200"/>
            </a:xfrm>
            <a:prstGeom prst="triangle">
              <a:avLst>
                <a:gd fmla="val 50000" name="adj"/>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94" name="Google Shape;94;p24"/>
            <p:cNvSpPr/>
            <p:nvPr/>
          </p:nvSpPr>
          <p:spPr>
            <a:xfrm flipH="1">
              <a:off x="13005219" y="5982996"/>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95" name="Google Shape;95;p24"/>
            <p:cNvSpPr/>
            <p:nvPr/>
          </p:nvSpPr>
          <p:spPr>
            <a:xfrm rot="10800000">
              <a:off x="13005219" y="6857903"/>
              <a:ext cx="1228800" cy="875100"/>
            </a:xfrm>
            <a:prstGeom prst="parallelogram">
              <a:avLst>
                <a:gd fmla="val 100483" name="adj"/>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grpSp>
      <p:sp>
        <p:nvSpPr>
          <p:cNvPr id="96" name="Google Shape;96;p24"/>
          <p:cNvSpPr txBox="1"/>
          <p:nvPr/>
        </p:nvSpPr>
        <p:spPr>
          <a:xfrm>
            <a:off x="7426933" y="1791313"/>
            <a:ext cx="864900" cy="2685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1" i="0" lang="en-AU" sz="800" u="none" cap="none" strike="noStrike">
                <a:solidFill>
                  <a:srgbClr val="FFFFFF"/>
                </a:solidFill>
                <a:latin typeface="Montserrat"/>
                <a:ea typeface="Montserrat"/>
                <a:cs typeface="Montserrat"/>
                <a:sym typeface="Montserrat"/>
              </a:rPr>
              <a:t>Action</a:t>
            </a:r>
            <a:endParaRPr b="1" i="0" sz="800" u="none" cap="none" strike="noStrike">
              <a:solidFill>
                <a:srgbClr val="FFFFFF"/>
              </a:solidFill>
              <a:latin typeface="Montserrat"/>
              <a:ea typeface="Montserrat"/>
              <a:cs typeface="Montserrat"/>
              <a:sym typeface="Montserra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8">
  <p:cSld name="BLANK_1_1_8">
    <p:bg>
      <p:bgPr>
        <a:solidFill>
          <a:srgbClr val="F4F4F4"/>
        </a:solidFill>
      </p:bgPr>
    </p:bg>
    <p:spTree>
      <p:nvGrpSpPr>
        <p:cNvPr id="97" name="Shape 97"/>
        <p:cNvGrpSpPr/>
        <p:nvPr/>
      </p:nvGrpSpPr>
      <p:grpSpPr>
        <a:xfrm>
          <a:off x="0" y="0"/>
          <a:ext cx="0" cy="0"/>
          <a:chOff x="0" y="0"/>
          <a:chExt cx="0" cy="0"/>
        </a:xfrm>
      </p:grpSpPr>
      <p:pic>
        <p:nvPicPr>
          <p:cNvPr id="98" name="Google Shape;98;p25"/>
          <p:cNvPicPr preferRelativeResize="0"/>
          <p:nvPr/>
        </p:nvPicPr>
        <p:blipFill rotWithShape="1">
          <a:blip r:embed="rId2">
            <a:alphaModFix/>
          </a:blip>
          <a:srcRect b="36028" l="8869" r="10204" t="38167"/>
          <a:stretch/>
        </p:blipFill>
        <p:spPr>
          <a:xfrm>
            <a:off x="8249400" y="4785062"/>
            <a:ext cx="705876" cy="225050"/>
          </a:xfrm>
          <a:prstGeom prst="rect">
            <a:avLst/>
          </a:prstGeom>
          <a:noFill/>
          <a:ln>
            <a:noFill/>
          </a:ln>
        </p:spPr>
      </p:pic>
      <p:sp>
        <p:nvSpPr>
          <p:cNvPr id="99" name="Google Shape;99;p25"/>
          <p:cNvSpPr txBox="1"/>
          <p:nvPr>
            <p:ph type="title"/>
          </p:nvPr>
        </p:nvSpPr>
        <p:spPr>
          <a:xfrm>
            <a:off x="4613873" y="621625"/>
            <a:ext cx="6104400" cy="63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C334F"/>
              </a:buClr>
              <a:buSzPts val="3000"/>
              <a:buFont typeface="Montserrat ExtraBold"/>
              <a:buNone/>
              <a:defRPr sz="3000">
                <a:solidFill>
                  <a:srgbClr val="1C334F"/>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0" name="Google Shape;100;p25"/>
          <p:cNvSpPr txBox="1"/>
          <p:nvPr>
            <p:ph idx="1" type="subTitle"/>
          </p:nvPr>
        </p:nvSpPr>
        <p:spPr>
          <a:xfrm>
            <a:off x="4639604" y="1261427"/>
            <a:ext cx="5554500" cy="501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1C334F"/>
              </a:buClr>
              <a:buSzPts val="1400"/>
              <a:buFont typeface="Montserrat Medium"/>
              <a:buNone/>
              <a:defRPr sz="1400">
                <a:solidFill>
                  <a:srgbClr val="1C334F"/>
                </a:solidFill>
                <a:latin typeface="Montserrat Medium"/>
                <a:ea typeface="Montserrat Medium"/>
                <a:cs typeface="Montserrat Medium"/>
                <a:sym typeface="Montserrat Medium"/>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101" name="Google Shape;101;p25"/>
          <p:cNvSpPr txBox="1"/>
          <p:nvPr>
            <p:ph idx="2" type="body"/>
          </p:nvPr>
        </p:nvSpPr>
        <p:spPr>
          <a:xfrm>
            <a:off x="4742323" y="1927675"/>
            <a:ext cx="3159900" cy="23109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1pPr>
            <a:lvl2pPr indent="-292100" lvl="1" marL="914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2pPr>
            <a:lvl3pPr indent="-292100" lvl="2" marL="1371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3pPr>
            <a:lvl4pPr indent="-292100" lvl="3" marL="18288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4pPr>
            <a:lvl5pPr indent="-292100" lvl="4" marL="22860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5pPr>
            <a:lvl6pPr indent="-292100" lvl="5" marL="27432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6pPr>
            <a:lvl7pPr indent="-292100" lvl="6" marL="32004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7pPr>
            <a:lvl8pPr indent="-292100" lvl="7" marL="3657600" algn="l">
              <a:lnSpc>
                <a:spcPct val="115000"/>
              </a:lnSpc>
              <a:spcBef>
                <a:spcPts val="1600"/>
              </a:spcBef>
              <a:spcAft>
                <a:spcPts val="0"/>
              </a:spcAft>
              <a:buClr>
                <a:srgbClr val="1C334F"/>
              </a:buClr>
              <a:buSzPts val="1000"/>
              <a:buFont typeface="Montserrat"/>
              <a:buChar char="○"/>
              <a:defRPr sz="1000">
                <a:solidFill>
                  <a:srgbClr val="1C334F"/>
                </a:solidFill>
                <a:latin typeface="Montserrat"/>
                <a:ea typeface="Montserrat"/>
                <a:cs typeface="Montserrat"/>
                <a:sym typeface="Montserrat"/>
              </a:defRPr>
            </a:lvl8pPr>
            <a:lvl9pPr indent="-292100" lvl="8" marL="4114800" algn="l">
              <a:lnSpc>
                <a:spcPct val="115000"/>
              </a:lnSpc>
              <a:spcBef>
                <a:spcPts val="1600"/>
              </a:spcBef>
              <a:spcAft>
                <a:spcPts val="1600"/>
              </a:spcAft>
              <a:buClr>
                <a:srgbClr val="1C334F"/>
              </a:buClr>
              <a:buSzPts val="1000"/>
              <a:buFont typeface="Montserrat"/>
              <a:buChar char="■"/>
              <a:defRPr sz="1000">
                <a:solidFill>
                  <a:srgbClr val="1C334F"/>
                </a:solidFill>
                <a:latin typeface="Montserrat"/>
                <a:ea typeface="Montserrat"/>
                <a:cs typeface="Montserrat"/>
                <a:sym typeface="Montserrat"/>
              </a:defRPr>
            </a:lvl9pPr>
          </a:lstStyle>
          <a:p/>
        </p:txBody>
      </p:sp>
      <p:cxnSp>
        <p:nvCxnSpPr>
          <p:cNvPr id="102" name="Google Shape;102;p25"/>
          <p:cNvCxnSpPr/>
          <p:nvPr/>
        </p:nvCxnSpPr>
        <p:spPr>
          <a:xfrm>
            <a:off x="1412801" y="2597246"/>
            <a:ext cx="6200400" cy="0"/>
          </a:xfrm>
          <a:prstGeom prst="straightConnector1">
            <a:avLst/>
          </a:prstGeom>
          <a:noFill/>
          <a:ln cap="flat" cmpd="sng" w="19050">
            <a:solidFill>
              <a:srgbClr val="1C334F"/>
            </a:solidFill>
            <a:prstDash val="solid"/>
            <a:round/>
            <a:headEnd len="sm" w="sm" type="none"/>
            <a:tailEnd len="sm" w="sm" type="none"/>
          </a:ln>
        </p:spPr>
      </p:cxnSp>
      <p:sp>
        <p:nvSpPr>
          <p:cNvPr id="103" name="Google Shape;103;p25"/>
          <p:cNvSpPr/>
          <p:nvPr/>
        </p:nvSpPr>
        <p:spPr>
          <a:xfrm>
            <a:off x="560575" y="2447548"/>
            <a:ext cx="12219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04" name="Google Shape;104;p25"/>
          <p:cNvSpPr/>
          <p:nvPr/>
        </p:nvSpPr>
        <p:spPr>
          <a:xfrm>
            <a:off x="1776860" y="2447539"/>
            <a:ext cx="56100" cy="294900"/>
          </a:xfrm>
          <a:prstGeom prst="rect">
            <a:avLst/>
          </a:prstGeom>
          <a:solidFill>
            <a:srgbClr val="DADA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25"/>
          <p:cNvSpPr/>
          <p:nvPr/>
        </p:nvSpPr>
        <p:spPr>
          <a:xfrm>
            <a:off x="2286050" y="2447548"/>
            <a:ext cx="12219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06" name="Google Shape;106;p25"/>
          <p:cNvSpPr/>
          <p:nvPr/>
        </p:nvSpPr>
        <p:spPr>
          <a:xfrm>
            <a:off x="3502335" y="2447539"/>
            <a:ext cx="56100" cy="294900"/>
          </a:xfrm>
          <a:prstGeom prst="rect">
            <a:avLst/>
          </a:prstGeom>
          <a:solidFill>
            <a:srgbClr val="DADA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25"/>
          <p:cNvSpPr/>
          <p:nvPr/>
        </p:nvSpPr>
        <p:spPr>
          <a:xfrm>
            <a:off x="3961050" y="2447548"/>
            <a:ext cx="12219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08" name="Google Shape;108;p25"/>
          <p:cNvSpPr/>
          <p:nvPr/>
        </p:nvSpPr>
        <p:spPr>
          <a:xfrm>
            <a:off x="5177335" y="2447539"/>
            <a:ext cx="56100" cy="294900"/>
          </a:xfrm>
          <a:prstGeom prst="rect">
            <a:avLst/>
          </a:prstGeom>
          <a:solidFill>
            <a:srgbClr val="DADA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25"/>
          <p:cNvSpPr/>
          <p:nvPr/>
        </p:nvSpPr>
        <p:spPr>
          <a:xfrm>
            <a:off x="5636050" y="2447548"/>
            <a:ext cx="12219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10" name="Google Shape;110;p25"/>
          <p:cNvSpPr/>
          <p:nvPr/>
        </p:nvSpPr>
        <p:spPr>
          <a:xfrm>
            <a:off x="6852335" y="2447539"/>
            <a:ext cx="56100" cy="294900"/>
          </a:xfrm>
          <a:prstGeom prst="rect">
            <a:avLst/>
          </a:prstGeom>
          <a:solidFill>
            <a:srgbClr val="DADA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25"/>
          <p:cNvSpPr/>
          <p:nvPr/>
        </p:nvSpPr>
        <p:spPr>
          <a:xfrm>
            <a:off x="7311050" y="2447548"/>
            <a:ext cx="1221900" cy="294900"/>
          </a:xfrm>
          <a:prstGeom prst="rect">
            <a:avLst/>
          </a:prstGeom>
          <a:solidFill>
            <a:srgbClr val="233953"/>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12" name="Google Shape;112;p25"/>
          <p:cNvSpPr/>
          <p:nvPr/>
        </p:nvSpPr>
        <p:spPr>
          <a:xfrm>
            <a:off x="2277188" y="3829684"/>
            <a:ext cx="1221900" cy="294900"/>
          </a:xfrm>
          <a:prstGeom prst="rect">
            <a:avLst/>
          </a:prstGeom>
          <a:solidFill>
            <a:srgbClr val="DADADC"/>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13" name="Google Shape;113;p25"/>
          <p:cNvSpPr/>
          <p:nvPr/>
        </p:nvSpPr>
        <p:spPr>
          <a:xfrm>
            <a:off x="3493472" y="3829675"/>
            <a:ext cx="56100" cy="294900"/>
          </a:xfrm>
          <a:prstGeom prst="rect">
            <a:avLst/>
          </a:prstGeom>
          <a:solidFill>
            <a:srgbClr val="2339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25"/>
          <p:cNvSpPr/>
          <p:nvPr/>
        </p:nvSpPr>
        <p:spPr>
          <a:xfrm>
            <a:off x="2302413" y="1396759"/>
            <a:ext cx="1221900" cy="294900"/>
          </a:xfrm>
          <a:prstGeom prst="rect">
            <a:avLst/>
          </a:prstGeom>
          <a:solidFill>
            <a:srgbClr val="DD3D36"/>
          </a:solidFill>
          <a:ln>
            <a:noFill/>
          </a:ln>
        </p:spPr>
        <p:txBody>
          <a:bodyPr anchorCtr="0" anchor="ctr" bIns="6425" lIns="12850" spcFirstLastPara="1" rIns="12850" wrap="square" tIns="6425">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Open Sans"/>
              <a:ea typeface="Open Sans"/>
              <a:cs typeface="Open Sans"/>
              <a:sym typeface="Open Sans"/>
            </a:endParaRPr>
          </a:p>
        </p:txBody>
      </p:sp>
      <p:sp>
        <p:nvSpPr>
          <p:cNvPr id="115" name="Google Shape;115;p25"/>
          <p:cNvSpPr/>
          <p:nvPr/>
        </p:nvSpPr>
        <p:spPr>
          <a:xfrm>
            <a:off x="3518697" y="1396750"/>
            <a:ext cx="56100" cy="294900"/>
          </a:xfrm>
          <a:prstGeom prst="rect">
            <a:avLst/>
          </a:prstGeom>
          <a:solidFill>
            <a:srgbClr val="DADA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2.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image" Target="../media/image12.png"/><Relationship Id="rId5" Type="http://schemas.openxmlformats.org/officeDocument/2006/relationships/image" Target="../media/image41.png"/><Relationship Id="rId6" Type="http://schemas.openxmlformats.org/officeDocument/2006/relationships/image" Target="../media/image14.png"/><Relationship Id="rId7" Type="http://schemas.openxmlformats.org/officeDocument/2006/relationships/image" Target="../media/image51.png"/><Relationship Id="rId8" Type="http://schemas.openxmlformats.org/officeDocument/2006/relationships/image" Target="../media/image5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10.png"/><Relationship Id="rId5"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49.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10.png"/><Relationship Id="rId8"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9.png"/><Relationship Id="rId4" Type="http://schemas.openxmlformats.org/officeDocument/2006/relationships/image" Target="../media/image23.jpg"/><Relationship Id="rId5"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46.png"/><Relationship Id="rId5"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10.png"/><Relationship Id="rId5" Type="http://schemas.openxmlformats.org/officeDocument/2006/relationships/image" Target="../media/image27.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p54" title="thumbnail (1).jpg"/>
          <p:cNvPicPr preferRelativeResize="0"/>
          <p:nvPr/>
        </p:nvPicPr>
        <p:blipFill rotWithShape="1">
          <a:blip r:embed="rId3">
            <a:alphaModFix/>
          </a:blip>
          <a:srcRect b="11784" l="0" r="0" t="11792"/>
          <a:stretch/>
        </p:blipFill>
        <p:spPr>
          <a:xfrm>
            <a:off x="4575" y="491141"/>
            <a:ext cx="9134855" cy="4652359"/>
          </a:xfrm>
          <a:prstGeom prst="rect">
            <a:avLst/>
          </a:prstGeom>
          <a:noFill/>
          <a:ln>
            <a:noFill/>
          </a:ln>
        </p:spPr>
      </p:pic>
      <p:sp>
        <p:nvSpPr>
          <p:cNvPr id="629" name="Google Shape;629;p54"/>
          <p:cNvSpPr/>
          <p:nvPr/>
        </p:nvSpPr>
        <p:spPr>
          <a:xfrm rot="10800000">
            <a:off x="-8" y="1855844"/>
            <a:ext cx="9144003" cy="2115669"/>
          </a:xfrm>
          <a:prstGeom prst="rect">
            <a:avLst/>
          </a:prstGeom>
          <a:gradFill>
            <a:gsLst>
              <a:gs pos="0">
                <a:schemeClr val="dk1"/>
              </a:gs>
              <a:gs pos="99000">
                <a:srgbClr val="FFFFFF">
                  <a:alpha val="0"/>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54"/>
          <p:cNvSpPr/>
          <p:nvPr/>
        </p:nvSpPr>
        <p:spPr>
          <a:xfrm rot="-5400000">
            <a:off x="3986006" y="-14492"/>
            <a:ext cx="1171988" cy="9144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1" name="Google Shape;631;p54"/>
          <p:cNvSpPr txBox="1"/>
          <p:nvPr/>
        </p:nvSpPr>
        <p:spPr>
          <a:xfrm>
            <a:off x="384751" y="3392627"/>
            <a:ext cx="3998064" cy="216999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AU" sz="1800" u="none" cap="none" strike="noStrike">
                <a:solidFill>
                  <a:schemeClr val="lt1"/>
                </a:solidFill>
                <a:latin typeface="Arial"/>
                <a:ea typeface="Arial"/>
                <a:cs typeface="Arial"/>
                <a:sym typeface="Arial"/>
              </a:rPr>
              <a:t>A case study in inclusion: </a:t>
            </a:r>
            <a:br>
              <a:rPr b="0" i="0" lang="en-AU" sz="1800" u="none" cap="none" strike="noStrike">
                <a:solidFill>
                  <a:schemeClr val="lt1"/>
                </a:solidFill>
                <a:latin typeface="Arial"/>
                <a:ea typeface="Arial"/>
                <a:cs typeface="Arial"/>
                <a:sym typeface="Arial"/>
              </a:rPr>
            </a:br>
            <a:r>
              <a:rPr b="1" i="0" lang="en-AU" sz="2600" u="none" cap="none" strike="noStrike">
                <a:solidFill>
                  <a:schemeClr val="lt1"/>
                </a:solidFill>
                <a:latin typeface="Arial"/>
                <a:ea typeface="Arial"/>
                <a:cs typeface="Arial"/>
                <a:sym typeface="Arial"/>
              </a:rPr>
              <a:t>Challenging perceptions and uniting veterans for a revitalised RSL NSW</a:t>
            </a:r>
            <a:endParaRPr b="1" i="0" sz="2600" u="none" cap="none" strike="noStrike">
              <a:solidFill>
                <a:schemeClr val="lt1"/>
              </a:solidFill>
              <a:latin typeface="Arial"/>
              <a:ea typeface="Arial"/>
              <a:cs typeface="Arial"/>
              <a:sym typeface="Arial"/>
            </a:endParaRPr>
          </a:p>
        </p:txBody>
      </p:sp>
      <p:sp>
        <p:nvSpPr>
          <p:cNvPr id="632" name="Google Shape;632;p54"/>
          <p:cNvSpPr txBox="1"/>
          <p:nvPr/>
        </p:nvSpPr>
        <p:spPr>
          <a:xfrm>
            <a:off x="5055665" y="3971515"/>
            <a:ext cx="4092900" cy="1138121"/>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100"/>
              <a:buFont typeface="Arial"/>
              <a:buNone/>
            </a:pPr>
            <a:r>
              <a:rPr b="1" i="1" lang="en-AU" sz="1400" u="none" cap="none" strike="noStrike">
                <a:solidFill>
                  <a:schemeClr val="lt1"/>
                </a:solidFill>
                <a:latin typeface="Georgia"/>
                <a:ea typeface="Georgia"/>
                <a:cs typeface="Georgia"/>
                <a:sym typeface="Georgia"/>
              </a:rPr>
              <a:t>Trina Constable</a:t>
            </a:r>
            <a:r>
              <a:rPr b="0" i="1" lang="en-AU" sz="1400" u="none" cap="none" strike="noStrike">
                <a:solidFill>
                  <a:schemeClr val="lt1"/>
                </a:solidFill>
                <a:latin typeface="Georgia"/>
                <a:ea typeface="Georgia"/>
                <a:cs typeface="Georgia"/>
                <a:sym typeface="Georgia"/>
              </a:rPr>
              <a:t>,</a:t>
            </a:r>
            <a:r>
              <a:rPr b="1" i="1" lang="en-AU" sz="1400" u="none" cap="none" strike="noStrike">
                <a:solidFill>
                  <a:schemeClr val="lt1"/>
                </a:solidFill>
                <a:latin typeface="Georgia"/>
                <a:ea typeface="Georgia"/>
                <a:cs typeface="Georgia"/>
                <a:sym typeface="Georgia"/>
              </a:rPr>
              <a:t> </a:t>
            </a:r>
            <a:r>
              <a:rPr b="0" i="1" lang="en-AU" sz="1200" u="none" cap="none" strike="noStrike">
                <a:solidFill>
                  <a:schemeClr val="lt1"/>
                </a:solidFill>
                <a:latin typeface="Georgia"/>
                <a:ea typeface="Georgia"/>
                <a:cs typeface="Georgia"/>
                <a:sym typeface="Georgia"/>
              </a:rPr>
              <a:t>RSL NSW </a:t>
            </a:r>
            <a:br>
              <a:rPr b="0" i="1" lang="en-AU" sz="1200" u="none" cap="none" strike="noStrike">
                <a:solidFill>
                  <a:schemeClr val="lt1"/>
                </a:solidFill>
                <a:latin typeface="Georgia"/>
                <a:ea typeface="Georgia"/>
                <a:cs typeface="Georgia"/>
                <a:sym typeface="Georgia"/>
              </a:rPr>
            </a:br>
            <a:r>
              <a:rPr b="0" i="1" lang="en-AU" sz="1200" u="none" cap="none" strike="noStrike">
                <a:solidFill>
                  <a:schemeClr val="lt1"/>
                </a:solidFill>
                <a:latin typeface="Georgia"/>
                <a:ea typeface="Georgia"/>
                <a:cs typeface="Georgia"/>
                <a:sym typeface="Georgia"/>
              </a:rPr>
              <a:t>General Manager Stakeholder Engagement</a:t>
            </a:r>
            <a:endParaRPr b="0" i="1" sz="1200" u="none" cap="none" strike="noStrike">
              <a:solidFill>
                <a:schemeClr val="lt1"/>
              </a:solidFill>
              <a:latin typeface="Georgia"/>
              <a:ea typeface="Georgia"/>
              <a:cs typeface="Georgia"/>
              <a:sym typeface="Georgia"/>
            </a:endParaRPr>
          </a:p>
          <a:p>
            <a:pPr indent="0" lvl="0" marL="0" marR="0" rtl="0" algn="l">
              <a:lnSpc>
                <a:spcPct val="150000"/>
              </a:lnSpc>
              <a:spcBef>
                <a:spcPts val="0"/>
              </a:spcBef>
              <a:spcAft>
                <a:spcPts val="0"/>
              </a:spcAft>
              <a:buClr>
                <a:srgbClr val="000000"/>
              </a:buClr>
              <a:buSzPts val="2100"/>
              <a:buFont typeface="Arial"/>
              <a:buNone/>
            </a:pPr>
            <a:r>
              <a:rPr b="0" i="1" lang="en-AU" sz="1200" u="none" cap="none" strike="noStrike">
                <a:solidFill>
                  <a:schemeClr val="lt1"/>
                </a:solidFill>
                <a:latin typeface="Georgia"/>
                <a:ea typeface="Georgia"/>
                <a:cs typeface="Georgia"/>
                <a:sym typeface="Georgia"/>
              </a:rPr>
              <a:t>WAFA &amp; AFAC Conference 2025</a:t>
            </a:r>
            <a:endParaRPr b="0" i="1" sz="1200" u="none" cap="none" strike="noStrike">
              <a:solidFill>
                <a:schemeClr val="lt1"/>
              </a:solidFill>
              <a:latin typeface="Georgia"/>
              <a:ea typeface="Georgia"/>
              <a:cs typeface="Georgia"/>
              <a:sym typeface="Georgia"/>
            </a:endParaRPr>
          </a:p>
        </p:txBody>
      </p:sp>
      <p:sp>
        <p:nvSpPr>
          <p:cNvPr id="633" name="Google Shape;633;p54"/>
          <p:cNvSpPr txBox="1"/>
          <p:nvPr/>
        </p:nvSpPr>
        <p:spPr>
          <a:xfrm>
            <a:off x="-1749287" y="2398643"/>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10"/>
          <p:cNvSpPr txBox="1"/>
          <p:nvPr/>
        </p:nvSpPr>
        <p:spPr>
          <a:xfrm>
            <a:off x="411978" y="1315425"/>
            <a:ext cx="2087159" cy="70242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500"/>
              <a:buFont typeface="Arial"/>
              <a:buNone/>
            </a:pPr>
            <a:r>
              <a:rPr b="1" i="0" lang="en-AU" sz="2500" u="none" cap="none" strike="noStrike">
                <a:solidFill>
                  <a:srgbClr val="243A53"/>
                </a:solidFill>
                <a:latin typeface="Arial"/>
                <a:ea typeface="Arial"/>
                <a:cs typeface="Arial"/>
                <a:sym typeface="Arial"/>
              </a:rPr>
              <a:t>Changing the narrative:  </a:t>
            </a:r>
            <a:r>
              <a:rPr b="1" i="0" lang="en-AU" sz="2500" u="none" cap="none" strike="noStrike">
                <a:solidFill>
                  <a:srgbClr val="859167"/>
                </a:solidFill>
                <a:latin typeface="Arial"/>
                <a:ea typeface="Arial"/>
                <a:cs typeface="Arial"/>
                <a:sym typeface="Arial"/>
              </a:rPr>
              <a:t>The Real </a:t>
            </a:r>
            <a:r>
              <a:rPr b="1" i="0" lang="en-AU" sz="2500" u="none" cap="none" strike="noStrike">
                <a:solidFill>
                  <a:srgbClr val="859167"/>
                </a:solidFill>
                <a:latin typeface="Arial"/>
                <a:ea typeface="Arial"/>
                <a:cs typeface="Arial"/>
                <a:sym typeface="Arial"/>
                <a:extLst>
                  <a:ext uri="http://customooxmlschemas.google.com/">
                    <go:slidesCustomData xmlns:go="http://customooxmlschemas.google.com/" textRoundtripDataId="0"/>
                  </a:ext>
                </a:extLst>
              </a:rPr>
              <a:t>RSL</a:t>
            </a:r>
            <a:endParaRPr b="1" i="0" sz="2500" u="none" cap="none" strike="noStrike">
              <a:solidFill>
                <a:srgbClr val="859167"/>
              </a:solidFill>
              <a:latin typeface="Arial"/>
              <a:ea typeface="Arial"/>
              <a:cs typeface="Arial"/>
              <a:sym typeface="Arial"/>
            </a:endParaRPr>
          </a:p>
        </p:txBody>
      </p:sp>
      <p:sp>
        <p:nvSpPr>
          <p:cNvPr id="727" name="Google Shape;727;p10"/>
          <p:cNvSpPr txBox="1"/>
          <p:nvPr/>
        </p:nvSpPr>
        <p:spPr>
          <a:xfrm>
            <a:off x="144926" y="3424232"/>
            <a:ext cx="1911092" cy="89540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en-AU" sz="1200" u="none" cap="none" strike="noStrike">
                <a:solidFill>
                  <a:srgbClr val="232A4D"/>
                </a:solidFill>
                <a:latin typeface="Arial"/>
                <a:ea typeface="Arial"/>
                <a:cs typeface="Arial"/>
                <a:sym typeface="Arial"/>
              </a:rPr>
              <a:t>First membership </a:t>
            </a:r>
            <a:r>
              <a:rPr b="1" i="0" lang="en-AU" sz="1200" u="none" cap="none" strike="noStrike">
                <a:solidFill>
                  <a:srgbClr val="232A4D"/>
                </a:solidFill>
                <a:latin typeface="Arial"/>
                <a:ea typeface="Arial"/>
                <a:cs typeface="Arial"/>
                <a:sym typeface="Arial"/>
              </a:rPr>
              <a:t>increase</a:t>
            </a:r>
            <a:r>
              <a:rPr b="0" i="0" lang="en-AU" sz="1200" u="none" cap="none" strike="noStrike">
                <a:solidFill>
                  <a:srgbClr val="232A4D"/>
                </a:solidFill>
                <a:latin typeface="Arial"/>
                <a:ea typeface="Arial"/>
                <a:cs typeface="Arial"/>
                <a:sym typeface="Arial"/>
              </a:rPr>
              <a:t> in 40 years</a:t>
            </a:r>
            <a:endParaRPr b="0" i="0" sz="1400" u="none" cap="none" strike="noStrike">
              <a:solidFill>
                <a:srgbClr val="000000"/>
              </a:solidFill>
              <a:latin typeface="Arial"/>
              <a:ea typeface="Arial"/>
              <a:cs typeface="Arial"/>
              <a:sym typeface="Arial"/>
            </a:endParaRPr>
          </a:p>
        </p:txBody>
      </p:sp>
      <p:pic>
        <p:nvPicPr>
          <p:cNvPr descr="A green arrow pointing up&#10;&#10;AI-generated content may be incorrect." id="728" name="Google Shape;728;p10"/>
          <p:cNvPicPr preferRelativeResize="0"/>
          <p:nvPr/>
        </p:nvPicPr>
        <p:blipFill rotWithShape="1">
          <a:blip r:embed="rId4">
            <a:alphaModFix/>
          </a:blip>
          <a:srcRect b="0" l="0" r="0" t="0"/>
          <a:stretch/>
        </p:blipFill>
        <p:spPr>
          <a:xfrm>
            <a:off x="1329750" y="2878179"/>
            <a:ext cx="358112" cy="358112"/>
          </a:xfrm>
          <a:prstGeom prst="rect">
            <a:avLst/>
          </a:prstGeom>
          <a:noFill/>
          <a:ln>
            <a:noFill/>
          </a:ln>
        </p:spPr>
      </p:pic>
      <p:sp>
        <p:nvSpPr>
          <p:cNvPr id="729" name="Google Shape;729;p10"/>
          <p:cNvSpPr txBox="1"/>
          <p:nvPr/>
        </p:nvSpPr>
        <p:spPr>
          <a:xfrm>
            <a:off x="2009074" y="3424232"/>
            <a:ext cx="1911092" cy="895403"/>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en-AU" sz="1200" u="none" cap="none" strike="noStrike">
                <a:solidFill>
                  <a:srgbClr val="232A4D"/>
                </a:solidFill>
                <a:latin typeface="Arial"/>
                <a:ea typeface="Arial"/>
                <a:cs typeface="Arial"/>
                <a:sym typeface="Arial"/>
              </a:rPr>
              <a:t>Average member age dropped by </a:t>
            </a:r>
            <a:r>
              <a:rPr b="1" i="0" lang="en-AU" sz="1200" u="none" cap="none" strike="noStrike">
                <a:solidFill>
                  <a:srgbClr val="232A4D"/>
                </a:solidFill>
                <a:latin typeface="Arial"/>
                <a:ea typeface="Arial"/>
                <a:cs typeface="Arial"/>
                <a:sym typeface="Arial"/>
              </a:rPr>
              <a:t>six years</a:t>
            </a:r>
            <a:endParaRPr b="1" i="0" sz="1400" u="none" cap="none" strike="noStrike">
              <a:solidFill>
                <a:srgbClr val="000000"/>
              </a:solidFill>
              <a:latin typeface="Arial"/>
              <a:ea typeface="Arial"/>
              <a:cs typeface="Arial"/>
              <a:sym typeface="Arial"/>
            </a:endParaRPr>
          </a:p>
        </p:txBody>
      </p:sp>
      <p:pic>
        <p:nvPicPr>
          <p:cNvPr descr="A green and black icon&#10;&#10;AI-generated content may be incorrect." id="730" name="Google Shape;730;p10"/>
          <p:cNvPicPr preferRelativeResize="0"/>
          <p:nvPr/>
        </p:nvPicPr>
        <p:blipFill rotWithShape="1">
          <a:blip r:embed="rId5">
            <a:alphaModFix/>
          </a:blip>
          <a:srcRect b="0" l="0" r="0" t="0"/>
          <a:stretch/>
        </p:blipFill>
        <p:spPr>
          <a:xfrm>
            <a:off x="457944" y="2672226"/>
            <a:ext cx="836838" cy="836838"/>
          </a:xfrm>
          <a:prstGeom prst="rect">
            <a:avLst/>
          </a:prstGeom>
          <a:noFill/>
          <a:ln>
            <a:noFill/>
          </a:ln>
        </p:spPr>
      </p:pic>
      <p:pic>
        <p:nvPicPr>
          <p:cNvPr descr="A green hourglass on a black background&#10;&#10;AI-generated content may be incorrect." id="731" name="Google Shape;731;p10"/>
          <p:cNvPicPr preferRelativeResize="0"/>
          <p:nvPr/>
        </p:nvPicPr>
        <p:blipFill rotWithShape="1">
          <a:blip r:embed="rId6">
            <a:alphaModFix/>
          </a:blip>
          <a:srcRect b="0" l="0" r="0" t="0"/>
          <a:stretch/>
        </p:blipFill>
        <p:spPr>
          <a:xfrm>
            <a:off x="2499137" y="2817916"/>
            <a:ext cx="606316" cy="606316"/>
          </a:xfrm>
          <a:prstGeom prst="rect">
            <a:avLst/>
          </a:prstGeom>
          <a:noFill/>
          <a:ln>
            <a:noFill/>
          </a:ln>
        </p:spPr>
      </p:pic>
      <p:pic>
        <p:nvPicPr>
          <p:cNvPr descr="A green arrow pointing up&#10;&#10;AI-generated content may be incorrect." id="732" name="Google Shape;732;p10"/>
          <p:cNvPicPr preferRelativeResize="0"/>
          <p:nvPr/>
        </p:nvPicPr>
        <p:blipFill rotWithShape="1">
          <a:blip r:embed="rId7">
            <a:alphaModFix/>
          </a:blip>
          <a:srcRect b="0" l="0" r="0" t="0"/>
          <a:stretch/>
        </p:blipFill>
        <p:spPr>
          <a:xfrm rot="10800000">
            <a:off x="3016024" y="2817916"/>
            <a:ext cx="398811" cy="398811"/>
          </a:xfrm>
          <a:prstGeom prst="rect">
            <a:avLst/>
          </a:prstGeom>
          <a:noFill/>
          <a:ln>
            <a:noFill/>
          </a:ln>
        </p:spPr>
      </p:pic>
      <p:pic>
        <p:nvPicPr>
          <p:cNvPr id="733" name="Google Shape;733;p10" title="1L4A1921.jpg"/>
          <p:cNvPicPr preferRelativeResize="0"/>
          <p:nvPr/>
        </p:nvPicPr>
        <p:blipFill rotWithShape="1">
          <a:blip r:embed="rId8">
            <a:alphaModFix/>
          </a:blip>
          <a:srcRect b="0" l="14194" r="14187" t="0"/>
          <a:stretch/>
        </p:blipFill>
        <p:spPr>
          <a:xfrm>
            <a:off x="4140473" y="483476"/>
            <a:ext cx="5003530" cy="46600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cxnSp>
        <p:nvCxnSpPr>
          <p:cNvPr id="738" name="Google Shape;738;p11"/>
          <p:cNvCxnSpPr/>
          <p:nvPr/>
        </p:nvCxnSpPr>
        <p:spPr>
          <a:xfrm rot="10800000">
            <a:off x="3234316" y="1971618"/>
            <a:ext cx="0" cy="2139950"/>
          </a:xfrm>
          <a:prstGeom prst="straightConnector1">
            <a:avLst/>
          </a:prstGeom>
          <a:noFill/>
          <a:ln cap="flat" cmpd="sng" w="9525">
            <a:solidFill>
              <a:srgbClr val="232A4D"/>
            </a:solidFill>
            <a:prstDash val="solid"/>
            <a:round/>
            <a:headEnd len="sm" w="sm" type="none"/>
            <a:tailEnd len="sm" w="sm" type="none"/>
          </a:ln>
        </p:spPr>
      </p:cxnSp>
      <p:sp>
        <p:nvSpPr>
          <p:cNvPr id="739" name="Google Shape;739;p11"/>
          <p:cNvSpPr txBox="1"/>
          <p:nvPr/>
        </p:nvSpPr>
        <p:spPr>
          <a:xfrm>
            <a:off x="479100" y="1212850"/>
            <a:ext cx="6633600" cy="417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AU" sz="2600" u="none" cap="none" strike="noStrike">
                <a:solidFill>
                  <a:srgbClr val="859167"/>
                </a:solidFill>
                <a:latin typeface="Arial"/>
                <a:ea typeface="Arial"/>
                <a:cs typeface="Arial"/>
                <a:sym typeface="Arial"/>
              </a:rPr>
              <a:t>Integration </a:t>
            </a:r>
            <a:r>
              <a:rPr b="1" i="0" lang="en-AU" sz="2600" u="none" cap="none" strike="noStrike">
                <a:solidFill>
                  <a:srgbClr val="243A53"/>
                </a:solidFill>
                <a:latin typeface="Arial"/>
                <a:ea typeface="Arial"/>
                <a:cs typeface="Arial"/>
                <a:sym typeface="Arial"/>
              </a:rPr>
              <a:t>across channels</a:t>
            </a:r>
            <a:endParaRPr b="1" i="0" sz="2800" u="none" cap="none" strike="noStrike">
              <a:solidFill>
                <a:srgbClr val="243A53"/>
              </a:solidFill>
              <a:latin typeface="Arial"/>
              <a:ea typeface="Arial"/>
              <a:cs typeface="Arial"/>
              <a:sym typeface="Arial"/>
            </a:endParaRPr>
          </a:p>
        </p:txBody>
      </p:sp>
      <p:sp>
        <p:nvSpPr>
          <p:cNvPr id="740" name="Google Shape;740;p11"/>
          <p:cNvSpPr txBox="1"/>
          <p:nvPr/>
        </p:nvSpPr>
        <p:spPr>
          <a:xfrm>
            <a:off x="645477" y="3506514"/>
            <a:ext cx="2024813" cy="501676"/>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600"/>
              </a:spcAft>
              <a:buClr>
                <a:srgbClr val="000000"/>
              </a:buClr>
              <a:buSzPts val="1200"/>
              <a:buFont typeface="Arial"/>
              <a:buNone/>
            </a:pPr>
            <a:r>
              <a:rPr b="0" i="0" lang="en-AU" sz="1200" u="none" cap="none" strike="noStrike">
                <a:solidFill>
                  <a:srgbClr val="232A4D"/>
                </a:solidFill>
                <a:latin typeface="Arial"/>
                <a:ea typeface="Arial"/>
                <a:cs typeface="Arial"/>
                <a:sym typeface="Arial"/>
              </a:rPr>
              <a:t>Consistent messaging </a:t>
            </a:r>
            <a:br>
              <a:rPr b="0" i="0" lang="en-AU" sz="1200" u="none" cap="none" strike="noStrike">
                <a:solidFill>
                  <a:srgbClr val="232A4D"/>
                </a:solidFill>
                <a:latin typeface="Arial"/>
                <a:ea typeface="Arial"/>
                <a:cs typeface="Arial"/>
                <a:sym typeface="Arial"/>
              </a:rPr>
            </a:br>
            <a:r>
              <a:rPr b="0" i="0" lang="en-AU" sz="1200" u="none" cap="none" strike="noStrike">
                <a:solidFill>
                  <a:srgbClr val="232A4D"/>
                </a:solidFill>
                <a:latin typeface="Arial"/>
                <a:ea typeface="Arial"/>
                <a:cs typeface="Arial"/>
                <a:sym typeface="Arial"/>
              </a:rPr>
              <a:t>and tone across all channels</a:t>
            </a:r>
            <a:endParaRPr b="0" i="0" sz="1200" u="none" cap="none" strike="noStrike">
              <a:solidFill>
                <a:srgbClr val="232A4D"/>
              </a:solidFill>
              <a:latin typeface="Arial"/>
              <a:ea typeface="Arial"/>
              <a:cs typeface="Arial"/>
              <a:sym typeface="Arial"/>
            </a:endParaRPr>
          </a:p>
        </p:txBody>
      </p:sp>
      <p:sp>
        <p:nvSpPr>
          <p:cNvPr id="741" name="Google Shape;741;p11"/>
          <p:cNvSpPr txBox="1"/>
          <p:nvPr/>
        </p:nvSpPr>
        <p:spPr>
          <a:xfrm>
            <a:off x="3559593" y="3506514"/>
            <a:ext cx="2024813" cy="501676"/>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600"/>
              </a:spcAft>
              <a:buClr>
                <a:srgbClr val="000000"/>
              </a:buClr>
              <a:buSzPts val="1200"/>
              <a:buFont typeface="Arial"/>
              <a:buNone/>
            </a:pPr>
            <a:r>
              <a:rPr b="0" i="0" lang="en-AU" sz="1200" u="none" cap="none" strike="noStrike">
                <a:solidFill>
                  <a:srgbClr val="232A4D"/>
                </a:solidFill>
                <a:latin typeface="Arial"/>
                <a:ea typeface="Arial"/>
                <a:cs typeface="Arial"/>
                <a:sym typeface="Arial"/>
              </a:rPr>
              <a:t>Reveille + media + social + events + sports programs</a:t>
            </a:r>
            <a:endParaRPr b="0" i="0" sz="1200" u="none" cap="none" strike="noStrike">
              <a:solidFill>
                <a:srgbClr val="232A4D"/>
              </a:solidFill>
              <a:latin typeface="Arial"/>
              <a:ea typeface="Arial"/>
              <a:cs typeface="Arial"/>
              <a:sym typeface="Arial"/>
            </a:endParaRPr>
          </a:p>
        </p:txBody>
      </p:sp>
      <p:cxnSp>
        <p:nvCxnSpPr>
          <p:cNvPr id="742" name="Google Shape;742;p11"/>
          <p:cNvCxnSpPr/>
          <p:nvPr/>
        </p:nvCxnSpPr>
        <p:spPr>
          <a:xfrm rot="10800000">
            <a:off x="5960425" y="1971618"/>
            <a:ext cx="0" cy="2139950"/>
          </a:xfrm>
          <a:prstGeom prst="straightConnector1">
            <a:avLst/>
          </a:prstGeom>
          <a:noFill/>
          <a:ln cap="flat" cmpd="sng" w="9525">
            <a:solidFill>
              <a:srgbClr val="232A4D"/>
            </a:solidFill>
            <a:prstDash val="solid"/>
            <a:round/>
            <a:headEnd len="sm" w="sm" type="none"/>
            <a:tailEnd len="sm" w="sm" type="none"/>
          </a:ln>
        </p:spPr>
      </p:cxnSp>
      <p:sp>
        <p:nvSpPr>
          <p:cNvPr id="743" name="Google Shape;743;p11"/>
          <p:cNvSpPr txBox="1"/>
          <p:nvPr/>
        </p:nvSpPr>
        <p:spPr>
          <a:xfrm>
            <a:off x="6430980" y="3506514"/>
            <a:ext cx="2024813" cy="501676"/>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600"/>
              </a:spcAft>
              <a:buClr>
                <a:srgbClr val="000000"/>
              </a:buClr>
              <a:buSzPts val="1200"/>
              <a:buFont typeface="Arial"/>
              <a:buNone/>
            </a:pPr>
            <a:r>
              <a:rPr b="0" i="0" lang="en-AU" sz="1200" u="none" cap="none" strike="noStrike">
                <a:solidFill>
                  <a:srgbClr val="232A4D"/>
                </a:solidFill>
                <a:latin typeface="Arial"/>
                <a:ea typeface="Arial"/>
                <a:cs typeface="Arial"/>
                <a:sym typeface="Arial"/>
              </a:rPr>
              <a:t>Family-friendly, inclusive, renewal, forward-looking</a:t>
            </a:r>
            <a:endParaRPr b="0" i="0" sz="1200" u="none" cap="none" strike="noStrike">
              <a:solidFill>
                <a:srgbClr val="232A4D"/>
              </a:solidFill>
              <a:latin typeface="Arial"/>
              <a:ea typeface="Arial"/>
              <a:cs typeface="Arial"/>
              <a:sym typeface="Arial"/>
            </a:endParaRPr>
          </a:p>
        </p:txBody>
      </p:sp>
      <p:pic>
        <p:nvPicPr>
          <p:cNvPr descr="A green and black book&#10;&#10;AI-generated content may be incorrect." id="744" name="Google Shape;744;p11"/>
          <p:cNvPicPr preferRelativeResize="0"/>
          <p:nvPr/>
        </p:nvPicPr>
        <p:blipFill rotWithShape="1">
          <a:blip r:embed="rId3">
            <a:alphaModFix/>
          </a:blip>
          <a:srcRect b="0" l="0" r="0" t="0"/>
          <a:stretch/>
        </p:blipFill>
        <p:spPr>
          <a:xfrm>
            <a:off x="4019025" y="2165693"/>
            <a:ext cx="1105949" cy="1105949"/>
          </a:xfrm>
          <a:prstGeom prst="rect">
            <a:avLst/>
          </a:prstGeom>
          <a:noFill/>
          <a:ln>
            <a:noFill/>
          </a:ln>
        </p:spPr>
      </p:pic>
      <p:pic>
        <p:nvPicPr>
          <p:cNvPr descr="A green logo with black background&#10;&#10;AI-generated content may be incorrect." id="745" name="Google Shape;745;p11"/>
          <p:cNvPicPr preferRelativeResize="0"/>
          <p:nvPr/>
        </p:nvPicPr>
        <p:blipFill rotWithShape="1">
          <a:blip r:embed="rId4">
            <a:alphaModFix/>
          </a:blip>
          <a:srcRect b="0" l="0" r="0" t="0"/>
          <a:stretch/>
        </p:blipFill>
        <p:spPr>
          <a:xfrm>
            <a:off x="6944145" y="2243162"/>
            <a:ext cx="998482" cy="998482"/>
          </a:xfrm>
          <a:prstGeom prst="rect">
            <a:avLst/>
          </a:prstGeom>
          <a:noFill/>
          <a:ln>
            <a:noFill/>
          </a:ln>
        </p:spPr>
      </p:pic>
      <p:pic>
        <p:nvPicPr>
          <p:cNvPr descr="A green and black chat bubble&#10;&#10;AI-generated content may be incorrect." id="746" name="Google Shape;746;p11"/>
          <p:cNvPicPr preferRelativeResize="0"/>
          <p:nvPr/>
        </p:nvPicPr>
        <p:blipFill rotWithShape="1">
          <a:blip r:embed="rId5">
            <a:alphaModFix/>
          </a:blip>
          <a:srcRect b="0" l="0" r="0" t="0"/>
          <a:stretch/>
        </p:blipFill>
        <p:spPr>
          <a:xfrm>
            <a:off x="969305" y="2165693"/>
            <a:ext cx="1086531" cy="108653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60"/>
          <p:cNvSpPr txBox="1"/>
          <p:nvPr/>
        </p:nvSpPr>
        <p:spPr>
          <a:xfrm>
            <a:off x="479100" y="2172335"/>
            <a:ext cx="2690820" cy="79883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AU" sz="2600" u="none" cap="none" strike="noStrike">
                <a:solidFill>
                  <a:srgbClr val="243A53"/>
                </a:solidFill>
                <a:latin typeface="Arial"/>
                <a:ea typeface="Arial"/>
                <a:cs typeface="Arial"/>
                <a:sym typeface="Arial"/>
              </a:rPr>
              <a:t>Working with </a:t>
            </a:r>
            <a:r>
              <a:rPr b="1" i="0" lang="en-AU" sz="2600" u="none" cap="none" strike="noStrike">
                <a:solidFill>
                  <a:srgbClr val="859167"/>
                </a:solidFill>
                <a:latin typeface="Arial"/>
                <a:ea typeface="Arial"/>
                <a:cs typeface="Arial"/>
                <a:sym typeface="Arial"/>
              </a:rPr>
              <a:t>Fire </a:t>
            </a:r>
            <a:r>
              <a:rPr b="1" lang="en-AU" sz="2600">
                <a:solidFill>
                  <a:srgbClr val="859167"/>
                </a:solidFill>
              </a:rPr>
              <a:t>&amp;</a:t>
            </a:r>
            <a:r>
              <a:rPr b="1" i="0" lang="en-AU" sz="2600" u="none" cap="none" strike="noStrike">
                <a:solidFill>
                  <a:srgbClr val="859167"/>
                </a:solidFill>
                <a:latin typeface="Arial"/>
                <a:ea typeface="Arial"/>
                <a:cs typeface="Arial"/>
                <a:sym typeface="Arial"/>
              </a:rPr>
              <a:t> Rescue NSW</a:t>
            </a:r>
            <a:endParaRPr b="1" i="0" sz="2800" u="none" cap="none" strike="noStrike">
              <a:solidFill>
                <a:srgbClr val="243A53"/>
              </a:solidFill>
              <a:latin typeface="Arial"/>
              <a:ea typeface="Arial"/>
              <a:cs typeface="Arial"/>
              <a:sym typeface="Arial"/>
            </a:endParaRPr>
          </a:p>
        </p:txBody>
      </p:sp>
      <p:pic>
        <p:nvPicPr>
          <p:cNvPr descr="A group of people in uniform standing together&#10;&#10;AI-generated content may be incorrect." id="752" name="Google Shape;752;p60"/>
          <p:cNvPicPr preferRelativeResize="0"/>
          <p:nvPr/>
        </p:nvPicPr>
        <p:blipFill rotWithShape="1">
          <a:blip r:embed="rId3">
            <a:alphaModFix/>
          </a:blip>
          <a:srcRect b="0" l="10044" r="11031" t="387"/>
          <a:stretch/>
        </p:blipFill>
        <p:spPr>
          <a:xfrm>
            <a:off x="3694633" y="498764"/>
            <a:ext cx="5449367" cy="464473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descr="A person in a firefighter uniform&#10;&#10;AI-generated content may be incorrect." id="757" name="Google Shape;757;p61"/>
          <p:cNvPicPr preferRelativeResize="0"/>
          <p:nvPr/>
        </p:nvPicPr>
        <p:blipFill rotWithShape="1">
          <a:blip r:embed="rId3">
            <a:alphaModFix/>
          </a:blip>
          <a:srcRect b="1266" l="11473" r="5248" t="1265"/>
          <a:stretch/>
        </p:blipFill>
        <p:spPr>
          <a:xfrm>
            <a:off x="4572000" y="1570182"/>
            <a:ext cx="4572000" cy="3573318"/>
          </a:xfrm>
          <a:prstGeom prst="rect">
            <a:avLst/>
          </a:prstGeom>
          <a:noFill/>
          <a:ln>
            <a:noFill/>
          </a:ln>
        </p:spPr>
      </p:pic>
      <p:pic>
        <p:nvPicPr>
          <p:cNvPr descr="A person in military uniform standing in front of a helicopter&#10;&#10;AI-generated content may be incorrect." id="758" name="Google Shape;758;p61"/>
          <p:cNvPicPr preferRelativeResize="0"/>
          <p:nvPr/>
        </p:nvPicPr>
        <p:blipFill rotWithShape="1">
          <a:blip r:embed="rId4">
            <a:alphaModFix/>
          </a:blip>
          <a:srcRect b="2067" l="6678" r="0" t="682"/>
          <a:stretch/>
        </p:blipFill>
        <p:spPr>
          <a:xfrm>
            <a:off x="0" y="1570181"/>
            <a:ext cx="4572000" cy="3573317"/>
          </a:xfrm>
          <a:prstGeom prst="rect">
            <a:avLst/>
          </a:prstGeom>
          <a:noFill/>
          <a:ln>
            <a:noFill/>
          </a:ln>
        </p:spPr>
      </p:pic>
      <p:sp>
        <p:nvSpPr>
          <p:cNvPr id="759" name="Google Shape;759;p61"/>
          <p:cNvSpPr txBox="1"/>
          <p:nvPr/>
        </p:nvSpPr>
        <p:spPr>
          <a:xfrm>
            <a:off x="1777404" y="860771"/>
            <a:ext cx="5589192" cy="79883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i="0" lang="en-AU" sz="2600" u="none" cap="none" strike="noStrike">
                <a:solidFill>
                  <a:srgbClr val="243A53"/>
                </a:solidFill>
                <a:latin typeface="Arial"/>
                <a:ea typeface="Arial"/>
                <a:cs typeface="Arial"/>
                <a:sym typeface="Arial"/>
              </a:rPr>
              <a:t>A natural </a:t>
            </a:r>
            <a:r>
              <a:rPr b="1" i="0" lang="en-AU" sz="2600" u="none" cap="none" strike="noStrike">
                <a:solidFill>
                  <a:srgbClr val="859167"/>
                </a:solidFill>
                <a:latin typeface="Arial"/>
                <a:ea typeface="Arial"/>
                <a:cs typeface="Arial"/>
                <a:sym typeface="Arial"/>
              </a:rPr>
              <a:t>transition</a:t>
            </a:r>
            <a:endParaRPr b="1" i="0" sz="2800" u="none" cap="none" strike="noStrike">
              <a:solidFill>
                <a:srgbClr val="859167"/>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cxnSp>
        <p:nvCxnSpPr>
          <p:cNvPr id="764" name="Google Shape;764;p62"/>
          <p:cNvCxnSpPr/>
          <p:nvPr/>
        </p:nvCxnSpPr>
        <p:spPr>
          <a:xfrm>
            <a:off x="2222938" y="3011214"/>
            <a:ext cx="5502165" cy="0"/>
          </a:xfrm>
          <a:prstGeom prst="straightConnector1">
            <a:avLst/>
          </a:prstGeom>
          <a:noFill/>
          <a:ln cap="flat" cmpd="sng" w="9525">
            <a:solidFill>
              <a:srgbClr val="859167">
                <a:alpha val="56470"/>
              </a:srgbClr>
            </a:solidFill>
            <a:prstDash val="lgDash"/>
            <a:round/>
            <a:headEnd len="sm" w="sm" type="none"/>
            <a:tailEnd len="sm" w="sm" type="none"/>
          </a:ln>
        </p:spPr>
      </p:cxnSp>
      <p:sp>
        <p:nvSpPr>
          <p:cNvPr id="765" name="Google Shape;765;p62"/>
          <p:cNvSpPr txBox="1"/>
          <p:nvPr/>
        </p:nvSpPr>
        <p:spPr>
          <a:xfrm>
            <a:off x="1914526" y="1054488"/>
            <a:ext cx="5314949" cy="69136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500"/>
              <a:buFont typeface="Arial"/>
              <a:buNone/>
            </a:pPr>
            <a:r>
              <a:rPr b="1" i="0" lang="en-AU" sz="2500" u="none" cap="none" strike="noStrike">
                <a:solidFill>
                  <a:srgbClr val="243A53"/>
                </a:solidFill>
                <a:latin typeface="Arial"/>
                <a:ea typeface="Arial"/>
                <a:cs typeface="Arial"/>
                <a:sym typeface="Arial"/>
              </a:rPr>
              <a:t>Progress through </a:t>
            </a:r>
            <a:r>
              <a:rPr b="1" i="0" lang="en-AU" sz="2500" u="none" cap="none" strike="noStrike">
                <a:solidFill>
                  <a:srgbClr val="859167"/>
                </a:solidFill>
                <a:latin typeface="Arial"/>
                <a:ea typeface="Arial"/>
                <a:cs typeface="Arial"/>
                <a:sym typeface="Arial"/>
              </a:rPr>
              <a:t>inclusion</a:t>
            </a:r>
            <a:endParaRPr b="0" i="0" sz="1400" u="none" cap="none" strike="noStrike">
              <a:solidFill>
                <a:srgbClr val="000000"/>
              </a:solidFill>
              <a:latin typeface="Arial"/>
              <a:ea typeface="Arial"/>
              <a:cs typeface="Arial"/>
              <a:sym typeface="Arial"/>
            </a:endParaRPr>
          </a:p>
        </p:txBody>
      </p:sp>
      <p:grpSp>
        <p:nvGrpSpPr>
          <p:cNvPr id="766" name="Google Shape;766;p62"/>
          <p:cNvGrpSpPr/>
          <p:nvPr/>
        </p:nvGrpSpPr>
        <p:grpSpPr>
          <a:xfrm>
            <a:off x="885023" y="2075380"/>
            <a:ext cx="1851082" cy="1851082"/>
            <a:chOff x="1324534" y="2075380"/>
            <a:chExt cx="1851082" cy="1851082"/>
          </a:xfrm>
        </p:grpSpPr>
        <p:sp>
          <p:nvSpPr>
            <p:cNvPr id="767" name="Google Shape;767;p62"/>
            <p:cNvSpPr/>
            <p:nvPr/>
          </p:nvSpPr>
          <p:spPr>
            <a:xfrm>
              <a:off x="1324534" y="2075380"/>
              <a:ext cx="1851082" cy="1851082"/>
            </a:xfrm>
            <a:prstGeom prst="ellipse">
              <a:avLst/>
            </a:prstGeom>
            <a:solidFill>
              <a:srgbClr val="8591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68" name="Google Shape;768;p62"/>
            <p:cNvSpPr txBox="1"/>
            <p:nvPr/>
          </p:nvSpPr>
          <p:spPr>
            <a:xfrm>
              <a:off x="1556037" y="2787027"/>
              <a:ext cx="1388076" cy="501676"/>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600"/>
                </a:spcAft>
                <a:buClr>
                  <a:srgbClr val="000000"/>
                </a:buClr>
                <a:buSzPts val="1100"/>
                <a:buFont typeface="Arial"/>
                <a:buNone/>
              </a:pPr>
              <a:r>
                <a:rPr b="0" i="0" lang="en-AU" sz="1200" u="none" cap="none" strike="noStrike">
                  <a:solidFill>
                    <a:schemeClr val="lt1"/>
                  </a:solidFill>
                  <a:latin typeface="Arial"/>
                  <a:ea typeface="Arial"/>
                  <a:cs typeface="Arial"/>
                  <a:sym typeface="Arial"/>
                </a:rPr>
                <a:t>Membership grew 57% over five years</a:t>
              </a:r>
              <a:endParaRPr b="1" i="0" sz="1200" u="none" cap="none" strike="noStrike">
                <a:solidFill>
                  <a:schemeClr val="lt1"/>
                </a:solidFill>
                <a:latin typeface="Arial"/>
                <a:ea typeface="Arial"/>
                <a:cs typeface="Arial"/>
                <a:sym typeface="Arial"/>
              </a:endParaRPr>
            </a:p>
          </p:txBody>
        </p:sp>
      </p:grpSp>
      <p:grpSp>
        <p:nvGrpSpPr>
          <p:cNvPr id="769" name="Google Shape;769;p62"/>
          <p:cNvGrpSpPr/>
          <p:nvPr/>
        </p:nvGrpSpPr>
        <p:grpSpPr>
          <a:xfrm>
            <a:off x="3646459" y="2075380"/>
            <a:ext cx="1851082" cy="1851082"/>
            <a:chOff x="3470968" y="2075380"/>
            <a:chExt cx="1851082" cy="1851082"/>
          </a:xfrm>
        </p:grpSpPr>
        <p:sp>
          <p:nvSpPr>
            <p:cNvPr id="770" name="Google Shape;770;p62"/>
            <p:cNvSpPr/>
            <p:nvPr/>
          </p:nvSpPr>
          <p:spPr>
            <a:xfrm>
              <a:off x="3470968" y="2075380"/>
              <a:ext cx="1851082" cy="1851082"/>
            </a:xfrm>
            <a:prstGeom prst="ellipse">
              <a:avLst/>
            </a:prstGeom>
            <a:solidFill>
              <a:srgbClr val="8591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1" name="Google Shape;771;p62"/>
            <p:cNvSpPr txBox="1"/>
            <p:nvPr/>
          </p:nvSpPr>
          <p:spPr>
            <a:xfrm>
              <a:off x="3738020" y="2731611"/>
              <a:ext cx="1316978" cy="714042"/>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600"/>
                </a:spcAft>
                <a:buClr>
                  <a:srgbClr val="000000"/>
                </a:buClr>
                <a:buSzPts val="1100"/>
                <a:buFont typeface="Arial"/>
                <a:buNone/>
              </a:pPr>
              <a:r>
                <a:rPr b="0" i="0" lang="en-AU" sz="1200" u="none" cap="none" strike="noStrike">
                  <a:solidFill>
                    <a:schemeClr val="lt1"/>
                  </a:solidFill>
                  <a:latin typeface="Arial"/>
                  <a:ea typeface="Arial"/>
                  <a:cs typeface="Arial"/>
                  <a:sym typeface="Arial"/>
                </a:rPr>
                <a:t>Average member age decreased by 6 years</a:t>
              </a:r>
              <a:endParaRPr b="0" i="0" sz="1400" u="none" cap="none" strike="noStrike">
                <a:solidFill>
                  <a:srgbClr val="000000"/>
                </a:solidFill>
                <a:latin typeface="Arial"/>
                <a:ea typeface="Arial"/>
                <a:cs typeface="Arial"/>
                <a:sym typeface="Arial"/>
              </a:endParaRPr>
            </a:p>
          </p:txBody>
        </p:sp>
      </p:grpSp>
      <p:grpSp>
        <p:nvGrpSpPr>
          <p:cNvPr id="772" name="Google Shape;772;p62"/>
          <p:cNvGrpSpPr/>
          <p:nvPr/>
        </p:nvGrpSpPr>
        <p:grpSpPr>
          <a:xfrm>
            <a:off x="6419609" y="2075380"/>
            <a:ext cx="1851082" cy="1851082"/>
            <a:chOff x="5614881" y="2075380"/>
            <a:chExt cx="1851082" cy="1851082"/>
          </a:xfrm>
        </p:grpSpPr>
        <p:sp>
          <p:nvSpPr>
            <p:cNvPr id="773" name="Google Shape;773;p62"/>
            <p:cNvSpPr/>
            <p:nvPr/>
          </p:nvSpPr>
          <p:spPr>
            <a:xfrm>
              <a:off x="5614881" y="2075380"/>
              <a:ext cx="1851082" cy="1851082"/>
            </a:xfrm>
            <a:prstGeom prst="ellipse">
              <a:avLst/>
            </a:prstGeom>
            <a:solidFill>
              <a:srgbClr val="8591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4" name="Google Shape;774;p62"/>
            <p:cNvSpPr txBox="1"/>
            <p:nvPr/>
          </p:nvSpPr>
          <p:spPr>
            <a:xfrm>
              <a:off x="5842329" y="2740847"/>
              <a:ext cx="1396187" cy="1003352"/>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0" i="0" lang="en-AU" sz="1200" u="none" cap="none" strike="noStrike">
                  <a:solidFill>
                    <a:schemeClr val="lt1"/>
                  </a:solidFill>
                  <a:latin typeface="Arial"/>
                  <a:ea typeface="Arial"/>
                  <a:cs typeface="Arial"/>
                  <a:sym typeface="Arial"/>
                </a:rPr>
                <a:t>Membership gender ratio reflects current ADF service ratios</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600"/>
                </a:spcBef>
                <a:spcAft>
                  <a:spcPts val="600"/>
                </a:spcAft>
                <a:buClr>
                  <a:srgbClr val="000000"/>
                </a:buClr>
                <a:buSzPts val="1100"/>
                <a:buFont typeface="Arial"/>
                <a:buNone/>
              </a:pPr>
              <a:r>
                <a:t/>
              </a:r>
              <a:endParaRPr b="0" i="0" sz="1200" u="none" cap="none" strike="noStrike">
                <a:solidFill>
                  <a:schemeClr val="lt1"/>
                </a:solidFill>
                <a:latin typeface="Arial"/>
                <a:ea typeface="Arial"/>
                <a:cs typeface="Arial"/>
                <a:sym typeface="Arial"/>
              </a:endParaRPr>
            </a:p>
          </p:txBody>
        </p:sp>
      </p:grpSp>
      <p:sp>
        <p:nvSpPr>
          <p:cNvPr id="775" name="Google Shape;775;p62"/>
          <p:cNvSpPr/>
          <p:nvPr/>
        </p:nvSpPr>
        <p:spPr>
          <a:xfrm>
            <a:off x="3528679" y="1965749"/>
            <a:ext cx="2086641" cy="2086641"/>
          </a:xfrm>
          <a:prstGeom prst="ellipse">
            <a:avLst/>
          </a:prstGeom>
          <a:noFill/>
          <a:ln cap="flat" cmpd="sng" w="25400">
            <a:solidFill>
              <a:srgbClr val="859167">
                <a:alpha val="54901"/>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6" name="Google Shape;776;p62"/>
          <p:cNvSpPr/>
          <p:nvPr/>
        </p:nvSpPr>
        <p:spPr>
          <a:xfrm>
            <a:off x="3387115" y="1816037"/>
            <a:ext cx="2369768" cy="2369768"/>
          </a:xfrm>
          <a:prstGeom prst="ellipse">
            <a:avLst/>
          </a:prstGeom>
          <a:noFill/>
          <a:ln cap="flat" cmpd="sng" w="25400">
            <a:solidFill>
              <a:srgbClr val="859167">
                <a:alpha val="29019"/>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7" name="Google Shape;777;p62"/>
          <p:cNvSpPr/>
          <p:nvPr/>
        </p:nvSpPr>
        <p:spPr>
          <a:xfrm>
            <a:off x="757653" y="1965749"/>
            <a:ext cx="2086641" cy="2086641"/>
          </a:xfrm>
          <a:prstGeom prst="ellipse">
            <a:avLst/>
          </a:prstGeom>
          <a:noFill/>
          <a:ln cap="flat" cmpd="sng" w="25400">
            <a:solidFill>
              <a:srgbClr val="859167">
                <a:alpha val="54901"/>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8" name="Google Shape;778;p62"/>
          <p:cNvSpPr/>
          <p:nvPr/>
        </p:nvSpPr>
        <p:spPr>
          <a:xfrm>
            <a:off x="616089" y="1816037"/>
            <a:ext cx="2369768" cy="2369768"/>
          </a:xfrm>
          <a:prstGeom prst="ellipse">
            <a:avLst/>
          </a:prstGeom>
          <a:noFill/>
          <a:ln cap="flat" cmpd="sng" w="25400">
            <a:solidFill>
              <a:srgbClr val="859167">
                <a:alpha val="29019"/>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9" name="Google Shape;779;p62"/>
          <p:cNvSpPr/>
          <p:nvPr/>
        </p:nvSpPr>
        <p:spPr>
          <a:xfrm>
            <a:off x="6299707" y="1965749"/>
            <a:ext cx="2086641" cy="2086641"/>
          </a:xfrm>
          <a:prstGeom prst="ellipse">
            <a:avLst/>
          </a:prstGeom>
          <a:noFill/>
          <a:ln cap="flat" cmpd="sng" w="25400">
            <a:solidFill>
              <a:srgbClr val="859167">
                <a:alpha val="54901"/>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0" name="Google Shape;780;p62"/>
          <p:cNvSpPr/>
          <p:nvPr/>
        </p:nvSpPr>
        <p:spPr>
          <a:xfrm>
            <a:off x="6158143" y="1816037"/>
            <a:ext cx="2369768" cy="2369768"/>
          </a:xfrm>
          <a:prstGeom prst="ellipse">
            <a:avLst/>
          </a:prstGeom>
          <a:noFill/>
          <a:ln cap="flat" cmpd="sng" w="25400">
            <a:solidFill>
              <a:srgbClr val="859167">
                <a:alpha val="29019"/>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13"/>
          <p:cNvSpPr txBox="1"/>
          <p:nvPr/>
        </p:nvSpPr>
        <p:spPr>
          <a:xfrm>
            <a:off x="479450" y="1136202"/>
            <a:ext cx="3331974" cy="117841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500"/>
              <a:buFont typeface="Arial"/>
              <a:buNone/>
            </a:pPr>
            <a:r>
              <a:rPr b="1" i="0" lang="en-AU" sz="2500" u="none" cap="none" strike="noStrike">
                <a:solidFill>
                  <a:srgbClr val="243A53"/>
                </a:solidFill>
                <a:latin typeface="Arial"/>
                <a:ea typeface="Arial"/>
                <a:cs typeface="Arial"/>
                <a:sym typeface="Arial"/>
              </a:rPr>
              <a:t>Key lessons for </a:t>
            </a:r>
            <a:r>
              <a:rPr b="1" i="0" lang="en-AU" sz="2500" u="none" cap="none" strike="noStrike">
                <a:solidFill>
                  <a:srgbClr val="859167"/>
                </a:solidFill>
                <a:latin typeface="Arial"/>
                <a:ea typeface="Arial"/>
                <a:cs typeface="Arial"/>
                <a:sym typeface="Arial"/>
              </a:rPr>
              <a:t>emergency services</a:t>
            </a:r>
            <a:endParaRPr b="0" i="0" sz="1400" u="none" cap="none" strike="noStrike">
              <a:solidFill>
                <a:srgbClr val="000000"/>
              </a:solidFill>
              <a:latin typeface="Arial"/>
              <a:ea typeface="Arial"/>
              <a:cs typeface="Arial"/>
              <a:sym typeface="Arial"/>
            </a:endParaRPr>
          </a:p>
        </p:txBody>
      </p:sp>
      <p:sp>
        <p:nvSpPr>
          <p:cNvPr id="786" name="Google Shape;786;p13"/>
          <p:cNvSpPr txBox="1"/>
          <p:nvPr/>
        </p:nvSpPr>
        <p:spPr>
          <a:xfrm>
            <a:off x="354609" y="3343857"/>
            <a:ext cx="1233924" cy="990839"/>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en-AU" sz="1200" u="none" cap="none" strike="noStrike">
                <a:solidFill>
                  <a:srgbClr val="232A4D"/>
                </a:solidFill>
                <a:latin typeface="Arial"/>
                <a:ea typeface="Arial"/>
                <a:cs typeface="Arial"/>
                <a:sym typeface="Arial"/>
              </a:rPr>
              <a:t>Inclusion is not a program; it is a </a:t>
            </a:r>
            <a:r>
              <a:rPr b="1" i="0" lang="en-AU" sz="1200" u="none" cap="none" strike="noStrike">
                <a:solidFill>
                  <a:srgbClr val="232A4D"/>
                </a:solidFill>
                <a:latin typeface="Arial"/>
                <a:ea typeface="Arial"/>
                <a:cs typeface="Arial"/>
                <a:sym typeface="Arial"/>
              </a:rPr>
              <a:t>posture</a:t>
            </a:r>
            <a:endParaRPr b="1" i="0" sz="1200" u="none" cap="none" strike="noStrike">
              <a:solidFill>
                <a:srgbClr val="000000"/>
              </a:solidFill>
              <a:latin typeface="Arial"/>
              <a:ea typeface="Arial"/>
              <a:cs typeface="Arial"/>
              <a:sym typeface="Arial"/>
            </a:endParaRPr>
          </a:p>
        </p:txBody>
      </p:sp>
      <p:pic>
        <p:nvPicPr>
          <p:cNvPr id="787" name="Google Shape;787;p13"/>
          <p:cNvPicPr preferRelativeResize="0"/>
          <p:nvPr/>
        </p:nvPicPr>
        <p:blipFill rotWithShape="1">
          <a:blip r:embed="rId3">
            <a:alphaModFix/>
          </a:blip>
          <a:srcRect b="0" l="0" r="0" t="0"/>
          <a:stretch/>
        </p:blipFill>
        <p:spPr>
          <a:xfrm>
            <a:off x="497594" y="2372064"/>
            <a:ext cx="803060" cy="803060"/>
          </a:xfrm>
          <a:prstGeom prst="rect">
            <a:avLst/>
          </a:prstGeom>
          <a:noFill/>
          <a:ln>
            <a:noFill/>
          </a:ln>
        </p:spPr>
      </p:pic>
      <p:pic>
        <p:nvPicPr>
          <p:cNvPr id="788" name="Google Shape;788;p13"/>
          <p:cNvPicPr preferRelativeResize="0"/>
          <p:nvPr/>
        </p:nvPicPr>
        <p:blipFill rotWithShape="1">
          <a:blip r:embed="rId4">
            <a:alphaModFix/>
          </a:blip>
          <a:srcRect b="0" l="0" r="0" t="0"/>
          <a:stretch/>
        </p:blipFill>
        <p:spPr>
          <a:xfrm>
            <a:off x="4126293" y="2332733"/>
            <a:ext cx="878476" cy="878476"/>
          </a:xfrm>
          <a:prstGeom prst="rect">
            <a:avLst/>
          </a:prstGeom>
          <a:noFill/>
          <a:ln>
            <a:noFill/>
          </a:ln>
        </p:spPr>
      </p:pic>
      <p:pic>
        <p:nvPicPr>
          <p:cNvPr id="789" name="Google Shape;789;p13"/>
          <p:cNvPicPr preferRelativeResize="0"/>
          <p:nvPr/>
        </p:nvPicPr>
        <p:blipFill rotWithShape="1">
          <a:blip r:embed="rId5">
            <a:alphaModFix/>
          </a:blip>
          <a:srcRect b="0" l="0" r="0" t="0"/>
          <a:stretch/>
        </p:blipFill>
        <p:spPr>
          <a:xfrm>
            <a:off x="2392776" y="2390012"/>
            <a:ext cx="803060" cy="803060"/>
          </a:xfrm>
          <a:prstGeom prst="rect">
            <a:avLst/>
          </a:prstGeom>
          <a:noFill/>
          <a:ln>
            <a:noFill/>
          </a:ln>
        </p:spPr>
      </p:pic>
      <p:pic>
        <p:nvPicPr>
          <p:cNvPr id="790" name="Google Shape;790;p13"/>
          <p:cNvPicPr preferRelativeResize="0"/>
          <p:nvPr/>
        </p:nvPicPr>
        <p:blipFill rotWithShape="1">
          <a:blip r:embed="rId6">
            <a:alphaModFix/>
          </a:blip>
          <a:srcRect b="0" l="0" r="0" t="0"/>
          <a:stretch/>
        </p:blipFill>
        <p:spPr>
          <a:xfrm>
            <a:off x="5867166" y="2230422"/>
            <a:ext cx="1035848" cy="1035848"/>
          </a:xfrm>
          <a:prstGeom prst="rect">
            <a:avLst/>
          </a:prstGeom>
          <a:noFill/>
          <a:ln>
            <a:noFill/>
          </a:ln>
        </p:spPr>
      </p:pic>
      <p:sp>
        <p:nvSpPr>
          <p:cNvPr id="791" name="Google Shape;791;p13"/>
          <p:cNvSpPr txBox="1"/>
          <p:nvPr/>
        </p:nvSpPr>
        <p:spPr>
          <a:xfrm>
            <a:off x="1905437" y="3343850"/>
            <a:ext cx="1715100" cy="1111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en-AU" sz="1200" u="none" cap="none" strike="noStrike">
                <a:solidFill>
                  <a:srgbClr val="232A4D"/>
                </a:solidFill>
                <a:latin typeface="Arial"/>
                <a:ea typeface="Arial"/>
                <a:cs typeface="Arial"/>
                <a:sym typeface="Arial"/>
              </a:rPr>
              <a:t>Representation must be </a:t>
            </a:r>
            <a:r>
              <a:rPr b="1" i="0" lang="en-AU" sz="1200" u="none" cap="none" strike="noStrike">
                <a:solidFill>
                  <a:srgbClr val="232A4D"/>
                </a:solidFill>
                <a:latin typeface="Arial"/>
                <a:ea typeface="Arial"/>
                <a:cs typeface="Arial"/>
                <a:sym typeface="Arial"/>
              </a:rPr>
              <a:t>intentional </a:t>
            </a:r>
            <a:br>
              <a:rPr b="1" i="0" lang="en-AU" sz="1200" u="none" cap="none" strike="noStrike">
                <a:solidFill>
                  <a:srgbClr val="232A4D"/>
                </a:solidFill>
                <a:latin typeface="Arial"/>
                <a:ea typeface="Arial"/>
                <a:cs typeface="Arial"/>
                <a:sym typeface="Arial"/>
              </a:rPr>
            </a:br>
            <a:r>
              <a:rPr b="1" i="0" lang="en-AU" sz="1200" u="none" cap="none" strike="noStrike">
                <a:solidFill>
                  <a:srgbClr val="232A4D"/>
                </a:solidFill>
                <a:latin typeface="Arial"/>
                <a:ea typeface="Arial"/>
                <a:cs typeface="Arial"/>
                <a:sym typeface="Arial"/>
              </a:rPr>
              <a:t>and ongoing</a:t>
            </a:r>
            <a:endParaRPr b="1" i="0" sz="1200" u="none" cap="none" strike="noStrike">
              <a:solidFill>
                <a:srgbClr val="000000"/>
              </a:solidFill>
              <a:latin typeface="Arial"/>
              <a:ea typeface="Arial"/>
              <a:cs typeface="Arial"/>
              <a:sym typeface="Arial"/>
            </a:endParaRPr>
          </a:p>
        </p:txBody>
      </p:sp>
      <p:sp>
        <p:nvSpPr>
          <p:cNvPr id="792" name="Google Shape;792;p13"/>
          <p:cNvSpPr txBox="1"/>
          <p:nvPr/>
        </p:nvSpPr>
        <p:spPr>
          <a:xfrm>
            <a:off x="3896807" y="3343857"/>
            <a:ext cx="1350386" cy="769474"/>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en-AU" sz="1200" u="none" cap="none" strike="noStrike">
                <a:solidFill>
                  <a:srgbClr val="232A4D"/>
                </a:solidFill>
                <a:latin typeface="Arial"/>
                <a:ea typeface="Arial"/>
                <a:cs typeface="Arial"/>
                <a:sym typeface="Arial"/>
              </a:rPr>
              <a:t>You can’t </a:t>
            </a:r>
            <a:r>
              <a:rPr b="1" i="0" lang="en-AU" sz="1200" u="none" cap="none" strike="noStrike">
                <a:solidFill>
                  <a:srgbClr val="232A4D"/>
                </a:solidFill>
                <a:latin typeface="Arial"/>
                <a:ea typeface="Arial"/>
                <a:cs typeface="Arial"/>
                <a:sym typeface="Arial"/>
              </a:rPr>
              <a:t>grow</a:t>
            </a:r>
            <a:r>
              <a:rPr b="0" i="0" lang="en-AU" sz="1200" u="none" cap="none" strike="noStrike">
                <a:solidFill>
                  <a:srgbClr val="232A4D"/>
                </a:solidFill>
                <a:latin typeface="Arial"/>
                <a:ea typeface="Arial"/>
                <a:cs typeface="Arial"/>
                <a:sym typeface="Arial"/>
              </a:rPr>
              <a:t> if you don’t let go</a:t>
            </a:r>
            <a:endParaRPr b="0" i="0" sz="1200" u="none" cap="none" strike="noStrike">
              <a:solidFill>
                <a:srgbClr val="000000"/>
              </a:solidFill>
              <a:latin typeface="Arial"/>
              <a:ea typeface="Arial"/>
              <a:cs typeface="Arial"/>
              <a:sym typeface="Arial"/>
            </a:endParaRPr>
          </a:p>
        </p:txBody>
      </p:sp>
      <p:sp>
        <p:nvSpPr>
          <p:cNvPr id="793" name="Google Shape;793;p13"/>
          <p:cNvSpPr txBox="1"/>
          <p:nvPr/>
        </p:nvSpPr>
        <p:spPr>
          <a:xfrm>
            <a:off x="5586012" y="3343857"/>
            <a:ext cx="1592556" cy="1234802"/>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en-AU" sz="1200" u="none" cap="none" strike="noStrike">
                <a:solidFill>
                  <a:srgbClr val="232A4D"/>
                </a:solidFill>
                <a:latin typeface="Arial"/>
                <a:ea typeface="Arial"/>
                <a:cs typeface="Arial"/>
                <a:sym typeface="Arial"/>
              </a:rPr>
              <a:t>Programs must </a:t>
            </a:r>
            <a:r>
              <a:rPr b="1" i="0" lang="en-AU" sz="1200" u="none" cap="none" strike="noStrike">
                <a:solidFill>
                  <a:srgbClr val="232A4D"/>
                </a:solidFill>
                <a:latin typeface="Arial"/>
                <a:ea typeface="Arial"/>
                <a:cs typeface="Arial"/>
                <a:sym typeface="Arial"/>
              </a:rPr>
              <a:t>reflect the people</a:t>
            </a:r>
            <a:r>
              <a:rPr b="0" i="0" lang="en-AU" sz="1200" u="none" cap="none" strike="noStrike">
                <a:solidFill>
                  <a:srgbClr val="232A4D"/>
                </a:solidFill>
                <a:latin typeface="Arial"/>
                <a:ea typeface="Arial"/>
                <a:cs typeface="Arial"/>
                <a:sym typeface="Arial"/>
              </a:rPr>
              <a:t> you want to reach </a:t>
            </a:r>
            <a:endParaRPr b="0" i="0" sz="1200" u="none" cap="none" strike="noStrike">
              <a:solidFill>
                <a:srgbClr val="000000"/>
              </a:solidFill>
              <a:latin typeface="Arial"/>
              <a:ea typeface="Arial"/>
              <a:cs typeface="Arial"/>
              <a:sym typeface="Arial"/>
            </a:endParaRPr>
          </a:p>
        </p:txBody>
      </p:sp>
      <p:sp>
        <p:nvSpPr>
          <p:cNvPr id="794" name="Google Shape;794;p13"/>
          <p:cNvSpPr txBox="1"/>
          <p:nvPr/>
        </p:nvSpPr>
        <p:spPr>
          <a:xfrm>
            <a:off x="7335832" y="3400593"/>
            <a:ext cx="1548300" cy="4893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200"/>
              <a:buFont typeface="Arial"/>
              <a:buNone/>
            </a:pPr>
            <a:r>
              <a:rPr b="0" i="0" lang="en-AU" sz="1200" u="none" cap="none" strike="noStrike">
                <a:solidFill>
                  <a:srgbClr val="232A4D"/>
                </a:solidFill>
                <a:latin typeface="Arial"/>
                <a:ea typeface="Arial"/>
                <a:cs typeface="Arial"/>
                <a:sym typeface="Arial"/>
              </a:rPr>
              <a:t>There is no better time than </a:t>
            </a:r>
            <a:r>
              <a:rPr b="1" i="0" lang="en-AU" sz="1200" u="none" cap="none" strike="noStrike">
                <a:solidFill>
                  <a:srgbClr val="232A4D"/>
                </a:solidFill>
                <a:latin typeface="Arial"/>
                <a:ea typeface="Arial"/>
                <a:cs typeface="Arial"/>
                <a:sym typeface="Arial"/>
              </a:rPr>
              <a:t>now</a:t>
            </a:r>
            <a:endParaRPr b="1" i="0" sz="1200" u="none" cap="none" strike="noStrike">
              <a:solidFill>
                <a:srgbClr val="000000"/>
              </a:solidFill>
              <a:latin typeface="Arial"/>
              <a:ea typeface="Arial"/>
              <a:cs typeface="Arial"/>
              <a:sym typeface="Arial"/>
            </a:endParaRPr>
          </a:p>
        </p:txBody>
      </p:sp>
      <p:pic>
        <p:nvPicPr>
          <p:cNvPr descr="A green logo with black background&#10;&#10;AI-generated content may be incorrect." id="795" name="Google Shape;795;p13"/>
          <p:cNvPicPr preferRelativeResize="0"/>
          <p:nvPr/>
        </p:nvPicPr>
        <p:blipFill rotWithShape="1">
          <a:blip r:embed="rId7">
            <a:alphaModFix/>
          </a:blip>
          <a:srcRect b="0" l="0" r="0" t="0"/>
          <a:stretch/>
        </p:blipFill>
        <p:spPr>
          <a:xfrm>
            <a:off x="2550501" y="2369365"/>
            <a:ext cx="494357" cy="494356"/>
          </a:xfrm>
          <a:prstGeom prst="rect">
            <a:avLst/>
          </a:prstGeom>
          <a:noFill/>
          <a:ln>
            <a:noFill/>
          </a:ln>
        </p:spPr>
      </p:pic>
      <p:pic>
        <p:nvPicPr>
          <p:cNvPr descr="A green exclamation mark on a black background&#10;&#10;AI-generated content may be incorrect." id="796" name="Google Shape;796;p13"/>
          <p:cNvPicPr preferRelativeResize="0"/>
          <p:nvPr/>
        </p:nvPicPr>
        <p:blipFill rotWithShape="1">
          <a:blip r:embed="rId8">
            <a:alphaModFix/>
          </a:blip>
          <a:srcRect b="0" l="0" r="0" t="0"/>
          <a:stretch/>
        </p:blipFill>
        <p:spPr>
          <a:xfrm>
            <a:off x="7723013" y="2360018"/>
            <a:ext cx="768176" cy="768176"/>
          </a:xfrm>
          <a:prstGeom prst="rect">
            <a:avLst/>
          </a:prstGeom>
          <a:noFill/>
          <a:ln>
            <a:noFill/>
          </a:ln>
        </p:spPr>
      </p:pic>
      <p:sp>
        <p:nvSpPr>
          <p:cNvPr id="797" name="Google Shape;797;p13"/>
          <p:cNvSpPr/>
          <p:nvPr/>
        </p:nvSpPr>
        <p:spPr>
          <a:xfrm>
            <a:off x="7754543" y="2402992"/>
            <a:ext cx="710955" cy="710955"/>
          </a:xfrm>
          <a:prstGeom prst="ellipse">
            <a:avLst/>
          </a:prstGeom>
          <a:noFill/>
          <a:ln cap="flat" cmpd="sng" w="38100">
            <a:solidFill>
              <a:srgbClr val="8591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pic>
        <p:nvPicPr>
          <p:cNvPr descr="A person in uniform holding a bottle&#10;&#10;AI-generated content may be incorrect." id="802" name="Google Shape;802;p14"/>
          <p:cNvPicPr preferRelativeResize="0"/>
          <p:nvPr/>
        </p:nvPicPr>
        <p:blipFill rotWithShape="1">
          <a:blip r:embed="rId3">
            <a:alphaModFix/>
          </a:blip>
          <a:srcRect b="42939" l="39758" r="0" t="-130"/>
          <a:stretch/>
        </p:blipFill>
        <p:spPr>
          <a:xfrm>
            <a:off x="-1" y="483825"/>
            <a:ext cx="7362091" cy="4659674"/>
          </a:xfrm>
          <a:prstGeom prst="rect">
            <a:avLst/>
          </a:prstGeom>
          <a:noFill/>
          <a:ln>
            <a:noFill/>
          </a:ln>
        </p:spPr>
      </p:pic>
      <p:sp>
        <p:nvSpPr>
          <p:cNvPr id="803" name="Google Shape;803;p14"/>
          <p:cNvSpPr/>
          <p:nvPr/>
        </p:nvSpPr>
        <p:spPr>
          <a:xfrm rot="10800000">
            <a:off x="7362090" y="494497"/>
            <a:ext cx="1781908" cy="4659674"/>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04" name="Google Shape;804;p14"/>
          <p:cNvSpPr/>
          <p:nvPr/>
        </p:nvSpPr>
        <p:spPr>
          <a:xfrm rot="5400000">
            <a:off x="2794525" y="597280"/>
            <a:ext cx="4659674" cy="4475455"/>
          </a:xfrm>
          <a:prstGeom prst="rect">
            <a:avLst/>
          </a:prstGeom>
          <a:gradFill>
            <a:gsLst>
              <a:gs pos="0">
                <a:schemeClr val="dk1"/>
              </a:gs>
              <a:gs pos="99000">
                <a:srgbClr val="FFFFFF">
                  <a:alpha val="0"/>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14"/>
          <p:cNvSpPr txBox="1"/>
          <p:nvPr/>
        </p:nvSpPr>
        <p:spPr>
          <a:xfrm>
            <a:off x="5498122" y="2144133"/>
            <a:ext cx="3260719" cy="13817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800"/>
              <a:buFont typeface="Arial"/>
              <a:buNone/>
            </a:pPr>
            <a:r>
              <a:rPr b="1" i="0" lang="en-AU" sz="4400" u="none" cap="none" strike="noStrike">
                <a:solidFill>
                  <a:schemeClr val="lt1"/>
                </a:solidFill>
                <a:latin typeface="Arial"/>
                <a:ea typeface="Arial"/>
                <a:cs typeface="Arial"/>
                <a:sym typeface="Arial"/>
              </a:rPr>
              <a:t>If not now, then when?</a:t>
            </a:r>
            <a:endParaRPr b="1" i="0" sz="4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descr="A person and person hugging each other&#10;&#10;AI-generated content may be incorrect." id="810" name="Google Shape;810;p15"/>
          <p:cNvPicPr preferRelativeResize="0"/>
          <p:nvPr/>
        </p:nvPicPr>
        <p:blipFill rotWithShape="1">
          <a:blip r:embed="rId3">
            <a:alphaModFix/>
          </a:blip>
          <a:srcRect b="25933" l="-5665" r="0" t="18826"/>
          <a:stretch/>
        </p:blipFill>
        <p:spPr>
          <a:xfrm>
            <a:off x="3200400" y="493352"/>
            <a:ext cx="5943600" cy="4660033"/>
          </a:xfrm>
          <a:prstGeom prst="rect">
            <a:avLst/>
          </a:prstGeom>
          <a:noFill/>
          <a:ln>
            <a:noFill/>
          </a:ln>
        </p:spPr>
      </p:pic>
      <p:sp>
        <p:nvSpPr>
          <p:cNvPr id="811" name="Google Shape;811;p15"/>
          <p:cNvSpPr/>
          <p:nvPr/>
        </p:nvSpPr>
        <p:spPr>
          <a:xfrm>
            <a:off x="0" y="494136"/>
            <a:ext cx="3542503" cy="465731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12" name="Google Shape;812;p15"/>
          <p:cNvSpPr/>
          <p:nvPr/>
        </p:nvSpPr>
        <p:spPr>
          <a:xfrm rot="-5400000">
            <a:off x="2959518" y="1076337"/>
            <a:ext cx="4657319" cy="3491348"/>
          </a:xfrm>
          <a:prstGeom prst="rect">
            <a:avLst/>
          </a:prstGeom>
          <a:gradFill>
            <a:gsLst>
              <a:gs pos="0">
                <a:schemeClr val="dk1"/>
              </a:gs>
              <a:gs pos="99000">
                <a:srgbClr val="FFFFFF">
                  <a:alpha val="0"/>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15"/>
          <p:cNvSpPr txBox="1"/>
          <p:nvPr>
            <p:ph idx="4294967295" type="title"/>
          </p:nvPr>
        </p:nvSpPr>
        <p:spPr>
          <a:xfrm>
            <a:off x="479099" y="993210"/>
            <a:ext cx="6418657" cy="3657602"/>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800"/>
              <a:buNone/>
            </a:pPr>
            <a:r>
              <a:rPr b="1" lang="en-AU" sz="4400">
                <a:solidFill>
                  <a:schemeClr val="lt1"/>
                </a:solidFill>
                <a:latin typeface="Arial"/>
                <a:ea typeface="Arial"/>
                <a:cs typeface="Arial"/>
                <a:sym typeface="Arial"/>
              </a:rPr>
              <a:t>Thank you</a:t>
            </a:r>
            <a:br>
              <a:rPr b="1" lang="en-AU" sz="4000">
                <a:solidFill>
                  <a:schemeClr val="lt1"/>
                </a:solidFill>
                <a:latin typeface="Arial"/>
                <a:ea typeface="Arial"/>
                <a:cs typeface="Arial"/>
                <a:sym typeface="Arial"/>
              </a:rPr>
            </a:br>
            <a:br>
              <a:rPr b="1" lang="en-AU" sz="4000">
                <a:solidFill>
                  <a:schemeClr val="lt1"/>
                </a:solidFill>
                <a:latin typeface="Arial"/>
                <a:ea typeface="Arial"/>
                <a:cs typeface="Arial"/>
                <a:sym typeface="Arial"/>
              </a:rPr>
            </a:br>
            <a:br>
              <a:rPr lang="en-AU" sz="3200">
                <a:solidFill>
                  <a:schemeClr val="lt1"/>
                </a:solidFill>
                <a:latin typeface="Arial"/>
                <a:ea typeface="Arial"/>
                <a:cs typeface="Arial"/>
                <a:sym typeface="Arial"/>
              </a:rPr>
            </a:br>
            <a:br>
              <a:rPr lang="en-AU">
                <a:solidFill>
                  <a:schemeClr val="lt1"/>
                </a:solidFill>
                <a:latin typeface="Arial"/>
                <a:ea typeface="Arial"/>
                <a:cs typeface="Arial"/>
                <a:sym typeface="Arial"/>
              </a:rPr>
            </a:br>
            <a:r>
              <a:rPr b="1" i="1" lang="en-AU" sz="2000">
                <a:solidFill>
                  <a:schemeClr val="lt1"/>
                </a:solidFill>
                <a:latin typeface="Georgia"/>
                <a:ea typeface="Georgia"/>
                <a:cs typeface="Georgia"/>
                <a:sym typeface="Georgia"/>
              </a:rPr>
              <a:t>Trina Constable</a:t>
            </a:r>
            <a:br>
              <a:rPr i="1" lang="en-AU" sz="2000">
                <a:solidFill>
                  <a:schemeClr val="lt1"/>
                </a:solidFill>
                <a:latin typeface="Georgia"/>
                <a:ea typeface="Georgia"/>
                <a:cs typeface="Georgia"/>
                <a:sym typeface="Georgia"/>
              </a:rPr>
            </a:br>
            <a:r>
              <a:rPr i="1" lang="en-AU" sz="2000">
                <a:solidFill>
                  <a:schemeClr val="lt1"/>
                </a:solidFill>
                <a:latin typeface="Georgia"/>
                <a:ea typeface="Georgia"/>
                <a:cs typeface="Georgia"/>
                <a:sym typeface="Georgia"/>
              </a:rPr>
              <a:t>support@rslnsw.org.au</a:t>
            </a:r>
            <a:br>
              <a:rPr i="1" lang="en-AU" sz="2000">
                <a:solidFill>
                  <a:schemeClr val="lt1"/>
                </a:solidFill>
                <a:latin typeface="Georgia"/>
                <a:ea typeface="Georgia"/>
                <a:cs typeface="Georgia"/>
                <a:sym typeface="Georgia"/>
              </a:rPr>
            </a:br>
            <a:r>
              <a:rPr i="1" lang="en-AU" sz="2000">
                <a:solidFill>
                  <a:schemeClr val="lt1"/>
                </a:solidFill>
                <a:latin typeface="Georgia"/>
                <a:ea typeface="Georgia"/>
                <a:cs typeface="Georgia"/>
                <a:sym typeface="Georgia"/>
              </a:rPr>
              <a:t>www.rslnsw.org.au</a:t>
            </a:r>
            <a:endParaRPr i="1" sz="2000">
              <a:solidFill>
                <a:schemeClr val="lt1"/>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2"/>
          <p:cNvSpPr txBox="1"/>
          <p:nvPr/>
        </p:nvSpPr>
        <p:spPr>
          <a:xfrm>
            <a:off x="681995" y="3069094"/>
            <a:ext cx="1980414" cy="102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AU" sz="2500" u="none" cap="none" strike="noStrike">
                <a:solidFill>
                  <a:srgbClr val="243A53"/>
                </a:solidFill>
                <a:latin typeface="Arial"/>
                <a:ea typeface="Arial"/>
                <a:cs typeface="Arial"/>
                <a:sym typeface="Arial"/>
              </a:rPr>
              <a:t>The</a:t>
            </a:r>
            <a:r>
              <a:rPr b="1" i="0" lang="en-AU" sz="2500" u="none" cap="none" strike="noStrike">
                <a:solidFill>
                  <a:srgbClr val="859167"/>
                </a:solidFill>
                <a:latin typeface="Arial"/>
                <a:ea typeface="Arial"/>
                <a:cs typeface="Arial"/>
                <a:sym typeface="Arial"/>
              </a:rPr>
              <a:t> results</a:t>
            </a:r>
            <a:endParaRPr b="1" i="0" sz="2500" u="none" cap="none" strike="noStrike">
              <a:solidFill>
                <a:srgbClr val="232A4D"/>
              </a:solidFill>
              <a:latin typeface="Arial"/>
              <a:ea typeface="Arial"/>
              <a:cs typeface="Arial"/>
              <a:sym typeface="Arial"/>
            </a:endParaRPr>
          </a:p>
        </p:txBody>
      </p:sp>
      <p:sp>
        <p:nvSpPr>
          <p:cNvPr id="639" name="Google Shape;639;p2"/>
          <p:cNvSpPr txBox="1"/>
          <p:nvPr/>
        </p:nvSpPr>
        <p:spPr>
          <a:xfrm>
            <a:off x="1958609" y="1902838"/>
            <a:ext cx="1749491" cy="490208"/>
          </a:xfrm>
          <a:prstGeom prst="rect">
            <a:avLst/>
          </a:prstGeom>
          <a:noFill/>
          <a:ln>
            <a:noFill/>
          </a:ln>
        </p:spPr>
        <p:txBody>
          <a:bodyPr anchorCtr="0" anchor="t" bIns="0" lIns="0" spcFirstLastPara="1" rIns="0" wrap="square" tIns="0">
            <a:noAutofit/>
          </a:bodyPr>
          <a:lstStyle/>
          <a:p>
            <a:pPr indent="0" lvl="0" marL="171450" marR="0" rtl="0" algn="l">
              <a:lnSpc>
                <a:spcPct val="100000"/>
              </a:lnSpc>
              <a:spcBef>
                <a:spcPts val="0"/>
              </a:spcBef>
              <a:spcAft>
                <a:spcPts val="0"/>
              </a:spcAft>
              <a:buClr>
                <a:srgbClr val="000000"/>
              </a:buClr>
              <a:buSzPts val="1200"/>
              <a:buFont typeface="Arial"/>
              <a:buNone/>
            </a:pPr>
            <a:r>
              <a:rPr b="0" i="0" lang="en-AU" sz="1200" u="none" cap="none" strike="noStrike">
                <a:solidFill>
                  <a:srgbClr val="232A4D"/>
                </a:solidFill>
                <a:latin typeface="Arial"/>
                <a:ea typeface="Arial"/>
                <a:cs typeface="Arial"/>
                <a:sym typeface="Arial"/>
              </a:rPr>
              <a:t>A declining, ageing membership</a:t>
            </a:r>
            <a:endParaRPr b="0" i="0" sz="1200" u="none" cap="none" strike="noStrike">
              <a:solidFill>
                <a:srgbClr val="000000"/>
              </a:solidFill>
              <a:latin typeface="Arial"/>
              <a:ea typeface="Arial"/>
              <a:cs typeface="Arial"/>
              <a:sym typeface="Arial"/>
            </a:endParaRPr>
          </a:p>
        </p:txBody>
      </p:sp>
      <p:sp>
        <p:nvSpPr>
          <p:cNvPr id="640" name="Google Shape;640;p2"/>
          <p:cNvSpPr txBox="1"/>
          <p:nvPr/>
        </p:nvSpPr>
        <p:spPr>
          <a:xfrm>
            <a:off x="681995" y="1013752"/>
            <a:ext cx="2299063" cy="888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AU" sz="2500" u="none" cap="none" strike="noStrike">
                <a:solidFill>
                  <a:srgbClr val="243A53"/>
                </a:solidFill>
                <a:latin typeface="Arial"/>
                <a:ea typeface="Arial"/>
                <a:cs typeface="Arial"/>
                <a:sym typeface="Arial"/>
              </a:rPr>
              <a:t>The</a:t>
            </a:r>
            <a:r>
              <a:rPr b="1" i="0" lang="en-AU" sz="2500" u="none" cap="none" strike="noStrike">
                <a:solidFill>
                  <a:srgbClr val="859167"/>
                </a:solidFill>
                <a:latin typeface="Arial"/>
                <a:ea typeface="Arial"/>
                <a:cs typeface="Arial"/>
                <a:sym typeface="Arial"/>
              </a:rPr>
              <a:t> challenge</a:t>
            </a:r>
            <a:endParaRPr b="1" i="0" sz="2500" u="none" cap="none" strike="noStrike">
              <a:solidFill>
                <a:srgbClr val="243A53"/>
              </a:solidFill>
              <a:latin typeface="Arial"/>
              <a:ea typeface="Arial"/>
              <a:cs typeface="Arial"/>
              <a:sym typeface="Arial"/>
            </a:endParaRPr>
          </a:p>
        </p:txBody>
      </p:sp>
      <p:sp>
        <p:nvSpPr>
          <p:cNvPr id="641" name="Google Shape;641;p2"/>
          <p:cNvSpPr txBox="1"/>
          <p:nvPr/>
        </p:nvSpPr>
        <p:spPr>
          <a:xfrm>
            <a:off x="1958609" y="3969496"/>
            <a:ext cx="2087140" cy="444086"/>
          </a:xfrm>
          <a:prstGeom prst="rect">
            <a:avLst/>
          </a:prstGeom>
          <a:noFill/>
          <a:ln>
            <a:noFill/>
          </a:ln>
        </p:spPr>
        <p:txBody>
          <a:bodyPr anchorCtr="0" anchor="t" bIns="0" lIns="0" spcFirstLastPara="1" rIns="0" wrap="square" tIns="0">
            <a:noAutofit/>
          </a:bodyPr>
          <a:lstStyle/>
          <a:p>
            <a:pPr indent="0" lvl="0" marL="171450" marR="0" rtl="0" algn="l">
              <a:lnSpc>
                <a:spcPct val="100000"/>
              </a:lnSpc>
              <a:spcBef>
                <a:spcPts val="0"/>
              </a:spcBef>
              <a:spcAft>
                <a:spcPts val="0"/>
              </a:spcAft>
              <a:buClr>
                <a:srgbClr val="000000"/>
              </a:buClr>
              <a:buSzPts val="1200"/>
              <a:buFont typeface="Arial"/>
              <a:buNone/>
            </a:pPr>
            <a:r>
              <a:rPr b="0" i="0" lang="en-AU" sz="1200" u="none" cap="none" strike="noStrike">
                <a:solidFill>
                  <a:srgbClr val="232A4D"/>
                </a:solidFill>
                <a:latin typeface="Arial"/>
                <a:ea typeface="Arial"/>
                <a:cs typeface="Arial"/>
                <a:sym typeface="Arial"/>
              </a:rPr>
              <a:t>First membership</a:t>
            </a:r>
            <a:br>
              <a:rPr b="0" i="0" lang="en-AU" sz="1200" u="none" cap="none" strike="noStrike">
                <a:solidFill>
                  <a:srgbClr val="232A4D"/>
                </a:solidFill>
                <a:latin typeface="Arial"/>
                <a:ea typeface="Arial"/>
                <a:cs typeface="Arial"/>
                <a:sym typeface="Arial"/>
              </a:rPr>
            </a:br>
            <a:r>
              <a:rPr b="0" i="0" lang="en-AU" sz="1200" u="none" cap="none" strike="noStrike">
                <a:solidFill>
                  <a:srgbClr val="232A4D"/>
                </a:solidFill>
                <a:latin typeface="Arial"/>
                <a:ea typeface="Arial"/>
                <a:cs typeface="Arial"/>
                <a:sym typeface="Arial"/>
              </a:rPr>
              <a:t>increase in 40 years</a:t>
            </a:r>
            <a:endParaRPr b="0" i="0" sz="1200" u="none" cap="none" strike="noStrike">
              <a:solidFill>
                <a:srgbClr val="000000"/>
              </a:solidFill>
              <a:latin typeface="Arial"/>
              <a:ea typeface="Arial"/>
              <a:cs typeface="Arial"/>
              <a:sym typeface="Arial"/>
            </a:endParaRPr>
          </a:p>
        </p:txBody>
      </p:sp>
      <p:pic>
        <p:nvPicPr>
          <p:cNvPr descr="A green hourglass on a black background&#10;&#10;AI-generated content may be incorrect." id="642" name="Google Shape;642;p2"/>
          <p:cNvPicPr preferRelativeResize="0"/>
          <p:nvPr/>
        </p:nvPicPr>
        <p:blipFill rotWithShape="1">
          <a:blip r:embed="rId3">
            <a:alphaModFix/>
          </a:blip>
          <a:srcRect b="0" l="0" r="0" t="0"/>
          <a:stretch/>
        </p:blipFill>
        <p:spPr>
          <a:xfrm>
            <a:off x="963970" y="1625665"/>
            <a:ext cx="918571" cy="918571"/>
          </a:xfrm>
          <a:prstGeom prst="rect">
            <a:avLst/>
          </a:prstGeom>
          <a:noFill/>
          <a:ln>
            <a:noFill/>
          </a:ln>
        </p:spPr>
      </p:pic>
      <p:grpSp>
        <p:nvGrpSpPr>
          <p:cNvPr id="643" name="Google Shape;643;p2"/>
          <p:cNvGrpSpPr/>
          <p:nvPr/>
        </p:nvGrpSpPr>
        <p:grpSpPr>
          <a:xfrm>
            <a:off x="1014985" y="3686057"/>
            <a:ext cx="816542" cy="1099981"/>
            <a:chOff x="689309" y="3686057"/>
            <a:chExt cx="816542" cy="1099981"/>
          </a:xfrm>
        </p:grpSpPr>
        <p:pic>
          <p:nvPicPr>
            <p:cNvPr descr="A green arrow pointing up&#10;&#10;AI-generated content may be incorrect." id="644" name="Google Shape;644;p2"/>
            <p:cNvPicPr preferRelativeResize="0"/>
            <p:nvPr/>
          </p:nvPicPr>
          <p:blipFill rotWithShape="1">
            <a:blip r:embed="rId4">
              <a:alphaModFix/>
            </a:blip>
            <a:srcRect b="0" l="0" r="0" t="0"/>
            <a:stretch/>
          </p:blipFill>
          <p:spPr>
            <a:xfrm>
              <a:off x="913058" y="3686057"/>
              <a:ext cx="369938" cy="369938"/>
            </a:xfrm>
            <a:prstGeom prst="rect">
              <a:avLst/>
            </a:prstGeom>
            <a:noFill/>
            <a:ln>
              <a:noFill/>
            </a:ln>
          </p:spPr>
        </p:pic>
        <p:pic>
          <p:nvPicPr>
            <p:cNvPr descr="A green logo with black background&#10;&#10;AI-generated content may be incorrect." id="645" name="Google Shape;645;p2"/>
            <p:cNvPicPr preferRelativeResize="0"/>
            <p:nvPr/>
          </p:nvPicPr>
          <p:blipFill rotWithShape="1">
            <a:blip r:embed="rId5">
              <a:alphaModFix/>
            </a:blip>
            <a:srcRect b="0" l="0" r="0" t="0"/>
            <a:stretch/>
          </p:blipFill>
          <p:spPr>
            <a:xfrm>
              <a:off x="689309" y="3969496"/>
              <a:ext cx="816542" cy="816542"/>
            </a:xfrm>
            <a:prstGeom prst="rect">
              <a:avLst/>
            </a:prstGeom>
            <a:noFill/>
            <a:ln>
              <a:noFill/>
            </a:ln>
          </p:spPr>
        </p:pic>
      </p:grpSp>
      <p:pic>
        <p:nvPicPr>
          <p:cNvPr descr="A group of people walking together&#10;&#10;AI-generated content may be incorrect." id="646" name="Google Shape;646;p2"/>
          <p:cNvPicPr preferRelativeResize="0"/>
          <p:nvPr/>
        </p:nvPicPr>
        <p:blipFill rotWithShape="1">
          <a:blip r:embed="rId6">
            <a:alphaModFix/>
          </a:blip>
          <a:srcRect b="-250" l="19160" r="11767" t="-20"/>
          <a:stretch/>
        </p:blipFill>
        <p:spPr>
          <a:xfrm>
            <a:off x="4334004" y="500076"/>
            <a:ext cx="4809995" cy="4655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3"/>
          <p:cNvSpPr txBox="1"/>
          <p:nvPr/>
        </p:nvSpPr>
        <p:spPr>
          <a:xfrm>
            <a:off x="3559467" y="1399313"/>
            <a:ext cx="3629273" cy="37258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500"/>
              <a:buFont typeface="Arial"/>
              <a:buNone/>
            </a:pPr>
            <a:r>
              <a:rPr b="1" i="0" lang="en-AU" sz="2500" u="none" cap="none" strike="noStrike">
                <a:solidFill>
                  <a:srgbClr val="859167"/>
                </a:solidFill>
                <a:latin typeface="Arial"/>
                <a:ea typeface="Arial"/>
                <a:cs typeface="Arial"/>
                <a:sym typeface="Arial"/>
              </a:rPr>
              <a:t>Context </a:t>
            </a:r>
            <a:r>
              <a:rPr b="1" i="0" lang="en-AU" sz="2500" u="none" cap="none" strike="noStrike">
                <a:solidFill>
                  <a:srgbClr val="243A53"/>
                </a:solidFill>
                <a:latin typeface="Arial"/>
                <a:ea typeface="Arial"/>
                <a:cs typeface="Arial"/>
                <a:sym typeface="Arial"/>
              </a:rPr>
              <a:t>and</a:t>
            </a:r>
            <a:r>
              <a:rPr b="1" i="0" lang="en-AU" sz="2500" u="none" cap="none" strike="noStrike">
                <a:solidFill>
                  <a:srgbClr val="859167"/>
                </a:solidFill>
                <a:latin typeface="Arial"/>
                <a:ea typeface="Arial"/>
                <a:cs typeface="Arial"/>
                <a:sym typeface="Arial"/>
              </a:rPr>
              <a:t> challenge</a:t>
            </a:r>
            <a:endParaRPr b="1" i="0" sz="2500" u="none" cap="none" strike="noStrike">
              <a:solidFill>
                <a:srgbClr val="232A4D"/>
              </a:solidFill>
              <a:latin typeface="Arial"/>
              <a:ea typeface="Arial"/>
              <a:cs typeface="Arial"/>
              <a:sym typeface="Arial"/>
            </a:endParaRPr>
          </a:p>
        </p:txBody>
      </p:sp>
      <p:sp>
        <p:nvSpPr>
          <p:cNvPr id="652" name="Google Shape;652;p3"/>
          <p:cNvSpPr txBox="1"/>
          <p:nvPr/>
        </p:nvSpPr>
        <p:spPr>
          <a:xfrm>
            <a:off x="4135424" y="3557892"/>
            <a:ext cx="1563600" cy="71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600"/>
              </a:spcAft>
              <a:buClr>
                <a:srgbClr val="000000"/>
              </a:buClr>
              <a:buSzPts val="1100"/>
              <a:buFont typeface="Arial"/>
              <a:buNone/>
            </a:pPr>
            <a:r>
              <a:rPr b="0" i="0" lang="en-AU" sz="1200" u="none" cap="none" strike="noStrike">
                <a:solidFill>
                  <a:srgbClr val="232A4D"/>
                </a:solidFill>
                <a:latin typeface="Arial"/>
                <a:ea typeface="Arial"/>
                <a:cs typeface="Arial"/>
                <a:sym typeface="Arial"/>
              </a:rPr>
              <a:t>Membership</a:t>
            </a:r>
            <a:r>
              <a:rPr b="1" i="0" lang="en-AU" sz="1200" u="none" cap="none" strike="noStrike">
                <a:solidFill>
                  <a:srgbClr val="232A4D"/>
                </a:solidFill>
                <a:latin typeface="Arial"/>
                <a:ea typeface="Arial"/>
                <a:cs typeface="Arial"/>
                <a:sym typeface="Arial"/>
              </a:rPr>
              <a:t> fell </a:t>
            </a:r>
            <a:r>
              <a:rPr b="0" i="0" lang="en-AU" sz="1200" u="none" cap="none" strike="noStrike">
                <a:solidFill>
                  <a:srgbClr val="232A4D"/>
                </a:solidFill>
                <a:latin typeface="Arial"/>
                <a:ea typeface="Arial"/>
                <a:cs typeface="Arial"/>
                <a:sym typeface="Arial"/>
              </a:rPr>
              <a:t>from </a:t>
            </a:r>
            <a:br>
              <a:rPr b="0" i="0" lang="en-AU" sz="1200" u="none" cap="none" strike="noStrike">
                <a:solidFill>
                  <a:srgbClr val="232A4D"/>
                </a:solidFill>
                <a:latin typeface="Arial"/>
                <a:ea typeface="Arial"/>
                <a:cs typeface="Arial"/>
                <a:sym typeface="Arial"/>
              </a:rPr>
            </a:br>
            <a:r>
              <a:rPr b="0" i="0" lang="en-AU" sz="1200" u="none" cap="none" strike="noStrike">
                <a:solidFill>
                  <a:srgbClr val="232A4D"/>
                </a:solidFill>
                <a:latin typeface="Arial"/>
                <a:ea typeface="Arial"/>
                <a:cs typeface="Arial"/>
                <a:sym typeface="Arial"/>
              </a:rPr>
              <a:t>120,000 (1982) to 21,000 (2021)</a:t>
            </a:r>
            <a:endParaRPr b="0" i="0" sz="1200" u="none" cap="none" strike="noStrike">
              <a:solidFill>
                <a:srgbClr val="232A4D"/>
              </a:solidFill>
              <a:latin typeface="Arial"/>
              <a:ea typeface="Arial"/>
              <a:cs typeface="Arial"/>
              <a:sym typeface="Arial"/>
            </a:endParaRPr>
          </a:p>
        </p:txBody>
      </p:sp>
      <p:sp>
        <p:nvSpPr>
          <p:cNvPr id="653" name="Google Shape;653;p3"/>
          <p:cNvSpPr txBox="1"/>
          <p:nvPr/>
        </p:nvSpPr>
        <p:spPr>
          <a:xfrm>
            <a:off x="6590391" y="3557892"/>
            <a:ext cx="1610100" cy="71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600"/>
              </a:spcAft>
              <a:buClr>
                <a:srgbClr val="000000"/>
              </a:buClr>
              <a:buSzPts val="1100"/>
              <a:buFont typeface="Arial"/>
              <a:buNone/>
            </a:pPr>
            <a:r>
              <a:rPr b="1" i="0" lang="en-AU" sz="1200" u="none" cap="none" strike="noStrike">
                <a:solidFill>
                  <a:srgbClr val="232A4D"/>
                </a:solidFill>
                <a:latin typeface="Arial"/>
                <a:ea typeface="Arial"/>
                <a:cs typeface="Arial"/>
                <a:sym typeface="Arial"/>
              </a:rPr>
              <a:t>One-third</a:t>
            </a:r>
            <a:r>
              <a:rPr b="0" i="0" lang="en-AU" sz="1200" u="none" cap="none" strike="noStrike">
                <a:solidFill>
                  <a:srgbClr val="232A4D"/>
                </a:solidFill>
                <a:latin typeface="Arial"/>
                <a:ea typeface="Arial"/>
                <a:cs typeface="Arial"/>
                <a:sym typeface="Arial"/>
              </a:rPr>
              <a:t> of members older than Australian male life expectancy</a:t>
            </a:r>
            <a:endParaRPr b="0" i="0" sz="1200" u="none" cap="none" strike="noStrike">
              <a:solidFill>
                <a:srgbClr val="232A4D"/>
              </a:solidFill>
              <a:latin typeface="Arial"/>
              <a:ea typeface="Arial"/>
              <a:cs typeface="Arial"/>
              <a:sym typeface="Arial"/>
            </a:endParaRPr>
          </a:p>
        </p:txBody>
      </p:sp>
      <p:pic>
        <p:nvPicPr>
          <p:cNvPr descr="A green and black person&#10;&#10;AI-generated content may be incorrect." id="654" name="Google Shape;654;p3"/>
          <p:cNvPicPr preferRelativeResize="0"/>
          <p:nvPr/>
        </p:nvPicPr>
        <p:blipFill rotWithShape="1">
          <a:blip r:embed="rId3">
            <a:alphaModFix/>
          </a:blip>
          <a:srcRect b="0" l="0" r="0" t="0"/>
          <a:stretch/>
        </p:blipFill>
        <p:spPr>
          <a:xfrm>
            <a:off x="6672873" y="2113471"/>
            <a:ext cx="650096" cy="1040152"/>
          </a:xfrm>
          <a:prstGeom prst="rect">
            <a:avLst/>
          </a:prstGeom>
          <a:noFill/>
          <a:ln>
            <a:noFill/>
          </a:ln>
        </p:spPr>
      </p:pic>
      <p:pic>
        <p:nvPicPr>
          <p:cNvPr descr="A green figure with a black background&#10;&#10;AI-generated content may be incorrect." id="655" name="Google Shape;655;p3"/>
          <p:cNvPicPr preferRelativeResize="0"/>
          <p:nvPr/>
        </p:nvPicPr>
        <p:blipFill rotWithShape="1">
          <a:blip r:embed="rId4">
            <a:alphaModFix/>
          </a:blip>
          <a:srcRect b="0" l="0" r="0" t="0"/>
          <a:stretch/>
        </p:blipFill>
        <p:spPr>
          <a:xfrm>
            <a:off x="7044203" y="2225561"/>
            <a:ext cx="650096" cy="1040152"/>
          </a:xfrm>
          <a:prstGeom prst="rect">
            <a:avLst/>
          </a:prstGeom>
          <a:noFill/>
          <a:ln>
            <a:noFill/>
          </a:ln>
        </p:spPr>
      </p:pic>
      <p:pic>
        <p:nvPicPr>
          <p:cNvPr descr="A green and black person&#10;&#10;AI-generated content may be incorrect." id="656" name="Google Shape;656;p3"/>
          <p:cNvPicPr preferRelativeResize="0"/>
          <p:nvPr/>
        </p:nvPicPr>
        <p:blipFill rotWithShape="1">
          <a:blip r:embed="rId3">
            <a:alphaModFix/>
          </a:blip>
          <a:srcRect b="0" l="0" r="0" t="0"/>
          <a:stretch/>
        </p:blipFill>
        <p:spPr>
          <a:xfrm>
            <a:off x="7399758" y="2113471"/>
            <a:ext cx="650096" cy="1040152"/>
          </a:xfrm>
          <a:prstGeom prst="rect">
            <a:avLst/>
          </a:prstGeom>
          <a:noFill/>
          <a:ln>
            <a:noFill/>
          </a:ln>
        </p:spPr>
      </p:pic>
      <p:pic>
        <p:nvPicPr>
          <p:cNvPr descr="A green arrow pointing up&#10;&#10;AI-generated content may be incorrect." id="657" name="Google Shape;657;p3"/>
          <p:cNvPicPr preferRelativeResize="0"/>
          <p:nvPr/>
        </p:nvPicPr>
        <p:blipFill rotWithShape="1">
          <a:blip r:embed="rId5">
            <a:alphaModFix/>
          </a:blip>
          <a:srcRect b="0" l="0" r="0" t="0"/>
          <a:stretch/>
        </p:blipFill>
        <p:spPr>
          <a:xfrm flipH="1" rot="10800000">
            <a:off x="4257713" y="2124277"/>
            <a:ext cx="1141436" cy="1141436"/>
          </a:xfrm>
          <a:prstGeom prst="rect">
            <a:avLst/>
          </a:prstGeom>
          <a:noFill/>
          <a:ln>
            <a:noFill/>
          </a:ln>
        </p:spPr>
      </p:pic>
      <p:pic>
        <p:nvPicPr>
          <p:cNvPr descr="An old person in a military uniform&#10;&#10;AI-generated content may be incorrect." id="658" name="Google Shape;658;p3"/>
          <p:cNvPicPr preferRelativeResize="0"/>
          <p:nvPr/>
        </p:nvPicPr>
        <p:blipFill rotWithShape="1">
          <a:blip r:embed="rId6">
            <a:alphaModFix/>
          </a:blip>
          <a:srcRect b="1974" l="29198" r="29014" t="0"/>
          <a:stretch/>
        </p:blipFill>
        <p:spPr>
          <a:xfrm>
            <a:off x="-11942" y="510946"/>
            <a:ext cx="2975264" cy="4655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pic>
        <p:nvPicPr>
          <p:cNvPr descr="A couple of women in navy uniforms&#10;&#10;AI-generated content may be incorrect." id="663" name="Google Shape;663;p55"/>
          <p:cNvPicPr preferRelativeResize="0"/>
          <p:nvPr/>
        </p:nvPicPr>
        <p:blipFill rotWithShape="1">
          <a:blip r:embed="rId3">
            <a:alphaModFix/>
          </a:blip>
          <a:srcRect b="30024" l="4403" r="12642" t="5194"/>
          <a:stretch/>
        </p:blipFill>
        <p:spPr>
          <a:xfrm>
            <a:off x="0" y="516731"/>
            <a:ext cx="9144000" cy="4626769"/>
          </a:xfrm>
          <a:prstGeom prst="rect">
            <a:avLst/>
          </a:prstGeom>
          <a:noFill/>
          <a:ln>
            <a:noFill/>
          </a:ln>
        </p:spPr>
      </p:pic>
      <p:sp>
        <p:nvSpPr>
          <p:cNvPr id="664" name="Google Shape;664;p55"/>
          <p:cNvSpPr/>
          <p:nvPr/>
        </p:nvSpPr>
        <p:spPr>
          <a:xfrm rot="10800000">
            <a:off x="-4" y="2270810"/>
            <a:ext cx="9144003" cy="2510738"/>
          </a:xfrm>
          <a:prstGeom prst="rect">
            <a:avLst/>
          </a:prstGeom>
          <a:gradFill>
            <a:gsLst>
              <a:gs pos="0">
                <a:schemeClr val="dk1"/>
              </a:gs>
              <a:gs pos="99000">
                <a:srgbClr val="FFFFFF">
                  <a:alpha val="0"/>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55"/>
          <p:cNvSpPr/>
          <p:nvPr/>
        </p:nvSpPr>
        <p:spPr>
          <a:xfrm rot="-5400000">
            <a:off x="4391025" y="390525"/>
            <a:ext cx="361950" cy="9144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6" name="Google Shape;666;p55"/>
          <p:cNvSpPr txBox="1"/>
          <p:nvPr/>
        </p:nvSpPr>
        <p:spPr>
          <a:xfrm>
            <a:off x="361221" y="4184068"/>
            <a:ext cx="7121662" cy="76796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AU" sz="5200" u="none" cap="none" strike="noStrike">
                <a:solidFill>
                  <a:schemeClr val="lt1"/>
                </a:solidFill>
                <a:latin typeface="Arial"/>
                <a:ea typeface="Arial"/>
                <a:cs typeface="Arial"/>
                <a:sym typeface="Arial"/>
              </a:rPr>
              <a:t>A </a:t>
            </a:r>
            <a:r>
              <a:rPr b="1" i="0" lang="en-AU" sz="5200" u="none" cap="none" strike="noStrike">
                <a:solidFill>
                  <a:srgbClr val="859167"/>
                </a:solidFill>
                <a:latin typeface="Arial"/>
                <a:ea typeface="Arial"/>
                <a:cs typeface="Arial"/>
                <a:sym typeface="Arial"/>
              </a:rPr>
              <a:t>five-year</a:t>
            </a:r>
            <a:r>
              <a:rPr b="1" i="0" lang="en-AU" sz="5200" u="none" cap="none" strike="noStrike">
                <a:solidFill>
                  <a:schemeClr val="lt1"/>
                </a:solidFill>
                <a:latin typeface="Arial"/>
                <a:ea typeface="Arial"/>
                <a:cs typeface="Arial"/>
                <a:sym typeface="Arial"/>
              </a:rPr>
              <a:t> plan</a:t>
            </a:r>
            <a:endParaRPr b="0" i="0" sz="5200" u="none" cap="none" strike="noStrik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56"/>
          <p:cNvSpPr txBox="1"/>
          <p:nvPr/>
        </p:nvSpPr>
        <p:spPr>
          <a:xfrm>
            <a:off x="4383245" y="4267202"/>
            <a:ext cx="1972946" cy="572464"/>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600"/>
              </a:spcAft>
              <a:buClr>
                <a:srgbClr val="000000"/>
              </a:buClr>
              <a:buSzPts val="1600"/>
              <a:buFont typeface="Arial"/>
              <a:buNone/>
            </a:pPr>
            <a:r>
              <a:rPr b="1" i="0" lang="en-AU" sz="1600" u="none" cap="none" strike="noStrike">
                <a:solidFill>
                  <a:srgbClr val="232A4D"/>
                </a:solidFill>
                <a:latin typeface="Arial"/>
                <a:ea typeface="Arial"/>
                <a:cs typeface="Arial"/>
                <a:sym typeface="Arial"/>
              </a:rPr>
              <a:t>Inclusivity training</a:t>
            </a:r>
            <a:br>
              <a:rPr b="0" i="0" lang="en-AU" sz="900" u="none" cap="none" strike="noStrike">
                <a:solidFill>
                  <a:srgbClr val="232A4D"/>
                </a:solidFill>
                <a:latin typeface="Arial"/>
                <a:ea typeface="Arial"/>
                <a:cs typeface="Arial"/>
                <a:sym typeface="Arial"/>
              </a:rPr>
            </a:br>
            <a:r>
              <a:rPr b="0" i="0" lang="en-AU" sz="1200" u="none" cap="none" strike="noStrike">
                <a:solidFill>
                  <a:srgbClr val="232A4D"/>
                </a:solidFill>
                <a:latin typeface="Arial"/>
                <a:ea typeface="Arial"/>
                <a:cs typeface="Arial"/>
                <a:sym typeface="Arial"/>
              </a:rPr>
              <a:t>for sub-Branch leaders</a:t>
            </a:r>
            <a:endParaRPr b="0" i="0" sz="1200" u="none" cap="none" strike="noStrike">
              <a:solidFill>
                <a:srgbClr val="232A4D"/>
              </a:solidFill>
              <a:latin typeface="Arial"/>
              <a:ea typeface="Arial"/>
              <a:cs typeface="Arial"/>
              <a:sym typeface="Arial"/>
            </a:endParaRPr>
          </a:p>
        </p:txBody>
      </p:sp>
      <p:sp>
        <p:nvSpPr>
          <p:cNvPr id="672" name="Google Shape;672;p56"/>
          <p:cNvSpPr txBox="1"/>
          <p:nvPr/>
        </p:nvSpPr>
        <p:spPr>
          <a:xfrm>
            <a:off x="6772647" y="4267202"/>
            <a:ext cx="2090080" cy="572464"/>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600"/>
              </a:spcAft>
              <a:buClr>
                <a:srgbClr val="000000"/>
              </a:buClr>
              <a:buSzPts val="1600"/>
              <a:buFont typeface="Arial"/>
              <a:buNone/>
            </a:pPr>
            <a:r>
              <a:rPr b="1" i="0" lang="en-AU" sz="1600" u="none" cap="none" strike="noStrike">
                <a:solidFill>
                  <a:srgbClr val="232A4D"/>
                </a:solidFill>
                <a:latin typeface="Arial"/>
                <a:ea typeface="Arial"/>
                <a:cs typeface="Arial"/>
                <a:sym typeface="Arial"/>
              </a:rPr>
              <a:t>Peer-led workshops</a:t>
            </a:r>
            <a:br>
              <a:rPr b="0" i="0" lang="en-AU" sz="900" u="none" cap="none" strike="noStrike">
                <a:solidFill>
                  <a:srgbClr val="232A4D"/>
                </a:solidFill>
                <a:latin typeface="Arial"/>
                <a:ea typeface="Arial"/>
                <a:cs typeface="Arial"/>
                <a:sym typeface="Arial"/>
              </a:rPr>
            </a:br>
            <a:r>
              <a:rPr b="0" i="0" lang="en-AU" sz="1200" u="none" cap="none" strike="noStrike">
                <a:solidFill>
                  <a:srgbClr val="232A4D"/>
                </a:solidFill>
                <a:latin typeface="Arial"/>
                <a:ea typeface="Arial"/>
                <a:cs typeface="Arial"/>
                <a:sym typeface="Arial"/>
              </a:rPr>
              <a:t>on unconscious bias</a:t>
            </a:r>
            <a:endParaRPr b="0" i="0" sz="1200" u="none" cap="none" strike="noStrike">
              <a:solidFill>
                <a:srgbClr val="232A4D"/>
              </a:solidFill>
              <a:latin typeface="Arial"/>
              <a:ea typeface="Arial"/>
              <a:cs typeface="Arial"/>
              <a:sym typeface="Arial"/>
            </a:endParaRPr>
          </a:p>
        </p:txBody>
      </p:sp>
      <p:pic>
        <p:nvPicPr>
          <p:cNvPr descr="A group of people with arrows&#10;&#10;AI-generated content may be incorrect." id="673" name="Google Shape;673;p56"/>
          <p:cNvPicPr preferRelativeResize="0"/>
          <p:nvPr/>
        </p:nvPicPr>
        <p:blipFill rotWithShape="1">
          <a:blip r:embed="rId3">
            <a:alphaModFix/>
          </a:blip>
          <a:srcRect b="0" l="0" r="0" t="0"/>
          <a:stretch/>
        </p:blipFill>
        <p:spPr>
          <a:xfrm>
            <a:off x="7403269" y="3324647"/>
            <a:ext cx="762623" cy="762623"/>
          </a:xfrm>
          <a:prstGeom prst="rect">
            <a:avLst/>
          </a:prstGeom>
          <a:noFill/>
          <a:ln>
            <a:noFill/>
          </a:ln>
        </p:spPr>
      </p:pic>
      <p:pic>
        <p:nvPicPr>
          <p:cNvPr descr="A green and black logo&#10;&#10;AI-generated content may be incorrect." id="674" name="Google Shape;674;p56"/>
          <p:cNvPicPr preferRelativeResize="0"/>
          <p:nvPr/>
        </p:nvPicPr>
        <p:blipFill rotWithShape="1">
          <a:blip r:embed="rId4">
            <a:alphaModFix/>
          </a:blip>
          <a:srcRect b="0" l="0" r="0" t="0"/>
          <a:stretch/>
        </p:blipFill>
        <p:spPr>
          <a:xfrm>
            <a:off x="4909240" y="3257083"/>
            <a:ext cx="849955" cy="849955"/>
          </a:xfrm>
          <a:prstGeom prst="rect">
            <a:avLst/>
          </a:prstGeom>
          <a:noFill/>
          <a:ln>
            <a:noFill/>
          </a:ln>
        </p:spPr>
      </p:pic>
      <p:sp>
        <p:nvSpPr>
          <p:cNvPr id="675" name="Google Shape;675;p56"/>
          <p:cNvSpPr txBox="1"/>
          <p:nvPr/>
        </p:nvSpPr>
        <p:spPr>
          <a:xfrm>
            <a:off x="475615" y="3682061"/>
            <a:ext cx="3020620" cy="97298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500"/>
              <a:buFont typeface="Arial"/>
              <a:buNone/>
            </a:pPr>
            <a:r>
              <a:rPr b="1" i="0" lang="en-AU" sz="2500" u="none" cap="none" strike="noStrike">
                <a:solidFill>
                  <a:srgbClr val="243A53"/>
                </a:solidFill>
                <a:latin typeface="Arial"/>
                <a:ea typeface="Arial"/>
                <a:cs typeface="Arial"/>
                <a:sym typeface="Arial"/>
              </a:rPr>
              <a:t>Internal</a:t>
            </a:r>
            <a:br>
              <a:rPr b="1" i="0" lang="en-AU" sz="2500" u="none" cap="none" strike="noStrike">
                <a:solidFill>
                  <a:srgbClr val="859167"/>
                </a:solidFill>
                <a:latin typeface="Arial"/>
                <a:ea typeface="Arial"/>
                <a:cs typeface="Arial"/>
                <a:sym typeface="Arial"/>
              </a:rPr>
            </a:br>
            <a:r>
              <a:rPr b="1" i="0" lang="en-AU" sz="2500" u="none" cap="none" strike="noStrike">
                <a:solidFill>
                  <a:srgbClr val="859167"/>
                </a:solidFill>
                <a:latin typeface="Arial"/>
                <a:ea typeface="Arial"/>
                <a:cs typeface="Arial"/>
                <a:sym typeface="Arial"/>
              </a:rPr>
              <a:t>cultural education</a:t>
            </a:r>
            <a:endParaRPr b="0" i="0" sz="1400" u="none" cap="none" strike="noStrike">
              <a:solidFill>
                <a:srgbClr val="000000"/>
              </a:solidFill>
              <a:latin typeface="Arial"/>
              <a:ea typeface="Arial"/>
              <a:cs typeface="Arial"/>
              <a:sym typeface="Arial"/>
            </a:endParaRPr>
          </a:p>
        </p:txBody>
      </p:sp>
      <p:pic>
        <p:nvPicPr>
          <p:cNvPr descr="A person and person in military uniforms&#10;&#10;AI-generated content may be incorrect." id="676" name="Google Shape;676;p56"/>
          <p:cNvPicPr preferRelativeResize="0"/>
          <p:nvPr/>
        </p:nvPicPr>
        <p:blipFill rotWithShape="1">
          <a:blip r:embed="rId5">
            <a:alphaModFix/>
          </a:blip>
          <a:srcRect b="41603" l="87" r="0" t="15842"/>
          <a:stretch/>
        </p:blipFill>
        <p:spPr>
          <a:xfrm>
            <a:off x="0" y="488450"/>
            <a:ext cx="9144000" cy="259540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descr="A person sitting on a couch&#10;&#10;AI-generated content may be incorrect." id="681" name="Google Shape;681;p57"/>
          <p:cNvPicPr preferRelativeResize="0"/>
          <p:nvPr/>
        </p:nvPicPr>
        <p:blipFill rotWithShape="1">
          <a:blip r:embed="rId3">
            <a:alphaModFix/>
          </a:blip>
          <a:srcRect b="58049" l="0" r="2036" t="17079"/>
          <a:stretch/>
        </p:blipFill>
        <p:spPr>
          <a:xfrm>
            <a:off x="1" y="496289"/>
            <a:ext cx="9143999" cy="1547752"/>
          </a:xfrm>
          <a:prstGeom prst="rect">
            <a:avLst/>
          </a:prstGeom>
          <a:noFill/>
          <a:ln>
            <a:noFill/>
          </a:ln>
        </p:spPr>
      </p:pic>
      <p:pic>
        <p:nvPicPr>
          <p:cNvPr descr="A group of people in military uniforms&#10;&#10;AI-generated content may be incorrect." id="682" name="Google Shape;682;p57"/>
          <p:cNvPicPr preferRelativeResize="0"/>
          <p:nvPr/>
        </p:nvPicPr>
        <p:blipFill rotWithShape="1">
          <a:blip r:embed="rId4">
            <a:alphaModFix/>
          </a:blip>
          <a:srcRect b="60121" l="266" r="19319" t="19251"/>
          <a:stretch/>
        </p:blipFill>
        <p:spPr>
          <a:xfrm>
            <a:off x="0" y="2045258"/>
            <a:ext cx="9143999" cy="1563838"/>
          </a:xfrm>
          <a:prstGeom prst="rect">
            <a:avLst/>
          </a:prstGeom>
          <a:noFill/>
          <a:ln>
            <a:noFill/>
          </a:ln>
        </p:spPr>
      </p:pic>
      <p:pic>
        <p:nvPicPr>
          <p:cNvPr descr="A person leaning on a stone ledge&#10;&#10;AI-generated content may be incorrect." id="683" name="Google Shape;683;p57"/>
          <p:cNvPicPr preferRelativeResize="0"/>
          <p:nvPr/>
        </p:nvPicPr>
        <p:blipFill rotWithShape="1">
          <a:blip r:embed="rId5">
            <a:alphaModFix/>
          </a:blip>
          <a:srcRect b="48845" l="10986" r="187" t="28811"/>
          <a:stretch/>
        </p:blipFill>
        <p:spPr>
          <a:xfrm>
            <a:off x="-4" y="3609097"/>
            <a:ext cx="9144003" cy="1534403"/>
          </a:xfrm>
          <a:prstGeom prst="rect">
            <a:avLst/>
          </a:prstGeom>
          <a:noFill/>
          <a:ln>
            <a:noFill/>
          </a:ln>
        </p:spPr>
      </p:pic>
      <p:grpSp>
        <p:nvGrpSpPr>
          <p:cNvPr id="684" name="Google Shape;684;p57"/>
          <p:cNvGrpSpPr/>
          <p:nvPr/>
        </p:nvGrpSpPr>
        <p:grpSpPr>
          <a:xfrm rot="5400000">
            <a:off x="-258829" y="755132"/>
            <a:ext cx="4647214" cy="4129539"/>
            <a:chOff x="-4" y="2136473"/>
            <a:chExt cx="9144011" cy="3007022"/>
          </a:xfrm>
        </p:grpSpPr>
        <p:sp>
          <p:nvSpPr>
            <p:cNvPr id="685" name="Google Shape;685;p57"/>
            <p:cNvSpPr/>
            <p:nvPr/>
          </p:nvSpPr>
          <p:spPr>
            <a:xfrm rot="10800000">
              <a:off x="-4" y="2136473"/>
              <a:ext cx="9144003" cy="2510738"/>
            </a:xfrm>
            <a:prstGeom prst="rect">
              <a:avLst/>
            </a:prstGeom>
            <a:gradFill>
              <a:gsLst>
                <a:gs pos="0">
                  <a:schemeClr val="dk1"/>
                </a:gs>
                <a:gs pos="99000">
                  <a:srgbClr val="FFFFFF">
                    <a:alpha val="0"/>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57"/>
            <p:cNvSpPr/>
            <p:nvPr/>
          </p:nvSpPr>
          <p:spPr>
            <a:xfrm rot="-5400000">
              <a:off x="4281607" y="281095"/>
              <a:ext cx="580800" cy="9144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687" name="Google Shape;687;p57"/>
          <p:cNvSpPr txBox="1"/>
          <p:nvPr/>
        </p:nvSpPr>
        <p:spPr>
          <a:xfrm>
            <a:off x="268551" y="1061644"/>
            <a:ext cx="2616991" cy="41704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AU" sz="3200" u="none" cap="none" strike="noStrike">
                <a:solidFill>
                  <a:schemeClr val="lt1"/>
                </a:solidFill>
                <a:latin typeface="Arial"/>
                <a:ea typeface="Arial"/>
                <a:cs typeface="Arial"/>
                <a:sym typeface="Arial"/>
              </a:rPr>
              <a:t>Visibility</a:t>
            </a:r>
            <a:endParaRPr b="0" i="0" sz="3200" u="none" cap="none" strike="noStrike">
              <a:solidFill>
                <a:schemeClr val="lt1"/>
              </a:solidFill>
              <a:latin typeface="Arial"/>
              <a:ea typeface="Arial"/>
              <a:cs typeface="Arial"/>
              <a:sym typeface="Arial"/>
            </a:endParaRPr>
          </a:p>
        </p:txBody>
      </p:sp>
      <p:sp>
        <p:nvSpPr>
          <p:cNvPr id="688" name="Google Shape;688;p57"/>
          <p:cNvSpPr txBox="1"/>
          <p:nvPr/>
        </p:nvSpPr>
        <p:spPr>
          <a:xfrm>
            <a:off x="268551" y="2608320"/>
            <a:ext cx="2826163" cy="4201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AU" sz="3200" u="none" cap="none" strike="noStrike">
                <a:solidFill>
                  <a:schemeClr val="lt1"/>
                </a:solidFill>
                <a:latin typeface="Arial"/>
                <a:ea typeface="Arial"/>
                <a:cs typeface="Arial"/>
                <a:sym typeface="Arial"/>
              </a:rPr>
              <a:t>Responsibility</a:t>
            </a:r>
            <a:endParaRPr b="0" i="0" sz="3200" u="none" cap="none" strike="noStrike">
              <a:solidFill>
                <a:schemeClr val="lt1"/>
              </a:solidFill>
              <a:latin typeface="Arial"/>
              <a:ea typeface="Arial"/>
              <a:cs typeface="Arial"/>
              <a:sym typeface="Arial"/>
            </a:endParaRPr>
          </a:p>
        </p:txBody>
      </p:sp>
      <p:sp>
        <p:nvSpPr>
          <p:cNvPr id="689" name="Google Shape;689;p57"/>
          <p:cNvSpPr txBox="1"/>
          <p:nvPr/>
        </p:nvSpPr>
        <p:spPr>
          <a:xfrm>
            <a:off x="268551" y="4124961"/>
            <a:ext cx="2616991" cy="50267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AU" sz="3200" u="none" cap="none" strike="noStrike">
                <a:solidFill>
                  <a:schemeClr val="lt1"/>
                </a:solidFill>
                <a:latin typeface="Arial"/>
                <a:ea typeface="Arial"/>
                <a:cs typeface="Arial"/>
                <a:sym typeface="Arial"/>
              </a:rPr>
              <a:t>Advocacy</a:t>
            </a:r>
            <a:endParaRPr b="0" i="0" sz="32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7"/>
          <p:cNvSpPr txBox="1"/>
          <p:nvPr/>
        </p:nvSpPr>
        <p:spPr>
          <a:xfrm>
            <a:off x="4882547" y="1186864"/>
            <a:ext cx="3927861" cy="77866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1" lang="en-AU" sz="2500" u="none" cap="none" strike="noStrike">
                <a:solidFill>
                  <a:srgbClr val="859167"/>
                </a:solidFill>
                <a:latin typeface="Arial"/>
                <a:ea typeface="Arial"/>
                <a:cs typeface="Arial"/>
                <a:sym typeface="Arial"/>
              </a:rPr>
              <a:t>Reveille</a:t>
            </a:r>
            <a:r>
              <a:rPr b="1" i="0" lang="en-AU" sz="2500" u="none" cap="none" strike="noStrike">
                <a:solidFill>
                  <a:srgbClr val="859167"/>
                </a:solidFill>
                <a:latin typeface="Arial"/>
                <a:ea typeface="Arial"/>
                <a:cs typeface="Arial"/>
                <a:sym typeface="Arial"/>
              </a:rPr>
              <a:t> magazine: </a:t>
            </a:r>
            <a:r>
              <a:rPr b="1" i="0" lang="en-AU" sz="2500" u="none" cap="none" strike="noStrike">
                <a:solidFill>
                  <a:srgbClr val="243A53"/>
                </a:solidFill>
                <a:latin typeface="Arial"/>
                <a:ea typeface="Arial"/>
                <a:cs typeface="Arial"/>
                <a:sym typeface="Arial"/>
              </a:rPr>
              <a:t>Driving cultural change</a:t>
            </a:r>
            <a:endParaRPr b="1" i="0" sz="2500" u="none" cap="none" strike="noStrike">
              <a:solidFill>
                <a:srgbClr val="859167"/>
              </a:solidFill>
              <a:latin typeface="Arial"/>
              <a:ea typeface="Arial"/>
              <a:cs typeface="Arial"/>
              <a:sym typeface="Arial"/>
            </a:endParaRPr>
          </a:p>
        </p:txBody>
      </p:sp>
      <p:sp>
        <p:nvSpPr>
          <p:cNvPr id="695" name="Google Shape;695;p7"/>
          <p:cNvSpPr txBox="1"/>
          <p:nvPr/>
        </p:nvSpPr>
        <p:spPr>
          <a:xfrm>
            <a:off x="5842978" y="2260324"/>
            <a:ext cx="2136302" cy="778665"/>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0" lang="en-AU" sz="1200" u="none" cap="none" strike="noStrike">
                <a:solidFill>
                  <a:srgbClr val="232A4D"/>
                </a:solidFill>
                <a:latin typeface="Arial"/>
                <a:ea typeface="Arial"/>
                <a:cs typeface="Arial"/>
                <a:sym typeface="Arial"/>
              </a:rPr>
              <a:t>Relaunched in</a:t>
            </a:r>
            <a:br>
              <a:rPr b="0" i="0" lang="en-AU" sz="1200" u="none" cap="none" strike="noStrike">
                <a:solidFill>
                  <a:srgbClr val="232A4D"/>
                </a:solidFill>
                <a:latin typeface="Arial"/>
                <a:ea typeface="Arial"/>
                <a:cs typeface="Arial"/>
                <a:sym typeface="Arial"/>
              </a:rPr>
            </a:br>
            <a:r>
              <a:rPr b="1" i="0" lang="en-AU" sz="2800" u="none" cap="none" strike="noStrike">
                <a:solidFill>
                  <a:srgbClr val="232A4D"/>
                </a:solidFill>
                <a:latin typeface="Arial"/>
                <a:ea typeface="Arial"/>
                <a:cs typeface="Arial"/>
                <a:sym typeface="Arial"/>
              </a:rPr>
              <a:t>2021</a:t>
            </a:r>
            <a:endParaRPr b="1" i="0" sz="2800" u="none" cap="none" strike="noStrike">
              <a:solidFill>
                <a:srgbClr val="000000"/>
              </a:solidFill>
              <a:latin typeface="Arial"/>
              <a:ea typeface="Arial"/>
              <a:cs typeface="Arial"/>
              <a:sym typeface="Arial"/>
            </a:endParaRPr>
          </a:p>
        </p:txBody>
      </p:sp>
      <p:sp>
        <p:nvSpPr>
          <p:cNvPr id="696" name="Google Shape;696;p7"/>
          <p:cNvSpPr txBox="1"/>
          <p:nvPr/>
        </p:nvSpPr>
        <p:spPr>
          <a:xfrm>
            <a:off x="5842978" y="3563233"/>
            <a:ext cx="3520930" cy="84315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800"/>
              <a:buFont typeface="Arial"/>
              <a:buNone/>
            </a:pPr>
            <a:r>
              <a:rPr b="1" i="0" lang="en-AU" sz="2800" u="none" cap="none" strike="noStrike">
                <a:solidFill>
                  <a:srgbClr val="232A4D"/>
                </a:solidFill>
                <a:latin typeface="Arial"/>
                <a:ea typeface="Arial"/>
                <a:cs typeface="Arial"/>
                <a:sym typeface="Arial"/>
              </a:rPr>
              <a:t>82%</a:t>
            </a:r>
            <a:br>
              <a:rPr b="0" i="0" lang="en-AU" sz="1200" u="none" cap="none" strike="noStrike">
                <a:solidFill>
                  <a:srgbClr val="232A4D"/>
                </a:solidFill>
                <a:latin typeface="Arial"/>
                <a:ea typeface="Arial"/>
                <a:cs typeface="Arial"/>
                <a:sym typeface="Arial"/>
              </a:rPr>
            </a:br>
            <a:r>
              <a:rPr b="0" i="0" lang="en-AU" sz="1200" u="none" cap="none" strike="noStrike">
                <a:solidFill>
                  <a:srgbClr val="232A4D"/>
                </a:solidFill>
                <a:latin typeface="Arial"/>
                <a:ea typeface="Arial"/>
                <a:cs typeface="Arial"/>
                <a:sym typeface="Arial"/>
              </a:rPr>
              <a:t>of members said that it had improved </a:t>
            </a:r>
            <a:endParaRPr b="0" i="0" sz="1200" u="none" cap="none" strike="noStrike">
              <a:solidFill>
                <a:srgbClr val="000000"/>
              </a:solidFill>
              <a:latin typeface="Arial"/>
              <a:ea typeface="Arial"/>
              <a:cs typeface="Arial"/>
              <a:sym typeface="Arial"/>
            </a:endParaRPr>
          </a:p>
        </p:txBody>
      </p:sp>
      <p:cxnSp>
        <p:nvCxnSpPr>
          <p:cNvPr id="697" name="Google Shape;697;p7"/>
          <p:cNvCxnSpPr/>
          <p:nvPr/>
        </p:nvCxnSpPr>
        <p:spPr>
          <a:xfrm>
            <a:off x="4034118" y="3339549"/>
            <a:ext cx="5109882" cy="0"/>
          </a:xfrm>
          <a:prstGeom prst="straightConnector1">
            <a:avLst/>
          </a:prstGeom>
          <a:noFill/>
          <a:ln cap="flat" cmpd="sng" w="9525">
            <a:solidFill>
              <a:srgbClr val="232A4D"/>
            </a:solidFill>
            <a:prstDash val="solid"/>
            <a:round/>
            <a:headEnd len="sm" w="sm" type="none"/>
            <a:tailEnd len="sm" w="sm" type="none"/>
          </a:ln>
        </p:spPr>
      </p:cxnSp>
      <p:pic>
        <p:nvPicPr>
          <p:cNvPr descr="A green and black book&#10;&#10;AI-generated content may be incorrect." id="698" name="Google Shape;698;p7"/>
          <p:cNvPicPr preferRelativeResize="0"/>
          <p:nvPr/>
        </p:nvPicPr>
        <p:blipFill rotWithShape="1">
          <a:blip r:embed="rId3">
            <a:alphaModFix/>
          </a:blip>
          <a:srcRect b="0" l="0" r="0" t="0"/>
          <a:stretch/>
        </p:blipFill>
        <p:spPr>
          <a:xfrm>
            <a:off x="4938992" y="2314598"/>
            <a:ext cx="724392" cy="724392"/>
          </a:xfrm>
          <a:prstGeom prst="rect">
            <a:avLst/>
          </a:prstGeom>
          <a:noFill/>
          <a:ln>
            <a:noFill/>
          </a:ln>
        </p:spPr>
      </p:pic>
      <p:pic>
        <p:nvPicPr>
          <p:cNvPr descr="A magazine with a person on the cover&#10;&#10;AI-generated content may be incorrect." id="699" name="Google Shape;699;p7"/>
          <p:cNvPicPr preferRelativeResize="0"/>
          <p:nvPr/>
        </p:nvPicPr>
        <p:blipFill rotWithShape="1">
          <a:blip r:embed="rId4">
            <a:alphaModFix/>
          </a:blip>
          <a:srcRect b="2855" l="16018" r="14090" t="7654"/>
          <a:stretch/>
        </p:blipFill>
        <p:spPr>
          <a:xfrm rot="1026160">
            <a:off x="-203163" y="640770"/>
            <a:ext cx="5577018" cy="4760579"/>
          </a:xfrm>
          <a:prstGeom prst="rect">
            <a:avLst/>
          </a:prstGeom>
          <a:noFill/>
          <a:ln>
            <a:noFill/>
          </a:ln>
        </p:spPr>
      </p:pic>
      <p:pic>
        <p:nvPicPr>
          <p:cNvPr descr="A green thumb up symbol&#10;&#10;AI-generated content may be incorrect." id="700" name="Google Shape;700;p7"/>
          <p:cNvPicPr preferRelativeResize="0"/>
          <p:nvPr/>
        </p:nvPicPr>
        <p:blipFill rotWithShape="1">
          <a:blip r:embed="rId5">
            <a:alphaModFix/>
          </a:blip>
          <a:srcRect b="0" l="0" r="0" t="0"/>
          <a:stretch/>
        </p:blipFill>
        <p:spPr>
          <a:xfrm>
            <a:off x="5018758" y="3730931"/>
            <a:ext cx="564860" cy="5962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descr="A group of people posing for a picture&#10;&#10;AI-generated content may be incorrect." id="705" name="Google Shape;705;p58"/>
          <p:cNvPicPr preferRelativeResize="0"/>
          <p:nvPr/>
        </p:nvPicPr>
        <p:blipFill rotWithShape="1">
          <a:blip r:embed="rId3">
            <a:alphaModFix/>
          </a:blip>
          <a:srcRect b="1974" l="10685" r="23855" t="559"/>
          <a:stretch/>
        </p:blipFill>
        <p:spPr>
          <a:xfrm>
            <a:off x="4454376" y="488450"/>
            <a:ext cx="4689624" cy="4655049"/>
          </a:xfrm>
          <a:prstGeom prst="rect">
            <a:avLst/>
          </a:prstGeom>
          <a:noFill/>
          <a:ln>
            <a:noFill/>
          </a:ln>
        </p:spPr>
      </p:pic>
      <p:sp>
        <p:nvSpPr>
          <p:cNvPr id="706" name="Google Shape;706;p58"/>
          <p:cNvSpPr txBox="1"/>
          <p:nvPr/>
        </p:nvSpPr>
        <p:spPr>
          <a:xfrm>
            <a:off x="530297" y="2031752"/>
            <a:ext cx="3433995" cy="13251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500"/>
              <a:buFont typeface="Arial"/>
              <a:buNone/>
            </a:pPr>
            <a:r>
              <a:rPr b="1" i="0" lang="en-AU" sz="2500" u="none" cap="none" strike="noStrike">
                <a:solidFill>
                  <a:srgbClr val="859167"/>
                </a:solidFill>
                <a:latin typeface="Arial"/>
                <a:ea typeface="Arial"/>
                <a:cs typeface="Arial"/>
                <a:sym typeface="Arial"/>
              </a:rPr>
              <a:t>RSL NSW Sport &amp; Recreation Program:</a:t>
            </a:r>
            <a:r>
              <a:rPr b="1" i="0" lang="en-AU" sz="2500" u="none" cap="none" strike="noStrike">
                <a:solidFill>
                  <a:schemeClr val="lt1"/>
                </a:solidFill>
                <a:latin typeface="Arial"/>
                <a:ea typeface="Arial"/>
                <a:cs typeface="Arial"/>
                <a:sym typeface="Arial"/>
              </a:rPr>
              <a:t> </a:t>
            </a:r>
            <a:br>
              <a:rPr b="1" i="0" lang="en-AU" sz="2500" u="none" cap="none" strike="noStrike">
                <a:solidFill>
                  <a:schemeClr val="lt1"/>
                </a:solidFill>
                <a:latin typeface="Arial"/>
                <a:ea typeface="Arial"/>
                <a:cs typeface="Arial"/>
                <a:sym typeface="Arial"/>
              </a:rPr>
            </a:br>
            <a:r>
              <a:rPr b="1" i="0" lang="en-AU" sz="2500" u="none" cap="none" strike="noStrike">
                <a:solidFill>
                  <a:srgbClr val="243A53"/>
                </a:solidFill>
                <a:latin typeface="Arial"/>
                <a:ea typeface="Arial"/>
                <a:cs typeface="Arial"/>
                <a:sym typeface="Arial"/>
              </a:rPr>
              <a:t>A vehicle for inclusion</a:t>
            </a:r>
            <a:endParaRPr b="1" i="0" sz="2500" u="none" cap="none" strike="noStrike">
              <a:solidFill>
                <a:srgbClr val="243A53"/>
              </a:solidFill>
              <a:latin typeface="Arial"/>
              <a:ea typeface="Arial"/>
              <a:cs typeface="Arial"/>
              <a:sym typeface="Arial"/>
            </a:endParaRPr>
          </a:p>
        </p:txBody>
      </p:sp>
      <p:sp>
        <p:nvSpPr>
          <p:cNvPr id="707" name="Google Shape;707;p58"/>
          <p:cNvSpPr txBox="1"/>
          <p:nvPr/>
        </p:nvSpPr>
        <p:spPr>
          <a:xfrm>
            <a:off x="1188371" y="3713142"/>
            <a:ext cx="3020964" cy="391194"/>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1" lang="en-AU" sz="1200" u="none" cap="none" strike="noStrike">
                <a:solidFill>
                  <a:srgbClr val="243A53"/>
                </a:solidFill>
                <a:latin typeface="Georgia"/>
                <a:ea typeface="Georgia"/>
                <a:cs typeface="Georgia"/>
                <a:sym typeface="Georgia"/>
              </a:rPr>
              <a:t>Largest program of its kind in Australia</a:t>
            </a:r>
            <a:endParaRPr b="0" i="1" sz="1200" u="none" cap="none" strike="noStrike">
              <a:solidFill>
                <a:srgbClr val="243A53"/>
              </a:solidFill>
              <a:latin typeface="Georgia"/>
              <a:ea typeface="Georgia"/>
              <a:cs typeface="Georgia"/>
              <a:sym typeface="Georgia"/>
            </a:endParaRPr>
          </a:p>
        </p:txBody>
      </p:sp>
      <p:cxnSp>
        <p:nvCxnSpPr>
          <p:cNvPr id="708" name="Google Shape;708;p58"/>
          <p:cNvCxnSpPr/>
          <p:nvPr/>
        </p:nvCxnSpPr>
        <p:spPr>
          <a:xfrm>
            <a:off x="1261638" y="4124662"/>
            <a:ext cx="3192738" cy="0"/>
          </a:xfrm>
          <a:prstGeom prst="straightConnector1">
            <a:avLst/>
          </a:prstGeom>
          <a:noFill/>
          <a:ln cap="flat" cmpd="sng" w="9525">
            <a:solidFill>
              <a:srgbClr val="232A4D"/>
            </a:solidFill>
            <a:prstDash val="solid"/>
            <a:round/>
            <a:headEnd len="sm" w="sm" type="none"/>
            <a:tailEnd len="sm" w="sm" type="none"/>
          </a:ln>
        </p:spPr>
      </p:cxnSp>
      <p:sp>
        <p:nvSpPr>
          <p:cNvPr id="709" name="Google Shape;709;p58"/>
          <p:cNvSpPr/>
          <p:nvPr/>
        </p:nvSpPr>
        <p:spPr>
          <a:xfrm>
            <a:off x="4410739" y="4081025"/>
            <a:ext cx="87274" cy="87274"/>
          </a:xfrm>
          <a:prstGeom prst="ellipse">
            <a:avLst/>
          </a:prstGeom>
          <a:solidFill>
            <a:srgbClr val="243A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descr="A group of people in uniform&#10;&#10;AI-generated content may be incorrect." id="714" name="Google Shape;714;p59"/>
          <p:cNvPicPr preferRelativeResize="0"/>
          <p:nvPr/>
        </p:nvPicPr>
        <p:blipFill rotWithShape="1">
          <a:blip r:embed="rId3">
            <a:alphaModFix/>
          </a:blip>
          <a:srcRect b="3298" l="29434" r="21599" t="25"/>
          <a:stretch/>
        </p:blipFill>
        <p:spPr>
          <a:xfrm>
            <a:off x="0" y="501276"/>
            <a:ext cx="3535680" cy="4653850"/>
          </a:xfrm>
          <a:prstGeom prst="rect">
            <a:avLst/>
          </a:prstGeom>
          <a:noFill/>
          <a:ln>
            <a:noFill/>
          </a:ln>
        </p:spPr>
      </p:pic>
      <p:sp>
        <p:nvSpPr>
          <p:cNvPr id="715" name="Google Shape;715;p59"/>
          <p:cNvSpPr txBox="1"/>
          <p:nvPr/>
        </p:nvSpPr>
        <p:spPr>
          <a:xfrm>
            <a:off x="5526079" y="3566909"/>
            <a:ext cx="3021912" cy="949889"/>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800"/>
              </a:spcAft>
              <a:buClr>
                <a:schemeClr val="dk1"/>
              </a:buClr>
              <a:buSzPts val="1100"/>
              <a:buFont typeface="Arial"/>
              <a:buNone/>
            </a:pPr>
            <a:r>
              <a:rPr b="1" i="0" lang="en-AU" sz="2800" u="none" cap="none" strike="noStrike">
                <a:solidFill>
                  <a:srgbClr val="232A4D"/>
                </a:solidFill>
                <a:latin typeface="Arial"/>
                <a:ea typeface="Arial"/>
                <a:cs typeface="Arial"/>
                <a:sym typeface="Arial"/>
              </a:rPr>
              <a:t>507</a:t>
            </a:r>
            <a:r>
              <a:rPr b="1" i="0" lang="en-AU" sz="2300" u="none" cap="none" strike="noStrike">
                <a:solidFill>
                  <a:srgbClr val="232A4D"/>
                </a:solidFill>
                <a:latin typeface="Arial"/>
                <a:ea typeface="Arial"/>
                <a:cs typeface="Arial"/>
                <a:sym typeface="Arial"/>
              </a:rPr>
              <a:t> </a:t>
            </a:r>
            <a:br>
              <a:rPr b="1" i="0" lang="en-AU" sz="2300" u="none" cap="none" strike="noStrike">
                <a:solidFill>
                  <a:srgbClr val="232A4D"/>
                </a:solidFill>
                <a:latin typeface="Arial"/>
                <a:ea typeface="Arial"/>
                <a:cs typeface="Arial"/>
                <a:sym typeface="Arial"/>
              </a:rPr>
            </a:br>
            <a:r>
              <a:rPr b="0" i="0" lang="en-AU" sz="1200" u="none" cap="none" strike="noStrike">
                <a:solidFill>
                  <a:srgbClr val="232A4D"/>
                </a:solidFill>
                <a:latin typeface="Arial"/>
                <a:ea typeface="Arial"/>
                <a:cs typeface="Arial"/>
                <a:sym typeface="Arial"/>
              </a:rPr>
              <a:t>new members joined post-ANZAC Day 2022</a:t>
            </a:r>
            <a:endParaRPr b="0" i="0" sz="1200" u="none" cap="none" strike="noStrike">
              <a:solidFill>
                <a:schemeClr val="dk2"/>
              </a:solidFill>
              <a:latin typeface="Arial"/>
              <a:ea typeface="Arial"/>
              <a:cs typeface="Arial"/>
              <a:sym typeface="Arial"/>
            </a:endParaRPr>
          </a:p>
        </p:txBody>
      </p:sp>
      <p:sp>
        <p:nvSpPr>
          <p:cNvPr id="716" name="Google Shape;716;p59"/>
          <p:cNvSpPr txBox="1"/>
          <p:nvPr/>
        </p:nvSpPr>
        <p:spPr>
          <a:xfrm>
            <a:off x="5526079" y="2387957"/>
            <a:ext cx="2025149"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0" i="0" lang="en-AU" sz="1200" u="none" cap="none" strike="noStrike">
                <a:solidFill>
                  <a:srgbClr val="232A4D"/>
                </a:solidFill>
                <a:latin typeface="Arial"/>
                <a:ea typeface="Arial"/>
                <a:cs typeface="Arial"/>
                <a:sym typeface="Arial"/>
              </a:rPr>
              <a:t>Campaign reach:</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200"/>
              </a:spcBef>
              <a:spcAft>
                <a:spcPts val="200"/>
              </a:spcAft>
              <a:buClr>
                <a:schemeClr val="dk1"/>
              </a:buClr>
              <a:buSzPts val="1100"/>
              <a:buFont typeface="Arial"/>
              <a:buNone/>
            </a:pPr>
            <a:r>
              <a:rPr b="1" i="0" lang="en-AU" sz="2800" u="none" cap="none" strike="noStrike">
                <a:solidFill>
                  <a:srgbClr val="232A4D"/>
                </a:solidFill>
                <a:latin typeface="Arial"/>
                <a:ea typeface="Arial"/>
                <a:cs typeface="Arial"/>
                <a:sym typeface="Arial"/>
              </a:rPr>
              <a:t>50.2 million</a:t>
            </a:r>
            <a:endParaRPr b="0" i="0" sz="2800" u="none" cap="none" strike="noStrike">
              <a:solidFill>
                <a:schemeClr val="dk2"/>
              </a:solidFill>
              <a:latin typeface="Arial"/>
              <a:ea typeface="Arial"/>
              <a:cs typeface="Arial"/>
              <a:sym typeface="Arial"/>
            </a:endParaRPr>
          </a:p>
        </p:txBody>
      </p:sp>
      <p:sp>
        <p:nvSpPr>
          <p:cNvPr id="717" name="Google Shape;717;p59"/>
          <p:cNvSpPr txBox="1"/>
          <p:nvPr/>
        </p:nvSpPr>
        <p:spPr>
          <a:xfrm>
            <a:off x="4157927" y="1101646"/>
            <a:ext cx="4986073" cy="77866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n-AU" sz="2500" u="none" cap="none" strike="noStrike">
                <a:solidFill>
                  <a:srgbClr val="243A53"/>
                </a:solidFill>
                <a:latin typeface="Arial"/>
                <a:ea typeface="Arial"/>
                <a:cs typeface="Arial"/>
                <a:sym typeface="Arial"/>
              </a:rPr>
              <a:t>A wake-up call to the nation: </a:t>
            </a:r>
            <a:r>
              <a:rPr b="1" i="0" lang="en-AU" sz="2500" u="none" cap="none" strike="noStrike">
                <a:solidFill>
                  <a:srgbClr val="859167"/>
                </a:solidFill>
                <a:latin typeface="Arial"/>
                <a:ea typeface="Arial"/>
                <a:cs typeface="Arial"/>
                <a:sym typeface="Arial"/>
              </a:rPr>
              <a:t>Save ANZAC Day</a:t>
            </a:r>
            <a:endParaRPr b="0" i="0" sz="1400" u="none" cap="none" strike="noStrike">
              <a:solidFill>
                <a:srgbClr val="000000"/>
              </a:solidFill>
              <a:latin typeface="Arial"/>
              <a:ea typeface="Arial"/>
              <a:cs typeface="Arial"/>
              <a:sym typeface="Arial"/>
            </a:endParaRPr>
          </a:p>
        </p:txBody>
      </p:sp>
      <p:grpSp>
        <p:nvGrpSpPr>
          <p:cNvPr id="718" name="Google Shape;718;p59"/>
          <p:cNvGrpSpPr/>
          <p:nvPr/>
        </p:nvGrpSpPr>
        <p:grpSpPr>
          <a:xfrm>
            <a:off x="4242833" y="3377145"/>
            <a:ext cx="995095" cy="1003225"/>
            <a:chOff x="7412062" y="2339120"/>
            <a:chExt cx="1135294" cy="1144571"/>
          </a:xfrm>
        </p:grpSpPr>
        <p:pic>
          <p:nvPicPr>
            <p:cNvPr descr="A green logo with black background&#10;&#10;AI-generated content may be incorrect." id="719" name="Google Shape;719;p59"/>
            <p:cNvPicPr preferRelativeResize="0"/>
            <p:nvPr/>
          </p:nvPicPr>
          <p:blipFill rotWithShape="1">
            <a:blip r:embed="rId4">
              <a:alphaModFix/>
            </a:blip>
            <a:srcRect b="0" l="0" r="0" t="0"/>
            <a:stretch/>
          </p:blipFill>
          <p:spPr>
            <a:xfrm>
              <a:off x="7412062" y="2555619"/>
              <a:ext cx="928072" cy="928072"/>
            </a:xfrm>
            <a:prstGeom prst="rect">
              <a:avLst/>
            </a:prstGeom>
            <a:noFill/>
            <a:ln>
              <a:noFill/>
            </a:ln>
          </p:spPr>
        </p:pic>
        <p:pic>
          <p:nvPicPr>
            <p:cNvPr descr="A green plus symbol on a black background&#10;&#10;AI-generated content may be incorrect." id="720" name="Google Shape;720;p59"/>
            <p:cNvPicPr preferRelativeResize="0"/>
            <p:nvPr/>
          </p:nvPicPr>
          <p:blipFill rotWithShape="1">
            <a:blip r:embed="rId5">
              <a:alphaModFix/>
            </a:blip>
            <a:srcRect b="0" l="0" r="0" t="0"/>
            <a:stretch/>
          </p:blipFill>
          <p:spPr>
            <a:xfrm>
              <a:off x="8106639" y="2339120"/>
              <a:ext cx="440717" cy="440717"/>
            </a:xfrm>
            <a:prstGeom prst="rect">
              <a:avLst/>
            </a:prstGeom>
            <a:noFill/>
            <a:ln>
              <a:noFill/>
            </a:ln>
          </p:spPr>
        </p:pic>
      </p:grpSp>
      <p:pic>
        <p:nvPicPr>
          <p:cNvPr descr="A green and black logo&#10;&#10;AI-generated content may be incorrect." id="721" name="Google Shape;721;p59"/>
          <p:cNvPicPr preferRelativeResize="0"/>
          <p:nvPr/>
        </p:nvPicPr>
        <p:blipFill rotWithShape="1">
          <a:blip r:embed="rId6">
            <a:alphaModFix/>
          </a:blip>
          <a:srcRect b="0" l="0" r="0" t="0"/>
          <a:stretch/>
        </p:blipFill>
        <p:spPr>
          <a:xfrm>
            <a:off x="4168091" y="2185743"/>
            <a:ext cx="962942" cy="96294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hlab Templates">
  <a:themeElements>
    <a:clrScheme name="RSL NSW">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06C51FB30EDE4AA472607806526B5E" ma:contentTypeVersion="19" ma:contentTypeDescription="Create a new document." ma:contentTypeScope="" ma:versionID="cd89d06eeff237cb3a0a5e1bcab9d810">
  <xsd:schema xmlns:xsd="http://www.w3.org/2001/XMLSchema" xmlns:xs="http://www.w3.org/2001/XMLSchema" xmlns:p="http://schemas.microsoft.com/office/2006/metadata/properties" xmlns:ns2="61eecb7f-4858-4e46-8027-aa9d22ae886d" xmlns:ns3="76f7e1a6-671a-4528-a429-9a79abe00215" targetNamespace="http://schemas.microsoft.com/office/2006/metadata/properties" ma:root="true" ma:fieldsID="c9d68328572faabac96961323f4fbdad" ns2:_="" ns3:_="">
    <xsd:import namespace="61eecb7f-4858-4e46-8027-aa9d22ae886d"/>
    <xsd:import namespace="76f7e1a6-671a-4528-a429-9a79abe002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eecb7f-4858-4e46-8027-aa9d22ae88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5b4188-6d72-4f47-b878-cd8aa3462c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f7e1a6-671a-4528-a429-9a79abe0021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2c4c98-e149-4eac-bae5-d04789d6f114}" ma:internalName="TaxCatchAll" ma:showField="CatchAllData" ma:web="76f7e1a6-671a-4528-a429-9a79abe002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1eecb7f-4858-4e46-8027-aa9d22ae886d">
      <Terms xmlns="http://schemas.microsoft.com/office/infopath/2007/PartnerControls"/>
    </lcf76f155ced4ddcb4097134ff3c332f>
    <TaxCatchAll xmlns="76f7e1a6-671a-4528-a429-9a79abe00215" xsi:nil="true"/>
  </documentManagement>
</p:properties>
</file>

<file path=customXml/itemProps1.xml><?xml version="1.0" encoding="utf-8"?>
<ds:datastoreItem xmlns:ds="http://schemas.openxmlformats.org/officeDocument/2006/customXml" ds:itemID="{76D0286B-0E3F-499F-B4D5-D173D0D0913E}"/>
</file>

<file path=customXml/itemProps2.xml><?xml version="1.0" encoding="utf-8"?>
<ds:datastoreItem xmlns:ds="http://schemas.openxmlformats.org/officeDocument/2006/customXml" ds:itemID="{F8ABCDD2-513C-4184-8ACE-9B66DC007BFB}"/>
</file>

<file path=customXml/itemProps3.xml><?xml version="1.0" encoding="utf-8"?>
<ds:datastoreItem xmlns:ds="http://schemas.openxmlformats.org/officeDocument/2006/customXml" ds:itemID="{E60B422C-772F-4AD0-B51C-3E211BA70CCC}"/>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0x0101003406C51FB30EDE4AA472607806526B5E</vt:lpwstr>
  </property>
</Properties>
</file>