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3" r:id="rId5"/>
    <p:sldMasterId id="2147483656" r:id="rId6"/>
    <p:sldMasterId id="2147483654" r:id="rId7"/>
    <p:sldMasterId id="2147483660" r:id="rId8"/>
    <p:sldMasterId id="2147483675" r:id="rId9"/>
    <p:sldMasterId id="2147483687" r:id="rId10"/>
    <p:sldMasterId id="2147483695" r:id="rId11"/>
  </p:sldMasterIdLst>
  <p:notesMasterIdLst>
    <p:notesMasterId r:id="rId25"/>
  </p:notesMasterIdLst>
  <p:handoutMasterIdLst>
    <p:handoutMasterId r:id="rId26"/>
  </p:handoutMasterIdLst>
  <p:sldIdLst>
    <p:sldId id="2147475064" r:id="rId12"/>
    <p:sldId id="258" r:id="rId13"/>
    <p:sldId id="2147475052" r:id="rId14"/>
    <p:sldId id="2147475053" r:id="rId15"/>
    <p:sldId id="2147472345" r:id="rId16"/>
    <p:sldId id="2147475055" r:id="rId17"/>
    <p:sldId id="2147475062" r:id="rId18"/>
    <p:sldId id="2147475056" r:id="rId19"/>
    <p:sldId id="2147475057" r:id="rId20"/>
    <p:sldId id="2147475058" r:id="rId21"/>
    <p:sldId id="2147475054" r:id="rId22"/>
    <p:sldId id="2147475059" r:id="rId23"/>
    <p:sldId id="267" r:id="rId24"/>
  </p:sldIdLst>
  <p:sldSz cx="9144000" cy="5143500" type="screen16x9"/>
  <p:notesSz cx="6858000" cy="9144000"/>
  <p:defaultTextStyle>
    <a:defPPr>
      <a:defRPr lang="en-US"/>
    </a:defPPr>
    <a:lvl1pPr marL="0" algn="l" defTabSz="338622" rtl="0" eaLnBrk="1" latinLnBrk="0" hangingPunct="1">
      <a:defRPr sz="1333" kern="1200">
        <a:solidFill>
          <a:schemeClr val="tx1"/>
        </a:solidFill>
        <a:latin typeface="+mn-lt"/>
        <a:ea typeface="+mn-ea"/>
        <a:cs typeface="+mn-cs"/>
      </a:defRPr>
    </a:lvl1pPr>
    <a:lvl2pPr marL="338622" algn="l" defTabSz="338622" rtl="0" eaLnBrk="1" latinLnBrk="0" hangingPunct="1">
      <a:defRPr sz="1333" kern="1200">
        <a:solidFill>
          <a:schemeClr val="tx1"/>
        </a:solidFill>
        <a:latin typeface="+mn-lt"/>
        <a:ea typeface="+mn-ea"/>
        <a:cs typeface="+mn-cs"/>
      </a:defRPr>
    </a:lvl2pPr>
    <a:lvl3pPr marL="677243" algn="l" defTabSz="338622" rtl="0" eaLnBrk="1" latinLnBrk="0" hangingPunct="1">
      <a:defRPr sz="1333" kern="1200">
        <a:solidFill>
          <a:schemeClr val="tx1"/>
        </a:solidFill>
        <a:latin typeface="+mn-lt"/>
        <a:ea typeface="+mn-ea"/>
        <a:cs typeface="+mn-cs"/>
      </a:defRPr>
    </a:lvl3pPr>
    <a:lvl4pPr marL="1015865" algn="l" defTabSz="338622" rtl="0" eaLnBrk="1" latinLnBrk="0" hangingPunct="1">
      <a:defRPr sz="1333" kern="1200">
        <a:solidFill>
          <a:schemeClr val="tx1"/>
        </a:solidFill>
        <a:latin typeface="+mn-lt"/>
        <a:ea typeface="+mn-ea"/>
        <a:cs typeface="+mn-cs"/>
      </a:defRPr>
    </a:lvl4pPr>
    <a:lvl5pPr marL="1354488" algn="l" defTabSz="338622" rtl="0" eaLnBrk="1" latinLnBrk="0" hangingPunct="1">
      <a:defRPr sz="1333" kern="1200">
        <a:solidFill>
          <a:schemeClr val="tx1"/>
        </a:solidFill>
        <a:latin typeface="+mn-lt"/>
        <a:ea typeface="+mn-ea"/>
        <a:cs typeface="+mn-cs"/>
      </a:defRPr>
    </a:lvl5pPr>
    <a:lvl6pPr marL="1693109" algn="l" defTabSz="338622" rtl="0" eaLnBrk="1" latinLnBrk="0" hangingPunct="1">
      <a:defRPr sz="1333" kern="1200">
        <a:solidFill>
          <a:schemeClr val="tx1"/>
        </a:solidFill>
        <a:latin typeface="+mn-lt"/>
        <a:ea typeface="+mn-ea"/>
        <a:cs typeface="+mn-cs"/>
      </a:defRPr>
    </a:lvl6pPr>
    <a:lvl7pPr marL="2031731" algn="l" defTabSz="338622" rtl="0" eaLnBrk="1" latinLnBrk="0" hangingPunct="1">
      <a:defRPr sz="1333" kern="1200">
        <a:solidFill>
          <a:schemeClr val="tx1"/>
        </a:solidFill>
        <a:latin typeface="+mn-lt"/>
        <a:ea typeface="+mn-ea"/>
        <a:cs typeface="+mn-cs"/>
      </a:defRPr>
    </a:lvl7pPr>
    <a:lvl8pPr marL="2370352" algn="l" defTabSz="338622" rtl="0" eaLnBrk="1" latinLnBrk="0" hangingPunct="1">
      <a:defRPr sz="1333" kern="1200">
        <a:solidFill>
          <a:schemeClr val="tx1"/>
        </a:solidFill>
        <a:latin typeface="+mn-lt"/>
        <a:ea typeface="+mn-ea"/>
        <a:cs typeface="+mn-cs"/>
      </a:defRPr>
    </a:lvl8pPr>
    <a:lvl9pPr marL="2708974" algn="l" defTabSz="338622" rtl="0" eaLnBrk="1" latinLnBrk="0" hangingPunct="1">
      <a:defRPr sz="133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RV Template" id="{53061CC6-5A9B-468C-995C-0A1DC241A56A}">
          <p14:sldIdLst>
            <p14:sldId id="2147475064"/>
            <p14:sldId id="258"/>
            <p14:sldId id="2147475052"/>
            <p14:sldId id="2147475053"/>
            <p14:sldId id="2147472345"/>
            <p14:sldId id="2147475055"/>
            <p14:sldId id="2147475062"/>
            <p14:sldId id="2147475056"/>
            <p14:sldId id="2147475057"/>
            <p14:sldId id="2147475058"/>
            <p14:sldId id="2147475054"/>
            <p14:sldId id="2147475059"/>
            <p14:sldId id="2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91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2340"/>
    <a:srgbClr val="D6001C"/>
    <a:srgbClr val="201547"/>
    <a:srgbClr val="00A9E0"/>
    <a:srgbClr val="0072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946A50-978E-4C58-BFFC-8BE78CE59BB7}" v="37" dt="2025-08-06T04:09:31.533"/>
    <p1510:client id="{DCFFE95D-0132-469C-93FE-3998720BE197}" v="5" dt="2025-08-06T23:49:32.587"/>
    <p1510:client id="{DF177446-3911-4DEC-9226-47BD8DDB710B}" v="2" dt="2025-08-06T23:27:28.6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34" autoAdjust="0"/>
    <p:restoredTop sz="94291" autoAdjust="0"/>
  </p:normalViewPr>
  <p:slideViewPr>
    <p:cSldViewPr snapToGrid="0">
      <p:cViewPr varScale="1">
        <p:scale>
          <a:sx n="124" d="100"/>
          <a:sy n="124" d="100"/>
        </p:scale>
        <p:origin x="120" y="187"/>
      </p:cViewPr>
      <p:guideLst>
        <p:guide orient="horz" pos="1620"/>
        <p:guide pos="291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7C86310-6867-462B-B88C-F54BE524013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956AFF-3A04-42ED-9AE2-30340430D9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44B732-47BE-4C4F-BD0D-EFC2CBFF8DA5}" type="datetimeFigureOut">
              <a:rPr lang="en-AU" smtClean="0"/>
              <a:t>10/08/2025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2CF501-9FB3-435F-B1FD-5C4255733CD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2E7262-4727-4168-A5DB-56D1D887050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0F82C1-ECF5-4D04-BD4A-72C4FC61B8F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153093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2DA708-A912-4C43-97E4-B414A18ED776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AFEC0-DC2A-FC49-AFB0-7E69C5102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519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77243" rtl="0" eaLnBrk="1" latinLnBrk="0" hangingPunct="1">
      <a:defRPr sz="888" kern="1200">
        <a:solidFill>
          <a:schemeClr val="tx1"/>
        </a:solidFill>
        <a:latin typeface="+mn-lt"/>
        <a:ea typeface="+mn-ea"/>
        <a:cs typeface="+mn-cs"/>
      </a:defRPr>
    </a:lvl1pPr>
    <a:lvl2pPr marL="338622" algn="l" defTabSz="677243" rtl="0" eaLnBrk="1" latinLnBrk="0" hangingPunct="1">
      <a:defRPr sz="888" kern="1200">
        <a:solidFill>
          <a:schemeClr val="tx1"/>
        </a:solidFill>
        <a:latin typeface="+mn-lt"/>
        <a:ea typeface="+mn-ea"/>
        <a:cs typeface="+mn-cs"/>
      </a:defRPr>
    </a:lvl2pPr>
    <a:lvl3pPr marL="677243" algn="l" defTabSz="677243" rtl="0" eaLnBrk="1" latinLnBrk="0" hangingPunct="1">
      <a:defRPr sz="888" kern="1200">
        <a:solidFill>
          <a:schemeClr val="tx1"/>
        </a:solidFill>
        <a:latin typeface="+mn-lt"/>
        <a:ea typeface="+mn-ea"/>
        <a:cs typeface="+mn-cs"/>
      </a:defRPr>
    </a:lvl3pPr>
    <a:lvl4pPr marL="1015865" algn="l" defTabSz="677243" rtl="0" eaLnBrk="1" latinLnBrk="0" hangingPunct="1">
      <a:defRPr sz="888" kern="1200">
        <a:solidFill>
          <a:schemeClr val="tx1"/>
        </a:solidFill>
        <a:latin typeface="+mn-lt"/>
        <a:ea typeface="+mn-ea"/>
        <a:cs typeface="+mn-cs"/>
      </a:defRPr>
    </a:lvl4pPr>
    <a:lvl5pPr marL="1354488" algn="l" defTabSz="677243" rtl="0" eaLnBrk="1" latinLnBrk="0" hangingPunct="1">
      <a:defRPr sz="888" kern="1200">
        <a:solidFill>
          <a:schemeClr val="tx1"/>
        </a:solidFill>
        <a:latin typeface="+mn-lt"/>
        <a:ea typeface="+mn-ea"/>
        <a:cs typeface="+mn-cs"/>
      </a:defRPr>
    </a:lvl5pPr>
    <a:lvl6pPr marL="1693109" algn="l" defTabSz="677243" rtl="0" eaLnBrk="1" latinLnBrk="0" hangingPunct="1">
      <a:defRPr sz="888" kern="1200">
        <a:solidFill>
          <a:schemeClr val="tx1"/>
        </a:solidFill>
        <a:latin typeface="+mn-lt"/>
        <a:ea typeface="+mn-ea"/>
        <a:cs typeface="+mn-cs"/>
      </a:defRPr>
    </a:lvl6pPr>
    <a:lvl7pPr marL="2031731" algn="l" defTabSz="677243" rtl="0" eaLnBrk="1" latinLnBrk="0" hangingPunct="1">
      <a:defRPr sz="888" kern="1200">
        <a:solidFill>
          <a:schemeClr val="tx1"/>
        </a:solidFill>
        <a:latin typeface="+mn-lt"/>
        <a:ea typeface="+mn-ea"/>
        <a:cs typeface="+mn-cs"/>
      </a:defRPr>
    </a:lvl7pPr>
    <a:lvl8pPr marL="2370352" algn="l" defTabSz="677243" rtl="0" eaLnBrk="1" latinLnBrk="0" hangingPunct="1">
      <a:defRPr sz="888" kern="1200">
        <a:solidFill>
          <a:schemeClr val="tx1"/>
        </a:solidFill>
        <a:latin typeface="+mn-lt"/>
        <a:ea typeface="+mn-ea"/>
        <a:cs typeface="+mn-cs"/>
      </a:defRPr>
    </a:lvl8pPr>
    <a:lvl9pPr marL="2708974" algn="l" defTabSz="677243" rtl="0" eaLnBrk="1" latinLnBrk="0" hangingPunct="1">
      <a:defRPr sz="88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AFEC0-DC2A-FC49-AFB0-7E69C510240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8203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9683CC-AF54-F0E5-5B74-7B0AE0DB2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6D3F10-6F99-E9A7-5E2E-2348D6206B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46125" y="1181100"/>
            <a:ext cx="5670550" cy="31892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CDFC80-EFC2-530D-EDA2-D59ED6BBAF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AF1943-D99E-65E0-7CEF-9B3E9EBE2B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136C0-1C87-4F9F-8C8A-01E135C3AD87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1954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842F8-40BD-2E20-4E93-26FE2E47B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F03437-D50E-3EBE-0342-C1E4490619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46125" y="1181100"/>
            <a:ext cx="5670550" cy="31892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FB18BA-31BA-7F14-2FB5-14D4270C17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000" dirty="0">
                <a:ea typeface="Calibri"/>
                <a:cs typeface="Calibri"/>
              </a:rPr>
              <a:t>DATA FROM RECRUITMENT</a:t>
            </a:r>
          </a:p>
          <a:p>
            <a:r>
              <a:rPr lang="en-GB" sz="1000" dirty="0">
                <a:ea typeface="Calibri"/>
                <a:cs typeface="Calibri"/>
              </a:rPr>
              <a:t>Feb 2024 – 10 out of 120 candidates employed were women (8%)</a:t>
            </a:r>
            <a:endParaRPr lang="en-GB"/>
          </a:p>
          <a:p>
            <a:r>
              <a:rPr lang="en-GB" sz="1000" dirty="0">
                <a:ea typeface="Calibri"/>
                <a:cs typeface="Calibri"/>
              </a:rPr>
              <a:t>July 2024 – 8 out of 60 candidates employed were women (13%)</a:t>
            </a:r>
          </a:p>
          <a:p>
            <a:r>
              <a:rPr lang="en-GB" sz="1000" dirty="0">
                <a:ea typeface="Calibri"/>
                <a:cs typeface="Calibri"/>
              </a:rPr>
              <a:t>Feb 2025 – 7 out of 60 candidates employed were women (12%)</a:t>
            </a:r>
          </a:p>
          <a:p>
            <a:r>
              <a:rPr lang="en-GB" sz="1000" dirty="0">
                <a:ea typeface="Calibri"/>
                <a:cs typeface="Calibri"/>
              </a:rPr>
              <a:t>July 2025 – 12 out of 60 candidates employed were women (20%)</a:t>
            </a:r>
          </a:p>
          <a:p>
            <a:endParaRPr lang="en-GB" sz="1000" dirty="0">
              <a:ea typeface="Calibri"/>
              <a:cs typeface="Calibri"/>
            </a:endParaRPr>
          </a:p>
          <a:p>
            <a:r>
              <a:rPr lang="en-GB" sz="1000" dirty="0">
                <a:ea typeface="Calibri"/>
                <a:cs typeface="Calibri"/>
              </a:rPr>
              <a:t>PAT WOMEN success rates over 2024-2025 campaigns</a:t>
            </a:r>
          </a:p>
          <a:p>
            <a:r>
              <a:rPr lang="en-GB" sz="1000" dirty="0">
                <a:ea typeface="Calibri"/>
                <a:cs typeface="Calibri"/>
              </a:rPr>
              <a:t>46%, 86%, 100%, 80%</a:t>
            </a:r>
          </a:p>
          <a:p>
            <a:endParaRPr lang="en-GB" sz="1000" dirty="0">
              <a:ea typeface="Calibri"/>
              <a:cs typeface="Calibri"/>
            </a:endParaRPr>
          </a:p>
          <a:p>
            <a:r>
              <a:rPr lang="en-GB" sz="1000" dirty="0">
                <a:ea typeface="Calibri"/>
                <a:cs typeface="Calibri"/>
              </a:rPr>
              <a:t>OPERATIONAL WOMEN</a:t>
            </a:r>
          </a:p>
          <a:p>
            <a:r>
              <a:rPr lang="en-GB" sz="1000" dirty="0">
                <a:ea typeface="Calibri"/>
                <a:cs typeface="Calibri"/>
              </a:rPr>
              <a:t>2020-2021 Annual report  4.7%</a:t>
            </a:r>
          </a:p>
          <a:p>
            <a:r>
              <a:rPr lang="en-GB" sz="1000" dirty="0">
                <a:ea typeface="Calibri"/>
                <a:cs typeface="Calibri"/>
              </a:rPr>
              <a:t>2023-2024 Annual report  5.7%</a:t>
            </a:r>
          </a:p>
          <a:p>
            <a:endParaRPr lang="en-GB" sz="1000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EE37B2-A46B-62B7-A3D8-C7904D4DFB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136C0-1C87-4F9F-8C8A-01E135C3AD87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0585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AFEC0-DC2A-FC49-AFB0-7E69C510240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4905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AFEC0-DC2A-FC49-AFB0-7E69C510240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73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1000" b="1" dirty="0"/>
              <a:t>CHRIS </a:t>
            </a:r>
            <a:r>
              <a:rPr lang="en-US" sz="1000" dirty="0"/>
              <a:t>- Deliver an Acknowledgement of Country.</a:t>
            </a:r>
          </a:p>
          <a:p>
            <a:pPr>
              <a:lnSpc>
                <a:spcPct val="150000"/>
              </a:lnSpc>
            </a:pPr>
            <a:endParaRPr lang="en-US" sz="1000"/>
          </a:p>
          <a:p>
            <a:pPr marL="177965" indent="-177965">
              <a:lnSpc>
                <a:spcPct val="150000"/>
              </a:lnSpc>
              <a:buFont typeface="Arial"/>
              <a:buChar char="•"/>
            </a:pPr>
            <a:r>
              <a:rPr lang="en-US" sz="1000" i="1" dirty="0"/>
              <a:t>Prompts for consideration: </a:t>
            </a:r>
          </a:p>
          <a:p>
            <a:pPr marL="652145" lvl="1" indent="-1778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000" i="1" dirty="0"/>
              <a:t>I would like - begin by acknowledging the Traditional Owners of the land on which we meet today, which is Whadjuk country (pronounced WOD-JUK)</a:t>
            </a:r>
            <a:endParaRPr lang="en-US" sz="1000" i="1" dirty="0">
              <a:ea typeface="Calibri"/>
              <a:cs typeface="Calibri" panose="020F0502020204030204"/>
            </a:endParaRPr>
          </a:p>
          <a:p>
            <a:pPr marL="652539" lvl="1" indent="-177965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000" i="1" dirty="0"/>
              <a:t>I pay my respects - their Elders past</a:t>
            </a:r>
            <a:r>
              <a:rPr lang="en-US" sz="1000" i="1" dirty="0">
                <a:solidFill>
                  <a:srgbClr val="CC0099"/>
                </a:solidFill>
              </a:rPr>
              <a:t>,</a:t>
            </a:r>
            <a:r>
              <a:rPr lang="en-US" sz="1000" i="1" dirty="0"/>
              <a:t> present and future</a:t>
            </a:r>
            <a:endParaRPr lang="en-US" sz="1000" i="1" strike="sngStrike" dirty="0">
              <a:cs typeface="Calibri" panose="020F0502020204030204"/>
            </a:endParaRPr>
          </a:p>
          <a:p>
            <a:pPr marL="652145" lvl="1" indent="-1778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000" i="1" dirty="0"/>
              <a:t>I extend this respect - Aboriginal and Torres Strait Islander people joining us today and - all First Nations people across Australia, in recognition of your rich cultures, histories, and ongoing connections – to the land and water</a:t>
            </a:r>
            <a:endParaRPr lang="en-US" sz="1000" i="1" dirty="0">
              <a:ea typeface="Calibri" panose="020F0502020204030204"/>
              <a:cs typeface="Calibri" panose="020F0502020204030204"/>
            </a:endParaRPr>
          </a:p>
          <a:p>
            <a:pPr marL="652539" lvl="1" indent="-177965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000" i="1" dirty="0"/>
              <a:t>Thank you</a:t>
            </a:r>
          </a:p>
          <a:p>
            <a:pPr marL="652539" lvl="1" indent="-177965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US" sz="1000" i="1">
              <a:cs typeface="Calibri" panose="020F0502020204030204"/>
            </a:endParaRPr>
          </a:p>
          <a:p>
            <a:pPr marL="17374" lvl="0" indent="0">
              <a:lnSpc>
                <a:spcPct val="150000"/>
              </a:lnSpc>
              <a:buFont typeface="Courier New" panose="02070309020205020404" pitchFamily="49" charset="0"/>
              <a:buNone/>
            </a:pPr>
            <a:r>
              <a:rPr lang="en-US" sz="1000" i="0" dirty="0">
                <a:cs typeface="Calibri" panose="020F0502020204030204"/>
              </a:rPr>
              <a:t>Notes on the artwork:</a:t>
            </a:r>
          </a:p>
          <a:p>
            <a:pPr marL="17374" lvl="0" indent="0">
              <a:lnSpc>
                <a:spcPct val="150000"/>
              </a:lnSpc>
              <a:buFont typeface="Courier New" panose="02070309020205020404" pitchFamily="49" charset="0"/>
              <a:buNone/>
            </a:pPr>
            <a:endParaRPr lang="en-US" sz="1000" i="0">
              <a:cs typeface="Calibri" panose="020F0502020204030204"/>
            </a:endParaRPr>
          </a:p>
          <a:p>
            <a:pPr marL="17374" lvl="0" indent="0">
              <a:lnSpc>
                <a:spcPct val="150000"/>
              </a:lnSpc>
              <a:buFont typeface="Courier New" panose="02070309020205020404" pitchFamily="49" charset="0"/>
              <a:buNone/>
            </a:pPr>
            <a:r>
              <a:rPr lang="en-US" sz="1000" i="0" dirty="0">
                <a:cs typeface="Calibri" panose="020F0502020204030204"/>
              </a:rPr>
              <a:t>The themes of our artwork combine Victorian Indigenous art, fire, and the work that FRV does in the community. </a:t>
            </a:r>
          </a:p>
          <a:p>
            <a:pPr marL="17374" lvl="0" indent="0">
              <a:lnSpc>
                <a:spcPct val="150000"/>
              </a:lnSpc>
              <a:buFont typeface="Courier New" panose="02070309020205020404" pitchFamily="49" charset="0"/>
              <a:buNone/>
            </a:pPr>
            <a:r>
              <a:rPr lang="en-US" sz="1000" i="0" dirty="0">
                <a:cs typeface="Calibri" panose="020F0502020204030204"/>
              </a:rPr>
              <a:t>The artwork is layered, using traditional </a:t>
            </a:r>
            <a:r>
              <a:rPr lang="en-US" sz="1000" i="0" dirty="0" err="1">
                <a:cs typeface="Calibri" panose="020F0502020204030204"/>
              </a:rPr>
              <a:t>Wurundjeri</a:t>
            </a:r>
            <a:r>
              <a:rPr lang="en-US" sz="1000" i="0" dirty="0">
                <a:cs typeface="Calibri" panose="020F0502020204030204"/>
              </a:rPr>
              <a:t> symbols. </a:t>
            </a:r>
          </a:p>
          <a:p>
            <a:pPr marL="17374" lvl="0" indent="0">
              <a:lnSpc>
                <a:spcPct val="150000"/>
              </a:lnSpc>
              <a:buFont typeface="Courier New" panose="02070309020205020404" pitchFamily="49" charset="0"/>
              <a:buNone/>
            </a:pPr>
            <a:r>
              <a:rPr lang="en-US" sz="1000" i="0" dirty="0">
                <a:cs typeface="Calibri" panose="020F0502020204030204"/>
              </a:rPr>
              <a:t>The story is about our stations across the community, represented by the </a:t>
            </a:r>
            <a:r>
              <a:rPr lang="en-US" sz="1000" b="1" i="0" dirty="0">
                <a:cs typeface="Calibri" panose="020F0502020204030204"/>
              </a:rPr>
              <a:t>large red and</a:t>
            </a:r>
            <a:r>
              <a:rPr lang="en-US" sz="1000" i="0" dirty="0">
                <a:cs typeface="Calibri" panose="020F0502020204030204"/>
              </a:rPr>
              <a:t> </a:t>
            </a:r>
            <a:r>
              <a:rPr lang="en-US" sz="1000" b="1" i="0" dirty="0">
                <a:cs typeface="Calibri" panose="020F0502020204030204"/>
              </a:rPr>
              <a:t>black circle</a:t>
            </a:r>
            <a:r>
              <a:rPr lang="en-US" sz="1000" i="0" dirty="0">
                <a:cs typeface="Calibri" panose="020F0502020204030204"/>
              </a:rPr>
              <a:t>. These are surrounded by </a:t>
            </a:r>
            <a:r>
              <a:rPr lang="en-US" sz="1000" b="1" i="0" dirty="0">
                <a:cs typeface="Calibri" panose="020F0502020204030204"/>
              </a:rPr>
              <a:t>smaller circles; meeting places </a:t>
            </a:r>
            <a:r>
              <a:rPr lang="en-US" sz="1000" i="0" dirty="0">
                <a:cs typeface="Calibri" panose="020F0502020204030204"/>
              </a:rPr>
              <a:t>where everybody talks. </a:t>
            </a:r>
          </a:p>
          <a:p>
            <a:pPr marL="17374" lvl="0" indent="0">
              <a:lnSpc>
                <a:spcPct val="150000"/>
              </a:lnSpc>
              <a:buFont typeface="Courier New" panose="02070309020205020404" pitchFamily="49" charset="0"/>
              <a:buNone/>
            </a:pPr>
            <a:r>
              <a:rPr lang="en-US" sz="1000" i="0" dirty="0">
                <a:cs typeface="Calibri" panose="020F0502020204030204"/>
              </a:rPr>
              <a:t>The layers of red, yellow and orange represent the </a:t>
            </a:r>
            <a:r>
              <a:rPr lang="en-US" sz="1000" b="1" i="0" dirty="0">
                <a:cs typeface="Calibri" panose="020F0502020204030204"/>
              </a:rPr>
              <a:t>situations we respond to</a:t>
            </a:r>
            <a:r>
              <a:rPr lang="en-US" sz="1000" i="0" dirty="0">
                <a:cs typeface="Calibri" panose="020F0502020204030204"/>
              </a:rPr>
              <a:t>, and landscapes across Victoria, from the </a:t>
            </a:r>
            <a:r>
              <a:rPr lang="en-US" sz="1000" b="1" i="0" dirty="0">
                <a:cs typeface="Calibri" panose="020F0502020204030204"/>
              </a:rPr>
              <a:t>three triangles of mountain ranges</a:t>
            </a:r>
            <a:r>
              <a:rPr lang="en-US" sz="1000" i="0" dirty="0">
                <a:cs typeface="Calibri" panose="020F0502020204030204"/>
              </a:rPr>
              <a:t>, to the four </a:t>
            </a:r>
            <a:r>
              <a:rPr lang="en-US" sz="1000" b="1" i="0" dirty="0">
                <a:cs typeface="Calibri" panose="020F0502020204030204"/>
              </a:rPr>
              <a:t>circles of water, </a:t>
            </a:r>
            <a:r>
              <a:rPr lang="en-US" sz="1000" i="0" dirty="0">
                <a:cs typeface="Calibri" panose="020F0502020204030204"/>
              </a:rPr>
              <a:t>and the lines of everything in between. The double circles represent the physical, mental and emotional strength of FRV members and their dedication to using combined knowledge: the single circles, to assist in supporting the community.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136C0-1C87-4F9F-8C8A-01E135C3AD8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416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850" dirty="0">
                <a:ea typeface="Calibri"/>
                <a:cs typeface="Calibri"/>
              </a:rPr>
              <a:t>Will be introduced by WAFA according to our Bios.</a:t>
            </a:r>
          </a:p>
          <a:p>
            <a:endParaRPr lang="en-US" sz="850" dirty="0">
              <a:ea typeface="Calibri"/>
              <a:cs typeface="Calibri"/>
            </a:endParaRPr>
          </a:p>
          <a:p>
            <a:r>
              <a:rPr lang="en-US" sz="850" dirty="0">
                <a:ea typeface="Calibri"/>
                <a:cs typeface="Calibri"/>
              </a:rPr>
              <a:t>Some points of interest though</a:t>
            </a:r>
          </a:p>
          <a:p>
            <a:endParaRPr lang="en-US" sz="850" dirty="0">
              <a:ea typeface="Calibri"/>
              <a:cs typeface="Calibri"/>
            </a:endParaRPr>
          </a:p>
          <a:p>
            <a:r>
              <a:rPr lang="en-US" sz="850" dirty="0">
                <a:ea typeface="Calibri"/>
                <a:cs typeface="Calibri"/>
              </a:rPr>
              <a:t>Paula Treacy</a:t>
            </a:r>
            <a:endParaRPr lang="en-US" dirty="0"/>
          </a:p>
          <a:p>
            <a:r>
              <a:rPr lang="en-US" sz="850" dirty="0">
                <a:ea typeface="Calibri"/>
                <a:cs typeface="Calibri"/>
              </a:rPr>
              <a:t>Firefighter since 1998 in SAMFS, and 2003 with CFA, and 2020 with FRV</a:t>
            </a:r>
          </a:p>
          <a:p>
            <a:r>
              <a:rPr lang="en-US" sz="850" dirty="0">
                <a:ea typeface="Calibri"/>
                <a:cs typeface="Calibri"/>
              </a:rPr>
              <a:t>Loves field hockey, represents Victoria and Australia in Emergency Services Games</a:t>
            </a:r>
          </a:p>
          <a:p>
            <a:endParaRPr lang="en-US" sz="850" dirty="0">
              <a:ea typeface="Calibri"/>
              <a:cs typeface="Calibri"/>
            </a:endParaRPr>
          </a:p>
          <a:p>
            <a:r>
              <a:rPr lang="en-US" sz="850" dirty="0">
                <a:ea typeface="Calibri"/>
                <a:cs typeface="Calibri"/>
              </a:rPr>
              <a:t>Sarah Hammond</a:t>
            </a:r>
          </a:p>
          <a:p>
            <a:r>
              <a:rPr lang="en-US" sz="850">
                <a:ea typeface="Calibri"/>
                <a:cs typeface="Calibri"/>
              </a:rPr>
              <a:t>Firefighter since 2007 with MFB, and 2020 with FRV</a:t>
            </a:r>
            <a:endParaRPr lang="en-US" sz="850" dirty="0">
              <a:ea typeface="Calibri"/>
              <a:cs typeface="Calibri"/>
            </a:endParaRPr>
          </a:p>
          <a:p>
            <a:r>
              <a:rPr lang="en-US" sz="850" dirty="0">
                <a:ea typeface="Calibri"/>
                <a:cs typeface="Calibri"/>
              </a:rPr>
              <a:t>Represented Australia in Handball at the 2000 Sydney Olympics, played 2 years in Danish National League prior to this</a:t>
            </a:r>
          </a:p>
          <a:p>
            <a:endParaRPr lang="en-US" sz="850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AFEC0-DC2A-FC49-AFB0-7E69C510240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511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AFEC0-DC2A-FC49-AFB0-7E69C510240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500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B86D0B-0F82-DBBC-8EF9-8ABA8012E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A290B6-F9D7-31A0-080D-A96CF36B94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46125" y="1181100"/>
            <a:ext cx="5670550" cy="31892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68486C-9C3B-1ABE-611C-D8AF2B1A28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C01A31-D342-0538-6A89-DC0B81669D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136C0-1C87-4F9F-8C8A-01E135C3AD87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1072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9EC91D-ECD7-BD68-5AF9-F89E884A3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D8D2B8-E3CF-223B-649C-9B399F7BE8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46125" y="1181100"/>
            <a:ext cx="5670550" cy="31892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C60B4E-E505-AF04-4F85-ED73663FD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055BBE-A77A-8C2E-393F-3E92C85407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136C0-1C87-4F9F-8C8A-01E135C3AD87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0262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850" dirty="0">
                <a:ea typeface="Calibri"/>
                <a:cs typeface="Calibri"/>
              </a:rPr>
              <a:t>Abby Wambach – US Soccer player  2001-2015  2nd all time goal scorer (male and female)</a:t>
            </a:r>
          </a:p>
          <a:p>
            <a:endParaRPr lang="en-US" sz="850" dirty="0">
              <a:ea typeface="Calibri"/>
              <a:cs typeface="Calibri"/>
            </a:endParaRPr>
          </a:p>
          <a:p>
            <a:r>
              <a:rPr lang="en-US" sz="850" dirty="0">
                <a:ea typeface="Calibri"/>
                <a:cs typeface="Calibri"/>
              </a:rPr>
              <a:t>Women are learning that we can be grateful for what we have AND also pursue what we deserve</a:t>
            </a:r>
          </a:p>
          <a:p>
            <a:endParaRPr lang="en-US" sz="850" dirty="0">
              <a:ea typeface="Calibri"/>
              <a:cs typeface="Calibri"/>
            </a:endParaRPr>
          </a:p>
          <a:p>
            <a:r>
              <a:rPr lang="en-US" sz="850" dirty="0">
                <a:ea typeface="Calibri"/>
                <a:cs typeface="Calibri"/>
              </a:rPr>
              <a:t>Use your TEAM around you to support yourself to go further, to demand more</a:t>
            </a:r>
          </a:p>
          <a:p>
            <a:endParaRPr lang="en-US" sz="850" dirty="0">
              <a:ea typeface="Calibri"/>
              <a:cs typeface="Calibri"/>
            </a:endParaRPr>
          </a:p>
          <a:p>
            <a:r>
              <a:rPr lang="en-US" sz="850">
                <a:ea typeface="Calibri"/>
                <a:cs typeface="Calibri"/>
              </a:rPr>
              <a:t>RULES</a:t>
            </a:r>
            <a:endParaRPr lang="en-US" sz="850" dirty="0">
              <a:ea typeface="Calibri"/>
              <a:cs typeface="Calibri"/>
            </a:endParaRPr>
          </a:p>
          <a:p>
            <a:pPr marL="228600" indent="-228600">
              <a:buAutoNum type="arabicPeriod"/>
            </a:pPr>
            <a:r>
              <a:rPr lang="en-US" sz="850">
                <a:ea typeface="Calibri"/>
                <a:cs typeface="Calibri"/>
              </a:rPr>
              <a:t>Make failure your fuel</a:t>
            </a:r>
          </a:p>
          <a:p>
            <a:pPr marL="228600" indent="-228600">
              <a:buAutoNum type="arabicPeriod"/>
            </a:pPr>
            <a:r>
              <a:rPr lang="en-US" sz="850" dirty="0">
                <a:ea typeface="Calibri"/>
                <a:cs typeface="Calibri"/>
              </a:rPr>
              <a:t>Lead from the bench</a:t>
            </a:r>
          </a:p>
          <a:p>
            <a:pPr marL="228600" indent="-228600">
              <a:buAutoNum type="arabicPeriod"/>
            </a:pPr>
            <a:r>
              <a:rPr lang="en-US" sz="850" dirty="0">
                <a:ea typeface="Calibri"/>
                <a:cs typeface="Calibri"/>
              </a:rPr>
              <a:t>Champion each other</a:t>
            </a:r>
          </a:p>
          <a:p>
            <a:pPr marL="228600" indent="-228600">
              <a:buAutoNum type="arabicPeriod"/>
            </a:pPr>
            <a:r>
              <a:rPr lang="en-US" sz="850" dirty="0">
                <a:ea typeface="Calibri"/>
                <a:cs typeface="Calibri"/>
              </a:rPr>
              <a:t>Demand the ball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AFEC0-DC2A-FC49-AFB0-7E69C510240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951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15E5AD-7549-01F7-995E-C7E91D815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0F195E-C748-DE81-F512-E888802408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46125" y="1181100"/>
            <a:ext cx="5670550" cy="31892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4B2917-5571-D2AB-00D4-5E02BEF70C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D5B80-ECDA-71E9-F63F-AC336F227D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136C0-1C87-4F9F-8C8A-01E135C3AD87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34509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58BA0E-3AA7-AFE2-D4EE-E0841499C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33D98D-8270-F4EF-5FE2-0FA8D498B0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46125" y="1181100"/>
            <a:ext cx="5670550" cy="31892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E4788F-7E5C-A219-4B14-87CB466A97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CD9E48-1AC6-C429-9626-3E2D009E97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136C0-1C87-4F9F-8C8A-01E135C3AD87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955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7420" y="0"/>
            <a:ext cx="9151419" cy="5143500"/>
          </a:xfrm>
          <a:prstGeom prst="rect">
            <a:avLst/>
          </a:prstGeom>
          <a:solidFill>
            <a:srgbClr val="0C23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027" y="736718"/>
            <a:ext cx="4822306" cy="17172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lnSpc>
                <a:spcPct val="100000"/>
              </a:lnSpc>
              <a:defRPr sz="36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Main heading</a:t>
            </a:r>
            <a:br>
              <a:rPr lang="en-US"/>
            </a:br>
            <a:r>
              <a:rPr lang="en-US"/>
              <a:t>Main heading</a:t>
            </a:r>
            <a:br>
              <a:rPr lang="en-US"/>
            </a:br>
            <a:r>
              <a:rPr lang="en-US"/>
              <a:t>Main 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027" y="2642155"/>
            <a:ext cx="4822306" cy="64769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574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49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241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98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73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48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22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976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/>
              <a:t>Author name | Date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19" y="0"/>
            <a:ext cx="3876261" cy="54853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975" y="3496688"/>
            <a:ext cx="1013800" cy="5747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999" y="3198256"/>
            <a:ext cx="2213494" cy="123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944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CDC086D6-321D-4827-B8B6-C8F2094AE37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92931" y="407194"/>
            <a:ext cx="4717459" cy="3936206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1"/>
            <a:r>
              <a:rPr lang="en-AU"/>
              <a:t>Image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60AD53F-A2DB-44D8-AD84-397CB3964E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4981" y="4343401"/>
            <a:ext cx="2986090" cy="392112"/>
          </a:xfrm>
        </p:spPr>
        <p:txBody>
          <a:bodyPr anchor="t"/>
          <a:lstStyle>
            <a:lvl1pPr algn="l">
              <a:defRPr>
                <a:solidFill>
                  <a:srgbClr val="0C2340"/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Short caption or credit.</a:t>
            </a:r>
            <a:endParaRPr lang="en-AU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D02BD308-5C89-47C4-85E6-5C021152DF0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64981" y="407194"/>
            <a:ext cx="2986089" cy="1785937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1"/>
            <a:r>
              <a:rPr lang="en-AU"/>
              <a:t>Image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E6BC764-B7FA-41ED-B1CD-CC8160C48BE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564981" y="2571750"/>
            <a:ext cx="2986089" cy="1785937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1"/>
            <a:r>
              <a:rPr lang="en-AU"/>
              <a:t>Image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8C6B38-B135-41C4-851C-A3A307A5E4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64981" y="2193131"/>
            <a:ext cx="2986882" cy="392114"/>
          </a:xfrm>
        </p:spPr>
        <p:txBody>
          <a:bodyPr anchor="t"/>
          <a:lstStyle>
            <a:lvl1pPr algn="l">
              <a:defRPr>
                <a:solidFill>
                  <a:srgbClr val="0C2340"/>
                </a:solidFill>
              </a:defRPr>
            </a:lvl1pPr>
          </a:lstStyle>
          <a:p>
            <a:pPr lvl="0"/>
            <a:r>
              <a:rPr lang="en-US"/>
              <a:t>Short caption or credit.</a:t>
            </a:r>
            <a:endParaRPr lang="en-AU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3F6B5CB-7F75-4F1B-9D98-73ACFEF4EE4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2138" y="4343401"/>
            <a:ext cx="4718050" cy="392112"/>
          </a:xfrm>
        </p:spPr>
        <p:txBody>
          <a:bodyPr anchor="t"/>
          <a:lstStyle>
            <a:lvl1pPr algn="l">
              <a:defRPr>
                <a:solidFill>
                  <a:srgbClr val="0C2340"/>
                </a:solidFill>
              </a:defRPr>
            </a:lvl1pPr>
          </a:lstStyle>
          <a:p>
            <a:pPr lvl="0"/>
            <a:r>
              <a:rPr lang="en-US"/>
              <a:t>Short caption or credit.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01286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/Lis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10C2E97-F356-4C4D-A2FD-F18ED70559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2530" y="1343025"/>
            <a:ext cx="4743931" cy="3393279"/>
          </a:xfrm>
        </p:spPr>
        <p:txBody>
          <a:bodyPr anchor="t"/>
          <a:lstStyle>
            <a:lvl1pPr>
              <a:defRPr>
                <a:solidFill>
                  <a:srgbClr val="0C2340"/>
                </a:solidFill>
              </a:defRPr>
            </a:lvl1pPr>
            <a:lvl2pPr marL="917600" indent="-342900">
              <a:buFont typeface="Arial" charset="0"/>
              <a:buChar char="•"/>
              <a:defRPr sz="1400">
                <a:solidFill>
                  <a:srgbClr val="0C2340"/>
                </a:solidFill>
              </a:defRPr>
            </a:lvl2pPr>
            <a:lvl3pPr>
              <a:defRPr sz="1400">
                <a:solidFill>
                  <a:srgbClr val="0C2340"/>
                </a:solidFill>
              </a:defRPr>
            </a:lvl3pPr>
            <a:lvl4pPr>
              <a:defRPr sz="1400">
                <a:solidFill>
                  <a:srgbClr val="0C2340"/>
                </a:solidFill>
              </a:defRPr>
            </a:lvl4pPr>
            <a:lvl5pPr>
              <a:defRPr sz="1400">
                <a:solidFill>
                  <a:srgbClr val="0C2340"/>
                </a:solidFill>
              </a:defRPr>
            </a:lvl5pPr>
          </a:lstStyle>
          <a:p>
            <a:pPr lvl="0"/>
            <a:r>
              <a:rPr lang="en-US"/>
              <a:t>Test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9DBD423-9015-674F-9C31-1E8EA0EC5C10}"/>
              </a:ext>
            </a:extLst>
          </p:cNvPr>
          <p:cNvCxnSpPr>
            <a:cxnSpLocks/>
          </p:cNvCxnSpPr>
          <p:nvPr userDrawn="1"/>
        </p:nvCxnSpPr>
        <p:spPr>
          <a:xfrm>
            <a:off x="733323" y="1214991"/>
            <a:ext cx="6473383" cy="0"/>
          </a:xfrm>
          <a:prstGeom prst="line">
            <a:avLst/>
          </a:prstGeom>
          <a:ln w="15875">
            <a:solidFill>
              <a:srgbClr val="D6001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Placeholder 10">
            <a:extLst>
              <a:ext uri="{FF2B5EF4-FFF2-40B4-BE49-F238E27FC236}">
                <a16:creationId xmlns:a16="http://schemas.microsoft.com/office/drawing/2014/main" id="{52DC61E2-9D77-428F-B453-5837EE75CCBE}"/>
              </a:ext>
            </a:extLst>
          </p:cNvPr>
          <p:cNvSpPr txBox="1">
            <a:spLocks/>
          </p:cNvSpPr>
          <p:nvPr userDrawn="1"/>
        </p:nvSpPr>
        <p:spPr>
          <a:xfrm>
            <a:off x="733321" y="680290"/>
            <a:ext cx="5064919" cy="451576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>
            <a:lvl1pPr algn="l" defTabSz="574700" rtl="0" eaLnBrk="1" latinLnBrk="0" hangingPunct="1">
              <a:spcBef>
                <a:spcPct val="0"/>
              </a:spcBef>
              <a:buNone/>
              <a:defRPr sz="2000" b="1" i="0" kern="1200" baseline="0">
                <a:solidFill>
                  <a:srgbClr val="201547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>
                <a:solidFill>
                  <a:srgbClr val="0C2340"/>
                </a:solidFill>
              </a:rPr>
              <a:t>Contents, lists and overviews</a:t>
            </a:r>
            <a:endParaRPr lang="en-AU">
              <a:solidFill>
                <a:srgbClr val="0C23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4252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 text only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295EB-3C74-49EE-BC37-69B2DA7ECD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278" y="648258"/>
            <a:ext cx="7434120" cy="648258"/>
          </a:xfrm>
        </p:spPr>
        <p:txBody>
          <a:bodyPr/>
          <a:lstStyle>
            <a:lvl1pPr>
              <a:defRPr>
                <a:solidFill>
                  <a:srgbClr val="0C2340"/>
                </a:solidFill>
              </a:defRPr>
            </a:lvl1pPr>
          </a:lstStyle>
          <a:p>
            <a:r>
              <a:rPr lang="en-US"/>
              <a:t>Key point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FBF65B-263B-49A4-93C6-3896B65B62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8278" y="1473136"/>
            <a:ext cx="7084973" cy="3230239"/>
          </a:xfrm>
        </p:spPr>
        <p:txBody>
          <a:bodyPr/>
          <a:lstStyle>
            <a:lvl1pPr>
              <a:spcAft>
                <a:spcPts val="600"/>
              </a:spcAft>
              <a:defRPr>
                <a:solidFill>
                  <a:srgbClr val="D6001C"/>
                </a:solidFill>
              </a:defRPr>
            </a:lvl1pPr>
            <a:lvl2pPr>
              <a:defRPr/>
            </a:lvl2pPr>
          </a:lstStyle>
          <a:p>
            <a:pPr lvl="0"/>
            <a:r>
              <a:rPr lang="en-US"/>
              <a:t>Summary of key point in bright, eye-catching text</a:t>
            </a:r>
          </a:p>
          <a:p>
            <a:pPr lvl="1"/>
            <a:r>
              <a:rPr lang="en-US"/>
              <a:t>Second paragraph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993352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ex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52172-D30D-4CAE-82C5-B1DB0ECF82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648258"/>
            <a:ext cx="7886700" cy="64825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Key point, image and text</a:t>
            </a:r>
            <a:endParaRPr lang="en-AU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2D2E374-5E9E-4E75-ABC3-D8D8EFA13B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22180" y="1475110"/>
            <a:ext cx="2493169" cy="326834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200">
                <a:solidFill>
                  <a:srgbClr val="201547"/>
                </a:solidFill>
              </a:defRPr>
            </a:lvl1pPr>
            <a:lvl2pPr>
              <a:defRPr/>
            </a:lvl2pPr>
          </a:lstStyle>
          <a:p>
            <a:pPr lvl="0"/>
            <a:r>
              <a:rPr lang="en-US"/>
              <a:t>Accompanying text for the image. Use a text-only slide if explanation requires more than this amount of words. Use the image-only slide if image needs to be larger and on its own.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6894057-C819-48AC-843E-5EBECADA03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8650" y="1475110"/>
            <a:ext cx="5264943" cy="3268340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/>
            </a:lvl1pPr>
            <a:lvl2pPr>
              <a:defRPr>
                <a:solidFill>
                  <a:schemeClr val="tx2"/>
                </a:solidFill>
              </a:defRPr>
            </a:lvl2pPr>
          </a:lstStyle>
          <a:p>
            <a:pPr lvl="1"/>
            <a:r>
              <a:rPr lang="en-AU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2776122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mag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52172-D30D-4CAE-82C5-B1DB0ECF82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648258"/>
            <a:ext cx="5374282" cy="648258"/>
          </a:xfrm>
        </p:spPr>
        <p:txBody>
          <a:bodyPr/>
          <a:lstStyle>
            <a:lvl1pPr>
              <a:defRPr>
                <a:solidFill>
                  <a:srgbClr val="0C2340"/>
                </a:solidFill>
              </a:defRPr>
            </a:lvl1pPr>
          </a:lstStyle>
          <a:p>
            <a:r>
              <a:rPr lang="en-US"/>
              <a:t>Key point, image and text</a:t>
            </a:r>
            <a:endParaRPr lang="en-AU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6894057-C819-48AC-843E-5EBECADA03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101716" y="662316"/>
            <a:ext cx="2393756" cy="3626626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/>
            </a:lvl1pPr>
            <a:lvl2pPr>
              <a:defRPr>
                <a:solidFill>
                  <a:schemeClr val="tx2"/>
                </a:solidFill>
              </a:defRPr>
            </a:lvl2pPr>
          </a:lstStyle>
          <a:p>
            <a:pPr lvl="1"/>
            <a:r>
              <a:rPr lang="en-AU"/>
              <a:t>Image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EDFFE987-2E56-4C13-9BFA-B10CCB43FAB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8649" y="1475110"/>
            <a:ext cx="5374282" cy="3247703"/>
          </a:xfrm>
        </p:spPr>
        <p:txBody>
          <a:bodyPr/>
          <a:lstStyle>
            <a:lvl1pPr marL="0" marR="0" indent="0" algn="l" defTabSz="5747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>
                <a:solidFill>
                  <a:srgbClr val="0C2340"/>
                </a:solidFill>
              </a:defRPr>
            </a:lvl1pPr>
          </a:lstStyle>
          <a:p>
            <a:pPr marL="0" marR="0" lvl="0" indent="0" algn="l" defTabSz="5747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Further explanation in regular navy text</a:t>
            </a:r>
          </a:p>
          <a:p>
            <a:pPr marL="0" marR="0" lvl="0" indent="0" algn="l" defTabSz="5747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Further explanation in regular navy text</a:t>
            </a:r>
            <a:endParaRPr lang="en-AU"/>
          </a:p>
          <a:p>
            <a:pPr marL="0" marR="0" lvl="0" indent="0" algn="l" defTabSz="5747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Further explanation in regular navy text</a:t>
            </a:r>
            <a:endParaRPr lang="en-AU"/>
          </a:p>
          <a:p>
            <a:pPr marL="0" marR="0" lvl="0" indent="0" algn="l" defTabSz="5747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Further explanation in regular navy text</a:t>
            </a:r>
            <a:endParaRPr lang="en-AU"/>
          </a:p>
          <a:p>
            <a:pPr marL="0" marR="0" lvl="0" indent="0" algn="l" defTabSz="5747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Further explanation in regular navy text</a:t>
            </a:r>
          </a:p>
          <a:p>
            <a:pPr marL="0" marR="0" lvl="0" indent="0" algn="l" defTabSz="5747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Further explanation in regular navy text</a:t>
            </a:r>
            <a:endParaRPr lang="en-AU"/>
          </a:p>
          <a:p>
            <a:pPr marL="0" marR="0" lvl="0" indent="0" algn="l" defTabSz="5747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AU"/>
          </a:p>
          <a:p>
            <a:pPr marL="0" marR="0" lvl="0" indent="0" algn="l" defTabSz="5747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018752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only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A6DF9-7824-4339-B198-E3AD012D7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92907"/>
            <a:ext cx="6843712" cy="607218"/>
          </a:xfrm>
        </p:spPr>
        <p:txBody>
          <a:bodyPr/>
          <a:lstStyle>
            <a:lvl1pPr>
              <a:defRPr>
                <a:solidFill>
                  <a:srgbClr val="0C234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E272D15-7611-4CD2-A1FA-C06CD3F38A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1257300"/>
            <a:ext cx="7882746" cy="3492500"/>
          </a:xfrm>
        </p:spPr>
        <p:txBody>
          <a:bodyPr/>
          <a:lstStyle>
            <a:lvl1pPr>
              <a:defRPr>
                <a:solidFill>
                  <a:srgbClr val="0C2340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solidFill>
                  <a:srgbClr val="0C234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1400">
                <a:solidFill>
                  <a:srgbClr val="0C2340"/>
                </a:solidFill>
                <a:latin typeface="Arial" charset="0"/>
                <a:ea typeface="Arial" charset="0"/>
                <a:cs typeface="Arial" charset="0"/>
              </a:defRPr>
            </a:lvl3pPr>
            <a:lvl4pPr marL="2067001" indent="-342900">
              <a:buFont typeface="Arial" charset="0"/>
              <a:buChar char="•"/>
              <a:defRPr sz="1400">
                <a:solidFill>
                  <a:srgbClr val="0C234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buClr>
                <a:srgbClr val="201547"/>
              </a:buClr>
              <a:defRPr sz="1400">
                <a:solidFill>
                  <a:srgbClr val="0C2340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392161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E6DEF-9D08-4958-92A4-0D8EFACAAE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C2340"/>
                </a:solidFill>
              </a:defRPr>
            </a:lvl1pPr>
          </a:lstStyle>
          <a:p>
            <a:r>
              <a:rPr lang="en-US"/>
              <a:t>Two column content-heavy slide</a:t>
            </a:r>
            <a:endParaRPr lang="en-AU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FA489D20-7286-4B7B-9FBE-847D1BFA75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1257301"/>
            <a:ext cx="7905750" cy="3493292"/>
          </a:xfrm>
        </p:spPr>
        <p:txBody>
          <a:bodyPr wrap="square" bIns="144000" numCol="2" spcCol="180000">
            <a:normAutofit/>
          </a:bodyPr>
          <a:lstStyle>
            <a:lvl1pPr marL="0" marR="0" indent="0" algn="l" defTabSz="5747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spc="0" baseline="0">
                <a:solidFill>
                  <a:srgbClr val="0C234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5747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Text for two-column content-heavy slides text for two-column content-heavy slides text for two-column content-heavy slides text for two-column content-heavy slides text for two-column content-heavy slides text for two-column content-heavy slides.</a:t>
            </a:r>
          </a:p>
          <a:p>
            <a:pPr marL="0" marR="0" lvl="0" indent="0" algn="l" defTabSz="5747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/>
          </a:p>
          <a:p>
            <a:pPr marL="0" marR="0" lvl="0" indent="0" algn="l" defTabSz="5747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Text for two-column content-heavy slides text for two-column content-heavy slides text for two-column content-heavy slides text for two-column text for two-column content-heavy slides text for two-column content-heavy slides text for two-column content-heavy slides text for two-column content-heavy slides text for two-column content-heavy slides text for two-column for two-column content-heavy slides text for two-column content-heavy slides text for two-column content-heavy slides text for two-column content-heavy slides text for two-column content-heavy slides text for two-column content-heavy slides</a:t>
            </a:r>
          </a:p>
          <a:p>
            <a:pPr marL="0" marR="0" lvl="0" indent="0" algn="l" defTabSz="5747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/>
          </a:p>
          <a:p>
            <a:pPr marL="0" marR="0" lvl="0" indent="0" algn="l" defTabSz="5747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/>
          </a:p>
          <a:p>
            <a:pPr marL="0" marR="0" lvl="0" indent="0" algn="l" defTabSz="5747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/>
          </a:p>
          <a:p>
            <a:pPr marL="0" marR="0" lvl="0" indent="0" algn="l" defTabSz="5747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/>
          </a:p>
          <a:p>
            <a:pPr marL="0" marR="0" lvl="0" indent="0" algn="l" defTabSz="5747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/>
          </a:p>
          <a:p>
            <a:pPr marL="0" marR="0" lvl="0" indent="0" algn="l" defTabSz="5747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5263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CDC086D6-321D-4827-B8B6-C8F2094AE37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92931" y="407194"/>
            <a:ext cx="7958140" cy="3936206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/>
            </a:lvl1pPr>
            <a:lvl2pPr>
              <a:defRPr>
                <a:solidFill>
                  <a:srgbClr val="0C2340"/>
                </a:solidFill>
              </a:defRPr>
            </a:lvl2pPr>
          </a:lstStyle>
          <a:p>
            <a:pPr lvl="1"/>
            <a:r>
              <a:rPr lang="en-AU"/>
              <a:t>Image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60AD53F-A2DB-44D8-AD84-397CB3964E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2932" y="4343401"/>
            <a:ext cx="7958140" cy="392112"/>
          </a:xfrm>
        </p:spPr>
        <p:txBody>
          <a:bodyPr anchor="t"/>
          <a:lstStyle>
            <a:lvl1pPr algn="l">
              <a:defRPr>
                <a:solidFill>
                  <a:srgbClr val="0C2340"/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Short caption or credit.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313904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CDC086D6-321D-4827-B8B6-C8F2094AE37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92931" y="407194"/>
            <a:ext cx="3844164" cy="3936206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/>
            </a:lvl1pPr>
            <a:lvl2pPr>
              <a:defRPr>
                <a:solidFill>
                  <a:srgbClr val="0C2340"/>
                </a:solidFill>
              </a:defRPr>
            </a:lvl2pPr>
          </a:lstStyle>
          <a:p>
            <a:pPr lvl="1"/>
            <a:r>
              <a:rPr lang="en-AU"/>
              <a:t>Image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60AD53F-A2DB-44D8-AD84-397CB3964E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0581" y="4343401"/>
            <a:ext cx="3900490" cy="392112"/>
          </a:xfrm>
        </p:spPr>
        <p:txBody>
          <a:bodyPr anchor="t"/>
          <a:lstStyle>
            <a:lvl1pPr algn="l">
              <a:defRPr>
                <a:solidFill>
                  <a:srgbClr val="0C2340"/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Short caption or credit.</a:t>
            </a:r>
            <a:endParaRPr lang="en-AU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E6BC764-B7FA-41ED-B1CD-CC8160C48BE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50581" y="407194"/>
            <a:ext cx="3900489" cy="3936206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/>
            </a:lvl1pPr>
            <a:lvl2pPr>
              <a:defRPr>
                <a:solidFill>
                  <a:srgbClr val="0C2340"/>
                </a:solidFill>
              </a:defRPr>
            </a:lvl2pPr>
          </a:lstStyle>
          <a:p>
            <a:pPr lvl="1"/>
            <a:r>
              <a:rPr lang="en-AU"/>
              <a:t>Image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1EA350-B08A-4060-9D9D-D992EA44386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929" y="4343401"/>
            <a:ext cx="3844166" cy="392112"/>
          </a:xfrm>
        </p:spPr>
        <p:txBody>
          <a:bodyPr anchor="t"/>
          <a:lstStyle>
            <a:lvl1pPr algn="l">
              <a:defRPr>
                <a:solidFill>
                  <a:srgbClr val="0C2340"/>
                </a:solidFill>
              </a:defRPr>
            </a:lvl1pPr>
          </a:lstStyle>
          <a:p>
            <a:pPr lvl="0"/>
            <a:r>
              <a:rPr lang="en-US"/>
              <a:t>Short caption or credit.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25715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CDC086D6-321D-4827-B8B6-C8F2094AE37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92931" y="407194"/>
            <a:ext cx="4717459" cy="3936206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1"/>
            <a:r>
              <a:rPr lang="en-AU"/>
              <a:t>Image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60AD53F-A2DB-44D8-AD84-397CB3964E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4981" y="4343401"/>
            <a:ext cx="2986090" cy="392112"/>
          </a:xfrm>
        </p:spPr>
        <p:txBody>
          <a:bodyPr anchor="t"/>
          <a:lstStyle>
            <a:lvl1pPr algn="l">
              <a:defRPr>
                <a:solidFill>
                  <a:srgbClr val="0C2340"/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Short caption or credit.</a:t>
            </a:r>
            <a:endParaRPr lang="en-AU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D02BD308-5C89-47C4-85E6-5C021152DF0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64981" y="407194"/>
            <a:ext cx="2986089" cy="1785937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1"/>
            <a:r>
              <a:rPr lang="en-AU"/>
              <a:t>Image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E6BC764-B7FA-41ED-B1CD-CC8160C48BE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564981" y="2571750"/>
            <a:ext cx="2986089" cy="1785937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1"/>
            <a:r>
              <a:rPr lang="en-AU"/>
              <a:t>Image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8C6B38-B135-41C4-851C-A3A307A5E4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64981" y="2193131"/>
            <a:ext cx="2986882" cy="392114"/>
          </a:xfrm>
        </p:spPr>
        <p:txBody>
          <a:bodyPr anchor="t"/>
          <a:lstStyle>
            <a:lvl1pPr algn="l">
              <a:defRPr>
                <a:solidFill>
                  <a:srgbClr val="0C2340"/>
                </a:solidFill>
              </a:defRPr>
            </a:lvl1pPr>
          </a:lstStyle>
          <a:p>
            <a:pPr lvl="0"/>
            <a:r>
              <a:rPr lang="en-US"/>
              <a:t>Short caption or credit.</a:t>
            </a:r>
            <a:endParaRPr lang="en-AU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3F6B5CB-7F75-4F1B-9D98-73ACFEF4EE4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2138" y="4343401"/>
            <a:ext cx="4718050" cy="392112"/>
          </a:xfrm>
        </p:spPr>
        <p:txBody>
          <a:bodyPr anchor="t"/>
          <a:lstStyle>
            <a:lvl1pPr algn="l">
              <a:defRPr>
                <a:solidFill>
                  <a:srgbClr val="0C2340"/>
                </a:solidFill>
              </a:defRPr>
            </a:lvl1pPr>
          </a:lstStyle>
          <a:p>
            <a:pPr lvl="0"/>
            <a:r>
              <a:rPr lang="en-US"/>
              <a:t>Short caption or credit.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50807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-7420" y="0"/>
            <a:ext cx="9151419" cy="5143500"/>
          </a:xfrm>
          <a:prstGeom prst="rect">
            <a:avLst/>
          </a:prstGeom>
          <a:solidFill>
            <a:srgbClr val="0C23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21854" y="1762216"/>
            <a:ext cx="4822306" cy="90690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lnSpc>
                <a:spcPct val="100000"/>
              </a:lnSpc>
              <a:defRPr sz="44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you!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19" y="0"/>
            <a:ext cx="3876261" cy="54853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975" y="3496688"/>
            <a:ext cx="1013800" cy="5747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999" y="3198256"/>
            <a:ext cx="2213494" cy="123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0054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666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9306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7359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3907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6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0767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1839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3076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6490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/>
              <a:t>Click icon -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7720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35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99" y="-1011436"/>
            <a:ext cx="8715113" cy="6163106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2463800" y="1505420"/>
            <a:ext cx="3735073" cy="17172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sz="300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A quote or small paragraph to break up the presentation.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932" y="4363035"/>
            <a:ext cx="1403068" cy="78046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112" y="4363035"/>
            <a:ext cx="1415713" cy="78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922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73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Subhead: No Content - Breadcrumb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3FF76A-4C04-7C40-B276-46DB909165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85800" y="811497"/>
            <a:ext cx="7743825" cy="5184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Your headline goes here when you’re ready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13DE634-AA0B-1136-0CA1-46F354E2CCF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85800" y="371994"/>
            <a:ext cx="2616032" cy="104836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675" b="0" i="0" cap="none" spc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2026 Technology Vision Pack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C3BB7B3D-7DFD-91A8-95D2-A8E98EE78C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1406126"/>
            <a:ext cx="5669280" cy="438150"/>
          </a:xfrm>
        </p:spPr>
        <p:txBody>
          <a:bodyPr>
            <a:noAutofit/>
          </a:bodyPr>
          <a:lstStyle>
            <a:lvl1pPr marL="0" marR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2 lines running intro text. Morbi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risus</a:t>
            </a:r>
            <a:r>
              <a:rPr lang="en-US"/>
              <a:t>, porta ac </a:t>
            </a:r>
            <a:r>
              <a:rPr lang="en-US" err="1"/>
              <a:t>consectetur</a:t>
            </a:r>
            <a:r>
              <a:rPr lang="en-US"/>
              <a:t> ac, vestibulum at eros. Donec sed </a:t>
            </a:r>
            <a:r>
              <a:rPr lang="en-US" err="1"/>
              <a:t>odio</a:t>
            </a:r>
            <a:r>
              <a:rPr lang="en-US"/>
              <a:t> dui.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cursus magna, vel </a:t>
            </a:r>
            <a:r>
              <a:rPr lang="en-US" err="1"/>
              <a:t>scelerisque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et. Sed </a:t>
            </a:r>
            <a:r>
              <a:rPr lang="en-US" err="1"/>
              <a:t>posuere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 at </a:t>
            </a:r>
            <a:r>
              <a:rPr lang="en-US" err="1"/>
              <a:t>lobortis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9088196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Subhead: No Content - Breadcrumb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3FF76A-4C04-7C40-B276-46DB909165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85800" y="586766"/>
            <a:ext cx="7743825" cy="5184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Your headline goes here when you’re ready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213294-D8F2-3E1B-0091-5F227040B575}"/>
              </a:ext>
            </a:extLst>
          </p:cNvPr>
          <p:cNvGrpSpPr/>
          <p:nvPr userDrawn="1"/>
        </p:nvGrpSpPr>
        <p:grpSpPr>
          <a:xfrm>
            <a:off x="7199107" y="197673"/>
            <a:ext cx="1953039" cy="424735"/>
            <a:chOff x="10043126" y="-662002"/>
            <a:chExt cx="2148874" cy="46732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371E032-FE03-B766-C9EE-CF56F531F6C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5471"/>
            <a:stretch/>
          </p:blipFill>
          <p:spPr>
            <a:xfrm>
              <a:off x="10043126" y="-627857"/>
              <a:ext cx="2148874" cy="39903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6C31752-5859-4E38-A8A8-E6DD356F78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147968" y="-662002"/>
              <a:ext cx="1194272" cy="4673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4446199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Subhead: No Content - Breadcrumb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D5D841-E082-50E1-7FD4-36D8E24B739B}"/>
              </a:ext>
            </a:extLst>
          </p:cNvPr>
          <p:cNvSpPr txBox="1"/>
          <p:nvPr userDrawn="1"/>
        </p:nvSpPr>
        <p:spPr>
          <a:xfrm>
            <a:off x="2136913" y="4770782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spcBef>
                <a:spcPts val="450"/>
              </a:spcBef>
              <a:buSzPct val="100000"/>
            </a:pPr>
            <a:endParaRPr lang="en-US" sz="90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213294-D8F2-3E1B-0091-5F227040B575}"/>
              </a:ext>
            </a:extLst>
          </p:cNvPr>
          <p:cNvGrpSpPr/>
          <p:nvPr userDrawn="1"/>
        </p:nvGrpSpPr>
        <p:grpSpPr>
          <a:xfrm>
            <a:off x="7199107" y="197673"/>
            <a:ext cx="1953039" cy="424735"/>
            <a:chOff x="10043126" y="-662002"/>
            <a:chExt cx="2148874" cy="46732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371E032-FE03-B766-C9EE-CF56F531F6C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5471"/>
            <a:stretch/>
          </p:blipFill>
          <p:spPr>
            <a:xfrm>
              <a:off x="10043126" y="-627857"/>
              <a:ext cx="2148874" cy="39903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6C31752-5859-4E38-A8A8-E6DD356F78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147968" y="-662002"/>
              <a:ext cx="1194272" cy="4673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579108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8753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7418" y="0"/>
            <a:ext cx="9151419" cy="5143500"/>
          </a:xfrm>
          <a:prstGeom prst="rect">
            <a:avLst/>
          </a:prstGeom>
          <a:solidFill>
            <a:srgbClr val="0C23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028" y="736718"/>
            <a:ext cx="4822307" cy="17172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lnSpc>
                <a:spcPct val="100000"/>
              </a:lnSpc>
              <a:defRPr sz="2925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Main heading</a:t>
            </a:r>
            <a:br>
              <a:rPr lang="en-US"/>
            </a:br>
            <a:r>
              <a:rPr lang="en-US"/>
              <a:t>Main heading</a:t>
            </a:r>
            <a:br>
              <a:rPr lang="en-US"/>
            </a:br>
            <a:r>
              <a:rPr lang="en-US"/>
              <a:t>Main 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028" y="2642156"/>
            <a:ext cx="4822307" cy="64769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300" b="0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66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33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00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67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34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01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68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35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/>
              <a:t>Author name | Date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18" y="2"/>
            <a:ext cx="3876261" cy="54853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975" y="3496688"/>
            <a:ext cx="1013800" cy="5747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999" y="3198257"/>
            <a:ext cx="2213495" cy="123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2901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Harness - Divider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23E90D-824C-3B24-E38C-C96DBF53E5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2" name="Parallelogram 1">
            <a:extLst>
              <a:ext uri="{FF2B5EF4-FFF2-40B4-BE49-F238E27FC236}">
                <a16:creationId xmlns:a16="http://schemas.microsoft.com/office/drawing/2014/main" id="{C050D94E-DC32-7399-DA9B-0BAEB0246DF5}"/>
              </a:ext>
            </a:extLst>
          </p:cNvPr>
          <p:cNvSpPr/>
          <p:nvPr userDrawn="1"/>
        </p:nvSpPr>
        <p:spPr bwMode="gray">
          <a:xfrm>
            <a:off x="547951" y="1322681"/>
            <a:ext cx="6764482" cy="1638728"/>
          </a:xfrm>
          <a:prstGeom prst="parallelogram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/>
          <a:lstStyle/>
          <a:p>
            <a:pPr algn="ctr"/>
            <a:endParaRPr lang="en-US" sz="100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C5E1D100-505D-4045-952C-E5E120BB9F3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92225" y="3165073"/>
            <a:ext cx="2343150" cy="21216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ct val="120000"/>
              </a:lnSpc>
              <a:spcAft>
                <a:spcPts val="0"/>
              </a:spcAft>
              <a:buFontTx/>
              <a:buNone/>
              <a:defRPr lang="en-US" sz="1125" b="0" i="0" kern="12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Open Sans Light" panose="020B0306030504020204" pitchFamily="34" charset="0"/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marL="0" lvl="0" algn="l" defTabSz="685800" rtl="0" eaLnBrk="1" latinLnBrk="0" hangingPunct="1">
              <a:lnSpc>
                <a:spcPct val="133000"/>
              </a:lnSpc>
            </a:pPr>
            <a:r>
              <a:rPr lang="en-US"/>
              <a:t>Subtitle goes here when needed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96AAF8CC-BF6B-B24D-9A03-639603D22B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226" y="1727091"/>
            <a:ext cx="4261106" cy="82747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450"/>
              </a:spcAft>
              <a:buFontTx/>
              <a:buNone/>
              <a:defRPr sz="30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 Light" panose="020B0306030504020204" pitchFamily="34" charset="0"/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Divider slide title goes here when needed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2EF975-B34D-8F0E-1643-CE1CAAEBAB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1219" y="-1"/>
            <a:ext cx="4632781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787443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of Contents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0448AA6F-6D14-05D7-D898-C7ED722BBF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077566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EAE25-FBA0-CE40-7672-9072708103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FCE9EB-7BCD-F397-8400-D6C19D70AB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1C75F4-D478-5FE0-8191-3E6F3E245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3DABD-CF95-41C3-A186-9C5C55FB5007}" type="datetimeFigureOut">
              <a:rPr lang="en-GB" smtClean="0"/>
              <a:t>10/08/2025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73A2AF-1727-433A-5413-8A8351E18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F10AE5-9AEC-2C4F-23AC-424E4D853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758D4-D6AE-43EA-B464-317793854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80060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F5E69-3C2B-5B33-7556-CA3C68672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FA85F1-9A68-6074-3D4E-AD73BE62EB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4FE66-0C5C-0E41-FB4E-595157EB9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3DABD-CF95-41C3-A186-9C5C55FB5007}" type="datetimeFigureOut">
              <a:rPr lang="en-GB" smtClean="0"/>
              <a:t>10/08/2025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ECEEA-6FB2-659E-AF5C-BEEECB0D8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9EC59-3419-356C-63D4-E121F09B0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758D4-D6AE-43EA-B464-317793854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5570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/Lis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10C2E97-F356-4C4D-A2FD-F18ED70559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2530" y="1343025"/>
            <a:ext cx="4743931" cy="3393279"/>
          </a:xfrm>
        </p:spPr>
        <p:txBody>
          <a:bodyPr anchor="t"/>
          <a:lstStyle>
            <a:lvl1pPr>
              <a:defRPr>
                <a:solidFill>
                  <a:srgbClr val="0C2340"/>
                </a:solidFill>
              </a:defRPr>
            </a:lvl1pPr>
            <a:lvl2pPr marL="917600" indent="-342900">
              <a:buFont typeface="Arial" charset="0"/>
              <a:buChar char="•"/>
              <a:defRPr sz="1400">
                <a:solidFill>
                  <a:srgbClr val="0C2340"/>
                </a:solidFill>
              </a:defRPr>
            </a:lvl2pPr>
            <a:lvl3pPr>
              <a:defRPr sz="1400">
                <a:solidFill>
                  <a:srgbClr val="0C2340"/>
                </a:solidFill>
              </a:defRPr>
            </a:lvl3pPr>
            <a:lvl4pPr>
              <a:defRPr sz="1400">
                <a:solidFill>
                  <a:srgbClr val="0C2340"/>
                </a:solidFill>
              </a:defRPr>
            </a:lvl4pPr>
            <a:lvl5pPr>
              <a:defRPr sz="1400">
                <a:solidFill>
                  <a:srgbClr val="0C2340"/>
                </a:solidFill>
              </a:defRPr>
            </a:lvl5pPr>
          </a:lstStyle>
          <a:p>
            <a:pPr lvl="0"/>
            <a:r>
              <a:rPr lang="en-US"/>
              <a:t>Test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9DBD423-9015-674F-9C31-1E8EA0EC5C10}"/>
              </a:ext>
            </a:extLst>
          </p:cNvPr>
          <p:cNvCxnSpPr>
            <a:cxnSpLocks/>
          </p:cNvCxnSpPr>
          <p:nvPr userDrawn="1"/>
        </p:nvCxnSpPr>
        <p:spPr>
          <a:xfrm>
            <a:off x="733323" y="1214991"/>
            <a:ext cx="6473383" cy="0"/>
          </a:xfrm>
          <a:prstGeom prst="line">
            <a:avLst/>
          </a:prstGeom>
          <a:ln w="15875">
            <a:solidFill>
              <a:srgbClr val="D6001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Placeholder 10">
            <a:extLst>
              <a:ext uri="{FF2B5EF4-FFF2-40B4-BE49-F238E27FC236}">
                <a16:creationId xmlns:a16="http://schemas.microsoft.com/office/drawing/2014/main" id="{52DC61E2-9D77-428F-B453-5837EE75CCBE}"/>
              </a:ext>
            </a:extLst>
          </p:cNvPr>
          <p:cNvSpPr txBox="1">
            <a:spLocks/>
          </p:cNvSpPr>
          <p:nvPr userDrawn="1"/>
        </p:nvSpPr>
        <p:spPr>
          <a:xfrm>
            <a:off x="733321" y="680290"/>
            <a:ext cx="5064919" cy="451576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>
            <a:lvl1pPr algn="l" defTabSz="574700" rtl="0" eaLnBrk="1" latinLnBrk="0" hangingPunct="1">
              <a:spcBef>
                <a:spcPct val="0"/>
              </a:spcBef>
              <a:buNone/>
              <a:defRPr sz="2000" b="1" i="0" kern="1200" baseline="0">
                <a:solidFill>
                  <a:srgbClr val="201547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>
                <a:solidFill>
                  <a:srgbClr val="0C2340"/>
                </a:solidFill>
              </a:rPr>
              <a:t>Contents, lists and overviews</a:t>
            </a:r>
            <a:endParaRPr lang="en-AU">
              <a:solidFill>
                <a:srgbClr val="0C23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3463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E656C-B998-0E46-E300-2FC5CF8EC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2E53AC-5797-54F4-5B05-C634455B1C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CC219-F7E4-208E-BC17-CA52BEB56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3DABD-CF95-41C3-A186-9C5C55FB5007}" type="datetimeFigureOut">
              <a:rPr lang="en-GB" smtClean="0"/>
              <a:t>10/08/2025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28D6D-A473-D016-FA04-3AB8AC816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4DEF0-B910-FAE1-CD96-6A253E0EA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758D4-D6AE-43EA-B464-317793854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51362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D368A-7C2F-5923-97B2-D8DB3EBED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73859B-1781-71B9-5DED-F3009F2244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0461C9-5578-E717-F843-98EBEA3051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3DF8FA-1582-574A-8442-1DA1B43B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3DABD-CF95-41C3-A186-9C5C55FB5007}" type="datetimeFigureOut">
              <a:rPr lang="en-GB" smtClean="0"/>
              <a:t>10/08/2025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6509D7-833A-EF7D-F21A-2AF44C0BE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7402D3-2ABF-FBFD-F2A0-11BB4DAF8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758D4-D6AE-43EA-B464-317793854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52444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1B0CC-05B0-5D05-8098-18422A081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CE0DD6-1640-511C-B709-0B823FEE64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EC91E5-2AD2-CAC6-48D7-A65A37854D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3B5F42-2F84-BB96-1575-B38FB17C4F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E0B119-5B8F-D5F6-4F93-EFDB694EE0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E7B088-C3D1-FFCC-EA1F-C538BE77E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3DABD-CF95-41C3-A186-9C5C55FB5007}" type="datetimeFigureOut">
              <a:rPr lang="en-GB" smtClean="0"/>
              <a:t>10/08/2025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E2B150-9E0D-0B74-21F1-6489AE075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EAF868-8407-42F9-649B-94C76AE9B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758D4-D6AE-43EA-B464-317793854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23616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82CA9-ACC2-DD82-3A99-3C573F171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4E7B8D-9892-5F8C-6340-AB9333B8F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3DABD-CF95-41C3-A186-9C5C55FB5007}" type="datetimeFigureOut">
              <a:rPr lang="en-GB" smtClean="0"/>
              <a:t>10/08/2025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F5F052-044A-7070-CF3D-AC584245C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457B52-690F-8B9E-FB2C-7AFE5C2E3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758D4-D6AE-43EA-B464-317793854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55039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4C3D51-665B-AFFA-3162-AC59AA9BD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3DABD-CF95-41C3-A186-9C5C55FB5007}" type="datetimeFigureOut">
              <a:rPr lang="en-GB" smtClean="0"/>
              <a:t>10/08/2025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E91E37-8932-4BAC-3A3F-3809E6B5A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D3E28D-138D-98C4-D5F5-AAB6434C3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758D4-D6AE-43EA-B464-317793854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06157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72272-8EA5-A743-3EEE-DA75FBFF4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F36CD5-1DDF-1A6B-10C9-86F9D6E09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1B5871-815F-E065-569B-19D2DD83F4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AD7585-EEE0-9DCE-123A-42F1F3019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3DABD-CF95-41C3-A186-9C5C55FB5007}" type="datetimeFigureOut">
              <a:rPr lang="en-GB" smtClean="0"/>
              <a:t>10/08/2025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A5AC55-2DC4-60A0-9A5A-E229B52E9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A8F41-F2B2-1413-A9CD-FACF154D5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758D4-D6AE-43EA-B464-317793854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53113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F18D8-B76C-0444-AFA1-3F42CF2DB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13613B-3EBE-19A3-D1ED-87F1058BC1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05571B-1C1F-9261-411A-F36DD4D32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360032-4DB6-5EDC-02B0-3BB1BD2F0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3DABD-CF95-41C3-A186-9C5C55FB5007}" type="datetimeFigureOut">
              <a:rPr lang="en-GB" smtClean="0"/>
              <a:t>10/08/2025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AAC17F-B960-A3FD-6CDC-8A7687AA4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D8E6A2-3C97-434B-A8E5-053FD42DD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758D4-D6AE-43EA-B464-317793854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05723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96DB2-05F0-DABC-54D4-7C597B82B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826D3E-479C-F128-97AD-BCE6C98148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8C35E0-A374-4F8A-0267-669FC8B96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3DABD-CF95-41C3-A186-9C5C55FB5007}" type="datetimeFigureOut">
              <a:rPr lang="en-GB" smtClean="0"/>
              <a:t>10/08/2025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F2E7D-57DB-AAB1-B221-BDB25A077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3A92B-4574-C06D-97EA-786379337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758D4-D6AE-43EA-B464-317793854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82003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67D9CE-3286-62A6-CBDC-0C22BF859A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598745-CD89-2AA6-8DC2-4161C27E99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0A8980-BBDD-3F70-952B-03C7106C9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3DABD-CF95-41C3-A186-9C5C55FB5007}" type="datetimeFigureOut">
              <a:rPr lang="en-GB" smtClean="0"/>
              <a:t>10/08/2025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009FF8-EF8C-20F9-1D78-D32A04C3D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D769E8-1268-8700-5B95-F7704984B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758D4-D6AE-43EA-B464-317793854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0844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 text only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295EB-3C74-49EE-BC37-69B2DA7ECD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278" y="648258"/>
            <a:ext cx="7434120" cy="648258"/>
          </a:xfrm>
        </p:spPr>
        <p:txBody>
          <a:bodyPr/>
          <a:lstStyle>
            <a:lvl1pPr>
              <a:defRPr>
                <a:solidFill>
                  <a:srgbClr val="0C2340"/>
                </a:solidFill>
              </a:defRPr>
            </a:lvl1pPr>
          </a:lstStyle>
          <a:p>
            <a:r>
              <a:rPr lang="en-US"/>
              <a:t>Key point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FBF65B-263B-49A4-93C6-3896B65B62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8278" y="1473136"/>
            <a:ext cx="7084973" cy="3230239"/>
          </a:xfrm>
        </p:spPr>
        <p:txBody>
          <a:bodyPr/>
          <a:lstStyle>
            <a:lvl1pPr>
              <a:spcAft>
                <a:spcPts val="600"/>
              </a:spcAft>
              <a:defRPr>
                <a:solidFill>
                  <a:srgbClr val="D6001C"/>
                </a:solidFill>
              </a:defRPr>
            </a:lvl1pPr>
            <a:lvl2pPr>
              <a:defRPr/>
            </a:lvl2pPr>
          </a:lstStyle>
          <a:p>
            <a:pPr lvl="0"/>
            <a:r>
              <a:rPr lang="en-US"/>
              <a:t>Summary of key point in bright, eye-catching text</a:t>
            </a:r>
          </a:p>
          <a:p>
            <a:pPr lvl="1"/>
            <a:r>
              <a:rPr lang="en-US"/>
              <a:t>Second paragraph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94290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ex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52172-D30D-4CAE-82C5-B1DB0ECF82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648258"/>
            <a:ext cx="7886700" cy="64825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Key point, image and text</a:t>
            </a:r>
            <a:endParaRPr lang="en-AU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2D2E374-5E9E-4E75-ABC3-D8D8EFA13B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22180" y="1475110"/>
            <a:ext cx="2493169" cy="326834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200">
                <a:solidFill>
                  <a:srgbClr val="201547"/>
                </a:solidFill>
              </a:defRPr>
            </a:lvl1pPr>
            <a:lvl2pPr>
              <a:defRPr/>
            </a:lvl2pPr>
          </a:lstStyle>
          <a:p>
            <a:pPr lvl="0"/>
            <a:r>
              <a:rPr lang="en-US"/>
              <a:t>Accompanying text for the image. Use a text-only slide if explanation requires more than this amount of words. Use the image-only slide if image needs to be larger and on its own.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6894057-C819-48AC-843E-5EBECADA03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8650" y="1475110"/>
            <a:ext cx="5264943" cy="3268340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/>
            </a:lvl1pPr>
            <a:lvl2pPr>
              <a:defRPr>
                <a:solidFill>
                  <a:schemeClr val="tx2"/>
                </a:solidFill>
              </a:defRPr>
            </a:lvl2pPr>
          </a:lstStyle>
          <a:p>
            <a:pPr lvl="1"/>
            <a:r>
              <a:rPr lang="en-AU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2964341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E6DEF-9D08-4958-92A4-0D8EFACAAE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C2340"/>
                </a:solidFill>
              </a:defRPr>
            </a:lvl1pPr>
          </a:lstStyle>
          <a:p>
            <a:r>
              <a:rPr lang="en-US"/>
              <a:t>Two column content-heavy slide</a:t>
            </a:r>
            <a:endParaRPr lang="en-AU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FA489D20-7286-4B7B-9FBE-847D1BFA75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1257301"/>
            <a:ext cx="7905750" cy="3493292"/>
          </a:xfrm>
        </p:spPr>
        <p:txBody>
          <a:bodyPr wrap="square" bIns="144000" numCol="2" spcCol="180000">
            <a:normAutofit/>
          </a:bodyPr>
          <a:lstStyle>
            <a:lvl1pPr marL="0" marR="0" indent="0" algn="l" defTabSz="5747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spc="0" baseline="0">
                <a:solidFill>
                  <a:srgbClr val="0C234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5747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Text for two-column content-heavy slides text for two-column content-heavy slides text for two-column content-heavy slides text for two-column content-heavy slides text for two-column content-heavy slides text for two-column content-heavy slides.</a:t>
            </a:r>
          </a:p>
          <a:p>
            <a:pPr marL="0" marR="0" lvl="0" indent="0" algn="l" defTabSz="5747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/>
          </a:p>
          <a:p>
            <a:pPr marL="0" marR="0" lvl="0" indent="0" algn="l" defTabSz="5747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Text for two-column content-heavy slides text for two-column content-heavy slides text for two-column content-heavy slides text for two-column text for two-column content-heavy slides text for two-column content-heavy slides text for two-column content-heavy slides text for two-column content-heavy slides text for two-column content-heavy slides text for two-column for two-column content-heavy slides text for two-column content-heavy slides text for two-column content-heavy slides text for two-column content-heavy slides text for two-column content-heavy slides text for two-column content-heavy slides</a:t>
            </a:r>
          </a:p>
          <a:p>
            <a:pPr marL="0" marR="0" lvl="0" indent="0" algn="l" defTabSz="5747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/>
          </a:p>
          <a:p>
            <a:pPr marL="0" marR="0" lvl="0" indent="0" algn="l" defTabSz="5747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/>
          </a:p>
          <a:p>
            <a:pPr marL="0" marR="0" lvl="0" indent="0" algn="l" defTabSz="5747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/>
          </a:p>
          <a:p>
            <a:pPr marL="0" marR="0" lvl="0" indent="0" algn="l" defTabSz="5747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/>
          </a:p>
          <a:p>
            <a:pPr marL="0" marR="0" lvl="0" indent="0" algn="l" defTabSz="5747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/>
          </a:p>
          <a:p>
            <a:pPr marL="0" marR="0" lvl="0" indent="0" algn="l" defTabSz="5747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200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CDC086D6-321D-4827-B8B6-C8F2094AE37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92931" y="407194"/>
            <a:ext cx="7958140" cy="3936206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/>
            </a:lvl1pPr>
            <a:lvl2pPr>
              <a:defRPr>
                <a:solidFill>
                  <a:srgbClr val="0C2340"/>
                </a:solidFill>
              </a:defRPr>
            </a:lvl2pPr>
          </a:lstStyle>
          <a:p>
            <a:pPr lvl="1"/>
            <a:r>
              <a:rPr lang="en-AU"/>
              <a:t>Image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60AD53F-A2DB-44D8-AD84-397CB3964E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2932" y="4343401"/>
            <a:ext cx="7958140" cy="392112"/>
          </a:xfrm>
        </p:spPr>
        <p:txBody>
          <a:bodyPr anchor="t"/>
          <a:lstStyle>
            <a:lvl1pPr algn="l">
              <a:defRPr>
                <a:solidFill>
                  <a:srgbClr val="0C2340"/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Short caption or credit.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50104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CDC086D6-321D-4827-B8B6-C8F2094AE37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92931" y="407194"/>
            <a:ext cx="3844164" cy="3936206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/>
            </a:lvl1pPr>
            <a:lvl2pPr>
              <a:defRPr>
                <a:solidFill>
                  <a:srgbClr val="0C2340"/>
                </a:solidFill>
              </a:defRPr>
            </a:lvl2pPr>
          </a:lstStyle>
          <a:p>
            <a:pPr lvl="1"/>
            <a:r>
              <a:rPr lang="en-AU"/>
              <a:t>Image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60AD53F-A2DB-44D8-AD84-397CB3964E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0581" y="4343401"/>
            <a:ext cx="3900490" cy="392112"/>
          </a:xfrm>
        </p:spPr>
        <p:txBody>
          <a:bodyPr anchor="t"/>
          <a:lstStyle>
            <a:lvl1pPr algn="l">
              <a:defRPr>
                <a:solidFill>
                  <a:srgbClr val="0C2340"/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Short caption or credit.</a:t>
            </a:r>
            <a:endParaRPr lang="en-AU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E6BC764-B7FA-41ED-B1CD-CC8160C48BE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50581" y="407194"/>
            <a:ext cx="3900489" cy="3936206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/>
            </a:lvl1pPr>
            <a:lvl2pPr>
              <a:defRPr>
                <a:solidFill>
                  <a:srgbClr val="0C2340"/>
                </a:solidFill>
              </a:defRPr>
            </a:lvl2pPr>
          </a:lstStyle>
          <a:p>
            <a:pPr lvl="1"/>
            <a:r>
              <a:rPr lang="en-AU"/>
              <a:t>Image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1EA350-B08A-4060-9D9D-D992EA44386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929" y="4343401"/>
            <a:ext cx="3844166" cy="392112"/>
          </a:xfrm>
        </p:spPr>
        <p:txBody>
          <a:bodyPr anchor="t"/>
          <a:lstStyle>
            <a:lvl1pPr algn="l">
              <a:defRPr>
                <a:solidFill>
                  <a:srgbClr val="0C2340"/>
                </a:solidFill>
              </a:defRPr>
            </a:lvl1pPr>
          </a:lstStyle>
          <a:p>
            <a:pPr lvl="0"/>
            <a:r>
              <a:rPr lang="en-US"/>
              <a:t>Short caption or credit.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33207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image" Target="../media/image9.emf"/><Relationship Id="rId5" Type="http://schemas.openxmlformats.org/officeDocument/2006/relationships/slideLayout" Target="../slideLayouts/slideLayout35.xml"/><Relationship Id="rId10" Type="http://schemas.openxmlformats.org/officeDocument/2006/relationships/oleObject" Target="../embeddings/oleObject1.bin"/><Relationship Id="rId4" Type="http://schemas.openxmlformats.org/officeDocument/2006/relationships/slideLayout" Target="../slideLayouts/slideLayout34.xml"/><Relationship Id="rId9" Type="http://schemas.openxmlformats.org/officeDocument/2006/relationships/tags" Target="../tags/tag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14">
            <a:extLst>
              <a:ext uri="{FF2B5EF4-FFF2-40B4-BE49-F238E27FC236}">
                <a16:creationId xmlns:a16="http://schemas.microsoft.com/office/drawing/2014/main" id="{BF20CB82-7350-4C43-952D-430AFC5F567D}"/>
              </a:ext>
            </a:extLst>
          </p:cNvPr>
          <p:cNvSpPr txBox="1">
            <a:spLocks/>
          </p:cNvSpPr>
          <p:nvPr userDrawn="1"/>
        </p:nvSpPr>
        <p:spPr>
          <a:xfrm>
            <a:off x="6705600" y="4919666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338622" rtl="0" eaLnBrk="1" latinLnBrk="0" hangingPunct="1"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8622" algn="l" defTabSz="338622" rtl="0" eaLnBrk="1" latinLnBrk="0" hangingPunct="1"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7243" algn="l" defTabSz="338622" rtl="0" eaLnBrk="1" latinLnBrk="0" hangingPunct="1"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15865" algn="l" defTabSz="338622" rtl="0" eaLnBrk="1" latinLnBrk="0" hangingPunct="1"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4488" algn="l" defTabSz="338622" rtl="0" eaLnBrk="1" latinLnBrk="0" hangingPunct="1"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93109" algn="l" defTabSz="338622" rtl="0" eaLnBrk="1" latinLnBrk="0" hangingPunct="1"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31731" algn="l" defTabSz="338622" rtl="0" eaLnBrk="1" latinLnBrk="0" hangingPunct="1"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70352" algn="l" defTabSz="338622" rtl="0" eaLnBrk="1" latinLnBrk="0" hangingPunct="1"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08974" algn="l" defTabSz="338622" rtl="0" eaLnBrk="1" latinLnBrk="0" hangingPunct="1"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1" name="Title Placeholder 10">
            <a:extLst>
              <a:ext uri="{FF2B5EF4-FFF2-40B4-BE49-F238E27FC236}">
                <a16:creationId xmlns:a16="http://schemas.microsoft.com/office/drawing/2014/main" id="{52DC61E2-9D77-428F-B453-5837EE75C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Main heading styles</a:t>
            </a:r>
            <a:endParaRPr lang="en-AU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E45D094-D11D-4436-8B0D-A8A73D67E8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06880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sldNum="0" hdr="0" ftr="0" dt="0"/>
  <p:txStyles>
    <p:titleStyle>
      <a:lvl1pPr algn="l" defTabSz="574700" rtl="0" eaLnBrk="1" latinLnBrk="0" hangingPunct="1">
        <a:spcBef>
          <a:spcPct val="0"/>
        </a:spcBef>
        <a:buNone/>
        <a:defRPr sz="2800" b="1" i="0" kern="1200">
          <a:solidFill>
            <a:srgbClr val="201547"/>
          </a:solidFill>
          <a:latin typeface="Arial" charset="0"/>
          <a:ea typeface="Arial" charset="0"/>
          <a:cs typeface="Arial" charset="0"/>
        </a:defRPr>
      </a:lvl1pPr>
    </p:titleStyle>
    <p:bodyStyle>
      <a:lvl1pPr marL="0" indent="0" algn="l" defTabSz="574700" rtl="0" eaLnBrk="1" latinLnBrk="0" hangingPunct="1">
        <a:lnSpc>
          <a:spcPct val="150000"/>
        </a:lnSpc>
        <a:spcBef>
          <a:spcPct val="20000"/>
        </a:spcBef>
        <a:buFont typeface="Arial"/>
        <a:buNone/>
        <a:defRPr sz="1800" b="0" i="0" kern="1200">
          <a:solidFill>
            <a:srgbClr val="D6001C"/>
          </a:solidFill>
          <a:latin typeface="Arial" charset="0"/>
          <a:ea typeface="Arial" charset="0"/>
          <a:cs typeface="Arial" charset="0"/>
        </a:defRPr>
      </a:lvl1pPr>
      <a:lvl2pPr marL="574700" indent="0" algn="l" defTabSz="574700" rtl="0" eaLnBrk="1" latinLnBrk="0" hangingPunct="1">
        <a:lnSpc>
          <a:spcPct val="150000"/>
        </a:lnSpc>
        <a:spcBef>
          <a:spcPct val="20000"/>
        </a:spcBef>
        <a:buFont typeface="Arial" panose="020B0604020202020204" pitchFamily="34" charset="0"/>
        <a:buNone/>
        <a:defRPr sz="1800" kern="1200">
          <a:solidFill>
            <a:srgbClr val="201547"/>
          </a:solidFill>
          <a:latin typeface="VIC SemiBold" panose="00000700000000000000" pitchFamily="2" charset="0"/>
          <a:ea typeface="+mn-ea"/>
          <a:cs typeface="+mn-cs"/>
        </a:defRPr>
      </a:lvl2pPr>
      <a:lvl3pPr marL="1149401" indent="0" algn="l" defTabSz="574700" rtl="0" eaLnBrk="1" latinLnBrk="0" hangingPunct="1">
        <a:lnSpc>
          <a:spcPct val="150000"/>
        </a:lnSpc>
        <a:spcBef>
          <a:spcPct val="20000"/>
        </a:spcBef>
        <a:buFont typeface="Arial" panose="020B0604020202020204" pitchFamily="34" charset="0"/>
        <a:buNone/>
        <a:defRPr sz="1800" kern="1200">
          <a:solidFill>
            <a:srgbClr val="201547"/>
          </a:solidFill>
          <a:latin typeface="+mn-lt"/>
          <a:ea typeface="+mn-ea"/>
          <a:cs typeface="+mn-cs"/>
        </a:defRPr>
      </a:lvl3pPr>
      <a:lvl4pPr marL="2067001" indent="-342900" algn="l" defTabSz="574700" rtl="0" eaLnBrk="1" latinLnBrk="0" hangingPunct="1">
        <a:lnSpc>
          <a:spcPct val="150000"/>
        </a:lnSpc>
        <a:spcBef>
          <a:spcPct val="20000"/>
        </a:spcBef>
        <a:buFont typeface="Arial" charset="0"/>
        <a:buChar char="•"/>
        <a:defRPr sz="1800" kern="1200">
          <a:solidFill>
            <a:srgbClr val="201547"/>
          </a:solidFill>
          <a:latin typeface="+mn-lt"/>
          <a:ea typeface="+mn-ea"/>
          <a:cs typeface="+mn-cs"/>
        </a:defRPr>
      </a:lvl4pPr>
      <a:lvl5pPr marL="2641702" indent="-342900" algn="l" defTabSz="574700" rtl="0" eaLnBrk="1" latinLnBrk="0" hangingPunct="1">
        <a:lnSpc>
          <a:spcPct val="150000"/>
        </a:lnSpc>
        <a:spcBef>
          <a:spcPct val="20000"/>
        </a:spcBef>
        <a:buClr>
          <a:srgbClr val="201547"/>
        </a:buClr>
        <a:buFont typeface="+mj-lt"/>
        <a:buAutoNum type="arabicPeriod"/>
        <a:defRPr sz="1800" kern="1200">
          <a:solidFill>
            <a:srgbClr val="201547"/>
          </a:solidFill>
          <a:latin typeface="+mn-lt"/>
          <a:ea typeface="+mn-ea"/>
          <a:cs typeface="+mn-cs"/>
        </a:defRPr>
      </a:lvl5pPr>
      <a:lvl6pPr marL="3160852" indent="-287350" algn="l" defTabSz="574700" rtl="0" eaLnBrk="1" latinLnBrk="0" hangingPunct="1">
        <a:spcBef>
          <a:spcPct val="20000"/>
        </a:spcBef>
        <a:buFont typeface="Arial"/>
        <a:buChar char="•"/>
        <a:defRPr sz="2514" kern="1200">
          <a:solidFill>
            <a:schemeClr val="tx1"/>
          </a:solidFill>
          <a:latin typeface="+mn-lt"/>
          <a:ea typeface="+mn-ea"/>
          <a:cs typeface="+mn-cs"/>
        </a:defRPr>
      </a:lvl6pPr>
      <a:lvl7pPr marL="3735553" indent="-287350" algn="l" defTabSz="574700" rtl="0" eaLnBrk="1" latinLnBrk="0" hangingPunct="1">
        <a:spcBef>
          <a:spcPct val="20000"/>
        </a:spcBef>
        <a:buFont typeface="Arial"/>
        <a:buChar char="•"/>
        <a:defRPr sz="2514" kern="1200">
          <a:solidFill>
            <a:schemeClr val="tx1"/>
          </a:solidFill>
          <a:latin typeface="+mn-lt"/>
          <a:ea typeface="+mn-ea"/>
          <a:cs typeface="+mn-cs"/>
        </a:defRPr>
      </a:lvl7pPr>
      <a:lvl8pPr marL="4310253" indent="-287350" algn="l" defTabSz="574700" rtl="0" eaLnBrk="1" latinLnBrk="0" hangingPunct="1">
        <a:spcBef>
          <a:spcPct val="20000"/>
        </a:spcBef>
        <a:buFont typeface="Arial"/>
        <a:buChar char="•"/>
        <a:defRPr sz="2514" kern="1200">
          <a:solidFill>
            <a:schemeClr val="tx1"/>
          </a:solidFill>
          <a:latin typeface="+mn-lt"/>
          <a:ea typeface="+mn-ea"/>
          <a:cs typeface="+mn-cs"/>
        </a:defRPr>
      </a:lvl8pPr>
      <a:lvl9pPr marL="4884953" indent="-287350" algn="l" defTabSz="574700" rtl="0" eaLnBrk="1" latinLnBrk="0" hangingPunct="1">
        <a:spcBef>
          <a:spcPct val="20000"/>
        </a:spcBef>
        <a:buFont typeface="Arial"/>
        <a:buChar char="•"/>
        <a:defRPr sz="251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4700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1pPr>
      <a:lvl2pPr marL="574700" algn="l" defTabSz="574700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2pPr>
      <a:lvl3pPr marL="1149401" algn="l" defTabSz="574700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3pPr>
      <a:lvl4pPr marL="1724101" algn="l" defTabSz="574700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4pPr>
      <a:lvl5pPr marL="2298802" algn="l" defTabSz="574700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5pPr>
      <a:lvl6pPr marL="2873502" algn="l" defTabSz="574700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6pPr>
      <a:lvl7pPr marL="3448202" algn="l" defTabSz="574700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7pPr>
      <a:lvl8pPr marL="4022903" algn="l" defTabSz="574700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8pPr>
      <a:lvl9pPr marL="4597603" algn="l" defTabSz="574700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14">
            <a:extLst>
              <a:ext uri="{FF2B5EF4-FFF2-40B4-BE49-F238E27FC236}">
                <a16:creationId xmlns:a16="http://schemas.microsoft.com/office/drawing/2014/main" id="{BF20CB82-7350-4C43-952D-430AFC5F567D}"/>
              </a:ext>
            </a:extLst>
          </p:cNvPr>
          <p:cNvSpPr txBox="1">
            <a:spLocks/>
          </p:cNvSpPr>
          <p:nvPr/>
        </p:nvSpPr>
        <p:spPr>
          <a:xfrm>
            <a:off x="6705600" y="4919666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338622" rtl="0" eaLnBrk="1" latinLnBrk="0" hangingPunct="1"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8622" algn="l" defTabSz="338622" rtl="0" eaLnBrk="1" latinLnBrk="0" hangingPunct="1"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7243" algn="l" defTabSz="338622" rtl="0" eaLnBrk="1" latinLnBrk="0" hangingPunct="1"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15865" algn="l" defTabSz="338622" rtl="0" eaLnBrk="1" latinLnBrk="0" hangingPunct="1"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4488" algn="l" defTabSz="338622" rtl="0" eaLnBrk="1" latinLnBrk="0" hangingPunct="1"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93109" algn="l" defTabSz="338622" rtl="0" eaLnBrk="1" latinLnBrk="0" hangingPunct="1"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31731" algn="l" defTabSz="338622" rtl="0" eaLnBrk="1" latinLnBrk="0" hangingPunct="1"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70352" algn="l" defTabSz="338622" rtl="0" eaLnBrk="1" latinLnBrk="0" hangingPunct="1"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08974" algn="l" defTabSz="338622" rtl="0" eaLnBrk="1" latinLnBrk="0" hangingPunct="1"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1" name="Title Placeholder 10">
            <a:extLst>
              <a:ext uri="{FF2B5EF4-FFF2-40B4-BE49-F238E27FC236}">
                <a16:creationId xmlns:a16="http://schemas.microsoft.com/office/drawing/2014/main" id="{52DC61E2-9D77-428F-B453-5837EE75C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321" y="680290"/>
            <a:ext cx="5064919" cy="451576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/>
              <a:t>Contents, lists and overviews</a:t>
            </a:r>
            <a:endParaRPr lang="en-AU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E45D094-D11D-4436-8B0D-A8A73D67E8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3321" y="1476935"/>
            <a:ext cx="5064919" cy="3262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Only two text styles, this one</a:t>
            </a:r>
          </a:p>
          <a:p>
            <a:pPr lvl="1"/>
            <a:r>
              <a:rPr lang="en-US"/>
              <a:t>And this one</a:t>
            </a:r>
            <a:endParaRPr lang="en-AU"/>
          </a:p>
          <a:p>
            <a:pPr lvl="2"/>
            <a:r>
              <a:rPr lang="en-AU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Too many levels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14107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hf sldNum="0" hdr="0" ftr="0" dt="0"/>
  <p:txStyles>
    <p:titleStyle>
      <a:lvl1pPr algn="l" defTabSz="574700" rtl="0" eaLnBrk="1" latinLnBrk="0" hangingPunct="1">
        <a:spcBef>
          <a:spcPct val="0"/>
        </a:spcBef>
        <a:buNone/>
        <a:defRPr sz="2000" b="1" i="0" kern="1200" baseline="0">
          <a:solidFill>
            <a:srgbClr val="0C2340"/>
          </a:solidFill>
          <a:latin typeface="Arial" charset="0"/>
          <a:ea typeface="Arial" charset="0"/>
          <a:cs typeface="Arial" charset="0"/>
        </a:defRPr>
      </a:lvl1pPr>
    </p:titleStyle>
    <p:bodyStyle>
      <a:lvl1pPr marL="342900" indent="-342900" algn="l" defTabSz="574700" rtl="0" eaLnBrk="1" latinLnBrk="0" hangingPunct="1">
        <a:lnSpc>
          <a:spcPct val="150000"/>
        </a:lnSpc>
        <a:spcBef>
          <a:spcPct val="20000"/>
        </a:spcBef>
        <a:buClr>
          <a:srgbClr val="201547"/>
        </a:buClr>
        <a:buFont typeface="+mj-lt"/>
        <a:buAutoNum type="arabicPeriod"/>
        <a:defRPr sz="1800" b="0" i="0" kern="1200">
          <a:solidFill>
            <a:srgbClr val="0C2340"/>
          </a:solidFill>
          <a:latin typeface="Arial" charset="0"/>
          <a:ea typeface="Arial" charset="0"/>
          <a:cs typeface="Arial" charset="0"/>
        </a:defRPr>
      </a:lvl1pPr>
      <a:lvl2pPr marL="917600" indent="-342900" algn="l" defTabSz="574700" rtl="0" eaLnBrk="1" latinLnBrk="0" hangingPunct="1">
        <a:lnSpc>
          <a:spcPct val="150000"/>
        </a:lnSpc>
        <a:spcBef>
          <a:spcPct val="20000"/>
        </a:spcBef>
        <a:buClr>
          <a:srgbClr val="201547"/>
        </a:buClr>
        <a:buFont typeface="Arial" charset="0"/>
        <a:buChar char="•"/>
        <a:defRPr sz="1800" b="0" i="0" kern="1200">
          <a:solidFill>
            <a:srgbClr val="0C2340"/>
          </a:solidFill>
          <a:latin typeface="Arial" charset="0"/>
          <a:ea typeface="Arial" charset="0"/>
          <a:cs typeface="Arial" charset="0"/>
        </a:defRPr>
      </a:lvl2pPr>
      <a:lvl3pPr marL="1149401" indent="0" algn="l" defTabSz="5747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800" b="0" i="0" kern="1200">
          <a:solidFill>
            <a:srgbClr val="0C2340"/>
          </a:solidFill>
          <a:latin typeface="Arial" charset="0"/>
          <a:ea typeface="Arial" charset="0"/>
          <a:cs typeface="Arial" charset="0"/>
        </a:defRPr>
      </a:lvl3pPr>
      <a:lvl4pPr marL="1724101" indent="0" algn="l" defTabSz="574700" rtl="0" eaLnBrk="1" latinLnBrk="0" hangingPunct="1">
        <a:lnSpc>
          <a:spcPct val="100000"/>
        </a:lnSpc>
        <a:spcBef>
          <a:spcPct val="20000"/>
        </a:spcBef>
        <a:buFont typeface="+mj-lt"/>
        <a:buNone/>
        <a:defRPr sz="1800" b="0" i="0" kern="1200">
          <a:solidFill>
            <a:srgbClr val="0C2340"/>
          </a:solidFill>
          <a:latin typeface="Arial" charset="0"/>
          <a:ea typeface="Arial" charset="0"/>
          <a:cs typeface="Arial" charset="0"/>
        </a:defRPr>
      </a:lvl4pPr>
      <a:lvl5pPr marL="2298802" indent="0" algn="l" defTabSz="574700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Font typeface="+mj-lt"/>
        <a:buNone/>
        <a:defRPr sz="1800" b="0" i="0" kern="1200">
          <a:solidFill>
            <a:srgbClr val="0C2340"/>
          </a:solidFill>
          <a:latin typeface="Arial" charset="0"/>
          <a:ea typeface="Arial" charset="0"/>
          <a:cs typeface="Arial" charset="0"/>
        </a:defRPr>
      </a:lvl5pPr>
      <a:lvl6pPr marL="2873502" indent="0" algn="l" defTabSz="574700" rtl="0" eaLnBrk="1" latinLnBrk="0" hangingPunct="1">
        <a:lnSpc>
          <a:spcPct val="100000"/>
        </a:lnSpc>
        <a:spcBef>
          <a:spcPct val="20000"/>
        </a:spcBef>
        <a:buFont typeface="+mj-lt"/>
        <a:buNone/>
        <a:defRPr sz="1800" b="0" i="0" kern="1200">
          <a:solidFill>
            <a:srgbClr val="0C2340"/>
          </a:solidFill>
          <a:latin typeface="Arial" charset="0"/>
          <a:ea typeface="Arial" charset="0"/>
          <a:cs typeface="Arial" charset="0"/>
        </a:defRPr>
      </a:lvl6pPr>
      <a:lvl7pPr marL="3448203" indent="0" algn="l" defTabSz="574700" rtl="0" eaLnBrk="1" latinLnBrk="0" hangingPunct="1">
        <a:lnSpc>
          <a:spcPct val="100000"/>
        </a:lnSpc>
        <a:spcBef>
          <a:spcPct val="20000"/>
        </a:spcBef>
        <a:buFont typeface="+mj-lt"/>
        <a:buNone/>
        <a:defRPr sz="1800" b="0" i="0" kern="1200">
          <a:solidFill>
            <a:srgbClr val="0C2340"/>
          </a:solidFill>
          <a:latin typeface="Arial" charset="0"/>
          <a:ea typeface="Arial" charset="0"/>
          <a:cs typeface="Arial" charset="0"/>
        </a:defRPr>
      </a:lvl7pPr>
      <a:lvl8pPr marL="4310253" indent="-287350" algn="l" defTabSz="574700" rtl="0" eaLnBrk="1" latinLnBrk="0" hangingPunct="1">
        <a:spcBef>
          <a:spcPct val="20000"/>
        </a:spcBef>
        <a:buFont typeface="Arial"/>
        <a:buChar char="•"/>
        <a:defRPr sz="2514" kern="1200">
          <a:solidFill>
            <a:schemeClr val="tx1"/>
          </a:solidFill>
          <a:latin typeface="+mn-lt"/>
          <a:ea typeface="+mn-ea"/>
          <a:cs typeface="+mn-cs"/>
        </a:defRPr>
      </a:lvl8pPr>
      <a:lvl9pPr marL="4884953" indent="-287350" algn="l" defTabSz="574700" rtl="0" eaLnBrk="1" latinLnBrk="0" hangingPunct="1">
        <a:spcBef>
          <a:spcPct val="20000"/>
        </a:spcBef>
        <a:buFont typeface="Arial"/>
        <a:buChar char="•"/>
        <a:defRPr sz="251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4700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1pPr>
      <a:lvl2pPr marL="574700" algn="l" defTabSz="574700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2pPr>
      <a:lvl3pPr marL="1149401" algn="l" defTabSz="574700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3pPr>
      <a:lvl4pPr marL="1724101" algn="l" defTabSz="574700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4pPr>
      <a:lvl5pPr marL="2298802" algn="l" defTabSz="574700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5pPr>
      <a:lvl6pPr marL="2873502" algn="l" defTabSz="574700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6pPr>
      <a:lvl7pPr marL="3448202" algn="l" defTabSz="574700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7pPr>
      <a:lvl8pPr marL="4022903" algn="l" defTabSz="574700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8pPr>
      <a:lvl9pPr marL="4597603" algn="l" defTabSz="574700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14">
            <a:extLst>
              <a:ext uri="{FF2B5EF4-FFF2-40B4-BE49-F238E27FC236}">
                <a16:creationId xmlns:a16="http://schemas.microsoft.com/office/drawing/2014/main" id="{BF20CB82-7350-4C43-952D-430AFC5F567D}"/>
              </a:ext>
            </a:extLst>
          </p:cNvPr>
          <p:cNvSpPr txBox="1">
            <a:spLocks/>
          </p:cNvSpPr>
          <p:nvPr/>
        </p:nvSpPr>
        <p:spPr>
          <a:xfrm>
            <a:off x="6705600" y="4919666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338622" rtl="0" eaLnBrk="1" latinLnBrk="0" hangingPunct="1"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8622" algn="l" defTabSz="338622" rtl="0" eaLnBrk="1" latinLnBrk="0" hangingPunct="1"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7243" algn="l" defTabSz="338622" rtl="0" eaLnBrk="1" latinLnBrk="0" hangingPunct="1"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15865" algn="l" defTabSz="338622" rtl="0" eaLnBrk="1" latinLnBrk="0" hangingPunct="1"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4488" algn="l" defTabSz="338622" rtl="0" eaLnBrk="1" latinLnBrk="0" hangingPunct="1"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93109" algn="l" defTabSz="338622" rtl="0" eaLnBrk="1" latinLnBrk="0" hangingPunct="1"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31731" algn="l" defTabSz="338622" rtl="0" eaLnBrk="1" latinLnBrk="0" hangingPunct="1"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70352" algn="l" defTabSz="338622" rtl="0" eaLnBrk="1" latinLnBrk="0" hangingPunct="1"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08974" algn="l" defTabSz="338622" rtl="0" eaLnBrk="1" latinLnBrk="0" hangingPunct="1"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1" name="Title Placeholder 10">
            <a:extLst>
              <a:ext uri="{FF2B5EF4-FFF2-40B4-BE49-F238E27FC236}">
                <a16:creationId xmlns:a16="http://schemas.microsoft.com/office/drawing/2014/main" id="{52DC61E2-9D77-428F-B453-5837EE75C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688" y="648258"/>
            <a:ext cx="7528062" cy="6482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Key point</a:t>
            </a:r>
            <a:endParaRPr lang="en-AU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E45D094-D11D-4436-8B0D-A8A73D67E8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1688" y="1471613"/>
            <a:ext cx="7528062" cy="3257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932" y="4363035"/>
            <a:ext cx="1403068" cy="78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125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6" r:id="rId3"/>
  </p:sldLayoutIdLst>
  <p:hf sldNum="0" hdr="0" ftr="0" dt="0"/>
  <p:txStyles>
    <p:titleStyle>
      <a:lvl1pPr algn="l" defTabSz="574700" rtl="0" eaLnBrk="1" latinLnBrk="0" hangingPunct="1">
        <a:spcBef>
          <a:spcPct val="0"/>
        </a:spcBef>
        <a:buNone/>
        <a:defRPr sz="2800" b="0" i="0" kern="1200">
          <a:solidFill>
            <a:srgbClr val="0C2340"/>
          </a:solidFill>
          <a:latin typeface="Arial" charset="0"/>
          <a:ea typeface="Arial" charset="0"/>
          <a:cs typeface="Arial" charset="0"/>
        </a:defRPr>
      </a:lvl1pPr>
    </p:titleStyle>
    <p:bodyStyle>
      <a:lvl1pPr marL="0" indent="0" algn="l" defTabSz="574700" rtl="0" eaLnBrk="1" latinLnBrk="0" hangingPunct="1">
        <a:lnSpc>
          <a:spcPct val="150000"/>
        </a:lnSpc>
        <a:spcBef>
          <a:spcPct val="20000"/>
        </a:spcBef>
        <a:buFont typeface="Arial"/>
        <a:buNone/>
        <a:defRPr sz="2000" b="0" i="0" kern="1200">
          <a:solidFill>
            <a:srgbClr val="D6001C"/>
          </a:solidFill>
          <a:latin typeface="Arial" charset="0"/>
          <a:ea typeface="Arial" charset="0"/>
          <a:cs typeface="Arial" charset="0"/>
        </a:defRPr>
      </a:lvl1pPr>
      <a:lvl2pPr marL="0" indent="0" algn="l" defTabSz="574700" rtl="0" eaLnBrk="1" latinLnBrk="0" hangingPunct="1">
        <a:lnSpc>
          <a:spcPct val="150000"/>
        </a:lnSpc>
        <a:spcBef>
          <a:spcPct val="20000"/>
        </a:spcBef>
        <a:buFont typeface="Arial" panose="020B0604020202020204" pitchFamily="34" charset="0"/>
        <a:buNone/>
        <a:defRPr sz="2000" b="0" i="0" kern="1200">
          <a:solidFill>
            <a:srgbClr val="0C2340"/>
          </a:solidFill>
          <a:latin typeface="Arial" charset="0"/>
          <a:ea typeface="Arial" charset="0"/>
          <a:cs typeface="Arial" charset="0"/>
        </a:defRPr>
      </a:lvl2pPr>
      <a:lvl3pPr marL="1492301" indent="-342900" algn="l" defTabSz="574700" rtl="0" eaLnBrk="1" latinLnBrk="0" hangingPunct="1">
        <a:lnSpc>
          <a:spcPct val="150000"/>
        </a:lnSpc>
        <a:spcBef>
          <a:spcPct val="20000"/>
        </a:spcBef>
        <a:buFont typeface="Arial" charset="0"/>
        <a:buChar char="•"/>
        <a:defRPr sz="2000" b="0" i="0" kern="1200">
          <a:solidFill>
            <a:srgbClr val="0C2340"/>
          </a:solidFill>
          <a:latin typeface="Arial" charset="0"/>
          <a:ea typeface="Arial" charset="0"/>
          <a:cs typeface="Arial" charset="0"/>
        </a:defRPr>
      </a:lvl3pPr>
      <a:lvl4pPr marL="2181301" indent="-457200" algn="l" defTabSz="574700" rtl="0" eaLnBrk="1" latinLnBrk="0" hangingPunct="1">
        <a:lnSpc>
          <a:spcPct val="150000"/>
        </a:lnSpc>
        <a:spcBef>
          <a:spcPct val="20000"/>
        </a:spcBef>
        <a:buClr>
          <a:srgbClr val="201547"/>
        </a:buClr>
        <a:buFont typeface="+mj-lt"/>
        <a:buAutoNum type="arabicPeriod"/>
        <a:defRPr sz="2000" b="0" i="0" kern="1200">
          <a:solidFill>
            <a:srgbClr val="0C2340"/>
          </a:solidFill>
          <a:latin typeface="Arial" charset="0"/>
          <a:ea typeface="Arial" charset="0"/>
          <a:cs typeface="Arial" charset="0"/>
        </a:defRPr>
      </a:lvl4pPr>
      <a:lvl5pPr marL="2641702" indent="-342900" algn="l" defTabSz="574700" rtl="0" eaLnBrk="1" latinLnBrk="0" hangingPunct="1">
        <a:lnSpc>
          <a:spcPct val="150000"/>
        </a:lnSpc>
        <a:spcBef>
          <a:spcPct val="20000"/>
        </a:spcBef>
        <a:buClr>
          <a:srgbClr val="201547"/>
        </a:buClr>
        <a:buFont typeface="+mj-lt"/>
        <a:buAutoNum type="romanLcPeriod"/>
        <a:defRPr sz="2000" b="0" i="0" kern="1200">
          <a:solidFill>
            <a:srgbClr val="0C2340"/>
          </a:solidFill>
          <a:latin typeface="Arial" charset="0"/>
          <a:ea typeface="Arial" charset="0"/>
          <a:cs typeface="Arial" charset="0"/>
        </a:defRPr>
      </a:lvl5pPr>
      <a:lvl6pPr marL="3160852" indent="-287350" algn="l" defTabSz="574700" rtl="0" eaLnBrk="1" latinLnBrk="0" hangingPunct="1">
        <a:spcBef>
          <a:spcPct val="20000"/>
        </a:spcBef>
        <a:buFont typeface="Arial"/>
        <a:buChar char="•"/>
        <a:defRPr sz="2514" kern="1200">
          <a:solidFill>
            <a:schemeClr val="tx1"/>
          </a:solidFill>
          <a:latin typeface="+mn-lt"/>
          <a:ea typeface="+mn-ea"/>
          <a:cs typeface="+mn-cs"/>
        </a:defRPr>
      </a:lvl6pPr>
      <a:lvl7pPr marL="3735553" indent="-287350" algn="l" defTabSz="574700" rtl="0" eaLnBrk="1" latinLnBrk="0" hangingPunct="1">
        <a:spcBef>
          <a:spcPct val="20000"/>
        </a:spcBef>
        <a:buFont typeface="Arial"/>
        <a:buChar char="•"/>
        <a:defRPr sz="2514" kern="1200">
          <a:solidFill>
            <a:schemeClr val="tx1"/>
          </a:solidFill>
          <a:latin typeface="+mn-lt"/>
          <a:ea typeface="+mn-ea"/>
          <a:cs typeface="+mn-cs"/>
        </a:defRPr>
      </a:lvl7pPr>
      <a:lvl8pPr marL="4310253" indent="-287350" algn="l" defTabSz="574700" rtl="0" eaLnBrk="1" latinLnBrk="0" hangingPunct="1">
        <a:spcBef>
          <a:spcPct val="20000"/>
        </a:spcBef>
        <a:buFont typeface="Arial"/>
        <a:buChar char="•"/>
        <a:defRPr sz="2514" kern="1200">
          <a:solidFill>
            <a:schemeClr val="tx1"/>
          </a:solidFill>
          <a:latin typeface="+mn-lt"/>
          <a:ea typeface="+mn-ea"/>
          <a:cs typeface="+mn-cs"/>
        </a:defRPr>
      </a:lvl8pPr>
      <a:lvl9pPr marL="4884953" indent="-287350" algn="l" defTabSz="574700" rtl="0" eaLnBrk="1" latinLnBrk="0" hangingPunct="1">
        <a:spcBef>
          <a:spcPct val="20000"/>
        </a:spcBef>
        <a:buFont typeface="Arial"/>
        <a:buChar char="•"/>
        <a:defRPr sz="251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4700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1pPr>
      <a:lvl2pPr marL="574700" algn="l" defTabSz="574700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2pPr>
      <a:lvl3pPr marL="1149401" algn="l" defTabSz="574700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3pPr>
      <a:lvl4pPr marL="1724101" algn="l" defTabSz="574700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4pPr>
      <a:lvl5pPr marL="2298802" algn="l" defTabSz="574700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5pPr>
      <a:lvl6pPr marL="2873502" algn="l" defTabSz="574700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6pPr>
      <a:lvl7pPr marL="3448202" algn="l" defTabSz="574700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7pPr>
      <a:lvl8pPr marL="4022903" algn="l" defTabSz="574700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8pPr>
      <a:lvl9pPr marL="4597603" algn="l" defTabSz="574700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14">
            <a:extLst>
              <a:ext uri="{FF2B5EF4-FFF2-40B4-BE49-F238E27FC236}">
                <a16:creationId xmlns:a16="http://schemas.microsoft.com/office/drawing/2014/main" id="{BF20CB82-7350-4C43-952D-430AFC5F567D}"/>
              </a:ext>
            </a:extLst>
          </p:cNvPr>
          <p:cNvSpPr txBox="1">
            <a:spLocks/>
          </p:cNvSpPr>
          <p:nvPr/>
        </p:nvSpPr>
        <p:spPr>
          <a:xfrm>
            <a:off x="6705600" y="4919666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338622" rtl="0" eaLnBrk="1" latinLnBrk="0" hangingPunct="1"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8622" algn="l" defTabSz="338622" rtl="0" eaLnBrk="1" latinLnBrk="0" hangingPunct="1"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7243" algn="l" defTabSz="338622" rtl="0" eaLnBrk="1" latinLnBrk="0" hangingPunct="1"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15865" algn="l" defTabSz="338622" rtl="0" eaLnBrk="1" latinLnBrk="0" hangingPunct="1"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4488" algn="l" defTabSz="338622" rtl="0" eaLnBrk="1" latinLnBrk="0" hangingPunct="1"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93109" algn="l" defTabSz="338622" rtl="0" eaLnBrk="1" latinLnBrk="0" hangingPunct="1"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31731" algn="l" defTabSz="338622" rtl="0" eaLnBrk="1" latinLnBrk="0" hangingPunct="1"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70352" algn="l" defTabSz="338622" rtl="0" eaLnBrk="1" latinLnBrk="0" hangingPunct="1"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08974" algn="l" defTabSz="338622" rtl="0" eaLnBrk="1" latinLnBrk="0" hangingPunct="1"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1" name="Title Placeholder 10">
            <a:extLst>
              <a:ext uri="{FF2B5EF4-FFF2-40B4-BE49-F238E27FC236}">
                <a16:creationId xmlns:a16="http://schemas.microsoft.com/office/drawing/2014/main" id="{52DC61E2-9D77-428F-B453-5837EE75C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92907"/>
            <a:ext cx="6836568" cy="60721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Heading in content-heavy slide</a:t>
            </a:r>
            <a:endParaRPr lang="en-AU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E45D094-D11D-4436-8B0D-A8A73D67E8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1" y="1135856"/>
            <a:ext cx="7882746" cy="36147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Regular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Fifth level</a:t>
            </a:r>
            <a:endParaRPr lang="en-AU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932" y="4363035"/>
            <a:ext cx="1403068" cy="78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604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4" r:id="rId2"/>
  </p:sldLayoutIdLst>
  <p:hf sldNum="0" hdr="0" ftr="0" dt="0"/>
  <p:txStyles>
    <p:titleStyle>
      <a:lvl1pPr algn="l" defTabSz="574700" rtl="0" eaLnBrk="1" latinLnBrk="0" hangingPunct="1">
        <a:spcBef>
          <a:spcPct val="0"/>
        </a:spcBef>
        <a:buNone/>
        <a:defRPr sz="2000" b="0" i="0" kern="1200">
          <a:solidFill>
            <a:srgbClr val="0C2340"/>
          </a:solidFill>
          <a:latin typeface="Arial" charset="0"/>
          <a:ea typeface="Arial" charset="0"/>
          <a:cs typeface="Arial" charset="0"/>
        </a:defRPr>
      </a:lvl1pPr>
    </p:titleStyle>
    <p:bodyStyle>
      <a:lvl1pPr marL="0" indent="0" algn="l" defTabSz="574700" rtl="0" eaLnBrk="1" latinLnBrk="0" hangingPunct="1">
        <a:lnSpc>
          <a:spcPct val="100000"/>
        </a:lnSpc>
        <a:spcBef>
          <a:spcPct val="20000"/>
        </a:spcBef>
        <a:buFont typeface="Arial"/>
        <a:buNone/>
        <a:defRPr sz="1400" b="0" i="0" kern="1200">
          <a:solidFill>
            <a:srgbClr val="0C2340"/>
          </a:solidFill>
          <a:latin typeface="Arial" charset="0"/>
          <a:ea typeface="Arial" charset="0"/>
          <a:cs typeface="Arial" charset="0"/>
        </a:defRPr>
      </a:lvl1pPr>
      <a:lvl2pPr marL="860450" indent="-285750" algn="l" defTabSz="574700" rtl="0" eaLnBrk="1" latinLnBrk="0" hangingPunct="1">
        <a:lnSpc>
          <a:spcPct val="100000"/>
        </a:lnSpc>
        <a:spcBef>
          <a:spcPct val="20000"/>
        </a:spcBef>
        <a:buFont typeface="Arial" charset="0"/>
        <a:buChar char="•"/>
        <a:defRPr sz="1400" b="0" i="0" kern="1200">
          <a:solidFill>
            <a:srgbClr val="0C2340"/>
          </a:solidFill>
          <a:latin typeface="Arial" charset="0"/>
          <a:ea typeface="Arial" charset="0"/>
          <a:cs typeface="Arial" charset="0"/>
        </a:defRPr>
      </a:lvl2pPr>
      <a:lvl3pPr marL="1435151" indent="-285750" algn="l" defTabSz="574700" rtl="0" eaLnBrk="1" latinLnBrk="0" hangingPunct="1">
        <a:lnSpc>
          <a:spcPct val="100000"/>
        </a:lnSpc>
        <a:spcBef>
          <a:spcPct val="20000"/>
        </a:spcBef>
        <a:buClr>
          <a:srgbClr val="201547"/>
        </a:buClr>
        <a:buFont typeface="+mj-lt"/>
        <a:buAutoNum type="arabicPeriod"/>
        <a:defRPr sz="1400" b="0" i="0" kern="1200">
          <a:solidFill>
            <a:srgbClr val="0C2340"/>
          </a:solidFill>
          <a:latin typeface="Arial" charset="0"/>
          <a:ea typeface="Arial" charset="0"/>
          <a:cs typeface="Arial" charset="0"/>
        </a:defRPr>
      </a:lvl3pPr>
      <a:lvl4pPr marL="2067001" indent="-342900" algn="l" defTabSz="574700" rtl="0" eaLnBrk="1" latinLnBrk="0" hangingPunct="1">
        <a:lnSpc>
          <a:spcPct val="100000"/>
        </a:lnSpc>
        <a:spcBef>
          <a:spcPct val="20000"/>
        </a:spcBef>
        <a:buFontTx/>
        <a:buBlip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</a:buBlip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641702" indent="-342900" algn="l" defTabSz="574700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Font typeface="+mj-lt"/>
        <a:buAutoNum type="arabicPeriod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3160852" indent="-287350" algn="l" defTabSz="574700" rtl="0" eaLnBrk="1" latinLnBrk="0" hangingPunct="1">
        <a:spcBef>
          <a:spcPct val="20000"/>
        </a:spcBef>
        <a:buFont typeface="Arial"/>
        <a:buChar char="•"/>
        <a:defRPr sz="2514" kern="1200">
          <a:solidFill>
            <a:schemeClr val="tx1"/>
          </a:solidFill>
          <a:latin typeface="+mn-lt"/>
          <a:ea typeface="+mn-ea"/>
          <a:cs typeface="+mn-cs"/>
        </a:defRPr>
      </a:lvl6pPr>
      <a:lvl7pPr marL="3735553" indent="-287350" algn="l" defTabSz="574700" rtl="0" eaLnBrk="1" latinLnBrk="0" hangingPunct="1">
        <a:spcBef>
          <a:spcPct val="20000"/>
        </a:spcBef>
        <a:buFont typeface="Arial"/>
        <a:buChar char="•"/>
        <a:defRPr sz="2514" kern="1200">
          <a:solidFill>
            <a:schemeClr val="tx1"/>
          </a:solidFill>
          <a:latin typeface="+mn-lt"/>
          <a:ea typeface="+mn-ea"/>
          <a:cs typeface="+mn-cs"/>
        </a:defRPr>
      </a:lvl7pPr>
      <a:lvl8pPr marL="4310253" indent="-287350" algn="l" defTabSz="574700" rtl="0" eaLnBrk="1" latinLnBrk="0" hangingPunct="1">
        <a:spcBef>
          <a:spcPct val="20000"/>
        </a:spcBef>
        <a:buFont typeface="Arial"/>
        <a:buChar char="•"/>
        <a:defRPr sz="2514" kern="1200">
          <a:solidFill>
            <a:schemeClr val="tx1"/>
          </a:solidFill>
          <a:latin typeface="+mn-lt"/>
          <a:ea typeface="+mn-ea"/>
          <a:cs typeface="+mn-cs"/>
        </a:defRPr>
      </a:lvl8pPr>
      <a:lvl9pPr marL="4884953" indent="-287350" algn="l" defTabSz="574700" rtl="0" eaLnBrk="1" latinLnBrk="0" hangingPunct="1">
        <a:spcBef>
          <a:spcPct val="20000"/>
        </a:spcBef>
        <a:buFont typeface="Arial"/>
        <a:buChar char="•"/>
        <a:defRPr sz="251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4700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1pPr>
      <a:lvl2pPr marL="574700" algn="l" defTabSz="574700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2pPr>
      <a:lvl3pPr marL="1149401" algn="l" defTabSz="574700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3pPr>
      <a:lvl4pPr marL="1724101" algn="l" defTabSz="574700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4pPr>
      <a:lvl5pPr marL="2298802" algn="l" defTabSz="574700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5pPr>
      <a:lvl6pPr marL="2873502" algn="l" defTabSz="574700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6pPr>
      <a:lvl7pPr marL="3448202" algn="l" defTabSz="574700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7pPr>
      <a:lvl8pPr marL="4022903" algn="l" defTabSz="574700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8pPr>
      <a:lvl9pPr marL="4597603" algn="l" defTabSz="574700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14">
            <a:extLst>
              <a:ext uri="{FF2B5EF4-FFF2-40B4-BE49-F238E27FC236}">
                <a16:creationId xmlns:a16="http://schemas.microsoft.com/office/drawing/2014/main" id="{BF20CB82-7350-4C43-952D-430AFC5F567D}"/>
              </a:ext>
            </a:extLst>
          </p:cNvPr>
          <p:cNvSpPr txBox="1">
            <a:spLocks/>
          </p:cNvSpPr>
          <p:nvPr/>
        </p:nvSpPr>
        <p:spPr>
          <a:xfrm>
            <a:off x="6705600" y="4919666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338622" rtl="0" eaLnBrk="1" latinLnBrk="0" hangingPunct="1"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8622" algn="l" defTabSz="338622" rtl="0" eaLnBrk="1" latinLnBrk="0" hangingPunct="1"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7243" algn="l" defTabSz="338622" rtl="0" eaLnBrk="1" latinLnBrk="0" hangingPunct="1"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15865" algn="l" defTabSz="338622" rtl="0" eaLnBrk="1" latinLnBrk="0" hangingPunct="1"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4488" algn="l" defTabSz="338622" rtl="0" eaLnBrk="1" latinLnBrk="0" hangingPunct="1"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93109" algn="l" defTabSz="338622" rtl="0" eaLnBrk="1" latinLnBrk="0" hangingPunct="1"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31731" algn="l" defTabSz="338622" rtl="0" eaLnBrk="1" latinLnBrk="0" hangingPunct="1"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70352" algn="l" defTabSz="338622" rtl="0" eaLnBrk="1" latinLnBrk="0" hangingPunct="1"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08974" algn="l" defTabSz="338622" rtl="0" eaLnBrk="1" latinLnBrk="0" hangingPunct="1"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E45D094-D11D-4436-8B0D-A8A73D67E8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8694" y="1135856"/>
            <a:ext cx="7193756" cy="36147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Regular text for captions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932" y="4363035"/>
            <a:ext cx="1403068" cy="78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763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2" r:id="rId3"/>
  </p:sldLayoutIdLst>
  <p:hf sldNum="0" hdr="0" ftr="0" dt="0"/>
  <p:txStyles>
    <p:titleStyle>
      <a:lvl1pPr algn="l" defTabSz="574700" rtl="0" eaLnBrk="1" latinLnBrk="0" hangingPunct="1">
        <a:spcBef>
          <a:spcPct val="0"/>
        </a:spcBef>
        <a:buNone/>
        <a:defRPr sz="2000" kern="1200">
          <a:solidFill>
            <a:schemeClr val="tx1"/>
          </a:solidFill>
          <a:latin typeface="VIC Medium" panose="00000600000000000000" pitchFamily="2" charset="0"/>
          <a:ea typeface="+mj-ea"/>
          <a:cs typeface="+mj-cs"/>
        </a:defRPr>
      </a:lvl1pPr>
    </p:titleStyle>
    <p:bodyStyle>
      <a:lvl1pPr marL="0" indent="0" algn="l" defTabSz="574700" rtl="0" eaLnBrk="1" latinLnBrk="0" hangingPunct="1">
        <a:lnSpc>
          <a:spcPct val="100000"/>
        </a:lnSpc>
        <a:spcBef>
          <a:spcPct val="20000"/>
        </a:spcBef>
        <a:buFont typeface="Arial"/>
        <a:buNone/>
        <a:defRPr sz="1000" b="0" i="0" kern="1200">
          <a:solidFill>
            <a:srgbClr val="0C2340"/>
          </a:solidFill>
          <a:latin typeface="Arial" charset="0"/>
          <a:ea typeface="Arial" charset="0"/>
          <a:cs typeface="Arial" charset="0"/>
        </a:defRPr>
      </a:lvl1pPr>
      <a:lvl2pPr marL="574700" indent="0" algn="l" defTabSz="5747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000" b="0" i="0" kern="1200">
          <a:solidFill>
            <a:srgbClr val="0C2340"/>
          </a:solidFill>
          <a:latin typeface="Arial" charset="0"/>
          <a:ea typeface="Arial" charset="0"/>
          <a:cs typeface="Arial" charset="0"/>
        </a:defRPr>
      </a:lvl2pPr>
      <a:lvl3pPr marL="1435151" indent="-285750" algn="l" defTabSz="574700" rtl="0" eaLnBrk="1" latinLnBrk="0" hangingPunct="1">
        <a:lnSpc>
          <a:spcPct val="100000"/>
        </a:lnSpc>
        <a:spcBef>
          <a:spcPct val="20000"/>
        </a:spcBef>
        <a:buFont typeface="Arial" charset="0"/>
        <a:buChar char="•"/>
        <a:defRPr sz="1000" b="0" i="0" kern="1200">
          <a:solidFill>
            <a:srgbClr val="0C2340"/>
          </a:solidFill>
          <a:latin typeface="Arial" charset="0"/>
          <a:ea typeface="Arial" charset="0"/>
          <a:cs typeface="Arial" charset="0"/>
        </a:defRPr>
      </a:lvl3pPr>
      <a:lvl4pPr marL="2067001" indent="-342900" algn="l" defTabSz="574700" rtl="0" eaLnBrk="1" latinLnBrk="0" hangingPunct="1">
        <a:lnSpc>
          <a:spcPct val="100000"/>
        </a:lnSpc>
        <a:spcBef>
          <a:spcPct val="20000"/>
        </a:spcBef>
        <a:buFont typeface="Arial" charset="0"/>
        <a:buChar char="•"/>
        <a:defRPr sz="1000" b="0" i="0" kern="1200">
          <a:solidFill>
            <a:srgbClr val="0C2340"/>
          </a:solidFill>
          <a:latin typeface="Arial" charset="0"/>
          <a:ea typeface="Arial" charset="0"/>
          <a:cs typeface="Arial" charset="0"/>
        </a:defRPr>
      </a:lvl4pPr>
      <a:lvl5pPr marL="2641702" indent="-342900" algn="l" defTabSz="574700" rtl="0" eaLnBrk="1" latinLnBrk="0" hangingPunct="1">
        <a:lnSpc>
          <a:spcPct val="100000"/>
        </a:lnSpc>
        <a:spcBef>
          <a:spcPct val="20000"/>
        </a:spcBef>
        <a:buClr>
          <a:srgbClr val="201547"/>
        </a:buClr>
        <a:buFont typeface="+mj-lt"/>
        <a:buAutoNum type="arabicPeriod"/>
        <a:defRPr sz="1000" b="0" i="0" kern="1200">
          <a:solidFill>
            <a:srgbClr val="0C2340"/>
          </a:solidFill>
          <a:latin typeface="Arial" charset="0"/>
          <a:ea typeface="Arial" charset="0"/>
          <a:cs typeface="Arial" charset="0"/>
        </a:defRPr>
      </a:lvl5pPr>
      <a:lvl6pPr marL="3160852" indent="-287350" algn="l" defTabSz="574700" rtl="0" eaLnBrk="1" latinLnBrk="0" hangingPunct="1">
        <a:spcBef>
          <a:spcPct val="20000"/>
        </a:spcBef>
        <a:buFont typeface="Arial"/>
        <a:buChar char="•"/>
        <a:defRPr sz="2514" kern="1200">
          <a:solidFill>
            <a:schemeClr val="tx1"/>
          </a:solidFill>
          <a:latin typeface="+mn-lt"/>
          <a:ea typeface="+mn-ea"/>
          <a:cs typeface="+mn-cs"/>
        </a:defRPr>
      </a:lvl6pPr>
      <a:lvl7pPr marL="3735553" indent="-287350" algn="l" defTabSz="574700" rtl="0" eaLnBrk="1" latinLnBrk="0" hangingPunct="1">
        <a:spcBef>
          <a:spcPct val="20000"/>
        </a:spcBef>
        <a:buFont typeface="Arial"/>
        <a:buChar char="•"/>
        <a:defRPr sz="2514" kern="1200">
          <a:solidFill>
            <a:schemeClr val="tx1"/>
          </a:solidFill>
          <a:latin typeface="+mn-lt"/>
          <a:ea typeface="+mn-ea"/>
          <a:cs typeface="+mn-cs"/>
        </a:defRPr>
      </a:lvl7pPr>
      <a:lvl8pPr marL="4310253" indent="-287350" algn="l" defTabSz="574700" rtl="0" eaLnBrk="1" latinLnBrk="0" hangingPunct="1">
        <a:spcBef>
          <a:spcPct val="20000"/>
        </a:spcBef>
        <a:buFont typeface="Arial"/>
        <a:buChar char="•"/>
        <a:defRPr sz="2514" kern="1200">
          <a:solidFill>
            <a:schemeClr val="tx1"/>
          </a:solidFill>
          <a:latin typeface="+mn-lt"/>
          <a:ea typeface="+mn-ea"/>
          <a:cs typeface="+mn-cs"/>
        </a:defRPr>
      </a:lvl8pPr>
      <a:lvl9pPr marL="4884953" indent="-287350" algn="l" defTabSz="574700" rtl="0" eaLnBrk="1" latinLnBrk="0" hangingPunct="1">
        <a:spcBef>
          <a:spcPct val="20000"/>
        </a:spcBef>
        <a:buFont typeface="Arial"/>
        <a:buChar char="•"/>
        <a:defRPr sz="251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4700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1pPr>
      <a:lvl2pPr marL="574700" algn="l" defTabSz="574700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2pPr>
      <a:lvl3pPr marL="1149401" algn="l" defTabSz="574700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3pPr>
      <a:lvl4pPr marL="1724101" algn="l" defTabSz="574700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4pPr>
      <a:lvl5pPr marL="2298802" algn="l" defTabSz="574700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5pPr>
      <a:lvl6pPr marL="2873502" algn="l" defTabSz="574700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6pPr>
      <a:lvl7pPr marL="3448202" algn="l" defTabSz="574700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7pPr>
      <a:lvl8pPr marL="4022903" algn="l" defTabSz="574700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8pPr>
      <a:lvl9pPr marL="4597603" algn="l" defTabSz="574700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618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1937949280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270" imgH="270" progId="TCLayout.ActiveDocument.1">
                  <p:embed/>
                </p:oleObj>
              </mc:Choice>
              <mc:Fallback>
                <p:oleObj name="think-cell Slide" r:id="rId10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Placeholder 18"/>
          <p:cNvSpPr>
            <a:spLocks noGrp="1"/>
          </p:cNvSpPr>
          <p:nvPr>
            <p:ph type="body" idx="1"/>
          </p:nvPr>
        </p:nvSpPr>
        <p:spPr>
          <a:xfrm>
            <a:off x="685800" y="1478034"/>
            <a:ext cx="7743825" cy="29720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773DDC18-17FD-3745-B473-5E03578768C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685800" y="824866"/>
            <a:ext cx="7743825" cy="50101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74674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</p:sldLayoutIdLst>
  <p:transition>
    <p:fade/>
  </p:transition>
  <p:hf hdr="0" dt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1800" b="1" i="0" kern="1200">
          <a:solidFill>
            <a:schemeClr val="accent2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1pPr>
    </p:titleStyle>
    <p:bodyStyle>
      <a:lvl1pPr marL="0" indent="0" algn="l" defTabSz="685800" rtl="0" eaLnBrk="1" latinLnBrk="0" hangingPunct="1">
        <a:lnSpc>
          <a:spcPct val="120000"/>
        </a:lnSpc>
        <a:spcBef>
          <a:spcPts val="0"/>
        </a:spcBef>
        <a:spcAft>
          <a:spcPts val="750"/>
        </a:spcAft>
        <a:buSzPct val="100000"/>
        <a:buFont typeface="Arial" panose="020B0604020202020204" pitchFamily="34" charset="0"/>
        <a:buNone/>
        <a:defRPr sz="975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1pPr>
      <a:lvl2pPr marL="0" indent="0" algn="l" defTabSz="685800" rtl="0" eaLnBrk="1" latinLnBrk="0" hangingPunct="1">
        <a:lnSpc>
          <a:spcPct val="120000"/>
        </a:lnSpc>
        <a:spcBef>
          <a:spcPts val="0"/>
        </a:spcBef>
        <a:spcAft>
          <a:spcPts val="750"/>
        </a:spcAft>
        <a:buClrTx/>
        <a:buSzPct val="100000"/>
        <a:buFont typeface="Arial"/>
        <a:buNone/>
        <a:defRPr lang="en-US" sz="975" b="0" i="0" kern="1200" dirty="0" smtClean="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2pPr>
      <a:lvl3pPr marL="132300" indent="-132300" algn="l" defTabSz="685800" rtl="0" eaLnBrk="1" latinLnBrk="0" hangingPunct="1">
        <a:lnSpc>
          <a:spcPct val="120000"/>
        </a:lnSpc>
        <a:spcBef>
          <a:spcPts val="0"/>
        </a:spcBef>
        <a:spcAft>
          <a:spcPts val="750"/>
        </a:spcAft>
        <a:buClrTx/>
        <a:buSzPct val="100000"/>
        <a:buFont typeface="Arial" panose="020B0604020202020204" pitchFamily="34" charset="0"/>
        <a:buChar char="•"/>
        <a:defRPr lang="en-US" sz="975" kern="1200" dirty="0" smtClean="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3pPr>
      <a:lvl4pPr marL="267300" indent="-132300" algn="l" defTabSz="685800" rtl="0" eaLnBrk="1" latinLnBrk="0" hangingPunct="1">
        <a:lnSpc>
          <a:spcPct val="120000"/>
        </a:lnSpc>
        <a:spcBef>
          <a:spcPts val="0"/>
        </a:spcBef>
        <a:spcAft>
          <a:spcPts val="750"/>
        </a:spcAft>
        <a:buClrTx/>
        <a:buSzPct val="100000"/>
        <a:buFont typeface="Verdana" panose="020B0604030504040204" pitchFamily="34" charset="0"/>
        <a:buChar char="−"/>
        <a:defRPr lang="en-US" sz="975" kern="1200" baseline="0" dirty="0" smtClean="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4pPr>
      <a:lvl5pPr marL="399600" indent="-132300" algn="l" defTabSz="598885" rtl="0" eaLnBrk="1" latinLnBrk="0" hangingPunct="1">
        <a:lnSpc>
          <a:spcPct val="120000"/>
        </a:lnSpc>
        <a:spcBef>
          <a:spcPts val="0"/>
        </a:spcBef>
        <a:spcAft>
          <a:spcPts val="750"/>
        </a:spcAft>
        <a:buClrTx/>
        <a:buSzPct val="100000"/>
        <a:buFont typeface="Verdana" panose="020B0604030504040204" pitchFamily="34" charset="0"/>
        <a:buChar char="−"/>
        <a:tabLst/>
        <a:defRPr lang="en-US" sz="975" kern="1200" baseline="0" dirty="0" smtClean="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5pPr>
      <a:lvl6pPr marL="399600" indent="-132300" algn="l" defTabSz="685800" rtl="0" eaLnBrk="1" latinLnBrk="0" hangingPunct="1">
        <a:spcBef>
          <a:spcPts val="0"/>
        </a:spcBef>
        <a:spcAft>
          <a:spcPts val="750"/>
        </a:spcAft>
        <a:buFont typeface="Verdana" panose="020B0604030504040204" pitchFamily="34" charset="0"/>
        <a:buChar char="−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399600" indent="-132300" algn="l" defTabSz="685800" rtl="0" eaLnBrk="1" latinLnBrk="0" hangingPunct="1">
        <a:spcBef>
          <a:spcPts val="0"/>
        </a:spcBef>
        <a:spcAft>
          <a:spcPts val="750"/>
        </a:spcAft>
        <a:buFont typeface="Verdana" panose="020B0604030504040204" pitchFamily="34" charset="0"/>
        <a:buChar char="−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399600" indent="-132300" algn="l" defTabSz="685800" rtl="0" eaLnBrk="1" latinLnBrk="0" hangingPunct="1">
        <a:spcBef>
          <a:spcPts val="0"/>
        </a:spcBef>
        <a:spcAft>
          <a:spcPts val="750"/>
        </a:spcAft>
        <a:buFont typeface="Verdana" panose="020B0604030504040204" pitchFamily="34" charset="0"/>
        <a:buChar char="−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99600" indent="-132300" algn="l" defTabSz="685800" rtl="0" eaLnBrk="1" latinLnBrk="0" hangingPunct="1">
        <a:spcBef>
          <a:spcPts val="0"/>
        </a:spcBef>
        <a:spcAft>
          <a:spcPts val="750"/>
        </a:spcAft>
        <a:buFont typeface="Verdana" panose="020B0604030504040204" pitchFamily="34" charset="0"/>
        <a:buChar char="−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76">
          <p15:clr>
            <a:srgbClr val="F26B43"/>
          </p15:clr>
        </p15:guide>
        <p15:guide id="2" pos="1152">
          <p15:clr>
            <a:srgbClr val="F26B43"/>
          </p15:clr>
        </p15:guide>
        <p15:guide id="3" pos="1248">
          <p15:clr>
            <a:srgbClr val="F26B43"/>
          </p15:clr>
        </p15:guide>
        <p15:guide id="4" pos="1800">
          <p15:clr>
            <a:srgbClr val="F26B43"/>
          </p15:clr>
        </p15:guide>
        <p15:guide id="5" pos="1896">
          <p15:clr>
            <a:srgbClr val="F26B43"/>
          </p15:clr>
        </p15:guide>
        <p15:guide id="6" pos="2472">
          <p15:clr>
            <a:srgbClr val="F26B43"/>
          </p15:clr>
        </p15:guide>
        <p15:guide id="7" pos="2568">
          <p15:clr>
            <a:srgbClr val="F26B43"/>
          </p15:clr>
        </p15:guide>
        <p15:guide id="8" pos="3120">
          <p15:clr>
            <a:srgbClr val="F26B43"/>
          </p15:clr>
        </p15:guide>
        <p15:guide id="9" pos="3216">
          <p15:clr>
            <a:srgbClr val="F26B43"/>
          </p15:clr>
        </p15:guide>
        <p15:guide id="10" pos="3792">
          <p15:clr>
            <a:srgbClr val="F26B43"/>
          </p15:clr>
        </p15:guide>
        <p15:guide id="11" pos="3888">
          <p15:clr>
            <a:srgbClr val="F26B43"/>
          </p15:clr>
        </p15:guide>
        <p15:guide id="12" pos="4440">
          <p15:clr>
            <a:srgbClr val="F26B43"/>
          </p15:clr>
        </p15:guide>
        <p15:guide id="13" pos="4536">
          <p15:clr>
            <a:srgbClr val="F26B43"/>
          </p15:clr>
        </p15:guide>
        <p15:guide id="14" pos="5112">
          <p15:clr>
            <a:srgbClr val="F26B43"/>
          </p15:clr>
        </p15:guide>
        <p15:guide id="15" pos="5208">
          <p15:clr>
            <a:srgbClr val="F26B43"/>
          </p15:clr>
        </p15:guide>
        <p15:guide id="16" pos="5760">
          <p15:clr>
            <a:srgbClr val="F26B43"/>
          </p15:clr>
        </p15:guide>
        <p15:guide id="17" pos="5856">
          <p15:clr>
            <a:srgbClr val="F26B43"/>
          </p15:clr>
        </p15:guide>
        <p15:guide id="18" pos="6432">
          <p15:clr>
            <a:srgbClr val="F26B43"/>
          </p15:clr>
        </p15:guide>
        <p15:guide id="19" pos="6528">
          <p15:clr>
            <a:srgbClr val="F26B43"/>
          </p15:clr>
        </p15:guide>
        <p15:guide id="20" pos="7080">
          <p15:clr>
            <a:srgbClr val="F26B43"/>
          </p15:clr>
        </p15:guide>
        <p15:guide id="21" orient="horz" pos="2160">
          <p15:clr>
            <a:srgbClr val="F26B43"/>
          </p15:clr>
        </p15:guide>
        <p15:guide id="22" orient="horz" pos="360">
          <p15:clr>
            <a:srgbClr val="F26B43"/>
          </p15:clr>
        </p15:guide>
        <p15:guide id="23" orient="horz" pos="3960">
          <p15:clr>
            <a:srgbClr val="F26B43"/>
          </p15:clr>
        </p15:guide>
        <p15:guide id="24" pos="3840">
          <p15:clr>
            <a:srgbClr val="F26B43"/>
          </p15:clr>
        </p15:guide>
        <p15:guide id="25" orient="horz" pos="672">
          <p15:clr>
            <a:srgbClr val="F26B43"/>
          </p15:clr>
        </p15:guide>
        <p15:guide id="26" orient="horz" pos="1117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18FC21-B6C6-3E90-25CD-4158E058E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6CD63A-5A02-647D-26AF-222CA75F4B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8B7E7-F38C-5212-BEBB-8F8C6242F0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83DABD-CF95-41C3-A186-9C5C55FB5007}" type="datetimeFigureOut">
              <a:rPr lang="en-GB" smtClean="0"/>
              <a:t>10/08/2025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CE9B5-2F62-B32F-981D-7FE389B890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5A02D-54F6-954B-CF9D-D6654725C5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0758D4-D6AE-43EA-B464-317793854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0295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8.jp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3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C6A377-A3B2-A452-7847-29647B013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137BD7-B921-8EE4-3120-FBEDA3461C59}"/>
              </a:ext>
            </a:extLst>
          </p:cNvPr>
          <p:cNvSpPr/>
          <p:nvPr/>
        </p:nvSpPr>
        <p:spPr>
          <a:xfrm>
            <a:off x="196612" y="-2"/>
            <a:ext cx="8947388" cy="86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prstClr val="white"/>
              </a:solidFill>
              <a:latin typeface="Aptos" panose="0211000402020202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BD87C4-C16F-14B3-3E29-FA43C6126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05" y="-4"/>
            <a:ext cx="1077012" cy="904691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D7C149B-4F7B-AD11-79FB-61C924E22DBD}"/>
              </a:ext>
            </a:extLst>
          </p:cNvPr>
          <p:cNvSpPr/>
          <p:nvPr/>
        </p:nvSpPr>
        <p:spPr>
          <a:xfrm rot="10800000">
            <a:off x="1273624" y="-3"/>
            <a:ext cx="7870376" cy="868682"/>
          </a:xfrm>
          <a:custGeom>
            <a:avLst/>
            <a:gdLst>
              <a:gd name="connsiteX0" fmla="*/ 10180320 w 10180320"/>
              <a:gd name="connsiteY0" fmla="*/ 1158242 h 1158242"/>
              <a:gd name="connsiteX1" fmla="*/ 9265920 w 10180320"/>
              <a:gd name="connsiteY1" fmla="*/ 1158242 h 1158242"/>
              <a:gd name="connsiteX2" fmla="*/ 9265920 w 10180320"/>
              <a:gd name="connsiteY2" fmla="*/ 1158241 h 1158242"/>
              <a:gd name="connsiteX3" fmla="*/ 0 w 10180320"/>
              <a:gd name="connsiteY3" fmla="*/ 1158241 h 1158242"/>
              <a:gd name="connsiteX4" fmla="*/ 0 w 10180320"/>
              <a:gd name="connsiteY4" fmla="*/ 0 h 1158242"/>
              <a:gd name="connsiteX5" fmla="*/ 9265920 w 10180320"/>
              <a:gd name="connsiteY5" fmla="*/ 0 h 1158242"/>
              <a:gd name="connsiteX6" fmla="*/ 9265920 w 10180320"/>
              <a:gd name="connsiteY6" fmla="*/ 3 h 1158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80320" h="1158242">
                <a:moveTo>
                  <a:pt x="10180320" y="1158242"/>
                </a:moveTo>
                <a:lnTo>
                  <a:pt x="9265920" y="1158242"/>
                </a:lnTo>
                <a:lnTo>
                  <a:pt x="9265920" y="1158241"/>
                </a:lnTo>
                <a:lnTo>
                  <a:pt x="0" y="1158241"/>
                </a:lnTo>
                <a:lnTo>
                  <a:pt x="0" y="0"/>
                </a:lnTo>
                <a:lnTo>
                  <a:pt x="9265920" y="0"/>
                </a:lnTo>
                <a:lnTo>
                  <a:pt x="9265920" y="3"/>
                </a:ln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/>
            <a:endParaRPr lang="en-GB" sz="135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19C9E7-5DF5-28D4-02A3-9280F1D18757}"/>
              </a:ext>
            </a:extLst>
          </p:cNvPr>
          <p:cNvSpPr txBox="1"/>
          <p:nvPr/>
        </p:nvSpPr>
        <p:spPr>
          <a:xfrm>
            <a:off x="5847127" y="146547"/>
            <a:ext cx="13194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AU" sz="1500" dirty="0">
                <a:solidFill>
                  <a:prstClr val="white"/>
                </a:solidFill>
                <a:latin typeface="Aptos" panose="02110004020202020204"/>
              </a:rPr>
              <a:t>#</a:t>
            </a:r>
            <a:r>
              <a:rPr lang="en-AU" sz="2100" dirty="0">
                <a:solidFill>
                  <a:prstClr val="white"/>
                </a:solidFill>
                <a:latin typeface="Aptos" panose="02110004020202020204"/>
              </a:rPr>
              <a:t>WAFA25</a:t>
            </a:r>
            <a:endParaRPr lang="en-GB" sz="2100" dirty="0">
              <a:solidFill>
                <a:prstClr val="white"/>
              </a:solidFill>
              <a:latin typeface="Aptos" panose="0211000402020202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75E091-F07E-025E-EBBC-7E2F48A46C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197" y="84761"/>
            <a:ext cx="1807409" cy="5159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12A1BB-DC89-F093-AC64-DD64C307DF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280" y="1954912"/>
            <a:ext cx="6097439" cy="12262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Fire Rescue Victoria’s </a:t>
            </a:r>
            <a:b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Women's Support Unit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A4CA5E4-AC1D-0FD2-EF7E-37CD62A6AE95}"/>
              </a:ext>
            </a:extLst>
          </p:cNvPr>
          <p:cNvSpPr txBox="1">
            <a:spLocks/>
          </p:cNvSpPr>
          <p:nvPr/>
        </p:nvSpPr>
        <p:spPr>
          <a:xfrm>
            <a:off x="1295651" y="3505200"/>
            <a:ext cx="6552696" cy="47601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Presenters: Paula Treacy and Sarah Hammond</a:t>
            </a:r>
          </a:p>
        </p:txBody>
      </p:sp>
    </p:spTree>
    <p:extLst>
      <p:ext uri="{BB962C8B-B14F-4D97-AF65-F5344CB8AC3E}">
        <p14:creationId xmlns:p14="http://schemas.microsoft.com/office/powerpoint/2010/main" val="19147326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234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94D1F5-0357-E0B4-B03E-372ADC730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square with yellow lines&#10;&#10;AI-generated content may be incorrect.">
            <a:extLst>
              <a:ext uri="{FF2B5EF4-FFF2-40B4-BE49-F238E27FC236}">
                <a16:creationId xmlns:a16="http://schemas.microsoft.com/office/drawing/2014/main" id="{E80DC3EC-F300-58B0-7922-A4F5C6830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2355" y="1"/>
            <a:ext cx="4570821" cy="9651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DF6146-F34A-A0AE-6573-F14EBE8D8759}"/>
              </a:ext>
            </a:extLst>
          </p:cNvPr>
          <p:cNvSpPr txBox="1"/>
          <p:nvPr/>
        </p:nvSpPr>
        <p:spPr>
          <a:xfrm>
            <a:off x="318754" y="294463"/>
            <a:ext cx="2677046" cy="1384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00">
              <a:defRPr/>
            </a:pPr>
            <a:endParaRPr lang="en-US" sz="900">
              <a:solidFill>
                <a:srgbClr val="FFD44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41D760A-CE31-50FD-A44D-5006EBCC80BB}"/>
              </a:ext>
            </a:extLst>
          </p:cNvPr>
          <p:cNvSpPr txBox="1"/>
          <p:nvPr/>
        </p:nvSpPr>
        <p:spPr>
          <a:xfrm>
            <a:off x="3727690" y="1216802"/>
            <a:ext cx="5190422" cy="4283930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defTabSz="685800"/>
            <a:r>
              <a:rPr lang="en-US" sz="1600" b="1" dirty="0">
                <a:solidFill>
                  <a:srgbClr val="D6001C"/>
                </a:solidFill>
                <a:latin typeface="Roboto"/>
                <a:ea typeface="Roboto"/>
                <a:cs typeface="Roboto"/>
              </a:rPr>
              <a:t>Annual Operational Women's forum</a:t>
            </a:r>
          </a:p>
          <a:p>
            <a:pPr marL="285750" indent="-285750" defTabSz="6858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Foster peer support and feedback</a:t>
            </a:r>
          </a:p>
          <a:p>
            <a:pPr marL="285750" indent="-285750" defTabSz="6858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Create inclusion and sense of community</a:t>
            </a:r>
          </a:p>
          <a:p>
            <a:pPr defTabSz="685800"/>
            <a:endParaRPr lang="en-US" sz="1600" dirty="0">
              <a:solidFill>
                <a:schemeClr val="bg1"/>
              </a:solidFill>
              <a:latin typeface="Roboto"/>
              <a:ea typeface="Roboto"/>
              <a:cs typeface="Roboto"/>
            </a:endParaRPr>
          </a:p>
          <a:p>
            <a:pPr defTabSz="685800"/>
            <a:endParaRPr lang="en-US" sz="1600" dirty="0">
              <a:solidFill>
                <a:srgbClr val="FFFFFF"/>
              </a:solidFill>
              <a:latin typeface="Roboto"/>
              <a:ea typeface="Roboto"/>
              <a:cs typeface="Roboto"/>
            </a:endParaRPr>
          </a:p>
          <a:p>
            <a:pPr defTabSz="685800"/>
            <a:r>
              <a:rPr lang="en-US" sz="1600" b="1" dirty="0">
                <a:solidFill>
                  <a:srgbClr val="D6001C"/>
                </a:solidFill>
                <a:latin typeface="Roboto"/>
                <a:ea typeface="Roboto"/>
                <a:cs typeface="Roboto"/>
              </a:rPr>
              <a:t>Mentoring program</a:t>
            </a:r>
            <a:endParaRPr lang="en-US" sz="1600" dirty="0">
              <a:solidFill>
                <a:srgbClr val="09142B"/>
              </a:solidFill>
              <a:latin typeface="Roboto"/>
              <a:ea typeface="Roboto"/>
              <a:cs typeface="Roboto"/>
            </a:endParaRPr>
          </a:p>
          <a:p>
            <a:pPr marL="285750" indent="-285750" defTabSz="685800">
              <a:buFont typeface="Arial,Sans-Serif"/>
              <a:buChar char="•"/>
            </a:pPr>
            <a:r>
              <a:rPr lang="en-US" sz="1600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Formalise</a:t>
            </a:r>
            <a:r>
              <a:rPr lang="en-US" sz="1600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and </a:t>
            </a:r>
            <a:r>
              <a:rPr lang="en-US" sz="1600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recognise</a:t>
            </a:r>
            <a:r>
              <a:rPr lang="en-US" sz="1600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value of sharing experience and knowledge</a:t>
            </a:r>
          </a:p>
          <a:p>
            <a:pPr marL="285750" indent="-285750" defTabSz="685800">
              <a:buFont typeface="Arial,Sans-Serif"/>
              <a:buChar char="•"/>
            </a:pPr>
            <a:r>
              <a:rPr lang="en-US" sz="1600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Benefits both mentors and mentees</a:t>
            </a:r>
          </a:p>
          <a:p>
            <a:pPr defTabSz="685800"/>
            <a:endParaRPr lang="en-US" sz="1600" dirty="0">
              <a:solidFill>
                <a:schemeClr val="bg1"/>
              </a:solidFill>
              <a:latin typeface="Roboto"/>
              <a:ea typeface="Roboto"/>
              <a:cs typeface="Roboto"/>
            </a:endParaRPr>
          </a:p>
          <a:p>
            <a:pPr defTabSz="685800"/>
            <a:endParaRPr lang="en-US" sz="1600" dirty="0">
              <a:solidFill>
                <a:srgbClr val="FFFFFF"/>
              </a:solidFill>
              <a:latin typeface="Roboto"/>
              <a:ea typeface="Roboto"/>
              <a:cs typeface="Roboto"/>
            </a:endParaRPr>
          </a:p>
          <a:p>
            <a:pPr defTabSz="685800"/>
            <a:r>
              <a:rPr lang="en-US" sz="1600" b="1" dirty="0">
                <a:solidFill>
                  <a:srgbClr val="D6001C"/>
                </a:solidFill>
                <a:latin typeface="Roboto"/>
                <a:ea typeface="Roboto"/>
                <a:cs typeface="Roboto"/>
              </a:rPr>
              <a:t>Targeted professional development opportunities</a:t>
            </a:r>
          </a:p>
          <a:p>
            <a:pPr marL="285750" indent="-285750" defTabSz="6858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AIPM Balance</a:t>
            </a:r>
          </a:p>
          <a:p>
            <a:pPr marL="285750" indent="-285750" defTabSz="6858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WAFA</a:t>
            </a:r>
          </a:p>
          <a:p>
            <a:pPr defTabSz="685800"/>
            <a:endParaRPr lang="en-US" sz="1400" dirty="0">
              <a:solidFill>
                <a:schemeClr val="bg1"/>
              </a:solidFill>
              <a:latin typeface="Roboto"/>
              <a:ea typeface="Roboto"/>
              <a:cs typeface="Roboto"/>
            </a:endParaRPr>
          </a:p>
          <a:p>
            <a:pPr marL="285750" indent="-285750" defTabSz="68580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Roboto"/>
              <a:ea typeface="Roboto"/>
              <a:cs typeface="Roboto"/>
            </a:endParaRPr>
          </a:p>
          <a:p>
            <a:pPr marL="285750" indent="-285750" defTabSz="68580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Roboto"/>
              <a:ea typeface="Roboto"/>
              <a:cs typeface="Roboto"/>
            </a:endParaRPr>
          </a:p>
          <a:p>
            <a:pPr defTabSz="685800"/>
            <a:endParaRPr lang="en-US" sz="788" i="1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829CCAF-0465-02F7-6C2A-26733FB55AB8}"/>
              </a:ext>
            </a:extLst>
          </p:cNvPr>
          <p:cNvSpPr txBox="1"/>
          <p:nvPr/>
        </p:nvSpPr>
        <p:spPr>
          <a:xfrm>
            <a:off x="3867390" y="251603"/>
            <a:ext cx="45708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PROMOTION</a:t>
            </a:r>
          </a:p>
        </p:txBody>
      </p:sp>
      <p:pic>
        <p:nvPicPr>
          <p:cNvPr id="3" name="Picture 2" descr="A red and white logo with a blue and white logo on a black background&#10;&#10;AI-generated content may be incorrect.">
            <a:extLst>
              <a:ext uri="{FF2B5EF4-FFF2-40B4-BE49-F238E27FC236}">
                <a16:creationId xmlns:a16="http://schemas.microsoft.com/office/drawing/2014/main" id="{58C043E5-280C-DE13-569E-71EC955CE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1640" y="4225857"/>
            <a:ext cx="1845958" cy="1026825"/>
          </a:xfrm>
          <a:prstGeom prst="rect">
            <a:avLst/>
          </a:prstGeom>
        </p:spPr>
      </p:pic>
      <p:pic>
        <p:nvPicPr>
          <p:cNvPr id="5" name="Picture 4" descr="A group of firefighters in uniform&#10;&#10;AI-generated content may be incorrect.">
            <a:extLst>
              <a:ext uri="{FF2B5EF4-FFF2-40B4-BE49-F238E27FC236}">
                <a16:creationId xmlns:a16="http://schemas.microsoft.com/office/drawing/2014/main" id="{4F0D0810-DE9E-617F-ADDE-CF61C81A4B4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4757" r="-54757"/>
          <a:stretch>
            <a:fillRect/>
          </a:stretch>
        </p:blipFill>
        <p:spPr>
          <a:xfrm>
            <a:off x="0" y="-1"/>
            <a:ext cx="771599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000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234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5B065C-F24C-9EC8-798B-1B314516B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square with yellow lines&#10;&#10;AI-generated content may be incorrect.">
            <a:extLst>
              <a:ext uri="{FF2B5EF4-FFF2-40B4-BE49-F238E27FC236}">
                <a16:creationId xmlns:a16="http://schemas.microsoft.com/office/drawing/2014/main" id="{3942B4DA-171A-73E6-0C35-32B54D27CE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609" r="-9609"/>
          <a:stretch>
            <a:fillRect/>
          </a:stretch>
        </p:blipFill>
        <p:spPr>
          <a:xfrm>
            <a:off x="0" y="-16217"/>
            <a:ext cx="4570821" cy="9651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85A189-128E-1550-A39A-FBA0B2D14183}"/>
              </a:ext>
            </a:extLst>
          </p:cNvPr>
          <p:cNvSpPr txBox="1"/>
          <p:nvPr/>
        </p:nvSpPr>
        <p:spPr>
          <a:xfrm>
            <a:off x="318754" y="294463"/>
            <a:ext cx="2677046" cy="1384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00">
              <a:defRPr/>
            </a:pPr>
            <a:endParaRPr lang="en-US" sz="900">
              <a:solidFill>
                <a:srgbClr val="FFD44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4965A92-ABCF-1815-7E9E-A8817DB283E4}"/>
              </a:ext>
            </a:extLst>
          </p:cNvPr>
          <p:cNvSpPr txBox="1"/>
          <p:nvPr/>
        </p:nvSpPr>
        <p:spPr>
          <a:xfrm>
            <a:off x="243939" y="1200748"/>
            <a:ext cx="5190422" cy="3883820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defTabSz="685800"/>
            <a:r>
              <a:rPr lang="en-US" sz="1600" b="1" dirty="0">
                <a:solidFill>
                  <a:srgbClr val="D6001C"/>
                </a:solidFill>
                <a:latin typeface="Roboto"/>
                <a:ea typeface="Roboto"/>
                <a:cs typeface="Roboto"/>
              </a:rPr>
              <a:t>Recruitment</a:t>
            </a:r>
          </a:p>
          <a:p>
            <a:pPr marL="285750" indent="-285750" defTabSz="6858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white"/>
                </a:solidFill>
                <a:latin typeface="Roboto"/>
                <a:ea typeface="Roboto"/>
                <a:cs typeface="Roboto"/>
              </a:rPr>
              <a:t>240 women have participated in Women in Firefighting workshops over the past two years </a:t>
            </a:r>
          </a:p>
          <a:p>
            <a:pPr marL="285750" indent="-285750" defTabSz="6858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white"/>
                </a:solidFill>
                <a:latin typeface="Roboto"/>
                <a:ea typeface="Roboto"/>
                <a:cs typeface="Roboto"/>
              </a:rPr>
              <a:t>Physical aptitude test success rates rising from 50% to 80% on last course</a:t>
            </a:r>
          </a:p>
          <a:p>
            <a:pPr marL="285750" indent="-285750" defTabSz="6858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white"/>
                </a:solidFill>
                <a:latin typeface="Roboto"/>
                <a:ea typeface="Roboto"/>
                <a:cs typeface="Roboto"/>
              </a:rPr>
              <a:t>More women in operational roles (5.7%)</a:t>
            </a:r>
          </a:p>
          <a:p>
            <a:pPr defTabSz="685800"/>
            <a:endParaRPr lang="en-US" sz="1600" dirty="0">
              <a:solidFill>
                <a:prstClr val="white"/>
              </a:solidFill>
              <a:latin typeface="Roboto"/>
              <a:ea typeface="Roboto"/>
              <a:cs typeface="Roboto"/>
            </a:endParaRPr>
          </a:p>
          <a:p>
            <a:pPr defTabSz="685800"/>
            <a:r>
              <a:rPr lang="en-US" sz="1600" b="1" dirty="0">
                <a:solidFill>
                  <a:srgbClr val="D6001C"/>
                </a:solidFill>
                <a:latin typeface="Roboto"/>
                <a:ea typeface="Roboto"/>
                <a:cs typeface="Roboto"/>
              </a:rPr>
              <a:t>Retention</a:t>
            </a:r>
          </a:p>
          <a:p>
            <a:pPr marL="285750" indent="-285750" defTabSz="6858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white"/>
                </a:solidFill>
                <a:latin typeface="Roboto"/>
                <a:ea typeface="Roboto"/>
                <a:cs typeface="Roboto"/>
              </a:rPr>
              <a:t>100% retention of operational women post parental leave</a:t>
            </a:r>
          </a:p>
          <a:p>
            <a:pPr defTabSz="685800"/>
            <a:endParaRPr lang="en-US" sz="1600" i="1" dirty="0">
              <a:solidFill>
                <a:prstClr val="white"/>
              </a:solidFill>
              <a:latin typeface="Roboto"/>
              <a:ea typeface="Roboto"/>
              <a:cs typeface="Roboto"/>
            </a:endParaRPr>
          </a:p>
          <a:p>
            <a:pPr defTabSz="685800"/>
            <a:r>
              <a:rPr lang="en-US" sz="1600" b="1" dirty="0">
                <a:solidFill>
                  <a:srgbClr val="D6001C"/>
                </a:solidFill>
                <a:latin typeface="Roboto"/>
                <a:ea typeface="Roboto"/>
                <a:cs typeface="Roboto"/>
              </a:rPr>
              <a:t>Awards</a:t>
            </a:r>
          </a:p>
          <a:p>
            <a:pPr marL="285750" indent="-285750" defTabSz="6858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white"/>
                </a:solidFill>
                <a:latin typeface="Roboto"/>
                <a:ea typeface="Roboto"/>
                <a:cs typeface="Roboto"/>
              </a:rPr>
              <a:t>Emergency Services Foundation awards 2024 Women's Equality Initiative – FRV Women's Support Unit</a:t>
            </a:r>
          </a:p>
          <a:p>
            <a:pPr defTabSz="685800"/>
            <a:endParaRPr lang="en-US" sz="788" i="1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5BA8175-D2EE-0952-2E4D-BEF1AD48D57A}"/>
              </a:ext>
            </a:extLst>
          </p:cNvPr>
          <p:cNvSpPr txBox="1"/>
          <p:nvPr/>
        </p:nvSpPr>
        <p:spPr>
          <a:xfrm>
            <a:off x="318754" y="235549"/>
            <a:ext cx="4570821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685800">
              <a:defRPr/>
            </a:pPr>
            <a:r>
              <a:rPr lang="en-US" sz="2400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ACHIEVEMENTS</a:t>
            </a:r>
            <a:endParaRPr lang="en-US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8" name="Picture 7" descr="Two women in uniform standing in front of a wall with colorful signs&#10;&#10;AI-generated content may be incorrect.">
            <a:extLst>
              <a:ext uri="{FF2B5EF4-FFF2-40B4-BE49-F238E27FC236}">
                <a16:creationId xmlns:a16="http://schemas.microsoft.com/office/drawing/2014/main" id="{00BDCD88-5AB7-28BF-692B-8BF2C93DB41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790" r="27029"/>
          <a:stretch>
            <a:fillRect/>
          </a:stretch>
        </p:blipFill>
        <p:spPr>
          <a:xfrm>
            <a:off x="5580000" y="-16217"/>
            <a:ext cx="356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130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5EE5B6-64D0-6FF6-7C95-3D1F67952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square with yellow lines&#10;&#10;AI-generated content may be incorrect.">
            <a:extLst>
              <a:ext uri="{FF2B5EF4-FFF2-40B4-BE49-F238E27FC236}">
                <a16:creationId xmlns:a16="http://schemas.microsoft.com/office/drawing/2014/main" id="{34723DDB-5927-7D6F-7A01-D58FEDA7F9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609" r="-9609"/>
          <a:stretch>
            <a:fillRect/>
          </a:stretch>
        </p:blipFill>
        <p:spPr>
          <a:xfrm>
            <a:off x="0" y="0"/>
            <a:ext cx="4570821" cy="9651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85D715-55E1-ED7B-791D-1C9B75EE7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00" y="236084"/>
            <a:ext cx="7743825" cy="518432"/>
          </a:xfrm>
        </p:spPr>
        <p:txBody>
          <a:bodyPr/>
          <a:lstStyle/>
          <a:p>
            <a:r>
              <a:rPr lang="en-AU" dirty="0"/>
              <a:t>CONCLUSION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242FEB-07A9-B02C-07F6-DD4BBC721216}"/>
              </a:ext>
            </a:extLst>
          </p:cNvPr>
          <p:cNvSpPr txBox="1"/>
          <p:nvPr/>
        </p:nvSpPr>
        <p:spPr>
          <a:xfrm>
            <a:off x="165100" y="1224415"/>
            <a:ext cx="5190422" cy="4283930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defTabSz="685800"/>
            <a:r>
              <a:rPr lang="en-US" sz="1600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Recruitment, Retention and Promotion of women in firefighting is both a challenge and an opportunity.</a:t>
            </a:r>
          </a:p>
          <a:p>
            <a:pPr defTabSz="685800"/>
            <a:endParaRPr lang="en-US" sz="1600" dirty="0">
              <a:solidFill>
                <a:schemeClr val="bg1"/>
              </a:solidFill>
              <a:latin typeface="Roboto"/>
              <a:ea typeface="Roboto"/>
              <a:cs typeface="Roboto"/>
            </a:endParaRPr>
          </a:p>
          <a:p>
            <a:pPr defTabSz="685800"/>
            <a:endParaRPr lang="en-US" sz="1600" dirty="0">
              <a:solidFill>
                <a:schemeClr val="bg1"/>
              </a:solidFill>
              <a:latin typeface="Roboto"/>
              <a:ea typeface="Roboto"/>
              <a:cs typeface="Roboto"/>
            </a:endParaRPr>
          </a:p>
          <a:p>
            <a:pPr defTabSz="685800"/>
            <a:r>
              <a:rPr lang="en-US" sz="1600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FRV’s Women’s Support Unit offers a replicable framework of policies and programs for other agencies seeking to build inclusive, resilient workforces. </a:t>
            </a:r>
          </a:p>
          <a:p>
            <a:pPr defTabSz="685800"/>
            <a:endParaRPr lang="en-US" sz="1600" dirty="0">
              <a:solidFill>
                <a:schemeClr val="bg1"/>
              </a:solidFill>
              <a:latin typeface="Roboto"/>
              <a:ea typeface="Roboto"/>
              <a:cs typeface="Roboto"/>
            </a:endParaRPr>
          </a:p>
          <a:p>
            <a:pPr defTabSz="685800"/>
            <a:endParaRPr lang="en-US" sz="1600" dirty="0">
              <a:solidFill>
                <a:schemeClr val="bg1"/>
              </a:solidFill>
              <a:latin typeface="Roboto"/>
              <a:ea typeface="Roboto"/>
              <a:cs typeface="Roboto"/>
            </a:endParaRPr>
          </a:p>
          <a:p>
            <a:pPr defTabSz="685800"/>
            <a:r>
              <a:rPr lang="en-US" sz="1600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By investing in the wellbeing, development, and leadership of women, FRV is not only </a:t>
            </a:r>
          </a:p>
          <a:p>
            <a:pPr defTabSz="685800"/>
            <a:r>
              <a:rPr lang="en-US" sz="1600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strengthening its own </a:t>
            </a:r>
            <a:r>
              <a:rPr lang="en-US" sz="1600" dirty="0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organisation</a:t>
            </a:r>
            <a:r>
              <a:rPr lang="en-US" sz="1600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but </a:t>
            </a:r>
          </a:p>
          <a:p>
            <a:pPr defTabSz="685800"/>
            <a:r>
              <a:rPr lang="en-US" sz="1600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contributing to a more equitable emergency </a:t>
            </a:r>
          </a:p>
          <a:p>
            <a:pPr defTabSz="685800"/>
            <a:r>
              <a:rPr lang="en-US" sz="1600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services sector.</a:t>
            </a:r>
          </a:p>
          <a:p>
            <a:pPr defTabSz="685800"/>
            <a:endParaRPr lang="en-US" sz="1400" dirty="0">
              <a:solidFill>
                <a:prstClr val="white"/>
              </a:solidFill>
              <a:latin typeface="Roboto"/>
              <a:ea typeface="Roboto"/>
              <a:cs typeface="Roboto"/>
            </a:endParaRPr>
          </a:p>
          <a:p>
            <a:pPr defTabSz="685800"/>
            <a:endParaRPr lang="en-US" sz="1400" dirty="0">
              <a:solidFill>
                <a:prstClr val="white"/>
              </a:solidFill>
              <a:latin typeface="Roboto"/>
              <a:ea typeface="Roboto"/>
              <a:cs typeface="Roboto"/>
            </a:endParaRPr>
          </a:p>
          <a:p>
            <a:pPr defTabSz="685800"/>
            <a:endParaRPr lang="en-US" sz="1400" dirty="0">
              <a:solidFill>
                <a:prstClr val="white"/>
              </a:solidFill>
              <a:latin typeface="Roboto"/>
              <a:ea typeface="Roboto"/>
              <a:cs typeface="Roboto"/>
            </a:endParaRPr>
          </a:p>
          <a:p>
            <a:pPr defTabSz="685800"/>
            <a:endParaRPr lang="en-US" sz="788" i="1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" name="Picture 3" descr="A group of women in firefighter uniforms&#10;&#10;AI-generated content may be incorrect.">
            <a:extLst>
              <a:ext uri="{FF2B5EF4-FFF2-40B4-BE49-F238E27FC236}">
                <a16:creationId xmlns:a16="http://schemas.microsoft.com/office/drawing/2014/main" id="{EAC12993-0AF1-54B4-CE91-78016F390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8222" y="2159000"/>
            <a:ext cx="5305778" cy="298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897633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A960481-B74A-49C0-B947-7D18AB37CC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AU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056465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63F4EEA-F746-BF85-F56A-04DCD8EBA860}"/>
              </a:ext>
            </a:extLst>
          </p:cNvPr>
          <p:cNvSpPr/>
          <p:nvPr/>
        </p:nvSpPr>
        <p:spPr>
          <a:xfrm>
            <a:off x="375176" y="1341912"/>
            <a:ext cx="2011137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5800">
              <a:defRPr/>
            </a:pPr>
            <a:r>
              <a:rPr lang="en-US" sz="900">
                <a:solidFill>
                  <a:srgbClr val="FA76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Acknowledgement of Country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284149-807A-0E72-DED1-B56D1FE744C1}"/>
              </a:ext>
            </a:extLst>
          </p:cNvPr>
          <p:cNvSpPr txBox="1"/>
          <p:nvPr/>
        </p:nvSpPr>
        <p:spPr>
          <a:xfrm>
            <a:off x="375176" y="983216"/>
            <a:ext cx="201113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>
              <a:defRPr/>
            </a:pPr>
            <a:r>
              <a:rPr lang="en-US" sz="2400">
                <a:solidFill>
                  <a:srgbClr val="011E3F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Welcome</a:t>
            </a:r>
          </a:p>
        </p:txBody>
      </p:sp>
      <p:pic>
        <p:nvPicPr>
          <p:cNvPr id="11" name="Picture 10" descr="A bird flying in the air&#10;&#10;Description automatically generated">
            <a:extLst>
              <a:ext uri="{FF2B5EF4-FFF2-40B4-BE49-F238E27FC236}">
                <a16:creationId xmlns:a16="http://schemas.microsoft.com/office/drawing/2014/main" id="{65FDE755-1011-C388-7655-4BF7A9FC96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8766" y="380478"/>
            <a:ext cx="6204647" cy="4382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929735-F06C-D2B8-A1F2-6B81F6940C68}"/>
              </a:ext>
            </a:extLst>
          </p:cNvPr>
          <p:cNvSpPr txBox="1"/>
          <p:nvPr/>
        </p:nvSpPr>
        <p:spPr>
          <a:xfrm>
            <a:off x="219885" y="1849061"/>
            <a:ext cx="2321719" cy="238528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685800">
              <a:spcBef>
                <a:spcPts val="1350"/>
              </a:spcBef>
              <a:buSzPct val="100000"/>
            </a:pPr>
            <a:r>
              <a:rPr lang="en-AU" sz="1500">
                <a:solidFill>
                  <a:srgbClr val="011E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 acknowledge the Traditional Custodians</a:t>
            </a:r>
            <a:br>
              <a:rPr lang="en-AU" sz="1500">
                <a:solidFill>
                  <a:srgbClr val="011E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AU" sz="1500">
                <a:solidFill>
                  <a:srgbClr val="011E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of Country throughout Australia and recognise their continuing connection to land, waters and culture.</a:t>
            </a:r>
          </a:p>
          <a:p>
            <a:pPr algn="ctr" defTabSz="685800">
              <a:spcBef>
                <a:spcPts val="1350"/>
              </a:spcBef>
              <a:buSzPct val="100000"/>
            </a:pPr>
            <a:r>
              <a:rPr lang="en-AU" sz="1500">
                <a:solidFill>
                  <a:srgbClr val="011E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We pay our respects</a:t>
            </a:r>
            <a:br>
              <a:rPr lang="en-AU" sz="1500">
                <a:solidFill>
                  <a:srgbClr val="011E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AU" sz="1500">
                <a:solidFill>
                  <a:srgbClr val="011E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 their Elders past,</a:t>
            </a:r>
            <a:br>
              <a:rPr lang="en-AU" sz="1500">
                <a:solidFill>
                  <a:srgbClr val="011E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AU" sz="1500">
                <a:solidFill>
                  <a:srgbClr val="011E3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present and emerging.</a:t>
            </a:r>
            <a:endParaRPr lang="en-AU" sz="1500">
              <a:solidFill>
                <a:srgbClr val="53565A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077752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earing a firefighter uniform&#10;&#10;AI-generated content may be incorrect.">
            <a:extLst>
              <a:ext uri="{FF2B5EF4-FFF2-40B4-BE49-F238E27FC236}">
                <a16:creationId xmlns:a16="http://schemas.microsoft.com/office/drawing/2014/main" id="{1C001241-911E-1304-5B5F-A21607A316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t="12500" b="12500"/>
          <a:stretch/>
        </p:blipFill>
        <p:spPr bwMode="auto">
          <a:xfrm>
            <a:off x="685800" y="1403762"/>
            <a:ext cx="1620004" cy="1620000"/>
          </a:xfrm>
          <a:prstGeom prst="ellipse">
            <a:avLst/>
          </a:prstGeom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erson in a uniform&#10;&#10;AI-generated content may be incorrect.">
            <a:extLst>
              <a:ext uri="{FF2B5EF4-FFF2-40B4-BE49-F238E27FC236}">
                <a16:creationId xmlns:a16="http://schemas.microsoft.com/office/drawing/2014/main" id="{CF4646BC-AE90-ED4A-A326-A6B0486FD0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47" b="3747"/>
          <a:stretch/>
        </p:blipFill>
        <p:spPr>
          <a:xfrm>
            <a:off x="2761186" y="2948360"/>
            <a:ext cx="1619999" cy="1620000"/>
          </a:xfrm>
          <a:prstGeom prst="ellipse">
            <a:avLst/>
          </a:prstGeom>
          <a:ln w="25400">
            <a:solidFill>
              <a:schemeClr val="bg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7C4E6D-987D-7330-32C6-33FB3A7E8362}"/>
              </a:ext>
            </a:extLst>
          </p:cNvPr>
          <p:cNvSpPr txBox="1"/>
          <p:nvPr/>
        </p:nvSpPr>
        <p:spPr>
          <a:xfrm>
            <a:off x="2483162" y="1729015"/>
            <a:ext cx="3531736" cy="53091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defTabSz="685800"/>
            <a:r>
              <a:rPr lang="en-AU" sz="1500" b="1" dirty="0">
                <a:solidFill>
                  <a:srgbClr val="FA7600"/>
                </a:solidFill>
                <a:latin typeface="Roboto"/>
                <a:ea typeface="Roboto"/>
                <a:cs typeface="Roboto"/>
              </a:rPr>
              <a:t>Paula Treacy</a:t>
            </a:r>
            <a:endParaRPr lang="en-AU" sz="1500" b="1" dirty="0">
              <a:solidFill>
                <a:srgbClr val="FA76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defTabSz="685800"/>
            <a:r>
              <a:rPr lang="en-AU" sz="1350" dirty="0">
                <a:solidFill>
                  <a:srgbClr val="FFFFFF"/>
                </a:solidFill>
                <a:latin typeface="Roboto"/>
                <a:ea typeface="Roboto"/>
                <a:cs typeface="Roboto"/>
              </a:rPr>
              <a:t>Acting Commander, Women's Support Unit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3C7C04-ACA6-01D4-446A-AF5CAC044897}"/>
              </a:ext>
            </a:extLst>
          </p:cNvPr>
          <p:cNvSpPr txBox="1"/>
          <p:nvPr/>
        </p:nvSpPr>
        <p:spPr>
          <a:xfrm>
            <a:off x="4474642" y="3416695"/>
            <a:ext cx="3047629" cy="53091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defTabSz="685800"/>
            <a:r>
              <a:rPr lang="en-AU" sz="1500" b="1" dirty="0">
                <a:solidFill>
                  <a:srgbClr val="FA7600"/>
                </a:solidFill>
                <a:latin typeface="Roboto"/>
                <a:ea typeface="Roboto"/>
                <a:cs typeface="Roboto"/>
              </a:rPr>
              <a:t>Sarah Hammond</a:t>
            </a:r>
            <a:endParaRPr lang="en-AU" sz="1500" b="1" dirty="0">
              <a:solidFill>
                <a:srgbClr val="FA76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defTabSz="685800"/>
            <a:r>
              <a:rPr lang="en-AU" sz="1350" dirty="0">
                <a:solidFill>
                  <a:srgbClr val="FFFFFF"/>
                </a:solidFill>
                <a:latin typeface="Roboto"/>
                <a:ea typeface="Roboto"/>
                <a:cs typeface="Roboto"/>
              </a:rPr>
              <a:t>Senior Station Officer, FS42 Newport</a:t>
            </a:r>
            <a:endParaRPr lang="en-AU" sz="135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2A1360-8BF4-74E9-57CB-F81A92C6F4C9}"/>
              </a:ext>
            </a:extLst>
          </p:cNvPr>
          <p:cNvSpPr txBox="1"/>
          <p:nvPr/>
        </p:nvSpPr>
        <p:spPr>
          <a:xfrm>
            <a:off x="2483163" y="2269437"/>
            <a:ext cx="2258952" cy="2308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defTabSz="685800"/>
            <a:r>
              <a:rPr lang="en-AU" sz="900" i="1" dirty="0">
                <a:solidFill>
                  <a:srgbClr val="FFFFFF"/>
                </a:solidFill>
                <a:latin typeface="Roboto"/>
                <a:ea typeface="Roboto"/>
                <a:cs typeface="Roboto"/>
              </a:rPr>
              <a:t>Joined Fire Rescue Victoria (CFA) in 2003</a:t>
            </a:r>
            <a:endParaRPr lang="en-AU" sz="900" i="1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64D9A1-6162-B46B-084C-E0F06D6B98A0}"/>
              </a:ext>
            </a:extLst>
          </p:cNvPr>
          <p:cNvSpPr txBox="1"/>
          <p:nvPr/>
        </p:nvSpPr>
        <p:spPr>
          <a:xfrm>
            <a:off x="4474642" y="3998627"/>
            <a:ext cx="2281394" cy="2308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defTabSz="685800"/>
            <a:r>
              <a:rPr lang="en-AU" sz="900" i="1" dirty="0">
                <a:solidFill>
                  <a:srgbClr val="FFFFFF"/>
                </a:solidFill>
                <a:latin typeface="Roboto"/>
                <a:ea typeface="Roboto"/>
                <a:cs typeface="Roboto"/>
              </a:rPr>
              <a:t>Joined Fire Rescue Victoria (MFB) in 2007</a:t>
            </a: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7B368D5D-EFED-AB8B-6E62-476D8DBC6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86766"/>
            <a:ext cx="7743825" cy="518432"/>
          </a:xfrm>
        </p:spPr>
        <p:txBody>
          <a:bodyPr/>
          <a:lstStyle/>
          <a:p>
            <a:r>
              <a:rPr lang="en-US" dirty="0"/>
              <a:t>Welcome and introductions</a:t>
            </a:r>
          </a:p>
        </p:txBody>
      </p:sp>
    </p:spTree>
    <p:extLst>
      <p:ext uri="{BB962C8B-B14F-4D97-AF65-F5344CB8AC3E}">
        <p14:creationId xmlns:p14="http://schemas.microsoft.com/office/powerpoint/2010/main" val="422006588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square with yellow lines&#10;&#10;AI-generated content may be incorrect.">
            <a:extLst>
              <a:ext uri="{FF2B5EF4-FFF2-40B4-BE49-F238E27FC236}">
                <a16:creationId xmlns:a16="http://schemas.microsoft.com/office/drawing/2014/main" id="{5BBB1C7D-E24B-2700-5E75-5911A62837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609" r="-9609"/>
          <a:stretch>
            <a:fillRect/>
          </a:stretch>
        </p:blipFill>
        <p:spPr>
          <a:xfrm>
            <a:off x="0" y="0"/>
            <a:ext cx="4570821" cy="965199"/>
          </a:xfrm>
          <a:prstGeom prst="rect">
            <a:avLst/>
          </a:prstGeom>
        </p:spPr>
      </p:pic>
      <p:pic>
        <p:nvPicPr>
          <p:cNvPr id="6" name="Picture 5" descr="A group of women in firefighter uniforms&#10;&#10;AI-generated content may be incorrect.">
            <a:extLst>
              <a:ext uri="{FF2B5EF4-FFF2-40B4-BE49-F238E27FC236}">
                <a16:creationId xmlns:a16="http://schemas.microsoft.com/office/drawing/2014/main" id="{BFFCE31C-16AD-3777-D37E-2309121CC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533" y="495300"/>
            <a:ext cx="8263467" cy="4648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2E6F26-4A19-30A4-56F0-094249413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00" y="236084"/>
            <a:ext cx="7743825" cy="518432"/>
          </a:xfrm>
        </p:spPr>
        <p:txBody>
          <a:bodyPr/>
          <a:lstStyle/>
          <a:p>
            <a:r>
              <a:rPr lang="en-AU" b="0" dirty="0"/>
              <a:t>WOMEN’S SUPPORT UNIT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1625C9-37F9-9B81-405E-CDDA0B1E62CE}"/>
              </a:ext>
            </a:extLst>
          </p:cNvPr>
          <p:cNvSpPr txBox="1"/>
          <p:nvPr/>
        </p:nvSpPr>
        <p:spPr>
          <a:xfrm>
            <a:off x="410978" y="1204479"/>
            <a:ext cx="5190422" cy="3545266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defTabSz="685800"/>
            <a:r>
              <a:rPr lang="en-US" sz="1600" b="1" dirty="0">
                <a:solidFill>
                  <a:srgbClr val="D6001C"/>
                </a:solidFill>
                <a:latin typeface="Roboto"/>
                <a:ea typeface="Roboto"/>
                <a:cs typeface="Roboto"/>
              </a:rPr>
              <a:t>History</a:t>
            </a:r>
          </a:p>
          <a:p>
            <a:pPr marL="285750" indent="-285750" defTabSz="6858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Formed in 2020</a:t>
            </a:r>
          </a:p>
          <a:p>
            <a:pPr marL="285750" indent="-285750" defTabSz="6858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Aligns with </a:t>
            </a:r>
            <a:r>
              <a:rPr lang="en-US" sz="1600" i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Gender Equality Act (2020) Vic </a:t>
            </a:r>
            <a:r>
              <a:rPr lang="en-US" sz="1600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and FRV's commitment to inclusion</a:t>
            </a:r>
          </a:p>
          <a:p>
            <a:pPr defTabSz="685800"/>
            <a:endParaRPr lang="en-US" sz="1600" dirty="0">
              <a:solidFill>
                <a:schemeClr val="bg1"/>
              </a:solidFill>
              <a:latin typeface="Roboto"/>
              <a:ea typeface="Roboto"/>
              <a:cs typeface="Roboto"/>
            </a:endParaRPr>
          </a:p>
          <a:p>
            <a:pPr defTabSz="685800"/>
            <a:r>
              <a:rPr lang="en-US" sz="1600" b="1" dirty="0">
                <a:solidFill>
                  <a:srgbClr val="D6001C"/>
                </a:solidFill>
                <a:latin typeface="Roboto"/>
                <a:ea typeface="Roboto"/>
                <a:cs typeface="Roboto"/>
              </a:rPr>
              <a:t>Purpose</a:t>
            </a:r>
          </a:p>
          <a:p>
            <a:pPr defTabSz="685800"/>
            <a:r>
              <a:rPr lang="en-US" sz="1600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To i</a:t>
            </a:r>
            <a:r>
              <a:rPr lang="en-US" sz="1600" dirty="0">
                <a:solidFill>
                  <a:prstClr val="white"/>
                </a:solidFill>
                <a:latin typeface="Roboto"/>
                <a:ea typeface="Roboto"/>
                <a:cs typeface="Roboto"/>
              </a:rPr>
              <a:t>ncrease gender diversity in </a:t>
            </a:r>
          </a:p>
          <a:p>
            <a:pPr defTabSz="685800"/>
            <a:r>
              <a:rPr lang="en-US" sz="1600" dirty="0">
                <a:solidFill>
                  <a:prstClr val="white"/>
                </a:solidFill>
                <a:latin typeface="Roboto"/>
                <a:ea typeface="Roboto"/>
                <a:cs typeface="Roboto"/>
              </a:rPr>
              <a:t>Fire Rescue Victoria through:</a:t>
            </a:r>
          </a:p>
          <a:p>
            <a:pPr marL="342900" indent="-342900" defTabSz="685800">
              <a:buFont typeface="+mj-lt"/>
              <a:buAutoNum type="arabicPeriod"/>
            </a:pPr>
            <a:r>
              <a:rPr lang="en-US" sz="1600" dirty="0">
                <a:solidFill>
                  <a:prstClr val="white"/>
                </a:solidFill>
                <a:latin typeface="Roboto"/>
                <a:ea typeface="Roboto"/>
                <a:cs typeface="Roboto"/>
              </a:rPr>
              <a:t>Recruitment</a:t>
            </a:r>
          </a:p>
          <a:p>
            <a:pPr marL="342900" indent="-342900" defTabSz="685800">
              <a:buFont typeface="+mj-lt"/>
              <a:buAutoNum type="arabicPeriod"/>
            </a:pPr>
            <a:r>
              <a:rPr lang="en-US" sz="1600" dirty="0">
                <a:solidFill>
                  <a:prstClr val="white"/>
                </a:solidFill>
                <a:latin typeface="Roboto"/>
                <a:ea typeface="Roboto"/>
                <a:cs typeface="Roboto"/>
              </a:rPr>
              <a:t>Retention</a:t>
            </a:r>
          </a:p>
          <a:p>
            <a:pPr marL="342900" indent="-342900" defTabSz="685800">
              <a:buFont typeface="+mj-lt"/>
              <a:buAutoNum type="arabicPeriod"/>
            </a:pPr>
            <a:r>
              <a:rPr lang="en-US" sz="1600" dirty="0">
                <a:solidFill>
                  <a:prstClr val="white"/>
                </a:solidFill>
                <a:latin typeface="Roboto"/>
                <a:ea typeface="Roboto"/>
                <a:cs typeface="Roboto"/>
              </a:rPr>
              <a:t>Promotion</a:t>
            </a:r>
          </a:p>
          <a:p>
            <a:pPr defTabSz="685800"/>
            <a:endParaRPr lang="en-US" sz="1400" dirty="0">
              <a:solidFill>
                <a:prstClr val="white"/>
              </a:solidFill>
              <a:latin typeface="Roboto"/>
              <a:ea typeface="Roboto"/>
              <a:cs typeface="Roboto"/>
            </a:endParaRPr>
          </a:p>
          <a:p>
            <a:pPr defTabSz="685800"/>
            <a:endParaRPr lang="en-US" sz="1400" dirty="0">
              <a:solidFill>
                <a:prstClr val="white"/>
              </a:solidFill>
              <a:latin typeface="Roboto"/>
              <a:ea typeface="Roboto"/>
              <a:cs typeface="Roboto"/>
            </a:endParaRPr>
          </a:p>
          <a:p>
            <a:pPr defTabSz="685800"/>
            <a:endParaRPr lang="en-US" sz="1400" dirty="0">
              <a:solidFill>
                <a:prstClr val="white"/>
              </a:solidFill>
              <a:latin typeface="Roboto"/>
              <a:ea typeface="Roboto"/>
              <a:cs typeface="Roboto"/>
            </a:endParaRPr>
          </a:p>
          <a:p>
            <a:pPr defTabSz="685800"/>
            <a:endParaRPr lang="en-US" sz="788" i="1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03259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234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E154E5-BC57-F82B-0C4E-B51C44688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square with yellow lines&#10;&#10;AI-generated content may be incorrect.">
            <a:extLst>
              <a:ext uri="{FF2B5EF4-FFF2-40B4-BE49-F238E27FC236}">
                <a16:creationId xmlns:a16="http://schemas.microsoft.com/office/drawing/2014/main" id="{D7C7E77F-77DC-48F1-EB29-3BE563DF2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2355" y="1"/>
            <a:ext cx="4570821" cy="9651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A1CD55-1B2D-D89F-2EFD-EDF697AC7E47}"/>
              </a:ext>
            </a:extLst>
          </p:cNvPr>
          <p:cNvSpPr txBox="1"/>
          <p:nvPr/>
        </p:nvSpPr>
        <p:spPr>
          <a:xfrm>
            <a:off x="318754" y="294463"/>
            <a:ext cx="2677046" cy="1384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00">
              <a:defRPr/>
            </a:pPr>
            <a:endParaRPr lang="en-US" sz="900">
              <a:solidFill>
                <a:srgbClr val="FFD44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EED5A7D-C64E-A4FC-85C3-D464AB6D6E6A}"/>
              </a:ext>
            </a:extLst>
          </p:cNvPr>
          <p:cNvSpPr txBox="1"/>
          <p:nvPr/>
        </p:nvSpPr>
        <p:spPr>
          <a:xfrm>
            <a:off x="3727690" y="1216802"/>
            <a:ext cx="5190422" cy="3545266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defTabSz="685800"/>
            <a:r>
              <a:rPr lang="en-US" sz="1600" b="1" dirty="0">
                <a:solidFill>
                  <a:srgbClr val="D6001C"/>
                </a:solidFill>
                <a:latin typeface="Roboto"/>
                <a:ea typeface="Roboto"/>
                <a:cs typeface="Roboto"/>
              </a:rPr>
              <a:t>Signal support group </a:t>
            </a:r>
            <a:r>
              <a:rPr lang="en-US" sz="1600" dirty="0">
                <a:solidFill>
                  <a:prstClr val="white"/>
                </a:solidFill>
                <a:latin typeface="Roboto"/>
                <a:ea typeface="Roboto"/>
                <a:cs typeface="Roboto"/>
              </a:rPr>
              <a:t>– peer support and networking for women applicants</a:t>
            </a:r>
          </a:p>
          <a:p>
            <a:pPr defTabSz="685800"/>
            <a:endParaRPr lang="en-US" sz="1600" dirty="0">
              <a:solidFill>
                <a:prstClr val="white"/>
              </a:solidFill>
              <a:latin typeface="Roboto"/>
              <a:ea typeface="Roboto"/>
              <a:cs typeface="Roboto"/>
            </a:endParaRPr>
          </a:p>
          <a:p>
            <a:pPr defTabSz="685800"/>
            <a:endParaRPr lang="en-US" sz="1600" dirty="0">
              <a:solidFill>
                <a:prstClr val="white"/>
              </a:solidFill>
              <a:latin typeface="Roboto"/>
              <a:ea typeface="Roboto"/>
              <a:cs typeface="Roboto"/>
            </a:endParaRPr>
          </a:p>
          <a:p>
            <a:pPr defTabSz="685800"/>
            <a:r>
              <a:rPr lang="en-US" sz="1600" b="1" dirty="0">
                <a:solidFill>
                  <a:srgbClr val="D6001C"/>
                </a:solidFill>
                <a:latin typeface="Roboto"/>
                <a:ea typeface="Roboto"/>
                <a:cs typeface="Roboto"/>
              </a:rPr>
              <a:t>Women in Firefighting workshops </a:t>
            </a:r>
            <a:r>
              <a:rPr lang="en-US" sz="1600" dirty="0">
                <a:solidFill>
                  <a:prstClr val="white"/>
                </a:solidFill>
                <a:latin typeface="Roboto"/>
                <a:ea typeface="Roboto"/>
                <a:cs typeface="Roboto"/>
              </a:rPr>
              <a:t>– hands on experience and physical and psychological readiness training</a:t>
            </a:r>
          </a:p>
          <a:p>
            <a:pPr defTabSz="685800"/>
            <a:endParaRPr lang="en-US" sz="1600" dirty="0">
              <a:solidFill>
                <a:prstClr val="white"/>
              </a:solidFill>
              <a:latin typeface="Roboto"/>
              <a:ea typeface="Roboto"/>
              <a:cs typeface="Roboto"/>
            </a:endParaRPr>
          </a:p>
          <a:p>
            <a:pPr defTabSz="685800"/>
            <a:endParaRPr lang="en-US" sz="1600" dirty="0">
              <a:solidFill>
                <a:prstClr val="white"/>
              </a:solidFill>
              <a:latin typeface="Roboto"/>
              <a:ea typeface="Roboto"/>
              <a:cs typeface="Roboto"/>
            </a:endParaRPr>
          </a:p>
          <a:p>
            <a:pPr defTabSz="685800"/>
            <a:r>
              <a:rPr lang="en-US" sz="1600" b="1" dirty="0">
                <a:solidFill>
                  <a:srgbClr val="D6001C"/>
                </a:solidFill>
                <a:latin typeface="Roboto"/>
                <a:ea typeface="Roboto"/>
                <a:cs typeface="Roboto"/>
              </a:rPr>
              <a:t>Information sessions </a:t>
            </a:r>
            <a:r>
              <a:rPr lang="en-US" sz="1600" dirty="0">
                <a:solidFill>
                  <a:prstClr val="white"/>
                </a:solidFill>
                <a:latin typeface="Roboto"/>
                <a:ea typeface="Roboto"/>
                <a:cs typeface="Roboto"/>
              </a:rPr>
              <a:t>– guidance through recruitment stages, clarify recruitment stages and reduce barriers</a:t>
            </a:r>
          </a:p>
          <a:p>
            <a:pPr defTabSz="685800"/>
            <a:endParaRPr lang="en-US" sz="1400" dirty="0">
              <a:solidFill>
                <a:prstClr val="white"/>
              </a:solidFill>
              <a:latin typeface="Roboto"/>
              <a:ea typeface="Roboto"/>
              <a:cs typeface="Roboto"/>
            </a:endParaRPr>
          </a:p>
          <a:p>
            <a:pPr defTabSz="685800"/>
            <a:endParaRPr lang="en-US" sz="1400" dirty="0">
              <a:solidFill>
                <a:prstClr val="white"/>
              </a:solidFill>
              <a:latin typeface="Roboto"/>
              <a:ea typeface="Roboto"/>
              <a:cs typeface="Roboto"/>
            </a:endParaRPr>
          </a:p>
          <a:p>
            <a:pPr defTabSz="685800"/>
            <a:endParaRPr lang="en-US" sz="1400" dirty="0">
              <a:solidFill>
                <a:prstClr val="white"/>
              </a:solidFill>
              <a:latin typeface="Roboto"/>
              <a:ea typeface="Roboto"/>
              <a:cs typeface="Roboto"/>
            </a:endParaRPr>
          </a:p>
          <a:p>
            <a:pPr defTabSz="685800"/>
            <a:endParaRPr lang="en-US" sz="788" i="1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B1B8A04-7220-02B8-3FE7-6934897C4165}"/>
              </a:ext>
            </a:extLst>
          </p:cNvPr>
          <p:cNvSpPr txBox="1"/>
          <p:nvPr/>
        </p:nvSpPr>
        <p:spPr>
          <a:xfrm>
            <a:off x="3867390" y="251603"/>
            <a:ext cx="45708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RECRUITMENT</a:t>
            </a:r>
          </a:p>
        </p:txBody>
      </p:sp>
      <p:pic>
        <p:nvPicPr>
          <p:cNvPr id="3" name="Picture 2" descr="A red and white logo with a blue and white logo on a black background&#10;&#10;AI-generated content may be incorrect.">
            <a:extLst>
              <a:ext uri="{FF2B5EF4-FFF2-40B4-BE49-F238E27FC236}">
                <a16:creationId xmlns:a16="http://schemas.microsoft.com/office/drawing/2014/main" id="{4618B0FF-7987-2E03-C58E-C6D5B298C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1640" y="4225857"/>
            <a:ext cx="1845958" cy="1026825"/>
          </a:xfrm>
          <a:prstGeom prst="rect">
            <a:avLst/>
          </a:prstGeom>
        </p:spPr>
      </p:pic>
      <p:pic>
        <p:nvPicPr>
          <p:cNvPr id="2" name="Picture 1" descr="A firefighter spraying water from a hose&#10;&#10;AI-generated content may be incorrect.">
            <a:extLst>
              <a:ext uri="{FF2B5EF4-FFF2-40B4-BE49-F238E27FC236}">
                <a16:creationId xmlns:a16="http://schemas.microsoft.com/office/drawing/2014/main" id="{957C174F-F34F-D483-7A30-52A54C7C57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759" y="0"/>
            <a:ext cx="3353802" cy="435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035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234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7E01E7-5FA5-8DB0-9353-B7EE0D5D5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square with yellow lines&#10;&#10;AI-generated content may be incorrect.">
            <a:extLst>
              <a:ext uri="{FF2B5EF4-FFF2-40B4-BE49-F238E27FC236}">
                <a16:creationId xmlns:a16="http://schemas.microsoft.com/office/drawing/2014/main" id="{434B458B-5971-5417-C6BC-DF5115FA75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609" r="-9609"/>
          <a:stretch>
            <a:fillRect/>
          </a:stretch>
        </p:blipFill>
        <p:spPr>
          <a:xfrm>
            <a:off x="0" y="-16217"/>
            <a:ext cx="4570821" cy="9651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B5A54F-1CFC-3A3B-837B-1A4B0C59EE35}"/>
              </a:ext>
            </a:extLst>
          </p:cNvPr>
          <p:cNvSpPr txBox="1"/>
          <p:nvPr/>
        </p:nvSpPr>
        <p:spPr>
          <a:xfrm>
            <a:off x="318754" y="294463"/>
            <a:ext cx="2677046" cy="1384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00">
              <a:defRPr/>
            </a:pPr>
            <a:endParaRPr lang="en-US" sz="900">
              <a:solidFill>
                <a:srgbClr val="FFD44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37118BC-EB1D-43F5-594C-79B22F03ED58}"/>
              </a:ext>
            </a:extLst>
          </p:cNvPr>
          <p:cNvSpPr txBox="1"/>
          <p:nvPr/>
        </p:nvSpPr>
        <p:spPr>
          <a:xfrm>
            <a:off x="243939" y="1200748"/>
            <a:ext cx="5190422" cy="2531462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defTabSz="685800"/>
            <a:r>
              <a:rPr lang="en-US" sz="1600" b="1" dirty="0">
                <a:solidFill>
                  <a:srgbClr val="D6001C"/>
                </a:solidFill>
                <a:latin typeface="Roboto"/>
                <a:ea typeface="Roboto"/>
                <a:cs typeface="Roboto"/>
              </a:rPr>
              <a:t>Career days</a:t>
            </a:r>
          </a:p>
          <a:p>
            <a:pPr marL="285750" indent="-285750" defTabSz="6858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white"/>
                </a:solidFill>
                <a:latin typeface="Roboto"/>
                <a:ea typeface="Roboto"/>
                <a:cs typeface="Roboto"/>
              </a:rPr>
              <a:t>Challenge stereotypes</a:t>
            </a:r>
          </a:p>
          <a:p>
            <a:pPr marL="285750" indent="-285750" defTabSz="6858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white"/>
                </a:solidFill>
                <a:latin typeface="Roboto"/>
                <a:ea typeface="Roboto"/>
                <a:cs typeface="Roboto"/>
              </a:rPr>
              <a:t>Inspiring through personal stories</a:t>
            </a:r>
          </a:p>
          <a:p>
            <a:pPr marL="285750" indent="-285750" defTabSz="6858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white"/>
                </a:solidFill>
                <a:latin typeface="Roboto"/>
                <a:ea typeface="Roboto"/>
                <a:cs typeface="Roboto"/>
              </a:rPr>
              <a:t>Representation</a:t>
            </a:r>
          </a:p>
          <a:p>
            <a:pPr defTabSz="685800"/>
            <a:endParaRPr lang="en-US" sz="1600" dirty="0">
              <a:solidFill>
                <a:prstClr val="white"/>
              </a:solidFill>
              <a:latin typeface="Roboto"/>
              <a:ea typeface="Roboto"/>
              <a:cs typeface="Roboto"/>
            </a:endParaRPr>
          </a:p>
          <a:p>
            <a:pPr defTabSz="685800"/>
            <a:endParaRPr lang="en-US" sz="1600" dirty="0">
              <a:solidFill>
                <a:prstClr val="white"/>
              </a:solidFill>
              <a:latin typeface="Roboto"/>
              <a:ea typeface="Roboto"/>
              <a:cs typeface="Roboto"/>
            </a:endParaRPr>
          </a:p>
          <a:p>
            <a:pPr defTabSz="685800"/>
            <a:r>
              <a:rPr lang="en-US" sz="1600" b="1" dirty="0">
                <a:solidFill>
                  <a:srgbClr val="D6001C"/>
                </a:solidFill>
                <a:latin typeface="Roboto"/>
                <a:ea typeface="Roboto"/>
                <a:cs typeface="Roboto"/>
              </a:rPr>
              <a:t>Strategic partnerships</a:t>
            </a:r>
          </a:p>
          <a:p>
            <a:pPr marL="285750" indent="-285750" defTabSz="6858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white"/>
                </a:solidFill>
                <a:latin typeface="Roboto"/>
                <a:ea typeface="Roboto"/>
                <a:cs typeface="Roboto"/>
              </a:rPr>
              <a:t>Collaborations with Victorian Institute of Sport and AFLW</a:t>
            </a:r>
          </a:p>
          <a:p>
            <a:pPr marL="285750" indent="-285750" defTabSz="6858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white"/>
                </a:solidFill>
                <a:latin typeface="Roboto"/>
                <a:ea typeface="Roboto"/>
                <a:cs typeface="Roboto"/>
              </a:rPr>
              <a:t>Engaging elite athletes</a:t>
            </a:r>
            <a:endParaRPr lang="en-US" sz="788" i="1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4A20E8E-0543-A436-0D33-EA864C08FC55}"/>
              </a:ext>
            </a:extLst>
          </p:cNvPr>
          <p:cNvSpPr txBox="1"/>
          <p:nvPr/>
        </p:nvSpPr>
        <p:spPr>
          <a:xfrm>
            <a:off x="318754" y="235549"/>
            <a:ext cx="45708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RECRUITMENT</a:t>
            </a:r>
          </a:p>
        </p:txBody>
      </p:sp>
      <p:pic>
        <p:nvPicPr>
          <p:cNvPr id="7" name="Picture 6" descr="A firefighter and a firefighter standing in front of a fire truck&#10;&#10;AI-generated content may be incorrect.">
            <a:extLst>
              <a:ext uri="{FF2B5EF4-FFF2-40B4-BE49-F238E27FC236}">
                <a16:creationId xmlns:a16="http://schemas.microsoft.com/office/drawing/2014/main" id="{90BE41C1-7DAC-B3CA-FBEC-2C38F5BBA95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421" r="10891"/>
          <a:stretch>
            <a:fillRect/>
          </a:stretch>
        </p:blipFill>
        <p:spPr>
          <a:xfrm>
            <a:off x="5580000" y="-16217"/>
            <a:ext cx="3600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605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women's football players celebrating&#10;&#10;AI-generated content may be incorrect.">
            <a:extLst>
              <a:ext uri="{FF2B5EF4-FFF2-40B4-BE49-F238E27FC236}">
                <a16:creationId xmlns:a16="http://schemas.microsoft.com/office/drawing/2014/main" id="{12BB72B9-3C9C-714D-43CF-AF53CD917A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949" t="15715" r="-21949" b="18216"/>
          <a:stretch>
            <a:fillRect/>
          </a:stretch>
        </p:blipFill>
        <p:spPr>
          <a:xfrm>
            <a:off x="0" y="0"/>
            <a:ext cx="11717864" cy="5148000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50F5F2-3201-643B-4AA3-71BE675F301A}"/>
              </a:ext>
            </a:extLst>
          </p:cNvPr>
          <p:cNvSpPr txBox="1"/>
          <p:nvPr/>
        </p:nvSpPr>
        <p:spPr>
          <a:xfrm>
            <a:off x="682486" y="2812512"/>
            <a:ext cx="7779027" cy="2185214"/>
          </a:xfrm>
          <a:prstGeom prst="rect">
            <a:avLst/>
          </a:prstGeom>
          <a:solidFill>
            <a:srgbClr val="0C234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“A woman who doesn't give up, can never lose.”</a:t>
            </a:r>
            <a:br>
              <a:rPr lang="en-US" sz="3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2800" b="1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Abby Wambach – US soccer legend</a:t>
            </a:r>
            <a:r>
              <a:rPr lang="en-US" sz="3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 </a:t>
            </a:r>
            <a:br>
              <a:rPr lang="en-US" sz="3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n-AU" sz="2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771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234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7A5358-7922-34E6-BF7F-2F450E108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square with yellow lines&#10;&#10;AI-generated content may be incorrect.">
            <a:extLst>
              <a:ext uri="{FF2B5EF4-FFF2-40B4-BE49-F238E27FC236}">
                <a16:creationId xmlns:a16="http://schemas.microsoft.com/office/drawing/2014/main" id="{689A00C4-F632-AD16-0AD4-51D364C31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2355" y="1"/>
            <a:ext cx="4570821" cy="9651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6C278D-CC94-D0B8-FD0B-06203493B213}"/>
              </a:ext>
            </a:extLst>
          </p:cNvPr>
          <p:cNvSpPr txBox="1"/>
          <p:nvPr/>
        </p:nvSpPr>
        <p:spPr>
          <a:xfrm>
            <a:off x="318754" y="294463"/>
            <a:ext cx="2677046" cy="1384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00">
              <a:defRPr/>
            </a:pPr>
            <a:endParaRPr lang="en-US" sz="900">
              <a:solidFill>
                <a:srgbClr val="FFD44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957DCC3-6B73-8026-E504-78C95C6D25E4}"/>
              </a:ext>
            </a:extLst>
          </p:cNvPr>
          <p:cNvSpPr txBox="1"/>
          <p:nvPr/>
        </p:nvSpPr>
        <p:spPr>
          <a:xfrm>
            <a:off x="3727690" y="1216802"/>
            <a:ext cx="5190422" cy="4037708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defTabSz="685800"/>
            <a:r>
              <a:rPr lang="en-US" sz="1600" b="1" dirty="0">
                <a:solidFill>
                  <a:srgbClr val="D6001C"/>
                </a:solidFill>
                <a:latin typeface="Roboto"/>
                <a:ea typeface="Roboto"/>
                <a:cs typeface="Roboto"/>
              </a:rPr>
              <a:t>Health and wellbeing</a:t>
            </a:r>
          </a:p>
          <a:p>
            <a:pPr marL="285750" indent="-285750" defTabSz="6858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Pregnancy, parental leave, breastfeeding, menopause</a:t>
            </a:r>
          </a:p>
          <a:p>
            <a:pPr marL="285750" indent="-285750" defTabSz="6858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Prenatal exercise and post-partum physiotherapy</a:t>
            </a:r>
          </a:p>
          <a:p>
            <a:pPr marL="285750" indent="-285750" defTabSz="6858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Access to psychological support, injury prevention and annual health monitoring</a:t>
            </a:r>
          </a:p>
          <a:p>
            <a:pPr defTabSz="685800"/>
            <a:endParaRPr lang="en-US" sz="1600" b="1" dirty="0">
              <a:solidFill>
                <a:srgbClr val="D6001C"/>
              </a:solidFill>
              <a:latin typeface="Roboto"/>
              <a:ea typeface="Roboto"/>
              <a:cs typeface="Roboto"/>
            </a:endParaRPr>
          </a:p>
          <a:p>
            <a:pPr defTabSz="685800"/>
            <a:endParaRPr lang="en-US" sz="1600" b="1" dirty="0">
              <a:solidFill>
                <a:srgbClr val="D6001C"/>
              </a:solidFill>
              <a:latin typeface="Roboto"/>
              <a:ea typeface="Roboto"/>
              <a:cs typeface="Roboto"/>
            </a:endParaRPr>
          </a:p>
          <a:p>
            <a:pPr defTabSz="685800"/>
            <a:r>
              <a:rPr lang="en-US" sz="1600" b="1" dirty="0">
                <a:solidFill>
                  <a:srgbClr val="D6001C"/>
                </a:solidFill>
                <a:latin typeface="Roboto"/>
                <a:ea typeface="Roboto"/>
                <a:cs typeface="Roboto"/>
              </a:rPr>
              <a:t>Infrastructure</a:t>
            </a:r>
          </a:p>
          <a:p>
            <a:pPr marL="285750" indent="-285750" defTabSz="6858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Sanitary provisions across FRV</a:t>
            </a:r>
          </a:p>
          <a:p>
            <a:pPr marL="285750" indent="-285750" defTabSz="6858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Breastfeeding facilities</a:t>
            </a:r>
          </a:p>
          <a:p>
            <a:pPr marL="285750" indent="-285750" defTabSz="6858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Fit-for-purpose PPC/E designed for diverse body types, including maternity wear</a:t>
            </a:r>
          </a:p>
          <a:p>
            <a:pPr marL="285750" indent="-285750" defTabSz="68580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Roboto"/>
              <a:ea typeface="Roboto"/>
              <a:cs typeface="Roboto"/>
            </a:endParaRPr>
          </a:p>
          <a:p>
            <a:pPr marL="285750" indent="-285750" defTabSz="68580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Roboto"/>
              <a:ea typeface="Roboto"/>
              <a:cs typeface="Roboto"/>
            </a:endParaRPr>
          </a:p>
          <a:p>
            <a:pPr marL="285750" indent="-285750" defTabSz="68580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Roboto"/>
              <a:ea typeface="Roboto"/>
              <a:cs typeface="Roboto"/>
            </a:endParaRPr>
          </a:p>
          <a:p>
            <a:pPr defTabSz="685800"/>
            <a:endParaRPr lang="en-US" sz="788" i="1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457C80B-776A-73BE-F62E-DE0903BCE303}"/>
              </a:ext>
            </a:extLst>
          </p:cNvPr>
          <p:cNvSpPr txBox="1"/>
          <p:nvPr/>
        </p:nvSpPr>
        <p:spPr>
          <a:xfrm>
            <a:off x="3867390" y="251603"/>
            <a:ext cx="45708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RETENTION</a:t>
            </a:r>
          </a:p>
        </p:txBody>
      </p:sp>
      <p:pic>
        <p:nvPicPr>
          <p:cNvPr id="3" name="Picture 2" descr="A red and white logo with a blue and white logo on a black background&#10;&#10;AI-generated content may be incorrect.">
            <a:extLst>
              <a:ext uri="{FF2B5EF4-FFF2-40B4-BE49-F238E27FC236}">
                <a16:creationId xmlns:a16="http://schemas.microsoft.com/office/drawing/2014/main" id="{26CE4676-72C3-EB0F-F914-ED3137C5E3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1640" y="4225857"/>
            <a:ext cx="1845958" cy="1026825"/>
          </a:xfrm>
          <a:prstGeom prst="rect">
            <a:avLst/>
          </a:prstGeom>
        </p:spPr>
      </p:pic>
      <p:pic>
        <p:nvPicPr>
          <p:cNvPr id="2" name="Picture 1" descr="A poster of a firefighter and a police officer&#10;&#10;Description automatically generated">
            <a:extLst>
              <a:ext uri="{FF2B5EF4-FFF2-40B4-BE49-F238E27FC236}">
                <a16:creationId xmlns:a16="http://schemas.microsoft.com/office/drawing/2014/main" id="{0054F230-F4B4-C236-1E85-E18E5B4269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094" y="1"/>
            <a:ext cx="363299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5994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234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E4E68C-F59E-A070-27F3-62313E941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square with yellow lines&#10;&#10;AI-generated content may be incorrect.">
            <a:extLst>
              <a:ext uri="{FF2B5EF4-FFF2-40B4-BE49-F238E27FC236}">
                <a16:creationId xmlns:a16="http://schemas.microsoft.com/office/drawing/2014/main" id="{A35D469E-2F89-3D16-36FB-1553F25EEC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609" r="-9609"/>
          <a:stretch>
            <a:fillRect/>
          </a:stretch>
        </p:blipFill>
        <p:spPr>
          <a:xfrm>
            <a:off x="0" y="-2926"/>
            <a:ext cx="4570821" cy="9651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2A93E6-6CFC-F609-FA2B-1FDA8A2630F4}"/>
              </a:ext>
            </a:extLst>
          </p:cNvPr>
          <p:cNvSpPr txBox="1"/>
          <p:nvPr/>
        </p:nvSpPr>
        <p:spPr>
          <a:xfrm>
            <a:off x="318754" y="294463"/>
            <a:ext cx="2677046" cy="1384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00">
              <a:defRPr/>
            </a:pPr>
            <a:endParaRPr lang="en-US" sz="900">
              <a:solidFill>
                <a:srgbClr val="FFD44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25D03A7-47C9-611F-E2E3-1ABD763FAAED}"/>
              </a:ext>
            </a:extLst>
          </p:cNvPr>
          <p:cNvSpPr txBox="1"/>
          <p:nvPr/>
        </p:nvSpPr>
        <p:spPr>
          <a:xfrm>
            <a:off x="243939" y="1200748"/>
            <a:ext cx="5190422" cy="3023905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defTabSz="685800"/>
            <a:r>
              <a:rPr lang="en-US" sz="1600" b="1" dirty="0">
                <a:solidFill>
                  <a:srgbClr val="D6001C"/>
                </a:solidFill>
                <a:latin typeface="Roboto"/>
                <a:ea typeface="Roboto"/>
                <a:cs typeface="Roboto"/>
              </a:rPr>
              <a:t>Career support</a:t>
            </a:r>
          </a:p>
          <a:p>
            <a:pPr marL="285750" indent="-285750" defTabSz="6858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Flexible duties and work arrangements to support women through childbearing and caregiving phases</a:t>
            </a:r>
          </a:p>
          <a:p>
            <a:pPr defTabSz="685800"/>
            <a:endParaRPr lang="en-US" sz="1600" b="1" dirty="0">
              <a:solidFill>
                <a:srgbClr val="D6001C"/>
              </a:solidFill>
              <a:latin typeface="Roboto"/>
              <a:ea typeface="Roboto"/>
              <a:cs typeface="Roboto"/>
            </a:endParaRPr>
          </a:p>
          <a:p>
            <a:pPr defTabSz="685800"/>
            <a:r>
              <a:rPr lang="en-US" sz="1600" b="1" dirty="0">
                <a:solidFill>
                  <a:srgbClr val="D6001C"/>
                </a:solidFill>
                <a:latin typeface="Roboto"/>
                <a:ea typeface="Roboto"/>
                <a:cs typeface="Roboto"/>
              </a:rPr>
              <a:t>Cultural change and education</a:t>
            </a:r>
          </a:p>
          <a:p>
            <a:pPr marL="285750" indent="-285750" defTabSz="6858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Workplace Behaviour Training</a:t>
            </a:r>
          </a:p>
          <a:p>
            <a:pPr marL="285750" indent="-285750" defTabSz="6858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Diversity and Inclusion team</a:t>
            </a:r>
          </a:p>
          <a:p>
            <a:pPr marL="285750" indent="-285750" defTabSz="6858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Breastfeeding and menopause policies aim to </a:t>
            </a:r>
            <a:r>
              <a:rPr lang="en-GB" sz="16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normalise</a:t>
            </a:r>
            <a:r>
              <a:rPr lang="en-US" sz="1600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conversations about women's health</a:t>
            </a:r>
          </a:p>
          <a:p>
            <a:pPr defTabSz="685800"/>
            <a:endParaRPr lang="en-US" sz="1600" b="1" dirty="0">
              <a:solidFill>
                <a:srgbClr val="D6001C"/>
              </a:solidFill>
              <a:latin typeface="Roboto"/>
              <a:ea typeface="Roboto"/>
              <a:cs typeface="Roboto"/>
            </a:endParaRPr>
          </a:p>
          <a:p>
            <a:pPr defTabSz="685800"/>
            <a:r>
              <a:rPr lang="en-US" sz="1600" b="1" dirty="0">
                <a:solidFill>
                  <a:srgbClr val="D6001C"/>
                </a:solidFill>
                <a:latin typeface="Roboto"/>
                <a:ea typeface="Roboto"/>
                <a:cs typeface="Roboto"/>
              </a:rPr>
              <a:t>Online coffee catchups</a:t>
            </a:r>
          </a:p>
          <a:p>
            <a:pPr marL="285750" indent="-285750" defTabSz="6858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Foster informal networks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4B65148-D06A-FAD2-3A89-78F494632A0E}"/>
              </a:ext>
            </a:extLst>
          </p:cNvPr>
          <p:cNvSpPr txBox="1"/>
          <p:nvPr/>
        </p:nvSpPr>
        <p:spPr>
          <a:xfrm>
            <a:off x="318754" y="235549"/>
            <a:ext cx="45708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RETENTION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2E6438-E446-E5F6-C69F-0483A26E1BE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0689" r="13118"/>
          <a:stretch>
            <a:fillRect/>
          </a:stretch>
        </p:blipFill>
        <p:spPr>
          <a:xfrm>
            <a:off x="5580000" y="0"/>
            <a:ext cx="356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9008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itle">
  <a:themeElements>
    <a:clrScheme name="DJCS 2020">
      <a:dk1>
        <a:srgbClr val="52565A"/>
      </a:dk1>
      <a:lt1>
        <a:srgbClr val="FFFFFF"/>
      </a:lt1>
      <a:dk2>
        <a:srgbClr val="000000"/>
      </a:dk2>
      <a:lt2>
        <a:srgbClr val="FFFFFF"/>
      </a:lt2>
      <a:accent1>
        <a:srgbClr val="0090DA"/>
      </a:accent1>
      <a:accent2>
        <a:srgbClr val="71C5E8"/>
      </a:accent2>
      <a:accent3>
        <a:srgbClr val="D9D9D6"/>
      </a:accent3>
      <a:accent4>
        <a:srgbClr val="52565A"/>
      </a:accent4>
      <a:accent5>
        <a:srgbClr val="000000"/>
      </a:accent5>
      <a:accent6>
        <a:srgbClr val="FFFFFF"/>
      </a:accent6>
      <a:hlink>
        <a:srgbClr val="0090DA"/>
      </a:hlink>
      <a:folHlink>
        <a:srgbClr val="52565A"/>
      </a:folHlink>
    </a:clrScheme>
    <a:fontScheme name="Custom 1">
      <a:majorFont>
        <a:latin typeface="VIC SemiBold"/>
        <a:ea typeface=""/>
        <a:cs typeface=""/>
      </a:majorFont>
      <a:minorFont>
        <a:latin typeface="V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22A93E93-ACFF-0246-B949-DC01BD1FBB09}" vid="{73E23A2D-6623-0B4C-8C46-FE3A1279A3CC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ists">
  <a:themeElements>
    <a:clrScheme name="DJCS 2020">
      <a:dk1>
        <a:srgbClr val="52565A"/>
      </a:dk1>
      <a:lt1>
        <a:srgbClr val="FFFFFF"/>
      </a:lt1>
      <a:dk2>
        <a:srgbClr val="000000"/>
      </a:dk2>
      <a:lt2>
        <a:srgbClr val="FFFFFF"/>
      </a:lt2>
      <a:accent1>
        <a:srgbClr val="0090DA"/>
      </a:accent1>
      <a:accent2>
        <a:srgbClr val="71C5E8"/>
      </a:accent2>
      <a:accent3>
        <a:srgbClr val="D9D9D6"/>
      </a:accent3>
      <a:accent4>
        <a:srgbClr val="52565A"/>
      </a:accent4>
      <a:accent5>
        <a:srgbClr val="000000"/>
      </a:accent5>
      <a:accent6>
        <a:srgbClr val="FFFFFF"/>
      </a:accent6>
      <a:hlink>
        <a:srgbClr val="0090DA"/>
      </a:hlink>
      <a:folHlink>
        <a:srgbClr val="52565A"/>
      </a:folHlink>
    </a:clrScheme>
    <a:fontScheme name="Custom 1">
      <a:majorFont>
        <a:latin typeface="VIC SemiBold"/>
        <a:ea typeface=""/>
        <a:cs typeface=""/>
      </a:majorFont>
      <a:minorFont>
        <a:latin typeface="V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JCS" id="{882CF46B-269C-415E-994C-BD0690CC5DF9}" vid="{4F0F3FFE-1168-41FC-8D32-3A3780B8418F}"/>
    </a:ext>
  </a:extLst>
</a:theme>
</file>

<file path=ppt/theme/theme3.xml><?xml version="1.0" encoding="utf-8"?>
<a:theme xmlns:a="http://schemas.openxmlformats.org/drawingml/2006/main" name="Key point">
  <a:themeElements>
    <a:clrScheme name="DJCS 2020">
      <a:dk1>
        <a:srgbClr val="52565A"/>
      </a:dk1>
      <a:lt1>
        <a:srgbClr val="FFFFFF"/>
      </a:lt1>
      <a:dk2>
        <a:srgbClr val="000000"/>
      </a:dk2>
      <a:lt2>
        <a:srgbClr val="FFFFFF"/>
      </a:lt2>
      <a:accent1>
        <a:srgbClr val="0090DA"/>
      </a:accent1>
      <a:accent2>
        <a:srgbClr val="71C5E8"/>
      </a:accent2>
      <a:accent3>
        <a:srgbClr val="D9D9D6"/>
      </a:accent3>
      <a:accent4>
        <a:srgbClr val="52565A"/>
      </a:accent4>
      <a:accent5>
        <a:srgbClr val="000000"/>
      </a:accent5>
      <a:accent6>
        <a:srgbClr val="FFFFFF"/>
      </a:accent6>
      <a:hlink>
        <a:srgbClr val="0090DA"/>
      </a:hlink>
      <a:folHlink>
        <a:srgbClr val="52565A"/>
      </a:folHlink>
    </a:clrScheme>
    <a:fontScheme name="Custom 1">
      <a:majorFont>
        <a:latin typeface="VIC SemiBold"/>
        <a:ea typeface=""/>
        <a:cs typeface=""/>
      </a:majorFont>
      <a:minorFont>
        <a:latin typeface="V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JCS" id="{882CF46B-269C-415E-994C-BD0690CC5DF9}" vid="{4F0F3FFE-1168-41FC-8D32-3A3780B8418F}"/>
    </a:ext>
  </a:extLst>
</a:theme>
</file>

<file path=ppt/theme/theme4.xml><?xml version="1.0" encoding="utf-8"?>
<a:theme xmlns:a="http://schemas.openxmlformats.org/drawingml/2006/main" name="Text-heavy">
  <a:themeElements>
    <a:clrScheme name="DJCS 2020">
      <a:dk1>
        <a:srgbClr val="52565A"/>
      </a:dk1>
      <a:lt1>
        <a:srgbClr val="FFFFFF"/>
      </a:lt1>
      <a:dk2>
        <a:srgbClr val="000000"/>
      </a:dk2>
      <a:lt2>
        <a:srgbClr val="FFFFFF"/>
      </a:lt2>
      <a:accent1>
        <a:srgbClr val="0090DA"/>
      </a:accent1>
      <a:accent2>
        <a:srgbClr val="71C5E8"/>
      </a:accent2>
      <a:accent3>
        <a:srgbClr val="D9D9D6"/>
      </a:accent3>
      <a:accent4>
        <a:srgbClr val="52565A"/>
      </a:accent4>
      <a:accent5>
        <a:srgbClr val="000000"/>
      </a:accent5>
      <a:accent6>
        <a:srgbClr val="FFFFFF"/>
      </a:accent6>
      <a:hlink>
        <a:srgbClr val="0090DA"/>
      </a:hlink>
      <a:folHlink>
        <a:srgbClr val="52565A"/>
      </a:folHlink>
    </a:clrScheme>
    <a:fontScheme name="Custom 1">
      <a:majorFont>
        <a:latin typeface="VIC SemiBold"/>
        <a:ea typeface=""/>
        <a:cs typeface=""/>
      </a:majorFont>
      <a:minorFont>
        <a:latin typeface="V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JCS" id="{882CF46B-269C-415E-994C-BD0690CC5DF9}" vid="{4F0F3FFE-1168-41FC-8D32-3A3780B8418F}"/>
    </a:ext>
  </a:extLst>
</a:theme>
</file>

<file path=ppt/theme/theme5.xml><?xml version="1.0" encoding="utf-8"?>
<a:theme xmlns:a="http://schemas.openxmlformats.org/drawingml/2006/main" name="Images">
  <a:themeElements>
    <a:clrScheme name="DJCS 2020">
      <a:dk1>
        <a:srgbClr val="52565A"/>
      </a:dk1>
      <a:lt1>
        <a:srgbClr val="FFFFFF"/>
      </a:lt1>
      <a:dk2>
        <a:srgbClr val="000000"/>
      </a:dk2>
      <a:lt2>
        <a:srgbClr val="FFFFFF"/>
      </a:lt2>
      <a:accent1>
        <a:srgbClr val="0090DA"/>
      </a:accent1>
      <a:accent2>
        <a:srgbClr val="71C5E8"/>
      </a:accent2>
      <a:accent3>
        <a:srgbClr val="D9D9D6"/>
      </a:accent3>
      <a:accent4>
        <a:srgbClr val="52565A"/>
      </a:accent4>
      <a:accent5>
        <a:srgbClr val="000000"/>
      </a:accent5>
      <a:accent6>
        <a:srgbClr val="FFFFFF"/>
      </a:accent6>
      <a:hlink>
        <a:srgbClr val="0090DA"/>
      </a:hlink>
      <a:folHlink>
        <a:srgbClr val="52565A"/>
      </a:folHlink>
    </a:clrScheme>
    <a:fontScheme name="Custom 1">
      <a:majorFont>
        <a:latin typeface="VIC SemiBold"/>
        <a:ea typeface=""/>
        <a:cs typeface=""/>
      </a:majorFont>
      <a:minorFont>
        <a:latin typeface="V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JCS" id="{882CF46B-269C-415E-994C-BD0690CC5DF9}" vid="{4F0F3FFE-1168-41FC-8D32-3A3780B8418F}"/>
    </a:ext>
  </a:extLst>
</a:theme>
</file>

<file path=ppt/theme/theme6.xml><?xml version="1.0" encoding="utf-8"?>
<a:theme xmlns:a="http://schemas.openxmlformats.org/drawingml/2006/main" name="3_office theme">
  <a:themeElements>
    <a:clrScheme name="RFV colours">
      <a:dk1>
        <a:srgbClr val="09142B"/>
      </a:dk1>
      <a:lt1>
        <a:sysClr val="window" lastClr="FFFFFF"/>
      </a:lt1>
      <a:dk2>
        <a:srgbClr val="09142B"/>
      </a:dk2>
      <a:lt2>
        <a:srgbClr val="E8E8E8"/>
      </a:lt2>
      <a:accent1>
        <a:srgbClr val="03428E"/>
      </a:accent1>
      <a:accent2>
        <a:srgbClr val="ED1D24"/>
      </a:accent2>
      <a:accent3>
        <a:srgbClr val="F6861F"/>
      </a:accent3>
      <a:accent4>
        <a:srgbClr val="FFD44F"/>
      </a:accent4>
      <a:accent5>
        <a:srgbClr val="FEAF14"/>
      </a:accent5>
      <a:accent6>
        <a:srgbClr val="A6283D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1_DD 2021 Theme Colors KN">
  <a:themeElements>
    <a:clrScheme name="FRV Colour palette">
      <a:dk1>
        <a:srgbClr val="000000"/>
      </a:dk1>
      <a:lt1>
        <a:srgbClr val="FFFFFF"/>
      </a:lt1>
      <a:dk2>
        <a:srgbClr val="D0D0CE"/>
      </a:dk2>
      <a:lt2>
        <a:srgbClr val="53565A"/>
      </a:lt2>
      <a:accent1>
        <a:srgbClr val="001E3F"/>
      </a:accent1>
      <a:accent2>
        <a:srgbClr val="FA7600"/>
      </a:accent2>
      <a:accent3>
        <a:srgbClr val="F80017"/>
      </a:accent3>
      <a:accent4>
        <a:srgbClr val="FFC845"/>
      </a:accent4>
      <a:accent5>
        <a:srgbClr val="5667A1"/>
      </a:accent5>
      <a:accent6>
        <a:srgbClr val="DF6449"/>
      </a:accent6>
      <a:hlink>
        <a:srgbClr val="0054CF"/>
      </a:hlink>
      <a:folHlink>
        <a:srgbClr val="9D30CF"/>
      </a:folHlink>
    </a:clrScheme>
    <a:fontScheme name="DeloitteDigital2021">
      <a:majorFont>
        <a:latin typeface="Open Sans Light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accent3"/>
        </a:solidFill>
        <a:ln w="19050" algn="ctr">
          <a:noFill/>
          <a:miter lim="800000"/>
          <a:headEnd/>
          <a:tailEnd/>
        </a:ln>
      </a:spPr>
      <a:bodyPr wrap="square" lIns="0" tIns="0" rIns="0" bIns="0" rtlCol="0" anchor="ctr"/>
      <a:lstStyle/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noAutofit/>
      </a:bodyPr>
      <a:lstStyle>
        <a:defPPr algn="l">
          <a:spcBef>
            <a:spcPts val="600"/>
          </a:spcBef>
          <a:buSzPct val="100000"/>
          <a:defRPr sz="1200" dirty="0" smtClean="0"/>
        </a:defPPr>
      </a:lstStyle>
    </a:txDef>
  </a:objectDefaults>
  <a:extraClrSchemeLst/>
  <a:custClrLst>
    <a:custClr name="Blue 3">
      <a:srgbClr val="00A3E0"/>
    </a:custClr>
    <a:custClr name="Green 5">
      <a:srgbClr val="009A44"/>
    </a:custClr>
    <a:custClr name="Green 6">
      <a:srgbClr val="046A38"/>
    </a:custClr>
    <a:custClr name="Deloitte Green">
      <a:srgbClr val="86BC25"/>
    </a:custClr>
  </a:custClrLst>
  <a:extLst>
    <a:ext uri="{05A4C25C-085E-4340-85A3-A5531E510DB2}">
      <thm15:themeFamily xmlns:thm15="http://schemas.microsoft.com/office/thememl/2012/main" name="DD 2021 Theme Colors KN" id="{93D8CFC8-2B43-3247-BE79-DCDD4FA900DF}" vid="{F8E4500E-2F27-3440-ABE2-055120521E49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afa25" id="{0826FB28-48BF-4224-BD13-BDF7DFC56CC5}" vid="{34F7775F-A7EE-4B7F-A9CE-90D91996111E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06C51FB30EDE4AA472607806526B5E" ma:contentTypeVersion="19" ma:contentTypeDescription="Create a new document." ma:contentTypeScope="" ma:versionID="cd89d06eeff237cb3a0a5e1bcab9d810">
  <xsd:schema xmlns:xsd="http://www.w3.org/2001/XMLSchema" xmlns:xs="http://www.w3.org/2001/XMLSchema" xmlns:p="http://schemas.microsoft.com/office/2006/metadata/properties" xmlns:ns2="61eecb7f-4858-4e46-8027-aa9d22ae886d" xmlns:ns3="76f7e1a6-671a-4528-a429-9a79abe00215" targetNamespace="http://schemas.microsoft.com/office/2006/metadata/properties" ma:root="true" ma:fieldsID="c9d68328572faabac96961323f4fbdad" ns2:_="" ns3:_="">
    <xsd:import namespace="61eecb7f-4858-4e46-8027-aa9d22ae886d"/>
    <xsd:import namespace="76f7e1a6-671a-4528-a429-9a79abe0021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eecb7f-4858-4e46-8027-aa9d22ae88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e5b4188-6d72-4f47-b878-cd8aa3462cc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f7e1a6-671a-4528-a429-9a79abe0021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f2c4c98-e149-4eac-bae5-d04789d6f114}" ma:internalName="TaxCatchAll" ma:showField="CatchAllData" ma:web="76f7e1a6-671a-4528-a429-9a79abe0021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6f7e1a6-671a-4528-a429-9a79abe00215" xsi:nil="true"/>
    <lcf76f155ced4ddcb4097134ff3c332f xmlns="61eecb7f-4858-4e46-8027-aa9d22ae886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3DDA890-C191-4828-98C0-F5F2D93F1B5F}"/>
</file>

<file path=customXml/itemProps2.xml><?xml version="1.0" encoding="utf-8"?>
<ds:datastoreItem xmlns:ds="http://schemas.openxmlformats.org/officeDocument/2006/customXml" ds:itemID="{CF9609AC-C54A-47EF-BA1B-33A5DC5307A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1FE2759-B687-4CAF-AB27-73F44BFF3314}">
  <ds:schemaRefs>
    <ds:schemaRef ds:uri="0ce6f81a-8dec-48a5-8751-44dd6824905e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29a2b735-50ff-4827-aa87-37077c8672ed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822</TotalTime>
  <Words>960</Words>
  <Application>Microsoft Office PowerPoint</Application>
  <PresentationFormat>On-screen Show (16:9)</PresentationFormat>
  <Paragraphs>174</Paragraphs>
  <Slides>13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36" baseType="lpstr">
      <vt:lpstr>Aptos</vt:lpstr>
      <vt:lpstr>Aptos Display</vt:lpstr>
      <vt:lpstr>Arial</vt:lpstr>
      <vt:lpstr>Arial,Sans-Serif</vt:lpstr>
      <vt:lpstr>Calibri</vt:lpstr>
      <vt:lpstr>Courier New</vt:lpstr>
      <vt:lpstr>Open Sans</vt:lpstr>
      <vt:lpstr>Roboto</vt:lpstr>
      <vt:lpstr>Roboto Black</vt:lpstr>
      <vt:lpstr>Roboto Medium</vt:lpstr>
      <vt:lpstr>Verdana</vt:lpstr>
      <vt:lpstr>VIC</vt:lpstr>
      <vt:lpstr>VIC Medium</vt:lpstr>
      <vt:lpstr>VIC SemiBold</vt:lpstr>
      <vt:lpstr>Title</vt:lpstr>
      <vt:lpstr>Lists</vt:lpstr>
      <vt:lpstr>Key point</vt:lpstr>
      <vt:lpstr>Text-heavy</vt:lpstr>
      <vt:lpstr>Images</vt:lpstr>
      <vt:lpstr>3_office theme</vt:lpstr>
      <vt:lpstr>1_DD 2021 Theme Colors KN</vt:lpstr>
      <vt:lpstr>Office Theme</vt:lpstr>
      <vt:lpstr>think-cell Slide</vt:lpstr>
      <vt:lpstr>Fire Rescue Victoria’s  Women's Support Unit</vt:lpstr>
      <vt:lpstr>PowerPoint Presentation</vt:lpstr>
      <vt:lpstr>Welcome and introductions</vt:lpstr>
      <vt:lpstr>WOMEN’S SUPPORT UNIT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FRV PowerPoint template</dc:title>
  <dc:creator>Olivia Ong (DJCS)</dc:creator>
  <cp:lastModifiedBy>TREACY, Paula</cp:lastModifiedBy>
  <cp:revision>725</cp:revision>
  <dcterms:created xsi:type="dcterms:W3CDTF">2019-09-26T04:31:12Z</dcterms:created>
  <dcterms:modified xsi:type="dcterms:W3CDTF">2025-08-10T10:13:47Z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0x0101003406C51FB30EDE4AA472607806526B5E</vt:lpwstr>
  </property>
  <property fmtid="{D5CDD505-2E9C-101B-9397-08002B2CF9AE}" pid="3" name="siteDirectorate">
    <vt:lpwstr>4;#People and Culture|9352adf1-c9ce-4fa9-b90e-23a378ecdaae</vt:lpwstr>
  </property>
  <property fmtid="{D5CDD505-2E9C-101B-9397-08002B2CF9AE}" pid="4" name="_dlc_DocIdItemGuid">
    <vt:lpwstr>6b637bf7-f6fe-462f-8640-306b92dc9dc7</vt:lpwstr>
  </property>
  <property fmtid="{D5CDD505-2E9C-101B-9397-08002B2CF9AE}" pid="5" name="siteDepartment">
    <vt:lpwstr>121;#Media and Communications|243891cb-9acf-4ec5-a6f2-d6fd452c366a</vt:lpwstr>
  </property>
  <property fmtid="{D5CDD505-2E9C-101B-9397-08002B2CF9AE}" pid="6" name="siteTag">
    <vt:lpwstr/>
  </property>
  <property fmtid="{D5CDD505-2E9C-101B-9397-08002B2CF9AE}" pid="7" name="siteTeam">
    <vt:lpwstr/>
  </property>
  <property fmtid="{D5CDD505-2E9C-101B-9397-08002B2CF9AE}" pid="8" name="MFBDocumentCategory">
    <vt:lpwstr>544;#Template|9998800c-2bee-4ea7-b14b-8a2a1c8efda8</vt:lpwstr>
  </property>
  <property fmtid="{D5CDD505-2E9C-101B-9397-08002B2CF9AE}" pid="9" name="siteDisplayWebPart">
    <vt:lpwstr>604;#Popular Documents|edb0db8d-7f93-4cea-8dcb-879434300746</vt:lpwstr>
  </property>
  <property fmtid="{D5CDD505-2E9C-101B-9397-08002B2CF9AE}" pid="10" name="siteDisplay">
    <vt:lpwstr>220;#Media and Communications|243891cb-9acf-4ec5-a6f2-d6fd452c366a;#511;#FRV Transition|192c1e5d-5bb1-4e2d-b740-d2f91fe6b155;#387;#Manager Page|db2cf307-97f6-4f52-96e2-de4655cc4112</vt:lpwstr>
  </property>
  <property fmtid="{D5CDD505-2E9C-101B-9397-08002B2CF9AE}" pid="11" name="siteTags">
    <vt:lpwstr/>
  </property>
  <property fmtid="{D5CDD505-2E9C-101B-9397-08002B2CF9AE}" pid="12" name="URL">
    <vt:lpwstr/>
  </property>
  <property fmtid="{D5CDD505-2E9C-101B-9397-08002B2CF9AE}" pid="13" name="_ExtendedDescription">
    <vt:lpwstr/>
  </property>
  <property fmtid="{D5CDD505-2E9C-101B-9397-08002B2CF9AE}" pid="14" name="MediaServiceImageTags">
    <vt:lpwstr/>
  </property>
</Properties>
</file>