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1B7141-34A8-9187-6145-906CF4ADE89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948B2D1-32A8-4BF0-9E0D-BBD5C69202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18E567A-EFD4-4891-4A80-4030F45DDD92}"/>
              </a:ext>
            </a:extLst>
          </p:cNvPr>
          <p:cNvSpPr>
            <a:spLocks noGrp="1"/>
          </p:cNvSpPr>
          <p:nvPr>
            <p:ph type="dt" sz="half" idx="10"/>
          </p:nvPr>
        </p:nvSpPr>
        <p:spPr/>
        <p:txBody>
          <a:bodyPr/>
          <a:lstStyle/>
          <a:p>
            <a:fld id="{88B543EC-6932-4051-878D-CEAC1BEE011E}" type="datetimeFigureOut">
              <a:rPr lang="nl-NL" smtClean="0"/>
              <a:t>8-8-2025</a:t>
            </a:fld>
            <a:endParaRPr lang="nl-NL"/>
          </a:p>
        </p:txBody>
      </p:sp>
      <p:sp>
        <p:nvSpPr>
          <p:cNvPr id="5" name="Tijdelijke aanduiding voor voettekst 4">
            <a:extLst>
              <a:ext uri="{FF2B5EF4-FFF2-40B4-BE49-F238E27FC236}">
                <a16:creationId xmlns:a16="http://schemas.microsoft.com/office/drawing/2014/main" id="{832501B6-9AFB-E77D-7309-EAA42FEDE8F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90B16BF-300F-873E-22E1-9C8317BF7F54}"/>
              </a:ext>
            </a:extLst>
          </p:cNvPr>
          <p:cNvSpPr>
            <a:spLocks noGrp="1"/>
          </p:cNvSpPr>
          <p:nvPr>
            <p:ph type="sldNum" sz="quarter" idx="12"/>
          </p:nvPr>
        </p:nvSpPr>
        <p:spPr/>
        <p:txBody>
          <a:bodyPr/>
          <a:lstStyle/>
          <a:p>
            <a:fld id="{E1599386-39D1-4114-8CEC-E8E2CC861F2A}" type="slidenum">
              <a:rPr lang="nl-NL" smtClean="0"/>
              <a:t>‹nr.›</a:t>
            </a:fld>
            <a:endParaRPr lang="nl-NL"/>
          </a:p>
        </p:txBody>
      </p:sp>
    </p:spTree>
    <p:extLst>
      <p:ext uri="{BB962C8B-B14F-4D97-AF65-F5344CB8AC3E}">
        <p14:creationId xmlns:p14="http://schemas.microsoft.com/office/powerpoint/2010/main" val="3736042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E90662-32DC-A2D8-85EF-21183BFE44C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DB15EAE-39F8-2A6B-AE9B-017464DF7DA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17D6503-E31B-C5DE-025C-3BB727A75CCB}"/>
              </a:ext>
            </a:extLst>
          </p:cNvPr>
          <p:cNvSpPr>
            <a:spLocks noGrp="1"/>
          </p:cNvSpPr>
          <p:nvPr>
            <p:ph type="dt" sz="half" idx="10"/>
          </p:nvPr>
        </p:nvSpPr>
        <p:spPr/>
        <p:txBody>
          <a:bodyPr/>
          <a:lstStyle/>
          <a:p>
            <a:fld id="{88B543EC-6932-4051-878D-CEAC1BEE011E}" type="datetimeFigureOut">
              <a:rPr lang="nl-NL" smtClean="0"/>
              <a:t>8-8-2025</a:t>
            </a:fld>
            <a:endParaRPr lang="nl-NL"/>
          </a:p>
        </p:txBody>
      </p:sp>
      <p:sp>
        <p:nvSpPr>
          <p:cNvPr id="5" name="Tijdelijke aanduiding voor voettekst 4">
            <a:extLst>
              <a:ext uri="{FF2B5EF4-FFF2-40B4-BE49-F238E27FC236}">
                <a16:creationId xmlns:a16="http://schemas.microsoft.com/office/drawing/2014/main" id="{D5783C62-548E-0C10-2AA3-19CA9FD313C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540A23B-3626-203D-C444-3C20EF86FADF}"/>
              </a:ext>
            </a:extLst>
          </p:cNvPr>
          <p:cNvSpPr>
            <a:spLocks noGrp="1"/>
          </p:cNvSpPr>
          <p:nvPr>
            <p:ph type="sldNum" sz="quarter" idx="12"/>
          </p:nvPr>
        </p:nvSpPr>
        <p:spPr/>
        <p:txBody>
          <a:bodyPr/>
          <a:lstStyle/>
          <a:p>
            <a:fld id="{E1599386-39D1-4114-8CEC-E8E2CC861F2A}" type="slidenum">
              <a:rPr lang="nl-NL" smtClean="0"/>
              <a:t>‹nr.›</a:t>
            </a:fld>
            <a:endParaRPr lang="nl-NL"/>
          </a:p>
        </p:txBody>
      </p:sp>
    </p:spTree>
    <p:extLst>
      <p:ext uri="{BB962C8B-B14F-4D97-AF65-F5344CB8AC3E}">
        <p14:creationId xmlns:p14="http://schemas.microsoft.com/office/powerpoint/2010/main" val="2399367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930DB58-0AA2-AF20-8D33-BF22D2B567D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394B26D3-0F06-9AF2-EC4B-FCAC19C840F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D29B551-8B26-95D7-23DF-664ECFD56414}"/>
              </a:ext>
            </a:extLst>
          </p:cNvPr>
          <p:cNvSpPr>
            <a:spLocks noGrp="1"/>
          </p:cNvSpPr>
          <p:nvPr>
            <p:ph type="dt" sz="half" idx="10"/>
          </p:nvPr>
        </p:nvSpPr>
        <p:spPr/>
        <p:txBody>
          <a:bodyPr/>
          <a:lstStyle/>
          <a:p>
            <a:fld id="{88B543EC-6932-4051-878D-CEAC1BEE011E}" type="datetimeFigureOut">
              <a:rPr lang="nl-NL" smtClean="0"/>
              <a:t>8-8-2025</a:t>
            </a:fld>
            <a:endParaRPr lang="nl-NL"/>
          </a:p>
        </p:txBody>
      </p:sp>
      <p:sp>
        <p:nvSpPr>
          <p:cNvPr id="5" name="Tijdelijke aanduiding voor voettekst 4">
            <a:extLst>
              <a:ext uri="{FF2B5EF4-FFF2-40B4-BE49-F238E27FC236}">
                <a16:creationId xmlns:a16="http://schemas.microsoft.com/office/drawing/2014/main" id="{8E573328-E483-6D47-BAF2-AD926036D42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B7F2D49-E895-190E-241D-003239DA1AAA}"/>
              </a:ext>
            </a:extLst>
          </p:cNvPr>
          <p:cNvSpPr>
            <a:spLocks noGrp="1"/>
          </p:cNvSpPr>
          <p:nvPr>
            <p:ph type="sldNum" sz="quarter" idx="12"/>
          </p:nvPr>
        </p:nvSpPr>
        <p:spPr/>
        <p:txBody>
          <a:bodyPr/>
          <a:lstStyle/>
          <a:p>
            <a:fld id="{E1599386-39D1-4114-8CEC-E8E2CC861F2A}" type="slidenum">
              <a:rPr lang="nl-NL" smtClean="0"/>
              <a:t>‹nr.›</a:t>
            </a:fld>
            <a:endParaRPr lang="nl-NL"/>
          </a:p>
        </p:txBody>
      </p:sp>
    </p:spTree>
    <p:extLst>
      <p:ext uri="{BB962C8B-B14F-4D97-AF65-F5344CB8AC3E}">
        <p14:creationId xmlns:p14="http://schemas.microsoft.com/office/powerpoint/2010/main" val="1022603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BE5DEB-83D8-0012-F67A-BAC974F5F93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4E48D02-030B-F30F-D275-4E3F76E2981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9FDCA60-7A14-86C4-0203-B15139588141}"/>
              </a:ext>
            </a:extLst>
          </p:cNvPr>
          <p:cNvSpPr>
            <a:spLocks noGrp="1"/>
          </p:cNvSpPr>
          <p:nvPr>
            <p:ph type="dt" sz="half" idx="10"/>
          </p:nvPr>
        </p:nvSpPr>
        <p:spPr/>
        <p:txBody>
          <a:bodyPr/>
          <a:lstStyle/>
          <a:p>
            <a:fld id="{88B543EC-6932-4051-878D-CEAC1BEE011E}" type="datetimeFigureOut">
              <a:rPr lang="nl-NL" smtClean="0"/>
              <a:t>8-8-2025</a:t>
            </a:fld>
            <a:endParaRPr lang="nl-NL"/>
          </a:p>
        </p:txBody>
      </p:sp>
      <p:sp>
        <p:nvSpPr>
          <p:cNvPr id="5" name="Tijdelijke aanduiding voor voettekst 4">
            <a:extLst>
              <a:ext uri="{FF2B5EF4-FFF2-40B4-BE49-F238E27FC236}">
                <a16:creationId xmlns:a16="http://schemas.microsoft.com/office/drawing/2014/main" id="{4EE09A2C-6AE5-9C0D-3152-06DCB323B38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2455461-A2E2-C8B1-D3DD-DE6FB1F2B2A0}"/>
              </a:ext>
            </a:extLst>
          </p:cNvPr>
          <p:cNvSpPr>
            <a:spLocks noGrp="1"/>
          </p:cNvSpPr>
          <p:nvPr>
            <p:ph type="sldNum" sz="quarter" idx="12"/>
          </p:nvPr>
        </p:nvSpPr>
        <p:spPr/>
        <p:txBody>
          <a:bodyPr/>
          <a:lstStyle/>
          <a:p>
            <a:fld id="{E1599386-39D1-4114-8CEC-E8E2CC861F2A}" type="slidenum">
              <a:rPr lang="nl-NL" smtClean="0"/>
              <a:t>‹nr.›</a:t>
            </a:fld>
            <a:endParaRPr lang="nl-NL"/>
          </a:p>
        </p:txBody>
      </p:sp>
    </p:spTree>
    <p:extLst>
      <p:ext uri="{BB962C8B-B14F-4D97-AF65-F5344CB8AC3E}">
        <p14:creationId xmlns:p14="http://schemas.microsoft.com/office/powerpoint/2010/main" val="3407407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391DD9-3F1F-18C6-32C2-797528B4E554}"/>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9B3605AA-75D1-C6C1-4747-29F01C8814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B499935-8B91-A4E6-9808-1F42227E3BDD}"/>
              </a:ext>
            </a:extLst>
          </p:cNvPr>
          <p:cNvSpPr>
            <a:spLocks noGrp="1"/>
          </p:cNvSpPr>
          <p:nvPr>
            <p:ph type="dt" sz="half" idx="10"/>
          </p:nvPr>
        </p:nvSpPr>
        <p:spPr/>
        <p:txBody>
          <a:bodyPr/>
          <a:lstStyle/>
          <a:p>
            <a:fld id="{88B543EC-6932-4051-878D-CEAC1BEE011E}" type="datetimeFigureOut">
              <a:rPr lang="nl-NL" smtClean="0"/>
              <a:t>8-8-2025</a:t>
            </a:fld>
            <a:endParaRPr lang="nl-NL"/>
          </a:p>
        </p:txBody>
      </p:sp>
      <p:sp>
        <p:nvSpPr>
          <p:cNvPr id="5" name="Tijdelijke aanduiding voor voettekst 4">
            <a:extLst>
              <a:ext uri="{FF2B5EF4-FFF2-40B4-BE49-F238E27FC236}">
                <a16:creationId xmlns:a16="http://schemas.microsoft.com/office/drawing/2014/main" id="{2DB3573F-FF9A-5A9E-9552-DFCE6172110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6F8E0A9-1BAF-475E-7180-092901EA1CF2}"/>
              </a:ext>
            </a:extLst>
          </p:cNvPr>
          <p:cNvSpPr>
            <a:spLocks noGrp="1"/>
          </p:cNvSpPr>
          <p:nvPr>
            <p:ph type="sldNum" sz="quarter" idx="12"/>
          </p:nvPr>
        </p:nvSpPr>
        <p:spPr/>
        <p:txBody>
          <a:bodyPr/>
          <a:lstStyle/>
          <a:p>
            <a:fld id="{E1599386-39D1-4114-8CEC-E8E2CC861F2A}" type="slidenum">
              <a:rPr lang="nl-NL" smtClean="0"/>
              <a:t>‹nr.›</a:t>
            </a:fld>
            <a:endParaRPr lang="nl-NL"/>
          </a:p>
        </p:txBody>
      </p:sp>
    </p:spTree>
    <p:extLst>
      <p:ext uri="{BB962C8B-B14F-4D97-AF65-F5344CB8AC3E}">
        <p14:creationId xmlns:p14="http://schemas.microsoft.com/office/powerpoint/2010/main" val="1744084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C9F77D-D1C3-C1A5-3368-A9C3D9F9D44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7999AD7-732D-4DA1-D01C-94E4D3E0E53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8E162C4-BC62-A46F-CF4E-0F3520E8051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ACC3BF9-5F86-3952-85E6-20CD5E35E473}"/>
              </a:ext>
            </a:extLst>
          </p:cNvPr>
          <p:cNvSpPr>
            <a:spLocks noGrp="1"/>
          </p:cNvSpPr>
          <p:nvPr>
            <p:ph type="dt" sz="half" idx="10"/>
          </p:nvPr>
        </p:nvSpPr>
        <p:spPr/>
        <p:txBody>
          <a:bodyPr/>
          <a:lstStyle/>
          <a:p>
            <a:fld id="{88B543EC-6932-4051-878D-CEAC1BEE011E}" type="datetimeFigureOut">
              <a:rPr lang="nl-NL" smtClean="0"/>
              <a:t>8-8-2025</a:t>
            </a:fld>
            <a:endParaRPr lang="nl-NL"/>
          </a:p>
        </p:txBody>
      </p:sp>
      <p:sp>
        <p:nvSpPr>
          <p:cNvPr id="6" name="Tijdelijke aanduiding voor voettekst 5">
            <a:extLst>
              <a:ext uri="{FF2B5EF4-FFF2-40B4-BE49-F238E27FC236}">
                <a16:creationId xmlns:a16="http://schemas.microsoft.com/office/drawing/2014/main" id="{A1F60AD6-1954-644B-167E-57D0D5C40EA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48A275F-8DFB-98CA-D82D-8A641339735E}"/>
              </a:ext>
            </a:extLst>
          </p:cNvPr>
          <p:cNvSpPr>
            <a:spLocks noGrp="1"/>
          </p:cNvSpPr>
          <p:nvPr>
            <p:ph type="sldNum" sz="quarter" idx="12"/>
          </p:nvPr>
        </p:nvSpPr>
        <p:spPr/>
        <p:txBody>
          <a:bodyPr/>
          <a:lstStyle/>
          <a:p>
            <a:fld id="{E1599386-39D1-4114-8CEC-E8E2CC861F2A}" type="slidenum">
              <a:rPr lang="nl-NL" smtClean="0"/>
              <a:t>‹nr.›</a:t>
            </a:fld>
            <a:endParaRPr lang="nl-NL"/>
          </a:p>
        </p:txBody>
      </p:sp>
    </p:spTree>
    <p:extLst>
      <p:ext uri="{BB962C8B-B14F-4D97-AF65-F5344CB8AC3E}">
        <p14:creationId xmlns:p14="http://schemas.microsoft.com/office/powerpoint/2010/main" val="1865954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372408-EFC0-C487-D5B7-E9E6B83FDA8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8B2D45C-5913-2FA7-F439-7A4D690C2C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7280CD3-7EBB-FBB3-538C-0CA4E46E72D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0D2F2A9-F5B3-3840-31C5-86B7D37C26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74B13CA-DA0A-06CA-1479-B8EDE0FE28E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2CB1D61-2F04-AE17-AEA1-176C32047BE2}"/>
              </a:ext>
            </a:extLst>
          </p:cNvPr>
          <p:cNvSpPr>
            <a:spLocks noGrp="1"/>
          </p:cNvSpPr>
          <p:nvPr>
            <p:ph type="dt" sz="half" idx="10"/>
          </p:nvPr>
        </p:nvSpPr>
        <p:spPr/>
        <p:txBody>
          <a:bodyPr/>
          <a:lstStyle/>
          <a:p>
            <a:fld id="{88B543EC-6932-4051-878D-CEAC1BEE011E}" type="datetimeFigureOut">
              <a:rPr lang="nl-NL" smtClean="0"/>
              <a:t>8-8-2025</a:t>
            </a:fld>
            <a:endParaRPr lang="nl-NL"/>
          </a:p>
        </p:txBody>
      </p:sp>
      <p:sp>
        <p:nvSpPr>
          <p:cNvPr id="8" name="Tijdelijke aanduiding voor voettekst 7">
            <a:extLst>
              <a:ext uri="{FF2B5EF4-FFF2-40B4-BE49-F238E27FC236}">
                <a16:creationId xmlns:a16="http://schemas.microsoft.com/office/drawing/2014/main" id="{8E19BB74-3039-F5A8-D564-A336C7CD35F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20276E4-03C5-D804-BDFE-D26711D487FD}"/>
              </a:ext>
            </a:extLst>
          </p:cNvPr>
          <p:cNvSpPr>
            <a:spLocks noGrp="1"/>
          </p:cNvSpPr>
          <p:nvPr>
            <p:ph type="sldNum" sz="quarter" idx="12"/>
          </p:nvPr>
        </p:nvSpPr>
        <p:spPr/>
        <p:txBody>
          <a:bodyPr/>
          <a:lstStyle/>
          <a:p>
            <a:fld id="{E1599386-39D1-4114-8CEC-E8E2CC861F2A}" type="slidenum">
              <a:rPr lang="nl-NL" smtClean="0"/>
              <a:t>‹nr.›</a:t>
            </a:fld>
            <a:endParaRPr lang="nl-NL"/>
          </a:p>
        </p:txBody>
      </p:sp>
    </p:spTree>
    <p:extLst>
      <p:ext uri="{BB962C8B-B14F-4D97-AF65-F5344CB8AC3E}">
        <p14:creationId xmlns:p14="http://schemas.microsoft.com/office/powerpoint/2010/main" val="771941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2A947A-6A09-F812-F0C4-D604E089E40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B00D662-1EB3-D2CE-D0AC-AD9ED108CD66}"/>
              </a:ext>
            </a:extLst>
          </p:cNvPr>
          <p:cNvSpPr>
            <a:spLocks noGrp="1"/>
          </p:cNvSpPr>
          <p:nvPr>
            <p:ph type="dt" sz="half" idx="10"/>
          </p:nvPr>
        </p:nvSpPr>
        <p:spPr/>
        <p:txBody>
          <a:bodyPr/>
          <a:lstStyle/>
          <a:p>
            <a:fld id="{88B543EC-6932-4051-878D-CEAC1BEE011E}" type="datetimeFigureOut">
              <a:rPr lang="nl-NL" smtClean="0"/>
              <a:t>8-8-2025</a:t>
            </a:fld>
            <a:endParaRPr lang="nl-NL"/>
          </a:p>
        </p:txBody>
      </p:sp>
      <p:sp>
        <p:nvSpPr>
          <p:cNvPr id="4" name="Tijdelijke aanduiding voor voettekst 3">
            <a:extLst>
              <a:ext uri="{FF2B5EF4-FFF2-40B4-BE49-F238E27FC236}">
                <a16:creationId xmlns:a16="http://schemas.microsoft.com/office/drawing/2014/main" id="{B2AE9780-8419-C48F-71C5-6EEAC22A670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D809DA1-792F-7B94-B247-D17F2455D5F9}"/>
              </a:ext>
            </a:extLst>
          </p:cNvPr>
          <p:cNvSpPr>
            <a:spLocks noGrp="1"/>
          </p:cNvSpPr>
          <p:nvPr>
            <p:ph type="sldNum" sz="quarter" idx="12"/>
          </p:nvPr>
        </p:nvSpPr>
        <p:spPr/>
        <p:txBody>
          <a:bodyPr/>
          <a:lstStyle/>
          <a:p>
            <a:fld id="{E1599386-39D1-4114-8CEC-E8E2CC861F2A}" type="slidenum">
              <a:rPr lang="nl-NL" smtClean="0"/>
              <a:t>‹nr.›</a:t>
            </a:fld>
            <a:endParaRPr lang="nl-NL"/>
          </a:p>
        </p:txBody>
      </p:sp>
    </p:spTree>
    <p:extLst>
      <p:ext uri="{BB962C8B-B14F-4D97-AF65-F5344CB8AC3E}">
        <p14:creationId xmlns:p14="http://schemas.microsoft.com/office/powerpoint/2010/main" val="2316628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E852A2C-8EB6-D0B1-2E49-255EEED6133B}"/>
              </a:ext>
            </a:extLst>
          </p:cNvPr>
          <p:cNvSpPr>
            <a:spLocks noGrp="1"/>
          </p:cNvSpPr>
          <p:nvPr>
            <p:ph type="dt" sz="half" idx="10"/>
          </p:nvPr>
        </p:nvSpPr>
        <p:spPr/>
        <p:txBody>
          <a:bodyPr/>
          <a:lstStyle/>
          <a:p>
            <a:fld id="{88B543EC-6932-4051-878D-CEAC1BEE011E}" type="datetimeFigureOut">
              <a:rPr lang="nl-NL" smtClean="0"/>
              <a:t>8-8-2025</a:t>
            </a:fld>
            <a:endParaRPr lang="nl-NL"/>
          </a:p>
        </p:txBody>
      </p:sp>
      <p:sp>
        <p:nvSpPr>
          <p:cNvPr id="3" name="Tijdelijke aanduiding voor voettekst 2">
            <a:extLst>
              <a:ext uri="{FF2B5EF4-FFF2-40B4-BE49-F238E27FC236}">
                <a16:creationId xmlns:a16="http://schemas.microsoft.com/office/drawing/2014/main" id="{7609EBE7-A266-9D78-4016-8FBE67E74D5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166FBE0-CB0D-B65D-5120-CB984B641760}"/>
              </a:ext>
            </a:extLst>
          </p:cNvPr>
          <p:cNvSpPr>
            <a:spLocks noGrp="1"/>
          </p:cNvSpPr>
          <p:nvPr>
            <p:ph type="sldNum" sz="quarter" idx="12"/>
          </p:nvPr>
        </p:nvSpPr>
        <p:spPr/>
        <p:txBody>
          <a:bodyPr/>
          <a:lstStyle/>
          <a:p>
            <a:fld id="{E1599386-39D1-4114-8CEC-E8E2CC861F2A}" type="slidenum">
              <a:rPr lang="nl-NL" smtClean="0"/>
              <a:t>‹nr.›</a:t>
            </a:fld>
            <a:endParaRPr lang="nl-NL"/>
          </a:p>
        </p:txBody>
      </p:sp>
    </p:spTree>
    <p:extLst>
      <p:ext uri="{BB962C8B-B14F-4D97-AF65-F5344CB8AC3E}">
        <p14:creationId xmlns:p14="http://schemas.microsoft.com/office/powerpoint/2010/main" val="3624974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6816C-A1FA-8B64-73A9-D53350F8251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67A6520-391E-E818-BA12-F2594F7EA2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1DD2FF5-11FE-0A38-DEE1-69262BC007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648FC6C-DE5E-2BA7-5A47-C2CF59C16EF8}"/>
              </a:ext>
            </a:extLst>
          </p:cNvPr>
          <p:cNvSpPr>
            <a:spLocks noGrp="1"/>
          </p:cNvSpPr>
          <p:nvPr>
            <p:ph type="dt" sz="half" idx="10"/>
          </p:nvPr>
        </p:nvSpPr>
        <p:spPr/>
        <p:txBody>
          <a:bodyPr/>
          <a:lstStyle/>
          <a:p>
            <a:fld id="{88B543EC-6932-4051-878D-CEAC1BEE011E}" type="datetimeFigureOut">
              <a:rPr lang="nl-NL" smtClean="0"/>
              <a:t>8-8-2025</a:t>
            </a:fld>
            <a:endParaRPr lang="nl-NL"/>
          </a:p>
        </p:txBody>
      </p:sp>
      <p:sp>
        <p:nvSpPr>
          <p:cNvPr id="6" name="Tijdelijke aanduiding voor voettekst 5">
            <a:extLst>
              <a:ext uri="{FF2B5EF4-FFF2-40B4-BE49-F238E27FC236}">
                <a16:creationId xmlns:a16="http://schemas.microsoft.com/office/drawing/2014/main" id="{8235097A-1FF6-08A2-1496-AB5F4CF74F2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786DBB8-85C0-2224-8B90-07F12DF9DF04}"/>
              </a:ext>
            </a:extLst>
          </p:cNvPr>
          <p:cNvSpPr>
            <a:spLocks noGrp="1"/>
          </p:cNvSpPr>
          <p:nvPr>
            <p:ph type="sldNum" sz="quarter" idx="12"/>
          </p:nvPr>
        </p:nvSpPr>
        <p:spPr/>
        <p:txBody>
          <a:bodyPr/>
          <a:lstStyle/>
          <a:p>
            <a:fld id="{E1599386-39D1-4114-8CEC-E8E2CC861F2A}" type="slidenum">
              <a:rPr lang="nl-NL" smtClean="0"/>
              <a:t>‹nr.›</a:t>
            </a:fld>
            <a:endParaRPr lang="nl-NL"/>
          </a:p>
        </p:txBody>
      </p:sp>
    </p:spTree>
    <p:extLst>
      <p:ext uri="{BB962C8B-B14F-4D97-AF65-F5344CB8AC3E}">
        <p14:creationId xmlns:p14="http://schemas.microsoft.com/office/powerpoint/2010/main" val="3946126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CA786D-1625-2969-B0D9-E0D1DE365E9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CB8D85F-0735-6EC1-C6B4-66A7C8DEC8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58283AD-0BED-7F7F-FC31-2F2F9E6A6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90D3A4A-4316-0213-E0CA-32524D94CBD5}"/>
              </a:ext>
            </a:extLst>
          </p:cNvPr>
          <p:cNvSpPr>
            <a:spLocks noGrp="1"/>
          </p:cNvSpPr>
          <p:nvPr>
            <p:ph type="dt" sz="half" idx="10"/>
          </p:nvPr>
        </p:nvSpPr>
        <p:spPr/>
        <p:txBody>
          <a:bodyPr/>
          <a:lstStyle/>
          <a:p>
            <a:fld id="{88B543EC-6932-4051-878D-CEAC1BEE011E}" type="datetimeFigureOut">
              <a:rPr lang="nl-NL" smtClean="0"/>
              <a:t>8-8-2025</a:t>
            </a:fld>
            <a:endParaRPr lang="nl-NL"/>
          </a:p>
        </p:txBody>
      </p:sp>
      <p:sp>
        <p:nvSpPr>
          <p:cNvPr id="6" name="Tijdelijke aanduiding voor voettekst 5">
            <a:extLst>
              <a:ext uri="{FF2B5EF4-FFF2-40B4-BE49-F238E27FC236}">
                <a16:creationId xmlns:a16="http://schemas.microsoft.com/office/drawing/2014/main" id="{1693746D-99D0-0142-7224-03822EE7542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BDB185E-4684-B859-53F5-49ABCA1B4A4B}"/>
              </a:ext>
            </a:extLst>
          </p:cNvPr>
          <p:cNvSpPr>
            <a:spLocks noGrp="1"/>
          </p:cNvSpPr>
          <p:nvPr>
            <p:ph type="sldNum" sz="quarter" idx="12"/>
          </p:nvPr>
        </p:nvSpPr>
        <p:spPr/>
        <p:txBody>
          <a:bodyPr/>
          <a:lstStyle/>
          <a:p>
            <a:fld id="{E1599386-39D1-4114-8CEC-E8E2CC861F2A}" type="slidenum">
              <a:rPr lang="nl-NL" smtClean="0"/>
              <a:t>‹nr.›</a:t>
            </a:fld>
            <a:endParaRPr lang="nl-NL"/>
          </a:p>
        </p:txBody>
      </p:sp>
    </p:spTree>
    <p:extLst>
      <p:ext uri="{BB962C8B-B14F-4D97-AF65-F5344CB8AC3E}">
        <p14:creationId xmlns:p14="http://schemas.microsoft.com/office/powerpoint/2010/main" val="545031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2DA9CB9-16F4-8E3B-0234-47D4478A65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DB9054B-AF89-9153-8A77-FD908282A4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510D781-CD98-F285-1C48-93AF96F4AA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543EC-6932-4051-878D-CEAC1BEE011E}" type="datetimeFigureOut">
              <a:rPr lang="nl-NL" smtClean="0"/>
              <a:t>8-8-2025</a:t>
            </a:fld>
            <a:endParaRPr lang="nl-NL"/>
          </a:p>
        </p:txBody>
      </p:sp>
      <p:sp>
        <p:nvSpPr>
          <p:cNvPr id="5" name="Tijdelijke aanduiding voor voettekst 4">
            <a:extLst>
              <a:ext uri="{FF2B5EF4-FFF2-40B4-BE49-F238E27FC236}">
                <a16:creationId xmlns:a16="http://schemas.microsoft.com/office/drawing/2014/main" id="{2F626025-799A-5A0C-1854-CD26BB67C4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8ECFEFD-4716-B500-7F61-C6029836BF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599386-39D1-4114-8CEC-E8E2CC861F2A}" type="slidenum">
              <a:rPr lang="nl-NL" smtClean="0"/>
              <a:t>‹nr.›</a:t>
            </a:fld>
            <a:endParaRPr lang="nl-NL"/>
          </a:p>
        </p:txBody>
      </p:sp>
    </p:spTree>
    <p:extLst>
      <p:ext uri="{BB962C8B-B14F-4D97-AF65-F5344CB8AC3E}">
        <p14:creationId xmlns:p14="http://schemas.microsoft.com/office/powerpoint/2010/main" val="2367341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www.kansrijkelshout.nl/"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Afbeelding 24">
            <a:extLst>
              <a:ext uri="{FF2B5EF4-FFF2-40B4-BE49-F238E27FC236}">
                <a16:creationId xmlns:a16="http://schemas.microsoft.com/office/drawing/2014/main" id="{029A4AE0-F272-F18E-051A-BF4C294AA916}"/>
              </a:ext>
            </a:extLst>
          </p:cNvPr>
          <p:cNvPicPr>
            <a:picLocks noChangeAspect="1"/>
          </p:cNvPicPr>
          <p:nvPr/>
        </p:nvPicPr>
        <p:blipFill>
          <a:blip r:embed="rId2"/>
          <a:stretch>
            <a:fillRect/>
          </a:stretch>
        </p:blipFill>
        <p:spPr>
          <a:xfrm rot="5400000">
            <a:off x="8299044" y="598824"/>
            <a:ext cx="3300166" cy="3804943"/>
          </a:xfrm>
          <a:prstGeom prst="rect">
            <a:avLst/>
          </a:prstGeom>
        </p:spPr>
      </p:pic>
      <p:pic>
        <p:nvPicPr>
          <p:cNvPr id="23" name="Afbeelding 22">
            <a:extLst>
              <a:ext uri="{FF2B5EF4-FFF2-40B4-BE49-F238E27FC236}">
                <a16:creationId xmlns:a16="http://schemas.microsoft.com/office/drawing/2014/main" id="{6A0A7617-F559-8945-2FF8-1F91C47B554E}"/>
              </a:ext>
            </a:extLst>
          </p:cNvPr>
          <p:cNvPicPr>
            <a:picLocks noChangeAspect="1"/>
          </p:cNvPicPr>
          <p:nvPr/>
        </p:nvPicPr>
        <p:blipFill>
          <a:blip r:embed="rId3"/>
          <a:stretch>
            <a:fillRect/>
          </a:stretch>
        </p:blipFill>
        <p:spPr>
          <a:xfrm>
            <a:off x="4524111" y="1138601"/>
            <a:ext cx="3019027" cy="4094087"/>
          </a:xfrm>
          <a:prstGeom prst="rect">
            <a:avLst/>
          </a:prstGeom>
        </p:spPr>
      </p:pic>
      <p:pic>
        <p:nvPicPr>
          <p:cNvPr id="5" name="Afbeelding 4">
            <a:extLst>
              <a:ext uri="{FF2B5EF4-FFF2-40B4-BE49-F238E27FC236}">
                <a16:creationId xmlns:a16="http://schemas.microsoft.com/office/drawing/2014/main" id="{7FECBEF4-3C33-911D-439A-50CE8AAC297F}"/>
              </a:ext>
            </a:extLst>
          </p:cNvPr>
          <p:cNvPicPr>
            <a:picLocks noChangeAspect="1"/>
          </p:cNvPicPr>
          <p:nvPr/>
        </p:nvPicPr>
        <p:blipFill>
          <a:blip r:embed="rId4"/>
          <a:srcRect b="27742"/>
          <a:stretch>
            <a:fillRect/>
          </a:stretch>
        </p:blipFill>
        <p:spPr>
          <a:xfrm>
            <a:off x="233078" y="803226"/>
            <a:ext cx="3845467" cy="5240968"/>
          </a:xfrm>
          <a:prstGeom prst="rect">
            <a:avLst/>
          </a:prstGeom>
        </p:spPr>
      </p:pic>
      <p:pic>
        <p:nvPicPr>
          <p:cNvPr id="6" name="Afbeelding 5">
            <a:extLst>
              <a:ext uri="{FF2B5EF4-FFF2-40B4-BE49-F238E27FC236}">
                <a16:creationId xmlns:a16="http://schemas.microsoft.com/office/drawing/2014/main" id="{5A38ED8C-5136-F2D9-4388-7BB3CB8500EE}"/>
              </a:ext>
            </a:extLst>
          </p:cNvPr>
          <p:cNvPicPr>
            <a:picLocks noChangeAspect="1"/>
          </p:cNvPicPr>
          <p:nvPr/>
        </p:nvPicPr>
        <p:blipFill>
          <a:blip r:embed="rId5"/>
          <a:stretch>
            <a:fillRect/>
          </a:stretch>
        </p:blipFill>
        <p:spPr>
          <a:xfrm>
            <a:off x="1064429" y="2892255"/>
            <a:ext cx="2182761" cy="531455"/>
          </a:xfrm>
          <a:prstGeom prst="rect">
            <a:avLst/>
          </a:prstGeom>
        </p:spPr>
      </p:pic>
      <p:sp>
        <p:nvSpPr>
          <p:cNvPr id="7" name="Rechthoek 6">
            <a:extLst>
              <a:ext uri="{FF2B5EF4-FFF2-40B4-BE49-F238E27FC236}">
                <a16:creationId xmlns:a16="http://schemas.microsoft.com/office/drawing/2014/main" id="{F087BF17-9F97-2D88-1012-9CF11552A998}"/>
              </a:ext>
            </a:extLst>
          </p:cNvPr>
          <p:cNvSpPr/>
          <p:nvPr/>
        </p:nvSpPr>
        <p:spPr>
          <a:xfrm>
            <a:off x="839309" y="2410136"/>
            <a:ext cx="2633003" cy="2646878"/>
          </a:xfrm>
          <a:prstGeom prst="rect">
            <a:avLst/>
          </a:prstGeom>
          <a:noFill/>
        </p:spPr>
        <p:txBody>
          <a:bodyPr wrap="square" lIns="91440" tIns="45720" rIns="91440" bIns="45720">
            <a:spAutoFit/>
          </a:bodyPr>
          <a:lstStyle/>
          <a:p>
            <a:pPr algn="ctr"/>
            <a:r>
              <a:rPr lang="nl-NL" sz="2800" b="0" cap="none" spc="0" dirty="0">
                <a:ln w="0"/>
                <a:solidFill>
                  <a:schemeClr val="tx1"/>
                </a:solidFill>
                <a:effectLst>
                  <a:outerShdw blurRad="38100" dist="19050" dir="2700000" algn="tl" rotWithShape="0">
                    <a:schemeClr val="dk1">
                      <a:alpha val="40000"/>
                    </a:schemeClr>
                  </a:outerShdw>
                </a:effectLst>
              </a:rPr>
              <a:t>Kansrijk Elshout</a:t>
            </a:r>
          </a:p>
          <a:p>
            <a:pPr algn="ctr"/>
            <a:endParaRPr lang="nl-NL" sz="2800" b="0" cap="none" spc="0" dirty="0">
              <a:ln w="0"/>
              <a:solidFill>
                <a:schemeClr val="tx1"/>
              </a:solidFill>
              <a:effectLst>
                <a:outerShdw blurRad="38100" dist="19050" dir="2700000" algn="tl" rotWithShape="0">
                  <a:schemeClr val="dk1">
                    <a:alpha val="40000"/>
                  </a:schemeClr>
                </a:outerShdw>
              </a:effectLst>
            </a:endParaRPr>
          </a:p>
          <a:p>
            <a:pPr algn="ctr"/>
            <a:endParaRPr lang="nl-NL" sz="2800" b="0" cap="none" spc="0" dirty="0">
              <a:ln w="0"/>
              <a:solidFill>
                <a:schemeClr val="tx1"/>
              </a:solidFill>
              <a:effectLst>
                <a:outerShdw blurRad="38100" dist="19050" dir="2700000" algn="tl" rotWithShape="0">
                  <a:schemeClr val="dk1">
                    <a:alpha val="40000"/>
                  </a:schemeClr>
                </a:outerShdw>
              </a:effectLst>
            </a:endParaRPr>
          </a:p>
          <a:p>
            <a:pPr algn="ctr"/>
            <a:r>
              <a:rPr lang="nl-NL" sz="2800" dirty="0">
                <a:ln w="0"/>
                <a:effectLst>
                  <a:outerShdw blurRad="38100" dist="19050" dir="2700000" algn="tl" rotWithShape="0">
                    <a:schemeClr val="dk1">
                      <a:alpha val="40000"/>
                    </a:schemeClr>
                  </a:outerShdw>
                </a:effectLst>
              </a:rPr>
              <a:t>p</a:t>
            </a:r>
            <a:r>
              <a:rPr lang="nl-NL" sz="2800" b="0" cap="none" spc="0" dirty="0">
                <a:ln w="0"/>
                <a:solidFill>
                  <a:schemeClr val="tx1"/>
                </a:solidFill>
                <a:effectLst>
                  <a:outerShdw blurRad="38100" dist="19050" dir="2700000" algn="tl" rotWithShape="0">
                    <a:schemeClr val="dk1">
                      <a:alpha val="40000"/>
                    </a:schemeClr>
                  </a:outerShdw>
                </a:effectLst>
              </a:rPr>
              <a:t>resenteert:</a:t>
            </a:r>
          </a:p>
          <a:p>
            <a:pPr algn="ctr"/>
            <a:endParaRPr lang="nl-NL" sz="5400" b="0" cap="none" spc="0" dirty="0">
              <a:ln w="0"/>
              <a:solidFill>
                <a:schemeClr val="tx1"/>
              </a:solidFill>
              <a:effectLst>
                <a:outerShdw blurRad="38100" dist="19050" dir="2700000" algn="tl" rotWithShape="0">
                  <a:schemeClr val="dk1">
                    <a:alpha val="40000"/>
                  </a:schemeClr>
                </a:outerShdw>
              </a:effectLst>
            </a:endParaRPr>
          </a:p>
        </p:txBody>
      </p:sp>
      <p:sp>
        <p:nvSpPr>
          <p:cNvPr id="8" name="Rechthoek 7">
            <a:extLst>
              <a:ext uri="{FF2B5EF4-FFF2-40B4-BE49-F238E27FC236}">
                <a16:creationId xmlns:a16="http://schemas.microsoft.com/office/drawing/2014/main" id="{8CBBDA7D-F45C-7939-E601-D4AC2D768A1D}"/>
              </a:ext>
            </a:extLst>
          </p:cNvPr>
          <p:cNvSpPr/>
          <p:nvPr/>
        </p:nvSpPr>
        <p:spPr>
          <a:xfrm>
            <a:off x="233077" y="4498064"/>
            <a:ext cx="3845467" cy="1200329"/>
          </a:xfrm>
          <a:prstGeom prst="rect">
            <a:avLst/>
          </a:prstGeom>
          <a:noFill/>
        </p:spPr>
        <p:txBody>
          <a:bodyPr wrap="square" lIns="91440" tIns="45720" rIns="91440" bIns="45720">
            <a:spAutoFit/>
          </a:bodyPr>
          <a:lstStyle/>
          <a:p>
            <a:pPr algn="ctr"/>
            <a:r>
              <a:rPr lang="nl-NL" sz="3600" b="0" cap="none" spc="0" dirty="0">
                <a:ln w="0"/>
                <a:solidFill>
                  <a:srgbClr val="CC0000"/>
                </a:solidFill>
                <a:effectLst>
                  <a:outerShdw blurRad="38100" dist="19050" dir="2700000" algn="tl" rotWithShape="0">
                    <a:schemeClr val="dk1">
                      <a:alpha val="40000"/>
                    </a:schemeClr>
                  </a:outerShdw>
                </a:effectLst>
                <a:latin typeface="Bodoni MT Black" panose="02070A03080606020203" pitchFamily="18" charset="0"/>
              </a:rPr>
              <a:t>Andy </a:t>
            </a:r>
          </a:p>
          <a:p>
            <a:pPr algn="ctr"/>
            <a:r>
              <a:rPr lang="nl-NL" sz="3600" b="0" cap="none" spc="0" dirty="0" err="1">
                <a:ln w="0"/>
                <a:solidFill>
                  <a:srgbClr val="CC0000"/>
                </a:solidFill>
                <a:effectLst>
                  <a:outerShdw blurRad="38100" dist="19050" dir="2700000" algn="tl" rotWithShape="0">
                    <a:schemeClr val="dk1">
                      <a:alpha val="40000"/>
                    </a:schemeClr>
                  </a:outerShdw>
                </a:effectLst>
                <a:latin typeface="Bodoni MT Black" panose="02070A03080606020203" pitchFamily="18" charset="0"/>
              </a:rPr>
              <a:t>Marcelissen</a:t>
            </a:r>
            <a:endParaRPr lang="nl-NL" sz="3600" b="0" cap="none" spc="0" dirty="0">
              <a:ln w="0"/>
              <a:solidFill>
                <a:srgbClr val="CC0000"/>
              </a:solidFill>
              <a:effectLst>
                <a:outerShdw blurRad="38100" dist="19050" dir="2700000" algn="tl" rotWithShape="0">
                  <a:schemeClr val="dk1">
                    <a:alpha val="40000"/>
                  </a:schemeClr>
                </a:outerShdw>
              </a:effectLst>
              <a:latin typeface="Bodoni MT Black" panose="02070A03080606020203" pitchFamily="18" charset="0"/>
            </a:endParaRPr>
          </a:p>
        </p:txBody>
      </p:sp>
      <p:pic>
        <p:nvPicPr>
          <p:cNvPr id="12" name="Afbeelding 11">
            <a:extLst>
              <a:ext uri="{FF2B5EF4-FFF2-40B4-BE49-F238E27FC236}">
                <a16:creationId xmlns:a16="http://schemas.microsoft.com/office/drawing/2014/main" id="{41AD3222-439F-A2B6-A098-08E9A6AF1D6C}"/>
              </a:ext>
            </a:extLst>
          </p:cNvPr>
          <p:cNvPicPr>
            <a:picLocks noChangeAspect="1"/>
          </p:cNvPicPr>
          <p:nvPr/>
        </p:nvPicPr>
        <p:blipFill>
          <a:blip r:embed="rId6"/>
          <a:stretch>
            <a:fillRect/>
          </a:stretch>
        </p:blipFill>
        <p:spPr>
          <a:xfrm>
            <a:off x="4822703" y="1443209"/>
            <a:ext cx="2502012" cy="3541512"/>
          </a:xfrm>
          <a:prstGeom prst="rect">
            <a:avLst/>
          </a:prstGeom>
        </p:spPr>
      </p:pic>
      <p:sp>
        <p:nvSpPr>
          <p:cNvPr id="14" name="Tekstvak 13">
            <a:extLst>
              <a:ext uri="{FF2B5EF4-FFF2-40B4-BE49-F238E27FC236}">
                <a16:creationId xmlns:a16="http://schemas.microsoft.com/office/drawing/2014/main" id="{C587BD92-F00E-3989-1063-3CA5B2476BE2}"/>
              </a:ext>
            </a:extLst>
          </p:cNvPr>
          <p:cNvSpPr txBox="1"/>
          <p:nvPr/>
        </p:nvSpPr>
        <p:spPr>
          <a:xfrm>
            <a:off x="8334945" y="1110636"/>
            <a:ext cx="3017746" cy="2800767"/>
          </a:xfrm>
          <a:prstGeom prst="rect">
            <a:avLst/>
          </a:prstGeom>
          <a:noFill/>
        </p:spPr>
        <p:txBody>
          <a:bodyPr wrap="square">
            <a:spAutoFit/>
          </a:bodyPr>
          <a:lstStyle/>
          <a:p>
            <a:pPr algn="ctr"/>
            <a:r>
              <a:rPr lang="nl-NL" sz="1100" dirty="0">
                <a:latin typeface="Verdana" panose="020B0604030504040204" pitchFamily="34" charset="0"/>
                <a:ea typeface="Verdana" panose="020B0604030504040204" pitchFamily="34" charset="0"/>
              </a:rPr>
              <a:t>De gemiddelde verwende </a:t>
            </a:r>
            <a:r>
              <a:rPr lang="nl-NL" sz="1100" dirty="0" err="1">
                <a:latin typeface="Verdana" panose="020B0604030504040204" pitchFamily="34" charset="0"/>
                <a:ea typeface="Verdana" panose="020B0604030504040204" pitchFamily="34" charset="0"/>
              </a:rPr>
              <a:t>theaterganger</a:t>
            </a:r>
            <a:r>
              <a:rPr lang="nl-NL" sz="1100" dirty="0">
                <a:latin typeface="Verdana" panose="020B0604030504040204" pitchFamily="34" charset="0"/>
                <a:ea typeface="Verdana" panose="020B0604030504040204" pitchFamily="34" charset="0"/>
              </a:rPr>
              <a:t> zeurt altijd over de gevolgen van veel te veel lachen, maar daar krijgt Andy </a:t>
            </a:r>
            <a:r>
              <a:rPr lang="nl-NL" sz="1100" dirty="0" err="1">
                <a:latin typeface="Verdana" panose="020B0604030504040204" pitchFamily="34" charset="0"/>
                <a:ea typeface="Verdana" panose="020B0604030504040204" pitchFamily="34" charset="0"/>
              </a:rPr>
              <a:t>Marcelissen</a:t>
            </a:r>
            <a:r>
              <a:rPr lang="nl-NL" sz="1100" dirty="0">
                <a:latin typeface="Verdana" panose="020B0604030504040204" pitchFamily="34" charset="0"/>
                <a:ea typeface="Verdana" panose="020B0604030504040204" pitchFamily="34" charset="0"/>
              </a:rPr>
              <a:t> zowel het heen als het weer van. Zeker als je meekijkt door de bril van </a:t>
            </a:r>
            <a:r>
              <a:rPr lang="nl-NL" sz="1100" dirty="0" err="1">
                <a:latin typeface="Verdana" panose="020B0604030504040204" pitchFamily="34" charset="0"/>
                <a:ea typeface="Verdana" panose="020B0604030504040204" pitchFamily="34" charset="0"/>
              </a:rPr>
              <a:t>Marcelissen</a:t>
            </a:r>
            <a:r>
              <a:rPr lang="nl-NL" sz="1100" dirty="0">
                <a:latin typeface="Verdana" panose="020B0604030504040204" pitchFamily="34" charset="0"/>
                <a:ea typeface="Verdana" panose="020B0604030504040204" pitchFamily="34" charset="0"/>
              </a:rPr>
              <a:t> leer je kleine dingen opnieuw te waarderen, kun je schaterlachen om de dingen waar je vroeger om huilde en juist janken om de dingen waar je ooit om lachte. Of het nu gaat om zijn misdienaartijd, zijn acné-jeugd, zijn witte onderbroeken, zijn ontmaagding, zijn God of zijn ervaringen met meiden van de MAVO: Andy neemt je mee naar zijn opzienbarende verleden! </a:t>
            </a:r>
          </a:p>
        </p:txBody>
      </p:sp>
      <p:sp>
        <p:nvSpPr>
          <p:cNvPr id="15" name="Tekstvak 14">
            <a:extLst>
              <a:ext uri="{FF2B5EF4-FFF2-40B4-BE49-F238E27FC236}">
                <a16:creationId xmlns:a16="http://schemas.microsoft.com/office/drawing/2014/main" id="{41FA4C58-6B86-6234-57DE-BB769BECC712}"/>
              </a:ext>
            </a:extLst>
          </p:cNvPr>
          <p:cNvSpPr txBox="1"/>
          <p:nvPr/>
        </p:nvSpPr>
        <p:spPr>
          <a:xfrm>
            <a:off x="7938026" y="4107558"/>
            <a:ext cx="3949174" cy="1754326"/>
          </a:xfrm>
          <a:prstGeom prst="rect">
            <a:avLst/>
          </a:prstGeom>
          <a:noFill/>
        </p:spPr>
        <p:txBody>
          <a:bodyPr wrap="square" rtlCol="0">
            <a:spAutoFit/>
          </a:bodyPr>
          <a:lstStyle/>
          <a:p>
            <a:pPr algn="ctr"/>
            <a:r>
              <a:rPr lang="nl-NL" dirty="0">
                <a:latin typeface="Bodoni MT Black" panose="02070A03080606020203" pitchFamily="18" charset="0"/>
              </a:rPr>
              <a:t>Bestel uw kaarten (max. 4 p.p.) via </a:t>
            </a:r>
            <a:r>
              <a:rPr lang="nl-NL" dirty="0">
                <a:latin typeface="Bodoni MT Black" panose="02070A03080606020203" pitchFamily="18" charset="0"/>
                <a:hlinkClick r:id="rId7">
                  <a:extLst>
                    <a:ext uri="{A12FA001-AC4F-418D-AE19-62706E023703}">
                      <ahyp:hlinkClr xmlns:ahyp="http://schemas.microsoft.com/office/drawing/2018/hyperlinkcolor" val="tx"/>
                    </a:ext>
                  </a:extLst>
                </a:hlinkClick>
              </a:rPr>
              <a:t>www.kansrijkelshout.nl</a:t>
            </a:r>
            <a:r>
              <a:rPr lang="nl-NL" dirty="0">
                <a:latin typeface="Bodoni MT Black" panose="02070A03080606020203" pitchFamily="18" charset="0"/>
              </a:rPr>
              <a:t>  </a:t>
            </a:r>
          </a:p>
          <a:p>
            <a:pPr algn="ctr"/>
            <a:r>
              <a:rPr lang="nl-NL" dirty="0">
                <a:latin typeface="Bodoni MT Black" panose="02070A03080606020203" pitchFamily="18" charset="0"/>
              </a:rPr>
              <a:t>Kaarten zijn €15 per stuk</a:t>
            </a:r>
          </a:p>
          <a:p>
            <a:pPr algn="ctr"/>
            <a:endParaRPr lang="nl-NL" dirty="0">
              <a:latin typeface="Bodoni MT Black" panose="02070A03080606020203" pitchFamily="18" charset="0"/>
            </a:endParaRPr>
          </a:p>
          <a:p>
            <a:pPr algn="ctr"/>
            <a:r>
              <a:rPr lang="nl-NL" dirty="0">
                <a:latin typeface="Bodoni MT Black" panose="02070A03080606020203" pitchFamily="18" charset="0"/>
              </a:rPr>
              <a:t>De kaartverkoop start op 4 september om 19:00 uur</a:t>
            </a:r>
          </a:p>
        </p:txBody>
      </p:sp>
      <p:sp>
        <p:nvSpPr>
          <p:cNvPr id="16" name="Tekstvak 15">
            <a:extLst>
              <a:ext uri="{FF2B5EF4-FFF2-40B4-BE49-F238E27FC236}">
                <a16:creationId xmlns:a16="http://schemas.microsoft.com/office/drawing/2014/main" id="{03C79EEE-0207-9A96-9DCF-AD8B37368E0D}"/>
              </a:ext>
            </a:extLst>
          </p:cNvPr>
          <p:cNvSpPr txBox="1"/>
          <p:nvPr/>
        </p:nvSpPr>
        <p:spPr>
          <a:xfrm>
            <a:off x="4427813" y="5270094"/>
            <a:ext cx="3211621" cy="646331"/>
          </a:xfrm>
          <a:prstGeom prst="rect">
            <a:avLst/>
          </a:prstGeom>
          <a:noFill/>
        </p:spPr>
        <p:txBody>
          <a:bodyPr wrap="square" rtlCol="0">
            <a:spAutoFit/>
          </a:bodyPr>
          <a:lstStyle/>
          <a:p>
            <a:pPr algn="ctr"/>
            <a:r>
              <a:rPr lang="nl-NL" dirty="0">
                <a:latin typeface="Bodoni MT Black" panose="02070A03080606020203" pitchFamily="18" charset="0"/>
              </a:rPr>
              <a:t>24 september 20:00 uur</a:t>
            </a:r>
          </a:p>
          <a:p>
            <a:pPr algn="ctr"/>
            <a:r>
              <a:rPr lang="nl-NL" dirty="0">
                <a:latin typeface="Bodoni MT Black" panose="02070A03080606020203" pitchFamily="18" charset="0"/>
              </a:rPr>
              <a:t>Zaal open: 19:00 uur</a:t>
            </a:r>
          </a:p>
        </p:txBody>
      </p:sp>
      <p:sp>
        <p:nvSpPr>
          <p:cNvPr id="26" name="Rechthoek 25">
            <a:extLst>
              <a:ext uri="{FF2B5EF4-FFF2-40B4-BE49-F238E27FC236}">
                <a16:creationId xmlns:a16="http://schemas.microsoft.com/office/drawing/2014/main" id="{2A245FBC-36FF-E5EC-4762-5888D058D255}"/>
              </a:ext>
            </a:extLst>
          </p:cNvPr>
          <p:cNvSpPr/>
          <p:nvPr/>
        </p:nvSpPr>
        <p:spPr>
          <a:xfrm rot="19929532">
            <a:off x="4023330" y="1204947"/>
            <a:ext cx="2683748" cy="923330"/>
          </a:xfrm>
          <a:prstGeom prst="rect">
            <a:avLst/>
          </a:prstGeom>
          <a:noFill/>
        </p:spPr>
        <p:txBody>
          <a:bodyPr wrap="none" lIns="91440" tIns="45720" rIns="91440" bIns="45720">
            <a:spAutoFit/>
          </a:bodyPr>
          <a:lstStyle/>
          <a:p>
            <a:pPr algn="ctr"/>
            <a:r>
              <a:rPr lang="nl-NL"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TRY OUT</a:t>
            </a:r>
          </a:p>
        </p:txBody>
      </p:sp>
      <p:sp>
        <p:nvSpPr>
          <p:cNvPr id="27" name="Tekstvak 26">
            <a:extLst>
              <a:ext uri="{FF2B5EF4-FFF2-40B4-BE49-F238E27FC236}">
                <a16:creationId xmlns:a16="http://schemas.microsoft.com/office/drawing/2014/main" id="{EE9DBAC2-4588-44C9-8654-49FBE3BC7194}"/>
              </a:ext>
            </a:extLst>
          </p:cNvPr>
          <p:cNvSpPr txBox="1"/>
          <p:nvPr/>
        </p:nvSpPr>
        <p:spPr>
          <a:xfrm>
            <a:off x="9313185" y="5716370"/>
            <a:ext cx="2664542" cy="400110"/>
          </a:xfrm>
          <a:prstGeom prst="rect">
            <a:avLst/>
          </a:prstGeom>
          <a:noFill/>
        </p:spPr>
        <p:txBody>
          <a:bodyPr wrap="square" rtlCol="0">
            <a:spAutoFit/>
          </a:bodyPr>
          <a:lstStyle/>
          <a:p>
            <a:r>
              <a:rPr lang="nl-NL" sz="2000" b="1" dirty="0">
                <a:solidFill>
                  <a:srgbClr val="CC0000"/>
                </a:solidFill>
              </a:rPr>
              <a:t>OP = OP</a:t>
            </a:r>
          </a:p>
        </p:txBody>
      </p:sp>
    </p:spTree>
    <p:extLst>
      <p:ext uri="{BB962C8B-B14F-4D97-AF65-F5344CB8AC3E}">
        <p14:creationId xmlns:p14="http://schemas.microsoft.com/office/powerpoint/2010/main" val="1300810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ep 13">
            <a:extLst>
              <a:ext uri="{FF2B5EF4-FFF2-40B4-BE49-F238E27FC236}">
                <a16:creationId xmlns:a16="http://schemas.microsoft.com/office/drawing/2014/main" id="{2F9EE34F-0642-F514-8F18-7B9B1568CA08}"/>
              </a:ext>
            </a:extLst>
          </p:cNvPr>
          <p:cNvGrpSpPr/>
          <p:nvPr/>
        </p:nvGrpSpPr>
        <p:grpSpPr>
          <a:xfrm rot="16200000">
            <a:off x="3040051" y="-1915411"/>
            <a:ext cx="6613348" cy="10589344"/>
            <a:chOff x="6105941" y="679673"/>
            <a:chExt cx="4087675" cy="5243014"/>
          </a:xfrm>
        </p:grpSpPr>
        <p:pic>
          <p:nvPicPr>
            <p:cNvPr id="5" name="Afbeelding 4">
              <a:extLst>
                <a:ext uri="{FF2B5EF4-FFF2-40B4-BE49-F238E27FC236}">
                  <a16:creationId xmlns:a16="http://schemas.microsoft.com/office/drawing/2014/main" id="{345C46A4-0A4F-F540-1CC7-04D2F383E1CF}"/>
                </a:ext>
              </a:extLst>
            </p:cNvPr>
            <p:cNvPicPr>
              <a:picLocks noChangeAspect="1"/>
            </p:cNvPicPr>
            <p:nvPr/>
          </p:nvPicPr>
          <p:blipFill>
            <a:blip r:embed="rId2"/>
            <a:stretch>
              <a:fillRect/>
            </a:stretch>
          </p:blipFill>
          <p:spPr>
            <a:xfrm>
              <a:off x="6227487" y="679673"/>
              <a:ext cx="3846909" cy="5243014"/>
            </a:xfrm>
            <a:prstGeom prst="rect">
              <a:avLst/>
            </a:prstGeom>
          </p:spPr>
        </p:pic>
        <p:pic>
          <p:nvPicPr>
            <p:cNvPr id="6" name="Afbeelding 5">
              <a:extLst>
                <a:ext uri="{FF2B5EF4-FFF2-40B4-BE49-F238E27FC236}">
                  <a16:creationId xmlns:a16="http://schemas.microsoft.com/office/drawing/2014/main" id="{F1761709-ED65-F317-C852-033E2CD189BF}"/>
                </a:ext>
              </a:extLst>
            </p:cNvPr>
            <p:cNvPicPr>
              <a:picLocks noChangeAspect="1"/>
            </p:cNvPicPr>
            <p:nvPr/>
          </p:nvPicPr>
          <p:blipFill>
            <a:blip r:embed="rId3"/>
            <a:stretch>
              <a:fillRect/>
            </a:stretch>
          </p:blipFill>
          <p:spPr>
            <a:xfrm>
              <a:off x="6963636" y="2252249"/>
              <a:ext cx="2374610" cy="2353502"/>
            </a:xfrm>
            <a:prstGeom prst="rect">
              <a:avLst/>
            </a:prstGeom>
          </p:spPr>
        </p:pic>
        <p:pic>
          <p:nvPicPr>
            <p:cNvPr id="9" name="Afbeelding 8">
              <a:extLst>
                <a:ext uri="{FF2B5EF4-FFF2-40B4-BE49-F238E27FC236}">
                  <a16:creationId xmlns:a16="http://schemas.microsoft.com/office/drawing/2014/main" id="{C9CF8715-8358-DFEE-CEC6-489B18B42679}"/>
                </a:ext>
              </a:extLst>
            </p:cNvPr>
            <p:cNvPicPr>
              <a:picLocks noChangeAspect="1"/>
            </p:cNvPicPr>
            <p:nvPr/>
          </p:nvPicPr>
          <p:blipFill>
            <a:blip r:embed="rId4"/>
            <a:stretch>
              <a:fillRect/>
            </a:stretch>
          </p:blipFill>
          <p:spPr>
            <a:xfrm>
              <a:off x="7097824" y="2764686"/>
              <a:ext cx="2182557" cy="536494"/>
            </a:xfrm>
            <a:prstGeom prst="rect">
              <a:avLst/>
            </a:prstGeom>
          </p:spPr>
        </p:pic>
        <p:sp>
          <p:nvSpPr>
            <p:cNvPr id="11" name="Rechthoek 10">
              <a:extLst>
                <a:ext uri="{FF2B5EF4-FFF2-40B4-BE49-F238E27FC236}">
                  <a16:creationId xmlns:a16="http://schemas.microsoft.com/office/drawing/2014/main" id="{05EE9C99-26EC-F7B2-A461-9E46DEEBFC30}"/>
                </a:ext>
              </a:extLst>
            </p:cNvPr>
            <p:cNvSpPr/>
            <p:nvPr/>
          </p:nvSpPr>
          <p:spPr>
            <a:xfrm>
              <a:off x="6725466" y="3826876"/>
              <a:ext cx="2927272" cy="954107"/>
            </a:xfrm>
            <a:prstGeom prst="rect">
              <a:avLst/>
            </a:prstGeom>
            <a:noFill/>
          </p:spPr>
          <p:txBody>
            <a:bodyPr wrap="square" lIns="91440" tIns="45720" rIns="91440" bIns="45720">
              <a:spAutoFit/>
            </a:bodyPr>
            <a:lstStyle/>
            <a:p>
              <a:pPr algn="ctr"/>
              <a:r>
                <a:rPr lang="nl-NL" sz="2800" b="0" cap="none" spc="0" dirty="0">
                  <a:ln w="0"/>
                  <a:solidFill>
                    <a:srgbClr val="CC0000"/>
                  </a:solidFill>
                  <a:effectLst>
                    <a:outerShdw blurRad="38100" dist="19050" dir="2700000" algn="tl" rotWithShape="0">
                      <a:schemeClr val="dk1">
                        <a:alpha val="40000"/>
                      </a:schemeClr>
                    </a:outerShdw>
                  </a:effectLst>
                  <a:latin typeface="Bodoni MT Black" panose="02070A03080606020203" pitchFamily="18" charset="0"/>
                </a:rPr>
                <a:t>Andy </a:t>
              </a:r>
            </a:p>
            <a:p>
              <a:pPr algn="ctr"/>
              <a:r>
                <a:rPr lang="nl-NL" sz="2800" b="0" cap="none" spc="0" dirty="0" err="1">
                  <a:ln w="0"/>
                  <a:solidFill>
                    <a:srgbClr val="CC0000"/>
                  </a:solidFill>
                  <a:effectLst>
                    <a:outerShdw blurRad="38100" dist="19050" dir="2700000" algn="tl" rotWithShape="0">
                      <a:schemeClr val="dk1">
                        <a:alpha val="40000"/>
                      </a:schemeClr>
                    </a:outerShdw>
                  </a:effectLst>
                  <a:latin typeface="Bodoni MT Black" panose="02070A03080606020203" pitchFamily="18" charset="0"/>
                </a:rPr>
                <a:t>Marcelissen</a:t>
              </a:r>
              <a:endParaRPr lang="nl-NL" sz="4800" b="0" cap="none" spc="0" dirty="0">
                <a:ln w="0"/>
                <a:solidFill>
                  <a:srgbClr val="CC0000"/>
                </a:solidFill>
                <a:effectLst>
                  <a:outerShdw blurRad="38100" dist="19050" dir="2700000" algn="tl" rotWithShape="0">
                    <a:schemeClr val="dk1">
                      <a:alpha val="40000"/>
                    </a:schemeClr>
                  </a:outerShdw>
                </a:effectLst>
                <a:latin typeface="Bodoni MT Black" panose="02070A03080606020203" pitchFamily="18" charset="0"/>
              </a:endParaRPr>
            </a:p>
          </p:txBody>
        </p:sp>
        <p:sp>
          <p:nvSpPr>
            <p:cNvPr id="12" name="Tekstvak 11">
              <a:extLst>
                <a:ext uri="{FF2B5EF4-FFF2-40B4-BE49-F238E27FC236}">
                  <a16:creationId xmlns:a16="http://schemas.microsoft.com/office/drawing/2014/main" id="{7C7110C1-4E55-A95E-EA92-AD2DCB0F59FA}"/>
                </a:ext>
              </a:extLst>
            </p:cNvPr>
            <p:cNvSpPr txBox="1"/>
            <p:nvPr/>
          </p:nvSpPr>
          <p:spPr>
            <a:xfrm>
              <a:off x="6105941" y="4918092"/>
              <a:ext cx="4087675" cy="777173"/>
            </a:xfrm>
            <a:prstGeom prst="rect">
              <a:avLst/>
            </a:prstGeom>
            <a:noFill/>
          </p:spPr>
          <p:txBody>
            <a:bodyPr wrap="square" rtlCol="0">
              <a:spAutoFit/>
            </a:bodyPr>
            <a:lstStyle/>
            <a:p>
              <a:pPr algn="ctr"/>
              <a:r>
                <a:rPr lang="nl-NL" sz="2400" dirty="0">
                  <a:latin typeface="Bodoni MT Black" panose="02070A03080606020203" pitchFamily="18" charset="0"/>
                </a:rPr>
                <a:t>24 september 20:00 uur</a:t>
              </a:r>
            </a:p>
            <a:p>
              <a:pPr algn="ctr"/>
              <a:endParaRPr lang="nl-NL" sz="2400" dirty="0">
                <a:latin typeface="Bodoni MT Black" panose="02070A03080606020203" pitchFamily="18" charset="0"/>
              </a:endParaRPr>
            </a:p>
            <a:p>
              <a:pPr algn="ctr"/>
              <a:endParaRPr lang="nl-NL" sz="2400" dirty="0">
                <a:latin typeface="Bodoni MT Black" panose="02070A03080606020203" pitchFamily="18" charset="0"/>
              </a:endParaRPr>
            </a:p>
            <a:p>
              <a:pPr algn="ctr"/>
              <a:r>
                <a:rPr lang="nl-NL" sz="2400" dirty="0">
                  <a:latin typeface="Bodoni MT Black" panose="02070A03080606020203" pitchFamily="18" charset="0"/>
                </a:rPr>
                <a:t>www.kansrijkelshout.nl</a:t>
              </a:r>
            </a:p>
          </p:txBody>
        </p:sp>
        <p:sp>
          <p:nvSpPr>
            <p:cNvPr id="13" name="Rechthoek 12">
              <a:extLst>
                <a:ext uri="{FF2B5EF4-FFF2-40B4-BE49-F238E27FC236}">
                  <a16:creationId xmlns:a16="http://schemas.microsoft.com/office/drawing/2014/main" id="{57E5A9F0-D91B-E648-AB42-32067C1A706E}"/>
                </a:ext>
              </a:extLst>
            </p:cNvPr>
            <p:cNvSpPr/>
            <p:nvPr/>
          </p:nvSpPr>
          <p:spPr>
            <a:xfrm rot="1211089">
              <a:off x="7789778" y="1172547"/>
              <a:ext cx="1666225" cy="584775"/>
            </a:xfrm>
            <a:prstGeom prst="rect">
              <a:avLst/>
            </a:prstGeom>
            <a:noFill/>
          </p:spPr>
          <p:txBody>
            <a:bodyPr wrap="none" lIns="91440" tIns="45720" rIns="91440" bIns="45720">
              <a:spAutoFit/>
            </a:bodyPr>
            <a:lstStyle/>
            <a:p>
              <a:pPr algn="ctr"/>
              <a:r>
                <a:rPr lang="nl-NL"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TRY OUT</a:t>
              </a:r>
              <a:endParaRPr lang="nl-NL"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grpSp>
    </p:spTree>
    <p:extLst>
      <p:ext uri="{BB962C8B-B14F-4D97-AF65-F5344CB8AC3E}">
        <p14:creationId xmlns:p14="http://schemas.microsoft.com/office/powerpoint/2010/main" val="192593492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171</Words>
  <Application>Microsoft Office PowerPoint</Application>
  <PresentationFormat>Breedbeeld</PresentationFormat>
  <Paragraphs>22</Paragraphs>
  <Slides>2</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vt:i4>
      </vt:variant>
    </vt:vector>
  </HeadingPairs>
  <TitlesOfParts>
    <vt:vector size="8" baseType="lpstr">
      <vt:lpstr>Arial</vt:lpstr>
      <vt:lpstr>Bodoni MT Black</vt:lpstr>
      <vt:lpstr>Calibri</vt:lpstr>
      <vt:lpstr>Calibri Light</vt:lpstr>
      <vt:lpstr>Verdana</vt:lpstr>
      <vt:lpstr>Kantoorthema</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Saadi en Leon</dc:creator>
  <cp:lastModifiedBy>Marjolein van Oijen</cp:lastModifiedBy>
  <cp:revision>8</cp:revision>
  <dcterms:created xsi:type="dcterms:W3CDTF">2025-08-04T17:46:51Z</dcterms:created>
  <dcterms:modified xsi:type="dcterms:W3CDTF">2025-08-08T14:17:09Z</dcterms:modified>
</cp:coreProperties>
</file>