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300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B8B84-F033-9979-93EC-B91D6AF5F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DD264-1E5C-789F-98E0-8F458DD07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001AA-1FF8-B4FB-55EC-7CE1350D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18E4-E5D4-4EF7-94DD-C0C810861E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C8510-4499-4297-FC50-37855FA13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C474B-89AA-CF58-29B6-5E19F3A5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6A4E-D07F-47DB-B56F-A01DCDC63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76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AB53-4756-4734-CF98-3455C8BD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F330C-E0E6-7150-E06A-E848CB4E1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DF748-F999-496E-8B98-756B6538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18E4-E5D4-4EF7-94DD-C0C810861E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66AC4-3690-762F-D02A-5804446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9B668-B6F5-2760-5AC0-C314D192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6A4E-D07F-47DB-B56F-A01DCDC63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3EEB6-8585-92C1-5B23-3132CF99A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07550-2919-6E58-4F5D-602D0109B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CBABA-3435-CBD1-8D1B-FC92DDE31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18E4-E5D4-4EF7-94DD-C0C810861E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548CC-54A3-29B3-6B85-13C07901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D06FF-F37D-C778-3D1B-544D7106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6A4E-D07F-47DB-B56F-A01DCDC63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FAED9-10BE-08F7-E97C-AEF34CC0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947B7-AFD8-ACBF-0483-B87BB8708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63F15-54CD-79C0-3213-C86582C76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18E4-E5D4-4EF7-94DD-C0C810861E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519B-C6C7-8E5B-BBC5-C7B726FA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DB8A7-020E-D44A-C828-30DA9A6F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6A4E-D07F-47DB-B56F-A01DCDC63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3851-E6F9-CB3B-4C12-4290F953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25521-E046-33A1-E2D1-91AE34C65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F80ED-D7E9-D222-3944-8C056A57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18E4-E5D4-4EF7-94DD-C0C810861E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48921-A02D-F691-C47D-09A3051A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88F28-6CC4-D0DA-CE1A-B792C839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6A4E-D07F-47DB-B56F-A01DCDC63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0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3D2D8-5E38-7C24-7D98-AEDAF9842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6CC14-F0DD-3306-DF6E-B88110E96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2B9CC-0A22-16FF-ED98-ABF4E3C3D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C91EE-D9EB-9D39-88DF-FF46C0F1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18E4-E5D4-4EF7-94DD-C0C810861E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71C51-4CEE-2B4C-F900-597B8E6FB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DC6C5-5A40-7131-BAED-320E1DE8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6A4E-D07F-47DB-B56F-A01DCDC63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8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85C4F-1B95-2AA7-0874-6084C3D2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54AE7-EBFA-6A92-B04E-7A86A02EE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288FA-C558-12C5-4505-9ABFA9CC2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34DCD3-075A-BF56-86BD-A41EDF9A9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68C9DE-84AD-8BBA-A194-A7DA7D568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2BF8E1-9F2F-1F54-F05E-ABA61B725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18E4-E5D4-4EF7-94DD-C0C810861E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006543-1C71-067D-42CC-6B330B260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81CE92-B265-0661-DDA3-1EDD8522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6A4E-D07F-47DB-B56F-A01DCDC63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0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A2F1-5984-590C-D95C-3E66E338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30DF9-1899-D1D3-5EA7-570C9AF4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18E4-E5D4-4EF7-94DD-C0C810861E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C0564A-CCBF-B96E-CA96-D8939AE5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54A67-B274-6110-C0B0-73E6C16D8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6A4E-D07F-47DB-B56F-A01DCDC63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5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6414B-4CE1-23EB-8FC5-9B6EEA9A0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18E4-E5D4-4EF7-94DD-C0C810861E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71D683-2051-0D4F-0C51-BA67FF777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4D7DA-DFC2-F93A-8BCF-EA732704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6A4E-D07F-47DB-B56F-A01DCDC63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2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799E-E9B2-0D13-F104-4E695B1C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FEF82-9075-0FF3-7DCE-F2B2B1FB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CB863-9D24-2E23-4556-0B2EEEA61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14702-2939-A4D0-88F0-47DCD4DC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18E4-E5D4-4EF7-94DD-C0C810861E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96667-5CE3-7069-15E3-3F4942853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0D845-2287-2712-198D-382E2F37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6A4E-D07F-47DB-B56F-A01DCDC63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E4040-7817-B836-8770-DC3521F7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1188A-9467-B963-C90D-22C56A9E5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2F7DC-690D-DB76-6476-724C5BF68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0FFF5-505A-380C-1C93-110A9DCB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18E4-E5D4-4EF7-94DD-C0C810861E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D0540-132F-12BF-9A15-104870394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8C1DC-F68D-A6B7-50CD-FB727F55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6A4E-D07F-47DB-B56F-A01DCDC63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5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BA8007-24E3-A23E-9134-65E1D0AF8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72F01-10BF-6135-1597-218B10BC9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46D05-3A94-9836-8EAA-4D2F046A6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B618E4-E5D4-4EF7-94DD-C0C810861E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91F20-2001-D8EC-DD02-C65E02C5F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110AE-21FB-DA1A-E5C8-BCF62A050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B36A4E-D07F-47DB-B56F-A01DCDC63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8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E56B1-D147-04D1-5804-3A0370321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422BFB-6E4B-F0DC-2EAB-F9E1128A9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864" y="284620"/>
            <a:ext cx="3509505" cy="2491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2CD67-912A-5557-BD09-2ABDF01F3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935" y="284620"/>
            <a:ext cx="5281863" cy="2491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806BC3-A124-D5E0-1AAE-2C473979E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350" y="2957220"/>
            <a:ext cx="3944355" cy="35499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44FA85-37F8-AEF1-25A8-8ACE08374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46" y="2957220"/>
            <a:ext cx="4270010" cy="3549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E8C76A-59AB-A378-7487-E9B4ADD95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199" y="2957220"/>
            <a:ext cx="3089819" cy="361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75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7A7B5-C956-6B17-4DD1-5A3D90928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1001C0-0F8D-862F-318C-5E81B8740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257" y="461542"/>
            <a:ext cx="4089196" cy="3013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47523-0A09-956C-831D-415659183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034" y="493267"/>
            <a:ext cx="2878147" cy="5558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63C39-1A85-7CAE-826A-3C549EE20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47" y="460741"/>
            <a:ext cx="2968819" cy="30146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036E46-684D-2C77-EFC8-C0F4D5BEF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204" y="3671831"/>
            <a:ext cx="3111818" cy="2938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5116E2-DEAC-331D-56CE-8D8E5BF63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1312" y="3636848"/>
            <a:ext cx="3631141" cy="29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8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20368-4E05-0EF6-B2C1-56CA9BEDA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366BE-9901-9731-84ED-E2201BA5B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53" y="216074"/>
            <a:ext cx="2794498" cy="3212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38124-F822-7645-9902-3C7530244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84" y="216075"/>
            <a:ext cx="5430296" cy="3212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A5815E-B17D-EF55-918C-7CDB8437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684" y="3626130"/>
            <a:ext cx="4496410" cy="3089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0BFD5B-B164-3AA3-97AB-E166D4060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114" y="1094874"/>
            <a:ext cx="3011223" cy="2334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D4212C-A426-AC6E-4294-438900FA70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9220" y="3605746"/>
            <a:ext cx="5281864" cy="31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71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Elaine Gonsalves</dc:creator>
  <cp:lastModifiedBy>Elaine Gonsalves</cp:lastModifiedBy>
  <cp:revision>3</cp:revision>
  <dcterms:created xsi:type="dcterms:W3CDTF">2026-03-17T15:47:23Z</dcterms:created>
  <dcterms:modified xsi:type="dcterms:W3CDTF">2026-03-17T16:20:28Z</dcterms:modified>
</cp:coreProperties>
</file>