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0927-1F73-2497-AE06-E18F0CCD3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887C5-F453-6B72-5D59-C5B1802BC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4523E-F201-8B6B-B075-1285DC2C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07583-2692-2939-36C2-598384D4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5756-3017-F7A1-AE38-FCC392FC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AFA0-5C6B-7BFD-4BAB-6CE98083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50E1B-64A1-05B2-D188-17C6023C3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E9C9F-B4C5-BE26-83AA-C136A1A4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B3BC6-A043-6DF2-40F5-9EF7E8F0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AAA4-95A7-3595-7861-9266D28D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1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C15CB-B9B2-673C-1893-F3A215FA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661CE-782C-CA68-688A-E6987A634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89D8-04BB-4296-D441-BBB0B4CD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1B4D-420E-B3AB-8B5A-5DA1E2D2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43118-D5B6-687C-9DBD-BECD3C2E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7135-F663-CE5B-8413-07E19489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E667-CDDF-7B3A-B704-367541E8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7BED7-5CAD-C509-4336-BF4D96FE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493B-8580-E7F2-F336-F71E3373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E8635-79CD-E3C2-13F2-9F892233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8A30-B960-7E17-502B-533CE95D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70A15-5FF4-926C-E5CA-74979BCBE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E40F-9538-9CBB-FE04-B99C9E50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0722-2177-F7B8-E1C4-C7D9DB0D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ABC3-A241-9C9F-2997-64FA9F53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4F0F-5540-9EE2-E4F3-3F271B4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7D1D-FB2D-791B-6F5C-89789866A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A79F2-7BE0-70EC-B242-1ACF00339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572B8-80EA-B6D8-24C3-A993D1C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C4272-CF63-FFE0-66D7-884B8125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B76C4-7789-46E4-54CD-C7DE3849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EA31-67B6-539C-3605-879C316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B246-06AD-464E-DBC7-BA4CFE75F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39F4B-6297-394A-C58C-D2CB063B7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B1B8C-A20C-5112-21C1-2D05B6CE8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CAD6B-606B-B836-FE37-1AF84EB9A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4765A-DBF0-5B85-3C59-792D6DF6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8728-907B-7DE0-6C23-9D51A4C4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86A64-82C5-C9FF-853E-28BEFB9D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6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E26D-F385-F401-5532-B0BE1A00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C72C8-4582-C9C8-D1C5-C8037925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8E2CB-A893-3E05-82FD-3D7BD640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B72E5-E92D-24B6-CD64-1EAC61EF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4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5F1E0-F259-042B-D726-1F550E85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86F27-26D8-6BFC-C6CE-A8484D57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B3AF5-8C5C-D906-7B83-2F605138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FA3A-A813-AFF3-D05C-501C4B73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B6F0-F724-F4D0-E15D-2C61D303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BE93-A7DF-8F4E-C058-CE19EA324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5A354-E870-C737-86C8-002829A7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90100-3D02-C4CE-8651-93A73F12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750FD-5379-6CB4-77FC-084EE7C3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6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B9A0-BE56-F41E-7BEB-D45410CE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D0638-B26D-598B-9C1E-9CB25C6FA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3CB12-1969-A47A-0F23-90D29FC9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2FD06-FCD7-56BC-B4D0-6E5E76DB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206A8-4D99-20D3-C786-6DF0FC6B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ED3A-B5F4-70FC-C29F-F1D20165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2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93CD9-B222-F625-2ED9-8885907D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252F4-6FD5-2A9B-E3F5-7B36F56CB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B417-B3E5-37FF-D520-6CE1D55D9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00945-40C0-4B3F-9356-B1CF5BF15C4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956E3-0FA2-7B14-60BE-D0AC23B30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E94AA-8B3E-7068-97E8-B0AA81F46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D12B76-D95F-488D-AA60-7E3EF0AF0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63645-A3EF-1C92-F98C-2B417874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8" y="3597128"/>
            <a:ext cx="2398271" cy="3172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FB9BC-E77C-2772-5181-E97BD7A85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450" y="3597128"/>
            <a:ext cx="4871161" cy="2885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2E634F-B065-74DA-4DB0-727BBC9E0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908" y="986340"/>
            <a:ext cx="5513703" cy="2442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8124BA-DB11-EEAD-AE8B-454F944C9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912" y="1152266"/>
            <a:ext cx="4432548" cy="50422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31BC7C-E77C-12EF-272E-40C1D2F6F59D}"/>
              </a:ext>
            </a:extLst>
          </p:cNvPr>
          <p:cNvSpPr txBox="1"/>
          <p:nvPr/>
        </p:nvSpPr>
        <p:spPr>
          <a:xfrm>
            <a:off x="433137" y="263343"/>
            <a:ext cx="1094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Our Lady of Guadalupe Celebration ~ December 14, 2025  ~ St. Joseph’s Church,  Newport RI</a:t>
            </a:r>
          </a:p>
        </p:txBody>
      </p:sp>
    </p:spTree>
    <p:extLst>
      <p:ext uri="{BB962C8B-B14F-4D97-AF65-F5344CB8AC3E}">
        <p14:creationId xmlns:p14="http://schemas.microsoft.com/office/powerpoint/2010/main" val="164274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98CB4-9EFF-2681-1C66-32574D83E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00A0B-566E-7EA6-6ED7-D9DF7B91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320" y="91441"/>
            <a:ext cx="2359880" cy="3068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1FC4F-C3ED-EA6F-5524-65F09B37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20" y="3224463"/>
            <a:ext cx="4145095" cy="3542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C2A8F-9B7D-4C06-43A2-E110ED0E2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5" y="501120"/>
            <a:ext cx="7620751" cy="5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2AE26-71AA-222A-4923-DA5D4666E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79EF2-F92A-4819-C4D2-7DBEA1C2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2" y="898209"/>
            <a:ext cx="7796463" cy="5342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41238-1830-39F5-52AD-2A21A0FE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44" y="898209"/>
            <a:ext cx="2378296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3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78F77-88EC-05CB-B74D-D796A3D3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9" y="418288"/>
            <a:ext cx="3255110" cy="6021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E870F-9AD1-5822-C931-C81C53FE6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024" y="1263529"/>
            <a:ext cx="3127902" cy="4330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3BABD-3B41-BDBB-A78E-3AD7B5922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17" y="1263529"/>
            <a:ext cx="5500583" cy="33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Elaine Gonsalves</dc:creator>
  <cp:lastModifiedBy>Elaine Gonsalves</cp:lastModifiedBy>
  <cp:revision>3</cp:revision>
  <dcterms:created xsi:type="dcterms:W3CDTF">2025-12-15T21:00:52Z</dcterms:created>
  <dcterms:modified xsi:type="dcterms:W3CDTF">2025-12-15T21:26:17Z</dcterms:modified>
</cp:coreProperties>
</file>