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108F-D45A-C47F-3120-3E1A31701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74813-EA62-83D0-2BDD-8F92E24B8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0D76F-ABFC-FF77-7554-D6F8B176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E1B-9343-4C0D-A37D-3036FBE3380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2BACC-879B-5282-6540-BF71FAB4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E754D-7A71-8358-9C82-B68A2AA0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2826-1683-45C8-81AF-4E431134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6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4EF9-3ABF-9D51-0062-41EF108A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7747F-ACA7-38FC-CBCE-E44E32BF5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01EDB-AA51-CB4A-F42B-1F7F64A6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E1B-9343-4C0D-A37D-3036FBE3380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E9771-BBC7-DA5A-7B6E-76B036C6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6748-87B4-2469-040D-A3D687D2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2826-1683-45C8-81AF-4E431134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1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1239A-9833-65EA-556E-B1C23E28C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1992C-691C-06B3-BDA6-1C700689F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2A231-B2F7-D52F-74B8-2D3A3A79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E1B-9343-4C0D-A37D-3036FBE3380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7CCC7-12F6-7549-9732-6F483747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70999-0667-F40C-E64E-0F725E1A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2826-1683-45C8-81AF-4E431134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4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ECCE-4650-0264-45AA-7DA122F5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551E9-6816-E8DD-404C-D75CBBCB6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31CDD-00C9-48C7-A587-46D8D337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E1B-9343-4C0D-A37D-3036FBE3380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F7A7A-5E9C-A066-ACAB-ACBCBB9C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98228-B57F-3F14-41B1-264C6D5C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2826-1683-45C8-81AF-4E431134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4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DD8E-7744-42DB-EAF8-5717D478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F121C-36B1-A692-9A49-B8F6C8DE1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0071E-50EC-E2AC-D685-82FD38F91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E1B-9343-4C0D-A37D-3036FBE3380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192FB-37B7-2810-B5E5-E745FA4E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7B1E8-558D-D263-36B3-F4B81AF9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2826-1683-45C8-81AF-4E431134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9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73A7-DA22-A87A-1236-4422BD23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84847-5D07-0169-D7E0-F06DCB589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5E3C-08F6-A941-B6A7-6E6A7BE5C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24F1F-1836-8930-865A-7458F60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E1B-9343-4C0D-A37D-3036FBE3380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74AC4-0CD4-FBFB-A565-10825FB96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DD16A-4F55-6C68-FCFC-7BBEF7FF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2826-1683-45C8-81AF-4E431134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4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1B0E-940A-2AD8-949A-D6D90203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AB4B5-E5E0-F74B-FE31-2D82440B7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109DB-35AC-CF65-8DA6-E1E007DC4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31578-F06E-7565-975D-11D48C139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DA707-36C3-8F65-F9C7-929AD855D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1419E-1F20-9DB8-0E25-D929F5DB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E1B-9343-4C0D-A37D-3036FBE3380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0BCF9-EF5C-326D-83C6-56A3FB32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DACF6-A8F6-D124-18E3-BF3E730C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2826-1683-45C8-81AF-4E431134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799F-E232-A6E5-C5AA-F26339B9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776C2-9630-E34F-2F31-732132BF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E1B-9343-4C0D-A37D-3036FBE3380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C604A-009A-2934-FB7B-6BA16F2D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753D7-4C3C-5A55-8778-63F2840E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2826-1683-45C8-81AF-4E431134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FB8BF-C7E5-E324-EE89-3F878F61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E1B-9343-4C0D-A37D-3036FBE3380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E70D9F-8063-BAFD-90F2-AA270DF3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467DD-A7CE-E86F-89C7-0127CCFD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2826-1683-45C8-81AF-4E431134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0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1E981-F3BB-5F48-D30C-57D3C96C0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2C2CA-72A5-270B-79A6-C4141BB1D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47180-A82F-7D10-F612-09844D6F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4D6D7-A999-72E5-134C-B01560C3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E1B-9343-4C0D-A37D-3036FBE3380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DA44D-95EF-8A16-3FA7-2972A620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FFF49-B79B-433B-2B64-8B1DD225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2826-1683-45C8-81AF-4E431134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9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CFB5-AB03-7640-7029-6FB24448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E1EF5-17D8-0F69-A22C-AD741787F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AED11-35BE-0BD3-2386-2A78F68C8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94089-D1CA-9436-5B67-6FFFE1C0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E1B-9343-4C0D-A37D-3036FBE3380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10BB-2C2B-040D-2FE1-2D93EBFC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5A33C-11B4-8C85-8C2B-BBBA3B4C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2826-1683-45C8-81AF-4E431134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6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83E82-9364-1524-335A-9244C409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86164-AC63-400A-2724-36834549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4E78E-A55C-11EA-B45C-4ADBEEA5B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6BDE1B-9343-4C0D-A37D-3036FBE3380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A41C2-0F9D-AD2F-084B-095B5331C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4BBD-B9A4-88EA-998A-5D8676DDC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1B2826-1683-45C8-81AF-4E431134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8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B6E170-C6F9-CC11-202B-7B4315A1D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176" y="446649"/>
            <a:ext cx="4319848" cy="2640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0FB31C-70E1-3937-38E4-2FFE9E2CE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176" y="3198095"/>
            <a:ext cx="4319848" cy="2625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89F639-A2F2-BD51-1F07-AA1F9E220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526" y="446649"/>
            <a:ext cx="4060874" cy="53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29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Sullivan</dc:creator>
  <cp:lastModifiedBy>Cindy Sullivan</cp:lastModifiedBy>
  <cp:revision>1</cp:revision>
  <dcterms:created xsi:type="dcterms:W3CDTF">2026-05-20T16:40:55Z</dcterms:created>
  <dcterms:modified xsi:type="dcterms:W3CDTF">2026-05-20T16:46:46Z</dcterms:modified>
</cp:coreProperties>
</file>