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BBA3B-05D9-4E40-A9F8-389D26819EFB}" v="1" dt="2026-05-20T16:19:32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Sullivan" userId="c07f0db062c46c59" providerId="LiveId" clId="{034D96FC-E9D8-4849-807D-A28A86CC0DB4}"/>
    <pc:docChg chg="custSel addSld modSld">
      <pc:chgData name="Cindy Sullivan" userId="c07f0db062c46c59" providerId="LiveId" clId="{034D96FC-E9D8-4849-807D-A28A86CC0DB4}" dt="2026-05-20T16:24:25.906" v="49" actId="1076"/>
      <pc:docMkLst>
        <pc:docMk/>
      </pc:docMkLst>
      <pc:sldChg chg="addSp delSp modSp mod">
        <pc:chgData name="Cindy Sullivan" userId="c07f0db062c46c59" providerId="LiveId" clId="{034D96FC-E9D8-4849-807D-A28A86CC0DB4}" dt="2026-05-20T16:24:25.906" v="49" actId="1076"/>
        <pc:sldMkLst>
          <pc:docMk/>
          <pc:sldMk cId="161479219" sldId="256"/>
        </pc:sldMkLst>
        <pc:spChg chg="del">
          <ac:chgData name="Cindy Sullivan" userId="c07f0db062c46c59" providerId="LiveId" clId="{034D96FC-E9D8-4849-807D-A28A86CC0DB4}" dt="2026-05-20T16:20:41.085" v="33" actId="478"/>
          <ac:spMkLst>
            <pc:docMk/>
            <pc:sldMk cId="161479219" sldId="256"/>
            <ac:spMk id="2" creationId="{EF81353C-A3BA-1ABE-5296-F1E0BD4F45D8}"/>
          </ac:spMkLst>
        </pc:spChg>
        <pc:spChg chg="del">
          <ac:chgData name="Cindy Sullivan" userId="c07f0db062c46c59" providerId="LiveId" clId="{034D96FC-E9D8-4849-807D-A28A86CC0DB4}" dt="2026-05-20T16:20:44.850" v="34" actId="478"/>
          <ac:spMkLst>
            <pc:docMk/>
            <pc:sldMk cId="161479219" sldId="256"/>
            <ac:spMk id="3" creationId="{D71AE80C-309F-01F5-685B-7578E81A9F21}"/>
          </ac:spMkLst>
        </pc:spChg>
        <pc:picChg chg="mod">
          <ac:chgData name="Cindy Sullivan" userId="c07f0db062c46c59" providerId="LiveId" clId="{034D96FC-E9D8-4849-807D-A28A86CC0DB4}" dt="2026-05-20T16:24:17.149" v="47" actId="1076"/>
          <ac:picMkLst>
            <pc:docMk/>
            <pc:sldMk cId="161479219" sldId="256"/>
            <ac:picMk id="5" creationId="{8F6D5EC6-FD7D-3E07-3DD1-321AE132C4E8}"/>
          </ac:picMkLst>
        </pc:picChg>
        <pc:picChg chg="del mod">
          <ac:chgData name="Cindy Sullivan" userId="c07f0db062c46c59" providerId="LiveId" clId="{034D96FC-E9D8-4849-807D-A28A86CC0DB4}" dt="2026-05-20T16:24:07.070" v="43" actId="478"/>
          <ac:picMkLst>
            <pc:docMk/>
            <pc:sldMk cId="161479219" sldId="256"/>
            <ac:picMk id="7" creationId="{2EC9F325-E9AD-9BC1-16BD-1C47E20986C9}"/>
          </ac:picMkLst>
        </pc:picChg>
        <pc:picChg chg="add del mod">
          <ac:chgData name="Cindy Sullivan" userId="c07f0db062c46c59" providerId="LiveId" clId="{034D96FC-E9D8-4849-807D-A28A86CC0DB4}" dt="2026-05-20T16:19:49.861" v="8" actId="478"/>
          <ac:picMkLst>
            <pc:docMk/>
            <pc:sldMk cId="161479219" sldId="256"/>
            <ac:picMk id="13" creationId="{6CE3CEF4-3E2A-1E1C-208C-4653E42A597A}"/>
          </ac:picMkLst>
        </pc:picChg>
        <pc:picChg chg="add del">
          <ac:chgData name="Cindy Sullivan" userId="c07f0db062c46c59" providerId="LiveId" clId="{034D96FC-E9D8-4849-807D-A28A86CC0DB4}" dt="2026-05-20T16:19:44.503" v="6" actId="478"/>
          <ac:picMkLst>
            <pc:docMk/>
            <pc:sldMk cId="161479219" sldId="256"/>
            <ac:picMk id="15" creationId="{0DDE4647-DA21-0BB0-8AF4-D51C3E7418C0}"/>
          </ac:picMkLst>
        </pc:picChg>
        <pc:picChg chg="add del">
          <ac:chgData name="Cindy Sullivan" userId="c07f0db062c46c59" providerId="LiveId" clId="{034D96FC-E9D8-4849-807D-A28A86CC0DB4}" dt="2026-05-20T16:19:41.810" v="5" actId="478"/>
          <ac:picMkLst>
            <pc:docMk/>
            <pc:sldMk cId="161479219" sldId="256"/>
            <ac:picMk id="17" creationId="{B2AAD80E-BAC9-BC12-9E2E-55B57517FA54}"/>
          </ac:picMkLst>
        </pc:picChg>
        <pc:picChg chg="add mod">
          <ac:chgData name="Cindy Sullivan" userId="c07f0db062c46c59" providerId="LiveId" clId="{034D96FC-E9D8-4849-807D-A28A86CC0DB4}" dt="2026-05-20T16:23:31.914" v="40" actId="1076"/>
          <ac:picMkLst>
            <pc:docMk/>
            <pc:sldMk cId="161479219" sldId="256"/>
            <ac:picMk id="19" creationId="{4E1EE7E1-85F2-28FC-8DF6-3EE54C17FF81}"/>
          </ac:picMkLst>
        </pc:picChg>
        <pc:picChg chg="add mod">
          <ac:chgData name="Cindy Sullivan" userId="c07f0db062c46c59" providerId="LiveId" clId="{034D96FC-E9D8-4849-807D-A28A86CC0DB4}" dt="2026-05-20T16:24:25.906" v="49" actId="1076"/>
          <ac:picMkLst>
            <pc:docMk/>
            <pc:sldMk cId="161479219" sldId="256"/>
            <ac:picMk id="21" creationId="{33DEB15F-0009-2EE3-EC7A-6DBFE666D350}"/>
          </ac:picMkLst>
        </pc:picChg>
      </pc:sldChg>
      <pc:sldChg chg="delSp modSp add mod">
        <pc:chgData name="Cindy Sullivan" userId="c07f0db062c46c59" providerId="LiveId" clId="{034D96FC-E9D8-4849-807D-A28A86CC0DB4}" dt="2026-05-20T16:20:34.691" v="31" actId="1076"/>
        <pc:sldMkLst>
          <pc:docMk/>
          <pc:sldMk cId="2892695020" sldId="257"/>
        </pc:sldMkLst>
        <pc:spChg chg="del">
          <ac:chgData name="Cindy Sullivan" userId="c07f0db062c46c59" providerId="LiveId" clId="{034D96FC-E9D8-4849-807D-A28A86CC0DB4}" dt="2026-05-20T16:20:01.010" v="13" actId="478"/>
          <ac:spMkLst>
            <pc:docMk/>
            <pc:sldMk cId="2892695020" sldId="257"/>
            <ac:spMk id="2" creationId="{2783188B-CBB7-FB0E-6C48-F68701B43F36}"/>
          </ac:spMkLst>
        </pc:spChg>
        <pc:spChg chg="del">
          <ac:chgData name="Cindy Sullivan" userId="c07f0db062c46c59" providerId="LiveId" clId="{034D96FC-E9D8-4849-807D-A28A86CC0DB4}" dt="2026-05-20T16:20:14.846" v="19" actId="478"/>
          <ac:spMkLst>
            <pc:docMk/>
            <pc:sldMk cId="2892695020" sldId="257"/>
            <ac:spMk id="3" creationId="{DC79D4FC-E9B6-D371-2C18-4252D5985C6E}"/>
          </ac:spMkLst>
        </pc:spChg>
        <pc:picChg chg="del">
          <ac:chgData name="Cindy Sullivan" userId="c07f0db062c46c59" providerId="LiveId" clId="{034D96FC-E9D8-4849-807D-A28A86CC0DB4}" dt="2026-05-20T16:19:54.215" v="10" actId="478"/>
          <ac:picMkLst>
            <pc:docMk/>
            <pc:sldMk cId="2892695020" sldId="257"/>
            <ac:picMk id="5" creationId="{8C889123-D6F5-2F8B-1AD0-AD4E9E3516E7}"/>
          </ac:picMkLst>
        </pc:picChg>
        <pc:picChg chg="del">
          <ac:chgData name="Cindy Sullivan" userId="c07f0db062c46c59" providerId="LiveId" clId="{034D96FC-E9D8-4849-807D-A28A86CC0DB4}" dt="2026-05-20T16:19:53.302" v="9" actId="478"/>
          <ac:picMkLst>
            <pc:docMk/>
            <pc:sldMk cId="2892695020" sldId="257"/>
            <ac:picMk id="7" creationId="{E9E5C4A2-BA18-6922-92A7-CF95A3C0EEB6}"/>
          </ac:picMkLst>
        </pc:picChg>
        <pc:picChg chg="mod">
          <ac:chgData name="Cindy Sullivan" userId="c07f0db062c46c59" providerId="LiveId" clId="{034D96FC-E9D8-4849-807D-A28A86CC0DB4}" dt="2026-05-20T16:20:28.747" v="29" actId="1076"/>
          <ac:picMkLst>
            <pc:docMk/>
            <pc:sldMk cId="2892695020" sldId="257"/>
            <ac:picMk id="13" creationId="{A6C4AE52-185C-B444-6802-F742B451F9A1}"/>
          </ac:picMkLst>
        </pc:picChg>
        <pc:picChg chg="mod">
          <ac:chgData name="Cindy Sullivan" userId="c07f0db062c46c59" providerId="LiveId" clId="{034D96FC-E9D8-4849-807D-A28A86CC0DB4}" dt="2026-05-20T16:20:24.431" v="25" actId="1076"/>
          <ac:picMkLst>
            <pc:docMk/>
            <pc:sldMk cId="2892695020" sldId="257"/>
            <ac:picMk id="15" creationId="{7BCCB400-02BB-8564-C707-8F8BE047641C}"/>
          </ac:picMkLst>
        </pc:picChg>
        <pc:picChg chg="mod">
          <ac:chgData name="Cindy Sullivan" userId="c07f0db062c46c59" providerId="LiveId" clId="{034D96FC-E9D8-4849-807D-A28A86CC0DB4}" dt="2026-05-20T16:20:34.691" v="31" actId="1076"/>
          <ac:picMkLst>
            <pc:docMk/>
            <pc:sldMk cId="2892695020" sldId="257"/>
            <ac:picMk id="17" creationId="{B4D43D97-024D-0CDD-1BFA-C739ED66BA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15A2-ADC1-14A3-FF3E-FA5C211BC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F8801-D4DE-CEBB-5D64-AF34D98B1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5CC29-33F1-0BE7-CEDD-F799C8A4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7E78B-27C9-76BD-D42C-7840CE6D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CE78-53EE-B610-8E3B-FCA0ABB1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4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3217-2C81-D796-F0D4-504C47DC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8E657-0B7E-115C-F2F5-ED64C52E5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5011D-00FE-7AB0-999B-FAEBB22C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ECF9A-F3E3-8294-6537-34F74D4B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8E3E-6EC9-C928-B8BD-85F8DD5A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5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A5348-A141-BED7-75A9-E9495830A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BA349-4EC1-AC7A-57D1-0DF5C3864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7942-18F6-F1F3-2A8D-8120758A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CD77F-D728-E401-CC31-2A1B2164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B357-E8ED-6742-CC0D-B1F6CE1F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4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E68B-D94C-8934-1AC4-8E2CC312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53FD8-E745-F872-933D-D5B4CF5C5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2E814-B893-AE69-41A2-351C12D6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611C4-79DA-E342-FB54-65C41E15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1FB5-ED0C-8F52-7E4C-DC59145D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C5FB-399A-99BA-7891-E8D59FBD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3E3F8-DF7D-5ACC-962F-B68AF068C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80C36-A462-4EF0-4CB3-C6530FE3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E316-0B71-DE84-2DFA-D98CD118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A1C2D-5AB8-1F4F-826C-BDB7E25D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77EB-99F3-EFDC-E954-B042FBA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85B3-C401-5203-DCA8-3FAF2B67C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67B08-C424-CDAB-FD09-D76B8F88C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E1E66-F0DB-093A-7CFB-2D18D69D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930A5-C180-865E-0EA0-9A193D28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83EE5-2247-D9AF-C6ED-071E27B1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6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4910-1C4A-CA2E-F492-705CF8D4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A7B6E-5C79-378D-9625-1D0CE174A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171C7-6AB5-F17E-EB2B-E6FB199B2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23C08-910F-6E41-A890-8C4BEF5A5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0C6DF-803D-B5A2-C16E-450BCC2D2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02EAC-A20C-59C0-DB6A-A3F4BD04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07CDC-344F-B777-902D-1FAD9185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9BD4C-EE54-DDE6-0C49-6C251065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896D-FC0C-BF15-E685-F40E0850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CDF68-317C-AF10-01DB-DD6E4C8B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0A0C5-D310-33B7-33F9-850CB190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60BC3-781D-6519-D299-095E2ECA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A403E-1838-9CE7-1354-42B3E02A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F9597-F646-55B0-478A-00B67CF9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14B1B-396F-4780-B1CB-A320A802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3F22-0728-F60E-2B4E-DCA30E6A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2251B-F123-3752-EBF0-9A0D4BAC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BF654-36BC-BB48-57B8-24FEE66FB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18BF6-0083-E384-787F-000956C0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ED55A-B6AD-A1B5-B7AB-6BA67B5F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7E908-2473-2F77-C653-B284D219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464A-F075-F6D2-6676-F1C06D64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ECDD7-2595-2514-1C93-F77238B21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E4CC9-E29C-1B42-214D-C2F7F50F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CFF99-7CBD-A719-6431-22E0A18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D3A1F-3FB3-0B43-9CDB-307D45E2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55828-FC3E-291F-B7E4-DFE338EB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5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B890B8-BC7D-987B-F2E4-DFC08366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4C92A-7B92-8D05-365B-F0B748014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07579-CEF0-385D-8211-E62A81EEA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B145FD-60A5-49F2-AB8B-C485630ED54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00B6A-4D59-C69D-FAC8-597F940F9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C3C7F-943C-412A-F4E4-1F75D13A5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D2673B-FE22-43F7-8753-759038D1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8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6D5EC6-FD7D-3E07-3DD1-321AE132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4" y="1195754"/>
            <a:ext cx="3539783" cy="47197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1EE7E1-85F2-28FC-8DF6-3EE54C17F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712" y="815927"/>
            <a:ext cx="4338898" cy="52120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DEB15F-0009-2EE3-EC7A-6DBFE666D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305" y="1195754"/>
            <a:ext cx="3791461" cy="46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39CFA-3DF0-D13C-4555-05451EE30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6C4AE52-185C-B444-6802-F742B451F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26" y="0"/>
            <a:ext cx="4341827" cy="3430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CCB400-02BB-8564-C707-8F8BE0476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70" y="-2059"/>
            <a:ext cx="5276430" cy="3430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D43D97-024D-0CDD-1BFA-C739ED66B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649" y="3657600"/>
            <a:ext cx="47205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9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Sullivan</dc:creator>
  <cp:lastModifiedBy>Cindy Sullivan</cp:lastModifiedBy>
  <cp:revision>1</cp:revision>
  <dcterms:created xsi:type="dcterms:W3CDTF">2026-05-20T16:08:32Z</dcterms:created>
  <dcterms:modified xsi:type="dcterms:W3CDTF">2026-05-20T16:24:25Z</dcterms:modified>
</cp:coreProperties>
</file>