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9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Poppins"/>
      <p:regular r:id="rId21"/>
      <p:bold r:id="rId22"/>
      <p:italic r:id="rId23"/>
      <p:boldItalic r:id="rId24"/>
    </p:embeddedFont>
    <p:embeddedFont>
      <p:font typeface="Poppins Light"/>
      <p:regular r:id="rId25"/>
      <p:bold r:id="rId26"/>
      <p:italic r:id="rId27"/>
      <p:boldItalic r:id="rId28"/>
    </p:embeddedFont>
    <p:embeddedFont>
      <p:font typeface="Poppins Medium"/>
      <p:regular r:id="rId29"/>
      <p:bold r:id="rId30"/>
      <p:italic r:id="rId31"/>
      <p:boldItalic r:id="rId32"/>
    </p:embeddedFont>
    <p:embeddedFont>
      <p:font typeface="Poppins SemiBold"/>
      <p:regular r:id="rId33"/>
      <p:bold r:id="rId34"/>
      <p:italic r:id="rId35"/>
      <p:boldItalic r:id="rId36"/>
    </p:embeddedFont>
    <p:embeddedFont>
      <p:font typeface="Poppins Extra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254BBB-1FD4-4667-AD2C-B7730FD59EF3}">
  <a:tblStyle styleId="{02254BBB-1FD4-4667-AD2C-B7730FD59EF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C7DC5E9-0FC0-4DDB-A8DD-F2884EB35B4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ExtraLight-boldItalic.fntdata"/><Relationship Id="rId20" Type="http://schemas.openxmlformats.org/officeDocument/2006/relationships/slide" Target="slides/slide13.xml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PoppinsLight-bold.fntdata"/><Relationship Id="rId25" Type="http://schemas.openxmlformats.org/officeDocument/2006/relationships/font" Target="fonts/PoppinsLight-regular.fntdata"/><Relationship Id="rId28" Type="http://schemas.openxmlformats.org/officeDocument/2006/relationships/font" Target="fonts/PoppinsLight-boldItalic.fntdata"/><Relationship Id="rId27" Type="http://schemas.openxmlformats.org/officeDocument/2006/relationships/font" Target="fonts/PoppinsLight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PoppinsMedium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PoppinsMedium-italic.fntdata"/><Relationship Id="rId30" Type="http://schemas.openxmlformats.org/officeDocument/2006/relationships/font" Target="fonts/PoppinsMedium-bold.fntdata"/><Relationship Id="rId11" Type="http://schemas.openxmlformats.org/officeDocument/2006/relationships/slide" Target="slides/slide4.xml"/><Relationship Id="rId33" Type="http://schemas.openxmlformats.org/officeDocument/2006/relationships/font" Target="fonts/PoppinsSemiBold-regular.fntdata"/><Relationship Id="rId10" Type="http://schemas.openxmlformats.org/officeDocument/2006/relationships/slide" Target="slides/slide3.xml"/><Relationship Id="rId32" Type="http://schemas.openxmlformats.org/officeDocument/2006/relationships/font" Target="fonts/PoppinsMedium-boldItalic.fntdata"/><Relationship Id="rId13" Type="http://schemas.openxmlformats.org/officeDocument/2006/relationships/slide" Target="slides/slide6.xml"/><Relationship Id="rId35" Type="http://schemas.openxmlformats.org/officeDocument/2006/relationships/font" Target="fonts/PoppinsSemiBold-italic.fntdata"/><Relationship Id="rId12" Type="http://schemas.openxmlformats.org/officeDocument/2006/relationships/slide" Target="slides/slide5.xml"/><Relationship Id="rId34" Type="http://schemas.openxmlformats.org/officeDocument/2006/relationships/font" Target="fonts/PoppinsSemiBold-bold.fntdata"/><Relationship Id="rId15" Type="http://schemas.openxmlformats.org/officeDocument/2006/relationships/slide" Target="slides/slide8.xml"/><Relationship Id="rId37" Type="http://schemas.openxmlformats.org/officeDocument/2006/relationships/font" Target="fonts/PoppinsExtraLight-regular.fntdata"/><Relationship Id="rId14" Type="http://schemas.openxmlformats.org/officeDocument/2006/relationships/slide" Target="slides/slide7.xml"/><Relationship Id="rId36" Type="http://schemas.openxmlformats.org/officeDocument/2006/relationships/font" Target="fonts/PoppinsSemiBold-boldItalic.fntdata"/><Relationship Id="rId17" Type="http://schemas.openxmlformats.org/officeDocument/2006/relationships/slide" Target="slides/slide10.xml"/><Relationship Id="rId39" Type="http://schemas.openxmlformats.org/officeDocument/2006/relationships/font" Target="fonts/PoppinsExtraLight-italic.fntdata"/><Relationship Id="rId16" Type="http://schemas.openxmlformats.org/officeDocument/2006/relationships/slide" Target="slides/slide9.xml"/><Relationship Id="rId38" Type="http://schemas.openxmlformats.org/officeDocument/2006/relationships/font" Target="fonts/PoppinsExtraLight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39dfcfd8e5_0_9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39dfcfd8e5_0_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39dfcfd8e5_0_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39dfcfd8e5_0_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39dfcfd8e5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39dfcfd8e5_0_4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39dfcfd8e5_0_1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DIB 270 °C Boiling point to be rechecked</a:t>
            </a:r>
            <a:endParaRPr/>
          </a:p>
        </p:txBody>
      </p:sp>
      <p:sp>
        <p:nvSpPr>
          <p:cNvPr id="429" name="Google Shape;429;g339dfcfd8e5_0_1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39dfcfd8e5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39dfcfd8e5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39dfcfd8e5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339dfcfd8e5_0_5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39dfcfd8e5_0_2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6294D"/>
              </a:solidFill>
            </a:endParaRPr>
          </a:p>
        </p:txBody>
      </p:sp>
      <p:sp>
        <p:nvSpPr>
          <p:cNvPr id="483" name="Google Shape;483;g339dfcfd8e5_0_2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39dfcfd8e5_0_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339dfcfd8e5_0_5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39dfcfd8e5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339dfcfd8e5_0_6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39dfcfd8e5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3429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339dfcfd8e5_0_6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39dfcfd8e5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339dfcfd8e5_0_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39dfcfd8e5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339dfcfd8e5_0_6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39dfcfd8e5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0" name="Google Shape;580;g339dfcfd8e5_0_6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18021" l="0" r="-30" t="8150"/>
          <a:stretch/>
        </p:blipFill>
        <p:spPr>
          <a:xfrm>
            <a:off x="0" y="2781300"/>
            <a:ext cx="9144001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0" lvl="0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028950" y="474107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Statement FUTURE">
  <p:cSld name="Key Statement FUTUR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15"/>
          <p:cNvGrpSpPr/>
          <p:nvPr/>
        </p:nvGrpSpPr>
        <p:grpSpPr>
          <a:xfrm>
            <a:off x="1702273" y="689940"/>
            <a:ext cx="5739494" cy="3763618"/>
            <a:chOff x="1298275" y="425050"/>
            <a:chExt cx="6547449" cy="4293427"/>
          </a:xfrm>
        </p:grpSpPr>
        <p:pic>
          <p:nvPicPr>
            <p:cNvPr id="62" name="Google Shape;62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425050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1926138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3427213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65;p15"/>
          <p:cNvSpPr/>
          <p:nvPr>
            <p:ph idx="2" type="pic"/>
          </p:nvPr>
        </p:nvSpPr>
        <p:spPr>
          <a:xfrm>
            <a:off x="2217925" y="1306350"/>
            <a:ext cx="4708200" cy="2530800"/>
          </a:xfrm>
          <a:prstGeom prst="roundRect">
            <a:avLst>
              <a:gd fmla="val 3376" name="adj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2649676" y="1703398"/>
            <a:ext cx="3844500" cy="17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"/>
              <a:buNone/>
              <a:defRPr sz="2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/>
        </p:txBody>
      </p:sp>
      <p:sp>
        <p:nvSpPr>
          <p:cNvPr id="69" name="Google Shape;69;p15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Insert objects from master and place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0" y="-9826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Images need to be sent to back manually. Logos need to be placed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AND_TWO_COLUMNS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 Light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>
            <p:ph idx="2" type="pic"/>
          </p:nvPr>
        </p:nvSpPr>
        <p:spPr>
          <a:xfrm>
            <a:off x="1" y="1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8"/>
          <p:cNvSpPr txBox="1"/>
          <p:nvPr>
            <p:ph type="ctrTitle"/>
          </p:nvPr>
        </p:nvSpPr>
        <p:spPr>
          <a:xfrm>
            <a:off x="467916" y="411957"/>
            <a:ext cx="65850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oppi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467915" y="3699456"/>
            <a:ext cx="41040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84" name="Google Shape;8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Images need to be sent to back manually. Logos need to be placed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emplate" showMasterSp="0">
  <p:cSld name="Title Slide">
    <p:bg>
      <p:bgPr>
        <a:solidFill>
          <a:schemeClr val="accen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/>
          <p:nvPr>
            <p:ph type="ctrTitle"/>
          </p:nvPr>
        </p:nvSpPr>
        <p:spPr>
          <a:xfrm>
            <a:off x="467925" y="2451675"/>
            <a:ext cx="3712200" cy="16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Medium"/>
              <a:buNone/>
              <a:defRPr sz="4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" type="subTitle"/>
          </p:nvPr>
        </p:nvSpPr>
        <p:spPr>
          <a:xfrm>
            <a:off x="467925" y="4067175"/>
            <a:ext cx="3371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1pPr>
            <a:lvl2pPr lvl="1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2pPr>
            <a:lvl3pPr lvl="2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3pPr>
            <a:lvl4pPr lvl="3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4pPr>
            <a:lvl5pPr lvl="4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ExtraLight"/>
              <a:buNone/>
              <a:defRPr sz="1400">
                <a:solidFill>
                  <a:schemeClr val="lt1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9pPr>
          </a:lstStyle>
          <a:p/>
        </p:txBody>
      </p:sp>
      <p:sp>
        <p:nvSpPr>
          <p:cNvPr id="90" name="Google Shape;90;p19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Images need to be sent to back manually. Logos need to be placed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b="0" l="15223" r="15230" t="0"/>
          <a:stretch/>
        </p:blipFill>
        <p:spPr>
          <a:xfrm>
            <a:off x="4379200" y="497150"/>
            <a:ext cx="4269300" cy="3989700"/>
          </a:xfrm>
          <a:prstGeom prst="roundRect">
            <a:avLst>
              <a:gd fmla="val 1767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bg>
      <p:bgPr>
        <a:solidFill>
          <a:schemeClr val="dk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ctrTitle"/>
          </p:nvPr>
        </p:nvSpPr>
        <p:spPr>
          <a:xfrm>
            <a:off x="467916" y="411957"/>
            <a:ext cx="65850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oppi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7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algn="l">
              <a:spcBef>
                <a:spcPts val="0"/>
              </a:spcBef>
              <a:buNone/>
              <a:defRPr b="0" i="0" sz="7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 rotWithShape="1">
          <a:blip r:embed="rId2">
            <a:alphaModFix/>
          </a:blip>
          <a:srcRect b="11866" l="0" r="0" t="11873"/>
          <a:stretch/>
        </p:blipFill>
        <p:spPr>
          <a:xfrm>
            <a:off x="7338413" y="4461950"/>
            <a:ext cx="1628052" cy="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idx="1" type="body"/>
          </p:nvPr>
        </p:nvSpPr>
        <p:spPr>
          <a:xfrm>
            <a:off x="1220075" y="2172478"/>
            <a:ext cx="1323900" cy="10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00" name="Google Shape;100;p21"/>
          <p:cNvSpPr txBox="1"/>
          <p:nvPr>
            <p:ph idx="2" type="subTitle"/>
          </p:nvPr>
        </p:nvSpPr>
        <p:spPr>
          <a:xfrm>
            <a:off x="1219200" y="1733925"/>
            <a:ext cx="1324800" cy="9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1" name="Google Shape;101;p21"/>
          <p:cNvSpPr txBox="1"/>
          <p:nvPr>
            <p:ph idx="3" type="subTitle"/>
          </p:nvPr>
        </p:nvSpPr>
        <p:spPr>
          <a:xfrm>
            <a:off x="1219200" y="3565000"/>
            <a:ext cx="1324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4" type="body"/>
          </p:nvPr>
        </p:nvSpPr>
        <p:spPr>
          <a:xfrm>
            <a:off x="3910123" y="2172469"/>
            <a:ext cx="13239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5" type="body"/>
          </p:nvPr>
        </p:nvSpPr>
        <p:spPr>
          <a:xfrm>
            <a:off x="3910123" y="4003601"/>
            <a:ext cx="13239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04" name="Google Shape;104;p21"/>
          <p:cNvSpPr txBox="1"/>
          <p:nvPr>
            <p:ph idx="6" type="subTitle"/>
          </p:nvPr>
        </p:nvSpPr>
        <p:spPr>
          <a:xfrm>
            <a:off x="3909675" y="1733925"/>
            <a:ext cx="1324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7" type="subTitle"/>
          </p:nvPr>
        </p:nvSpPr>
        <p:spPr>
          <a:xfrm>
            <a:off x="3909675" y="3565000"/>
            <a:ext cx="1324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6" name="Google Shape;106;p21"/>
          <p:cNvSpPr txBox="1"/>
          <p:nvPr>
            <p:ph type="title"/>
          </p:nvPr>
        </p:nvSpPr>
        <p:spPr>
          <a:xfrm>
            <a:off x="305991" y="428425"/>
            <a:ext cx="8532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oppins Light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9" name="Google Shape;109;p21"/>
          <p:cNvSpPr txBox="1"/>
          <p:nvPr>
            <p:ph idx="8" type="body"/>
          </p:nvPr>
        </p:nvSpPr>
        <p:spPr>
          <a:xfrm>
            <a:off x="6600161" y="2172469"/>
            <a:ext cx="13239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10" name="Google Shape;110;p21"/>
          <p:cNvSpPr txBox="1"/>
          <p:nvPr>
            <p:ph idx="9" type="body"/>
          </p:nvPr>
        </p:nvSpPr>
        <p:spPr>
          <a:xfrm>
            <a:off x="1220086" y="4003601"/>
            <a:ext cx="13239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11" name="Google Shape;111;p21"/>
          <p:cNvSpPr txBox="1"/>
          <p:nvPr>
            <p:ph idx="13" type="body"/>
          </p:nvPr>
        </p:nvSpPr>
        <p:spPr>
          <a:xfrm>
            <a:off x="6600161" y="4003601"/>
            <a:ext cx="13239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/>
            </a:lvl1pPr>
            <a:lvl2pPr indent="-279400" lvl="1" marL="9144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indent="-279400" lvl="2" marL="13716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indent="-279400" lvl="3" marL="18288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indent="-2794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12" name="Google Shape;112;p21"/>
          <p:cNvSpPr txBox="1"/>
          <p:nvPr>
            <p:ph idx="14" type="subTitle"/>
          </p:nvPr>
        </p:nvSpPr>
        <p:spPr>
          <a:xfrm>
            <a:off x="6600150" y="1733925"/>
            <a:ext cx="1324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13" name="Google Shape;113;p21"/>
          <p:cNvSpPr txBox="1"/>
          <p:nvPr>
            <p:ph idx="15" type="subTitle"/>
          </p:nvPr>
        </p:nvSpPr>
        <p:spPr>
          <a:xfrm>
            <a:off x="6600150" y="3565000"/>
            <a:ext cx="13248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14" name="Google Shape;114;p21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05991" y="1140619"/>
            <a:ext cx="37173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indent="-2286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2pPr>
            <a:lvl3pPr indent="-2286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3pPr>
            <a:lvl4pPr indent="-2286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indent="-2286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305991" y="428425"/>
            <a:ext cx="37173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2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0" name="Google Shape;120;p22"/>
          <p:cNvSpPr/>
          <p:nvPr>
            <p:ph idx="2" type="pic"/>
          </p:nvPr>
        </p:nvSpPr>
        <p:spPr>
          <a:xfrm>
            <a:off x="4569875" y="411950"/>
            <a:ext cx="4269300" cy="3989700"/>
          </a:xfrm>
          <a:prstGeom prst="roundRect">
            <a:avLst>
              <a:gd fmla="val 1522" name="adj"/>
            </a:avLst>
          </a:prstGeom>
          <a:noFill/>
          <a:ln>
            <a:noFill/>
          </a:ln>
        </p:spPr>
      </p:sp>
      <p:sp>
        <p:nvSpPr>
          <p:cNvPr id="121" name="Google Shape;121;p22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Picture with Caption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05991" y="1140619"/>
            <a:ext cx="85320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indent="-2286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2pPr>
            <a:lvl3pPr indent="-2286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3pPr>
            <a:lvl4pPr indent="-2286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indent="-2286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type="title"/>
          </p:nvPr>
        </p:nvSpPr>
        <p:spPr>
          <a:xfrm>
            <a:off x="305991" y="428425"/>
            <a:ext cx="8532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7" name="Google Shape;127;p23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solidFill>
          <a:schemeClr val="accen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05991" y="428425"/>
            <a:ext cx="8532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05991" y="1140619"/>
            <a:ext cx="4113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4"/>
          <p:cNvSpPr txBox="1"/>
          <p:nvPr>
            <p:ph idx="2" type="body"/>
          </p:nvPr>
        </p:nvSpPr>
        <p:spPr>
          <a:xfrm>
            <a:off x="4724996" y="1140619"/>
            <a:ext cx="4113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2" name="Google Shape;132;p24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24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 rotWithShape="1">
          <a:blip r:embed="rId2">
            <a:alphaModFix/>
          </a:blip>
          <a:srcRect b="11866" l="0" r="0" t="11873"/>
          <a:stretch/>
        </p:blipFill>
        <p:spPr>
          <a:xfrm>
            <a:off x="7338413" y="4461950"/>
            <a:ext cx="1628052" cy="5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 1">
  <p:cSld name="TWO_OBJECTS_1"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05991" y="428425"/>
            <a:ext cx="8532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05991" y="1140619"/>
            <a:ext cx="4113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None/>
              <a:defRPr>
                <a:solidFill>
                  <a:srgbClr val="2C3947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9pPr>
          </a:lstStyle>
          <a:p/>
        </p:txBody>
      </p:sp>
      <p:sp>
        <p:nvSpPr>
          <p:cNvPr id="139" name="Google Shape;139;p25"/>
          <p:cNvSpPr txBox="1"/>
          <p:nvPr>
            <p:ph idx="2" type="body"/>
          </p:nvPr>
        </p:nvSpPr>
        <p:spPr>
          <a:xfrm>
            <a:off x="4724996" y="1140619"/>
            <a:ext cx="4113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None/>
              <a:defRPr>
                <a:solidFill>
                  <a:srgbClr val="2C3947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C3947"/>
              </a:buClr>
              <a:buSzPts val="1000"/>
              <a:buChar char="•"/>
              <a:defRPr>
                <a:solidFill>
                  <a:srgbClr val="2C3947"/>
                </a:solidFill>
              </a:defRPr>
            </a:lvl9pPr>
          </a:lstStyle>
          <a:p/>
        </p:txBody>
      </p:sp>
      <p:sp>
        <p:nvSpPr>
          <p:cNvPr id="140" name="Google Shape;140;p25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2" name="Google Shape;142;p25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7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with Caption">
  <p:cSld name="Chart with Ca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05991" y="428425"/>
            <a:ext cx="37173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7" name="Google Shape;147;p26"/>
          <p:cNvSpPr txBox="1"/>
          <p:nvPr>
            <p:ph idx="1" type="subTitle"/>
          </p:nvPr>
        </p:nvSpPr>
        <p:spPr>
          <a:xfrm>
            <a:off x="4572000" y="429175"/>
            <a:ext cx="4266000" cy="5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48" name="Google Shape;148;p26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Charts are used from “insert” option and colors are updated manually.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49" name="Google Shape;149;p26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ots">
  <p:cSld name="Headline Dots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467916" y="1858039"/>
            <a:ext cx="3555300" cy="22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2" name="Google Shape;152;p27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4" name="Google Shape;154;p27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ta Highlight">
  <p:cSld name="Data Highligh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7" name="Google Shape;157;p28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4278978" y="2939771"/>
            <a:ext cx="1983600" cy="13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159" name="Google Shape;159;p28"/>
          <p:cNvSpPr txBox="1"/>
          <p:nvPr>
            <p:ph idx="2" type="body"/>
          </p:nvPr>
        </p:nvSpPr>
        <p:spPr>
          <a:xfrm>
            <a:off x="6854416" y="2939771"/>
            <a:ext cx="1983600" cy="13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ng Key Statement">
  <p:cSld name="Long Key Statement">
    <p:bg>
      <p:bgPr>
        <a:solidFill>
          <a:schemeClr val="accen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3" name="Google Shape;163;p29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indent="0" lvl="1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indent="0" lvl="2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indent="0" lvl="3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indent="0" lvl="4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indent="0" lvl="5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indent="0" lvl="6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indent="0" lvl="7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indent="0" lvl="8" marL="0" algn="l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4" name="Google Shape;164;p29"/>
          <p:cNvSpPr txBox="1"/>
          <p:nvPr>
            <p:ph type="title"/>
          </p:nvPr>
        </p:nvSpPr>
        <p:spPr>
          <a:xfrm>
            <a:off x="1207449" y="1501666"/>
            <a:ext cx="6729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"/>
              <a:buNone/>
              <a:defRPr sz="2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id="165" name="Google Shape;165;p29"/>
          <p:cNvPicPr preferRelativeResize="0"/>
          <p:nvPr/>
        </p:nvPicPr>
        <p:blipFill rotWithShape="1">
          <a:blip r:embed="rId2">
            <a:alphaModFix/>
          </a:blip>
          <a:srcRect b="11866" l="0" r="0" t="11873"/>
          <a:stretch/>
        </p:blipFill>
        <p:spPr>
          <a:xfrm>
            <a:off x="7338413" y="4461950"/>
            <a:ext cx="1628052" cy="5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9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Statement FUTURE">
  <p:cSld name="Key Statement FUTURE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30"/>
          <p:cNvGrpSpPr/>
          <p:nvPr/>
        </p:nvGrpSpPr>
        <p:grpSpPr>
          <a:xfrm>
            <a:off x="1702273" y="689940"/>
            <a:ext cx="5739494" cy="3763618"/>
            <a:chOff x="1298275" y="425050"/>
            <a:chExt cx="6547449" cy="4293427"/>
          </a:xfrm>
        </p:grpSpPr>
        <p:pic>
          <p:nvPicPr>
            <p:cNvPr id="169" name="Google Shape;169;p3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425050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3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1926138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3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8275" y="3427213"/>
              <a:ext cx="6547449" cy="12912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2" name="Google Shape;172;p30"/>
          <p:cNvSpPr/>
          <p:nvPr>
            <p:ph idx="2" type="pic"/>
          </p:nvPr>
        </p:nvSpPr>
        <p:spPr>
          <a:xfrm>
            <a:off x="2217925" y="1306350"/>
            <a:ext cx="4708200" cy="2530800"/>
          </a:xfrm>
          <a:prstGeom prst="roundRect">
            <a:avLst>
              <a:gd fmla="val 3376" name="adj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73" name="Google Shape;173;p30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75" name="Google Shape;175;p30"/>
          <p:cNvSpPr txBox="1"/>
          <p:nvPr>
            <p:ph type="title"/>
          </p:nvPr>
        </p:nvSpPr>
        <p:spPr>
          <a:xfrm>
            <a:off x="2649676" y="1703398"/>
            <a:ext cx="3844500" cy="173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"/>
              <a:buNone/>
              <a:defRPr sz="2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/>
        </p:txBody>
      </p:sp>
      <p:sp>
        <p:nvSpPr>
          <p:cNvPr id="176" name="Google Shape;176;p30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Insert objects from master and place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0" y="-9826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Images need to be sent to back manually. Logos need to be placed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8" name="Google Shape;178;p30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s with Image 1">
  <p:cSld name="Text Blocks with Image 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/>
          <p:nvPr>
            <p:ph idx="2" type="pic"/>
          </p:nvPr>
        </p:nvSpPr>
        <p:spPr>
          <a:xfrm>
            <a:off x="1" y="1"/>
            <a:ext cx="9144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1" name="Google Shape;181;p31"/>
          <p:cNvSpPr/>
          <p:nvPr/>
        </p:nvSpPr>
        <p:spPr>
          <a:xfrm>
            <a:off x="1770079" y="1065610"/>
            <a:ext cx="5603843" cy="1955816"/>
          </a:xfrm>
          <a:custGeom>
            <a:rect b="b" l="l" r="r" t="t"/>
            <a:pathLst>
              <a:path extrusionOk="0" h="2607754" w="7471791">
                <a:moveTo>
                  <a:pt x="7376541" y="0"/>
                </a:moveTo>
                <a:cubicBezTo>
                  <a:pt x="7429146" y="0"/>
                  <a:pt x="7471791" y="42645"/>
                  <a:pt x="7471791" y="95250"/>
                </a:cubicBezTo>
                <a:lnTo>
                  <a:pt x="7471791" y="2512505"/>
                </a:lnTo>
                <a:cubicBezTo>
                  <a:pt x="7471791" y="2565110"/>
                  <a:pt x="7429146" y="2607755"/>
                  <a:pt x="7376541" y="2607755"/>
                </a:cubicBezTo>
                <a:lnTo>
                  <a:pt x="95250" y="2607755"/>
                </a:lnTo>
                <a:cubicBezTo>
                  <a:pt x="42645" y="2607755"/>
                  <a:pt x="0" y="2565110"/>
                  <a:pt x="0" y="2512505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2" name="Google Shape;182;p31"/>
          <p:cNvSpPr/>
          <p:nvPr/>
        </p:nvSpPr>
        <p:spPr>
          <a:xfrm>
            <a:off x="1770079" y="3108246"/>
            <a:ext cx="2758535" cy="969645"/>
          </a:xfrm>
          <a:custGeom>
            <a:rect b="b" l="l" r="r" t="t"/>
            <a:pathLst>
              <a:path extrusionOk="0" h="1292860" w="3678047">
                <a:moveTo>
                  <a:pt x="3582797" y="0"/>
                </a:moveTo>
                <a:cubicBezTo>
                  <a:pt x="3635403" y="0"/>
                  <a:pt x="3678047" y="42645"/>
                  <a:pt x="3678047" y="95250"/>
                </a:cubicBezTo>
                <a:lnTo>
                  <a:pt x="3678047" y="1197610"/>
                </a:lnTo>
                <a:cubicBezTo>
                  <a:pt x="3678047" y="1250215"/>
                  <a:pt x="3635403" y="1292860"/>
                  <a:pt x="3582797" y="1292860"/>
                </a:cubicBezTo>
                <a:lnTo>
                  <a:pt x="95250" y="1292860"/>
                </a:lnTo>
                <a:cubicBezTo>
                  <a:pt x="42645" y="1292860"/>
                  <a:pt x="0" y="1250215"/>
                  <a:pt x="0" y="1197610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653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3" name="Google Shape;183;p31"/>
          <p:cNvSpPr/>
          <p:nvPr/>
        </p:nvSpPr>
        <p:spPr>
          <a:xfrm>
            <a:off x="4615387" y="3108246"/>
            <a:ext cx="2758534" cy="969645"/>
          </a:xfrm>
          <a:custGeom>
            <a:rect b="b" l="l" r="r" t="t"/>
            <a:pathLst>
              <a:path extrusionOk="0" h="1292860" w="3678046">
                <a:moveTo>
                  <a:pt x="3582797" y="0"/>
                </a:moveTo>
                <a:cubicBezTo>
                  <a:pt x="3635402" y="0"/>
                  <a:pt x="3678047" y="42645"/>
                  <a:pt x="3678047" y="95250"/>
                </a:cubicBezTo>
                <a:lnTo>
                  <a:pt x="3678047" y="1197610"/>
                </a:lnTo>
                <a:cubicBezTo>
                  <a:pt x="3678047" y="1250215"/>
                  <a:pt x="3635402" y="1292860"/>
                  <a:pt x="3582797" y="1292860"/>
                </a:cubicBezTo>
                <a:lnTo>
                  <a:pt x="95250" y="1292860"/>
                </a:lnTo>
                <a:cubicBezTo>
                  <a:pt x="42645" y="1292860"/>
                  <a:pt x="0" y="1250215"/>
                  <a:pt x="0" y="1197610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653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4" name="Google Shape;184;p31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5" name="Google Shape;185;p31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6" name="Google Shape;186;p31"/>
          <p:cNvSpPr txBox="1"/>
          <p:nvPr>
            <p:ph type="title"/>
          </p:nvPr>
        </p:nvSpPr>
        <p:spPr>
          <a:xfrm>
            <a:off x="2203231" y="1339703"/>
            <a:ext cx="47376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1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2018308" y="3754998"/>
            <a:ext cx="2262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88" name="Google Shape;188;p31"/>
          <p:cNvSpPr txBox="1"/>
          <p:nvPr>
            <p:ph idx="3" type="subTitle"/>
          </p:nvPr>
        </p:nvSpPr>
        <p:spPr>
          <a:xfrm>
            <a:off x="2018350" y="3161813"/>
            <a:ext cx="2262000" cy="5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" name="Google Shape;189;p31"/>
          <p:cNvSpPr txBox="1"/>
          <p:nvPr>
            <p:ph idx="4" type="body"/>
          </p:nvPr>
        </p:nvSpPr>
        <p:spPr>
          <a:xfrm>
            <a:off x="4863683" y="3754998"/>
            <a:ext cx="2262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90" name="Google Shape;190;p31"/>
          <p:cNvSpPr txBox="1"/>
          <p:nvPr>
            <p:ph idx="5" type="subTitle"/>
          </p:nvPr>
        </p:nvSpPr>
        <p:spPr>
          <a:xfrm>
            <a:off x="4863675" y="3161813"/>
            <a:ext cx="2262000" cy="5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1" name="Google Shape;191;p31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Insert objects from master and place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92" name="Google Shape;19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s with Image 2">
  <p:cSld name="Text Blocks with Image 2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/>
          <p:nvPr>
            <p:ph idx="2" type="pic"/>
          </p:nvPr>
        </p:nvSpPr>
        <p:spPr>
          <a:xfrm>
            <a:off x="1" y="1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6" name="Google Shape;196;p32"/>
          <p:cNvSpPr/>
          <p:nvPr/>
        </p:nvSpPr>
        <p:spPr>
          <a:xfrm>
            <a:off x="1770079" y="1065610"/>
            <a:ext cx="5603843" cy="1955816"/>
          </a:xfrm>
          <a:custGeom>
            <a:rect b="b" l="l" r="r" t="t"/>
            <a:pathLst>
              <a:path extrusionOk="0" h="2607754" w="7471791">
                <a:moveTo>
                  <a:pt x="7376541" y="0"/>
                </a:moveTo>
                <a:cubicBezTo>
                  <a:pt x="7429146" y="0"/>
                  <a:pt x="7471791" y="42645"/>
                  <a:pt x="7471791" y="95250"/>
                </a:cubicBezTo>
                <a:lnTo>
                  <a:pt x="7471791" y="2512505"/>
                </a:lnTo>
                <a:cubicBezTo>
                  <a:pt x="7471791" y="2565110"/>
                  <a:pt x="7429146" y="2607755"/>
                  <a:pt x="7376541" y="2607755"/>
                </a:cubicBezTo>
                <a:lnTo>
                  <a:pt x="95250" y="2607755"/>
                </a:lnTo>
                <a:cubicBezTo>
                  <a:pt x="42645" y="2607755"/>
                  <a:pt x="0" y="2565110"/>
                  <a:pt x="0" y="2512505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1770079" y="3108246"/>
            <a:ext cx="2758535" cy="969645"/>
          </a:xfrm>
          <a:custGeom>
            <a:rect b="b" l="l" r="r" t="t"/>
            <a:pathLst>
              <a:path extrusionOk="0" h="1292860" w="3678047">
                <a:moveTo>
                  <a:pt x="3582797" y="0"/>
                </a:moveTo>
                <a:cubicBezTo>
                  <a:pt x="3635403" y="0"/>
                  <a:pt x="3678047" y="42645"/>
                  <a:pt x="3678047" y="95250"/>
                </a:cubicBezTo>
                <a:lnTo>
                  <a:pt x="3678047" y="1197610"/>
                </a:lnTo>
                <a:cubicBezTo>
                  <a:pt x="3678047" y="1250215"/>
                  <a:pt x="3635403" y="1292860"/>
                  <a:pt x="3582797" y="1292860"/>
                </a:cubicBezTo>
                <a:lnTo>
                  <a:pt x="95250" y="1292860"/>
                </a:lnTo>
                <a:cubicBezTo>
                  <a:pt x="42645" y="1292860"/>
                  <a:pt x="0" y="1250215"/>
                  <a:pt x="0" y="1197610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8" name="Google Shape;198;p32"/>
          <p:cNvSpPr/>
          <p:nvPr/>
        </p:nvSpPr>
        <p:spPr>
          <a:xfrm>
            <a:off x="4615387" y="3108246"/>
            <a:ext cx="2758534" cy="969645"/>
          </a:xfrm>
          <a:custGeom>
            <a:rect b="b" l="l" r="r" t="t"/>
            <a:pathLst>
              <a:path extrusionOk="0" h="1292860" w="3678046">
                <a:moveTo>
                  <a:pt x="3582797" y="0"/>
                </a:moveTo>
                <a:cubicBezTo>
                  <a:pt x="3635402" y="0"/>
                  <a:pt x="3678047" y="42645"/>
                  <a:pt x="3678047" y="95250"/>
                </a:cubicBezTo>
                <a:lnTo>
                  <a:pt x="3678047" y="1197610"/>
                </a:lnTo>
                <a:cubicBezTo>
                  <a:pt x="3678047" y="1250215"/>
                  <a:pt x="3635402" y="1292860"/>
                  <a:pt x="3582797" y="1292860"/>
                </a:cubicBezTo>
                <a:lnTo>
                  <a:pt x="95250" y="1292860"/>
                </a:lnTo>
                <a:cubicBezTo>
                  <a:pt x="42645" y="1292860"/>
                  <a:pt x="0" y="1250215"/>
                  <a:pt x="0" y="1197610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9" name="Google Shape;199;p32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0" name="Google Shape;200;p32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algn="l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1" name="Google Shape;201;p32"/>
          <p:cNvSpPr txBox="1"/>
          <p:nvPr>
            <p:ph type="title"/>
          </p:nvPr>
        </p:nvSpPr>
        <p:spPr>
          <a:xfrm>
            <a:off x="2203231" y="1339703"/>
            <a:ext cx="47376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1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32"/>
          <p:cNvSpPr txBox="1"/>
          <p:nvPr>
            <p:ph idx="1" type="body"/>
          </p:nvPr>
        </p:nvSpPr>
        <p:spPr>
          <a:xfrm>
            <a:off x="2018308" y="3754998"/>
            <a:ext cx="2262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9pPr>
          </a:lstStyle>
          <a:p/>
        </p:txBody>
      </p:sp>
      <p:sp>
        <p:nvSpPr>
          <p:cNvPr id="203" name="Google Shape;203;p32"/>
          <p:cNvSpPr txBox="1"/>
          <p:nvPr>
            <p:ph idx="3" type="body"/>
          </p:nvPr>
        </p:nvSpPr>
        <p:spPr>
          <a:xfrm>
            <a:off x="4863683" y="3755011"/>
            <a:ext cx="2262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1pPr>
            <a:lvl2pPr indent="-292100" lvl="1" marL="9144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2pPr>
            <a:lvl3pPr indent="-292100" lvl="2" marL="13716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3pPr>
            <a:lvl4pPr indent="-292100" lvl="3" marL="18288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4pPr>
            <a:lvl5pPr indent="-292100" lvl="4" marL="22860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•"/>
              <a:defRPr sz="1000"/>
            </a:lvl5pPr>
            <a:lvl6pPr indent="-2921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6pPr>
            <a:lvl7pPr indent="-2921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7pPr>
            <a:lvl8pPr indent="-2921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8pPr>
            <a:lvl9pPr indent="-2921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Char char="•"/>
              <a:defRPr sz="1000"/>
            </a:lvl9pPr>
          </a:lstStyle>
          <a:p/>
        </p:txBody>
      </p:sp>
      <p:sp>
        <p:nvSpPr>
          <p:cNvPr id="204" name="Google Shape;204;p32"/>
          <p:cNvSpPr txBox="1"/>
          <p:nvPr>
            <p:ph idx="4" type="subTitle"/>
          </p:nvPr>
        </p:nvSpPr>
        <p:spPr>
          <a:xfrm>
            <a:off x="2018350" y="3161813"/>
            <a:ext cx="2262000" cy="5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5" name="Google Shape;205;p32"/>
          <p:cNvSpPr txBox="1"/>
          <p:nvPr>
            <p:ph idx="5" type="subTitle"/>
          </p:nvPr>
        </p:nvSpPr>
        <p:spPr>
          <a:xfrm>
            <a:off x="4863675" y="3161813"/>
            <a:ext cx="2262000" cy="5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pic>
        <p:nvPicPr>
          <p:cNvPr id="206" name="Google Shape;206;p32"/>
          <p:cNvPicPr preferRelativeResize="0"/>
          <p:nvPr/>
        </p:nvPicPr>
        <p:blipFill rotWithShape="1">
          <a:blip r:embed="rId2">
            <a:alphaModFix/>
          </a:blip>
          <a:srcRect b="11866" l="0" r="0" t="11873"/>
          <a:stretch/>
        </p:blipFill>
        <p:spPr>
          <a:xfrm>
            <a:off x="7338413" y="4461950"/>
            <a:ext cx="1628052" cy="5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1 WE ARE EXPLORERS">
  <p:cSld name="Image 1 WE ARE EXPLORERS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/>
          <p:nvPr>
            <p:ph idx="2" type="pic"/>
          </p:nvPr>
        </p:nvSpPr>
        <p:spPr>
          <a:xfrm>
            <a:off x="1007700" y="767850"/>
            <a:ext cx="7128600" cy="3607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0" name="Google Shape;210;p33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1" name="Google Shape;211;p33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12" name="Google Shape;212;p33"/>
          <p:cNvSpPr/>
          <p:nvPr/>
        </p:nvSpPr>
        <p:spPr>
          <a:xfrm>
            <a:off x="2289438" y="1870917"/>
            <a:ext cx="4554379" cy="1394579"/>
          </a:xfrm>
          <a:custGeom>
            <a:rect b="b" l="l" r="r" t="t"/>
            <a:pathLst>
              <a:path extrusionOk="0" h="2231326" w="7287006">
                <a:moveTo>
                  <a:pt x="3544062" y="1403350"/>
                </a:moveTo>
                <a:cubicBezTo>
                  <a:pt x="3505962" y="1403350"/>
                  <a:pt x="3475037" y="1434274"/>
                  <a:pt x="3475037" y="1472374"/>
                </a:cubicBezTo>
                <a:lnTo>
                  <a:pt x="3475037" y="2024126"/>
                </a:lnTo>
                <a:cubicBezTo>
                  <a:pt x="3475037" y="2062226"/>
                  <a:pt x="3505962" y="2093151"/>
                  <a:pt x="3544062" y="2093151"/>
                </a:cubicBezTo>
                <a:lnTo>
                  <a:pt x="3820160" y="2093151"/>
                </a:lnTo>
                <a:cubicBezTo>
                  <a:pt x="3858260" y="2093151"/>
                  <a:pt x="3889184" y="2062226"/>
                  <a:pt x="3889184" y="2024126"/>
                </a:cubicBezTo>
                <a:lnTo>
                  <a:pt x="3889184" y="1472438"/>
                </a:lnTo>
                <a:cubicBezTo>
                  <a:pt x="3889184" y="1434274"/>
                  <a:pt x="3858260" y="1403350"/>
                  <a:pt x="3820160" y="1403350"/>
                </a:cubicBezTo>
                <a:lnTo>
                  <a:pt x="3751135" y="1403350"/>
                </a:lnTo>
                <a:cubicBezTo>
                  <a:pt x="3751135" y="1403350"/>
                  <a:pt x="3544062" y="1403350"/>
                  <a:pt x="3544062" y="1403350"/>
                </a:cubicBezTo>
                <a:close/>
                <a:moveTo>
                  <a:pt x="1821815" y="1403350"/>
                </a:moveTo>
                <a:lnTo>
                  <a:pt x="1821815" y="1817307"/>
                </a:lnTo>
                <a:lnTo>
                  <a:pt x="2166937" y="1817307"/>
                </a:lnTo>
                <a:cubicBezTo>
                  <a:pt x="2205037" y="1817307"/>
                  <a:pt x="2235962" y="1786382"/>
                  <a:pt x="2235962" y="1748282"/>
                </a:cubicBezTo>
                <a:lnTo>
                  <a:pt x="2235962" y="1472438"/>
                </a:lnTo>
                <a:cubicBezTo>
                  <a:pt x="2235962" y="1434275"/>
                  <a:pt x="2205037" y="1403350"/>
                  <a:pt x="2166937" y="1403350"/>
                </a:cubicBezTo>
                <a:close/>
                <a:moveTo>
                  <a:pt x="5938710" y="1403286"/>
                </a:moveTo>
                <a:lnTo>
                  <a:pt x="5938710" y="1817243"/>
                </a:lnTo>
                <a:lnTo>
                  <a:pt x="6283833" y="1817243"/>
                </a:lnTo>
                <a:cubicBezTo>
                  <a:pt x="6321933" y="1817243"/>
                  <a:pt x="6352858" y="1786318"/>
                  <a:pt x="6352858" y="1748218"/>
                </a:cubicBezTo>
                <a:lnTo>
                  <a:pt x="6352858" y="1472374"/>
                </a:lnTo>
                <a:cubicBezTo>
                  <a:pt x="6352858" y="1434211"/>
                  <a:pt x="6321933" y="1403286"/>
                  <a:pt x="6283833" y="1403286"/>
                </a:cubicBezTo>
                <a:close/>
                <a:moveTo>
                  <a:pt x="4282122" y="1403286"/>
                </a:moveTo>
                <a:lnTo>
                  <a:pt x="4282122" y="1817243"/>
                </a:lnTo>
                <a:lnTo>
                  <a:pt x="4627245" y="1817243"/>
                </a:lnTo>
                <a:cubicBezTo>
                  <a:pt x="4665345" y="1817243"/>
                  <a:pt x="4696270" y="1786318"/>
                  <a:pt x="4696270" y="1748218"/>
                </a:cubicBezTo>
                <a:lnTo>
                  <a:pt x="4696270" y="1472374"/>
                </a:lnTo>
                <a:cubicBezTo>
                  <a:pt x="4696270" y="1434211"/>
                  <a:pt x="4665345" y="1403286"/>
                  <a:pt x="4627245" y="1403286"/>
                </a:cubicBezTo>
                <a:close/>
                <a:moveTo>
                  <a:pt x="0" y="1265428"/>
                </a:moveTo>
                <a:lnTo>
                  <a:pt x="690245" y="1265428"/>
                </a:lnTo>
                <a:lnTo>
                  <a:pt x="690245" y="1403413"/>
                </a:lnTo>
                <a:lnTo>
                  <a:pt x="138049" y="1403413"/>
                </a:lnTo>
                <a:lnTo>
                  <a:pt x="138049" y="1610297"/>
                </a:lnTo>
                <a:cubicBezTo>
                  <a:pt x="138049" y="1648397"/>
                  <a:pt x="168973" y="1679321"/>
                  <a:pt x="207073" y="1679321"/>
                </a:cubicBezTo>
                <a:lnTo>
                  <a:pt x="690245" y="1679321"/>
                </a:lnTo>
                <a:lnTo>
                  <a:pt x="690245" y="1817306"/>
                </a:lnTo>
                <a:lnTo>
                  <a:pt x="207073" y="1817306"/>
                </a:lnTo>
                <a:cubicBezTo>
                  <a:pt x="168973" y="1817306"/>
                  <a:pt x="138049" y="1848231"/>
                  <a:pt x="138049" y="1886331"/>
                </a:cubicBezTo>
                <a:lnTo>
                  <a:pt x="138049" y="1886458"/>
                </a:lnTo>
                <a:lnTo>
                  <a:pt x="138049" y="2093341"/>
                </a:lnTo>
                <a:lnTo>
                  <a:pt x="690245" y="2093341"/>
                </a:lnTo>
                <a:lnTo>
                  <a:pt x="690245" y="2231326"/>
                </a:lnTo>
                <a:lnTo>
                  <a:pt x="0" y="2231326"/>
                </a:lnTo>
                <a:lnTo>
                  <a:pt x="0" y="1886394"/>
                </a:lnTo>
                <a:cubicBezTo>
                  <a:pt x="0" y="1848294"/>
                  <a:pt x="31051" y="1817370"/>
                  <a:pt x="69024" y="1817370"/>
                </a:cubicBezTo>
                <a:cubicBezTo>
                  <a:pt x="106998" y="1817370"/>
                  <a:pt x="137795" y="1786763"/>
                  <a:pt x="138049" y="1748917"/>
                </a:cubicBezTo>
                <a:lnTo>
                  <a:pt x="138049" y="1747837"/>
                </a:lnTo>
                <a:cubicBezTo>
                  <a:pt x="137732" y="1709991"/>
                  <a:pt x="107124" y="1679385"/>
                  <a:pt x="69024" y="1679385"/>
                </a:cubicBezTo>
                <a:cubicBezTo>
                  <a:pt x="30924" y="1679385"/>
                  <a:pt x="0" y="1648460"/>
                  <a:pt x="0" y="1610360"/>
                </a:cubicBezTo>
                <a:close/>
                <a:moveTo>
                  <a:pt x="2513456" y="1265365"/>
                </a:moveTo>
                <a:lnTo>
                  <a:pt x="2651505" y="1265365"/>
                </a:lnTo>
                <a:lnTo>
                  <a:pt x="2651505" y="2024190"/>
                </a:lnTo>
                <a:cubicBezTo>
                  <a:pt x="2651505" y="2062290"/>
                  <a:pt x="2682430" y="2093215"/>
                  <a:pt x="2720530" y="2093215"/>
                </a:cubicBezTo>
                <a:lnTo>
                  <a:pt x="2720530" y="2093278"/>
                </a:lnTo>
                <a:lnTo>
                  <a:pt x="3203701" y="2093278"/>
                </a:lnTo>
                <a:lnTo>
                  <a:pt x="3203701" y="2231263"/>
                </a:lnTo>
                <a:lnTo>
                  <a:pt x="2720530" y="2231263"/>
                </a:lnTo>
                <a:cubicBezTo>
                  <a:pt x="2682430" y="2231263"/>
                  <a:pt x="2651505" y="2200339"/>
                  <a:pt x="2651505" y="2162239"/>
                </a:cubicBezTo>
                <a:cubicBezTo>
                  <a:pt x="2651505" y="2124139"/>
                  <a:pt x="2620580" y="2093215"/>
                  <a:pt x="2582480" y="2093215"/>
                </a:cubicBezTo>
                <a:cubicBezTo>
                  <a:pt x="2544380" y="2093215"/>
                  <a:pt x="2513456" y="2062290"/>
                  <a:pt x="2513456" y="2024190"/>
                </a:cubicBezTo>
                <a:close/>
                <a:moveTo>
                  <a:pt x="1683766" y="1265365"/>
                </a:moveTo>
                <a:lnTo>
                  <a:pt x="2097913" y="1265365"/>
                </a:lnTo>
                <a:cubicBezTo>
                  <a:pt x="2097913" y="1265365"/>
                  <a:pt x="2166937" y="1265365"/>
                  <a:pt x="2166937" y="1265365"/>
                </a:cubicBezTo>
                <a:cubicBezTo>
                  <a:pt x="2205037" y="1265365"/>
                  <a:pt x="2235962" y="1296289"/>
                  <a:pt x="2235962" y="1334389"/>
                </a:cubicBezTo>
                <a:cubicBezTo>
                  <a:pt x="2235962" y="1372489"/>
                  <a:pt x="2266887" y="1403414"/>
                  <a:pt x="2304987" y="1403414"/>
                </a:cubicBezTo>
                <a:lnTo>
                  <a:pt x="2304987" y="1403350"/>
                </a:lnTo>
                <a:cubicBezTo>
                  <a:pt x="2343087" y="1403350"/>
                  <a:pt x="2374011" y="1434211"/>
                  <a:pt x="2374011" y="1472248"/>
                </a:cubicBezTo>
                <a:lnTo>
                  <a:pt x="2374011" y="1748219"/>
                </a:lnTo>
                <a:cubicBezTo>
                  <a:pt x="2374011" y="1786319"/>
                  <a:pt x="2343087" y="1817243"/>
                  <a:pt x="2304987" y="1817243"/>
                </a:cubicBezTo>
                <a:cubicBezTo>
                  <a:pt x="2266887" y="1817243"/>
                  <a:pt x="2235962" y="1848168"/>
                  <a:pt x="2235962" y="1886268"/>
                </a:cubicBezTo>
                <a:cubicBezTo>
                  <a:pt x="2235962" y="1924368"/>
                  <a:pt x="2205037" y="1955292"/>
                  <a:pt x="2166937" y="1955292"/>
                </a:cubicBezTo>
                <a:lnTo>
                  <a:pt x="1821815" y="1955292"/>
                </a:lnTo>
                <a:lnTo>
                  <a:pt x="1821815" y="2231200"/>
                </a:lnTo>
                <a:lnTo>
                  <a:pt x="1683766" y="2231200"/>
                </a:lnTo>
                <a:close/>
                <a:moveTo>
                  <a:pt x="841882" y="1265365"/>
                </a:moveTo>
                <a:lnTo>
                  <a:pt x="979931" y="1265365"/>
                </a:lnTo>
                <a:lnTo>
                  <a:pt x="979931" y="1610234"/>
                </a:lnTo>
                <a:cubicBezTo>
                  <a:pt x="979931" y="1648334"/>
                  <a:pt x="1010855" y="1679258"/>
                  <a:pt x="1048955" y="1679258"/>
                </a:cubicBezTo>
                <a:lnTo>
                  <a:pt x="1324927" y="1679258"/>
                </a:lnTo>
                <a:cubicBezTo>
                  <a:pt x="1363027" y="1679258"/>
                  <a:pt x="1393951" y="1648334"/>
                  <a:pt x="1393951" y="1610234"/>
                </a:cubicBezTo>
                <a:lnTo>
                  <a:pt x="1393951" y="1265365"/>
                </a:lnTo>
                <a:lnTo>
                  <a:pt x="1532000" y="1265365"/>
                </a:lnTo>
                <a:lnTo>
                  <a:pt x="1532000" y="1610234"/>
                </a:lnTo>
                <a:cubicBezTo>
                  <a:pt x="1532000" y="1648334"/>
                  <a:pt x="1501076" y="1679258"/>
                  <a:pt x="1462976" y="1679258"/>
                </a:cubicBezTo>
                <a:cubicBezTo>
                  <a:pt x="1424876" y="1679258"/>
                  <a:pt x="1393951" y="1710119"/>
                  <a:pt x="1393951" y="1748219"/>
                </a:cubicBezTo>
                <a:cubicBezTo>
                  <a:pt x="1393951" y="1786319"/>
                  <a:pt x="1424876" y="1817243"/>
                  <a:pt x="1462976" y="1817243"/>
                </a:cubicBezTo>
                <a:cubicBezTo>
                  <a:pt x="1501076" y="1817243"/>
                  <a:pt x="1532000" y="1848168"/>
                  <a:pt x="1532000" y="1886268"/>
                </a:cubicBezTo>
                <a:lnTo>
                  <a:pt x="1532000" y="2231200"/>
                </a:lnTo>
                <a:lnTo>
                  <a:pt x="1393951" y="2231200"/>
                </a:lnTo>
                <a:lnTo>
                  <a:pt x="1393951" y="1886268"/>
                </a:lnTo>
                <a:cubicBezTo>
                  <a:pt x="1393951" y="1848168"/>
                  <a:pt x="1363027" y="1817243"/>
                  <a:pt x="1324927" y="1817243"/>
                </a:cubicBezTo>
                <a:lnTo>
                  <a:pt x="1117980" y="1817243"/>
                </a:lnTo>
                <a:cubicBezTo>
                  <a:pt x="1117980" y="1817243"/>
                  <a:pt x="1048955" y="1817243"/>
                  <a:pt x="1048955" y="1817243"/>
                </a:cubicBezTo>
                <a:cubicBezTo>
                  <a:pt x="1010855" y="1817243"/>
                  <a:pt x="979931" y="1848168"/>
                  <a:pt x="979931" y="1886268"/>
                </a:cubicBezTo>
                <a:lnTo>
                  <a:pt x="979931" y="2231200"/>
                </a:lnTo>
                <a:lnTo>
                  <a:pt x="841882" y="2231200"/>
                </a:lnTo>
                <a:lnTo>
                  <a:pt x="841882" y="1886268"/>
                </a:lnTo>
                <a:cubicBezTo>
                  <a:pt x="841882" y="1848168"/>
                  <a:pt x="872806" y="1817243"/>
                  <a:pt x="910906" y="1817243"/>
                </a:cubicBezTo>
                <a:cubicBezTo>
                  <a:pt x="949006" y="1817243"/>
                  <a:pt x="979931" y="1786382"/>
                  <a:pt x="979931" y="1748282"/>
                </a:cubicBezTo>
                <a:cubicBezTo>
                  <a:pt x="979931" y="1710182"/>
                  <a:pt x="949006" y="1679258"/>
                  <a:pt x="910906" y="1679258"/>
                </a:cubicBezTo>
                <a:cubicBezTo>
                  <a:pt x="872806" y="1679258"/>
                  <a:pt x="841882" y="1648334"/>
                  <a:pt x="841882" y="1610234"/>
                </a:cubicBezTo>
                <a:close/>
                <a:moveTo>
                  <a:pt x="6803771" y="1265301"/>
                </a:moveTo>
                <a:lnTo>
                  <a:pt x="7287006" y="1265301"/>
                </a:lnTo>
                <a:lnTo>
                  <a:pt x="7287006" y="1403350"/>
                </a:lnTo>
                <a:cubicBezTo>
                  <a:pt x="7287006" y="1403350"/>
                  <a:pt x="6803771" y="1403350"/>
                  <a:pt x="6803771" y="1403350"/>
                </a:cubicBezTo>
                <a:cubicBezTo>
                  <a:pt x="6765671" y="1403350"/>
                  <a:pt x="6734747" y="1434274"/>
                  <a:pt x="6734747" y="1472374"/>
                </a:cubicBezTo>
                <a:lnTo>
                  <a:pt x="6734747" y="1610170"/>
                </a:lnTo>
                <a:cubicBezTo>
                  <a:pt x="6734747" y="1648270"/>
                  <a:pt x="6765671" y="1679194"/>
                  <a:pt x="6803771" y="1679194"/>
                </a:cubicBezTo>
                <a:cubicBezTo>
                  <a:pt x="6803771" y="1679194"/>
                  <a:pt x="7079933" y="1679194"/>
                  <a:pt x="7079933" y="1679194"/>
                </a:cubicBezTo>
                <a:cubicBezTo>
                  <a:pt x="7118033" y="1679194"/>
                  <a:pt x="7148957" y="1710118"/>
                  <a:pt x="7148957" y="1748218"/>
                </a:cubicBezTo>
                <a:cubicBezTo>
                  <a:pt x="7148957" y="1786318"/>
                  <a:pt x="7179882" y="1817243"/>
                  <a:pt x="7217982" y="1817243"/>
                </a:cubicBezTo>
                <a:cubicBezTo>
                  <a:pt x="7256082" y="1817243"/>
                  <a:pt x="7287006" y="1848167"/>
                  <a:pt x="7287006" y="1886267"/>
                </a:cubicBezTo>
                <a:lnTo>
                  <a:pt x="7287006" y="2024190"/>
                </a:lnTo>
                <a:cubicBezTo>
                  <a:pt x="7286942" y="2062226"/>
                  <a:pt x="7256082" y="2093087"/>
                  <a:pt x="7217982" y="2093087"/>
                </a:cubicBezTo>
                <a:cubicBezTo>
                  <a:pt x="7179882" y="2093087"/>
                  <a:pt x="7148957" y="2123948"/>
                  <a:pt x="7148957" y="2162111"/>
                </a:cubicBezTo>
                <a:cubicBezTo>
                  <a:pt x="7148957" y="2200275"/>
                  <a:pt x="7118033" y="2231199"/>
                  <a:pt x="7079933" y="2231199"/>
                </a:cubicBezTo>
                <a:lnTo>
                  <a:pt x="6596697" y="2231199"/>
                </a:lnTo>
                <a:lnTo>
                  <a:pt x="6596697" y="2093151"/>
                </a:lnTo>
                <a:cubicBezTo>
                  <a:pt x="6596697" y="2093151"/>
                  <a:pt x="7079933" y="2093151"/>
                  <a:pt x="7079933" y="2093151"/>
                </a:cubicBezTo>
                <a:cubicBezTo>
                  <a:pt x="7118033" y="2093151"/>
                  <a:pt x="7148957" y="2062226"/>
                  <a:pt x="7148957" y="2024126"/>
                </a:cubicBezTo>
                <a:lnTo>
                  <a:pt x="7148957" y="1886331"/>
                </a:lnTo>
                <a:cubicBezTo>
                  <a:pt x="7148957" y="1848231"/>
                  <a:pt x="7118033" y="1817306"/>
                  <a:pt x="7079933" y="1817306"/>
                </a:cubicBezTo>
                <a:lnTo>
                  <a:pt x="6803771" y="1817306"/>
                </a:lnTo>
                <a:cubicBezTo>
                  <a:pt x="6765671" y="1817306"/>
                  <a:pt x="6734747" y="1786382"/>
                  <a:pt x="6734747" y="1748282"/>
                </a:cubicBezTo>
                <a:cubicBezTo>
                  <a:pt x="6734747" y="1710182"/>
                  <a:pt x="6703821" y="1679258"/>
                  <a:pt x="6665721" y="1679258"/>
                </a:cubicBezTo>
                <a:cubicBezTo>
                  <a:pt x="6627621" y="1679258"/>
                  <a:pt x="6596697" y="1648333"/>
                  <a:pt x="6596697" y="1610233"/>
                </a:cubicBezTo>
                <a:lnTo>
                  <a:pt x="6596697" y="1472311"/>
                </a:lnTo>
                <a:cubicBezTo>
                  <a:pt x="6596761" y="1434274"/>
                  <a:pt x="6627621" y="1403414"/>
                  <a:pt x="6665721" y="1403414"/>
                </a:cubicBezTo>
                <a:cubicBezTo>
                  <a:pt x="6703821" y="1403414"/>
                  <a:pt x="6734747" y="1372553"/>
                  <a:pt x="6734747" y="1334389"/>
                </a:cubicBezTo>
                <a:cubicBezTo>
                  <a:pt x="6734747" y="1296225"/>
                  <a:pt x="6765671" y="1265301"/>
                  <a:pt x="6803771" y="1265301"/>
                </a:cubicBezTo>
                <a:close/>
                <a:moveTo>
                  <a:pt x="5800661" y="1265301"/>
                </a:moveTo>
                <a:lnTo>
                  <a:pt x="6214809" y="1265301"/>
                </a:lnTo>
                <a:cubicBezTo>
                  <a:pt x="6214809" y="1265301"/>
                  <a:pt x="6283833" y="1265301"/>
                  <a:pt x="6283833" y="1265301"/>
                </a:cubicBezTo>
                <a:cubicBezTo>
                  <a:pt x="6321933" y="1265301"/>
                  <a:pt x="6352858" y="1296225"/>
                  <a:pt x="6352858" y="1334325"/>
                </a:cubicBezTo>
                <a:cubicBezTo>
                  <a:pt x="6352858" y="1372425"/>
                  <a:pt x="6383782" y="1403350"/>
                  <a:pt x="6421882" y="1403350"/>
                </a:cubicBezTo>
                <a:lnTo>
                  <a:pt x="6421882" y="1403286"/>
                </a:lnTo>
                <a:cubicBezTo>
                  <a:pt x="6459982" y="1403286"/>
                  <a:pt x="6490906" y="1434147"/>
                  <a:pt x="6490906" y="1472184"/>
                </a:cubicBezTo>
                <a:lnTo>
                  <a:pt x="6490906" y="1748155"/>
                </a:lnTo>
                <a:cubicBezTo>
                  <a:pt x="6490906" y="1786255"/>
                  <a:pt x="6459982" y="1817179"/>
                  <a:pt x="6421882" y="1817179"/>
                </a:cubicBezTo>
                <a:cubicBezTo>
                  <a:pt x="6383782" y="1817179"/>
                  <a:pt x="6352858" y="1848104"/>
                  <a:pt x="6352858" y="1886204"/>
                </a:cubicBezTo>
                <a:cubicBezTo>
                  <a:pt x="6352858" y="1924304"/>
                  <a:pt x="6383782" y="1955228"/>
                  <a:pt x="6421882" y="1955228"/>
                </a:cubicBezTo>
                <a:cubicBezTo>
                  <a:pt x="6459982" y="1955228"/>
                  <a:pt x="6490906" y="1986153"/>
                  <a:pt x="6490906" y="2024253"/>
                </a:cubicBezTo>
                <a:lnTo>
                  <a:pt x="6490906" y="2231136"/>
                </a:lnTo>
                <a:lnTo>
                  <a:pt x="6352858" y="2231136"/>
                </a:lnTo>
                <a:lnTo>
                  <a:pt x="6352858" y="2024253"/>
                </a:lnTo>
                <a:cubicBezTo>
                  <a:pt x="6352858" y="1986153"/>
                  <a:pt x="6321933" y="1955228"/>
                  <a:pt x="6283833" y="1955228"/>
                </a:cubicBezTo>
                <a:lnTo>
                  <a:pt x="5938710" y="1955228"/>
                </a:lnTo>
                <a:lnTo>
                  <a:pt x="5938710" y="2231136"/>
                </a:lnTo>
                <a:lnTo>
                  <a:pt x="5800661" y="2231136"/>
                </a:lnTo>
                <a:close/>
                <a:moveTo>
                  <a:pt x="4972367" y="1265301"/>
                </a:moveTo>
                <a:lnTo>
                  <a:pt x="5662612" y="1265301"/>
                </a:lnTo>
                <a:lnTo>
                  <a:pt x="5662612" y="1403286"/>
                </a:lnTo>
                <a:lnTo>
                  <a:pt x="5110416" y="1403286"/>
                </a:lnTo>
                <a:lnTo>
                  <a:pt x="5110416" y="1610170"/>
                </a:lnTo>
                <a:cubicBezTo>
                  <a:pt x="5110416" y="1648270"/>
                  <a:pt x="5141340" y="1679194"/>
                  <a:pt x="5179440" y="1679194"/>
                </a:cubicBezTo>
                <a:lnTo>
                  <a:pt x="5662612" y="1679194"/>
                </a:lnTo>
                <a:lnTo>
                  <a:pt x="5662612" y="1817179"/>
                </a:lnTo>
                <a:lnTo>
                  <a:pt x="5179440" y="1817179"/>
                </a:lnTo>
                <a:cubicBezTo>
                  <a:pt x="5141340" y="1817179"/>
                  <a:pt x="5110416" y="1848104"/>
                  <a:pt x="5110416" y="1886204"/>
                </a:cubicBezTo>
                <a:lnTo>
                  <a:pt x="5110416" y="1886331"/>
                </a:lnTo>
                <a:lnTo>
                  <a:pt x="5110416" y="2093214"/>
                </a:lnTo>
                <a:lnTo>
                  <a:pt x="5662612" y="2093214"/>
                </a:lnTo>
                <a:lnTo>
                  <a:pt x="5662612" y="2231199"/>
                </a:lnTo>
                <a:lnTo>
                  <a:pt x="4972367" y="2231199"/>
                </a:lnTo>
                <a:lnTo>
                  <a:pt x="4972367" y="1886267"/>
                </a:lnTo>
                <a:cubicBezTo>
                  <a:pt x="4972367" y="1848167"/>
                  <a:pt x="5003419" y="1817243"/>
                  <a:pt x="5041391" y="1817243"/>
                </a:cubicBezTo>
                <a:cubicBezTo>
                  <a:pt x="5079364" y="1817243"/>
                  <a:pt x="5110098" y="1786636"/>
                  <a:pt x="5110416" y="1748790"/>
                </a:cubicBezTo>
                <a:lnTo>
                  <a:pt x="5110416" y="1747710"/>
                </a:lnTo>
                <a:cubicBezTo>
                  <a:pt x="5110098" y="1709865"/>
                  <a:pt x="5079491" y="1679258"/>
                  <a:pt x="5041391" y="1679258"/>
                </a:cubicBezTo>
                <a:cubicBezTo>
                  <a:pt x="5003291" y="1679258"/>
                  <a:pt x="4972367" y="1648333"/>
                  <a:pt x="4972367" y="1610233"/>
                </a:cubicBezTo>
                <a:close/>
                <a:moveTo>
                  <a:pt x="4144073" y="1265301"/>
                </a:moveTo>
                <a:lnTo>
                  <a:pt x="4558221" y="1265301"/>
                </a:lnTo>
                <a:cubicBezTo>
                  <a:pt x="4558221" y="1265301"/>
                  <a:pt x="4627245" y="1265301"/>
                  <a:pt x="4627245" y="1265301"/>
                </a:cubicBezTo>
                <a:cubicBezTo>
                  <a:pt x="4665345" y="1265301"/>
                  <a:pt x="4696270" y="1296225"/>
                  <a:pt x="4696270" y="1334325"/>
                </a:cubicBezTo>
                <a:cubicBezTo>
                  <a:pt x="4696270" y="1372425"/>
                  <a:pt x="4727194" y="1403350"/>
                  <a:pt x="4765294" y="1403350"/>
                </a:cubicBezTo>
                <a:lnTo>
                  <a:pt x="4765294" y="1403286"/>
                </a:lnTo>
                <a:cubicBezTo>
                  <a:pt x="4803394" y="1403286"/>
                  <a:pt x="4834318" y="1434147"/>
                  <a:pt x="4834318" y="1472184"/>
                </a:cubicBezTo>
                <a:lnTo>
                  <a:pt x="4834318" y="1748155"/>
                </a:lnTo>
                <a:cubicBezTo>
                  <a:pt x="4834318" y="1786255"/>
                  <a:pt x="4803394" y="1817179"/>
                  <a:pt x="4765294" y="1817179"/>
                </a:cubicBezTo>
                <a:cubicBezTo>
                  <a:pt x="4727194" y="1817179"/>
                  <a:pt x="4696270" y="1848104"/>
                  <a:pt x="4696270" y="1886204"/>
                </a:cubicBezTo>
                <a:cubicBezTo>
                  <a:pt x="4696270" y="1924304"/>
                  <a:pt x="4727194" y="1955228"/>
                  <a:pt x="4765294" y="1955228"/>
                </a:cubicBezTo>
                <a:cubicBezTo>
                  <a:pt x="4803394" y="1955228"/>
                  <a:pt x="4834318" y="1986153"/>
                  <a:pt x="4834318" y="2024253"/>
                </a:cubicBezTo>
                <a:lnTo>
                  <a:pt x="4834318" y="2231136"/>
                </a:lnTo>
                <a:lnTo>
                  <a:pt x="4696270" y="2231136"/>
                </a:lnTo>
                <a:lnTo>
                  <a:pt x="4696270" y="2024253"/>
                </a:lnTo>
                <a:cubicBezTo>
                  <a:pt x="4696270" y="1986153"/>
                  <a:pt x="4665345" y="1955228"/>
                  <a:pt x="4627245" y="1955228"/>
                </a:cubicBezTo>
                <a:lnTo>
                  <a:pt x="4282122" y="1955228"/>
                </a:lnTo>
                <a:lnTo>
                  <a:pt x="4282122" y="2231136"/>
                </a:lnTo>
                <a:lnTo>
                  <a:pt x="4144073" y="2231136"/>
                </a:lnTo>
                <a:close/>
                <a:moveTo>
                  <a:pt x="3544062" y="1265301"/>
                </a:moveTo>
                <a:lnTo>
                  <a:pt x="3751135" y="1265301"/>
                </a:lnTo>
                <a:cubicBezTo>
                  <a:pt x="3751135" y="1265301"/>
                  <a:pt x="3820160" y="1265301"/>
                  <a:pt x="3820160" y="1265301"/>
                </a:cubicBezTo>
                <a:cubicBezTo>
                  <a:pt x="3858260" y="1265301"/>
                  <a:pt x="3889184" y="1296225"/>
                  <a:pt x="3889184" y="1334325"/>
                </a:cubicBezTo>
                <a:cubicBezTo>
                  <a:pt x="3889184" y="1372425"/>
                  <a:pt x="3920109" y="1403350"/>
                  <a:pt x="3958209" y="1403350"/>
                </a:cubicBezTo>
                <a:lnTo>
                  <a:pt x="3958209" y="1403414"/>
                </a:lnTo>
                <a:cubicBezTo>
                  <a:pt x="3996309" y="1403414"/>
                  <a:pt x="4027233" y="1434274"/>
                  <a:pt x="4027233" y="1472311"/>
                </a:cubicBezTo>
                <a:lnTo>
                  <a:pt x="4027233" y="2024190"/>
                </a:lnTo>
                <a:cubicBezTo>
                  <a:pt x="4027233" y="2062290"/>
                  <a:pt x="3996309" y="2093214"/>
                  <a:pt x="3958209" y="2093214"/>
                </a:cubicBezTo>
                <a:cubicBezTo>
                  <a:pt x="3920109" y="2093214"/>
                  <a:pt x="3889184" y="2124139"/>
                  <a:pt x="3889184" y="2162239"/>
                </a:cubicBezTo>
                <a:cubicBezTo>
                  <a:pt x="3889184" y="2200339"/>
                  <a:pt x="3858260" y="2231263"/>
                  <a:pt x="3820160" y="2231263"/>
                </a:cubicBezTo>
                <a:lnTo>
                  <a:pt x="3544062" y="2231263"/>
                </a:lnTo>
                <a:cubicBezTo>
                  <a:pt x="3505962" y="2231263"/>
                  <a:pt x="3475037" y="2200339"/>
                  <a:pt x="3475037" y="2162239"/>
                </a:cubicBezTo>
                <a:cubicBezTo>
                  <a:pt x="3475037" y="2124139"/>
                  <a:pt x="3444112" y="2093214"/>
                  <a:pt x="3406012" y="2093214"/>
                </a:cubicBezTo>
                <a:cubicBezTo>
                  <a:pt x="3367912" y="2093214"/>
                  <a:pt x="3336988" y="2062290"/>
                  <a:pt x="3336988" y="2024190"/>
                </a:cubicBezTo>
                <a:lnTo>
                  <a:pt x="3336988" y="1472311"/>
                </a:lnTo>
                <a:cubicBezTo>
                  <a:pt x="3337052" y="1434274"/>
                  <a:pt x="3367912" y="1403414"/>
                  <a:pt x="3406012" y="1403414"/>
                </a:cubicBezTo>
                <a:cubicBezTo>
                  <a:pt x="3444112" y="1403414"/>
                  <a:pt x="3475037" y="1372553"/>
                  <a:pt x="3475037" y="1334389"/>
                </a:cubicBezTo>
                <a:cubicBezTo>
                  <a:pt x="3475037" y="1296225"/>
                  <a:pt x="3505962" y="1265301"/>
                  <a:pt x="3544062" y="1265301"/>
                </a:cubicBezTo>
                <a:close/>
                <a:moveTo>
                  <a:pt x="3867912" y="138113"/>
                </a:moveTo>
                <a:lnTo>
                  <a:pt x="3867912" y="138177"/>
                </a:lnTo>
                <a:cubicBezTo>
                  <a:pt x="3829812" y="138177"/>
                  <a:pt x="3798887" y="169101"/>
                  <a:pt x="3798887" y="207201"/>
                </a:cubicBezTo>
                <a:lnTo>
                  <a:pt x="3798887" y="552069"/>
                </a:lnTo>
                <a:lnTo>
                  <a:pt x="4213034" y="552069"/>
                </a:lnTo>
                <a:lnTo>
                  <a:pt x="4213034" y="207201"/>
                </a:lnTo>
                <a:cubicBezTo>
                  <a:pt x="4213034" y="169037"/>
                  <a:pt x="4182109" y="138113"/>
                  <a:pt x="4144009" y="138113"/>
                </a:cubicBezTo>
                <a:cubicBezTo>
                  <a:pt x="4144009" y="138113"/>
                  <a:pt x="3867912" y="138113"/>
                  <a:pt x="3867912" y="138113"/>
                </a:cubicBezTo>
                <a:close/>
                <a:moveTo>
                  <a:pt x="4627245" y="138049"/>
                </a:moveTo>
                <a:lnTo>
                  <a:pt x="4627245" y="552005"/>
                </a:lnTo>
                <a:lnTo>
                  <a:pt x="4972367" y="552005"/>
                </a:lnTo>
                <a:cubicBezTo>
                  <a:pt x="5010467" y="552005"/>
                  <a:pt x="5041392" y="521081"/>
                  <a:pt x="5041392" y="482981"/>
                </a:cubicBezTo>
                <a:lnTo>
                  <a:pt x="5041392" y="207137"/>
                </a:lnTo>
                <a:cubicBezTo>
                  <a:pt x="5041392" y="168974"/>
                  <a:pt x="5010467" y="138049"/>
                  <a:pt x="4972367" y="138049"/>
                </a:cubicBezTo>
                <a:close/>
                <a:moveTo>
                  <a:pt x="5317489" y="127"/>
                </a:moveTo>
                <a:lnTo>
                  <a:pt x="6007734" y="127"/>
                </a:lnTo>
                <a:lnTo>
                  <a:pt x="6007734" y="138113"/>
                </a:lnTo>
                <a:lnTo>
                  <a:pt x="5455538" y="138113"/>
                </a:lnTo>
                <a:lnTo>
                  <a:pt x="5455538" y="344996"/>
                </a:lnTo>
                <a:cubicBezTo>
                  <a:pt x="5455538" y="383096"/>
                  <a:pt x="5486462" y="414020"/>
                  <a:pt x="5524562" y="414020"/>
                </a:cubicBezTo>
                <a:lnTo>
                  <a:pt x="6007734" y="414020"/>
                </a:lnTo>
                <a:lnTo>
                  <a:pt x="6007734" y="552006"/>
                </a:lnTo>
                <a:lnTo>
                  <a:pt x="5524562" y="552006"/>
                </a:lnTo>
                <a:cubicBezTo>
                  <a:pt x="5486462" y="552006"/>
                  <a:pt x="5455538" y="582930"/>
                  <a:pt x="5455538" y="621030"/>
                </a:cubicBezTo>
                <a:lnTo>
                  <a:pt x="5455538" y="827913"/>
                </a:lnTo>
                <a:lnTo>
                  <a:pt x="6007734" y="827913"/>
                </a:lnTo>
                <a:lnTo>
                  <a:pt x="6007734" y="965899"/>
                </a:lnTo>
                <a:lnTo>
                  <a:pt x="6007734" y="966026"/>
                </a:lnTo>
                <a:lnTo>
                  <a:pt x="5317489" y="966026"/>
                </a:lnTo>
                <a:lnTo>
                  <a:pt x="5317489" y="621094"/>
                </a:lnTo>
                <a:cubicBezTo>
                  <a:pt x="5317489" y="582994"/>
                  <a:pt x="5348541" y="552069"/>
                  <a:pt x="5386513" y="552069"/>
                </a:cubicBezTo>
                <a:cubicBezTo>
                  <a:pt x="5424486" y="552069"/>
                  <a:pt x="5455221" y="521462"/>
                  <a:pt x="5455538" y="483616"/>
                </a:cubicBezTo>
                <a:lnTo>
                  <a:pt x="5455538" y="482537"/>
                </a:lnTo>
                <a:cubicBezTo>
                  <a:pt x="5455221" y="444691"/>
                  <a:pt x="5424613" y="414084"/>
                  <a:pt x="5386513" y="414084"/>
                </a:cubicBezTo>
                <a:cubicBezTo>
                  <a:pt x="5348413" y="414084"/>
                  <a:pt x="5317489" y="383159"/>
                  <a:pt x="5317489" y="345059"/>
                </a:cubicBezTo>
                <a:close/>
                <a:moveTo>
                  <a:pt x="2362771" y="127"/>
                </a:moveTo>
                <a:lnTo>
                  <a:pt x="3053016" y="127"/>
                </a:lnTo>
                <a:lnTo>
                  <a:pt x="3053016" y="138113"/>
                </a:lnTo>
                <a:lnTo>
                  <a:pt x="2500820" y="138113"/>
                </a:lnTo>
                <a:lnTo>
                  <a:pt x="2500820" y="344996"/>
                </a:lnTo>
                <a:cubicBezTo>
                  <a:pt x="2500820" y="383096"/>
                  <a:pt x="2531744" y="414020"/>
                  <a:pt x="2569844" y="414020"/>
                </a:cubicBezTo>
                <a:lnTo>
                  <a:pt x="3053016" y="414020"/>
                </a:lnTo>
                <a:lnTo>
                  <a:pt x="3053016" y="552006"/>
                </a:lnTo>
                <a:lnTo>
                  <a:pt x="2569844" y="552006"/>
                </a:lnTo>
                <a:cubicBezTo>
                  <a:pt x="2531744" y="552006"/>
                  <a:pt x="2500820" y="582930"/>
                  <a:pt x="2500820" y="621030"/>
                </a:cubicBezTo>
                <a:lnTo>
                  <a:pt x="2500820" y="827913"/>
                </a:lnTo>
                <a:lnTo>
                  <a:pt x="3053016" y="827913"/>
                </a:lnTo>
                <a:lnTo>
                  <a:pt x="3053016" y="828040"/>
                </a:lnTo>
                <a:lnTo>
                  <a:pt x="3053016" y="966026"/>
                </a:lnTo>
                <a:lnTo>
                  <a:pt x="2362771" y="966026"/>
                </a:lnTo>
                <a:lnTo>
                  <a:pt x="2362771" y="621094"/>
                </a:lnTo>
                <a:cubicBezTo>
                  <a:pt x="2362771" y="582994"/>
                  <a:pt x="2393823" y="552069"/>
                  <a:pt x="2431795" y="552069"/>
                </a:cubicBezTo>
                <a:cubicBezTo>
                  <a:pt x="2469768" y="552069"/>
                  <a:pt x="2500566" y="521462"/>
                  <a:pt x="2500820" y="483616"/>
                </a:cubicBezTo>
                <a:lnTo>
                  <a:pt x="2500820" y="482537"/>
                </a:lnTo>
                <a:cubicBezTo>
                  <a:pt x="2500503" y="444691"/>
                  <a:pt x="2469895" y="414084"/>
                  <a:pt x="2431795" y="414084"/>
                </a:cubicBezTo>
                <a:cubicBezTo>
                  <a:pt x="2393695" y="414084"/>
                  <a:pt x="2362771" y="383159"/>
                  <a:pt x="2362771" y="345059"/>
                </a:cubicBezTo>
                <a:close/>
                <a:moveTo>
                  <a:pt x="3867912" y="64"/>
                </a:moveTo>
                <a:cubicBezTo>
                  <a:pt x="3867912" y="64"/>
                  <a:pt x="4144009" y="64"/>
                  <a:pt x="4144009" y="64"/>
                </a:cubicBezTo>
                <a:cubicBezTo>
                  <a:pt x="4182109" y="64"/>
                  <a:pt x="4213034" y="30988"/>
                  <a:pt x="4213034" y="69088"/>
                </a:cubicBezTo>
                <a:cubicBezTo>
                  <a:pt x="4213034" y="107188"/>
                  <a:pt x="4243959" y="138113"/>
                  <a:pt x="4282059" y="138113"/>
                </a:cubicBezTo>
                <a:cubicBezTo>
                  <a:pt x="4320159" y="138113"/>
                  <a:pt x="4351083" y="168974"/>
                  <a:pt x="4351083" y="207010"/>
                </a:cubicBezTo>
                <a:lnTo>
                  <a:pt x="4351083" y="965899"/>
                </a:lnTo>
                <a:lnTo>
                  <a:pt x="4213034" y="965899"/>
                </a:lnTo>
                <a:lnTo>
                  <a:pt x="4213034" y="689991"/>
                </a:lnTo>
                <a:lnTo>
                  <a:pt x="3798887" y="689991"/>
                </a:lnTo>
                <a:lnTo>
                  <a:pt x="3798887" y="690055"/>
                </a:lnTo>
                <a:lnTo>
                  <a:pt x="3798887" y="965962"/>
                </a:lnTo>
                <a:lnTo>
                  <a:pt x="3660838" y="965962"/>
                </a:lnTo>
                <a:lnTo>
                  <a:pt x="3660838" y="207201"/>
                </a:lnTo>
                <a:cubicBezTo>
                  <a:pt x="3660838" y="169101"/>
                  <a:pt x="3691762" y="138177"/>
                  <a:pt x="3729862" y="138177"/>
                </a:cubicBezTo>
                <a:cubicBezTo>
                  <a:pt x="3767962" y="138177"/>
                  <a:pt x="3798887" y="107315"/>
                  <a:pt x="3798887" y="69152"/>
                </a:cubicBezTo>
                <a:cubicBezTo>
                  <a:pt x="3798887" y="30988"/>
                  <a:pt x="3829812" y="64"/>
                  <a:pt x="3867912" y="64"/>
                </a:cubicBezTo>
                <a:close/>
                <a:moveTo>
                  <a:pt x="1279270" y="64"/>
                </a:moveTo>
                <a:lnTo>
                  <a:pt x="1417319" y="64"/>
                </a:lnTo>
                <a:lnTo>
                  <a:pt x="1417319" y="758889"/>
                </a:lnTo>
                <a:cubicBezTo>
                  <a:pt x="1417319" y="796989"/>
                  <a:pt x="1448243" y="827914"/>
                  <a:pt x="1486343" y="827914"/>
                </a:cubicBezTo>
                <a:cubicBezTo>
                  <a:pt x="1486343" y="827914"/>
                  <a:pt x="1624393" y="827914"/>
                  <a:pt x="1624393" y="827914"/>
                </a:cubicBezTo>
                <a:cubicBezTo>
                  <a:pt x="1662493" y="827914"/>
                  <a:pt x="1693417" y="796989"/>
                  <a:pt x="1693417" y="758889"/>
                </a:cubicBezTo>
                <a:lnTo>
                  <a:pt x="1693417" y="413957"/>
                </a:lnTo>
                <a:lnTo>
                  <a:pt x="1831466" y="413957"/>
                </a:lnTo>
                <a:lnTo>
                  <a:pt x="1831466" y="758889"/>
                </a:lnTo>
                <a:cubicBezTo>
                  <a:pt x="1831466" y="796989"/>
                  <a:pt x="1862391" y="827914"/>
                  <a:pt x="1900491" y="827914"/>
                </a:cubicBezTo>
                <a:cubicBezTo>
                  <a:pt x="1900491" y="827914"/>
                  <a:pt x="2038540" y="827914"/>
                  <a:pt x="2038540" y="827914"/>
                </a:cubicBezTo>
                <a:cubicBezTo>
                  <a:pt x="2076640" y="827914"/>
                  <a:pt x="2107564" y="796989"/>
                  <a:pt x="2107564" y="758889"/>
                </a:cubicBezTo>
                <a:lnTo>
                  <a:pt x="2107564" y="64"/>
                </a:lnTo>
                <a:lnTo>
                  <a:pt x="2245613" y="64"/>
                </a:lnTo>
                <a:lnTo>
                  <a:pt x="2245613" y="758889"/>
                </a:lnTo>
                <a:cubicBezTo>
                  <a:pt x="2245613" y="796989"/>
                  <a:pt x="2214689" y="827914"/>
                  <a:pt x="2176589" y="827914"/>
                </a:cubicBezTo>
                <a:cubicBezTo>
                  <a:pt x="2138489" y="827914"/>
                  <a:pt x="2107564" y="858838"/>
                  <a:pt x="2107564" y="896938"/>
                </a:cubicBezTo>
                <a:cubicBezTo>
                  <a:pt x="2107564" y="935038"/>
                  <a:pt x="2076640" y="965962"/>
                  <a:pt x="2038540" y="965962"/>
                </a:cubicBezTo>
                <a:lnTo>
                  <a:pt x="1900491" y="965962"/>
                </a:lnTo>
                <a:cubicBezTo>
                  <a:pt x="1862391" y="965962"/>
                  <a:pt x="1831466" y="935038"/>
                  <a:pt x="1831466" y="896938"/>
                </a:cubicBezTo>
                <a:cubicBezTo>
                  <a:pt x="1831466" y="858838"/>
                  <a:pt x="1800542" y="827914"/>
                  <a:pt x="1762442" y="827914"/>
                </a:cubicBezTo>
                <a:cubicBezTo>
                  <a:pt x="1724342" y="827914"/>
                  <a:pt x="1693417" y="858838"/>
                  <a:pt x="1693417" y="896938"/>
                </a:cubicBezTo>
                <a:cubicBezTo>
                  <a:pt x="1693417" y="935038"/>
                  <a:pt x="1662493" y="965962"/>
                  <a:pt x="1624393" y="965962"/>
                </a:cubicBezTo>
                <a:lnTo>
                  <a:pt x="1486343" y="965962"/>
                </a:lnTo>
                <a:cubicBezTo>
                  <a:pt x="1448243" y="965962"/>
                  <a:pt x="1417319" y="935038"/>
                  <a:pt x="1417319" y="896938"/>
                </a:cubicBezTo>
                <a:cubicBezTo>
                  <a:pt x="1417319" y="858838"/>
                  <a:pt x="1386394" y="827914"/>
                  <a:pt x="1348294" y="827914"/>
                </a:cubicBezTo>
                <a:cubicBezTo>
                  <a:pt x="1310194" y="827914"/>
                  <a:pt x="1279270" y="796989"/>
                  <a:pt x="1279270" y="758889"/>
                </a:cubicBezTo>
                <a:close/>
                <a:moveTo>
                  <a:pt x="4489196" y="0"/>
                </a:moveTo>
                <a:lnTo>
                  <a:pt x="4903343" y="0"/>
                </a:lnTo>
                <a:cubicBezTo>
                  <a:pt x="4903343" y="0"/>
                  <a:pt x="4972367" y="0"/>
                  <a:pt x="4972367" y="0"/>
                </a:cubicBezTo>
                <a:cubicBezTo>
                  <a:pt x="5010467" y="0"/>
                  <a:pt x="5041392" y="30924"/>
                  <a:pt x="5041392" y="69024"/>
                </a:cubicBezTo>
                <a:cubicBezTo>
                  <a:pt x="5041392" y="107124"/>
                  <a:pt x="5072316" y="138049"/>
                  <a:pt x="5110416" y="138049"/>
                </a:cubicBezTo>
                <a:cubicBezTo>
                  <a:pt x="5148516" y="138049"/>
                  <a:pt x="5179441" y="168910"/>
                  <a:pt x="5179441" y="206946"/>
                </a:cubicBezTo>
                <a:lnTo>
                  <a:pt x="5179441" y="482917"/>
                </a:lnTo>
                <a:cubicBezTo>
                  <a:pt x="5179441" y="521017"/>
                  <a:pt x="5148516" y="551942"/>
                  <a:pt x="5110416" y="551942"/>
                </a:cubicBezTo>
                <a:cubicBezTo>
                  <a:pt x="5072316" y="551942"/>
                  <a:pt x="5041392" y="582867"/>
                  <a:pt x="5041392" y="620967"/>
                </a:cubicBezTo>
                <a:cubicBezTo>
                  <a:pt x="5041392" y="659067"/>
                  <a:pt x="5072316" y="689991"/>
                  <a:pt x="5110416" y="689991"/>
                </a:cubicBezTo>
                <a:cubicBezTo>
                  <a:pt x="5148516" y="689991"/>
                  <a:pt x="5179441" y="720916"/>
                  <a:pt x="5179441" y="759016"/>
                </a:cubicBezTo>
                <a:lnTo>
                  <a:pt x="5179441" y="965898"/>
                </a:lnTo>
                <a:lnTo>
                  <a:pt x="5041392" y="965898"/>
                </a:lnTo>
                <a:lnTo>
                  <a:pt x="5041392" y="759016"/>
                </a:lnTo>
                <a:lnTo>
                  <a:pt x="5041392" y="758952"/>
                </a:lnTo>
                <a:cubicBezTo>
                  <a:pt x="5041392" y="720852"/>
                  <a:pt x="5010467" y="689927"/>
                  <a:pt x="4972367" y="689927"/>
                </a:cubicBezTo>
                <a:lnTo>
                  <a:pt x="4627245" y="689927"/>
                </a:lnTo>
                <a:lnTo>
                  <a:pt x="4627245" y="965835"/>
                </a:lnTo>
                <a:lnTo>
                  <a:pt x="4489196" y="9658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13" name="Google Shape;213;p33"/>
          <p:cNvSpPr txBox="1"/>
          <p:nvPr/>
        </p:nvSpPr>
        <p:spPr>
          <a:xfrm>
            <a:off x="0" y="-534925"/>
            <a:ext cx="7980300" cy="3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212121"/>
                </a:solidFill>
              </a:rPr>
              <a:t> Notice : Insert objects from master and place on top of the images.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14" name="Google Shape;214;p33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ro" showMasterSp="0">
  <p:cSld name="Section Header_1">
    <p:bg>
      <p:bgPr>
        <a:solidFill>
          <a:schemeClr val="accen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type="ctrTitle"/>
          </p:nvPr>
        </p:nvSpPr>
        <p:spPr>
          <a:xfrm>
            <a:off x="467916" y="411957"/>
            <a:ext cx="6585000" cy="21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oppins Light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34"/>
          <p:cNvSpPr txBox="1"/>
          <p:nvPr>
            <p:ph idx="1" type="subTitle"/>
          </p:nvPr>
        </p:nvSpPr>
        <p:spPr>
          <a:xfrm>
            <a:off x="467915" y="3699456"/>
            <a:ext cx="41040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lvl="2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18" name="Google Shape;21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1" name="Google Shape;221;p35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22" name="Google Shape;222;p35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SECTION_HEADER_1_1_1_1_1">
    <p:bg>
      <p:bgPr>
        <a:solidFill>
          <a:srgbClr val="FF6542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/>
          <p:nvPr>
            <p:ph type="title"/>
          </p:nvPr>
        </p:nvSpPr>
        <p:spPr>
          <a:xfrm>
            <a:off x="1281975" y="1743750"/>
            <a:ext cx="6496800" cy="165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oppins Light"/>
              <a:buNone/>
              <a:defRPr sz="29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225" name="Google Shape;225;p36"/>
          <p:cNvSpPr txBox="1"/>
          <p:nvPr>
            <p:ph idx="12" type="sldNum"/>
          </p:nvPr>
        </p:nvSpPr>
        <p:spPr>
          <a:xfrm>
            <a:off x="432000" y="4788000"/>
            <a:ext cx="5487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buNone/>
              <a:defRPr>
                <a:solidFill>
                  <a:schemeClr val="lt1"/>
                </a:solidFill>
              </a:defRPr>
            </a:lvl1pPr>
            <a:lvl2pPr lvl="1" algn="l">
              <a:buNone/>
              <a:defRPr>
                <a:solidFill>
                  <a:schemeClr val="lt1"/>
                </a:solidFill>
              </a:defRPr>
            </a:lvl2pPr>
            <a:lvl3pPr lvl="2" algn="l">
              <a:buNone/>
              <a:defRPr>
                <a:solidFill>
                  <a:schemeClr val="lt1"/>
                </a:solidFill>
              </a:defRPr>
            </a:lvl3pPr>
            <a:lvl4pPr lvl="3" algn="l">
              <a:buNone/>
              <a:defRPr>
                <a:solidFill>
                  <a:schemeClr val="lt1"/>
                </a:solidFill>
              </a:defRPr>
            </a:lvl4pPr>
            <a:lvl5pPr lvl="4" algn="l">
              <a:buNone/>
              <a:defRPr>
                <a:solidFill>
                  <a:schemeClr val="lt1"/>
                </a:solidFill>
              </a:defRPr>
            </a:lvl5pPr>
            <a:lvl6pPr lvl="5" algn="l">
              <a:buNone/>
              <a:defRPr>
                <a:solidFill>
                  <a:schemeClr val="lt1"/>
                </a:solidFill>
              </a:defRPr>
            </a:lvl6pPr>
            <a:lvl7pPr lvl="6" algn="l">
              <a:buNone/>
              <a:defRPr>
                <a:solidFill>
                  <a:schemeClr val="lt1"/>
                </a:solidFill>
              </a:defRPr>
            </a:lvl7pPr>
            <a:lvl8pPr lvl="7" algn="l">
              <a:buNone/>
              <a:defRPr>
                <a:solidFill>
                  <a:schemeClr val="lt1"/>
                </a:solidFill>
              </a:defRPr>
            </a:lvl8pPr>
            <a:lvl9pPr lvl="8" algn="l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26" name="Google Shape;22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AND_TWO_COLUMNS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picture" showMasterSp="0">
  <p:cSld name="Title with pictur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/>
          <p:nvPr/>
        </p:nvSpPr>
        <p:spPr>
          <a:xfrm>
            <a:off x="0" y="0"/>
            <a:ext cx="4762066" cy="5143500"/>
          </a:xfrm>
          <a:custGeom>
            <a:rect b="b" l="l" r="r" t="t"/>
            <a:pathLst>
              <a:path extrusionOk="0" h="5143500" w="4750191">
                <a:moveTo>
                  <a:pt x="4572000" y="0"/>
                </a:moveTo>
                <a:lnTo>
                  <a:pt x="4572000" y="2412001"/>
                </a:lnTo>
                <a:lnTo>
                  <a:pt x="4750191" y="2590191"/>
                </a:lnTo>
                <a:lnTo>
                  <a:pt x="4572000" y="2768382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0" name="Google Shape;230;p38"/>
          <p:cNvSpPr txBox="1"/>
          <p:nvPr>
            <p:ph type="ctrTitle"/>
          </p:nvPr>
        </p:nvSpPr>
        <p:spPr>
          <a:xfrm>
            <a:off x="252000" y="2412000"/>
            <a:ext cx="4104000" cy="15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1" name="Google Shape;231;p38"/>
          <p:cNvSpPr txBox="1"/>
          <p:nvPr>
            <p:ph idx="1" type="subTitle"/>
          </p:nvPr>
        </p:nvSpPr>
        <p:spPr>
          <a:xfrm>
            <a:off x="248920" y="4164568"/>
            <a:ext cx="4104000" cy="8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 sz="135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232" name="Google Shape;232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4800" y="244810"/>
            <a:ext cx="1092201" cy="136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picture right">
  <p:cSld name="Title and picture righ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/>
          <p:nvPr/>
        </p:nvSpPr>
        <p:spPr>
          <a:xfrm>
            <a:off x="0" y="0"/>
            <a:ext cx="4762066" cy="5143500"/>
          </a:xfrm>
          <a:custGeom>
            <a:rect b="b" l="l" r="r" t="t"/>
            <a:pathLst>
              <a:path extrusionOk="0" h="5143500" w="4750191">
                <a:moveTo>
                  <a:pt x="4572000" y="0"/>
                </a:moveTo>
                <a:lnTo>
                  <a:pt x="4572000" y="2412001"/>
                </a:lnTo>
                <a:lnTo>
                  <a:pt x="4750191" y="2590191"/>
                </a:lnTo>
                <a:lnTo>
                  <a:pt x="4572000" y="2768382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5" name="Google Shape;235;p39"/>
          <p:cNvSpPr txBox="1"/>
          <p:nvPr>
            <p:ph type="title"/>
          </p:nvPr>
        </p:nvSpPr>
        <p:spPr>
          <a:xfrm>
            <a:off x="251999" y="451858"/>
            <a:ext cx="4068000" cy="17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venir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9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0"/>
          <p:cNvSpPr txBox="1"/>
          <p:nvPr>
            <p:ph idx="1" type="body"/>
          </p:nvPr>
        </p:nvSpPr>
        <p:spPr>
          <a:xfrm>
            <a:off x="252000" y="1440000"/>
            <a:ext cx="40680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  <a:defRPr sz="1800">
                <a:solidFill>
                  <a:schemeClr val="accent1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  <a:defRPr sz="1050"/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  <a:defRPr sz="900"/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9pPr>
          </a:lstStyle>
          <a:p/>
        </p:txBody>
      </p:sp>
      <p:sp>
        <p:nvSpPr>
          <p:cNvPr id="239" name="Google Shape;239;p40"/>
          <p:cNvSpPr txBox="1"/>
          <p:nvPr>
            <p:ph idx="2" type="body"/>
          </p:nvPr>
        </p:nvSpPr>
        <p:spPr>
          <a:xfrm>
            <a:off x="251998" y="2520000"/>
            <a:ext cx="406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AutoNum type="arabicPeriod"/>
              <a:defRPr sz="1800">
                <a:solidFill>
                  <a:schemeClr val="accent2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  <a:defRPr sz="1050"/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  <a:defRPr sz="900"/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9pPr>
          </a:lstStyle>
          <a:p/>
        </p:txBody>
      </p:sp>
      <p:sp>
        <p:nvSpPr>
          <p:cNvPr id="240" name="Google Shape;240;p40"/>
          <p:cNvSpPr txBox="1"/>
          <p:nvPr>
            <p:ph idx="3" type="body"/>
          </p:nvPr>
        </p:nvSpPr>
        <p:spPr>
          <a:xfrm>
            <a:off x="251998" y="3600000"/>
            <a:ext cx="406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800"/>
              <a:buAutoNum type="arabicPeriod"/>
              <a:defRPr sz="1800">
                <a:solidFill>
                  <a:srgbClr val="26294D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050"/>
              <a:buAutoNum type="arabicPeriod"/>
              <a:defRPr sz="1050">
                <a:solidFill>
                  <a:srgbClr val="26294D"/>
                </a:solidFill>
              </a:defRPr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AutoNum type="arabicPeriod"/>
              <a:defRPr sz="900">
                <a:solidFill>
                  <a:srgbClr val="26294D"/>
                </a:solidFill>
              </a:defRPr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750"/>
              <a:buAutoNum type="arabicPeriod"/>
              <a:defRPr sz="750">
                <a:solidFill>
                  <a:srgbClr val="26294D"/>
                </a:solidFill>
              </a:defRPr>
            </a:lvl9pPr>
          </a:lstStyle>
          <a:p/>
        </p:txBody>
      </p:sp>
      <p:sp>
        <p:nvSpPr>
          <p:cNvPr id="241" name="Google Shape;241;p40"/>
          <p:cNvSpPr txBox="1"/>
          <p:nvPr>
            <p:ph idx="4" type="body"/>
          </p:nvPr>
        </p:nvSpPr>
        <p:spPr>
          <a:xfrm>
            <a:off x="4823998" y="1440000"/>
            <a:ext cx="406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rabicPeriod"/>
              <a:defRPr sz="1800">
                <a:solidFill>
                  <a:schemeClr val="accent4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  <a:defRPr sz="1050"/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  <a:defRPr sz="900"/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9pPr>
          </a:lstStyle>
          <a:p/>
        </p:txBody>
      </p:sp>
      <p:sp>
        <p:nvSpPr>
          <p:cNvPr id="242" name="Google Shape;242;p40"/>
          <p:cNvSpPr txBox="1"/>
          <p:nvPr>
            <p:ph idx="5" type="body"/>
          </p:nvPr>
        </p:nvSpPr>
        <p:spPr>
          <a:xfrm>
            <a:off x="4823998" y="2520000"/>
            <a:ext cx="406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  <a:defRPr sz="1800">
                <a:solidFill>
                  <a:schemeClr val="dk2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AutoNum type="arabicPeriod"/>
              <a:defRPr sz="1050">
                <a:solidFill>
                  <a:schemeClr val="dk2"/>
                </a:solidFill>
              </a:defRPr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AutoNum type="arabicPeriod"/>
              <a:defRPr sz="900">
                <a:solidFill>
                  <a:schemeClr val="dk2"/>
                </a:solidFill>
              </a:defRPr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750"/>
              <a:buAutoNum type="arabicPeriod"/>
              <a:defRPr sz="75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3" name="Google Shape;243;p40"/>
          <p:cNvSpPr txBox="1"/>
          <p:nvPr>
            <p:ph idx="6" type="body"/>
          </p:nvPr>
        </p:nvSpPr>
        <p:spPr>
          <a:xfrm>
            <a:off x="4823998" y="3600000"/>
            <a:ext cx="406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AutoNum type="arabicPeriod"/>
              <a:defRPr sz="1800">
                <a:solidFill>
                  <a:schemeClr val="accent6"/>
                </a:solidFill>
              </a:defRPr>
            </a:lvl1pPr>
            <a:lvl2pPr indent="-295275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  <a:defRPr sz="1050"/>
            </a:lvl2pPr>
            <a:lvl3pPr indent="-2857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  <a:defRPr sz="900"/>
            </a:lvl3pPr>
            <a:lvl4pPr indent="-276225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4pPr>
            <a:lvl5pPr indent="-276225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5pPr>
            <a:lvl6pPr indent="-2762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6pPr>
            <a:lvl7pPr indent="-2762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7pPr>
            <a:lvl8pPr indent="-2762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8pPr>
            <a:lvl9pPr indent="-2762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AutoNum type="arabicPeriod"/>
              <a:defRPr sz="750"/>
            </a:lvl9pPr>
          </a:lstStyle>
          <a:p/>
        </p:txBody>
      </p:sp>
      <p:sp>
        <p:nvSpPr>
          <p:cNvPr id="244" name="Google Shape;244;p40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40"/>
          <p:cNvSpPr txBox="1"/>
          <p:nvPr>
            <p:ph idx="7" type="body"/>
          </p:nvPr>
        </p:nvSpPr>
        <p:spPr>
          <a:xfrm>
            <a:off x="580200" y="172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Char char="●"/>
              <a:defRPr>
                <a:solidFill>
                  <a:schemeClr val="accent1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Char char="○"/>
              <a:defRPr>
                <a:solidFill>
                  <a:schemeClr val="accent1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Char char="■"/>
              <a:defRPr>
                <a:solidFill>
                  <a:schemeClr val="accent1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Char char="●"/>
              <a:defRPr>
                <a:solidFill>
                  <a:schemeClr val="accent1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Char char="○"/>
              <a:defRPr>
                <a:solidFill>
                  <a:schemeClr val="accen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46" name="Google Shape;246;p40"/>
          <p:cNvSpPr txBox="1"/>
          <p:nvPr>
            <p:ph idx="8" type="body"/>
          </p:nvPr>
        </p:nvSpPr>
        <p:spPr>
          <a:xfrm>
            <a:off x="580200" y="280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■"/>
              <a:defRPr>
                <a:solidFill>
                  <a:schemeClr val="accent2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○"/>
              <a:defRPr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47" name="Google Shape;247;p40"/>
          <p:cNvSpPr txBox="1"/>
          <p:nvPr>
            <p:ph idx="9" type="body"/>
          </p:nvPr>
        </p:nvSpPr>
        <p:spPr>
          <a:xfrm>
            <a:off x="580200" y="388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300"/>
              <a:buChar char="●"/>
              <a:defRPr>
                <a:solidFill>
                  <a:srgbClr val="26294D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300"/>
              <a:buChar char="○"/>
              <a:defRPr>
                <a:solidFill>
                  <a:srgbClr val="26294D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300"/>
              <a:buChar char="■"/>
              <a:defRPr>
                <a:solidFill>
                  <a:srgbClr val="26294D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300"/>
              <a:buChar char="●"/>
              <a:defRPr>
                <a:solidFill>
                  <a:srgbClr val="26294D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300"/>
              <a:buChar char="○"/>
              <a:defRPr>
                <a:solidFill>
                  <a:srgbClr val="26294D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1800"/>
              <a:buChar char="■"/>
              <a:defRPr>
                <a:solidFill>
                  <a:srgbClr val="26294D"/>
                </a:solidFill>
              </a:defRPr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1800"/>
              <a:buChar char="●"/>
              <a:defRPr>
                <a:solidFill>
                  <a:srgbClr val="26294D"/>
                </a:solidFill>
              </a:defRPr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1800"/>
              <a:buChar char="○"/>
              <a:defRPr>
                <a:solidFill>
                  <a:srgbClr val="26294D"/>
                </a:solidFill>
              </a:defRPr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26294D"/>
              </a:buClr>
              <a:buSzPts val="1800"/>
              <a:buChar char="■"/>
              <a:defRPr>
                <a:solidFill>
                  <a:srgbClr val="26294D"/>
                </a:solidFill>
              </a:defRPr>
            </a:lvl9pPr>
          </a:lstStyle>
          <a:p/>
        </p:txBody>
      </p:sp>
      <p:sp>
        <p:nvSpPr>
          <p:cNvPr id="248" name="Google Shape;248;p40"/>
          <p:cNvSpPr txBox="1"/>
          <p:nvPr>
            <p:ph idx="13" type="body"/>
          </p:nvPr>
        </p:nvSpPr>
        <p:spPr>
          <a:xfrm>
            <a:off x="5152200" y="172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Char char="●"/>
              <a:defRPr>
                <a:solidFill>
                  <a:schemeClr val="accent4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Char char="○"/>
              <a:defRPr>
                <a:solidFill>
                  <a:schemeClr val="accent4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Char char="■"/>
              <a:defRPr>
                <a:solidFill>
                  <a:schemeClr val="accent4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Char char="●"/>
              <a:defRPr>
                <a:solidFill>
                  <a:schemeClr val="accent4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Char char="○"/>
              <a:defRPr>
                <a:solidFill>
                  <a:schemeClr val="accent4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49" name="Google Shape;249;p40"/>
          <p:cNvSpPr txBox="1"/>
          <p:nvPr>
            <p:ph idx="14" type="body"/>
          </p:nvPr>
        </p:nvSpPr>
        <p:spPr>
          <a:xfrm>
            <a:off x="5152200" y="280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>
                <a:solidFill>
                  <a:schemeClr val="dk2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>
                <a:solidFill>
                  <a:schemeClr val="dk2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>
                <a:solidFill>
                  <a:schemeClr val="dk2"/>
                </a:solidFill>
              </a:defRPr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0" name="Google Shape;250;p40"/>
          <p:cNvSpPr txBox="1"/>
          <p:nvPr>
            <p:ph idx="15" type="body"/>
          </p:nvPr>
        </p:nvSpPr>
        <p:spPr>
          <a:xfrm>
            <a:off x="5152200" y="3888000"/>
            <a:ext cx="38160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●"/>
              <a:defRPr>
                <a:solidFill>
                  <a:schemeClr val="accent6"/>
                </a:solidFill>
              </a:defRPr>
            </a:lvl1pPr>
            <a:lvl2pPr indent="-3111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○"/>
              <a:defRPr>
                <a:solidFill>
                  <a:schemeClr val="accent6"/>
                </a:solidFill>
              </a:defRPr>
            </a:lvl2pPr>
            <a:lvl3pPr indent="-3111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■"/>
              <a:defRPr>
                <a:solidFill>
                  <a:schemeClr val="accent6"/>
                </a:solidFill>
              </a:defRPr>
            </a:lvl3pPr>
            <a:lvl4pPr indent="-3111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●"/>
              <a:defRPr>
                <a:solidFill>
                  <a:schemeClr val="accent6"/>
                </a:solidFill>
              </a:defRPr>
            </a:lvl4pPr>
            <a:lvl5pPr indent="-3111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○"/>
              <a:defRPr>
                <a:solidFill>
                  <a:schemeClr val="accent6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51" name="Google Shape;251;p40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 Layout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4" name="Google Shape;254;p41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55" name="Google Shape;255;p41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6" name="Google Shape;256;p41"/>
          <p:cNvSpPr txBox="1"/>
          <p:nvPr>
            <p:ph idx="11" type="ftr"/>
          </p:nvPr>
        </p:nvSpPr>
        <p:spPr>
          <a:xfrm>
            <a:off x="3028950" y="474107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pic>
        <p:nvPicPr>
          <p:cNvPr id="257" name="Google Shape;257;p41"/>
          <p:cNvPicPr preferRelativeResize="0"/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3897803" y="0"/>
            <a:ext cx="524619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obj">
  <p:cSld name="OBJECT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0" name="Google Shape;260;p42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1" name="Google Shape;261;p42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chart">
  <p:cSld name="Title with chart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idx="1" type="body"/>
          </p:nvPr>
        </p:nvSpPr>
        <p:spPr>
          <a:xfrm>
            <a:off x="252000" y="1440001"/>
            <a:ext cx="2736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264" name="Google Shape;264;p43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5" name="Google Shape;265;p43"/>
          <p:cNvSpPr txBox="1"/>
          <p:nvPr>
            <p:ph type="title"/>
          </p:nvPr>
        </p:nvSpPr>
        <p:spPr>
          <a:xfrm>
            <a:off x="252000" y="198000"/>
            <a:ext cx="64800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6" name="Google Shape;266;p43"/>
          <p:cNvSpPr txBox="1"/>
          <p:nvPr>
            <p:ph idx="2" type="body"/>
          </p:nvPr>
        </p:nvSpPr>
        <p:spPr>
          <a:xfrm>
            <a:off x="3132000" y="1440001"/>
            <a:ext cx="5760000" cy="3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None/>
              <a:defRPr/>
            </a:lvl1pPr>
            <a:lvl2pPr indent="-3429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43"/>
          <p:cNvSpPr txBox="1"/>
          <p:nvPr>
            <p:ph idx="3" type="body"/>
          </p:nvPr>
        </p:nvSpPr>
        <p:spPr>
          <a:xfrm>
            <a:off x="252000" y="3407025"/>
            <a:ext cx="2736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_2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4"/>
          <p:cNvPicPr preferRelativeResize="0"/>
          <p:nvPr/>
        </p:nvPicPr>
        <p:blipFill rotWithShape="1">
          <a:blip r:embed="rId2">
            <a:alphaModFix/>
          </a:blip>
          <a:srcRect b="18021" l="0" r="-30" t="8150"/>
          <a:stretch/>
        </p:blipFill>
        <p:spPr>
          <a:xfrm>
            <a:off x="0" y="2781300"/>
            <a:ext cx="9144001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4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1" name="Google Shape;271;p44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2" name="Google Shape;272;p44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3" name="Google Shape;273;p44"/>
          <p:cNvSpPr txBox="1"/>
          <p:nvPr>
            <p:ph idx="11" type="ftr"/>
          </p:nvPr>
        </p:nvSpPr>
        <p:spPr>
          <a:xfrm>
            <a:off x="3028950" y="474107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b="0" i="0"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5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A5A5A5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 Layout_3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6"/>
          <p:cNvPicPr preferRelativeResize="0"/>
          <p:nvPr/>
        </p:nvPicPr>
        <p:blipFill rotWithShape="1">
          <a:blip r:embed="rId2">
            <a:alphaModFix/>
          </a:blip>
          <a:srcRect b="18021" l="0" r="-30" t="8150"/>
          <a:stretch/>
        </p:blipFill>
        <p:spPr>
          <a:xfrm>
            <a:off x="0" y="2781300"/>
            <a:ext cx="9144001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6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0" name="Google Shape;280;p46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81" name="Google Shape;281;p46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2" name="Google Shape;282;p46"/>
          <p:cNvSpPr txBox="1"/>
          <p:nvPr>
            <p:ph idx="11" type="ftr"/>
          </p:nvPr>
        </p:nvSpPr>
        <p:spPr>
          <a:xfrm>
            <a:off x="3028950" y="474107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. Contenu et 2 contenus" type="objAndTwoObj">
  <p:cSld name="OBJECT_AND_TWO_OBJECTS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 txBox="1"/>
          <p:nvPr>
            <p:ph type="title"/>
          </p:nvPr>
        </p:nvSpPr>
        <p:spPr>
          <a:xfrm>
            <a:off x="468313" y="157163"/>
            <a:ext cx="86757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p47"/>
          <p:cNvSpPr txBox="1"/>
          <p:nvPr>
            <p:ph idx="1" type="body"/>
          </p:nvPr>
        </p:nvSpPr>
        <p:spPr>
          <a:xfrm>
            <a:off x="274638" y="766763"/>
            <a:ext cx="4157700" cy="3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6" name="Google Shape;286;p47"/>
          <p:cNvSpPr txBox="1"/>
          <p:nvPr>
            <p:ph idx="2" type="body"/>
          </p:nvPr>
        </p:nvSpPr>
        <p:spPr>
          <a:xfrm>
            <a:off x="4584700" y="766763"/>
            <a:ext cx="4159200" cy="18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7" name="Google Shape;287;p47"/>
          <p:cNvSpPr txBox="1"/>
          <p:nvPr>
            <p:ph idx="3" type="body"/>
          </p:nvPr>
        </p:nvSpPr>
        <p:spPr>
          <a:xfrm>
            <a:off x="4584700" y="2742010"/>
            <a:ext cx="4159200" cy="18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8" name="Google Shape;288;p47"/>
          <p:cNvSpPr txBox="1"/>
          <p:nvPr>
            <p:ph idx="12" type="sldNum"/>
          </p:nvPr>
        </p:nvSpPr>
        <p:spPr>
          <a:xfrm>
            <a:off x="327025" y="4944665"/>
            <a:ext cx="295200" cy="1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ableau" type="tbl">
  <p:cSld name="TABLE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/>
          <p:nvPr>
            <p:ph type="title"/>
          </p:nvPr>
        </p:nvSpPr>
        <p:spPr>
          <a:xfrm>
            <a:off x="468313" y="157163"/>
            <a:ext cx="86757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1" name="Google Shape;291;p48"/>
          <p:cNvSpPr txBox="1"/>
          <p:nvPr>
            <p:ph idx="12" type="sldNum"/>
          </p:nvPr>
        </p:nvSpPr>
        <p:spPr>
          <a:xfrm>
            <a:off x="327025" y="4944665"/>
            <a:ext cx="295200" cy="1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 Layout_4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9"/>
          <p:cNvPicPr preferRelativeResize="0"/>
          <p:nvPr/>
        </p:nvPicPr>
        <p:blipFill rotWithShape="1">
          <a:blip r:embed="rId2">
            <a:alphaModFix/>
          </a:blip>
          <a:srcRect b="18021" l="0" r="-30" t="8150"/>
          <a:stretch/>
        </p:blipFill>
        <p:spPr>
          <a:xfrm>
            <a:off x="0" y="2781300"/>
            <a:ext cx="9144001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9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5" name="Google Shape;295;p49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spcBef>
                <a:spcPts val="0"/>
              </a:spcBef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6" name="Google Shape;296;p49"/>
          <p:cNvSpPr txBox="1"/>
          <p:nvPr>
            <p:ph idx="1" type="body"/>
          </p:nvPr>
        </p:nvSpPr>
        <p:spPr>
          <a:xfrm>
            <a:off x="252000" y="1280160"/>
            <a:ext cx="6480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venir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7" name="Google Shape;297;p49"/>
          <p:cNvSpPr txBox="1"/>
          <p:nvPr>
            <p:ph idx="11" type="ftr"/>
          </p:nvPr>
        </p:nvSpPr>
        <p:spPr>
          <a:xfrm>
            <a:off x="3028950" y="4741078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- Custom  1">
  <p:cSld name="CUSTOM_2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0"/>
          <p:cNvSpPr/>
          <p:nvPr/>
        </p:nvSpPr>
        <p:spPr>
          <a:xfrm>
            <a:off x="6124352" y="0"/>
            <a:ext cx="3019648" cy="5142697"/>
          </a:xfrm>
          <a:custGeom>
            <a:rect b="b" l="l" r="r" t="t"/>
            <a:pathLst>
              <a:path extrusionOk="0" h="5207794" w="3019648">
                <a:moveTo>
                  <a:pt x="1421304" y="5190743"/>
                </a:moveTo>
                <a:cubicBezTo>
                  <a:pt x="1435912" y="5188536"/>
                  <a:pt x="1451345" y="5192002"/>
                  <a:pt x="1464144" y="5201662"/>
                </a:cubicBezTo>
                <a:lnTo>
                  <a:pt x="1467000" y="5207794"/>
                </a:lnTo>
                <a:lnTo>
                  <a:pt x="1390034" y="5207794"/>
                </a:lnTo>
                <a:lnTo>
                  <a:pt x="1400446" y="5198241"/>
                </a:lnTo>
                <a:cubicBezTo>
                  <a:pt x="1406903" y="5194367"/>
                  <a:pt x="1414001" y="5191845"/>
                  <a:pt x="1421304" y="5190743"/>
                </a:cubicBezTo>
                <a:close/>
                <a:moveTo>
                  <a:pt x="1900899" y="5163178"/>
                </a:moveTo>
                <a:cubicBezTo>
                  <a:pt x="1895978" y="5164330"/>
                  <a:pt x="1891488" y="5167398"/>
                  <a:pt x="1888597" y="5172114"/>
                </a:cubicBezTo>
                <a:cubicBezTo>
                  <a:pt x="1882816" y="5181509"/>
                  <a:pt x="1885616" y="5193896"/>
                  <a:pt x="1894852" y="5199767"/>
                </a:cubicBezTo>
                <a:cubicBezTo>
                  <a:pt x="1903681" y="5205373"/>
                  <a:pt x="1915289" y="5203063"/>
                  <a:pt x="1921356" y="5194464"/>
                </a:cubicBezTo>
                <a:cubicBezTo>
                  <a:pt x="1927703" y="5185447"/>
                  <a:pt x="1925671" y="5172910"/>
                  <a:pt x="1916815" y="5166432"/>
                </a:cubicBezTo>
                <a:cubicBezTo>
                  <a:pt x="1916480" y="5166205"/>
                  <a:pt x="1916138" y="5165940"/>
                  <a:pt x="1915791" y="5165750"/>
                </a:cubicBezTo>
                <a:cubicBezTo>
                  <a:pt x="1911173" y="5162796"/>
                  <a:pt x="1905820" y="5162028"/>
                  <a:pt x="1900899" y="5163178"/>
                </a:cubicBezTo>
                <a:close/>
                <a:moveTo>
                  <a:pt x="1057588" y="5042590"/>
                </a:moveTo>
                <a:cubicBezTo>
                  <a:pt x="1070949" y="5043129"/>
                  <a:pt x="1084107" y="5048831"/>
                  <a:pt x="1093924" y="5059569"/>
                </a:cubicBezTo>
                <a:cubicBezTo>
                  <a:pt x="1113665" y="5081199"/>
                  <a:pt x="1112463" y="5114990"/>
                  <a:pt x="1091237" y="5135066"/>
                </a:cubicBezTo>
                <a:cubicBezTo>
                  <a:pt x="1070010" y="5155143"/>
                  <a:pt x="1036800" y="5153931"/>
                  <a:pt x="1017055" y="5132339"/>
                </a:cubicBezTo>
                <a:cubicBezTo>
                  <a:pt x="1016966" y="5132225"/>
                  <a:pt x="1016873" y="5132149"/>
                  <a:pt x="1016784" y="5132036"/>
                </a:cubicBezTo>
                <a:cubicBezTo>
                  <a:pt x="997203" y="5110293"/>
                  <a:pt x="998659" y="5076502"/>
                  <a:pt x="1020034" y="5056577"/>
                </a:cubicBezTo>
                <a:cubicBezTo>
                  <a:pt x="1030664" y="5046672"/>
                  <a:pt x="1044228" y="5042050"/>
                  <a:pt x="1057588" y="5042590"/>
                </a:cubicBezTo>
                <a:close/>
                <a:moveTo>
                  <a:pt x="1729162" y="5031997"/>
                </a:moveTo>
                <a:cubicBezTo>
                  <a:pt x="1724143" y="5032542"/>
                  <a:pt x="1719321" y="5034966"/>
                  <a:pt x="1715793" y="5039151"/>
                </a:cubicBezTo>
                <a:cubicBezTo>
                  <a:pt x="1709133" y="5047978"/>
                  <a:pt x="1710618" y="5060592"/>
                  <a:pt x="1719143" y="5067562"/>
                </a:cubicBezTo>
                <a:cubicBezTo>
                  <a:pt x="1727676" y="5074457"/>
                  <a:pt x="1740090" y="5073017"/>
                  <a:pt x="1746877" y="5064342"/>
                </a:cubicBezTo>
                <a:cubicBezTo>
                  <a:pt x="1753663" y="5055668"/>
                  <a:pt x="1752245" y="5043016"/>
                  <a:pt x="1743713" y="5036122"/>
                </a:cubicBezTo>
                <a:cubicBezTo>
                  <a:pt x="1739399" y="5032788"/>
                  <a:pt x="1734182" y="5031452"/>
                  <a:pt x="1729162" y="5031997"/>
                </a:cubicBezTo>
                <a:close/>
                <a:moveTo>
                  <a:pt x="891169" y="5031362"/>
                </a:moveTo>
                <a:cubicBezTo>
                  <a:pt x="901997" y="5032239"/>
                  <a:pt x="912493" y="5037315"/>
                  <a:pt x="920093" y="5046387"/>
                </a:cubicBezTo>
                <a:cubicBezTo>
                  <a:pt x="935295" y="5064533"/>
                  <a:pt x="933159" y="5091806"/>
                  <a:pt x="915320" y="5107262"/>
                </a:cubicBezTo>
                <a:cubicBezTo>
                  <a:pt x="897481" y="5122754"/>
                  <a:pt x="870697" y="5120558"/>
                  <a:pt x="855493" y="5102413"/>
                </a:cubicBezTo>
                <a:cubicBezTo>
                  <a:pt x="855420" y="5102337"/>
                  <a:pt x="855345" y="5102224"/>
                  <a:pt x="855274" y="5102148"/>
                </a:cubicBezTo>
                <a:cubicBezTo>
                  <a:pt x="840190" y="5084154"/>
                  <a:pt x="842290" y="5057145"/>
                  <a:pt x="859961" y="5041803"/>
                </a:cubicBezTo>
                <a:cubicBezTo>
                  <a:pt x="860061" y="5041728"/>
                  <a:pt x="860166" y="5041614"/>
                  <a:pt x="860266" y="5041538"/>
                </a:cubicBezTo>
                <a:cubicBezTo>
                  <a:pt x="869186" y="5033810"/>
                  <a:pt x="880342" y="5030486"/>
                  <a:pt x="891169" y="5031362"/>
                </a:cubicBezTo>
                <a:close/>
                <a:moveTo>
                  <a:pt x="1589783" y="5028569"/>
                </a:moveTo>
                <a:cubicBezTo>
                  <a:pt x="1584734" y="5028867"/>
                  <a:pt x="1579772" y="5030705"/>
                  <a:pt x="1575610" y="5034038"/>
                </a:cubicBezTo>
                <a:cubicBezTo>
                  <a:pt x="1564617" y="5042826"/>
                  <a:pt x="1562715" y="5059040"/>
                  <a:pt x="1571355" y="5070214"/>
                </a:cubicBezTo>
                <a:lnTo>
                  <a:pt x="1570238" y="5072865"/>
                </a:lnTo>
                <a:cubicBezTo>
                  <a:pt x="1570402" y="5073017"/>
                  <a:pt x="1570569" y="5073169"/>
                  <a:pt x="1570737" y="5073320"/>
                </a:cubicBezTo>
                <a:cubicBezTo>
                  <a:pt x="1581719" y="5082791"/>
                  <a:pt x="1598161" y="5081389"/>
                  <a:pt x="1607465" y="5070214"/>
                </a:cubicBezTo>
                <a:cubicBezTo>
                  <a:pt x="1607792" y="5069835"/>
                  <a:pt x="1608108" y="5069456"/>
                  <a:pt x="1608414" y="5069078"/>
                </a:cubicBezTo>
                <a:cubicBezTo>
                  <a:pt x="1617299" y="5057827"/>
                  <a:pt x="1615542" y="5041387"/>
                  <a:pt x="1604487" y="5032333"/>
                </a:cubicBezTo>
                <a:cubicBezTo>
                  <a:pt x="1599971" y="5029511"/>
                  <a:pt x="1594833" y="5028270"/>
                  <a:pt x="1589783" y="5028569"/>
                </a:cubicBezTo>
                <a:close/>
                <a:moveTo>
                  <a:pt x="1250408" y="5020396"/>
                </a:moveTo>
                <a:cubicBezTo>
                  <a:pt x="1265175" y="5020410"/>
                  <a:pt x="1279936" y="5026159"/>
                  <a:pt x="1291194" y="5037637"/>
                </a:cubicBezTo>
                <a:cubicBezTo>
                  <a:pt x="1313705" y="5060592"/>
                  <a:pt x="1313671" y="5097754"/>
                  <a:pt x="1291115" y="5120672"/>
                </a:cubicBezTo>
                <a:cubicBezTo>
                  <a:pt x="1268564" y="5143590"/>
                  <a:pt x="1232030" y="5143552"/>
                  <a:pt x="1209515" y="5120596"/>
                </a:cubicBezTo>
                <a:cubicBezTo>
                  <a:pt x="1209363" y="5120445"/>
                  <a:pt x="1209214" y="5120293"/>
                  <a:pt x="1209066" y="5120141"/>
                </a:cubicBezTo>
                <a:cubicBezTo>
                  <a:pt x="1186800" y="5097223"/>
                  <a:pt x="1187004" y="5060289"/>
                  <a:pt x="1209515" y="5037637"/>
                </a:cubicBezTo>
                <a:cubicBezTo>
                  <a:pt x="1209541" y="5037598"/>
                  <a:pt x="1209568" y="5037598"/>
                  <a:pt x="1209590" y="5037561"/>
                </a:cubicBezTo>
                <a:cubicBezTo>
                  <a:pt x="1220868" y="5026102"/>
                  <a:pt x="1235640" y="5020382"/>
                  <a:pt x="1250408" y="5020396"/>
                </a:cubicBezTo>
                <a:close/>
                <a:moveTo>
                  <a:pt x="1443860" y="5009084"/>
                </a:moveTo>
                <a:cubicBezTo>
                  <a:pt x="1434914" y="5009491"/>
                  <a:pt x="1426117" y="5013374"/>
                  <a:pt x="1419591" y="5020628"/>
                </a:cubicBezTo>
                <a:cubicBezTo>
                  <a:pt x="1406543" y="5035137"/>
                  <a:pt x="1407522" y="5057637"/>
                  <a:pt x="1421776" y="5070934"/>
                </a:cubicBezTo>
                <a:cubicBezTo>
                  <a:pt x="1436034" y="5084192"/>
                  <a:pt x="1458169" y="5083207"/>
                  <a:pt x="1471216" y="5068699"/>
                </a:cubicBezTo>
                <a:cubicBezTo>
                  <a:pt x="1471283" y="5068623"/>
                  <a:pt x="1471354" y="5068547"/>
                  <a:pt x="1471421" y="5068471"/>
                </a:cubicBezTo>
                <a:cubicBezTo>
                  <a:pt x="1484361" y="5054152"/>
                  <a:pt x="1483434" y="5031878"/>
                  <a:pt x="1469355" y="5018696"/>
                </a:cubicBezTo>
                <a:cubicBezTo>
                  <a:pt x="1469247" y="5018582"/>
                  <a:pt x="1469139" y="5018506"/>
                  <a:pt x="1469031" y="5018393"/>
                </a:cubicBezTo>
                <a:cubicBezTo>
                  <a:pt x="1461904" y="5011745"/>
                  <a:pt x="1452807" y="5008677"/>
                  <a:pt x="1443860" y="5009084"/>
                </a:cubicBezTo>
                <a:close/>
                <a:moveTo>
                  <a:pt x="1566316" y="4888566"/>
                </a:moveTo>
                <a:cubicBezTo>
                  <a:pt x="1561267" y="4888566"/>
                  <a:pt x="1556219" y="4890526"/>
                  <a:pt x="1552369" y="4894447"/>
                </a:cubicBezTo>
                <a:lnTo>
                  <a:pt x="1551253" y="4895204"/>
                </a:lnTo>
                <a:cubicBezTo>
                  <a:pt x="1543748" y="4903349"/>
                  <a:pt x="1544165" y="4916152"/>
                  <a:pt x="1552183" y="4923804"/>
                </a:cubicBezTo>
                <a:cubicBezTo>
                  <a:pt x="1560202" y="4931457"/>
                  <a:pt x="1572785" y="4931001"/>
                  <a:pt x="1580289" y="4922857"/>
                </a:cubicBezTo>
                <a:cubicBezTo>
                  <a:pt x="1580297" y="4922857"/>
                  <a:pt x="1580300" y="4922857"/>
                  <a:pt x="1580308" y="4922857"/>
                </a:cubicBezTo>
                <a:cubicBezTo>
                  <a:pt x="1588006" y="4914977"/>
                  <a:pt x="1587998" y="4902288"/>
                  <a:pt x="1580289" y="4894447"/>
                </a:cubicBezTo>
                <a:cubicBezTo>
                  <a:pt x="1580282" y="4894447"/>
                  <a:pt x="1580278" y="4894447"/>
                  <a:pt x="1580270" y="4894447"/>
                </a:cubicBezTo>
                <a:cubicBezTo>
                  <a:pt x="1576416" y="4890526"/>
                  <a:pt x="1571365" y="4888566"/>
                  <a:pt x="1566316" y="4888566"/>
                </a:cubicBezTo>
                <a:close/>
                <a:moveTo>
                  <a:pt x="1428886" y="4871334"/>
                </a:moveTo>
                <a:cubicBezTo>
                  <a:pt x="1422218" y="4871405"/>
                  <a:pt x="1415574" y="4874066"/>
                  <a:pt x="1410537" y="4879294"/>
                </a:cubicBezTo>
                <a:cubicBezTo>
                  <a:pt x="1410411" y="4879407"/>
                  <a:pt x="1410284" y="4879559"/>
                  <a:pt x="1410161" y="4879672"/>
                </a:cubicBezTo>
                <a:cubicBezTo>
                  <a:pt x="1400088" y="4890127"/>
                  <a:pt x="1400259" y="4906909"/>
                  <a:pt x="1410537" y="4917174"/>
                </a:cubicBezTo>
                <a:cubicBezTo>
                  <a:pt x="1420816" y="4927629"/>
                  <a:pt x="1437486" y="4927629"/>
                  <a:pt x="1447764" y="4917174"/>
                </a:cubicBezTo>
                <a:cubicBezTo>
                  <a:pt x="1458041" y="4906720"/>
                  <a:pt x="1458041" y="4889749"/>
                  <a:pt x="1447764" y="4879294"/>
                </a:cubicBezTo>
                <a:cubicBezTo>
                  <a:pt x="1447641" y="4879180"/>
                  <a:pt x="1447514" y="4879028"/>
                  <a:pt x="1447388" y="4878915"/>
                </a:cubicBezTo>
                <a:cubicBezTo>
                  <a:pt x="1442249" y="4873783"/>
                  <a:pt x="1435554" y="4871264"/>
                  <a:pt x="1428886" y="4871334"/>
                </a:cubicBezTo>
                <a:close/>
                <a:moveTo>
                  <a:pt x="895729" y="4847649"/>
                </a:moveTo>
                <a:cubicBezTo>
                  <a:pt x="908721" y="4849103"/>
                  <a:pt x="921178" y="4855505"/>
                  <a:pt x="930151" y="4866528"/>
                </a:cubicBezTo>
                <a:cubicBezTo>
                  <a:pt x="948522" y="4889067"/>
                  <a:pt x="945451" y="4922516"/>
                  <a:pt x="923294" y="4941191"/>
                </a:cubicBezTo>
                <a:cubicBezTo>
                  <a:pt x="901137" y="4959905"/>
                  <a:pt x="868281" y="4956761"/>
                  <a:pt x="849909" y="4934222"/>
                </a:cubicBezTo>
                <a:cubicBezTo>
                  <a:pt x="849381" y="4933578"/>
                  <a:pt x="848864" y="4932933"/>
                  <a:pt x="848365" y="4932251"/>
                </a:cubicBezTo>
                <a:cubicBezTo>
                  <a:pt x="831025" y="4909144"/>
                  <a:pt x="835384" y="4876111"/>
                  <a:pt x="858099" y="4858459"/>
                </a:cubicBezTo>
                <a:cubicBezTo>
                  <a:pt x="869211" y="4849690"/>
                  <a:pt x="882738" y="4846196"/>
                  <a:pt x="895729" y="4847649"/>
                </a:cubicBezTo>
                <a:close/>
                <a:moveTo>
                  <a:pt x="1283434" y="4845760"/>
                </a:moveTo>
                <a:cubicBezTo>
                  <a:pt x="1274484" y="4845760"/>
                  <a:pt x="1265534" y="4849236"/>
                  <a:pt x="1258702" y="4856186"/>
                </a:cubicBezTo>
                <a:cubicBezTo>
                  <a:pt x="1245030" y="4870089"/>
                  <a:pt x="1245018" y="4892628"/>
                  <a:pt x="1258676" y="4906530"/>
                </a:cubicBezTo>
                <a:cubicBezTo>
                  <a:pt x="1272339" y="4920470"/>
                  <a:pt x="1294492" y="4920470"/>
                  <a:pt x="1308166" y="4906567"/>
                </a:cubicBezTo>
                <a:cubicBezTo>
                  <a:pt x="1321645" y="4892590"/>
                  <a:pt x="1321645" y="4870164"/>
                  <a:pt x="1308166" y="4856186"/>
                </a:cubicBezTo>
                <a:cubicBezTo>
                  <a:pt x="1301335" y="4849236"/>
                  <a:pt x="1292385" y="4845760"/>
                  <a:pt x="1283434" y="4845760"/>
                </a:cubicBezTo>
                <a:close/>
                <a:moveTo>
                  <a:pt x="1090539" y="4840461"/>
                </a:moveTo>
                <a:cubicBezTo>
                  <a:pt x="1105263" y="4841602"/>
                  <a:pt x="1119558" y="4848459"/>
                  <a:pt x="1129937" y="4860770"/>
                </a:cubicBezTo>
                <a:cubicBezTo>
                  <a:pt x="1150691" y="4885354"/>
                  <a:pt x="1147917" y="4922440"/>
                  <a:pt x="1123735" y="4943578"/>
                </a:cubicBezTo>
                <a:cubicBezTo>
                  <a:pt x="1099553" y="4964678"/>
                  <a:pt x="1063127" y="4961874"/>
                  <a:pt x="1042369" y="4937252"/>
                </a:cubicBezTo>
                <a:cubicBezTo>
                  <a:pt x="1021698" y="4912743"/>
                  <a:pt x="1024356" y="4875847"/>
                  <a:pt x="1048325" y="4854671"/>
                </a:cubicBezTo>
                <a:cubicBezTo>
                  <a:pt x="1048408" y="4854596"/>
                  <a:pt x="1048490" y="4854520"/>
                  <a:pt x="1048571" y="4854444"/>
                </a:cubicBezTo>
                <a:cubicBezTo>
                  <a:pt x="1060662" y="4843895"/>
                  <a:pt x="1075815" y="4839320"/>
                  <a:pt x="1090539" y="4840461"/>
                </a:cubicBezTo>
                <a:close/>
                <a:moveTo>
                  <a:pt x="730915" y="4824050"/>
                </a:moveTo>
                <a:cubicBezTo>
                  <a:pt x="741610" y="4825683"/>
                  <a:pt x="751694" y="4831450"/>
                  <a:pt x="758657" y="4840958"/>
                </a:cubicBezTo>
                <a:cubicBezTo>
                  <a:pt x="772654" y="4860089"/>
                  <a:pt x="768764" y="4887134"/>
                  <a:pt x="749965" y="4901417"/>
                </a:cubicBezTo>
                <a:cubicBezTo>
                  <a:pt x="731165" y="4915660"/>
                  <a:pt x="704579" y="4911683"/>
                  <a:pt x="690581" y="4892552"/>
                </a:cubicBezTo>
                <a:cubicBezTo>
                  <a:pt x="676730" y="4873270"/>
                  <a:pt x="680713" y="4846224"/>
                  <a:pt x="699516" y="4831942"/>
                </a:cubicBezTo>
                <a:cubicBezTo>
                  <a:pt x="708918" y="4824915"/>
                  <a:pt x="720221" y="4822415"/>
                  <a:pt x="730915" y="4824050"/>
                </a:cubicBezTo>
                <a:close/>
                <a:moveTo>
                  <a:pt x="1418528" y="4735147"/>
                </a:moveTo>
                <a:cubicBezTo>
                  <a:pt x="1413478" y="4735147"/>
                  <a:pt x="1408431" y="4737107"/>
                  <a:pt x="1404581" y="4741028"/>
                </a:cubicBezTo>
                <a:lnTo>
                  <a:pt x="1403465" y="4740270"/>
                </a:lnTo>
                <a:cubicBezTo>
                  <a:pt x="1403457" y="4740270"/>
                  <a:pt x="1403453" y="4740270"/>
                  <a:pt x="1403446" y="4740270"/>
                </a:cubicBezTo>
                <a:cubicBezTo>
                  <a:pt x="1395748" y="4748150"/>
                  <a:pt x="1395754" y="4760839"/>
                  <a:pt x="1403465" y="4768681"/>
                </a:cubicBezTo>
                <a:cubicBezTo>
                  <a:pt x="1410969" y="4776826"/>
                  <a:pt x="1423552" y="4777280"/>
                  <a:pt x="1431571" y="4769629"/>
                </a:cubicBezTo>
                <a:cubicBezTo>
                  <a:pt x="1439589" y="4761976"/>
                  <a:pt x="1440006" y="4749172"/>
                  <a:pt x="1432501" y="4741028"/>
                </a:cubicBezTo>
                <a:cubicBezTo>
                  <a:pt x="1432494" y="4741028"/>
                  <a:pt x="1432490" y="4741028"/>
                  <a:pt x="1432482" y="4741028"/>
                </a:cubicBezTo>
                <a:cubicBezTo>
                  <a:pt x="1428627" y="4737107"/>
                  <a:pt x="1423577" y="4735147"/>
                  <a:pt x="1418528" y="4735147"/>
                </a:cubicBezTo>
                <a:close/>
                <a:moveTo>
                  <a:pt x="1280257" y="4707182"/>
                </a:moveTo>
                <a:cubicBezTo>
                  <a:pt x="1273820" y="4706434"/>
                  <a:pt x="1267103" y="4708185"/>
                  <a:pt x="1261632" y="4712617"/>
                </a:cubicBezTo>
                <a:cubicBezTo>
                  <a:pt x="1261059" y="4713073"/>
                  <a:pt x="1260508" y="4713565"/>
                  <a:pt x="1259976" y="4714095"/>
                </a:cubicBezTo>
                <a:cubicBezTo>
                  <a:pt x="1249832" y="4723868"/>
                  <a:pt x="1249407" y="4740157"/>
                  <a:pt x="1259027" y="4750499"/>
                </a:cubicBezTo>
                <a:cubicBezTo>
                  <a:pt x="1268061" y="4760195"/>
                  <a:pt x="1282881" y="4761256"/>
                  <a:pt x="1293156" y="4752923"/>
                </a:cubicBezTo>
                <a:cubicBezTo>
                  <a:pt x="1304096" y="4744059"/>
                  <a:pt x="1305906" y="4727883"/>
                  <a:pt x="1297202" y="4716747"/>
                </a:cubicBezTo>
                <a:cubicBezTo>
                  <a:pt x="1292851" y="4711178"/>
                  <a:pt x="1286694" y="4707930"/>
                  <a:pt x="1280257" y="4707182"/>
                </a:cubicBezTo>
                <a:close/>
                <a:moveTo>
                  <a:pt x="1136487" y="4668174"/>
                </a:moveTo>
                <a:cubicBezTo>
                  <a:pt x="1127632" y="4666820"/>
                  <a:pt x="1118267" y="4668903"/>
                  <a:pt x="1110494" y="4674736"/>
                </a:cubicBezTo>
                <a:cubicBezTo>
                  <a:pt x="1109816" y="4675228"/>
                  <a:pt x="1109158" y="4675797"/>
                  <a:pt x="1108517" y="4676328"/>
                </a:cubicBezTo>
                <a:cubicBezTo>
                  <a:pt x="1093843" y="4689131"/>
                  <a:pt x="1092133" y="4711595"/>
                  <a:pt x="1104709" y="4726557"/>
                </a:cubicBezTo>
                <a:cubicBezTo>
                  <a:pt x="1117280" y="4741483"/>
                  <a:pt x="1139370" y="4743225"/>
                  <a:pt x="1154048" y="4730422"/>
                </a:cubicBezTo>
                <a:cubicBezTo>
                  <a:pt x="1167982" y="4718262"/>
                  <a:pt x="1170331" y="4697237"/>
                  <a:pt x="1159431" y="4682237"/>
                </a:cubicBezTo>
                <a:cubicBezTo>
                  <a:pt x="1153691" y="4674320"/>
                  <a:pt x="1145344" y="4669528"/>
                  <a:pt x="1136487" y="4668174"/>
                </a:cubicBezTo>
                <a:close/>
                <a:moveTo>
                  <a:pt x="944097" y="4648869"/>
                </a:moveTo>
                <a:cubicBezTo>
                  <a:pt x="958672" y="4651127"/>
                  <a:pt x="972403" y="4659035"/>
                  <a:pt x="981847" y="4672047"/>
                </a:cubicBezTo>
                <a:cubicBezTo>
                  <a:pt x="1000773" y="4698146"/>
                  <a:pt x="995327" y="4734891"/>
                  <a:pt x="969690" y="4754173"/>
                </a:cubicBezTo>
                <a:cubicBezTo>
                  <a:pt x="944047" y="4773417"/>
                  <a:pt x="907920" y="4767885"/>
                  <a:pt x="888997" y="4741786"/>
                </a:cubicBezTo>
                <a:cubicBezTo>
                  <a:pt x="888967" y="4741748"/>
                  <a:pt x="888938" y="4741710"/>
                  <a:pt x="888908" y="4741672"/>
                </a:cubicBezTo>
                <a:cubicBezTo>
                  <a:pt x="870049" y="4715534"/>
                  <a:pt x="875592" y="4678789"/>
                  <a:pt x="901282" y="4659584"/>
                </a:cubicBezTo>
                <a:cubicBezTo>
                  <a:pt x="914103" y="4650000"/>
                  <a:pt x="929522" y="4646610"/>
                  <a:pt x="944097" y="4648869"/>
                </a:cubicBezTo>
                <a:close/>
                <a:moveTo>
                  <a:pt x="731586" y="4638059"/>
                </a:moveTo>
                <a:cubicBezTo>
                  <a:pt x="751873" y="4635393"/>
                  <a:pt x="772692" y="4645009"/>
                  <a:pt x="783647" y="4664129"/>
                </a:cubicBezTo>
                <a:cubicBezTo>
                  <a:pt x="785232" y="4666137"/>
                  <a:pt x="786673" y="4668297"/>
                  <a:pt x="787954" y="4670531"/>
                </a:cubicBezTo>
                <a:cubicBezTo>
                  <a:pt x="802565" y="4695988"/>
                  <a:pt x="794108" y="4728717"/>
                  <a:pt x="769070" y="4743566"/>
                </a:cubicBezTo>
                <a:cubicBezTo>
                  <a:pt x="744030" y="4758454"/>
                  <a:pt x="711890" y="4749855"/>
                  <a:pt x="697282" y="4724360"/>
                </a:cubicBezTo>
                <a:cubicBezTo>
                  <a:pt x="695696" y="4722353"/>
                  <a:pt x="694256" y="4720193"/>
                  <a:pt x="692975" y="4717959"/>
                </a:cubicBezTo>
                <a:cubicBezTo>
                  <a:pt x="678363" y="4692503"/>
                  <a:pt x="686822" y="4659774"/>
                  <a:pt x="711860" y="4644924"/>
                </a:cubicBezTo>
                <a:cubicBezTo>
                  <a:pt x="718120" y="4641202"/>
                  <a:pt x="724824" y="4638948"/>
                  <a:pt x="731586" y="4638059"/>
                </a:cubicBezTo>
                <a:close/>
                <a:moveTo>
                  <a:pt x="587877" y="4604079"/>
                </a:moveTo>
                <a:cubicBezTo>
                  <a:pt x="598350" y="4607005"/>
                  <a:pt x="607727" y="4613994"/>
                  <a:pt x="613523" y="4624354"/>
                </a:cubicBezTo>
                <a:cubicBezTo>
                  <a:pt x="614204" y="4625378"/>
                  <a:pt x="614845" y="4626401"/>
                  <a:pt x="615440" y="4627461"/>
                </a:cubicBezTo>
                <a:cubicBezTo>
                  <a:pt x="627032" y="4648181"/>
                  <a:pt x="619922" y="4674547"/>
                  <a:pt x="599551" y="4686366"/>
                </a:cubicBezTo>
                <a:cubicBezTo>
                  <a:pt x="579182" y="4698146"/>
                  <a:pt x="553268" y="4690912"/>
                  <a:pt x="541676" y="4670191"/>
                </a:cubicBezTo>
                <a:cubicBezTo>
                  <a:pt x="540995" y="4669168"/>
                  <a:pt x="540355" y="4668145"/>
                  <a:pt x="539759" y="4667085"/>
                </a:cubicBezTo>
                <a:cubicBezTo>
                  <a:pt x="528167" y="4646364"/>
                  <a:pt x="535277" y="4619998"/>
                  <a:pt x="555647" y="4608180"/>
                </a:cubicBezTo>
                <a:cubicBezTo>
                  <a:pt x="565833" y="4602290"/>
                  <a:pt x="577404" y="4601153"/>
                  <a:pt x="587877" y="4604079"/>
                </a:cubicBezTo>
                <a:close/>
                <a:moveTo>
                  <a:pt x="1278060" y="4568192"/>
                </a:moveTo>
                <a:cubicBezTo>
                  <a:pt x="1273021" y="4567647"/>
                  <a:pt x="1267781" y="4569029"/>
                  <a:pt x="1263494" y="4572458"/>
                </a:cubicBezTo>
                <a:cubicBezTo>
                  <a:pt x="1254961" y="4579466"/>
                  <a:pt x="1253629" y="4592193"/>
                  <a:pt x="1260516" y="4600868"/>
                </a:cubicBezTo>
                <a:cubicBezTo>
                  <a:pt x="1267402" y="4609543"/>
                  <a:pt x="1279903" y="4610907"/>
                  <a:pt x="1288436" y="4603899"/>
                </a:cubicBezTo>
                <a:cubicBezTo>
                  <a:pt x="1296658" y="4596739"/>
                  <a:pt x="1297962" y="4584276"/>
                  <a:pt x="1291414" y="4575488"/>
                </a:cubicBezTo>
                <a:cubicBezTo>
                  <a:pt x="1287935" y="4571208"/>
                  <a:pt x="1283099" y="4568737"/>
                  <a:pt x="1278060" y="4568192"/>
                </a:cubicBezTo>
                <a:close/>
                <a:moveTo>
                  <a:pt x="1142418" y="4528687"/>
                </a:moveTo>
                <a:cubicBezTo>
                  <a:pt x="1135984" y="4527692"/>
                  <a:pt x="1129178" y="4529197"/>
                  <a:pt x="1123522" y="4533440"/>
                </a:cubicBezTo>
                <a:cubicBezTo>
                  <a:pt x="1112213" y="4541926"/>
                  <a:pt x="1109797" y="4558101"/>
                  <a:pt x="1118125" y="4569616"/>
                </a:cubicBezTo>
                <a:cubicBezTo>
                  <a:pt x="1126453" y="4581133"/>
                  <a:pt x="1142367" y="4583594"/>
                  <a:pt x="1153676" y="4575109"/>
                </a:cubicBezTo>
                <a:cubicBezTo>
                  <a:pt x="1164985" y="4566624"/>
                  <a:pt x="1167402" y="4550449"/>
                  <a:pt x="1159074" y="4538934"/>
                </a:cubicBezTo>
                <a:cubicBezTo>
                  <a:pt x="1154911" y="4533176"/>
                  <a:pt x="1148850" y="4529681"/>
                  <a:pt x="1142418" y="4528687"/>
                </a:cubicBezTo>
                <a:close/>
                <a:moveTo>
                  <a:pt x="1003535" y="4479782"/>
                </a:moveTo>
                <a:cubicBezTo>
                  <a:pt x="994711" y="4478067"/>
                  <a:pt x="985242" y="4479781"/>
                  <a:pt x="977224" y="4485331"/>
                </a:cubicBezTo>
                <a:cubicBezTo>
                  <a:pt x="961186" y="4496430"/>
                  <a:pt x="957021" y="4518629"/>
                  <a:pt x="967917" y="4534956"/>
                </a:cubicBezTo>
                <a:cubicBezTo>
                  <a:pt x="978814" y="4551282"/>
                  <a:pt x="1000646" y="4555525"/>
                  <a:pt x="1016683" y="4544425"/>
                </a:cubicBezTo>
                <a:cubicBezTo>
                  <a:pt x="1032721" y="4533326"/>
                  <a:pt x="1036886" y="4511128"/>
                  <a:pt x="1025990" y="4494802"/>
                </a:cubicBezTo>
                <a:cubicBezTo>
                  <a:pt x="1020542" y="4486639"/>
                  <a:pt x="1012360" y="4481497"/>
                  <a:pt x="1003535" y="4479782"/>
                </a:cubicBezTo>
                <a:close/>
                <a:moveTo>
                  <a:pt x="790125" y="4446245"/>
                </a:moveTo>
                <a:cubicBezTo>
                  <a:pt x="812317" y="4442552"/>
                  <a:pt x="835538" y="4452346"/>
                  <a:pt x="848272" y="4472944"/>
                </a:cubicBezTo>
                <a:cubicBezTo>
                  <a:pt x="865247" y="4500371"/>
                  <a:pt x="857147" y="4536622"/>
                  <a:pt x="830180" y="4553895"/>
                </a:cubicBezTo>
                <a:cubicBezTo>
                  <a:pt x="803083" y="4570754"/>
                  <a:pt x="767700" y="4562533"/>
                  <a:pt x="750516" y="4535334"/>
                </a:cubicBezTo>
                <a:cubicBezTo>
                  <a:pt x="733660" y="4507909"/>
                  <a:pt x="741790" y="4471769"/>
                  <a:pt x="768700" y="4454534"/>
                </a:cubicBezTo>
                <a:cubicBezTo>
                  <a:pt x="775444" y="4450206"/>
                  <a:pt x="782727" y="4447477"/>
                  <a:pt x="790125" y="4446245"/>
                </a:cubicBezTo>
                <a:close/>
                <a:moveTo>
                  <a:pt x="600032" y="4423628"/>
                </a:moveTo>
                <a:cubicBezTo>
                  <a:pt x="620343" y="4421166"/>
                  <a:pt x="641070" y="4430982"/>
                  <a:pt x="651844" y="4450215"/>
                </a:cubicBezTo>
                <a:cubicBezTo>
                  <a:pt x="666209" y="4475824"/>
                  <a:pt x="657443" y="4508439"/>
                  <a:pt x="632263" y="4523061"/>
                </a:cubicBezTo>
                <a:cubicBezTo>
                  <a:pt x="607083" y="4537683"/>
                  <a:pt x="575028" y="4528743"/>
                  <a:pt x="560662" y="4503136"/>
                </a:cubicBezTo>
                <a:cubicBezTo>
                  <a:pt x="546561" y="4477566"/>
                  <a:pt x="555170" y="4445215"/>
                  <a:pt x="580020" y="4430404"/>
                </a:cubicBezTo>
                <a:cubicBezTo>
                  <a:pt x="580093" y="4430365"/>
                  <a:pt x="580168" y="4430328"/>
                  <a:pt x="580242" y="4430290"/>
                </a:cubicBezTo>
                <a:cubicBezTo>
                  <a:pt x="586537" y="4426635"/>
                  <a:pt x="593261" y="4424449"/>
                  <a:pt x="600032" y="4423628"/>
                </a:cubicBezTo>
                <a:close/>
                <a:moveTo>
                  <a:pt x="1151521" y="4391771"/>
                </a:moveTo>
                <a:cubicBezTo>
                  <a:pt x="1146589" y="4390819"/>
                  <a:pt x="1141302" y="4391766"/>
                  <a:pt x="1136817" y="4394834"/>
                </a:cubicBezTo>
                <a:cubicBezTo>
                  <a:pt x="1127781" y="4401045"/>
                  <a:pt x="1125403" y="4413547"/>
                  <a:pt x="1131496" y="4422714"/>
                </a:cubicBezTo>
                <a:cubicBezTo>
                  <a:pt x="1137591" y="4431919"/>
                  <a:pt x="1149857" y="4434343"/>
                  <a:pt x="1158888" y="4428131"/>
                </a:cubicBezTo>
                <a:cubicBezTo>
                  <a:pt x="1167800" y="4421767"/>
                  <a:pt x="1170107" y="4409342"/>
                  <a:pt x="1164100" y="4400099"/>
                </a:cubicBezTo>
                <a:cubicBezTo>
                  <a:pt x="1161031" y="4395573"/>
                  <a:pt x="1156453" y="4392723"/>
                  <a:pt x="1151521" y="4391771"/>
                </a:cubicBezTo>
                <a:close/>
                <a:moveTo>
                  <a:pt x="459449" y="4375685"/>
                </a:moveTo>
                <a:cubicBezTo>
                  <a:pt x="469833" y="4378924"/>
                  <a:pt x="479002" y="4386197"/>
                  <a:pt x="484497" y="4396727"/>
                </a:cubicBezTo>
                <a:cubicBezTo>
                  <a:pt x="495482" y="4417789"/>
                  <a:pt x="487605" y="4443928"/>
                  <a:pt x="466903" y="4455140"/>
                </a:cubicBezTo>
                <a:cubicBezTo>
                  <a:pt x="446198" y="4466315"/>
                  <a:pt x="420508" y="4458284"/>
                  <a:pt x="409523" y="4437222"/>
                </a:cubicBezTo>
                <a:cubicBezTo>
                  <a:pt x="398556" y="4416198"/>
                  <a:pt x="406381" y="4390099"/>
                  <a:pt x="427019" y="4378886"/>
                </a:cubicBezTo>
                <a:cubicBezTo>
                  <a:pt x="427052" y="4378886"/>
                  <a:pt x="427082" y="4378847"/>
                  <a:pt x="427116" y="4378847"/>
                </a:cubicBezTo>
                <a:cubicBezTo>
                  <a:pt x="437467" y="4373241"/>
                  <a:pt x="449066" y="4372446"/>
                  <a:pt x="459449" y="4375685"/>
                </a:cubicBezTo>
                <a:close/>
                <a:moveTo>
                  <a:pt x="1018320" y="4342265"/>
                </a:moveTo>
                <a:cubicBezTo>
                  <a:pt x="1012000" y="4340816"/>
                  <a:pt x="1005136" y="4341819"/>
                  <a:pt x="999228" y="4345626"/>
                </a:cubicBezTo>
                <a:cubicBezTo>
                  <a:pt x="987416" y="4353240"/>
                  <a:pt x="983894" y="4369151"/>
                  <a:pt x="991370" y="4381159"/>
                </a:cubicBezTo>
                <a:cubicBezTo>
                  <a:pt x="991515" y="4381386"/>
                  <a:pt x="991664" y="4381651"/>
                  <a:pt x="991816" y="4381878"/>
                </a:cubicBezTo>
                <a:cubicBezTo>
                  <a:pt x="999388" y="4393583"/>
                  <a:pt x="1014856" y="4396803"/>
                  <a:pt x="1026363" y="4389114"/>
                </a:cubicBezTo>
                <a:cubicBezTo>
                  <a:pt x="1038130" y="4381500"/>
                  <a:pt x="1041614" y="4365627"/>
                  <a:pt x="1034154" y="4353619"/>
                </a:cubicBezTo>
                <a:cubicBezTo>
                  <a:pt x="1030418" y="4347615"/>
                  <a:pt x="1024640" y="4343714"/>
                  <a:pt x="1018320" y="4342265"/>
                </a:cubicBezTo>
                <a:close/>
                <a:moveTo>
                  <a:pt x="885394" y="4282838"/>
                </a:moveTo>
                <a:cubicBezTo>
                  <a:pt x="876809" y="4280471"/>
                  <a:pt x="867341" y="4281418"/>
                  <a:pt x="858997" y="4286229"/>
                </a:cubicBezTo>
                <a:cubicBezTo>
                  <a:pt x="842178" y="4295927"/>
                  <a:pt x="836259" y="4317632"/>
                  <a:pt x="845777" y="4334754"/>
                </a:cubicBezTo>
                <a:cubicBezTo>
                  <a:pt x="855292" y="4351876"/>
                  <a:pt x="876646" y="4357900"/>
                  <a:pt x="893465" y="4348202"/>
                </a:cubicBezTo>
                <a:cubicBezTo>
                  <a:pt x="909438" y="4337708"/>
                  <a:pt x="915059" y="4316610"/>
                  <a:pt x="906494" y="4299336"/>
                </a:cubicBezTo>
                <a:cubicBezTo>
                  <a:pt x="901681" y="4290888"/>
                  <a:pt x="893979" y="4285206"/>
                  <a:pt x="885394" y="4282838"/>
                </a:cubicBezTo>
                <a:close/>
                <a:moveTo>
                  <a:pt x="673780" y="4232605"/>
                </a:moveTo>
                <a:cubicBezTo>
                  <a:pt x="696107" y="4230697"/>
                  <a:pt x="718433" y="4242183"/>
                  <a:pt x="729594" y="4263576"/>
                </a:cubicBezTo>
                <a:cubicBezTo>
                  <a:pt x="744537" y="4292214"/>
                  <a:pt x="733835" y="4327784"/>
                  <a:pt x="705691" y="4342974"/>
                </a:cubicBezTo>
                <a:cubicBezTo>
                  <a:pt x="677545" y="4358202"/>
                  <a:pt x="642611" y="4347293"/>
                  <a:pt x="627669" y="4318655"/>
                </a:cubicBezTo>
                <a:cubicBezTo>
                  <a:pt x="627616" y="4318541"/>
                  <a:pt x="627565" y="4318466"/>
                  <a:pt x="627516" y="4318351"/>
                </a:cubicBezTo>
                <a:cubicBezTo>
                  <a:pt x="612733" y="4289638"/>
                  <a:pt x="623633" y="4254144"/>
                  <a:pt x="651866" y="4239105"/>
                </a:cubicBezTo>
                <a:cubicBezTo>
                  <a:pt x="658895" y="4235364"/>
                  <a:pt x="666338" y="4233241"/>
                  <a:pt x="673780" y="4232605"/>
                </a:cubicBezTo>
                <a:close/>
                <a:moveTo>
                  <a:pt x="1037295" y="4205822"/>
                </a:moveTo>
                <a:cubicBezTo>
                  <a:pt x="1032489" y="4204595"/>
                  <a:pt x="1027224" y="4205239"/>
                  <a:pt x="1022639" y="4208043"/>
                </a:cubicBezTo>
                <a:cubicBezTo>
                  <a:pt x="1013181" y="4213573"/>
                  <a:pt x="1009930" y="4225884"/>
                  <a:pt x="1015381" y="4235506"/>
                </a:cubicBezTo>
                <a:cubicBezTo>
                  <a:pt x="1020831" y="4245127"/>
                  <a:pt x="1032911" y="4248423"/>
                  <a:pt x="1042369" y="4242893"/>
                </a:cubicBezTo>
                <a:cubicBezTo>
                  <a:pt x="1051713" y="4237173"/>
                  <a:pt x="1054852" y="4224900"/>
                  <a:pt x="1049443" y="4215239"/>
                </a:cubicBezTo>
                <a:cubicBezTo>
                  <a:pt x="1049361" y="4215089"/>
                  <a:pt x="1049279" y="4214937"/>
                  <a:pt x="1049197" y="4214823"/>
                </a:cubicBezTo>
                <a:cubicBezTo>
                  <a:pt x="1046448" y="4210146"/>
                  <a:pt x="1042101" y="4207048"/>
                  <a:pt x="1037295" y="4205822"/>
                </a:cubicBezTo>
                <a:close/>
                <a:moveTo>
                  <a:pt x="485555" y="4195129"/>
                </a:moveTo>
                <a:cubicBezTo>
                  <a:pt x="505930" y="4194366"/>
                  <a:pt x="525742" y="4205780"/>
                  <a:pt x="534987" y="4225695"/>
                </a:cubicBezTo>
                <a:cubicBezTo>
                  <a:pt x="547357" y="4252401"/>
                  <a:pt x="536133" y="4284221"/>
                  <a:pt x="509919" y="4296797"/>
                </a:cubicBezTo>
                <a:cubicBezTo>
                  <a:pt x="483704" y="4309412"/>
                  <a:pt x="452419" y="4297972"/>
                  <a:pt x="440048" y="4271304"/>
                </a:cubicBezTo>
                <a:lnTo>
                  <a:pt x="440793" y="4271304"/>
                </a:lnTo>
                <a:cubicBezTo>
                  <a:pt x="440697" y="4271114"/>
                  <a:pt x="440599" y="4270887"/>
                  <a:pt x="440507" y="4270697"/>
                </a:cubicBezTo>
                <a:cubicBezTo>
                  <a:pt x="428210" y="4244218"/>
                  <a:pt x="439338" y="4212588"/>
                  <a:pt x="465363" y="4200087"/>
                </a:cubicBezTo>
                <a:cubicBezTo>
                  <a:pt x="471909" y="4196991"/>
                  <a:pt x="478763" y="4195383"/>
                  <a:pt x="485555" y="4195129"/>
                </a:cubicBezTo>
                <a:close/>
                <a:moveTo>
                  <a:pt x="910218" y="4146845"/>
                </a:moveTo>
                <a:cubicBezTo>
                  <a:pt x="904020" y="4144856"/>
                  <a:pt x="897077" y="4145274"/>
                  <a:pt x="890859" y="4148569"/>
                </a:cubicBezTo>
                <a:cubicBezTo>
                  <a:pt x="890587" y="4148720"/>
                  <a:pt x="890319" y="4148834"/>
                  <a:pt x="890051" y="4148985"/>
                </a:cubicBezTo>
                <a:cubicBezTo>
                  <a:pt x="877952" y="4155691"/>
                  <a:pt x="873481" y="4171108"/>
                  <a:pt x="880063" y="4183419"/>
                </a:cubicBezTo>
                <a:cubicBezTo>
                  <a:pt x="886649" y="4195958"/>
                  <a:pt x="901859" y="4200807"/>
                  <a:pt x="914311" y="4194405"/>
                </a:cubicBezTo>
                <a:cubicBezTo>
                  <a:pt x="926748" y="4187814"/>
                  <a:pt x="931584" y="4172207"/>
                  <a:pt x="925107" y="4159554"/>
                </a:cubicBezTo>
                <a:cubicBezTo>
                  <a:pt x="921868" y="4153228"/>
                  <a:pt x="916415" y="4148833"/>
                  <a:pt x="910218" y="4146845"/>
                </a:cubicBezTo>
                <a:close/>
                <a:moveTo>
                  <a:pt x="348378" y="4137541"/>
                </a:moveTo>
                <a:cubicBezTo>
                  <a:pt x="358498" y="4141552"/>
                  <a:pt x="367114" y="4149498"/>
                  <a:pt x="371828" y="4160426"/>
                </a:cubicBezTo>
                <a:cubicBezTo>
                  <a:pt x="381257" y="4182246"/>
                  <a:pt x="371503" y="4207739"/>
                  <a:pt x="350045" y="4217323"/>
                </a:cubicBezTo>
                <a:cubicBezTo>
                  <a:pt x="328587" y="4226906"/>
                  <a:pt x="303550" y="4216982"/>
                  <a:pt x="294121" y="4195163"/>
                </a:cubicBezTo>
                <a:cubicBezTo>
                  <a:pt x="294049" y="4195012"/>
                  <a:pt x="293976" y="4194821"/>
                  <a:pt x="293904" y="4194671"/>
                </a:cubicBezTo>
                <a:cubicBezTo>
                  <a:pt x="284643" y="4172964"/>
                  <a:pt x="294407" y="4147773"/>
                  <a:pt x="315713" y="4138341"/>
                </a:cubicBezTo>
                <a:cubicBezTo>
                  <a:pt x="315776" y="4138303"/>
                  <a:pt x="315840" y="4138265"/>
                  <a:pt x="315904" y="4138265"/>
                </a:cubicBezTo>
                <a:cubicBezTo>
                  <a:pt x="326633" y="4133455"/>
                  <a:pt x="338257" y="4133531"/>
                  <a:pt x="348378" y="4137541"/>
                </a:cubicBezTo>
                <a:close/>
                <a:moveTo>
                  <a:pt x="780143" y="4077656"/>
                </a:moveTo>
                <a:cubicBezTo>
                  <a:pt x="771569" y="4075023"/>
                  <a:pt x="762008" y="4075724"/>
                  <a:pt x="753494" y="4080383"/>
                </a:cubicBezTo>
                <a:cubicBezTo>
                  <a:pt x="737442" y="4089133"/>
                  <a:pt x="730686" y="4108984"/>
                  <a:pt x="737963" y="4125992"/>
                </a:cubicBezTo>
                <a:cubicBezTo>
                  <a:pt x="745680" y="4144023"/>
                  <a:pt x="766304" y="4152244"/>
                  <a:pt x="784019" y="4144402"/>
                </a:cubicBezTo>
                <a:cubicBezTo>
                  <a:pt x="784894" y="4144023"/>
                  <a:pt x="785750" y="4143607"/>
                  <a:pt x="786592" y="4143114"/>
                </a:cubicBezTo>
                <a:cubicBezTo>
                  <a:pt x="803619" y="4133833"/>
                  <a:pt x="810015" y="4112241"/>
                  <a:pt x="800876" y="4094930"/>
                </a:cubicBezTo>
                <a:cubicBezTo>
                  <a:pt x="796307" y="4086256"/>
                  <a:pt x="788718" y="4080289"/>
                  <a:pt x="780143" y="4077656"/>
                </a:cubicBezTo>
                <a:close/>
                <a:moveTo>
                  <a:pt x="939064" y="4012425"/>
                </a:moveTo>
                <a:cubicBezTo>
                  <a:pt x="934295" y="4010740"/>
                  <a:pt x="928894" y="4010910"/>
                  <a:pt x="923990" y="4013335"/>
                </a:cubicBezTo>
                <a:cubicBezTo>
                  <a:pt x="914248" y="4018258"/>
                  <a:pt x="910123" y="4030191"/>
                  <a:pt x="914684" y="4040230"/>
                </a:cubicBezTo>
                <a:cubicBezTo>
                  <a:pt x="919516" y="4050154"/>
                  <a:pt x="931350" y="4054245"/>
                  <a:pt x="941114" y="4049321"/>
                </a:cubicBezTo>
                <a:cubicBezTo>
                  <a:pt x="941240" y="4049245"/>
                  <a:pt x="941367" y="4049208"/>
                  <a:pt x="941494" y="4049132"/>
                </a:cubicBezTo>
                <a:cubicBezTo>
                  <a:pt x="951106" y="4044359"/>
                  <a:pt x="955100" y="4032577"/>
                  <a:pt x="950420" y="4022805"/>
                </a:cubicBezTo>
                <a:cubicBezTo>
                  <a:pt x="950398" y="4022766"/>
                  <a:pt x="950373" y="4022690"/>
                  <a:pt x="950347" y="4022653"/>
                </a:cubicBezTo>
                <a:cubicBezTo>
                  <a:pt x="947972" y="4017653"/>
                  <a:pt x="943834" y="4014110"/>
                  <a:pt x="939064" y="4012425"/>
                </a:cubicBezTo>
                <a:close/>
                <a:moveTo>
                  <a:pt x="575310" y="4012328"/>
                </a:moveTo>
                <a:cubicBezTo>
                  <a:pt x="597794" y="4012607"/>
                  <a:pt x="619000" y="4026336"/>
                  <a:pt x="628037" y="4048866"/>
                </a:cubicBezTo>
                <a:cubicBezTo>
                  <a:pt x="640084" y="4078868"/>
                  <a:pt x="625938" y="4113150"/>
                  <a:pt x="596436" y="4125424"/>
                </a:cubicBezTo>
                <a:cubicBezTo>
                  <a:pt x="566934" y="4137697"/>
                  <a:pt x="533252" y="4123265"/>
                  <a:pt x="521202" y="4093262"/>
                </a:cubicBezTo>
                <a:cubicBezTo>
                  <a:pt x="509233" y="4063981"/>
                  <a:pt x="522464" y="4030305"/>
                  <a:pt x="550983" y="4017500"/>
                </a:cubicBezTo>
                <a:cubicBezTo>
                  <a:pt x="551585" y="4017236"/>
                  <a:pt x="552192" y="4016971"/>
                  <a:pt x="552803" y="4016705"/>
                </a:cubicBezTo>
                <a:cubicBezTo>
                  <a:pt x="560179" y="4013637"/>
                  <a:pt x="567816" y="4012235"/>
                  <a:pt x="575310" y="4012328"/>
                </a:cubicBezTo>
                <a:close/>
                <a:moveTo>
                  <a:pt x="387409" y="3959300"/>
                </a:moveTo>
                <a:cubicBezTo>
                  <a:pt x="407660" y="3959822"/>
                  <a:pt x="426611" y="3972394"/>
                  <a:pt x="434554" y="3992765"/>
                </a:cubicBezTo>
                <a:cubicBezTo>
                  <a:pt x="445174" y="4019962"/>
                  <a:pt x="432101" y="4050798"/>
                  <a:pt x="405346" y="4061632"/>
                </a:cubicBezTo>
                <a:cubicBezTo>
                  <a:pt x="378596" y="4072428"/>
                  <a:pt x="348298" y="4059132"/>
                  <a:pt x="337676" y="4031896"/>
                </a:cubicBezTo>
                <a:cubicBezTo>
                  <a:pt x="327244" y="4004584"/>
                  <a:pt x="340363" y="3973824"/>
                  <a:pt x="367085" y="3962952"/>
                </a:cubicBezTo>
                <a:cubicBezTo>
                  <a:pt x="373764" y="3960291"/>
                  <a:pt x="380659" y="3959125"/>
                  <a:pt x="387409" y="3959300"/>
                </a:cubicBezTo>
                <a:close/>
                <a:moveTo>
                  <a:pt x="815650" y="3945206"/>
                </a:moveTo>
                <a:cubicBezTo>
                  <a:pt x="809693" y="3942781"/>
                  <a:pt x="802837" y="3942648"/>
                  <a:pt x="796464" y="3945376"/>
                </a:cubicBezTo>
                <a:cubicBezTo>
                  <a:pt x="783569" y="3950868"/>
                  <a:pt x="777497" y="3965945"/>
                  <a:pt x="782902" y="3979090"/>
                </a:cubicBezTo>
                <a:cubicBezTo>
                  <a:pt x="788308" y="3992197"/>
                  <a:pt x="803138" y="3998371"/>
                  <a:pt x="816034" y="3992878"/>
                </a:cubicBezTo>
                <a:cubicBezTo>
                  <a:pt x="816157" y="3992841"/>
                  <a:pt x="816283" y="3992765"/>
                  <a:pt x="816406" y="3992726"/>
                </a:cubicBezTo>
                <a:cubicBezTo>
                  <a:pt x="829212" y="3987007"/>
                  <a:pt x="835045" y="3971816"/>
                  <a:pt x="829435" y="3958785"/>
                </a:cubicBezTo>
                <a:cubicBezTo>
                  <a:pt x="826662" y="3952346"/>
                  <a:pt x="821606" y="3947629"/>
                  <a:pt x="815650" y="3945206"/>
                </a:cubicBezTo>
                <a:close/>
                <a:moveTo>
                  <a:pt x="223392" y="3889463"/>
                </a:moveTo>
                <a:cubicBezTo>
                  <a:pt x="245634" y="3882076"/>
                  <a:pt x="269542" y="3894426"/>
                  <a:pt x="276847" y="3917041"/>
                </a:cubicBezTo>
                <a:cubicBezTo>
                  <a:pt x="284167" y="3939694"/>
                  <a:pt x="272051" y="3964089"/>
                  <a:pt x="249785" y="3971551"/>
                </a:cubicBezTo>
                <a:cubicBezTo>
                  <a:pt x="227520" y="3979014"/>
                  <a:pt x="203536" y="3966664"/>
                  <a:pt x="196216" y="3944012"/>
                </a:cubicBezTo>
                <a:lnTo>
                  <a:pt x="197334" y="3944769"/>
                </a:lnTo>
                <a:cubicBezTo>
                  <a:pt x="189633" y="3922192"/>
                  <a:pt x="201263" y="3897494"/>
                  <a:pt x="223392" y="3889463"/>
                </a:cubicBezTo>
                <a:close/>
                <a:moveTo>
                  <a:pt x="664203" y="3864120"/>
                </a:moveTo>
                <a:cubicBezTo>
                  <a:pt x="646223" y="3871318"/>
                  <a:pt x="637381" y="3892001"/>
                  <a:pt x="644458" y="3910298"/>
                </a:cubicBezTo>
                <a:cubicBezTo>
                  <a:pt x="651538" y="3928594"/>
                  <a:pt x="671853" y="3937572"/>
                  <a:pt x="689837" y="3930374"/>
                </a:cubicBezTo>
                <a:cubicBezTo>
                  <a:pt x="689848" y="3930374"/>
                  <a:pt x="689863" y="3930374"/>
                  <a:pt x="689874" y="3930374"/>
                </a:cubicBezTo>
                <a:cubicBezTo>
                  <a:pt x="707850" y="3923139"/>
                  <a:pt x="716666" y="3902456"/>
                  <a:pt x="709567" y="3884160"/>
                </a:cubicBezTo>
                <a:cubicBezTo>
                  <a:pt x="702471" y="3865901"/>
                  <a:pt x="682172" y="3856924"/>
                  <a:pt x="664203" y="3864120"/>
                </a:cubicBezTo>
                <a:close/>
                <a:moveTo>
                  <a:pt x="839115" y="3815216"/>
                </a:moveTo>
                <a:cubicBezTo>
                  <a:pt x="838831" y="3815330"/>
                  <a:pt x="838548" y="3815444"/>
                  <a:pt x="838273" y="3815557"/>
                </a:cubicBezTo>
                <a:cubicBezTo>
                  <a:pt x="828419" y="3819762"/>
                  <a:pt x="823796" y="3831315"/>
                  <a:pt x="827946" y="3841354"/>
                </a:cubicBezTo>
                <a:cubicBezTo>
                  <a:pt x="831956" y="3851582"/>
                  <a:pt x="843339" y="3856620"/>
                  <a:pt x="853435" y="3852643"/>
                </a:cubicBezTo>
                <a:cubicBezTo>
                  <a:pt x="863591" y="3848590"/>
                  <a:pt x="868616" y="3836960"/>
                  <a:pt x="864659" y="3826619"/>
                </a:cubicBezTo>
                <a:cubicBezTo>
                  <a:pt x="860705" y="3816315"/>
                  <a:pt x="849266" y="3811201"/>
                  <a:pt x="839115" y="3815216"/>
                </a:cubicBezTo>
                <a:close/>
                <a:moveTo>
                  <a:pt x="490374" y="3782187"/>
                </a:moveTo>
                <a:cubicBezTo>
                  <a:pt x="512531" y="3783610"/>
                  <a:pt x="532800" y="3798057"/>
                  <a:pt x="540924" y="3820558"/>
                </a:cubicBezTo>
                <a:cubicBezTo>
                  <a:pt x="551914" y="3850976"/>
                  <a:pt x="536576" y="3884728"/>
                  <a:pt x="506665" y="3895903"/>
                </a:cubicBezTo>
                <a:cubicBezTo>
                  <a:pt x="476750" y="3907115"/>
                  <a:pt x="443592" y="3891509"/>
                  <a:pt x="432603" y="3861053"/>
                </a:cubicBezTo>
                <a:cubicBezTo>
                  <a:pt x="432469" y="3860674"/>
                  <a:pt x="432339" y="3860294"/>
                  <a:pt x="432212" y="3859916"/>
                </a:cubicBezTo>
                <a:cubicBezTo>
                  <a:pt x="421830" y="3829270"/>
                  <a:pt x="437841" y="3795859"/>
                  <a:pt x="467968" y="3785290"/>
                </a:cubicBezTo>
                <a:cubicBezTo>
                  <a:pt x="475393" y="3782686"/>
                  <a:pt x="482988" y="3781713"/>
                  <a:pt x="490374" y="3782187"/>
                </a:cubicBezTo>
                <a:close/>
                <a:moveTo>
                  <a:pt x="716267" y="3732636"/>
                </a:moveTo>
                <a:cubicBezTo>
                  <a:pt x="716193" y="3732674"/>
                  <a:pt x="716123" y="3732674"/>
                  <a:pt x="716048" y="3732711"/>
                </a:cubicBezTo>
                <a:cubicBezTo>
                  <a:pt x="702869" y="3737447"/>
                  <a:pt x="695968" y="3752183"/>
                  <a:pt x="700633" y="3765592"/>
                </a:cubicBezTo>
                <a:cubicBezTo>
                  <a:pt x="705372" y="3779002"/>
                  <a:pt x="719766" y="3786048"/>
                  <a:pt x="733020" y="3781503"/>
                </a:cubicBezTo>
                <a:cubicBezTo>
                  <a:pt x="733093" y="3781464"/>
                  <a:pt x="733164" y="3781464"/>
                  <a:pt x="733239" y="3781427"/>
                </a:cubicBezTo>
                <a:cubicBezTo>
                  <a:pt x="746417" y="3776691"/>
                  <a:pt x="753319" y="3761955"/>
                  <a:pt x="748654" y="3748546"/>
                </a:cubicBezTo>
                <a:cubicBezTo>
                  <a:pt x="748554" y="3748243"/>
                  <a:pt x="748442" y="3747902"/>
                  <a:pt x="748331" y="3747599"/>
                </a:cubicBezTo>
                <a:cubicBezTo>
                  <a:pt x="743536" y="3734454"/>
                  <a:pt x="729181" y="3727749"/>
                  <a:pt x="716267" y="3732636"/>
                </a:cubicBezTo>
                <a:close/>
                <a:moveTo>
                  <a:pt x="308794" y="3716871"/>
                </a:moveTo>
                <a:cubicBezTo>
                  <a:pt x="329125" y="3719138"/>
                  <a:pt x="347139" y="3733450"/>
                  <a:pt x="353372" y="3754644"/>
                </a:cubicBezTo>
                <a:cubicBezTo>
                  <a:pt x="361683" y="3782941"/>
                  <a:pt x="345907" y="3812678"/>
                  <a:pt x="318135" y="3821163"/>
                </a:cubicBezTo>
                <a:cubicBezTo>
                  <a:pt x="290363" y="3829611"/>
                  <a:pt x="261112" y="3813549"/>
                  <a:pt x="252800" y="3785290"/>
                </a:cubicBezTo>
                <a:cubicBezTo>
                  <a:pt x="252791" y="3785253"/>
                  <a:pt x="252781" y="3785214"/>
                  <a:pt x="252772" y="3785177"/>
                </a:cubicBezTo>
                <a:cubicBezTo>
                  <a:pt x="244376" y="3757182"/>
                  <a:pt x="259889" y="3727560"/>
                  <a:pt x="287421" y="3718999"/>
                </a:cubicBezTo>
                <a:cubicBezTo>
                  <a:pt x="287626" y="3718923"/>
                  <a:pt x="287831" y="3718884"/>
                  <a:pt x="288037" y="3718809"/>
                </a:cubicBezTo>
                <a:cubicBezTo>
                  <a:pt x="294980" y="3716696"/>
                  <a:pt x="302016" y="3716114"/>
                  <a:pt x="308794" y="3716871"/>
                </a:cubicBezTo>
                <a:close/>
                <a:moveTo>
                  <a:pt x="590815" y="3642858"/>
                </a:moveTo>
                <a:cubicBezTo>
                  <a:pt x="572309" y="3648729"/>
                  <a:pt x="561979" y="3668730"/>
                  <a:pt x="567734" y="3687558"/>
                </a:cubicBezTo>
                <a:cubicBezTo>
                  <a:pt x="573489" y="3706384"/>
                  <a:pt x="593157" y="3716915"/>
                  <a:pt x="611662" y="3711044"/>
                </a:cubicBezTo>
                <a:cubicBezTo>
                  <a:pt x="629414" y="3704300"/>
                  <a:pt x="639350" y="3685057"/>
                  <a:pt x="634742" y="3666344"/>
                </a:cubicBezTo>
                <a:cubicBezTo>
                  <a:pt x="634724" y="3666268"/>
                  <a:pt x="634705" y="3666230"/>
                  <a:pt x="634686" y="3666154"/>
                </a:cubicBezTo>
                <a:cubicBezTo>
                  <a:pt x="628894" y="3647404"/>
                  <a:pt x="609253" y="3636948"/>
                  <a:pt x="590815" y="3642858"/>
                </a:cubicBezTo>
                <a:close/>
                <a:moveTo>
                  <a:pt x="148195" y="3634145"/>
                </a:moveTo>
                <a:cubicBezTo>
                  <a:pt x="148199" y="3634145"/>
                  <a:pt x="148204" y="3634145"/>
                  <a:pt x="148207" y="3634145"/>
                </a:cubicBezTo>
                <a:cubicBezTo>
                  <a:pt x="170820" y="3627857"/>
                  <a:pt x="194148" y="3641456"/>
                  <a:pt x="200312" y="3664449"/>
                </a:cubicBezTo>
                <a:cubicBezTo>
                  <a:pt x="206239" y="3687558"/>
                  <a:pt x="192791" y="3711196"/>
                  <a:pt x="170158" y="3717483"/>
                </a:cubicBezTo>
                <a:cubicBezTo>
                  <a:pt x="169975" y="3717522"/>
                  <a:pt x="169793" y="3717597"/>
                  <a:pt x="169610" y="3717635"/>
                </a:cubicBezTo>
                <a:cubicBezTo>
                  <a:pt x="147106" y="3723507"/>
                  <a:pt x="124184" y="3709717"/>
                  <a:pt x="118413" y="3686799"/>
                </a:cubicBezTo>
                <a:cubicBezTo>
                  <a:pt x="118318" y="3686459"/>
                  <a:pt x="118226" y="3686118"/>
                  <a:pt x="118140" y="3685777"/>
                </a:cubicBezTo>
                <a:cubicBezTo>
                  <a:pt x="112431" y="3663048"/>
                  <a:pt x="125887" y="3639941"/>
                  <a:pt x="148195" y="3634145"/>
                </a:cubicBezTo>
                <a:close/>
                <a:moveTo>
                  <a:pt x="768012" y="3605735"/>
                </a:moveTo>
                <a:cubicBezTo>
                  <a:pt x="767971" y="3605735"/>
                  <a:pt x="767930" y="3605772"/>
                  <a:pt x="767890" y="3605772"/>
                </a:cubicBezTo>
                <a:cubicBezTo>
                  <a:pt x="757481" y="3609068"/>
                  <a:pt x="751666" y="3620319"/>
                  <a:pt x="754897" y="3630887"/>
                </a:cubicBezTo>
                <a:cubicBezTo>
                  <a:pt x="758129" y="3641494"/>
                  <a:pt x="769185" y="3647404"/>
                  <a:pt x="779590" y="3644107"/>
                </a:cubicBezTo>
                <a:cubicBezTo>
                  <a:pt x="789997" y="3640850"/>
                  <a:pt x="795812" y="3629599"/>
                  <a:pt x="792581" y="3618993"/>
                </a:cubicBezTo>
                <a:cubicBezTo>
                  <a:pt x="789365" y="3608462"/>
                  <a:pt x="778391" y="3602515"/>
                  <a:pt x="768012" y="3605735"/>
                </a:cubicBezTo>
                <a:close/>
                <a:moveTo>
                  <a:pt x="421926" y="3548648"/>
                </a:moveTo>
                <a:cubicBezTo>
                  <a:pt x="444147" y="3551844"/>
                  <a:pt x="463428" y="3568166"/>
                  <a:pt x="469609" y="3591604"/>
                </a:cubicBezTo>
                <a:cubicBezTo>
                  <a:pt x="477867" y="3622894"/>
                  <a:pt x="459611" y="3655093"/>
                  <a:pt x="428836" y="3663503"/>
                </a:cubicBezTo>
                <a:cubicBezTo>
                  <a:pt x="398057" y="3671913"/>
                  <a:pt x="366410" y="3653350"/>
                  <a:pt x="358151" y="3622023"/>
                </a:cubicBezTo>
                <a:cubicBezTo>
                  <a:pt x="358068" y="3621720"/>
                  <a:pt x="357988" y="3621417"/>
                  <a:pt x="357912" y="3621114"/>
                </a:cubicBezTo>
                <a:cubicBezTo>
                  <a:pt x="350001" y="3589900"/>
                  <a:pt x="368442" y="3558080"/>
                  <a:pt x="399100" y="3550049"/>
                </a:cubicBezTo>
                <a:cubicBezTo>
                  <a:pt x="406784" y="3547975"/>
                  <a:pt x="414518" y="3547583"/>
                  <a:pt x="421926" y="3548648"/>
                </a:cubicBezTo>
                <a:close/>
                <a:moveTo>
                  <a:pt x="652320" y="3515880"/>
                </a:moveTo>
                <a:cubicBezTo>
                  <a:pt x="638811" y="3519556"/>
                  <a:pt x="630774" y="3533647"/>
                  <a:pt x="634369" y="3547397"/>
                </a:cubicBezTo>
                <a:cubicBezTo>
                  <a:pt x="638170" y="3561111"/>
                  <a:pt x="652085" y="3569217"/>
                  <a:pt x="665639" y="3565581"/>
                </a:cubicBezTo>
                <a:cubicBezTo>
                  <a:pt x="678989" y="3561792"/>
                  <a:pt x="686859" y="3547776"/>
                  <a:pt x="683293" y="3534139"/>
                </a:cubicBezTo>
                <a:cubicBezTo>
                  <a:pt x="679697" y="3520388"/>
                  <a:pt x="665829" y="3512206"/>
                  <a:pt x="652320" y="3515880"/>
                </a:cubicBezTo>
                <a:close/>
                <a:moveTo>
                  <a:pt x="246451" y="3468828"/>
                </a:moveTo>
                <a:cubicBezTo>
                  <a:pt x="266581" y="3472459"/>
                  <a:pt x="283621" y="3487943"/>
                  <a:pt x="288482" y="3509478"/>
                </a:cubicBezTo>
                <a:cubicBezTo>
                  <a:pt x="294968" y="3538230"/>
                  <a:pt x="277322" y="3566906"/>
                  <a:pt x="249068" y="3573498"/>
                </a:cubicBezTo>
                <a:cubicBezTo>
                  <a:pt x="220814" y="3580089"/>
                  <a:pt x="192651" y="3562133"/>
                  <a:pt x="186166" y="3533381"/>
                </a:cubicBezTo>
                <a:cubicBezTo>
                  <a:pt x="179892" y="3504668"/>
                  <a:pt x="197476" y="3476105"/>
                  <a:pt x="225625" y="3469363"/>
                </a:cubicBezTo>
                <a:cubicBezTo>
                  <a:pt x="232686" y="3467725"/>
                  <a:pt x="239741" y="3467618"/>
                  <a:pt x="246451" y="3468828"/>
                </a:cubicBezTo>
                <a:close/>
                <a:moveTo>
                  <a:pt x="534026" y="3416557"/>
                </a:moveTo>
                <a:cubicBezTo>
                  <a:pt x="515178" y="3420913"/>
                  <a:pt x="503359" y="3440004"/>
                  <a:pt x="507632" y="3459173"/>
                </a:cubicBezTo>
                <a:cubicBezTo>
                  <a:pt x="511903" y="3478341"/>
                  <a:pt x="530646" y="3490386"/>
                  <a:pt x="549494" y="3486031"/>
                </a:cubicBezTo>
                <a:cubicBezTo>
                  <a:pt x="549680" y="3485992"/>
                  <a:pt x="549866" y="3485955"/>
                  <a:pt x="550056" y="3485916"/>
                </a:cubicBezTo>
                <a:cubicBezTo>
                  <a:pt x="568677" y="3481485"/>
                  <a:pt x="580257" y="3462544"/>
                  <a:pt x="575924" y="3443604"/>
                </a:cubicBezTo>
                <a:cubicBezTo>
                  <a:pt x="575913" y="3443528"/>
                  <a:pt x="575898" y="3443490"/>
                  <a:pt x="575887" y="3443415"/>
                </a:cubicBezTo>
                <a:cubicBezTo>
                  <a:pt x="571614" y="3424246"/>
                  <a:pt x="552874" y="3412239"/>
                  <a:pt x="534026" y="3416557"/>
                </a:cubicBezTo>
                <a:close/>
                <a:moveTo>
                  <a:pt x="713662" y="3391706"/>
                </a:moveTo>
                <a:cubicBezTo>
                  <a:pt x="707200" y="3395115"/>
                  <a:pt x="703115" y="3401896"/>
                  <a:pt x="703048" y="3409322"/>
                </a:cubicBezTo>
                <a:cubicBezTo>
                  <a:pt x="702948" y="3420421"/>
                  <a:pt x="711700" y="3429473"/>
                  <a:pt x="722596" y="3429588"/>
                </a:cubicBezTo>
                <a:cubicBezTo>
                  <a:pt x="729059" y="3426179"/>
                  <a:pt x="733142" y="3419397"/>
                  <a:pt x="733209" y="3411973"/>
                </a:cubicBezTo>
                <a:cubicBezTo>
                  <a:pt x="733309" y="3400873"/>
                  <a:pt x="724557" y="3391821"/>
                  <a:pt x="713662" y="3391706"/>
                </a:cubicBezTo>
                <a:close/>
                <a:moveTo>
                  <a:pt x="93799" y="3374129"/>
                </a:moveTo>
                <a:cubicBezTo>
                  <a:pt x="116669" y="3370000"/>
                  <a:pt x="138522" y="3385495"/>
                  <a:pt x="142611" y="3408753"/>
                </a:cubicBezTo>
                <a:cubicBezTo>
                  <a:pt x="142786" y="3409587"/>
                  <a:pt x="142937" y="3410382"/>
                  <a:pt x="143065" y="3411215"/>
                </a:cubicBezTo>
                <a:cubicBezTo>
                  <a:pt x="146713" y="3434777"/>
                  <a:pt x="130901" y="3456900"/>
                  <a:pt x="107749" y="3460612"/>
                </a:cubicBezTo>
                <a:cubicBezTo>
                  <a:pt x="84596" y="3464325"/>
                  <a:pt x="62871" y="3448225"/>
                  <a:pt x="59224" y="3424663"/>
                </a:cubicBezTo>
                <a:cubicBezTo>
                  <a:pt x="54916" y="3401253"/>
                  <a:pt x="70079" y="3378675"/>
                  <a:pt x="93099" y="3374281"/>
                </a:cubicBezTo>
                <a:cubicBezTo>
                  <a:pt x="93332" y="3374244"/>
                  <a:pt x="93566" y="3374205"/>
                  <a:pt x="93799" y="3374129"/>
                </a:cubicBezTo>
                <a:close/>
                <a:moveTo>
                  <a:pt x="349589" y="3309504"/>
                </a:moveTo>
                <a:cubicBezTo>
                  <a:pt x="380877" y="3303595"/>
                  <a:pt x="410971" y="3324581"/>
                  <a:pt x="416846" y="3356401"/>
                </a:cubicBezTo>
                <a:cubicBezTo>
                  <a:pt x="422727" y="3388260"/>
                  <a:pt x="402108" y="3418942"/>
                  <a:pt x="370788" y="3424928"/>
                </a:cubicBezTo>
                <a:cubicBezTo>
                  <a:pt x="339468" y="3430913"/>
                  <a:pt x="309311" y="3409927"/>
                  <a:pt x="303428" y="3378070"/>
                </a:cubicBezTo>
                <a:cubicBezTo>
                  <a:pt x="303422" y="3378031"/>
                  <a:pt x="303416" y="3377994"/>
                  <a:pt x="303409" y="3377955"/>
                </a:cubicBezTo>
                <a:cubicBezTo>
                  <a:pt x="297583" y="3346098"/>
                  <a:pt x="318259" y="3315414"/>
                  <a:pt x="349589" y="3309504"/>
                </a:cubicBezTo>
                <a:close/>
                <a:moveTo>
                  <a:pt x="604588" y="3295110"/>
                </a:moveTo>
                <a:cubicBezTo>
                  <a:pt x="590904" y="3297951"/>
                  <a:pt x="581974" y="3311436"/>
                  <a:pt x="584486" y="3325415"/>
                </a:cubicBezTo>
                <a:cubicBezTo>
                  <a:pt x="584520" y="3325604"/>
                  <a:pt x="584554" y="3325793"/>
                  <a:pt x="584591" y="3325983"/>
                </a:cubicBezTo>
                <a:cubicBezTo>
                  <a:pt x="587446" y="3340112"/>
                  <a:pt x="601022" y="3349204"/>
                  <a:pt x="614919" y="3346325"/>
                </a:cubicBezTo>
                <a:cubicBezTo>
                  <a:pt x="628815" y="3343408"/>
                  <a:pt x="637768" y="3329581"/>
                  <a:pt x="634917" y="3315452"/>
                </a:cubicBezTo>
                <a:cubicBezTo>
                  <a:pt x="632062" y="3301322"/>
                  <a:pt x="618485" y="3292193"/>
                  <a:pt x="604588" y="3295110"/>
                </a:cubicBezTo>
                <a:close/>
                <a:moveTo>
                  <a:pt x="183187" y="3215181"/>
                </a:moveTo>
                <a:cubicBezTo>
                  <a:pt x="211739" y="3210180"/>
                  <a:pt x="238876" y="3229652"/>
                  <a:pt x="243817" y="3258706"/>
                </a:cubicBezTo>
                <a:cubicBezTo>
                  <a:pt x="248761" y="3287761"/>
                  <a:pt x="229612" y="3315414"/>
                  <a:pt x="201049" y="3320453"/>
                </a:cubicBezTo>
                <a:cubicBezTo>
                  <a:pt x="172485" y="3325491"/>
                  <a:pt x="145321" y="3305982"/>
                  <a:pt x="140377" y="3276927"/>
                </a:cubicBezTo>
                <a:lnTo>
                  <a:pt x="139260" y="3276170"/>
                </a:lnTo>
                <a:cubicBezTo>
                  <a:pt x="135023" y="3247039"/>
                  <a:pt x="154604" y="3219840"/>
                  <a:pt x="183187" y="3215181"/>
                </a:cubicBezTo>
                <a:close/>
                <a:moveTo>
                  <a:pt x="494031" y="3186809"/>
                </a:moveTo>
                <a:cubicBezTo>
                  <a:pt x="474919" y="3189725"/>
                  <a:pt x="461751" y="3207870"/>
                  <a:pt x="464618" y="3227303"/>
                </a:cubicBezTo>
                <a:cubicBezTo>
                  <a:pt x="464618" y="3227303"/>
                  <a:pt x="464621" y="3227341"/>
                  <a:pt x="464621" y="3227341"/>
                </a:cubicBezTo>
                <a:cubicBezTo>
                  <a:pt x="467510" y="3246774"/>
                  <a:pt x="485341" y="3260183"/>
                  <a:pt x="504450" y="3257229"/>
                </a:cubicBezTo>
                <a:cubicBezTo>
                  <a:pt x="523547" y="3254312"/>
                  <a:pt x="536695" y="3236167"/>
                  <a:pt x="533829" y="3216734"/>
                </a:cubicBezTo>
                <a:cubicBezTo>
                  <a:pt x="530962" y="3197301"/>
                  <a:pt x="513143" y="3183892"/>
                  <a:pt x="494031" y="3186809"/>
                </a:cubicBezTo>
                <a:close/>
                <a:moveTo>
                  <a:pt x="675691" y="3176163"/>
                </a:moveTo>
                <a:cubicBezTo>
                  <a:pt x="675539" y="3176202"/>
                  <a:pt x="675389" y="3176202"/>
                  <a:pt x="675237" y="3176239"/>
                </a:cubicBezTo>
                <a:cubicBezTo>
                  <a:pt x="664690" y="3178020"/>
                  <a:pt x="657562" y="3188171"/>
                  <a:pt x="659311" y="3198892"/>
                </a:cubicBezTo>
                <a:cubicBezTo>
                  <a:pt x="659311" y="3198892"/>
                  <a:pt x="659315" y="3198892"/>
                  <a:pt x="659315" y="3198930"/>
                </a:cubicBezTo>
                <a:cubicBezTo>
                  <a:pt x="660863" y="3209877"/>
                  <a:pt x="670862" y="3217530"/>
                  <a:pt x="681647" y="3215938"/>
                </a:cubicBezTo>
                <a:cubicBezTo>
                  <a:pt x="692387" y="3214006"/>
                  <a:pt x="699754" y="3203854"/>
                  <a:pt x="698399" y="3192831"/>
                </a:cubicBezTo>
                <a:cubicBezTo>
                  <a:pt x="698392" y="3192793"/>
                  <a:pt x="698384" y="3192755"/>
                  <a:pt x="698377" y="3192680"/>
                </a:cubicBezTo>
                <a:cubicBezTo>
                  <a:pt x="696597" y="3181769"/>
                  <a:pt x="686442" y="3174345"/>
                  <a:pt x="675691" y="3176163"/>
                </a:cubicBezTo>
                <a:close/>
                <a:moveTo>
                  <a:pt x="57550" y="3111728"/>
                </a:moveTo>
                <a:cubicBezTo>
                  <a:pt x="80841" y="3109076"/>
                  <a:pt x="101850" y="3126122"/>
                  <a:pt x="104477" y="3149799"/>
                </a:cubicBezTo>
                <a:cubicBezTo>
                  <a:pt x="107104" y="3173511"/>
                  <a:pt x="90353" y="3194876"/>
                  <a:pt x="67063" y="3197566"/>
                </a:cubicBezTo>
                <a:cubicBezTo>
                  <a:pt x="43772" y="3200256"/>
                  <a:pt x="22763" y="3183209"/>
                  <a:pt x="20136" y="3159495"/>
                </a:cubicBezTo>
                <a:cubicBezTo>
                  <a:pt x="20079" y="3159041"/>
                  <a:pt x="20030" y="3158625"/>
                  <a:pt x="19987" y="3158170"/>
                </a:cubicBezTo>
                <a:cubicBezTo>
                  <a:pt x="17714" y="3134873"/>
                  <a:pt x="34448" y="3114077"/>
                  <a:pt x="57362" y="3111766"/>
                </a:cubicBezTo>
                <a:cubicBezTo>
                  <a:pt x="57425" y="3111766"/>
                  <a:pt x="57487" y="3111766"/>
                  <a:pt x="57550" y="3111728"/>
                </a:cubicBezTo>
                <a:close/>
                <a:moveTo>
                  <a:pt x="573318" y="3071233"/>
                </a:moveTo>
                <a:cubicBezTo>
                  <a:pt x="559452" y="3072824"/>
                  <a:pt x="549460" y="3085514"/>
                  <a:pt x="550983" y="3099643"/>
                </a:cubicBezTo>
                <a:cubicBezTo>
                  <a:pt x="551016" y="3100023"/>
                  <a:pt x="551061" y="3100402"/>
                  <a:pt x="551113" y="3100742"/>
                </a:cubicBezTo>
                <a:cubicBezTo>
                  <a:pt x="553023" y="3114645"/>
                  <a:pt x="565635" y="3124304"/>
                  <a:pt x="579274" y="3122373"/>
                </a:cubicBezTo>
                <a:cubicBezTo>
                  <a:pt x="593142" y="3120781"/>
                  <a:pt x="603133" y="3108091"/>
                  <a:pt x="601610" y="3093962"/>
                </a:cubicBezTo>
                <a:cubicBezTo>
                  <a:pt x="601577" y="3093583"/>
                  <a:pt x="601533" y="3093204"/>
                  <a:pt x="601480" y="3092825"/>
                </a:cubicBezTo>
                <a:cubicBezTo>
                  <a:pt x="599570" y="3078961"/>
                  <a:pt x="586959" y="3069301"/>
                  <a:pt x="573318" y="3071233"/>
                </a:cubicBezTo>
                <a:close/>
                <a:moveTo>
                  <a:pt x="317202" y="3065929"/>
                </a:moveTo>
                <a:cubicBezTo>
                  <a:pt x="317218" y="3065929"/>
                  <a:pt x="317234" y="3065929"/>
                  <a:pt x="317249" y="3065929"/>
                </a:cubicBezTo>
                <a:cubicBezTo>
                  <a:pt x="348926" y="3062369"/>
                  <a:pt x="377431" y="3085628"/>
                  <a:pt x="380911" y="3117864"/>
                </a:cubicBezTo>
                <a:cubicBezTo>
                  <a:pt x="384396" y="3150101"/>
                  <a:pt x="361540" y="3179118"/>
                  <a:pt x="329864" y="3182641"/>
                </a:cubicBezTo>
                <a:cubicBezTo>
                  <a:pt x="298188" y="3186202"/>
                  <a:pt x="269685" y="3162943"/>
                  <a:pt x="266202" y="3130706"/>
                </a:cubicBezTo>
                <a:cubicBezTo>
                  <a:pt x="266175" y="3130479"/>
                  <a:pt x="266149" y="3130252"/>
                  <a:pt x="266125" y="3129986"/>
                </a:cubicBezTo>
                <a:cubicBezTo>
                  <a:pt x="262842" y="3097939"/>
                  <a:pt x="285711" y="3069263"/>
                  <a:pt x="317202" y="3065929"/>
                </a:cubicBezTo>
                <a:close/>
                <a:moveTo>
                  <a:pt x="160107" y="2960241"/>
                </a:moveTo>
                <a:cubicBezTo>
                  <a:pt x="188564" y="2958272"/>
                  <a:pt x="213297" y="2979940"/>
                  <a:pt x="215605" y="3008843"/>
                </a:cubicBezTo>
                <a:cubicBezTo>
                  <a:pt x="217933" y="3038049"/>
                  <a:pt x="196564" y="3063657"/>
                  <a:pt x="167875" y="3066005"/>
                </a:cubicBezTo>
                <a:cubicBezTo>
                  <a:pt x="139186" y="3068392"/>
                  <a:pt x="114041" y="3046648"/>
                  <a:pt x="111713" y="3017442"/>
                </a:cubicBezTo>
                <a:cubicBezTo>
                  <a:pt x="111695" y="3017215"/>
                  <a:pt x="111678" y="3016987"/>
                  <a:pt x="111663" y="3016760"/>
                </a:cubicBezTo>
                <a:cubicBezTo>
                  <a:pt x="109701" y="2987554"/>
                  <a:pt x="131391" y="2962249"/>
                  <a:pt x="160107" y="2960241"/>
                </a:cubicBezTo>
                <a:close/>
                <a:moveTo>
                  <a:pt x="652990" y="2957704"/>
                </a:moveTo>
                <a:cubicBezTo>
                  <a:pt x="642124" y="2958499"/>
                  <a:pt x="633953" y="2968121"/>
                  <a:pt x="634742" y="2979182"/>
                </a:cubicBezTo>
                <a:cubicBezTo>
                  <a:pt x="635729" y="2990168"/>
                  <a:pt x="645120" y="2998388"/>
                  <a:pt x="655961" y="2997744"/>
                </a:cubicBezTo>
                <a:cubicBezTo>
                  <a:pt x="666779" y="2996873"/>
                  <a:pt x="674883" y="2987289"/>
                  <a:pt x="674098" y="2976265"/>
                </a:cubicBezTo>
                <a:cubicBezTo>
                  <a:pt x="673309" y="2965205"/>
                  <a:pt x="663860" y="2956908"/>
                  <a:pt x="652990" y="2957704"/>
                </a:cubicBezTo>
                <a:close/>
                <a:moveTo>
                  <a:pt x="470533" y="2954370"/>
                </a:moveTo>
                <a:cubicBezTo>
                  <a:pt x="451273" y="2955999"/>
                  <a:pt x="436959" y="2973235"/>
                  <a:pt x="438559" y="2992820"/>
                </a:cubicBezTo>
                <a:cubicBezTo>
                  <a:pt x="440142" y="3012214"/>
                  <a:pt x="456714" y="3026723"/>
                  <a:pt x="475785" y="3025397"/>
                </a:cubicBezTo>
                <a:cubicBezTo>
                  <a:pt x="475968" y="3025397"/>
                  <a:pt x="476151" y="3025359"/>
                  <a:pt x="476330" y="3025359"/>
                </a:cubicBezTo>
                <a:cubicBezTo>
                  <a:pt x="495590" y="3023730"/>
                  <a:pt x="509904" y="3006532"/>
                  <a:pt x="508303" y="2986910"/>
                </a:cubicBezTo>
                <a:cubicBezTo>
                  <a:pt x="506702" y="2967326"/>
                  <a:pt x="489794" y="2952741"/>
                  <a:pt x="470533" y="2954370"/>
                </a:cubicBezTo>
                <a:close/>
                <a:moveTo>
                  <a:pt x="40796" y="2846409"/>
                </a:moveTo>
                <a:cubicBezTo>
                  <a:pt x="64234" y="2845466"/>
                  <a:pt x="83985" y="2864039"/>
                  <a:pt x="84910" y="2887889"/>
                </a:cubicBezTo>
                <a:cubicBezTo>
                  <a:pt x="85547" y="2911736"/>
                  <a:pt x="67372" y="2931744"/>
                  <a:pt x="43961" y="2932968"/>
                </a:cubicBezTo>
                <a:cubicBezTo>
                  <a:pt x="20595" y="2933612"/>
                  <a:pt x="1042" y="2915062"/>
                  <a:pt x="34" y="2891298"/>
                </a:cubicBezTo>
                <a:cubicBezTo>
                  <a:pt x="-892" y="2867449"/>
                  <a:pt x="17359" y="2847349"/>
                  <a:pt x="40796" y="2846409"/>
                </a:cubicBezTo>
                <a:close/>
                <a:moveTo>
                  <a:pt x="558428" y="2843947"/>
                </a:moveTo>
                <a:cubicBezTo>
                  <a:pt x="558015" y="2843962"/>
                  <a:pt x="557601" y="2843992"/>
                  <a:pt x="557192" y="2844031"/>
                </a:cubicBezTo>
                <a:cubicBezTo>
                  <a:pt x="543265" y="2845295"/>
                  <a:pt x="532988" y="2857808"/>
                  <a:pt x="534231" y="2871979"/>
                </a:cubicBezTo>
                <a:cubicBezTo>
                  <a:pt x="534239" y="2872214"/>
                  <a:pt x="534250" y="2872449"/>
                  <a:pt x="534261" y="2872680"/>
                </a:cubicBezTo>
                <a:cubicBezTo>
                  <a:pt x="535076" y="2887093"/>
                  <a:pt x="547219" y="2898102"/>
                  <a:pt x="561384" y="2897272"/>
                </a:cubicBezTo>
                <a:cubicBezTo>
                  <a:pt x="575545" y="2896443"/>
                  <a:pt x="586363" y="2884086"/>
                  <a:pt x="585548" y="2869676"/>
                </a:cubicBezTo>
                <a:cubicBezTo>
                  <a:pt x="584732" y="2855262"/>
                  <a:pt x="572589" y="2844253"/>
                  <a:pt x="558428" y="2845084"/>
                </a:cubicBezTo>
                <a:close/>
                <a:moveTo>
                  <a:pt x="302973" y="2820552"/>
                </a:moveTo>
                <a:cubicBezTo>
                  <a:pt x="334815" y="2819275"/>
                  <a:pt x="361647" y="2844504"/>
                  <a:pt x="362904" y="2876908"/>
                </a:cubicBezTo>
                <a:cubicBezTo>
                  <a:pt x="364160" y="2909311"/>
                  <a:pt x="339366" y="2936612"/>
                  <a:pt x="307523" y="2937892"/>
                </a:cubicBezTo>
                <a:cubicBezTo>
                  <a:pt x="275799" y="2938755"/>
                  <a:pt x="249194" y="2913701"/>
                  <a:pt x="247589" y="2881450"/>
                </a:cubicBezTo>
                <a:cubicBezTo>
                  <a:pt x="246381" y="2849080"/>
                  <a:pt x="271164" y="2821829"/>
                  <a:pt x="302973" y="2820552"/>
                </a:cubicBezTo>
                <a:close/>
                <a:moveTo>
                  <a:pt x="645537" y="2737123"/>
                </a:moveTo>
                <a:cubicBezTo>
                  <a:pt x="634641" y="2737123"/>
                  <a:pt x="625808" y="2746112"/>
                  <a:pt x="625808" y="2757200"/>
                </a:cubicBezTo>
                <a:cubicBezTo>
                  <a:pt x="625808" y="2768288"/>
                  <a:pt x="634641" y="2777277"/>
                  <a:pt x="645537" y="2777277"/>
                </a:cubicBezTo>
                <a:cubicBezTo>
                  <a:pt x="656434" y="2777277"/>
                  <a:pt x="665267" y="2768288"/>
                  <a:pt x="665267" y="2757200"/>
                </a:cubicBezTo>
                <a:cubicBezTo>
                  <a:pt x="665267" y="2746112"/>
                  <a:pt x="656434" y="2737123"/>
                  <a:pt x="645537" y="2737123"/>
                </a:cubicBezTo>
                <a:close/>
                <a:moveTo>
                  <a:pt x="464990" y="2721212"/>
                </a:moveTo>
                <a:cubicBezTo>
                  <a:pt x="445666" y="2721212"/>
                  <a:pt x="429997" y="2737156"/>
                  <a:pt x="429997" y="2756821"/>
                </a:cubicBezTo>
                <a:cubicBezTo>
                  <a:pt x="429997" y="2776489"/>
                  <a:pt x="445666" y="2792429"/>
                  <a:pt x="464990" y="2792429"/>
                </a:cubicBezTo>
                <a:cubicBezTo>
                  <a:pt x="484315" y="2792429"/>
                  <a:pt x="499983" y="2776489"/>
                  <a:pt x="499983" y="2756821"/>
                </a:cubicBezTo>
                <a:cubicBezTo>
                  <a:pt x="499983" y="2737156"/>
                  <a:pt x="484315" y="2721212"/>
                  <a:pt x="464990" y="2721212"/>
                </a:cubicBezTo>
                <a:close/>
                <a:moveTo>
                  <a:pt x="154523" y="2703030"/>
                </a:moveTo>
                <a:cubicBezTo>
                  <a:pt x="183512" y="2703030"/>
                  <a:pt x="207012" y="2726944"/>
                  <a:pt x="207012" y="2756442"/>
                </a:cubicBezTo>
                <a:cubicBezTo>
                  <a:pt x="207012" y="2785940"/>
                  <a:pt x="183512" y="2809855"/>
                  <a:pt x="154523" y="2809855"/>
                </a:cubicBezTo>
                <a:cubicBezTo>
                  <a:pt x="125534" y="2809855"/>
                  <a:pt x="102034" y="2785940"/>
                  <a:pt x="102034" y="2756442"/>
                </a:cubicBezTo>
                <a:cubicBezTo>
                  <a:pt x="102034" y="2726944"/>
                  <a:pt x="125534" y="2703030"/>
                  <a:pt x="154523" y="2703030"/>
                </a:cubicBezTo>
                <a:close/>
                <a:moveTo>
                  <a:pt x="558018" y="2617783"/>
                </a:moveTo>
                <a:cubicBezTo>
                  <a:pt x="544252" y="2617378"/>
                  <a:pt x="532768" y="2628408"/>
                  <a:pt x="532370" y="2642420"/>
                </a:cubicBezTo>
                <a:cubicBezTo>
                  <a:pt x="532366" y="2642534"/>
                  <a:pt x="532362" y="2642648"/>
                  <a:pt x="532358" y="2642761"/>
                </a:cubicBezTo>
                <a:cubicBezTo>
                  <a:pt x="531934" y="2656981"/>
                  <a:pt x="542916" y="2668861"/>
                  <a:pt x="556891" y="2669293"/>
                </a:cubicBezTo>
                <a:cubicBezTo>
                  <a:pt x="570866" y="2669725"/>
                  <a:pt x="582536" y="2658546"/>
                  <a:pt x="582960" y="2644325"/>
                </a:cubicBezTo>
                <a:cubicBezTo>
                  <a:pt x="583385" y="2630109"/>
                  <a:pt x="572403" y="2618229"/>
                  <a:pt x="558428" y="2617798"/>
                </a:cubicBezTo>
                <a:cubicBezTo>
                  <a:pt x="558290" y="2617790"/>
                  <a:pt x="558156" y="2617786"/>
                  <a:pt x="558018" y="2617783"/>
                </a:cubicBezTo>
                <a:close/>
                <a:moveTo>
                  <a:pt x="43961" y="2580674"/>
                </a:moveTo>
                <a:cubicBezTo>
                  <a:pt x="67372" y="2581898"/>
                  <a:pt x="85547" y="2601907"/>
                  <a:pt x="84910" y="2625753"/>
                </a:cubicBezTo>
                <a:cubicBezTo>
                  <a:pt x="83985" y="2649602"/>
                  <a:pt x="64234" y="2668176"/>
                  <a:pt x="40796" y="2667232"/>
                </a:cubicBezTo>
                <a:cubicBezTo>
                  <a:pt x="17359" y="2666289"/>
                  <a:pt x="-892" y="2646193"/>
                  <a:pt x="34" y="2622343"/>
                </a:cubicBezTo>
                <a:cubicBezTo>
                  <a:pt x="34" y="2622325"/>
                  <a:pt x="35" y="2622309"/>
                  <a:pt x="36" y="2622290"/>
                </a:cubicBezTo>
                <a:cubicBezTo>
                  <a:pt x="872" y="2598455"/>
                  <a:pt x="20538" y="2579822"/>
                  <a:pt x="43961" y="2580674"/>
                </a:cubicBezTo>
                <a:close/>
                <a:moveTo>
                  <a:pt x="307523" y="2574613"/>
                </a:moveTo>
                <a:cubicBezTo>
                  <a:pt x="339192" y="2575878"/>
                  <a:pt x="363930" y="2602899"/>
                  <a:pt x="362932" y="2635132"/>
                </a:cubicBezTo>
                <a:cubicBezTo>
                  <a:pt x="361930" y="2667543"/>
                  <a:pt x="335295" y="2692991"/>
                  <a:pt x="303443" y="2691968"/>
                </a:cubicBezTo>
                <a:cubicBezTo>
                  <a:pt x="271592" y="2690950"/>
                  <a:pt x="246585" y="2663846"/>
                  <a:pt x="247589" y="2631434"/>
                </a:cubicBezTo>
                <a:cubicBezTo>
                  <a:pt x="247593" y="2631283"/>
                  <a:pt x="247599" y="2631131"/>
                  <a:pt x="247604" y="2630980"/>
                </a:cubicBezTo>
                <a:cubicBezTo>
                  <a:pt x="248854" y="2598580"/>
                  <a:pt x="275680" y="2573340"/>
                  <a:pt x="307523" y="2574613"/>
                </a:cubicBezTo>
                <a:close/>
                <a:moveTo>
                  <a:pt x="655104" y="2517405"/>
                </a:moveTo>
                <a:cubicBezTo>
                  <a:pt x="644235" y="2516602"/>
                  <a:pt x="634786" y="2524917"/>
                  <a:pt x="633997" y="2535975"/>
                </a:cubicBezTo>
                <a:cubicBezTo>
                  <a:pt x="633350" y="2547006"/>
                  <a:pt x="641424" y="2556563"/>
                  <a:pt x="652239" y="2557567"/>
                </a:cubicBezTo>
                <a:cubicBezTo>
                  <a:pt x="663078" y="2558226"/>
                  <a:pt x="672471" y="2550010"/>
                  <a:pt x="673457" y="2539005"/>
                </a:cubicBezTo>
                <a:cubicBezTo>
                  <a:pt x="674105" y="2527974"/>
                  <a:pt x="666030" y="2518417"/>
                  <a:pt x="655217" y="2517413"/>
                </a:cubicBezTo>
                <a:cubicBezTo>
                  <a:pt x="655179" y="2517409"/>
                  <a:pt x="655142" y="2517405"/>
                  <a:pt x="655104" y="2517405"/>
                </a:cubicBezTo>
                <a:close/>
                <a:moveTo>
                  <a:pt x="475800" y="2487657"/>
                </a:moveTo>
                <a:cubicBezTo>
                  <a:pt x="456517" y="2486351"/>
                  <a:pt x="439844" y="2501200"/>
                  <a:pt x="438559" y="2520823"/>
                </a:cubicBezTo>
                <a:cubicBezTo>
                  <a:pt x="437279" y="2540365"/>
                  <a:pt x="451749" y="2557287"/>
                  <a:pt x="470947" y="2558703"/>
                </a:cubicBezTo>
                <a:cubicBezTo>
                  <a:pt x="471013" y="2558707"/>
                  <a:pt x="471080" y="2558714"/>
                  <a:pt x="471151" y="2558718"/>
                </a:cubicBezTo>
                <a:cubicBezTo>
                  <a:pt x="490434" y="2560025"/>
                  <a:pt x="507108" y="2545176"/>
                  <a:pt x="508389" y="2525554"/>
                </a:cubicBezTo>
                <a:cubicBezTo>
                  <a:pt x="509673" y="2505932"/>
                  <a:pt x="495083" y="2488964"/>
                  <a:pt x="475800" y="2487657"/>
                </a:cubicBezTo>
                <a:close/>
                <a:moveTo>
                  <a:pt x="167552" y="2446196"/>
                </a:moveTo>
                <a:cubicBezTo>
                  <a:pt x="196154" y="2448352"/>
                  <a:pt x="217670" y="2473615"/>
                  <a:pt x="215700" y="2502730"/>
                </a:cubicBezTo>
                <a:cubicBezTo>
                  <a:pt x="213722" y="2531948"/>
                  <a:pt x="188841" y="2554006"/>
                  <a:pt x="160126" y="2551994"/>
                </a:cubicBezTo>
                <a:cubicBezTo>
                  <a:pt x="131411" y="2549983"/>
                  <a:pt x="109735" y="2524663"/>
                  <a:pt x="111713" y="2495442"/>
                </a:cubicBezTo>
                <a:cubicBezTo>
                  <a:pt x="111719" y="2495351"/>
                  <a:pt x="111725" y="2495264"/>
                  <a:pt x="111732" y="2495173"/>
                </a:cubicBezTo>
                <a:cubicBezTo>
                  <a:pt x="113855" y="2465963"/>
                  <a:pt x="138848" y="2444038"/>
                  <a:pt x="167552" y="2446196"/>
                </a:cubicBezTo>
                <a:close/>
                <a:moveTo>
                  <a:pt x="578158" y="2391269"/>
                </a:moveTo>
                <a:cubicBezTo>
                  <a:pt x="564269" y="2389916"/>
                  <a:pt x="551794" y="2399936"/>
                  <a:pt x="549866" y="2413998"/>
                </a:cubicBezTo>
                <a:cubicBezTo>
                  <a:pt x="548325" y="2428226"/>
                  <a:pt x="558405" y="2441029"/>
                  <a:pt x="572388" y="2442598"/>
                </a:cubicBezTo>
                <a:cubicBezTo>
                  <a:pt x="586370" y="2444166"/>
                  <a:pt x="598952" y="2433908"/>
                  <a:pt x="600494" y="2419680"/>
                </a:cubicBezTo>
                <a:cubicBezTo>
                  <a:pt x="600524" y="2419449"/>
                  <a:pt x="600545" y="2419218"/>
                  <a:pt x="600568" y="2418986"/>
                </a:cubicBezTo>
                <a:cubicBezTo>
                  <a:pt x="601901" y="2405035"/>
                  <a:pt x="591868" y="2392625"/>
                  <a:pt x="578158" y="2391269"/>
                </a:cubicBezTo>
                <a:close/>
                <a:moveTo>
                  <a:pt x="329859" y="2329901"/>
                </a:moveTo>
                <a:cubicBezTo>
                  <a:pt x="329875" y="2329905"/>
                  <a:pt x="329891" y="2329905"/>
                  <a:pt x="329906" y="2329905"/>
                </a:cubicBezTo>
                <a:cubicBezTo>
                  <a:pt x="361580" y="2333478"/>
                  <a:pt x="384411" y="2362502"/>
                  <a:pt x="380899" y="2394732"/>
                </a:cubicBezTo>
                <a:cubicBezTo>
                  <a:pt x="377393" y="2426965"/>
                  <a:pt x="348870" y="2450197"/>
                  <a:pt x="317196" y="2446624"/>
                </a:cubicBezTo>
                <a:cubicBezTo>
                  <a:pt x="285523" y="2443052"/>
                  <a:pt x="262692" y="2414028"/>
                  <a:pt x="266202" y="2381799"/>
                </a:cubicBezTo>
                <a:cubicBezTo>
                  <a:pt x="269710" y="2349589"/>
                  <a:pt x="298201" y="2326360"/>
                  <a:pt x="329859" y="2329901"/>
                </a:cubicBezTo>
                <a:close/>
                <a:moveTo>
                  <a:pt x="66669" y="2315507"/>
                </a:moveTo>
                <a:cubicBezTo>
                  <a:pt x="67103" y="2315552"/>
                  <a:pt x="67537" y="2315602"/>
                  <a:pt x="67970" y="2315659"/>
                </a:cubicBezTo>
                <a:cubicBezTo>
                  <a:pt x="90802" y="2318704"/>
                  <a:pt x="106886" y="2340004"/>
                  <a:pt x="103895" y="2363237"/>
                </a:cubicBezTo>
                <a:cubicBezTo>
                  <a:pt x="103806" y="2365162"/>
                  <a:pt x="103589" y="2367074"/>
                  <a:pt x="103247" y="2368969"/>
                </a:cubicBezTo>
                <a:cubicBezTo>
                  <a:pt x="99019" y="2392428"/>
                  <a:pt x="76903" y="2407956"/>
                  <a:pt x="53850" y="2403656"/>
                </a:cubicBezTo>
                <a:cubicBezTo>
                  <a:pt x="30796" y="2399353"/>
                  <a:pt x="15535" y="2376848"/>
                  <a:pt x="19764" y="2353388"/>
                </a:cubicBezTo>
                <a:cubicBezTo>
                  <a:pt x="19807" y="2352945"/>
                  <a:pt x="19856" y="2352506"/>
                  <a:pt x="19913" y="2352066"/>
                </a:cubicBezTo>
                <a:cubicBezTo>
                  <a:pt x="22904" y="2328830"/>
                  <a:pt x="43837" y="2312465"/>
                  <a:pt x="66669" y="2315507"/>
                </a:cubicBezTo>
                <a:close/>
                <a:moveTo>
                  <a:pt x="680076" y="2299525"/>
                </a:moveTo>
                <a:cubicBezTo>
                  <a:pt x="669493" y="2297999"/>
                  <a:pt x="659694" y="2305491"/>
                  <a:pt x="658195" y="2316265"/>
                </a:cubicBezTo>
                <a:cubicBezTo>
                  <a:pt x="658180" y="2316359"/>
                  <a:pt x="658165" y="2316457"/>
                  <a:pt x="658150" y="2316553"/>
                </a:cubicBezTo>
                <a:cubicBezTo>
                  <a:pt x="656571" y="2327527"/>
                  <a:pt x="664031" y="2337721"/>
                  <a:pt x="674816" y="2339327"/>
                </a:cubicBezTo>
                <a:cubicBezTo>
                  <a:pt x="685597" y="2340933"/>
                  <a:pt x="695615" y="2333342"/>
                  <a:pt x="697193" y="2322371"/>
                </a:cubicBezTo>
                <a:cubicBezTo>
                  <a:pt x="698771" y="2311397"/>
                  <a:pt x="691311" y="2301203"/>
                  <a:pt x="680531" y="2299597"/>
                </a:cubicBezTo>
                <a:cubicBezTo>
                  <a:pt x="680381" y="2299571"/>
                  <a:pt x="680229" y="2299548"/>
                  <a:pt x="680076" y="2299525"/>
                </a:cubicBezTo>
                <a:close/>
                <a:moveTo>
                  <a:pt x="503985" y="2256337"/>
                </a:moveTo>
                <a:cubicBezTo>
                  <a:pt x="485078" y="2253458"/>
                  <a:pt x="467450" y="2266716"/>
                  <a:pt x="464618" y="2285960"/>
                </a:cubicBezTo>
                <a:cubicBezTo>
                  <a:pt x="464577" y="2286221"/>
                  <a:pt x="464536" y="2286486"/>
                  <a:pt x="464502" y="2286748"/>
                </a:cubicBezTo>
                <a:cubicBezTo>
                  <a:pt x="461870" y="2306022"/>
                  <a:pt x="475090" y="2323814"/>
                  <a:pt x="494027" y="2326492"/>
                </a:cubicBezTo>
                <a:cubicBezTo>
                  <a:pt x="496234" y="2327060"/>
                  <a:pt x="498490" y="2327410"/>
                  <a:pt x="500765" y="2327530"/>
                </a:cubicBezTo>
                <a:cubicBezTo>
                  <a:pt x="520063" y="2328565"/>
                  <a:pt x="536531" y="2313485"/>
                  <a:pt x="537552" y="2293846"/>
                </a:cubicBezTo>
                <a:cubicBezTo>
                  <a:pt x="538568" y="2274209"/>
                  <a:pt x="523748" y="2257447"/>
                  <a:pt x="504450" y="2256413"/>
                </a:cubicBezTo>
                <a:cubicBezTo>
                  <a:pt x="504293" y="2256386"/>
                  <a:pt x="504141" y="2256364"/>
                  <a:pt x="503985" y="2256337"/>
                </a:cubicBezTo>
                <a:close/>
                <a:moveTo>
                  <a:pt x="139260" y="2235957"/>
                </a:moveTo>
                <a:lnTo>
                  <a:pt x="139285" y="2236930"/>
                </a:lnTo>
                <a:lnTo>
                  <a:pt x="139260" y="2237094"/>
                </a:lnTo>
                <a:close/>
                <a:moveTo>
                  <a:pt x="198822" y="2192394"/>
                </a:moveTo>
                <a:cubicBezTo>
                  <a:pt x="199230" y="2192459"/>
                  <a:pt x="199637" y="2192526"/>
                  <a:pt x="200043" y="2192598"/>
                </a:cubicBezTo>
                <a:cubicBezTo>
                  <a:pt x="228595" y="2197704"/>
                  <a:pt x="247672" y="2225396"/>
                  <a:pt x="242654" y="2254451"/>
                </a:cubicBezTo>
                <a:cubicBezTo>
                  <a:pt x="237635" y="2283502"/>
                  <a:pt x="210422" y="2302915"/>
                  <a:pt x="181870" y="2297809"/>
                </a:cubicBezTo>
                <a:cubicBezTo>
                  <a:pt x="160458" y="2293980"/>
                  <a:pt x="144373" y="2277446"/>
                  <a:pt x="139787" y="2257160"/>
                </a:cubicBezTo>
                <a:lnTo>
                  <a:pt x="139285" y="2236930"/>
                </a:lnTo>
                <a:lnTo>
                  <a:pt x="139324" y="2236661"/>
                </a:lnTo>
                <a:cubicBezTo>
                  <a:pt x="143742" y="2207717"/>
                  <a:pt x="170380" y="2187897"/>
                  <a:pt x="198822" y="2192394"/>
                </a:cubicBezTo>
                <a:close/>
                <a:moveTo>
                  <a:pt x="612406" y="2168529"/>
                </a:moveTo>
                <a:cubicBezTo>
                  <a:pt x="598632" y="2165915"/>
                  <a:pt x="585380" y="2175158"/>
                  <a:pt x="582812" y="2189174"/>
                </a:cubicBezTo>
                <a:cubicBezTo>
                  <a:pt x="580242" y="2203190"/>
                  <a:pt x="589326" y="2216676"/>
                  <a:pt x="603100" y="2219289"/>
                </a:cubicBezTo>
                <a:cubicBezTo>
                  <a:pt x="603260" y="2219319"/>
                  <a:pt x="603416" y="2219350"/>
                  <a:pt x="603576" y="2219380"/>
                </a:cubicBezTo>
                <a:cubicBezTo>
                  <a:pt x="617346" y="2221835"/>
                  <a:pt x="630468" y="2212467"/>
                  <a:pt x="632881" y="2198455"/>
                </a:cubicBezTo>
                <a:cubicBezTo>
                  <a:pt x="632884" y="2198439"/>
                  <a:pt x="632888" y="2198421"/>
                  <a:pt x="632888" y="2198405"/>
                </a:cubicBezTo>
                <a:cubicBezTo>
                  <a:pt x="635342" y="2184401"/>
                  <a:pt x="626169" y="2171025"/>
                  <a:pt x="612406" y="2168529"/>
                </a:cubicBezTo>
                <a:close/>
                <a:moveTo>
                  <a:pt x="709971" y="2089712"/>
                </a:moveTo>
                <a:cubicBezTo>
                  <a:pt x="705155" y="2091255"/>
                  <a:pt x="700917" y="2094668"/>
                  <a:pt x="698399" y="2099585"/>
                </a:cubicBezTo>
                <a:lnTo>
                  <a:pt x="696910" y="2099585"/>
                </a:lnTo>
                <a:cubicBezTo>
                  <a:pt x="694579" y="2110442"/>
                  <a:pt x="701191" y="2121204"/>
                  <a:pt x="711800" y="2123829"/>
                </a:cubicBezTo>
                <a:cubicBezTo>
                  <a:pt x="722470" y="2126201"/>
                  <a:pt x="733046" y="2119473"/>
                  <a:pt x="735625" y="2108677"/>
                </a:cubicBezTo>
                <a:cubicBezTo>
                  <a:pt x="735558" y="2101260"/>
                  <a:pt x="731479" y="2094486"/>
                  <a:pt x="725012" y="2091059"/>
                </a:cubicBezTo>
                <a:cubicBezTo>
                  <a:pt x="720180" y="2088496"/>
                  <a:pt x="714786" y="2088169"/>
                  <a:pt x="709971" y="2089712"/>
                </a:cubicBezTo>
                <a:close/>
                <a:moveTo>
                  <a:pt x="370063" y="2087463"/>
                </a:moveTo>
                <a:cubicBezTo>
                  <a:pt x="370126" y="2087475"/>
                  <a:pt x="370189" y="2087486"/>
                  <a:pt x="370252" y="2087502"/>
                </a:cubicBezTo>
                <a:cubicBezTo>
                  <a:pt x="401545" y="2093631"/>
                  <a:pt x="422028" y="2124413"/>
                  <a:pt x="416004" y="2156256"/>
                </a:cubicBezTo>
                <a:cubicBezTo>
                  <a:pt x="409981" y="2188098"/>
                  <a:pt x="379727" y="2208944"/>
                  <a:pt x="348435" y="2202814"/>
                </a:cubicBezTo>
                <a:cubicBezTo>
                  <a:pt x="317144" y="2196682"/>
                  <a:pt x="296660" y="2165900"/>
                  <a:pt x="302683" y="2134057"/>
                </a:cubicBezTo>
                <a:cubicBezTo>
                  <a:pt x="308876" y="2102411"/>
                  <a:pt x="338869" y="2081672"/>
                  <a:pt x="370063" y="2087463"/>
                </a:cubicBezTo>
                <a:close/>
                <a:moveTo>
                  <a:pt x="108735" y="2053749"/>
                </a:moveTo>
                <a:cubicBezTo>
                  <a:pt x="108747" y="2053753"/>
                  <a:pt x="108758" y="2053753"/>
                  <a:pt x="108770" y="2053757"/>
                </a:cubicBezTo>
                <a:cubicBezTo>
                  <a:pt x="131805" y="2058163"/>
                  <a:pt x="146969" y="2080735"/>
                  <a:pt x="142639" y="2104173"/>
                </a:cubicBezTo>
                <a:cubicBezTo>
                  <a:pt x="138310" y="2127614"/>
                  <a:pt x="116128" y="2143043"/>
                  <a:pt x="93092" y="2138637"/>
                </a:cubicBezTo>
                <a:cubicBezTo>
                  <a:pt x="70058" y="2134235"/>
                  <a:pt x="54894" y="2111662"/>
                  <a:pt x="59224" y="2088221"/>
                </a:cubicBezTo>
                <a:cubicBezTo>
                  <a:pt x="63550" y="2064796"/>
                  <a:pt x="85711" y="2049366"/>
                  <a:pt x="108735" y="2053749"/>
                </a:cubicBezTo>
                <a:close/>
                <a:moveTo>
                  <a:pt x="548932" y="2027104"/>
                </a:moveTo>
                <a:cubicBezTo>
                  <a:pt x="530241" y="2023009"/>
                  <a:pt x="511824" y="2035108"/>
                  <a:pt x="507801" y="2054128"/>
                </a:cubicBezTo>
                <a:cubicBezTo>
                  <a:pt x="507790" y="2054186"/>
                  <a:pt x="507775" y="2054241"/>
                  <a:pt x="507763" y="2054299"/>
                </a:cubicBezTo>
                <a:cubicBezTo>
                  <a:pt x="503583" y="2073500"/>
                  <a:pt x="515491" y="2092513"/>
                  <a:pt x="534361" y="2096763"/>
                </a:cubicBezTo>
                <a:cubicBezTo>
                  <a:pt x="553231" y="2101018"/>
                  <a:pt x="571915" y="2088899"/>
                  <a:pt x="576092" y="2069697"/>
                </a:cubicBezTo>
                <a:cubicBezTo>
                  <a:pt x="580272" y="2050495"/>
                  <a:pt x="568364" y="2031486"/>
                  <a:pt x="549494" y="2027233"/>
                </a:cubicBezTo>
                <a:cubicBezTo>
                  <a:pt x="549308" y="2027187"/>
                  <a:pt x="549122" y="2027146"/>
                  <a:pt x="548932" y="2027104"/>
                </a:cubicBezTo>
                <a:close/>
                <a:moveTo>
                  <a:pt x="665267" y="1949197"/>
                </a:moveTo>
                <a:cubicBezTo>
                  <a:pt x="651698" y="1945534"/>
                  <a:pt x="637779" y="1953763"/>
                  <a:pt x="634183" y="1967570"/>
                </a:cubicBezTo>
                <a:cubicBezTo>
                  <a:pt x="630587" y="1981378"/>
                  <a:pt x="638669" y="1995538"/>
                  <a:pt x="652239" y="1999201"/>
                </a:cubicBezTo>
                <a:cubicBezTo>
                  <a:pt x="652432" y="1999254"/>
                  <a:pt x="652622" y="1999307"/>
                  <a:pt x="652815" y="1999356"/>
                </a:cubicBezTo>
                <a:cubicBezTo>
                  <a:pt x="666165" y="2002814"/>
                  <a:pt x="679741" y="1994602"/>
                  <a:pt x="683136" y="1981018"/>
                </a:cubicBezTo>
                <a:cubicBezTo>
                  <a:pt x="683162" y="1980919"/>
                  <a:pt x="683192" y="1980817"/>
                  <a:pt x="683218" y="1980719"/>
                </a:cubicBezTo>
                <a:cubicBezTo>
                  <a:pt x="686814" y="1966968"/>
                  <a:pt x="678777" y="1952857"/>
                  <a:pt x="665267" y="1949197"/>
                </a:cubicBezTo>
                <a:close/>
                <a:moveTo>
                  <a:pt x="228772" y="1938495"/>
                </a:moveTo>
                <a:cubicBezTo>
                  <a:pt x="235455" y="1937396"/>
                  <a:pt x="242460" y="1937610"/>
                  <a:pt x="249450" y="1939349"/>
                </a:cubicBezTo>
                <a:cubicBezTo>
                  <a:pt x="276939" y="1946186"/>
                  <a:pt x="294042" y="1974101"/>
                  <a:pt x="287978" y="2002227"/>
                </a:cubicBezTo>
                <a:cubicBezTo>
                  <a:pt x="281812" y="2030835"/>
                  <a:pt x="254022" y="2048942"/>
                  <a:pt x="225906" y="2042665"/>
                </a:cubicBezTo>
                <a:cubicBezTo>
                  <a:pt x="197791" y="2036392"/>
                  <a:pt x="179999" y="2008111"/>
                  <a:pt x="186166" y="1979503"/>
                </a:cubicBezTo>
                <a:cubicBezTo>
                  <a:pt x="186254" y="1979089"/>
                  <a:pt x="186348" y="1978681"/>
                  <a:pt x="186446" y="1978267"/>
                </a:cubicBezTo>
                <a:cubicBezTo>
                  <a:pt x="191575" y="1956931"/>
                  <a:pt x="208722" y="1941796"/>
                  <a:pt x="228772" y="1938495"/>
                </a:cubicBezTo>
                <a:close/>
                <a:moveTo>
                  <a:pt x="778808" y="1874193"/>
                </a:moveTo>
                <a:cubicBezTo>
                  <a:pt x="768429" y="1870989"/>
                  <a:pt x="757455" y="1876913"/>
                  <a:pt x="754238" y="1887452"/>
                </a:cubicBezTo>
                <a:lnTo>
                  <a:pt x="754982" y="1887452"/>
                </a:lnTo>
                <a:cubicBezTo>
                  <a:pt x="753471" y="1896304"/>
                  <a:pt x="757924" y="1905097"/>
                  <a:pt x="765887" y="1908987"/>
                </a:cubicBezTo>
                <a:cubicBezTo>
                  <a:pt x="775706" y="1913783"/>
                  <a:pt x="787492" y="1909570"/>
                  <a:pt x="792209" y="1899574"/>
                </a:cubicBezTo>
                <a:cubicBezTo>
                  <a:pt x="795135" y="1888827"/>
                  <a:pt x="789231" y="1877641"/>
                  <a:pt x="778808" y="1874193"/>
                </a:cubicBezTo>
                <a:close/>
                <a:moveTo>
                  <a:pt x="405259" y="1846329"/>
                </a:moveTo>
                <a:cubicBezTo>
                  <a:pt x="412681" y="1845251"/>
                  <a:pt x="420433" y="1845627"/>
                  <a:pt x="428136" y="1847677"/>
                </a:cubicBezTo>
                <a:cubicBezTo>
                  <a:pt x="458848" y="1856064"/>
                  <a:pt x="477104" y="1888149"/>
                  <a:pt x="468959" y="1919427"/>
                </a:cubicBezTo>
                <a:cubicBezTo>
                  <a:pt x="460795" y="1950774"/>
                  <a:pt x="429204" y="1969449"/>
                  <a:pt x="398399" y="1961142"/>
                </a:cubicBezTo>
                <a:cubicBezTo>
                  <a:pt x="367598" y="1952834"/>
                  <a:pt x="349243" y="1920693"/>
                  <a:pt x="357406" y="1889346"/>
                </a:cubicBezTo>
                <a:cubicBezTo>
                  <a:pt x="363674" y="1865887"/>
                  <a:pt x="382992" y="1849564"/>
                  <a:pt x="405259" y="1846329"/>
                </a:cubicBezTo>
                <a:close/>
                <a:moveTo>
                  <a:pt x="611371" y="1803087"/>
                </a:moveTo>
                <a:cubicBezTo>
                  <a:pt x="592873" y="1797386"/>
                  <a:pt x="573337" y="1808019"/>
                  <a:pt x="567734" y="1826842"/>
                </a:cubicBezTo>
                <a:cubicBezTo>
                  <a:pt x="567608" y="1827236"/>
                  <a:pt x="567489" y="1827634"/>
                  <a:pt x="567373" y="1828032"/>
                </a:cubicBezTo>
                <a:cubicBezTo>
                  <a:pt x="562143" y="1846529"/>
                  <a:pt x="572638" y="1865840"/>
                  <a:pt x="590815" y="1871163"/>
                </a:cubicBezTo>
                <a:cubicBezTo>
                  <a:pt x="590904" y="1871189"/>
                  <a:pt x="590989" y="1871220"/>
                  <a:pt x="591079" y="1871246"/>
                </a:cubicBezTo>
                <a:cubicBezTo>
                  <a:pt x="609573" y="1876947"/>
                  <a:pt x="629110" y="1866314"/>
                  <a:pt x="634712" y="1847491"/>
                </a:cubicBezTo>
                <a:cubicBezTo>
                  <a:pt x="640319" y="1828672"/>
                  <a:pt x="629865" y="1808792"/>
                  <a:pt x="611371" y="1803087"/>
                </a:cubicBezTo>
                <a:close/>
                <a:moveTo>
                  <a:pt x="169786" y="1795401"/>
                </a:moveTo>
                <a:cubicBezTo>
                  <a:pt x="192307" y="1801598"/>
                  <a:pt x="205688" y="1825134"/>
                  <a:pt x="199744" y="1848089"/>
                </a:cubicBezTo>
                <a:cubicBezTo>
                  <a:pt x="193772" y="1871155"/>
                  <a:pt x="170558" y="1884925"/>
                  <a:pt x="147893" y="1878845"/>
                </a:cubicBezTo>
                <a:cubicBezTo>
                  <a:pt x="125229" y="1872769"/>
                  <a:pt x="111697" y="1849146"/>
                  <a:pt x="117669" y="1826085"/>
                </a:cubicBezTo>
                <a:cubicBezTo>
                  <a:pt x="117693" y="1825994"/>
                  <a:pt x="117717" y="1825903"/>
                  <a:pt x="117740" y="1825812"/>
                </a:cubicBezTo>
                <a:cubicBezTo>
                  <a:pt x="123859" y="1802792"/>
                  <a:pt x="147161" y="1789173"/>
                  <a:pt x="169786" y="1795401"/>
                </a:cubicBezTo>
                <a:close/>
                <a:moveTo>
                  <a:pt x="731902" y="1732897"/>
                </a:moveTo>
                <a:cubicBezTo>
                  <a:pt x="718650" y="1728344"/>
                  <a:pt x="704254" y="1735416"/>
                  <a:pt x="699516" y="1748807"/>
                </a:cubicBezTo>
                <a:cubicBezTo>
                  <a:pt x="699400" y="1749121"/>
                  <a:pt x="699292" y="1749436"/>
                  <a:pt x="699192" y="1749754"/>
                </a:cubicBezTo>
                <a:cubicBezTo>
                  <a:pt x="694910" y="1763078"/>
                  <a:pt x="702058" y="1777412"/>
                  <a:pt x="715151" y="1781764"/>
                </a:cubicBezTo>
                <a:cubicBezTo>
                  <a:pt x="715225" y="1781791"/>
                  <a:pt x="715296" y="1781817"/>
                  <a:pt x="715370" y="1781843"/>
                </a:cubicBezTo>
                <a:cubicBezTo>
                  <a:pt x="728593" y="1786465"/>
                  <a:pt x="742992" y="1779309"/>
                  <a:pt x="747538" y="1765854"/>
                </a:cubicBezTo>
                <a:cubicBezTo>
                  <a:pt x="751803" y="1752384"/>
                  <a:pt x="744921" y="1737875"/>
                  <a:pt x="731902" y="1732897"/>
                </a:cubicBezTo>
                <a:close/>
                <a:moveTo>
                  <a:pt x="297996" y="1689898"/>
                </a:moveTo>
                <a:cubicBezTo>
                  <a:pt x="304765" y="1689196"/>
                  <a:pt x="311780" y="1689828"/>
                  <a:pt x="318691" y="1691986"/>
                </a:cubicBezTo>
                <a:cubicBezTo>
                  <a:pt x="318749" y="1692004"/>
                  <a:pt x="318806" y="1692023"/>
                  <a:pt x="318864" y="1692039"/>
                </a:cubicBezTo>
                <a:cubicBezTo>
                  <a:pt x="346549" y="1700786"/>
                  <a:pt x="362026" y="1730715"/>
                  <a:pt x="353431" y="1758887"/>
                </a:cubicBezTo>
                <a:cubicBezTo>
                  <a:pt x="344836" y="1787060"/>
                  <a:pt x="315425" y="1802807"/>
                  <a:pt x="287739" y="1794060"/>
                </a:cubicBezTo>
                <a:cubicBezTo>
                  <a:pt x="260054" y="1785317"/>
                  <a:pt x="244578" y="1755388"/>
                  <a:pt x="253173" y="1727215"/>
                </a:cubicBezTo>
                <a:cubicBezTo>
                  <a:pt x="259603" y="1706137"/>
                  <a:pt x="277691" y="1692005"/>
                  <a:pt x="297996" y="1689898"/>
                </a:cubicBezTo>
                <a:close/>
                <a:moveTo>
                  <a:pt x="851771" y="1666984"/>
                </a:moveTo>
                <a:lnTo>
                  <a:pt x="851771" y="1667363"/>
                </a:lnTo>
                <a:cubicBezTo>
                  <a:pt x="841698" y="1663488"/>
                  <a:pt x="830433" y="1668546"/>
                  <a:pt x="826457" y="1678727"/>
                </a:cubicBezTo>
                <a:cubicBezTo>
                  <a:pt x="826338" y="1679012"/>
                  <a:pt x="826230" y="1679295"/>
                  <a:pt x="826126" y="1679584"/>
                </a:cubicBezTo>
                <a:cubicBezTo>
                  <a:pt x="822440" y="1689796"/>
                  <a:pt x="827589" y="1701115"/>
                  <a:pt x="837625" y="1704865"/>
                </a:cubicBezTo>
                <a:cubicBezTo>
                  <a:pt x="847903" y="1708839"/>
                  <a:pt x="859407" y="1703581"/>
                  <a:pt x="863311" y="1693122"/>
                </a:cubicBezTo>
                <a:cubicBezTo>
                  <a:pt x="867216" y="1682663"/>
                  <a:pt x="862049" y="1670959"/>
                  <a:pt x="851771" y="1666984"/>
                </a:cubicBezTo>
                <a:close/>
                <a:moveTo>
                  <a:pt x="483598" y="1609984"/>
                </a:moveTo>
                <a:cubicBezTo>
                  <a:pt x="490990" y="1609649"/>
                  <a:pt x="498568" y="1610784"/>
                  <a:pt x="505939" y="1613572"/>
                </a:cubicBezTo>
                <a:cubicBezTo>
                  <a:pt x="535102" y="1624137"/>
                  <a:pt x="550875" y="1656238"/>
                  <a:pt x="541683" y="1686319"/>
                </a:cubicBezTo>
                <a:cubicBezTo>
                  <a:pt x="532221" y="1717286"/>
                  <a:pt x="499882" y="1734583"/>
                  <a:pt x="469453" y="1724954"/>
                </a:cubicBezTo>
                <a:cubicBezTo>
                  <a:pt x="439025" y="1715328"/>
                  <a:pt x="422024" y="1682417"/>
                  <a:pt x="431486" y="1651454"/>
                </a:cubicBezTo>
                <a:cubicBezTo>
                  <a:pt x="431851" y="1650192"/>
                  <a:pt x="432261" y="1648946"/>
                  <a:pt x="432711" y="1647714"/>
                </a:cubicBezTo>
                <a:cubicBezTo>
                  <a:pt x="440929" y="1625211"/>
                  <a:pt x="461425" y="1610986"/>
                  <a:pt x="483598" y="1609984"/>
                </a:cubicBezTo>
                <a:close/>
                <a:moveTo>
                  <a:pt x="688236" y="1582320"/>
                </a:moveTo>
                <a:cubicBezTo>
                  <a:pt x="670330" y="1575502"/>
                  <a:pt x="650381" y="1584745"/>
                  <a:pt x="643677" y="1602966"/>
                </a:cubicBezTo>
                <a:cubicBezTo>
                  <a:pt x="643639" y="1603060"/>
                  <a:pt x="643602" y="1603158"/>
                  <a:pt x="643564" y="1603254"/>
                </a:cubicBezTo>
                <a:cubicBezTo>
                  <a:pt x="636685" y="1621406"/>
                  <a:pt x="645567" y="1641797"/>
                  <a:pt x="663407" y="1648802"/>
                </a:cubicBezTo>
                <a:cubicBezTo>
                  <a:pt x="664512" y="1649305"/>
                  <a:pt x="665639" y="1649753"/>
                  <a:pt x="666790" y="1650138"/>
                </a:cubicBezTo>
                <a:cubicBezTo>
                  <a:pt x="685138" y="1656301"/>
                  <a:pt x="704928" y="1646157"/>
                  <a:pt x="710985" y="1627482"/>
                </a:cubicBezTo>
                <a:cubicBezTo>
                  <a:pt x="717042" y="1608807"/>
                  <a:pt x="707072" y="1588673"/>
                  <a:pt x="688720" y="1582509"/>
                </a:cubicBezTo>
                <a:cubicBezTo>
                  <a:pt x="688560" y="1582446"/>
                  <a:pt x="688396" y="1582385"/>
                  <a:pt x="688236" y="1582320"/>
                </a:cubicBezTo>
                <a:close/>
                <a:moveTo>
                  <a:pt x="247079" y="1543704"/>
                </a:moveTo>
                <a:cubicBezTo>
                  <a:pt x="269572" y="1550406"/>
                  <a:pt x="282467" y="1574395"/>
                  <a:pt x="275881" y="1597284"/>
                </a:cubicBezTo>
                <a:cubicBezTo>
                  <a:pt x="275477" y="1598689"/>
                  <a:pt x="275002" y="1600067"/>
                  <a:pt x="274461" y="1601424"/>
                </a:cubicBezTo>
                <a:cubicBezTo>
                  <a:pt x="265627" y="1623516"/>
                  <a:pt x="240868" y="1634138"/>
                  <a:pt x="219159" y="1625149"/>
                </a:cubicBezTo>
                <a:cubicBezTo>
                  <a:pt x="197449" y="1616160"/>
                  <a:pt x="187011" y="1590965"/>
                  <a:pt x="195844" y="1568873"/>
                </a:cubicBezTo>
                <a:cubicBezTo>
                  <a:pt x="204050" y="1548353"/>
                  <a:pt x="226184" y="1537476"/>
                  <a:pt x="247079" y="1543704"/>
                </a:cubicBezTo>
                <a:close/>
                <a:moveTo>
                  <a:pt x="794979" y="1524118"/>
                </a:moveTo>
                <a:cubicBezTo>
                  <a:pt x="788952" y="1526532"/>
                  <a:pt x="783829" y="1531287"/>
                  <a:pt x="781041" y="1537811"/>
                </a:cubicBezTo>
                <a:cubicBezTo>
                  <a:pt x="775498" y="1550781"/>
                  <a:pt x="781264" y="1565872"/>
                  <a:pt x="793963" y="1571619"/>
                </a:cubicBezTo>
                <a:cubicBezTo>
                  <a:pt x="806734" y="1577404"/>
                  <a:pt x="821696" y="1571554"/>
                  <a:pt x="827381" y="1558558"/>
                </a:cubicBezTo>
                <a:cubicBezTo>
                  <a:pt x="833065" y="1545560"/>
                  <a:pt x="827317" y="1530336"/>
                  <a:pt x="814545" y="1524552"/>
                </a:cubicBezTo>
                <a:cubicBezTo>
                  <a:pt x="814481" y="1524522"/>
                  <a:pt x="814415" y="1524495"/>
                  <a:pt x="814351" y="1524465"/>
                </a:cubicBezTo>
                <a:cubicBezTo>
                  <a:pt x="807941" y="1521628"/>
                  <a:pt x="801008" y="1521702"/>
                  <a:pt x="794979" y="1524118"/>
                </a:cubicBezTo>
                <a:close/>
                <a:moveTo>
                  <a:pt x="923776" y="1462084"/>
                </a:moveTo>
                <a:cubicBezTo>
                  <a:pt x="919008" y="1463792"/>
                  <a:pt x="914870" y="1467319"/>
                  <a:pt x="912450" y="1472277"/>
                </a:cubicBezTo>
                <a:cubicBezTo>
                  <a:pt x="907722" y="1482735"/>
                  <a:pt x="912223" y="1495119"/>
                  <a:pt x="922501" y="1499929"/>
                </a:cubicBezTo>
                <a:cubicBezTo>
                  <a:pt x="932779" y="1504740"/>
                  <a:pt x="944949" y="1500160"/>
                  <a:pt x="949676" y="1489702"/>
                </a:cubicBezTo>
                <a:cubicBezTo>
                  <a:pt x="954031" y="1479640"/>
                  <a:pt x="949959" y="1467867"/>
                  <a:pt x="940370" y="1462806"/>
                </a:cubicBezTo>
                <a:lnTo>
                  <a:pt x="938880" y="1462806"/>
                </a:lnTo>
                <a:cubicBezTo>
                  <a:pt x="933942" y="1460486"/>
                  <a:pt x="928544" y="1460375"/>
                  <a:pt x="923776" y="1462084"/>
                </a:cubicBezTo>
                <a:close/>
                <a:moveTo>
                  <a:pt x="385424" y="1446993"/>
                </a:moveTo>
                <a:cubicBezTo>
                  <a:pt x="392192" y="1446822"/>
                  <a:pt x="399106" y="1447999"/>
                  <a:pt x="405800" y="1450684"/>
                </a:cubicBezTo>
                <a:cubicBezTo>
                  <a:pt x="405898" y="1450721"/>
                  <a:pt x="405994" y="1450760"/>
                  <a:pt x="406095" y="1450802"/>
                </a:cubicBezTo>
                <a:cubicBezTo>
                  <a:pt x="433076" y="1461582"/>
                  <a:pt x="446358" y="1492584"/>
                  <a:pt x="435760" y="1520040"/>
                </a:cubicBezTo>
                <a:cubicBezTo>
                  <a:pt x="425162" y="1547496"/>
                  <a:pt x="394700" y="1561016"/>
                  <a:pt x="367715" y="1550231"/>
                </a:cubicBezTo>
                <a:cubicBezTo>
                  <a:pt x="340733" y="1539447"/>
                  <a:pt x="327451" y="1508445"/>
                  <a:pt x="338049" y="1480989"/>
                </a:cubicBezTo>
                <a:cubicBezTo>
                  <a:pt x="338100" y="1480852"/>
                  <a:pt x="338152" y="1480716"/>
                  <a:pt x="338205" y="1480580"/>
                </a:cubicBezTo>
                <a:cubicBezTo>
                  <a:pt x="346120" y="1460144"/>
                  <a:pt x="365120" y="1447505"/>
                  <a:pt x="385424" y="1446993"/>
                </a:cubicBezTo>
                <a:close/>
                <a:moveTo>
                  <a:pt x="573688" y="1383919"/>
                </a:moveTo>
                <a:cubicBezTo>
                  <a:pt x="581012" y="1383872"/>
                  <a:pt x="588458" y="1385242"/>
                  <a:pt x="595654" y="1388180"/>
                </a:cubicBezTo>
                <a:cubicBezTo>
                  <a:pt x="624952" y="1401257"/>
                  <a:pt x="638286" y="1436024"/>
                  <a:pt x="625435" y="1465836"/>
                </a:cubicBezTo>
                <a:cubicBezTo>
                  <a:pt x="612585" y="1495648"/>
                  <a:pt x="578419" y="1509218"/>
                  <a:pt x="549122" y="1496141"/>
                </a:cubicBezTo>
                <a:cubicBezTo>
                  <a:pt x="520755" y="1483178"/>
                  <a:pt x="507585" y="1449672"/>
                  <a:pt x="519341" y="1420379"/>
                </a:cubicBezTo>
                <a:lnTo>
                  <a:pt x="521202" y="1418485"/>
                </a:lnTo>
                <a:cubicBezTo>
                  <a:pt x="530863" y="1396950"/>
                  <a:pt x="551720" y="1384059"/>
                  <a:pt x="573688" y="1383919"/>
                </a:cubicBezTo>
                <a:close/>
                <a:moveTo>
                  <a:pt x="756189" y="1369822"/>
                </a:moveTo>
                <a:cubicBezTo>
                  <a:pt x="747825" y="1373078"/>
                  <a:pt x="740682" y="1379581"/>
                  <a:pt x="736742" y="1388559"/>
                </a:cubicBezTo>
                <a:lnTo>
                  <a:pt x="736370" y="1387044"/>
                </a:lnTo>
                <a:cubicBezTo>
                  <a:pt x="736329" y="1387127"/>
                  <a:pt x="736287" y="1387214"/>
                  <a:pt x="736251" y="1387298"/>
                </a:cubicBezTo>
                <a:cubicBezTo>
                  <a:pt x="727923" y="1405044"/>
                  <a:pt x="735308" y="1426300"/>
                  <a:pt x="752750" y="1434774"/>
                </a:cubicBezTo>
                <a:cubicBezTo>
                  <a:pt x="753300" y="1435062"/>
                  <a:pt x="753862" y="1435334"/>
                  <a:pt x="754428" y="1435592"/>
                </a:cubicBezTo>
                <a:cubicBezTo>
                  <a:pt x="772074" y="1443608"/>
                  <a:pt x="792768" y="1435550"/>
                  <a:pt x="800645" y="1417594"/>
                </a:cubicBezTo>
                <a:cubicBezTo>
                  <a:pt x="808525" y="1399639"/>
                  <a:pt x="800607" y="1378581"/>
                  <a:pt x="782962" y="1370562"/>
                </a:cubicBezTo>
                <a:cubicBezTo>
                  <a:pt x="774138" y="1366554"/>
                  <a:pt x="764553" y="1366564"/>
                  <a:pt x="756189" y="1369822"/>
                </a:cubicBezTo>
                <a:close/>
                <a:moveTo>
                  <a:pt x="893740" y="1319185"/>
                </a:moveTo>
                <a:cubicBezTo>
                  <a:pt x="887482" y="1321103"/>
                  <a:pt x="881937" y="1325437"/>
                  <a:pt x="878574" y="1331737"/>
                </a:cubicBezTo>
                <a:cubicBezTo>
                  <a:pt x="872175" y="1344159"/>
                  <a:pt x="876717" y="1359508"/>
                  <a:pt x="888793" y="1366270"/>
                </a:cubicBezTo>
                <a:cubicBezTo>
                  <a:pt x="901040" y="1373126"/>
                  <a:pt x="916433" y="1368580"/>
                  <a:pt x="923171" y="1356117"/>
                </a:cubicBezTo>
                <a:cubicBezTo>
                  <a:pt x="929909" y="1343651"/>
                  <a:pt x="925442" y="1327987"/>
                  <a:pt x="913194" y="1321131"/>
                </a:cubicBezTo>
                <a:cubicBezTo>
                  <a:pt x="906973" y="1317767"/>
                  <a:pt x="899999" y="1317268"/>
                  <a:pt x="893740" y="1319185"/>
                </a:cubicBezTo>
                <a:close/>
                <a:moveTo>
                  <a:pt x="315633" y="1294405"/>
                </a:moveTo>
                <a:cubicBezTo>
                  <a:pt x="325737" y="1290360"/>
                  <a:pt x="337358" y="1290237"/>
                  <a:pt x="348100" y="1294993"/>
                </a:cubicBezTo>
                <a:cubicBezTo>
                  <a:pt x="348105" y="1294997"/>
                  <a:pt x="348110" y="1294997"/>
                  <a:pt x="348116" y="1295001"/>
                </a:cubicBezTo>
                <a:cubicBezTo>
                  <a:pt x="369603" y="1304528"/>
                  <a:pt x="379433" y="1329972"/>
                  <a:pt x="370073" y="1351838"/>
                </a:cubicBezTo>
                <a:cubicBezTo>
                  <a:pt x="360711" y="1373702"/>
                  <a:pt x="335703" y="1383706"/>
                  <a:pt x="314216" y="1374179"/>
                </a:cubicBezTo>
                <a:cubicBezTo>
                  <a:pt x="292729" y="1364656"/>
                  <a:pt x="282900" y="1339208"/>
                  <a:pt x="292261" y="1317343"/>
                </a:cubicBezTo>
                <a:cubicBezTo>
                  <a:pt x="296940" y="1306415"/>
                  <a:pt x="305529" y="1298449"/>
                  <a:pt x="315633" y="1294405"/>
                </a:cubicBezTo>
                <a:close/>
                <a:moveTo>
                  <a:pt x="1023386" y="1268511"/>
                </a:moveTo>
                <a:cubicBezTo>
                  <a:pt x="1018681" y="1270379"/>
                  <a:pt x="1014678" y="1274074"/>
                  <a:pt x="1012491" y="1279151"/>
                </a:cubicBezTo>
                <a:cubicBezTo>
                  <a:pt x="1008117" y="1289307"/>
                  <a:pt x="1012660" y="1301149"/>
                  <a:pt x="1022639" y="1305600"/>
                </a:cubicBezTo>
                <a:cubicBezTo>
                  <a:pt x="1023845" y="1306516"/>
                  <a:pt x="1025149" y="1307289"/>
                  <a:pt x="1026526" y="1307902"/>
                </a:cubicBezTo>
                <a:cubicBezTo>
                  <a:pt x="1036507" y="1312354"/>
                  <a:pt x="1048143" y="1307732"/>
                  <a:pt x="1052517" y="1297577"/>
                </a:cubicBezTo>
                <a:cubicBezTo>
                  <a:pt x="1056891" y="1287420"/>
                  <a:pt x="1052350" y="1275579"/>
                  <a:pt x="1042369" y="1271128"/>
                </a:cubicBezTo>
                <a:cubicBezTo>
                  <a:pt x="1041163" y="1270211"/>
                  <a:pt x="1039861" y="1269438"/>
                  <a:pt x="1038483" y="1268825"/>
                </a:cubicBezTo>
                <a:cubicBezTo>
                  <a:pt x="1033493" y="1266599"/>
                  <a:pt x="1028089" y="1266642"/>
                  <a:pt x="1023386" y="1268511"/>
                </a:cubicBezTo>
                <a:close/>
                <a:moveTo>
                  <a:pt x="494304" y="1209565"/>
                </a:moveTo>
                <a:cubicBezTo>
                  <a:pt x="501097" y="1210169"/>
                  <a:pt x="507885" y="1212138"/>
                  <a:pt x="514289" y="1215591"/>
                </a:cubicBezTo>
                <a:cubicBezTo>
                  <a:pt x="539904" y="1229402"/>
                  <a:pt x="549665" y="1261729"/>
                  <a:pt x="536092" y="1287795"/>
                </a:cubicBezTo>
                <a:cubicBezTo>
                  <a:pt x="523272" y="1312418"/>
                  <a:pt x="494004" y="1322873"/>
                  <a:pt x="468873" y="1311808"/>
                </a:cubicBezTo>
                <a:cubicBezTo>
                  <a:pt x="442267" y="1300096"/>
                  <a:pt x="430027" y="1268655"/>
                  <a:pt x="441537" y="1241580"/>
                </a:cubicBezTo>
                <a:cubicBezTo>
                  <a:pt x="442085" y="1240288"/>
                  <a:pt x="442684" y="1239020"/>
                  <a:pt x="443331" y="1237777"/>
                </a:cubicBezTo>
                <a:cubicBezTo>
                  <a:pt x="453511" y="1218228"/>
                  <a:pt x="473927" y="1207754"/>
                  <a:pt x="494304" y="1209565"/>
                </a:cubicBezTo>
                <a:close/>
                <a:moveTo>
                  <a:pt x="865957" y="1162840"/>
                </a:moveTo>
                <a:cubicBezTo>
                  <a:pt x="857300" y="1165205"/>
                  <a:pt x="849530" y="1170931"/>
                  <a:pt x="844699" y="1179455"/>
                </a:cubicBezTo>
                <a:cubicBezTo>
                  <a:pt x="844616" y="1179596"/>
                  <a:pt x="844534" y="1179740"/>
                  <a:pt x="844456" y="1179884"/>
                </a:cubicBezTo>
                <a:cubicBezTo>
                  <a:pt x="834974" y="1196778"/>
                  <a:pt x="840752" y="1218295"/>
                  <a:pt x="857355" y="1227943"/>
                </a:cubicBezTo>
                <a:cubicBezTo>
                  <a:pt x="857426" y="1227986"/>
                  <a:pt x="857496" y="1228027"/>
                  <a:pt x="857567" y="1228069"/>
                </a:cubicBezTo>
                <a:cubicBezTo>
                  <a:pt x="874301" y="1237914"/>
                  <a:pt x="895705" y="1232087"/>
                  <a:pt x="905377" y="1215064"/>
                </a:cubicBezTo>
                <a:cubicBezTo>
                  <a:pt x="915041" y="1198014"/>
                  <a:pt x="909289" y="1176220"/>
                  <a:pt x="892534" y="1166387"/>
                </a:cubicBezTo>
                <a:cubicBezTo>
                  <a:pt x="884156" y="1161470"/>
                  <a:pt x="874613" y="1160475"/>
                  <a:pt x="865957" y="1162840"/>
                </a:cubicBezTo>
                <a:close/>
                <a:moveTo>
                  <a:pt x="682039" y="1162141"/>
                </a:moveTo>
                <a:cubicBezTo>
                  <a:pt x="689503" y="1162833"/>
                  <a:pt x="696958" y="1165026"/>
                  <a:pt x="703983" y="1168849"/>
                </a:cubicBezTo>
                <a:cubicBezTo>
                  <a:pt x="732022" y="1184108"/>
                  <a:pt x="742646" y="1219579"/>
                  <a:pt x="727737" y="1248157"/>
                </a:cubicBezTo>
                <a:cubicBezTo>
                  <a:pt x="712790" y="1276798"/>
                  <a:pt x="677861" y="1287693"/>
                  <a:pt x="649714" y="1272484"/>
                </a:cubicBezTo>
                <a:cubicBezTo>
                  <a:pt x="621568" y="1257278"/>
                  <a:pt x="610865" y="1221734"/>
                  <a:pt x="625808" y="1193093"/>
                </a:cubicBezTo>
                <a:cubicBezTo>
                  <a:pt x="625833" y="1193040"/>
                  <a:pt x="625863" y="1192986"/>
                  <a:pt x="625889" y="1192934"/>
                </a:cubicBezTo>
                <a:cubicBezTo>
                  <a:pt x="637160" y="1171489"/>
                  <a:pt x="659645" y="1160062"/>
                  <a:pt x="682039" y="1162141"/>
                </a:cubicBezTo>
                <a:close/>
                <a:moveTo>
                  <a:pt x="1009093" y="1119102"/>
                </a:moveTo>
                <a:cubicBezTo>
                  <a:pt x="1003257" y="1120350"/>
                  <a:pt x="997851" y="1123688"/>
                  <a:pt x="994039" y="1128866"/>
                </a:cubicBezTo>
                <a:cubicBezTo>
                  <a:pt x="985655" y="1140248"/>
                  <a:pt x="987926" y="1156394"/>
                  <a:pt x="999117" y="1164925"/>
                </a:cubicBezTo>
                <a:cubicBezTo>
                  <a:pt x="1010302" y="1173455"/>
                  <a:pt x="1026169" y="1171141"/>
                  <a:pt x="1034553" y="1159757"/>
                </a:cubicBezTo>
                <a:cubicBezTo>
                  <a:pt x="1035036" y="1159076"/>
                  <a:pt x="1035490" y="1158371"/>
                  <a:pt x="1035907" y="1157644"/>
                </a:cubicBezTo>
                <a:cubicBezTo>
                  <a:pt x="1043081" y="1145188"/>
                  <a:pt x="1038974" y="1129177"/>
                  <a:pt x="1026735" y="1121876"/>
                </a:cubicBezTo>
                <a:cubicBezTo>
                  <a:pt x="1021198" y="1118696"/>
                  <a:pt x="1014929" y="1117855"/>
                  <a:pt x="1009093" y="1119102"/>
                </a:cubicBezTo>
                <a:close/>
                <a:moveTo>
                  <a:pt x="1141300" y="1082630"/>
                </a:moveTo>
                <a:cubicBezTo>
                  <a:pt x="1136456" y="1083687"/>
                  <a:pt x="1132009" y="1086624"/>
                  <a:pt x="1129106" y="1091193"/>
                </a:cubicBezTo>
                <a:cubicBezTo>
                  <a:pt x="1123579" y="1100179"/>
                  <a:pt x="1125868" y="1111990"/>
                  <a:pt x="1134337" y="1118164"/>
                </a:cubicBezTo>
                <a:cubicBezTo>
                  <a:pt x="1143194" y="1124623"/>
                  <a:pt x="1155519" y="1122555"/>
                  <a:pt x="1161866" y="1113543"/>
                </a:cubicBezTo>
                <a:cubicBezTo>
                  <a:pt x="1167837" y="1104421"/>
                  <a:pt x="1165517" y="1092113"/>
                  <a:pt x="1156654" y="1085889"/>
                </a:cubicBezTo>
                <a:cubicBezTo>
                  <a:pt x="1156397" y="1085704"/>
                  <a:pt x="1156137" y="1085522"/>
                  <a:pt x="1155873" y="1085348"/>
                </a:cubicBezTo>
                <a:cubicBezTo>
                  <a:pt x="1151385" y="1082395"/>
                  <a:pt x="1146145" y="1081572"/>
                  <a:pt x="1141300" y="1082630"/>
                </a:cubicBezTo>
                <a:close/>
                <a:moveTo>
                  <a:pt x="431965" y="1053942"/>
                </a:moveTo>
                <a:cubicBezTo>
                  <a:pt x="442336" y="1050721"/>
                  <a:pt x="453913" y="1051520"/>
                  <a:pt x="464245" y="1057100"/>
                </a:cubicBezTo>
                <a:cubicBezTo>
                  <a:pt x="464279" y="1057119"/>
                  <a:pt x="464309" y="1057134"/>
                  <a:pt x="464342" y="1057154"/>
                </a:cubicBezTo>
                <a:cubicBezTo>
                  <a:pt x="485018" y="1068385"/>
                  <a:pt x="492828" y="1094549"/>
                  <a:pt x="481786" y="1115588"/>
                </a:cubicBezTo>
                <a:cubicBezTo>
                  <a:pt x="470746" y="1136628"/>
                  <a:pt x="445037" y="1144575"/>
                  <a:pt x="424362" y="1133339"/>
                </a:cubicBezTo>
                <a:cubicBezTo>
                  <a:pt x="403686" y="1122103"/>
                  <a:pt x="395876" y="1095943"/>
                  <a:pt x="406917" y="1074905"/>
                </a:cubicBezTo>
                <a:cubicBezTo>
                  <a:pt x="412427" y="1064404"/>
                  <a:pt x="421593" y="1057163"/>
                  <a:pt x="431965" y="1053942"/>
                </a:cubicBezTo>
                <a:close/>
                <a:moveTo>
                  <a:pt x="613301" y="984365"/>
                </a:moveTo>
                <a:cubicBezTo>
                  <a:pt x="620015" y="985251"/>
                  <a:pt x="626669" y="987491"/>
                  <a:pt x="632881" y="991187"/>
                </a:cubicBezTo>
                <a:cubicBezTo>
                  <a:pt x="657357" y="1006132"/>
                  <a:pt x="665610" y="1038243"/>
                  <a:pt x="651457" y="1063467"/>
                </a:cubicBezTo>
                <a:cubicBezTo>
                  <a:pt x="637087" y="1089087"/>
                  <a:pt x="605028" y="1097997"/>
                  <a:pt x="579851" y="1083374"/>
                </a:cubicBezTo>
                <a:cubicBezTo>
                  <a:pt x="554676" y="1068749"/>
                  <a:pt x="545916" y="1036125"/>
                  <a:pt x="560290" y="1010507"/>
                </a:cubicBezTo>
                <a:lnTo>
                  <a:pt x="561406" y="1010507"/>
                </a:lnTo>
                <a:cubicBezTo>
                  <a:pt x="561466" y="1010404"/>
                  <a:pt x="561526" y="1010298"/>
                  <a:pt x="561581" y="1010196"/>
                </a:cubicBezTo>
                <a:cubicBezTo>
                  <a:pt x="572481" y="991235"/>
                  <a:pt x="593160" y="981706"/>
                  <a:pt x="613301" y="984365"/>
                </a:cubicBezTo>
                <a:close/>
                <a:moveTo>
                  <a:pt x="989677" y="962678"/>
                </a:moveTo>
                <a:cubicBezTo>
                  <a:pt x="981085" y="964440"/>
                  <a:pt x="973153" y="969537"/>
                  <a:pt x="967917" y="977550"/>
                </a:cubicBezTo>
                <a:cubicBezTo>
                  <a:pt x="967746" y="977793"/>
                  <a:pt x="967582" y="978039"/>
                  <a:pt x="967418" y="978285"/>
                </a:cubicBezTo>
                <a:cubicBezTo>
                  <a:pt x="956756" y="994437"/>
                  <a:pt x="960978" y="1016325"/>
                  <a:pt x="976852" y="1027174"/>
                </a:cubicBezTo>
                <a:cubicBezTo>
                  <a:pt x="993104" y="1037118"/>
                  <a:pt x="1014107" y="1033042"/>
                  <a:pt x="1025617" y="1017703"/>
                </a:cubicBezTo>
                <a:cubicBezTo>
                  <a:pt x="1025703" y="1017575"/>
                  <a:pt x="1025789" y="1017450"/>
                  <a:pt x="1025871" y="1017322"/>
                </a:cubicBezTo>
                <a:cubicBezTo>
                  <a:pt x="1036492" y="1001142"/>
                  <a:pt x="1032210" y="979266"/>
                  <a:pt x="1016311" y="968458"/>
                </a:cubicBezTo>
                <a:cubicBezTo>
                  <a:pt x="1016010" y="968239"/>
                  <a:pt x="1015704" y="968027"/>
                  <a:pt x="1015399" y="967819"/>
                </a:cubicBezTo>
                <a:cubicBezTo>
                  <a:pt x="1007522" y="962491"/>
                  <a:pt x="998270" y="960916"/>
                  <a:pt x="989677" y="962678"/>
                </a:cubicBezTo>
                <a:close/>
                <a:moveTo>
                  <a:pt x="806850" y="949981"/>
                </a:moveTo>
                <a:cubicBezTo>
                  <a:pt x="814261" y="951199"/>
                  <a:pt x="821560" y="953916"/>
                  <a:pt x="828319" y="958230"/>
                </a:cubicBezTo>
                <a:cubicBezTo>
                  <a:pt x="855356" y="975489"/>
                  <a:pt x="863520" y="1011783"/>
                  <a:pt x="846559" y="1039296"/>
                </a:cubicBezTo>
                <a:cubicBezTo>
                  <a:pt x="829599" y="1066809"/>
                  <a:pt x="793933" y="1075116"/>
                  <a:pt x="766896" y="1057857"/>
                </a:cubicBezTo>
                <a:cubicBezTo>
                  <a:pt x="739857" y="1040599"/>
                  <a:pt x="731694" y="1004305"/>
                  <a:pt x="748654" y="976792"/>
                </a:cubicBezTo>
                <a:cubicBezTo>
                  <a:pt x="761375" y="956158"/>
                  <a:pt x="784617" y="946326"/>
                  <a:pt x="806850" y="949981"/>
                </a:cubicBezTo>
                <a:close/>
                <a:moveTo>
                  <a:pt x="1134118" y="932082"/>
                </a:moveTo>
                <a:cubicBezTo>
                  <a:pt x="1128106" y="932939"/>
                  <a:pt x="1122397" y="935986"/>
                  <a:pt x="1118229" y="941044"/>
                </a:cubicBezTo>
                <a:cubicBezTo>
                  <a:pt x="1109246" y="951947"/>
                  <a:pt x="1110650" y="968193"/>
                  <a:pt x="1121363" y="977334"/>
                </a:cubicBezTo>
                <a:cubicBezTo>
                  <a:pt x="1132077" y="986471"/>
                  <a:pt x="1148044" y="985043"/>
                  <a:pt x="1157026" y="974141"/>
                </a:cubicBezTo>
                <a:cubicBezTo>
                  <a:pt x="1157242" y="973860"/>
                  <a:pt x="1157455" y="973577"/>
                  <a:pt x="1157659" y="973285"/>
                </a:cubicBezTo>
                <a:cubicBezTo>
                  <a:pt x="1166095" y="961417"/>
                  <a:pt x="1163478" y="944840"/>
                  <a:pt x="1151815" y="936260"/>
                </a:cubicBezTo>
                <a:cubicBezTo>
                  <a:pt x="1146441" y="932559"/>
                  <a:pt x="1140129" y="931226"/>
                  <a:pt x="1134118" y="932082"/>
                </a:cubicBezTo>
                <a:close/>
                <a:moveTo>
                  <a:pt x="1272483" y="905687"/>
                </a:moveTo>
                <a:cubicBezTo>
                  <a:pt x="1267504" y="906304"/>
                  <a:pt x="1262755" y="908840"/>
                  <a:pt x="1259399" y="913153"/>
                </a:cubicBezTo>
                <a:cubicBezTo>
                  <a:pt x="1259298" y="913277"/>
                  <a:pt x="1259202" y="913402"/>
                  <a:pt x="1259101" y="913527"/>
                </a:cubicBezTo>
                <a:cubicBezTo>
                  <a:pt x="1252500" y="922085"/>
                  <a:pt x="1253968" y="934468"/>
                  <a:pt x="1262377" y="941184"/>
                </a:cubicBezTo>
                <a:cubicBezTo>
                  <a:pt x="1270909" y="948090"/>
                  <a:pt x="1283324" y="946646"/>
                  <a:pt x="1290110" y="937964"/>
                </a:cubicBezTo>
                <a:cubicBezTo>
                  <a:pt x="1296897" y="929282"/>
                  <a:pt x="1295478" y="916649"/>
                  <a:pt x="1286946" y="909743"/>
                </a:cubicBezTo>
                <a:cubicBezTo>
                  <a:pt x="1282671" y="906375"/>
                  <a:pt x="1277462" y="905071"/>
                  <a:pt x="1272483" y="905687"/>
                </a:cubicBezTo>
                <a:close/>
                <a:moveTo>
                  <a:pt x="565840" y="822814"/>
                </a:moveTo>
                <a:cubicBezTo>
                  <a:pt x="576363" y="820501"/>
                  <a:pt x="587754" y="822273"/>
                  <a:pt x="597516" y="828678"/>
                </a:cubicBezTo>
                <a:cubicBezTo>
                  <a:pt x="598550" y="829291"/>
                  <a:pt x="599563" y="829950"/>
                  <a:pt x="600542" y="830651"/>
                </a:cubicBezTo>
                <a:cubicBezTo>
                  <a:pt x="619732" y="844345"/>
                  <a:pt x="624375" y="871279"/>
                  <a:pt x="610917" y="890803"/>
                </a:cubicBezTo>
                <a:cubicBezTo>
                  <a:pt x="598197" y="910841"/>
                  <a:pt x="572093" y="916891"/>
                  <a:pt x="552100" y="904440"/>
                </a:cubicBezTo>
                <a:cubicBezTo>
                  <a:pt x="552040" y="904402"/>
                  <a:pt x="551984" y="904364"/>
                  <a:pt x="551925" y="904330"/>
                </a:cubicBezTo>
                <a:cubicBezTo>
                  <a:pt x="531960" y="891443"/>
                  <a:pt x="526038" y="864528"/>
                  <a:pt x="538698" y="844209"/>
                </a:cubicBezTo>
                <a:lnTo>
                  <a:pt x="539070" y="841935"/>
                </a:lnTo>
                <a:cubicBezTo>
                  <a:pt x="539167" y="841776"/>
                  <a:pt x="539267" y="841618"/>
                  <a:pt x="539368" y="841463"/>
                </a:cubicBezTo>
                <a:cubicBezTo>
                  <a:pt x="545661" y="831527"/>
                  <a:pt x="555318" y="825128"/>
                  <a:pt x="565840" y="822814"/>
                </a:cubicBezTo>
                <a:close/>
                <a:moveTo>
                  <a:pt x="1128702" y="774799"/>
                </a:moveTo>
                <a:cubicBezTo>
                  <a:pt x="1119955" y="775825"/>
                  <a:pt x="1111590" y="780228"/>
                  <a:pt x="1105654" y="787766"/>
                </a:cubicBezTo>
                <a:lnTo>
                  <a:pt x="1104910" y="787766"/>
                </a:lnTo>
                <a:cubicBezTo>
                  <a:pt x="1104761" y="787952"/>
                  <a:pt x="1104615" y="788137"/>
                  <a:pt x="1104470" y="788327"/>
                </a:cubicBezTo>
                <a:cubicBezTo>
                  <a:pt x="1092718" y="803672"/>
                  <a:pt x="1095414" y="825806"/>
                  <a:pt x="1110494" y="837769"/>
                </a:cubicBezTo>
                <a:cubicBezTo>
                  <a:pt x="1111134" y="838326"/>
                  <a:pt x="1111792" y="838859"/>
                  <a:pt x="1112470" y="839368"/>
                </a:cubicBezTo>
                <a:cubicBezTo>
                  <a:pt x="1128016" y="851054"/>
                  <a:pt x="1149924" y="847702"/>
                  <a:pt x="1161408" y="831882"/>
                </a:cubicBezTo>
                <a:cubicBezTo>
                  <a:pt x="1172888" y="816063"/>
                  <a:pt x="1169594" y="793767"/>
                  <a:pt x="1154048" y="782084"/>
                </a:cubicBezTo>
                <a:cubicBezTo>
                  <a:pt x="1146581" y="776120"/>
                  <a:pt x="1137450" y="773771"/>
                  <a:pt x="1128702" y="774799"/>
                </a:cubicBezTo>
                <a:close/>
                <a:moveTo>
                  <a:pt x="732593" y="767234"/>
                </a:moveTo>
                <a:cubicBezTo>
                  <a:pt x="745771" y="765135"/>
                  <a:pt x="759735" y="768152"/>
                  <a:pt x="771362" y="776781"/>
                </a:cubicBezTo>
                <a:cubicBezTo>
                  <a:pt x="793713" y="793369"/>
                  <a:pt x="799435" y="824832"/>
                  <a:pt x="784396" y="848459"/>
                </a:cubicBezTo>
                <a:cubicBezTo>
                  <a:pt x="768745" y="873044"/>
                  <a:pt x="736477" y="880063"/>
                  <a:pt x="712318" y="864138"/>
                </a:cubicBezTo>
                <a:cubicBezTo>
                  <a:pt x="688161" y="848217"/>
                  <a:pt x="681260" y="815382"/>
                  <a:pt x="696910" y="790796"/>
                </a:cubicBezTo>
                <a:cubicBezTo>
                  <a:pt x="697431" y="789975"/>
                  <a:pt x="697978" y="789168"/>
                  <a:pt x="698544" y="788376"/>
                </a:cubicBezTo>
                <a:cubicBezTo>
                  <a:pt x="707024" y="776546"/>
                  <a:pt x="719415" y="769332"/>
                  <a:pt x="732593" y="767234"/>
                </a:cubicBezTo>
                <a:close/>
                <a:moveTo>
                  <a:pt x="1275475" y="754413"/>
                </a:moveTo>
                <a:cubicBezTo>
                  <a:pt x="1269126" y="755719"/>
                  <a:pt x="1263265" y="759491"/>
                  <a:pt x="1259399" y="765417"/>
                </a:cubicBezTo>
                <a:cubicBezTo>
                  <a:pt x="1257485" y="767027"/>
                  <a:pt x="1255818" y="768913"/>
                  <a:pt x="1254444" y="771019"/>
                </a:cubicBezTo>
                <a:cubicBezTo>
                  <a:pt x="1246712" y="782872"/>
                  <a:pt x="1249887" y="798858"/>
                  <a:pt x="1261536" y="806726"/>
                </a:cubicBezTo>
                <a:cubicBezTo>
                  <a:pt x="1273183" y="814594"/>
                  <a:pt x="1288893" y="811362"/>
                  <a:pt x="1296626" y="799510"/>
                </a:cubicBezTo>
                <a:cubicBezTo>
                  <a:pt x="1298539" y="797899"/>
                  <a:pt x="1300207" y="796009"/>
                  <a:pt x="1301580" y="793907"/>
                </a:cubicBezTo>
                <a:cubicBezTo>
                  <a:pt x="1309312" y="782053"/>
                  <a:pt x="1306136" y="766068"/>
                  <a:pt x="1294488" y="758200"/>
                </a:cubicBezTo>
                <a:cubicBezTo>
                  <a:pt x="1288665" y="754266"/>
                  <a:pt x="1281825" y="753107"/>
                  <a:pt x="1275475" y="754413"/>
                </a:cubicBezTo>
                <a:close/>
                <a:moveTo>
                  <a:pt x="925000" y="746810"/>
                </a:moveTo>
                <a:cubicBezTo>
                  <a:pt x="939602" y="744550"/>
                  <a:pt x="955046" y="747925"/>
                  <a:pt x="967917" y="757462"/>
                </a:cubicBezTo>
                <a:cubicBezTo>
                  <a:pt x="968580" y="757931"/>
                  <a:pt x="969231" y="758416"/>
                  <a:pt x="969872" y="758916"/>
                </a:cubicBezTo>
                <a:cubicBezTo>
                  <a:pt x="995204" y="778591"/>
                  <a:pt x="1000066" y="815438"/>
                  <a:pt x="980730" y="841213"/>
                </a:cubicBezTo>
                <a:cubicBezTo>
                  <a:pt x="961391" y="866991"/>
                  <a:pt x="925185" y="871938"/>
                  <a:pt x="899852" y="852259"/>
                </a:cubicBezTo>
                <a:cubicBezTo>
                  <a:pt x="874520" y="832583"/>
                  <a:pt x="869662" y="795740"/>
                  <a:pt x="888997" y="769962"/>
                </a:cubicBezTo>
                <a:lnTo>
                  <a:pt x="887136" y="769962"/>
                </a:lnTo>
                <a:cubicBezTo>
                  <a:pt x="896639" y="756963"/>
                  <a:pt x="910398" y="749070"/>
                  <a:pt x="925000" y="746810"/>
                </a:cubicBezTo>
                <a:close/>
                <a:moveTo>
                  <a:pt x="1414806" y="739450"/>
                </a:moveTo>
                <a:cubicBezTo>
                  <a:pt x="1409756" y="739453"/>
                  <a:pt x="1404708" y="741416"/>
                  <a:pt x="1400859" y="745339"/>
                </a:cubicBezTo>
                <a:lnTo>
                  <a:pt x="1401975" y="746476"/>
                </a:lnTo>
                <a:cubicBezTo>
                  <a:pt x="1401968" y="746483"/>
                  <a:pt x="1401964" y="746487"/>
                  <a:pt x="1401956" y="746495"/>
                </a:cubicBezTo>
                <a:cubicBezTo>
                  <a:pt x="1394258" y="754340"/>
                  <a:pt x="1394266" y="767049"/>
                  <a:pt x="1401975" y="774887"/>
                </a:cubicBezTo>
                <a:cubicBezTo>
                  <a:pt x="1409994" y="782418"/>
                  <a:pt x="1422494" y="781909"/>
                  <a:pt x="1429895" y="773750"/>
                </a:cubicBezTo>
                <a:cubicBezTo>
                  <a:pt x="1437296" y="765591"/>
                  <a:pt x="1436797" y="752870"/>
                  <a:pt x="1428779" y="745339"/>
                </a:cubicBezTo>
                <a:cubicBezTo>
                  <a:pt x="1428771" y="745332"/>
                  <a:pt x="1428768" y="745328"/>
                  <a:pt x="1428760" y="745321"/>
                </a:cubicBezTo>
                <a:cubicBezTo>
                  <a:pt x="1424905" y="741404"/>
                  <a:pt x="1419854" y="739447"/>
                  <a:pt x="1414806" y="739450"/>
                </a:cubicBezTo>
                <a:close/>
                <a:moveTo>
                  <a:pt x="715673" y="605042"/>
                </a:moveTo>
                <a:cubicBezTo>
                  <a:pt x="726420" y="603442"/>
                  <a:pt x="737766" y="606013"/>
                  <a:pt x="747166" y="613135"/>
                </a:cubicBezTo>
                <a:cubicBezTo>
                  <a:pt x="765872" y="627306"/>
                  <a:pt x="769833" y="654183"/>
                  <a:pt x="756036" y="673317"/>
                </a:cubicBezTo>
                <a:cubicBezTo>
                  <a:pt x="742173" y="692545"/>
                  <a:pt x="715612" y="696696"/>
                  <a:pt x="696716" y="682589"/>
                </a:cubicBezTo>
                <a:cubicBezTo>
                  <a:pt x="677820" y="668483"/>
                  <a:pt x="673741" y="641454"/>
                  <a:pt x="687603" y="622226"/>
                </a:cubicBezTo>
                <a:cubicBezTo>
                  <a:pt x="687663" y="622143"/>
                  <a:pt x="687722" y="622063"/>
                  <a:pt x="687782" y="621980"/>
                </a:cubicBezTo>
                <a:cubicBezTo>
                  <a:pt x="694781" y="612415"/>
                  <a:pt x="704927" y="606643"/>
                  <a:pt x="715673" y="605042"/>
                </a:cubicBezTo>
                <a:close/>
                <a:moveTo>
                  <a:pt x="1281915" y="598172"/>
                </a:moveTo>
                <a:cubicBezTo>
                  <a:pt x="1272959" y="598168"/>
                  <a:pt x="1264002" y="601640"/>
                  <a:pt x="1257165" y="608589"/>
                </a:cubicBezTo>
                <a:cubicBezTo>
                  <a:pt x="1243686" y="622582"/>
                  <a:pt x="1243686" y="644978"/>
                  <a:pt x="1257165" y="658971"/>
                </a:cubicBezTo>
                <a:cubicBezTo>
                  <a:pt x="1270827" y="672862"/>
                  <a:pt x="1292966" y="672862"/>
                  <a:pt x="1306627" y="658971"/>
                </a:cubicBezTo>
                <a:cubicBezTo>
                  <a:pt x="1320301" y="645072"/>
                  <a:pt x="1320313" y="622526"/>
                  <a:pt x="1306654" y="608612"/>
                </a:cubicBezTo>
                <a:cubicBezTo>
                  <a:pt x="1299824" y="601657"/>
                  <a:pt x="1290870" y="598177"/>
                  <a:pt x="1281915" y="598172"/>
                </a:cubicBezTo>
                <a:close/>
                <a:moveTo>
                  <a:pt x="1428406" y="589380"/>
                </a:moveTo>
                <a:cubicBezTo>
                  <a:pt x="1421669" y="589380"/>
                  <a:pt x="1414932" y="591995"/>
                  <a:pt x="1409793" y="597224"/>
                </a:cubicBezTo>
                <a:cubicBezTo>
                  <a:pt x="1409286" y="597698"/>
                  <a:pt x="1408803" y="598194"/>
                  <a:pt x="1408337" y="598706"/>
                </a:cubicBezTo>
                <a:cubicBezTo>
                  <a:pt x="1398860" y="609169"/>
                  <a:pt x="1399515" y="625465"/>
                  <a:pt x="1409793" y="635106"/>
                </a:cubicBezTo>
                <a:cubicBezTo>
                  <a:pt x="1410426" y="635826"/>
                  <a:pt x="1411095" y="636511"/>
                  <a:pt x="1411803" y="637151"/>
                </a:cubicBezTo>
                <a:cubicBezTo>
                  <a:pt x="1422085" y="646481"/>
                  <a:pt x="1437850" y="645564"/>
                  <a:pt x="1447019" y="635106"/>
                </a:cubicBezTo>
                <a:cubicBezTo>
                  <a:pt x="1457297" y="624647"/>
                  <a:pt x="1457297" y="607683"/>
                  <a:pt x="1447019" y="597224"/>
                </a:cubicBezTo>
                <a:cubicBezTo>
                  <a:pt x="1441880" y="591995"/>
                  <a:pt x="1435144" y="589380"/>
                  <a:pt x="1428406" y="589380"/>
                </a:cubicBezTo>
                <a:close/>
                <a:moveTo>
                  <a:pt x="1567679" y="580924"/>
                </a:moveTo>
                <a:cubicBezTo>
                  <a:pt x="1562626" y="580718"/>
                  <a:pt x="1557496" y="582474"/>
                  <a:pt x="1553486" y="586239"/>
                </a:cubicBezTo>
                <a:lnTo>
                  <a:pt x="1552369" y="587376"/>
                </a:lnTo>
                <a:cubicBezTo>
                  <a:pt x="1552363" y="587380"/>
                  <a:pt x="1552359" y="587387"/>
                  <a:pt x="1552351" y="587395"/>
                </a:cubicBezTo>
                <a:cubicBezTo>
                  <a:pt x="1544652" y="595240"/>
                  <a:pt x="1544660" y="607949"/>
                  <a:pt x="1552369" y="615786"/>
                </a:cubicBezTo>
                <a:cubicBezTo>
                  <a:pt x="1552377" y="615791"/>
                  <a:pt x="1552380" y="615798"/>
                  <a:pt x="1552388" y="615806"/>
                </a:cubicBezTo>
                <a:cubicBezTo>
                  <a:pt x="1560098" y="623639"/>
                  <a:pt x="1572591" y="623631"/>
                  <a:pt x="1580289" y="615786"/>
                </a:cubicBezTo>
                <a:cubicBezTo>
                  <a:pt x="1588308" y="608256"/>
                  <a:pt x="1588806" y="595535"/>
                  <a:pt x="1581406" y="587376"/>
                </a:cubicBezTo>
                <a:cubicBezTo>
                  <a:pt x="1577706" y="583296"/>
                  <a:pt x="1572731" y="581130"/>
                  <a:pt x="1567679" y="580924"/>
                </a:cubicBezTo>
                <a:close/>
                <a:moveTo>
                  <a:pt x="881213" y="562808"/>
                </a:moveTo>
                <a:cubicBezTo>
                  <a:pt x="893259" y="561412"/>
                  <a:pt x="905778" y="564246"/>
                  <a:pt x="916474" y="571576"/>
                </a:cubicBezTo>
                <a:cubicBezTo>
                  <a:pt x="940518" y="588054"/>
                  <a:pt x="946884" y="621245"/>
                  <a:pt x="930690" y="645712"/>
                </a:cubicBezTo>
                <a:cubicBezTo>
                  <a:pt x="928647" y="648989"/>
                  <a:pt x="926261" y="652027"/>
                  <a:pt x="923573" y="654777"/>
                </a:cubicBezTo>
                <a:cubicBezTo>
                  <a:pt x="903125" y="675684"/>
                  <a:pt x="869889" y="675767"/>
                  <a:pt x="849344" y="654955"/>
                </a:cubicBezTo>
                <a:cubicBezTo>
                  <a:pt x="828795" y="634147"/>
                  <a:pt x="828717" y="600331"/>
                  <a:pt x="849165" y="579421"/>
                </a:cubicBezTo>
                <a:lnTo>
                  <a:pt x="848793" y="579421"/>
                </a:lnTo>
                <a:cubicBezTo>
                  <a:pt x="857596" y="569831"/>
                  <a:pt x="869168" y="564205"/>
                  <a:pt x="881213" y="562808"/>
                </a:cubicBezTo>
                <a:close/>
                <a:moveTo>
                  <a:pt x="1077915" y="558118"/>
                </a:moveTo>
                <a:cubicBezTo>
                  <a:pt x="1090902" y="557054"/>
                  <a:pt x="1104243" y="560452"/>
                  <a:pt x="1115575" y="568504"/>
                </a:cubicBezTo>
                <a:cubicBezTo>
                  <a:pt x="1141704" y="587069"/>
                  <a:pt x="1148096" y="623670"/>
                  <a:pt x="1129852" y="650258"/>
                </a:cubicBezTo>
                <a:cubicBezTo>
                  <a:pt x="1127744" y="653326"/>
                  <a:pt x="1125354" y="656186"/>
                  <a:pt x="1122716" y="658792"/>
                </a:cubicBezTo>
                <a:cubicBezTo>
                  <a:pt x="1099839" y="681370"/>
                  <a:pt x="1063309" y="680801"/>
                  <a:pt x="1041123" y="657524"/>
                </a:cubicBezTo>
                <a:cubicBezTo>
                  <a:pt x="1018936" y="634245"/>
                  <a:pt x="1019494" y="597073"/>
                  <a:pt x="1042369" y="574496"/>
                </a:cubicBezTo>
                <a:cubicBezTo>
                  <a:pt x="1052290" y="564706"/>
                  <a:pt x="1064926" y="559182"/>
                  <a:pt x="1077915" y="558118"/>
                </a:cubicBezTo>
                <a:close/>
                <a:moveTo>
                  <a:pt x="1733694" y="439307"/>
                </a:moveTo>
                <a:cubicBezTo>
                  <a:pt x="1728675" y="438762"/>
                  <a:pt x="1723458" y="440096"/>
                  <a:pt x="1719143" y="443428"/>
                </a:cubicBezTo>
                <a:cubicBezTo>
                  <a:pt x="1710738" y="450508"/>
                  <a:pt x="1709416" y="463115"/>
                  <a:pt x="1716165" y="471838"/>
                </a:cubicBezTo>
                <a:cubicBezTo>
                  <a:pt x="1716262" y="471964"/>
                  <a:pt x="1716362" y="472088"/>
                  <a:pt x="1716463" y="472214"/>
                </a:cubicBezTo>
                <a:cubicBezTo>
                  <a:pt x="1723264" y="480605"/>
                  <a:pt x="1735467" y="481793"/>
                  <a:pt x="1743713" y="474869"/>
                </a:cubicBezTo>
                <a:cubicBezTo>
                  <a:pt x="1752237" y="467903"/>
                  <a:pt x="1753723" y="455281"/>
                  <a:pt x="1747063" y="446458"/>
                </a:cubicBezTo>
                <a:cubicBezTo>
                  <a:pt x="1743536" y="442274"/>
                  <a:pt x="1738713" y="439851"/>
                  <a:pt x="1733694" y="439307"/>
                </a:cubicBezTo>
                <a:close/>
                <a:moveTo>
                  <a:pt x="1446005" y="431307"/>
                </a:moveTo>
                <a:cubicBezTo>
                  <a:pt x="1437049" y="431371"/>
                  <a:pt x="1428118" y="434910"/>
                  <a:pt x="1421333" y="441913"/>
                </a:cubicBezTo>
                <a:cubicBezTo>
                  <a:pt x="1407898" y="455777"/>
                  <a:pt x="1407898" y="478051"/>
                  <a:pt x="1421333" y="491915"/>
                </a:cubicBezTo>
                <a:cubicBezTo>
                  <a:pt x="1421448" y="492033"/>
                  <a:pt x="1421564" y="492150"/>
                  <a:pt x="1421679" y="492268"/>
                </a:cubicBezTo>
                <a:cubicBezTo>
                  <a:pt x="1435442" y="506075"/>
                  <a:pt x="1457595" y="505920"/>
                  <a:pt x="1471168" y="491915"/>
                </a:cubicBezTo>
                <a:cubicBezTo>
                  <a:pt x="1484737" y="477911"/>
                  <a:pt x="1484580" y="455368"/>
                  <a:pt x="1470818" y="441561"/>
                </a:cubicBezTo>
                <a:cubicBezTo>
                  <a:pt x="1463939" y="434657"/>
                  <a:pt x="1454960" y="431244"/>
                  <a:pt x="1446005" y="431307"/>
                </a:cubicBezTo>
                <a:close/>
                <a:moveTo>
                  <a:pt x="1590569" y="431208"/>
                </a:moveTo>
                <a:cubicBezTo>
                  <a:pt x="1584092" y="432353"/>
                  <a:pt x="1578044" y="436011"/>
                  <a:pt x="1573961" y="441913"/>
                </a:cubicBezTo>
                <a:lnTo>
                  <a:pt x="1572844" y="439261"/>
                </a:lnTo>
                <a:cubicBezTo>
                  <a:pt x="1572676" y="439405"/>
                  <a:pt x="1572509" y="439553"/>
                  <a:pt x="1572345" y="439704"/>
                </a:cubicBezTo>
                <a:cubicBezTo>
                  <a:pt x="1561602" y="449451"/>
                  <a:pt x="1560660" y="466213"/>
                  <a:pt x="1570238" y="477142"/>
                </a:cubicBezTo>
                <a:cubicBezTo>
                  <a:pt x="1570539" y="477513"/>
                  <a:pt x="1570849" y="477881"/>
                  <a:pt x="1571173" y="478233"/>
                </a:cubicBezTo>
                <a:cubicBezTo>
                  <a:pt x="1580770" y="488863"/>
                  <a:pt x="1597019" y="489563"/>
                  <a:pt x="1607465" y="479794"/>
                </a:cubicBezTo>
                <a:cubicBezTo>
                  <a:pt x="1610837" y="477881"/>
                  <a:pt x="1613744" y="475221"/>
                  <a:pt x="1615967" y="472009"/>
                </a:cubicBezTo>
                <a:cubicBezTo>
                  <a:pt x="1624134" y="460206"/>
                  <a:pt x="1621350" y="443897"/>
                  <a:pt x="1609750" y="435587"/>
                </a:cubicBezTo>
                <a:cubicBezTo>
                  <a:pt x="1603950" y="431434"/>
                  <a:pt x="1597045" y="430064"/>
                  <a:pt x="1590569" y="431208"/>
                </a:cubicBezTo>
                <a:close/>
                <a:moveTo>
                  <a:pt x="885195" y="395079"/>
                </a:moveTo>
                <a:cubicBezTo>
                  <a:pt x="896053" y="394816"/>
                  <a:pt x="907007" y="398768"/>
                  <a:pt x="915488" y="406998"/>
                </a:cubicBezTo>
                <a:cubicBezTo>
                  <a:pt x="932452" y="423453"/>
                  <a:pt x="933091" y="450788"/>
                  <a:pt x="916917" y="468051"/>
                </a:cubicBezTo>
                <a:cubicBezTo>
                  <a:pt x="901963" y="484010"/>
                  <a:pt x="877595" y="485941"/>
                  <a:pt x="860393" y="472532"/>
                </a:cubicBezTo>
                <a:cubicBezTo>
                  <a:pt x="841787" y="458024"/>
                  <a:pt x="838262" y="430919"/>
                  <a:pt x="852515" y="411986"/>
                </a:cubicBezTo>
                <a:cubicBezTo>
                  <a:pt x="853443" y="410755"/>
                  <a:pt x="854437" y="409574"/>
                  <a:pt x="855490" y="408449"/>
                </a:cubicBezTo>
                <a:cubicBezTo>
                  <a:pt x="863578" y="399819"/>
                  <a:pt x="874338" y="395342"/>
                  <a:pt x="885195" y="395079"/>
                </a:cubicBezTo>
                <a:close/>
                <a:moveTo>
                  <a:pt x="1248976" y="375476"/>
                </a:moveTo>
                <a:cubicBezTo>
                  <a:pt x="1263788" y="375476"/>
                  <a:pt x="1278598" y="381206"/>
                  <a:pt x="1289924" y="392667"/>
                </a:cubicBezTo>
                <a:cubicBezTo>
                  <a:pt x="1312260" y="415563"/>
                  <a:pt x="1312260" y="452504"/>
                  <a:pt x="1289924" y="475399"/>
                </a:cubicBezTo>
                <a:cubicBezTo>
                  <a:pt x="1267473" y="498412"/>
                  <a:pt x="1230940" y="498548"/>
                  <a:pt x="1208324" y="475702"/>
                </a:cubicBezTo>
                <a:cubicBezTo>
                  <a:pt x="1185709" y="452856"/>
                  <a:pt x="1185576" y="415680"/>
                  <a:pt x="1208027" y="392667"/>
                </a:cubicBezTo>
                <a:cubicBezTo>
                  <a:pt x="1219353" y="381206"/>
                  <a:pt x="1234164" y="375476"/>
                  <a:pt x="1248976" y="375476"/>
                </a:cubicBezTo>
                <a:close/>
                <a:moveTo>
                  <a:pt x="1053858" y="364211"/>
                </a:moveTo>
                <a:cubicBezTo>
                  <a:pt x="1067191" y="363817"/>
                  <a:pt x="1080670" y="368600"/>
                  <a:pt x="1091136" y="378651"/>
                </a:cubicBezTo>
                <a:cubicBezTo>
                  <a:pt x="1111745" y="398440"/>
                  <a:pt x="1113036" y="431359"/>
                  <a:pt x="1094051" y="452762"/>
                </a:cubicBezTo>
                <a:cubicBezTo>
                  <a:pt x="1074760" y="474501"/>
                  <a:pt x="1041804" y="476213"/>
                  <a:pt x="1020439" y="456584"/>
                </a:cubicBezTo>
                <a:cubicBezTo>
                  <a:pt x="999076" y="436958"/>
                  <a:pt x="997393" y="403422"/>
                  <a:pt x="1016683" y="381681"/>
                </a:cubicBezTo>
                <a:cubicBezTo>
                  <a:pt x="1016940" y="381394"/>
                  <a:pt x="1017201" y="381106"/>
                  <a:pt x="1017461" y="380822"/>
                </a:cubicBezTo>
                <a:cubicBezTo>
                  <a:pt x="1027340" y="370172"/>
                  <a:pt x="1040526" y="364603"/>
                  <a:pt x="1053858" y="364211"/>
                </a:cubicBezTo>
                <a:close/>
                <a:moveTo>
                  <a:pt x="1909648" y="310051"/>
                </a:moveTo>
                <a:cubicBezTo>
                  <a:pt x="1904691" y="309072"/>
                  <a:pt x="1899367" y="310017"/>
                  <a:pt x="1894852" y="313117"/>
                </a:cubicBezTo>
                <a:cubicBezTo>
                  <a:pt x="1894799" y="313151"/>
                  <a:pt x="1894747" y="313189"/>
                  <a:pt x="1894695" y="313227"/>
                </a:cubicBezTo>
                <a:cubicBezTo>
                  <a:pt x="1885719" y="319515"/>
                  <a:pt x="1883456" y="332016"/>
                  <a:pt x="1889640" y="341149"/>
                </a:cubicBezTo>
                <a:cubicBezTo>
                  <a:pt x="1895778" y="350218"/>
                  <a:pt x="1907952" y="352563"/>
                  <a:pt x="1916923" y="346403"/>
                </a:cubicBezTo>
                <a:cubicBezTo>
                  <a:pt x="1925957" y="340198"/>
                  <a:pt x="1928336" y="327720"/>
                  <a:pt x="1922242" y="318531"/>
                </a:cubicBezTo>
                <a:cubicBezTo>
                  <a:pt x="1919195" y="313934"/>
                  <a:pt x="1914605" y="311030"/>
                  <a:pt x="1909648" y="310051"/>
                </a:cubicBezTo>
                <a:close/>
                <a:moveTo>
                  <a:pt x="1768563" y="293597"/>
                </a:moveTo>
                <a:cubicBezTo>
                  <a:pt x="1762129" y="292603"/>
                  <a:pt x="1755324" y="294107"/>
                  <a:pt x="1749669" y="298343"/>
                </a:cubicBezTo>
                <a:cubicBezTo>
                  <a:pt x="1738360" y="306817"/>
                  <a:pt x="1735944" y="323012"/>
                  <a:pt x="1744271" y="334520"/>
                </a:cubicBezTo>
                <a:cubicBezTo>
                  <a:pt x="1752598" y="346028"/>
                  <a:pt x="1768512" y="348486"/>
                  <a:pt x="1779823" y="340013"/>
                </a:cubicBezTo>
                <a:cubicBezTo>
                  <a:pt x="1791132" y="331538"/>
                  <a:pt x="1793548" y="315344"/>
                  <a:pt x="1785220" y="303836"/>
                </a:cubicBezTo>
                <a:cubicBezTo>
                  <a:pt x="1781056" y="298082"/>
                  <a:pt x="1774996" y="294591"/>
                  <a:pt x="1768563" y="293597"/>
                </a:cubicBezTo>
                <a:close/>
                <a:moveTo>
                  <a:pt x="1623034" y="281168"/>
                </a:moveTo>
                <a:cubicBezTo>
                  <a:pt x="1614179" y="279813"/>
                  <a:pt x="1604814" y="281895"/>
                  <a:pt x="1597041" y="287736"/>
                </a:cubicBezTo>
                <a:cubicBezTo>
                  <a:pt x="1596363" y="288245"/>
                  <a:pt x="1595705" y="288778"/>
                  <a:pt x="1595064" y="289335"/>
                </a:cubicBezTo>
                <a:cubicBezTo>
                  <a:pt x="1580390" y="302131"/>
                  <a:pt x="1578681" y="324610"/>
                  <a:pt x="1591256" y="339547"/>
                </a:cubicBezTo>
                <a:cubicBezTo>
                  <a:pt x="1603827" y="354479"/>
                  <a:pt x="1625918" y="356214"/>
                  <a:pt x="1640596" y="343422"/>
                </a:cubicBezTo>
                <a:cubicBezTo>
                  <a:pt x="1654530" y="331277"/>
                  <a:pt x="1656878" y="310242"/>
                  <a:pt x="1645979" y="295226"/>
                </a:cubicBezTo>
                <a:cubicBezTo>
                  <a:pt x="1640239" y="287316"/>
                  <a:pt x="1631891" y="282523"/>
                  <a:pt x="1623034" y="281168"/>
                </a:cubicBezTo>
                <a:close/>
                <a:moveTo>
                  <a:pt x="1430302" y="208396"/>
                </a:moveTo>
                <a:cubicBezTo>
                  <a:pt x="1445027" y="209517"/>
                  <a:pt x="1459332" y="216354"/>
                  <a:pt x="1469727" y="228643"/>
                </a:cubicBezTo>
                <a:cubicBezTo>
                  <a:pt x="1490466" y="253159"/>
                  <a:pt x="1487812" y="290127"/>
                  <a:pt x="1463794" y="311314"/>
                </a:cubicBezTo>
                <a:cubicBezTo>
                  <a:pt x="1439712" y="332554"/>
                  <a:pt x="1403271" y="329910"/>
                  <a:pt x="1382399" y="305409"/>
                </a:cubicBezTo>
                <a:cubicBezTo>
                  <a:pt x="1361525" y="280903"/>
                  <a:pt x="1364123" y="243821"/>
                  <a:pt x="1388201" y="222581"/>
                </a:cubicBezTo>
                <a:cubicBezTo>
                  <a:pt x="1388254" y="222537"/>
                  <a:pt x="1388302" y="222494"/>
                  <a:pt x="1388355" y="222448"/>
                </a:cubicBezTo>
                <a:cubicBezTo>
                  <a:pt x="1400431" y="211871"/>
                  <a:pt x="1415576" y="207275"/>
                  <a:pt x="1430302" y="208396"/>
                </a:cubicBezTo>
                <a:close/>
                <a:moveTo>
                  <a:pt x="1062974" y="200725"/>
                </a:moveTo>
                <a:cubicBezTo>
                  <a:pt x="1073739" y="200807"/>
                  <a:pt x="1084473" y="205069"/>
                  <a:pt x="1092625" y="213490"/>
                </a:cubicBezTo>
                <a:cubicBezTo>
                  <a:pt x="1108942" y="230430"/>
                  <a:pt x="1108942" y="257538"/>
                  <a:pt x="1092625" y="274479"/>
                </a:cubicBezTo>
                <a:cubicBezTo>
                  <a:pt x="1076484" y="289271"/>
                  <a:pt x="1051970" y="289271"/>
                  <a:pt x="1035829" y="274479"/>
                </a:cubicBezTo>
                <a:cubicBezTo>
                  <a:pt x="1018411" y="258519"/>
                  <a:pt x="1017008" y="231215"/>
                  <a:pt x="1032691" y="213490"/>
                </a:cubicBezTo>
                <a:cubicBezTo>
                  <a:pt x="1032839" y="213339"/>
                  <a:pt x="1032988" y="213187"/>
                  <a:pt x="1033138" y="213035"/>
                </a:cubicBezTo>
                <a:cubicBezTo>
                  <a:pt x="1041413" y="204740"/>
                  <a:pt x="1052209" y="200642"/>
                  <a:pt x="1062974" y="200725"/>
                </a:cubicBezTo>
                <a:close/>
                <a:moveTo>
                  <a:pt x="2093003" y="191796"/>
                </a:moveTo>
                <a:cubicBezTo>
                  <a:pt x="2088119" y="190459"/>
                  <a:pt x="2082734" y="191019"/>
                  <a:pt x="2078004" y="193792"/>
                </a:cubicBezTo>
                <a:cubicBezTo>
                  <a:pt x="2068661" y="199527"/>
                  <a:pt x="2065523" y="211801"/>
                  <a:pt x="2070932" y="221445"/>
                </a:cubicBezTo>
                <a:cubicBezTo>
                  <a:pt x="2071013" y="221589"/>
                  <a:pt x="2071095" y="221733"/>
                  <a:pt x="2071177" y="221877"/>
                </a:cubicBezTo>
                <a:cubicBezTo>
                  <a:pt x="2076676" y="231206"/>
                  <a:pt x="2088566" y="234237"/>
                  <a:pt x="2097734" y="228643"/>
                </a:cubicBezTo>
                <a:cubicBezTo>
                  <a:pt x="2107189" y="223096"/>
                  <a:pt x="2110443" y="210805"/>
                  <a:pt x="2104993" y="201179"/>
                </a:cubicBezTo>
                <a:cubicBezTo>
                  <a:pt x="2102269" y="196366"/>
                  <a:pt x="2097886" y="193132"/>
                  <a:pt x="2093003" y="191796"/>
                </a:cubicBezTo>
                <a:close/>
                <a:moveTo>
                  <a:pt x="1237883" y="182571"/>
                </a:moveTo>
                <a:cubicBezTo>
                  <a:pt x="1251303" y="183170"/>
                  <a:pt x="1264499" y="188977"/>
                  <a:pt x="1274289" y="199852"/>
                </a:cubicBezTo>
                <a:cubicBezTo>
                  <a:pt x="1293278" y="221256"/>
                  <a:pt x="1291983" y="254174"/>
                  <a:pt x="1271374" y="273963"/>
                </a:cubicBezTo>
                <a:cubicBezTo>
                  <a:pt x="1250442" y="294067"/>
                  <a:pt x="1217459" y="293094"/>
                  <a:pt x="1197704" y="271793"/>
                </a:cubicBezTo>
                <a:cubicBezTo>
                  <a:pt x="1177948" y="250489"/>
                  <a:pt x="1178904" y="216926"/>
                  <a:pt x="1199837" y="196822"/>
                </a:cubicBezTo>
                <a:cubicBezTo>
                  <a:pt x="1199933" y="196732"/>
                  <a:pt x="1200030" y="196637"/>
                  <a:pt x="1200130" y="196546"/>
                </a:cubicBezTo>
                <a:cubicBezTo>
                  <a:pt x="1210819" y="186584"/>
                  <a:pt x="1224463" y="181973"/>
                  <a:pt x="1237883" y="182571"/>
                </a:cubicBezTo>
                <a:close/>
                <a:moveTo>
                  <a:pt x="1954932" y="167943"/>
                </a:moveTo>
                <a:cubicBezTo>
                  <a:pt x="1948629" y="166416"/>
                  <a:pt x="1941755" y="167336"/>
                  <a:pt x="1935800" y="171063"/>
                </a:cubicBezTo>
                <a:cubicBezTo>
                  <a:pt x="1935744" y="171097"/>
                  <a:pt x="1935688" y="171135"/>
                  <a:pt x="1935633" y="171169"/>
                </a:cubicBezTo>
                <a:cubicBezTo>
                  <a:pt x="1923783" y="178720"/>
                  <a:pt x="1920191" y="194614"/>
                  <a:pt x="1927610" y="206672"/>
                </a:cubicBezTo>
                <a:cubicBezTo>
                  <a:pt x="1934989" y="218665"/>
                  <a:pt x="1950490" y="222354"/>
                  <a:pt x="1962331" y="214941"/>
                </a:cubicBezTo>
                <a:cubicBezTo>
                  <a:pt x="1974240" y="207486"/>
                  <a:pt x="1977952" y="191618"/>
                  <a:pt x="1970626" y="179503"/>
                </a:cubicBezTo>
                <a:cubicBezTo>
                  <a:pt x="1966963" y="173444"/>
                  <a:pt x="1961234" y="169470"/>
                  <a:pt x="1954932" y="167943"/>
                </a:cubicBezTo>
                <a:close/>
                <a:moveTo>
                  <a:pt x="1809462" y="140834"/>
                </a:moveTo>
                <a:cubicBezTo>
                  <a:pt x="1800817" y="139357"/>
                  <a:pt x="1791619" y="141236"/>
                  <a:pt x="1783917" y="146820"/>
                </a:cubicBezTo>
                <a:cubicBezTo>
                  <a:pt x="1783791" y="146907"/>
                  <a:pt x="1783664" y="146990"/>
                  <a:pt x="1783541" y="147077"/>
                </a:cubicBezTo>
                <a:cubicBezTo>
                  <a:pt x="1767783" y="158097"/>
                  <a:pt x="1763785" y="180030"/>
                  <a:pt x="1774611" y="196065"/>
                </a:cubicBezTo>
                <a:cubicBezTo>
                  <a:pt x="1775203" y="197046"/>
                  <a:pt x="1775843" y="197997"/>
                  <a:pt x="1776524" y="198914"/>
                </a:cubicBezTo>
                <a:cubicBezTo>
                  <a:pt x="1788194" y="214588"/>
                  <a:pt x="1810143" y="217672"/>
                  <a:pt x="1825547" y="205797"/>
                </a:cubicBezTo>
                <a:cubicBezTo>
                  <a:pt x="1840951" y="193920"/>
                  <a:pt x="1843981" y="171586"/>
                  <a:pt x="1832311" y="155911"/>
                </a:cubicBezTo>
                <a:cubicBezTo>
                  <a:pt x="1832107" y="155596"/>
                  <a:pt x="1831898" y="155289"/>
                  <a:pt x="1831682" y="154983"/>
                </a:cubicBezTo>
                <a:cubicBezTo>
                  <a:pt x="1826196" y="147144"/>
                  <a:pt x="1818105" y="142311"/>
                  <a:pt x="1809462" y="140834"/>
                </a:cubicBezTo>
                <a:close/>
                <a:moveTo>
                  <a:pt x="2285895" y="90927"/>
                </a:moveTo>
                <a:cubicBezTo>
                  <a:pt x="2281145" y="89226"/>
                  <a:pt x="2275780" y="89298"/>
                  <a:pt x="2270837" y="91513"/>
                </a:cubicBezTo>
                <a:lnTo>
                  <a:pt x="2269348" y="91513"/>
                </a:lnTo>
                <a:cubicBezTo>
                  <a:pt x="2259758" y="96574"/>
                  <a:pt x="2255685" y="108348"/>
                  <a:pt x="2260041" y="118409"/>
                </a:cubicBezTo>
                <a:cubicBezTo>
                  <a:pt x="2264768" y="128868"/>
                  <a:pt x="2276938" y="133448"/>
                  <a:pt x="2287216" y="128636"/>
                </a:cubicBezTo>
                <a:cubicBezTo>
                  <a:pt x="2297494" y="123826"/>
                  <a:pt x="2301996" y="111442"/>
                  <a:pt x="2297267" y="100984"/>
                </a:cubicBezTo>
                <a:cubicBezTo>
                  <a:pt x="2294781" y="96105"/>
                  <a:pt x="2290646" y="92629"/>
                  <a:pt x="2285895" y="90927"/>
                </a:cubicBezTo>
                <a:close/>
                <a:moveTo>
                  <a:pt x="1623304" y="55717"/>
                </a:moveTo>
                <a:cubicBezTo>
                  <a:pt x="1637901" y="57996"/>
                  <a:pt x="1651643" y="65942"/>
                  <a:pt x="1661070" y="79013"/>
                </a:cubicBezTo>
                <a:cubicBezTo>
                  <a:pt x="1661186" y="79172"/>
                  <a:pt x="1661305" y="79335"/>
                  <a:pt x="1661421" y="79498"/>
                </a:cubicBezTo>
                <a:cubicBezTo>
                  <a:pt x="1680302" y="105877"/>
                  <a:pt x="1674587" y="142842"/>
                  <a:pt x="1648659" y="162052"/>
                </a:cubicBezTo>
                <a:cubicBezTo>
                  <a:pt x="1622735" y="181265"/>
                  <a:pt x="1586409" y="175453"/>
                  <a:pt x="1567532" y="149070"/>
                </a:cubicBezTo>
                <a:cubicBezTo>
                  <a:pt x="1548651" y="122686"/>
                  <a:pt x="1554361" y="85724"/>
                  <a:pt x="1580289" y="66511"/>
                </a:cubicBezTo>
                <a:cubicBezTo>
                  <a:pt x="1580330" y="66482"/>
                  <a:pt x="1580371" y="66451"/>
                  <a:pt x="1580413" y="66421"/>
                </a:cubicBezTo>
                <a:cubicBezTo>
                  <a:pt x="1593257" y="56826"/>
                  <a:pt x="1608708" y="53438"/>
                  <a:pt x="1623304" y="55717"/>
                </a:cubicBezTo>
                <a:close/>
                <a:moveTo>
                  <a:pt x="2148693" y="55139"/>
                </a:moveTo>
                <a:cubicBezTo>
                  <a:pt x="2142534" y="53095"/>
                  <a:pt x="2135609" y="53441"/>
                  <a:pt x="2129377" y="56663"/>
                </a:cubicBezTo>
                <a:cubicBezTo>
                  <a:pt x="2129179" y="56765"/>
                  <a:pt x="2128986" y="56867"/>
                  <a:pt x="2128789" y="56978"/>
                </a:cubicBezTo>
                <a:cubicBezTo>
                  <a:pt x="2116497" y="63750"/>
                  <a:pt x="2111926" y="79380"/>
                  <a:pt x="2118581" y="91892"/>
                </a:cubicBezTo>
                <a:cubicBezTo>
                  <a:pt x="2125114" y="104173"/>
                  <a:pt x="2140072" y="108920"/>
                  <a:pt x="2152309" y="102594"/>
                </a:cubicBezTo>
                <a:cubicBezTo>
                  <a:pt x="2164771" y="96150"/>
                  <a:pt x="2169741" y="80645"/>
                  <a:pt x="2163409" y="67962"/>
                </a:cubicBezTo>
                <a:cubicBezTo>
                  <a:pt x="2160243" y="61620"/>
                  <a:pt x="2154851" y="57184"/>
                  <a:pt x="2148693" y="55139"/>
                </a:cubicBezTo>
                <a:close/>
                <a:moveTo>
                  <a:pt x="1257222" y="20146"/>
                </a:moveTo>
                <a:cubicBezTo>
                  <a:pt x="1268051" y="20983"/>
                  <a:pt x="1278567" y="26024"/>
                  <a:pt x="1286202" y="35070"/>
                </a:cubicBezTo>
                <a:cubicBezTo>
                  <a:pt x="1301442" y="53128"/>
                  <a:pt x="1299450" y="80331"/>
                  <a:pt x="1281745" y="95889"/>
                </a:cubicBezTo>
                <a:cubicBezTo>
                  <a:pt x="1264011" y="111476"/>
                  <a:pt x="1237212" y="109484"/>
                  <a:pt x="1221889" y="91434"/>
                </a:cubicBezTo>
                <a:cubicBezTo>
                  <a:pt x="1206571" y="73383"/>
                  <a:pt x="1208529" y="46112"/>
                  <a:pt x="1226267" y="30525"/>
                </a:cubicBezTo>
                <a:cubicBezTo>
                  <a:pt x="1226297" y="30499"/>
                  <a:pt x="1226327" y="30471"/>
                  <a:pt x="1226357" y="30445"/>
                </a:cubicBezTo>
                <a:cubicBezTo>
                  <a:pt x="1235248" y="22676"/>
                  <a:pt x="1246392" y="19310"/>
                  <a:pt x="1257222" y="20146"/>
                </a:cubicBezTo>
                <a:close/>
                <a:moveTo>
                  <a:pt x="2006671" y="18387"/>
                </a:moveTo>
                <a:cubicBezTo>
                  <a:pt x="1998032" y="15985"/>
                  <a:pt x="1988492" y="16937"/>
                  <a:pt x="1980099" y="21812"/>
                </a:cubicBezTo>
                <a:lnTo>
                  <a:pt x="1980099" y="22570"/>
                </a:lnTo>
                <a:cubicBezTo>
                  <a:pt x="1963508" y="32449"/>
                  <a:pt x="1957857" y="54102"/>
                  <a:pt x="1967443" y="71057"/>
                </a:cubicBezTo>
                <a:cubicBezTo>
                  <a:pt x="1977233" y="87660"/>
                  <a:pt x="1998270" y="93260"/>
                  <a:pt x="2014798" y="83661"/>
                </a:cubicBezTo>
                <a:cubicBezTo>
                  <a:pt x="2031579" y="73910"/>
                  <a:pt x="2037417" y="52162"/>
                  <a:pt x="2027838" y="35082"/>
                </a:cubicBezTo>
                <a:cubicBezTo>
                  <a:pt x="2023047" y="26544"/>
                  <a:pt x="2015309" y="20789"/>
                  <a:pt x="2006671" y="18387"/>
                </a:cubicBezTo>
                <a:close/>
                <a:moveTo>
                  <a:pt x="1433575" y="15067"/>
                </a:moveTo>
                <a:cubicBezTo>
                  <a:pt x="1446914" y="16685"/>
                  <a:pt x="1459646" y="23481"/>
                  <a:pt x="1468610" y="35070"/>
                </a:cubicBezTo>
                <a:cubicBezTo>
                  <a:pt x="1485839" y="57685"/>
                  <a:pt x="1482332" y="90127"/>
                  <a:pt x="1460685" y="108389"/>
                </a:cubicBezTo>
                <a:cubicBezTo>
                  <a:pt x="1438528" y="127083"/>
                  <a:pt x="1405672" y="123959"/>
                  <a:pt x="1387301" y="101411"/>
                </a:cubicBezTo>
                <a:cubicBezTo>
                  <a:pt x="1368929" y="78865"/>
                  <a:pt x="1372001" y="45431"/>
                  <a:pt x="1394158" y="26736"/>
                </a:cubicBezTo>
                <a:cubicBezTo>
                  <a:pt x="1394403" y="26532"/>
                  <a:pt x="1394653" y="26331"/>
                  <a:pt x="1394903" y="26131"/>
                </a:cubicBezTo>
                <a:cubicBezTo>
                  <a:pt x="1406293" y="17009"/>
                  <a:pt x="1420237" y="13449"/>
                  <a:pt x="1433575" y="15067"/>
                </a:cubicBezTo>
                <a:close/>
                <a:moveTo>
                  <a:pt x="2469253" y="2114"/>
                </a:moveTo>
                <a:lnTo>
                  <a:pt x="2469253" y="2493"/>
                </a:lnTo>
                <a:cubicBezTo>
                  <a:pt x="2469204" y="2512"/>
                  <a:pt x="2469160" y="2530"/>
                  <a:pt x="2469112" y="2550"/>
                </a:cubicBezTo>
                <a:cubicBezTo>
                  <a:pt x="2458990" y="6652"/>
                  <a:pt x="2454053" y="18330"/>
                  <a:pt x="2458085" y="28631"/>
                </a:cubicBezTo>
                <a:cubicBezTo>
                  <a:pt x="2462216" y="38862"/>
                  <a:pt x="2473597" y="43900"/>
                  <a:pt x="2483771" y="39995"/>
                </a:cubicBezTo>
                <a:cubicBezTo>
                  <a:pt x="2494049" y="35915"/>
                  <a:pt x="2499134" y="24127"/>
                  <a:pt x="2495125" y="13668"/>
                </a:cubicBezTo>
                <a:cubicBezTo>
                  <a:pt x="2491115" y="3209"/>
                  <a:pt x="2479531" y="-1966"/>
                  <a:pt x="2469253" y="2114"/>
                </a:cubicBezTo>
                <a:close/>
                <a:moveTo>
                  <a:pt x="1914378" y="0"/>
                </a:moveTo>
                <a:lnTo>
                  <a:pt x="2326589" y="0"/>
                </a:lnTo>
                <a:lnTo>
                  <a:pt x="2332408" y="5703"/>
                </a:lnTo>
                <a:cubicBezTo>
                  <a:pt x="2338527" y="8146"/>
                  <a:pt x="2345562" y="8213"/>
                  <a:pt x="2352064" y="5326"/>
                </a:cubicBezTo>
                <a:lnTo>
                  <a:pt x="2357106" y="0"/>
                </a:lnTo>
                <a:lnTo>
                  <a:pt x="3019648" y="0"/>
                </a:lnTo>
                <a:lnTo>
                  <a:pt x="3019648" y="5207794"/>
                </a:lnTo>
                <a:lnTo>
                  <a:pt x="1782818" y="5207794"/>
                </a:lnTo>
                <a:lnTo>
                  <a:pt x="1784475" y="5206775"/>
                </a:lnTo>
                <a:cubicBezTo>
                  <a:pt x="1792803" y="5195259"/>
                  <a:pt x="1790386" y="5179084"/>
                  <a:pt x="1779077" y="5170599"/>
                </a:cubicBezTo>
                <a:cubicBezTo>
                  <a:pt x="1767768" y="5162113"/>
                  <a:pt x="1751854" y="5164576"/>
                  <a:pt x="1743527" y="5176092"/>
                </a:cubicBezTo>
                <a:cubicBezTo>
                  <a:pt x="1739363" y="5181850"/>
                  <a:pt x="1737885" y="5188772"/>
                  <a:pt x="1738861" y="5195316"/>
                </a:cubicBezTo>
                <a:lnTo>
                  <a:pt x="1746269" y="5207794"/>
                </a:lnTo>
                <a:lnTo>
                  <a:pt x="1645395" y="5207794"/>
                </a:lnTo>
                <a:lnTo>
                  <a:pt x="1648633" y="5194900"/>
                </a:lnTo>
                <a:cubicBezTo>
                  <a:pt x="1647635" y="5185960"/>
                  <a:pt x="1643523" y="5177380"/>
                  <a:pt x="1636501" y="5170978"/>
                </a:cubicBezTo>
                <a:cubicBezTo>
                  <a:pt x="1635861" y="5170410"/>
                  <a:pt x="1635201" y="5169879"/>
                  <a:pt x="1634524" y="5169386"/>
                </a:cubicBezTo>
                <a:cubicBezTo>
                  <a:pt x="1618979" y="5157682"/>
                  <a:pt x="1597071" y="5161052"/>
                  <a:pt x="1585591" y="5176849"/>
                </a:cubicBezTo>
                <a:cubicBezTo>
                  <a:pt x="1579848" y="5184767"/>
                  <a:pt x="1577802" y="5194303"/>
                  <a:pt x="1579133" y="5203319"/>
                </a:cubicBezTo>
                <a:lnTo>
                  <a:pt x="1581781" y="5207794"/>
                </a:lnTo>
                <a:lnTo>
                  <a:pt x="1527802" y="5207794"/>
                </a:lnTo>
                <a:lnTo>
                  <a:pt x="1529127" y="5196401"/>
                </a:lnTo>
                <a:cubicBezTo>
                  <a:pt x="1528601" y="5188300"/>
                  <a:pt x="1526618" y="5180297"/>
                  <a:pt x="1523206" y="5172795"/>
                </a:cubicBezTo>
                <a:cubicBezTo>
                  <a:pt x="1508003" y="5139385"/>
                  <a:pt x="1469061" y="5124838"/>
                  <a:pt x="1436224" y="5140294"/>
                </a:cubicBezTo>
                <a:cubicBezTo>
                  <a:pt x="1375545" y="5159613"/>
                  <a:pt x="1338318" y="5124383"/>
                  <a:pt x="1352837" y="5061501"/>
                </a:cubicBezTo>
                <a:cubicBezTo>
                  <a:pt x="1367355" y="4998619"/>
                  <a:pt x="1328640" y="4959222"/>
                  <a:pt x="1266844" y="4973996"/>
                </a:cubicBezTo>
                <a:cubicBezTo>
                  <a:pt x="1205049" y="4988770"/>
                  <a:pt x="1170428" y="4950890"/>
                  <a:pt x="1189413" y="4889143"/>
                </a:cubicBezTo>
                <a:cubicBezTo>
                  <a:pt x="1197346" y="4873309"/>
                  <a:pt x="1198724" y="4854861"/>
                  <a:pt x="1193248" y="4838003"/>
                </a:cubicBezTo>
                <a:cubicBezTo>
                  <a:pt x="1181905" y="4803039"/>
                  <a:pt x="1144853" y="4784022"/>
                  <a:pt x="1110494" y="4795577"/>
                </a:cubicBezTo>
                <a:cubicBezTo>
                  <a:pt x="1047581" y="4805804"/>
                  <a:pt x="1015939" y="4764893"/>
                  <a:pt x="1039391" y="4705041"/>
                </a:cubicBezTo>
                <a:cubicBezTo>
                  <a:pt x="1048434" y="4689851"/>
                  <a:pt x="1051147" y="4671630"/>
                  <a:pt x="1046937" y="4654394"/>
                </a:cubicBezTo>
                <a:cubicBezTo>
                  <a:pt x="1038204" y="4618672"/>
                  <a:pt x="1002661" y="4596891"/>
                  <a:pt x="967544" y="4605793"/>
                </a:cubicBezTo>
                <a:cubicBezTo>
                  <a:pt x="903143" y="4611097"/>
                  <a:pt x="875223" y="4567912"/>
                  <a:pt x="903143" y="4509954"/>
                </a:cubicBezTo>
                <a:cubicBezTo>
                  <a:pt x="913376" y="4495446"/>
                  <a:pt x="917453" y="4477338"/>
                  <a:pt x="914464" y="4459724"/>
                </a:cubicBezTo>
                <a:cubicBezTo>
                  <a:pt x="908299" y="4423472"/>
                  <a:pt x="874397" y="4399115"/>
                  <a:pt x="838742" y="4405402"/>
                </a:cubicBezTo>
                <a:cubicBezTo>
                  <a:pt x="775458" y="4406160"/>
                  <a:pt x="749771" y="4360703"/>
                  <a:pt x="781786" y="4305018"/>
                </a:cubicBezTo>
                <a:cubicBezTo>
                  <a:pt x="798437" y="4289335"/>
                  <a:pt x="805941" y="4266039"/>
                  <a:pt x="801624" y="4243386"/>
                </a:cubicBezTo>
                <a:cubicBezTo>
                  <a:pt x="794733" y="4207209"/>
                  <a:pt x="760350" y="4183609"/>
                  <a:pt x="724830" y="4190617"/>
                </a:cubicBezTo>
                <a:cubicBezTo>
                  <a:pt x="661545" y="4186450"/>
                  <a:pt x="638092" y="4139477"/>
                  <a:pt x="675319" y="4086444"/>
                </a:cubicBezTo>
                <a:cubicBezTo>
                  <a:pt x="687443" y="4073678"/>
                  <a:pt x="694099" y="4056556"/>
                  <a:pt x="693828" y="4038790"/>
                </a:cubicBezTo>
                <a:cubicBezTo>
                  <a:pt x="693266" y="4001780"/>
                  <a:pt x="663309" y="3972233"/>
                  <a:pt x="626924" y="3972801"/>
                </a:cubicBezTo>
                <a:cubicBezTo>
                  <a:pt x="564012" y="3963710"/>
                  <a:pt x="545399" y="3915222"/>
                  <a:pt x="585231" y="3864840"/>
                </a:cubicBezTo>
                <a:cubicBezTo>
                  <a:pt x="598170" y="3853097"/>
                  <a:pt x="606003" y="3836582"/>
                  <a:pt x="607008" y="3818967"/>
                </a:cubicBezTo>
                <a:cubicBezTo>
                  <a:pt x="609104" y="3782222"/>
                  <a:pt x="581523" y="3750667"/>
                  <a:pt x="545399" y="3748546"/>
                </a:cubicBezTo>
                <a:cubicBezTo>
                  <a:pt x="483231" y="3734530"/>
                  <a:pt x="467968" y="3684906"/>
                  <a:pt x="511523" y="3637933"/>
                </a:cubicBezTo>
                <a:cubicBezTo>
                  <a:pt x="525044" y="3627250"/>
                  <a:pt x="533937" y="3611606"/>
                  <a:pt x="536323" y="3594332"/>
                </a:cubicBezTo>
                <a:cubicBezTo>
                  <a:pt x="541394" y="3557663"/>
                  <a:pt x="516288" y="3523759"/>
                  <a:pt x="480253" y="3518608"/>
                </a:cubicBezTo>
                <a:cubicBezTo>
                  <a:pt x="417713" y="3499288"/>
                  <a:pt x="408034" y="3448529"/>
                  <a:pt x="454939" y="3404965"/>
                </a:cubicBezTo>
                <a:cubicBezTo>
                  <a:pt x="469624" y="3395267"/>
                  <a:pt x="479888" y="3380001"/>
                  <a:pt x="483443" y="3362576"/>
                </a:cubicBezTo>
                <a:cubicBezTo>
                  <a:pt x="490795" y="3326513"/>
                  <a:pt x="468031" y="3291208"/>
                  <a:pt x="432603" y="3283745"/>
                </a:cubicBezTo>
                <a:cubicBezTo>
                  <a:pt x="373042" y="3261395"/>
                  <a:pt x="365596" y="3207983"/>
                  <a:pt x="415479" y="3170102"/>
                </a:cubicBezTo>
                <a:cubicBezTo>
                  <a:pt x="430998" y="3161466"/>
                  <a:pt x="442438" y="3146843"/>
                  <a:pt x="447192" y="3129494"/>
                </a:cubicBezTo>
                <a:cubicBezTo>
                  <a:pt x="456923" y="3094037"/>
                  <a:pt x="436557" y="3057255"/>
                  <a:pt x="401706" y="3047368"/>
                </a:cubicBezTo>
                <a:cubicBezTo>
                  <a:pt x="344377" y="3021988"/>
                  <a:pt x="340654" y="2971606"/>
                  <a:pt x="393516" y="2933725"/>
                </a:cubicBezTo>
                <a:cubicBezTo>
                  <a:pt x="409310" y="2926308"/>
                  <a:pt x="421558" y="2912807"/>
                  <a:pt x="427563" y="2896193"/>
                </a:cubicBezTo>
                <a:cubicBezTo>
                  <a:pt x="440048" y="2861634"/>
                  <a:pt x="422637" y="2823317"/>
                  <a:pt x="388676" y="2810612"/>
                </a:cubicBezTo>
                <a:cubicBezTo>
                  <a:pt x="333581" y="2778792"/>
                  <a:pt x="333581" y="2726516"/>
                  <a:pt x="388676" y="2694696"/>
                </a:cubicBezTo>
                <a:cubicBezTo>
                  <a:pt x="404791" y="2688548"/>
                  <a:pt x="417902" y="2676229"/>
                  <a:pt x="425207" y="2660372"/>
                </a:cubicBezTo>
                <a:cubicBezTo>
                  <a:pt x="440655" y="2626843"/>
                  <a:pt x="426464" y="2586921"/>
                  <a:pt x="393516" y="2571203"/>
                </a:cubicBezTo>
                <a:cubicBezTo>
                  <a:pt x="340654" y="2537111"/>
                  <a:pt x="344377" y="2485214"/>
                  <a:pt x="401706" y="2457560"/>
                </a:cubicBezTo>
                <a:cubicBezTo>
                  <a:pt x="417121" y="2452731"/>
                  <a:pt x="430247" y="2442287"/>
                  <a:pt x="438566" y="2428226"/>
                </a:cubicBezTo>
                <a:cubicBezTo>
                  <a:pt x="457229" y="2396679"/>
                  <a:pt x="447226" y="2355710"/>
                  <a:pt x="416224" y="2336721"/>
                </a:cubicBezTo>
                <a:cubicBezTo>
                  <a:pt x="366340" y="2298839"/>
                  <a:pt x="373786" y="2246185"/>
                  <a:pt x="433348" y="2223078"/>
                </a:cubicBezTo>
                <a:cubicBezTo>
                  <a:pt x="450483" y="2219460"/>
                  <a:pt x="465485" y="2209016"/>
                  <a:pt x="475007" y="2194072"/>
                </a:cubicBezTo>
                <a:cubicBezTo>
                  <a:pt x="494696" y="2163176"/>
                  <a:pt x="486045" y="2121893"/>
                  <a:pt x="455683" y="2101858"/>
                </a:cubicBezTo>
                <a:cubicBezTo>
                  <a:pt x="408778" y="2057538"/>
                  <a:pt x="420318" y="2006777"/>
                  <a:pt x="480997" y="1988215"/>
                </a:cubicBezTo>
                <a:cubicBezTo>
                  <a:pt x="497958" y="1985787"/>
                  <a:pt x="513321" y="1976738"/>
                  <a:pt x="523834" y="1962979"/>
                </a:cubicBezTo>
                <a:cubicBezTo>
                  <a:pt x="546173" y="1933746"/>
                  <a:pt x="540995" y="1891623"/>
                  <a:pt x="512267" y="1868890"/>
                </a:cubicBezTo>
                <a:cubicBezTo>
                  <a:pt x="468713" y="1821918"/>
                  <a:pt x="483975" y="1771915"/>
                  <a:pt x="546144" y="1758278"/>
                </a:cubicBezTo>
                <a:cubicBezTo>
                  <a:pt x="563785" y="1757346"/>
                  <a:pt x="580309" y="1749201"/>
                  <a:pt x="591966" y="1735693"/>
                </a:cubicBezTo>
                <a:cubicBezTo>
                  <a:pt x="615846" y="1708028"/>
                  <a:pt x="613162" y="1665901"/>
                  <a:pt x="585976" y="1641604"/>
                </a:cubicBezTo>
                <a:cubicBezTo>
                  <a:pt x="546144" y="1591601"/>
                  <a:pt x="564756" y="1543113"/>
                  <a:pt x="627669" y="1534022"/>
                </a:cubicBezTo>
                <a:cubicBezTo>
                  <a:pt x="645110" y="1534298"/>
                  <a:pt x="661943" y="1527526"/>
                  <a:pt x="674485" y="1515187"/>
                </a:cubicBezTo>
                <a:cubicBezTo>
                  <a:pt x="700651" y="1489452"/>
                  <a:pt x="701355" y="1447002"/>
                  <a:pt x="676063" y="1420379"/>
                </a:cubicBezTo>
                <a:cubicBezTo>
                  <a:pt x="639953" y="1367346"/>
                  <a:pt x="662289" y="1320373"/>
                  <a:pt x="725574" y="1315827"/>
                </a:cubicBezTo>
                <a:cubicBezTo>
                  <a:pt x="743019" y="1317540"/>
                  <a:pt x="760414" y="1312070"/>
                  <a:pt x="773868" y="1300637"/>
                </a:cubicBezTo>
                <a:cubicBezTo>
                  <a:pt x="801639" y="1277037"/>
                  <a:pt x="805353" y="1234993"/>
                  <a:pt x="782158" y="1206730"/>
                </a:cubicBezTo>
                <a:cubicBezTo>
                  <a:pt x="750144" y="1151045"/>
                  <a:pt x="775830" y="1106346"/>
                  <a:pt x="839115" y="1106346"/>
                </a:cubicBezTo>
                <a:cubicBezTo>
                  <a:pt x="856629" y="1109596"/>
                  <a:pt x="874684" y="1105413"/>
                  <a:pt x="889091" y="1094765"/>
                </a:cubicBezTo>
                <a:cubicBezTo>
                  <a:pt x="918201" y="1073252"/>
                  <a:pt x="924660" y="1031795"/>
                  <a:pt x="903516" y="1002173"/>
                </a:cubicBezTo>
                <a:cubicBezTo>
                  <a:pt x="875596" y="944214"/>
                  <a:pt x="904632" y="901030"/>
                  <a:pt x="967917" y="906333"/>
                </a:cubicBezTo>
                <a:cubicBezTo>
                  <a:pt x="985521" y="910856"/>
                  <a:pt x="1004183" y="907739"/>
                  <a:pt x="1019445" y="897727"/>
                </a:cubicBezTo>
                <a:cubicBezTo>
                  <a:pt x="1049860" y="877779"/>
                  <a:pt x="1058623" y="836519"/>
                  <a:pt x="1039019" y="805571"/>
                </a:cubicBezTo>
                <a:cubicBezTo>
                  <a:pt x="1015567" y="745339"/>
                  <a:pt x="1047209" y="704807"/>
                  <a:pt x="1110122" y="715035"/>
                </a:cubicBezTo>
                <a:cubicBezTo>
                  <a:pt x="1125794" y="720119"/>
                  <a:pt x="1142777" y="719020"/>
                  <a:pt x="1157686" y="711951"/>
                </a:cubicBezTo>
                <a:cubicBezTo>
                  <a:pt x="1190489" y="696401"/>
                  <a:pt x="1204692" y="656739"/>
                  <a:pt x="1189413" y="623363"/>
                </a:cubicBezTo>
                <a:cubicBezTo>
                  <a:pt x="1170428" y="561617"/>
                  <a:pt x="1205049" y="522978"/>
                  <a:pt x="1266844" y="538131"/>
                </a:cubicBezTo>
                <a:cubicBezTo>
                  <a:pt x="1328640" y="553283"/>
                  <a:pt x="1367355" y="513886"/>
                  <a:pt x="1352837" y="451004"/>
                </a:cubicBezTo>
                <a:cubicBezTo>
                  <a:pt x="1338318" y="388122"/>
                  <a:pt x="1375545" y="352513"/>
                  <a:pt x="1436224" y="372211"/>
                </a:cubicBezTo>
                <a:cubicBezTo>
                  <a:pt x="1451799" y="380284"/>
                  <a:pt x="1469895" y="381685"/>
                  <a:pt x="1486494" y="376114"/>
                </a:cubicBezTo>
                <a:cubicBezTo>
                  <a:pt x="1520854" y="364571"/>
                  <a:pt x="1539515" y="326868"/>
                  <a:pt x="1528172" y="291904"/>
                </a:cubicBezTo>
                <a:cubicBezTo>
                  <a:pt x="1518122" y="227885"/>
                  <a:pt x="1558326" y="195307"/>
                  <a:pt x="1617143" y="219551"/>
                </a:cubicBezTo>
                <a:cubicBezTo>
                  <a:pt x="1631892" y="228408"/>
                  <a:pt x="1649452" y="231071"/>
                  <a:pt x="1666100" y="226979"/>
                </a:cubicBezTo>
                <a:cubicBezTo>
                  <a:pt x="1701472" y="218286"/>
                  <a:pt x="1723220" y="182057"/>
                  <a:pt x="1714676" y="146061"/>
                </a:cubicBezTo>
                <a:cubicBezTo>
                  <a:pt x="1709464" y="80907"/>
                  <a:pt x="1751903" y="52496"/>
                  <a:pt x="1808859" y="80907"/>
                </a:cubicBezTo>
                <a:cubicBezTo>
                  <a:pt x="1823124" y="91320"/>
                  <a:pt x="1840903" y="95468"/>
                  <a:pt x="1858202" y="92426"/>
                </a:cubicBezTo>
                <a:cubicBezTo>
                  <a:pt x="1893858" y="86153"/>
                  <a:pt x="1917767" y="51655"/>
                  <a:pt x="1911603" y="15372"/>
                </a:cubicBezTo>
                <a:close/>
                <a:moveTo>
                  <a:pt x="1763006" y="0"/>
                </a:moveTo>
                <a:lnTo>
                  <a:pt x="1865476" y="0"/>
                </a:lnTo>
                <a:lnTo>
                  <a:pt x="1861589" y="8932"/>
                </a:lnTo>
                <a:cubicBezTo>
                  <a:pt x="1857306" y="15174"/>
                  <a:pt x="1851752" y="20665"/>
                  <a:pt x="1845024" y="24975"/>
                </a:cubicBezTo>
                <a:cubicBezTo>
                  <a:pt x="1818053" y="42249"/>
                  <a:pt x="1782431" y="34006"/>
                  <a:pt x="1765453" y="6565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0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01" name="Google Shape;301;p50"/>
          <p:cNvSpPr txBox="1"/>
          <p:nvPr>
            <p:ph idx="12" type="sldNum"/>
          </p:nvPr>
        </p:nvSpPr>
        <p:spPr>
          <a:xfrm>
            <a:off x="175800" y="4864200"/>
            <a:ext cx="720000" cy="18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Clr>
                <a:srgbClr val="000000"/>
              </a:buClr>
              <a:buFont typeface="Arial"/>
              <a:buNone/>
              <a:defRPr/>
            </a:lvl1pPr>
            <a:lvl2pPr lvl="1">
              <a:buClr>
                <a:srgbClr val="000000"/>
              </a:buClr>
              <a:buFont typeface="Arial"/>
              <a:buNone/>
              <a:defRPr/>
            </a:lvl2pPr>
            <a:lvl3pPr lvl="2">
              <a:buClr>
                <a:srgbClr val="000000"/>
              </a:buClr>
              <a:buFont typeface="Arial"/>
              <a:buNone/>
              <a:defRPr/>
            </a:lvl3pPr>
            <a:lvl4pPr lvl="3">
              <a:buClr>
                <a:srgbClr val="000000"/>
              </a:buClr>
              <a:buFont typeface="Arial"/>
              <a:buNone/>
              <a:defRPr/>
            </a:lvl4pPr>
            <a:lvl5pPr lvl="4">
              <a:buClr>
                <a:srgbClr val="000000"/>
              </a:buClr>
              <a:buFont typeface="Arial"/>
              <a:buNone/>
              <a:defRPr/>
            </a:lvl5pPr>
            <a:lvl6pPr lvl="5">
              <a:buClr>
                <a:srgbClr val="000000"/>
              </a:buClr>
              <a:buFont typeface="Arial"/>
              <a:buNone/>
              <a:defRPr/>
            </a:lvl6pPr>
            <a:lvl7pPr lvl="6">
              <a:buClr>
                <a:srgbClr val="000000"/>
              </a:buClr>
              <a:buFont typeface="Arial"/>
              <a:buNone/>
              <a:defRPr/>
            </a:lvl7pPr>
            <a:lvl8pPr lvl="7">
              <a:buClr>
                <a:srgbClr val="000000"/>
              </a:buClr>
              <a:buFont typeface="Arial"/>
              <a:buNone/>
              <a:defRPr/>
            </a:lvl8pPr>
            <a:lvl9pPr lvl="8">
              <a:buClr>
                <a:srgbClr val="000000"/>
              </a:buClr>
              <a:buFont typeface="Arial"/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02" name="Google Shape;302;p50"/>
          <p:cNvSpPr txBox="1"/>
          <p:nvPr>
            <p:ph idx="1" type="body"/>
          </p:nvPr>
        </p:nvSpPr>
        <p:spPr>
          <a:xfrm>
            <a:off x="252000" y="1280160"/>
            <a:ext cx="57780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3" name="Google Shape;303;p50"/>
          <p:cNvSpPr txBox="1"/>
          <p:nvPr>
            <p:ph idx="2" type="body"/>
          </p:nvPr>
        </p:nvSpPr>
        <p:spPr>
          <a:xfrm>
            <a:off x="7119800" y="1303475"/>
            <a:ext cx="1760100" cy="29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None/>
              <a:defRPr b="1" sz="1700">
                <a:solidFill>
                  <a:schemeClr val="dk2"/>
                </a:solidFill>
              </a:defRPr>
            </a:lvl1pPr>
            <a:lvl2pPr indent="-33655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2pPr>
            <a:lvl3pPr indent="-33655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3pPr>
            <a:lvl4pPr indent="-33655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4pPr>
            <a:lvl5pPr indent="-33655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5pPr>
            <a:lvl6pPr indent="-3365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6pPr>
            <a:lvl7pPr indent="-3365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7pPr>
            <a:lvl8pPr indent="-3365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8pPr>
            <a:lvl9pPr indent="-3365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700"/>
              <a:buChar char="•"/>
              <a:defRPr b="1" sz="17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04" name="Google Shape;304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96849" y="245780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 1">
  <p:cSld name="Title and Conten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1"/>
          <p:cNvSpPr txBox="1"/>
          <p:nvPr>
            <p:ph type="title"/>
          </p:nvPr>
        </p:nvSpPr>
        <p:spPr>
          <a:xfrm>
            <a:off x="318026" y="267865"/>
            <a:ext cx="83955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1C4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7" name="Google Shape;307;p51"/>
          <p:cNvSpPr txBox="1"/>
          <p:nvPr>
            <p:ph idx="1" type="body"/>
          </p:nvPr>
        </p:nvSpPr>
        <p:spPr>
          <a:xfrm>
            <a:off x="318026" y="1197769"/>
            <a:ext cx="8402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section">
  <p:cSld name="CUSTOM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2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Clr>
                <a:srgbClr val="000000"/>
              </a:buClr>
              <a:buFont typeface="Arial"/>
              <a:buNone/>
              <a:defRPr/>
            </a:lvl1pPr>
            <a:lvl2pPr lvl="1">
              <a:buClr>
                <a:srgbClr val="000000"/>
              </a:buClr>
              <a:buFont typeface="Arial"/>
              <a:buNone/>
              <a:defRPr/>
            </a:lvl2pPr>
            <a:lvl3pPr lvl="2">
              <a:buClr>
                <a:srgbClr val="000000"/>
              </a:buClr>
              <a:buFont typeface="Arial"/>
              <a:buNone/>
              <a:defRPr/>
            </a:lvl3pPr>
            <a:lvl4pPr lvl="3">
              <a:buClr>
                <a:srgbClr val="000000"/>
              </a:buClr>
              <a:buFont typeface="Arial"/>
              <a:buNone/>
              <a:defRPr/>
            </a:lvl4pPr>
            <a:lvl5pPr lvl="4">
              <a:buClr>
                <a:srgbClr val="000000"/>
              </a:buClr>
              <a:buFont typeface="Arial"/>
              <a:buNone/>
              <a:defRPr/>
            </a:lvl5pPr>
            <a:lvl6pPr lvl="5">
              <a:buClr>
                <a:srgbClr val="000000"/>
              </a:buClr>
              <a:buFont typeface="Arial"/>
              <a:buNone/>
              <a:defRPr/>
            </a:lvl6pPr>
            <a:lvl7pPr lvl="6">
              <a:buClr>
                <a:srgbClr val="000000"/>
              </a:buClr>
              <a:buFont typeface="Arial"/>
              <a:buNone/>
              <a:defRPr/>
            </a:lvl7pPr>
            <a:lvl8pPr lvl="7">
              <a:buClr>
                <a:srgbClr val="000000"/>
              </a:buClr>
              <a:buFont typeface="Arial"/>
              <a:buNone/>
              <a:defRPr/>
            </a:lvl8pPr>
            <a:lvl9pPr lvl="8">
              <a:buClr>
                <a:srgbClr val="000000"/>
              </a:buClr>
              <a:buFont typeface="Arial"/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grpSp>
        <p:nvGrpSpPr>
          <p:cNvPr id="310" name="Google Shape;310;p52"/>
          <p:cNvGrpSpPr/>
          <p:nvPr/>
        </p:nvGrpSpPr>
        <p:grpSpPr>
          <a:xfrm rot="-7803577">
            <a:off x="-639929" y="2743939"/>
            <a:ext cx="1454509" cy="529350"/>
            <a:chOff x="2872284" y="-19038"/>
            <a:chExt cx="2116435" cy="770250"/>
          </a:xfrm>
        </p:grpSpPr>
        <p:sp>
          <p:nvSpPr>
            <p:cNvPr id="311" name="Google Shape;311;p52"/>
            <p:cNvSpPr/>
            <p:nvPr/>
          </p:nvSpPr>
          <p:spPr>
            <a:xfrm>
              <a:off x="4547119" y="309612"/>
              <a:ext cx="441600" cy="4416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52"/>
            <p:cNvSpPr/>
            <p:nvPr/>
          </p:nvSpPr>
          <p:spPr>
            <a:xfrm>
              <a:off x="2872284" y="-19038"/>
              <a:ext cx="181800" cy="1818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52"/>
            <p:cNvSpPr/>
            <p:nvPr/>
          </p:nvSpPr>
          <p:spPr>
            <a:xfrm>
              <a:off x="3662411" y="311971"/>
              <a:ext cx="181800" cy="181800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4" name="Google Shape;314;p52"/>
          <p:cNvGrpSpPr/>
          <p:nvPr/>
        </p:nvGrpSpPr>
        <p:grpSpPr>
          <a:xfrm rot="-329941">
            <a:off x="-876268" y="3158210"/>
            <a:ext cx="2883712" cy="1495071"/>
            <a:chOff x="3432468" y="-291352"/>
            <a:chExt cx="3822158" cy="1981612"/>
          </a:xfrm>
        </p:grpSpPr>
        <p:sp>
          <p:nvSpPr>
            <p:cNvPr id="315" name="Google Shape;315;p52"/>
            <p:cNvSpPr/>
            <p:nvPr/>
          </p:nvSpPr>
          <p:spPr>
            <a:xfrm>
              <a:off x="5338474" y="-291352"/>
              <a:ext cx="441600" cy="441600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52"/>
            <p:cNvSpPr/>
            <p:nvPr/>
          </p:nvSpPr>
          <p:spPr>
            <a:xfrm>
              <a:off x="4065253" y="406974"/>
              <a:ext cx="441600" cy="4416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52"/>
            <p:cNvSpPr/>
            <p:nvPr/>
          </p:nvSpPr>
          <p:spPr>
            <a:xfrm>
              <a:off x="4146298" y="-121061"/>
              <a:ext cx="181800" cy="1818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52"/>
            <p:cNvSpPr/>
            <p:nvPr/>
          </p:nvSpPr>
          <p:spPr>
            <a:xfrm>
              <a:off x="5615620" y="567008"/>
              <a:ext cx="181800" cy="1818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52"/>
            <p:cNvSpPr/>
            <p:nvPr/>
          </p:nvSpPr>
          <p:spPr>
            <a:xfrm>
              <a:off x="3432468" y="710055"/>
              <a:ext cx="181800" cy="1818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52"/>
            <p:cNvSpPr/>
            <p:nvPr/>
          </p:nvSpPr>
          <p:spPr>
            <a:xfrm>
              <a:off x="4525601" y="1248660"/>
              <a:ext cx="441600" cy="4416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52"/>
            <p:cNvSpPr/>
            <p:nvPr/>
          </p:nvSpPr>
          <p:spPr>
            <a:xfrm>
              <a:off x="5978857" y="364395"/>
              <a:ext cx="441600" cy="4416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52"/>
            <p:cNvSpPr/>
            <p:nvPr/>
          </p:nvSpPr>
          <p:spPr>
            <a:xfrm>
              <a:off x="6731594" y="792791"/>
              <a:ext cx="181800" cy="181800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52"/>
            <p:cNvSpPr/>
            <p:nvPr/>
          </p:nvSpPr>
          <p:spPr>
            <a:xfrm>
              <a:off x="3662411" y="311971"/>
              <a:ext cx="181800" cy="181800"/>
            </a:xfrm>
            <a:prstGeom prst="ellipse">
              <a:avLst/>
            </a:prstGeom>
            <a:solidFill>
              <a:srgbClr val="8071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52"/>
            <p:cNvSpPr/>
            <p:nvPr/>
          </p:nvSpPr>
          <p:spPr>
            <a:xfrm>
              <a:off x="5336275" y="1069089"/>
              <a:ext cx="399600" cy="399600"/>
            </a:xfrm>
            <a:prstGeom prst="ellipse">
              <a:avLst/>
            </a:prstGeom>
            <a:solidFill>
              <a:srgbClr val="8071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52"/>
            <p:cNvSpPr/>
            <p:nvPr/>
          </p:nvSpPr>
          <p:spPr>
            <a:xfrm>
              <a:off x="7072826" y="-70721"/>
              <a:ext cx="181800" cy="1818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52"/>
            <p:cNvSpPr/>
            <p:nvPr/>
          </p:nvSpPr>
          <p:spPr>
            <a:xfrm>
              <a:off x="6300723" y="-50354"/>
              <a:ext cx="181800" cy="181800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52"/>
          <p:cNvGrpSpPr/>
          <p:nvPr/>
        </p:nvGrpSpPr>
        <p:grpSpPr>
          <a:xfrm rot="-2391473">
            <a:off x="7215780" y="1880833"/>
            <a:ext cx="2826475" cy="1129604"/>
            <a:chOff x="2872284" y="-220824"/>
            <a:chExt cx="4113186" cy="1643840"/>
          </a:xfrm>
        </p:grpSpPr>
        <p:sp>
          <p:nvSpPr>
            <p:cNvPr id="328" name="Google Shape;328;p52"/>
            <p:cNvSpPr/>
            <p:nvPr/>
          </p:nvSpPr>
          <p:spPr>
            <a:xfrm>
              <a:off x="4547119" y="309612"/>
              <a:ext cx="441600" cy="4416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52"/>
            <p:cNvSpPr/>
            <p:nvPr/>
          </p:nvSpPr>
          <p:spPr>
            <a:xfrm>
              <a:off x="5192632" y="-61253"/>
              <a:ext cx="181800" cy="1818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52"/>
            <p:cNvSpPr/>
            <p:nvPr/>
          </p:nvSpPr>
          <p:spPr>
            <a:xfrm>
              <a:off x="5615620" y="567008"/>
              <a:ext cx="181800" cy="1818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52"/>
            <p:cNvSpPr/>
            <p:nvPr/>
          </p:nvSpPr>
          <p:spPr>
            <a:xfrm>
              <a:off x="2872284" y="-19038"/>
              <a:ext cx="181800" cy="181800"/>
            </a:xfrm>
            <a:prstGeom prst="ellipse">
              <a:avLst/>
            </a:prstGeom>
            <a:solidFill>
              <a:srgbClr val="F59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52"/>
            <p:cNvSpPr/>
            <p:nvPr/>
          </p:nvSpPr>
          <p:spPr>
            <a:xfrm>
              <a:off x="5175380" y="981416"/>
              <a:ext cx="441600" cy="4416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52"/>
            <p:cNvSpPr/>
            <p:nvPr/>
          </p:nvSpPr>
          <p:spPr>
            <a:xfrm>
              <a:off x="6543870" y="222526"/>
              <a:ext cx="441600" cy="441600"/>
            </a:xfrm>
            <a:prstGeom prst="ellipse">
              <a:avLst/>
            </a:prstGeom>
            <a:solidFill>
              <a:srgbClr val="F9C28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52"/>
            <p:cNvSpPr/>
            <p:nvPr/>
          </p:nvSpPr>
          <p:spPr>
            <a:xfrm>
              <a:off x="5714151" y="-220824"/>
              <a:ext cx="441600" cy="441600"/>
            </a:xfrm>
            <a:prstGeom prst="ellipse">
              <a:avLst/>
            </a:prstGeom>
            <a:solidFill>
              <a:srgbClr val="8071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52"/>
            <p:cNvSpPr/>
            <p:nvPr/>
          </p:nvSpPr>
          <p:spPr>
            <a:xfrm>
              <a:off x="3662411" y="311971"/>
              <a:ext cx="181800" cy="181800"/>
            </a:xfrm>
            <a:prstGeom prst="ellipse">
              <a:avLst/>
            </a:prstGeom>
            <a:solidFill>
              <a:srgbClr val="8071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52"/>
            <p:cNvSpPr/>
            <p:nvPr/>
          </p:nvSpPr>
          <p:spPr>
            <a:xfrm>
              <a:off x="5934975" y="939630"/>
              <a:ext cx="399600" cy="399600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Google Shape;337;p52"/>
          <p:cNvGrpSpPr/>
          <p:nvPr/>
        </p:nvGrpSpPr>
        <p:grpSpPr>
          <a:xfrm>
            <a:off x="7896165" y="2784525"/>
            <a:ext cx="1141079" cy="529583"/>
            <a:chOff x="7896165" y="1336725"/>
            <a:chExt cx="1141079" cy="529583"/>
          </a:xfrm>
        </p:grpSpPr>
        <p:sp>
          <p:nvSpPr>
            <p:cNvPr id="338" name="Google Shape;338;p52"/>
            <p:cNvSpPr/>
            <p:nvPr/>
          </p:nvSpPr>
          <p:spPr>
            <a:xfrm rot="3035448">
              <a:off x="8636220" y="1404601"/>
              <a:ext cx="333147" cy="333147"/>
            </a:xfrm>
            <a:prstGeom prst="ellipse">
              <a:avLst/>
            </a:prstGeom>
            <a:solidFill>
              <a:srgbClr val="8071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52"/>
            <p:cNvSpPr/>
            <p:nvPr/>
          </p:nvSpPr>
          <p:spPr>
            <a:xfrm rot="3035753">
              <a:off x="7924088" y="1701330"/>
              <a:ext cx="137054" cy="137054"/>
            </a:xfrm>
            <a:prstGeom prst="ellipse">
              <a:avLst/>
            </a:prstGeom>
            <a:solidFill>
              <a:srgbClr val="AE9F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0" name="Google Shape;340;p52"/>
          <p:cNvSpPr txBox="1"/>
          <p:nvPr/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68C6E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1" name="Google Shape;341;p52"/>
          <p:cNvSpPr txBox="1"/>
          <p:nvPr/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2" name="Google Shape;342;p52"/>
          <p:cNvSpPr txBox="1"/>
          <p:nvPr>
            <p:ph type="ctrTitle"/>
          </p:nvPr>
        </p:nvSpPr>
        <p:spPr>
          <a:xfrm>
            <a:off x="1967550" y="1407000"/>
            <a:ext cx="5071500" cy="158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3" name="Google Shape;343;p52"/>
          <p:cNvSpPr txBox="1"/>
          <p:nvPr>
            <p:ph idx="1" type="subTitle"/>
          </p:nvPr>
        </p:nvSpPr>
        <p:spPr>
          <a:xfrm>
            <a:off x="2592000" y="3161525"/>
            <a:ext cx="39600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 sz="135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picture left">
  <p:cSld name="Title and picture lef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/>
          <p:nvPr/>
        </p:nvSpPr>
        <p:spPr>
          <a:xfrm flipH="1">
            <a:off x="4393809" y="-1"/>
            <a:ext cx="4750191" cy="5143500"/>
          </a:xfrm>
          <a:custGeom>
            <a:rect b="b" l="l" r="r" t="t"/>
            <a:pathLst>
              <a:path extrusionOk="0" h="5143500" w="4750191">
                <a:moveTo>
                  <a:pt x="4572000" y="0"/>
                </a:moveTo>
                <a:lnTo>
                  <a:pt x="4572000" y="2412001"/>
                </a:lnTo>
                <a:lnTo>
                  <a:pt x="4750191" y="2590191"/>
                </a:lnTo>
                <a:lnTo>
                  <a:pt x="4572000" y="2768382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6" name="Google Shape;346;p53"/>
          <p:cNvSpPr txBox="1"/>
          <p:nvPr>
            <p:ph type="title"/>
          </p:nvPr>
        </p:nvSpPr>
        <p:spPr>
          <a:xfrm>
            <a:off x="4824001" y="198000"/>
            <a:ext cx="3168000" cy="17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venir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53"/>
          <p:cNvSpPr txBox="1"/>
          <p:nvPr>
            <p:ph idx="12" type="sldNum"/>
          </p:nvPr>
        </p:nvSpPr>
        <p:spPr>
          <a:xfrm>
            <a:off x="175800" y="48642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8" name="Google Shape;348;p53"/>
          <p:cNvSpPr txBox="1"/>
          <p:nvPr>
            <p:ph idx="1" type="body"/>
          </p:nvPr>
        </p:nvSpPr>
        <p:spPr>
          <a:xfrm>
            <a:off x="4825312" y="1828800"/>
            <a:ext cx="4066800" cy="25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pic>
        <p:nvPicPr>
          <p:cNvPr id="349" name="Google Shape;349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90000" y="238435"/>
            <a:ext cx="725529" cy="725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37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1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27.xml"/><Relationship Id="rId35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29.xml"/><Relationship Id="rId37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05991" y="428425"/>
            <a:ext cx="8532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5A5"/>
              </a:buClr>
              <a:buSzPts val="1900"/>
              <a:buFont typeface="Poppins Light"/>
              <a:buNone/>
              <a:defRPr b="0" i="0" sz="1900" u="none" cap="none" strike="noStrike">
                <a:solidFill>
                  <a:srgbClr val="00A5A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05991" y="1140619"/>
            <a:ext cx="85320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292100" lvl="1" marL="914400" marR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292100" lvl="2" marL="1371600" marR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292100" lvl="3" marL="1828800" marR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292100" lvl="4" marL="2286000" marR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2921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2921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2921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2921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937074" y="4871497"/>
            <a:ext cx="30861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l">
              <a:spcBef>
                <a:spcPts val="0"/>
              </a:spcBef>
              <a:buNone/>
              <a:defRPr b="0" i="0" sz="7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8" name="Google Shape;78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>
            <p:ph idx="10" type="dt"/>
          </p:nvPr>
        </p:nvSpPr>
        <p:spPr>
          <a:xfrm>
            <a:off x="4575901" y="4871497"/>
            <a:ext cx="20574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None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>
          <p15:clr>
            <a:srgbClr val="F26B43"/>
          </p15:clr>
        </p15:guide>
        <p15:guide id="2" orient="horz" pos="3240">
          <p15:clr>
            <a:srgbClr val="F26B43"/>
          </p15:clr>
        </p15:guide>
        <p15:guide id="3">
          <p15:clr>
            <a:srgbClr val="F26B43"/>
          </p15:clr>
        </p15:guide>
        <p15:guide id="4" pos="5760">
          <p15:clr>
            <a:srgbClr val="F26B43"/>
          </p15:clr>
        </p15:guide>
        <p15:guide id="5" pos="295">
          <p15:clr>
            <a:srgbClr val="A4A3A4"/>
          </p15:clr>
        </p15:guide>
        <p15:guide id="6" pos="5465">
          <p15:clr>
            <a:srgbClr val="A4A3A4"/>
          </p15:clr>
        </p15:guide>
        <p15:guide id="7" orient="horz" pos="259">
          <p15:clr>
            <a:srgbClr val="A4A3A4"/>
          </p15:clr>
        </p15:guide>
        <p15:guide id="8" orient="horz" pos="2981">
          <p15:clr>
            <a:srgbClr val="A4A3A4"/>
          </p15:clr>
        </p15:guide>
        <p15:guide id="9" pos="193">
          <p15:clr>
            <a:srgbClr val="A4A3A4"/>
          </p15:clr>
        </p15:guide>
        <p15:guide id="10" pos="5567">
          <p15:clr>
            <a:srgbClr val="A4A3A4"/>
          </p15:clr>
        </p15:guide>
        <p15:guide id="11" orient="horz" pos="71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jpg"/><Relationship Id="rId4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hyperlink" Target="https://docs.google.com/presentation/d/18KsHFK5WQy5i6_t0fXIriEGv2hAXSd2f/edit#slide=id.p1" TargetMode="External"/><Relationship Id="rId5" Type="http://schemas.openxmlformats.org/officeDocument/2006/relationships/hyperlink" Target="https://docs.google.com/presentation/d/18KsHFK5WQy5i6_t0fXIriEGv2hAXSd2f/edit#slide=id.p1" TargetMode="External"/><Relationship Id="rId6" Type="http://schemas.openxmlformats.org/officeDocument/2006/relationships/hyperlink" Target="https://docs.google.com/presentation/d/18KsHFK5WQy5i6_t0fXIriEGv2hAXSd2f/edit#slide=id.p1" TargetMode="External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4"/>
          <p:cNvSpPr/>
          <p:nvPr/>
        </p:nvSpPr>
        <p:spPr>
          <a:xfrm>
            <a:off x="2350" y="-7050"/>
            <a:ext cx="9144000" cy="5143500"/>
          </a:xfrm>
          <a:prstGeom prst="rect">
            <a:avLst/>
          </a:prstGeom>
          <a:solidFill>
            <a:srgbClr val="00A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355" name="Google Shape;355;p54"/>
          <p:cNvGrpSpPr/>
          <p:nvPr/>
        </p:nvGrpSpPr>
        <p:grpSpPr>
          <a:xfrm>
            <a:off x="305988" y="-3"/>
            <a:ext cx="5484965" cy="8641546"/>
            <a:chOff x="3059629" y="1048743"/>
            <a:chExt cx="1386773" cy="2184857"/>
          </a:xfrm>
        </p:grpSpPr>
        <p:grpSp>
          <p:nvGrpSpPr>
            <p:cNvPr id="356" name="Google Shape;356;p54"/>
            <p:cNvGrpSpPr/>
            <p:nvPr/>
          </p:nvGrpSpPr>
          <p:grpSpPr>
            <a:xfrm>
              <a:off x="3059629" y="1048743"/>
              <a:ext cx="1165227" cy="1488622"/>
              <a:chOff x="3059629" y="1048743"/>
              <a:chExt cx="1165227" cy="1488622"/>
            </a:xfrm>
          </p:grpSpPr>
          <p:sp>
            <p:nvSpPr>
              <p:cNvPr id="357" name="Google Shape;357;p54"/>
              <p:cNvSpPr/>
              <p:nvPr/>
            </p:nvSpPr>
            <p:spPr>
              <a:xfrm>
                <a:off x="3902205" y="1098934"/>
                <a:ext cx="322651" cy="645944"/>
              </a:xfrm>
              <a:custGeom>
                <a:rect b="b" l="l" r="r" t="t"/>
                <a:pathLst>
                  <a:path extrusionOk="0" h="645944" w="322651">
                    <a:moveTo>
                      <a:pt x="1360" y="617153"/>
                    </a:moveTo>
                    <a:cubicBezTo>
                      <a:pt x="-3207" y="630742"/>
                      <a:pt x="4466" y="640708"/>
                      <a:pt x="13419" y="644332"/>
                    </a:cubicBezTo>
                    <a:cubicBezTo>
                      <a:pt x="22554" y="647956"/>
                      <a:pt x="34978" y="645963"/>
                      <a:pt x="41190" y="633279"/>
                    </a:cubicBezTo>
                    <a:lnTo>
                      <a:pt x="316893" y="106543"/>
                    </a:lnTo>
                    <a:cubicBezTo>
                      <a:pt x="324749" y="87336"/>
                      <a:pt x="324567" y="66318"/>
                      <a:pt x="316345" y="47292"/>
                    </a:cubicBezTo>
                    <a:cubicBezTo>
                      <a:pt x="308123" y="28267"/>
                      <a:pt x="292958" y="13408"/>
                      <a:pt x="273592" y="5617"/>
                    </a:cubicBezTo>
                    <a:cubicBezTo>
                      <a:pt x="264274" y="1812"/>
                      <a:pt x="254408" y="0"/>
                      <a:pt x="244541" y="0"/>
                    </a:cubicBezTo>
                    <a:cubicBezTo>
                      <a:pt x="232300" y="0"/>
                      <a:pt x="220059" y="2899"/>
                      <a:pt x="208731" y="8697"/>
                    </a:cubicBezTo>
                    <a:cubicBezTo>
                      <a:pt x="188085" y="19207"/>
                      <a:pt x="173286" y="37870"/>
                      <a:pt x="167988" y="59976"/>
                    </a:cubicBezTo>
                    <a:lnTo>
                      <a:pt x="167988" y="59976"/>
                    </a:lnTo>
                    <a:cubicBezTo>
                      <a:pt x="167988" y="59976"/>
                      <a:pt x="1177" y="617334"/>
                      <a:pt x="1177" y="617334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54"/>
              <p:cNvSpPr/>
              <p:nvPr/>
            </p:nvSpPr>
            <p:spPr>
              <a:xfrm>
                <a:off x="3787451" y="1048743"/>
                <a:ext cx="166221" cy="666541"/>
              </a:xfrm>
              <a:custGeom>
                <a:rect b="b" l="l" r="r" t="t"/>
                <a:pathLst>
                  <a:path extrusionOk="0" h="666541" w="166221">
                    <a:moveTo>
                      <a:pt x="18184" y="72478"/>
                    </a:moveTo>
                    <a:cubicBezTo>
                      <a:pt x="18184" y="48742"/>
                      <a:pt x="30426" y="26273"/>
                      <a:pt x="51437" y="12503"/>
                    </a:cubicBezTo>
                    <a:cubicBezTo>
                      <a:pt x="64044" y="4168"/>
                      <a:pt x="78477" y="0"/>
                      <a:pt x="92728" y="0"/>
                    </a:cubicBezTo>
                    <a:cubicBezTo>
                      <a:pt x="102046" y="0"/>
                      <a:pt x="111182" y="1812"/>
                      <a:pt x="119952" y="5436"/>
                    </a:cubicBezTo>
                    <a:cubicBezTo>
                      <a:pt x="153752" y="19026"/>
                      <a:pt x="172753" y="55627"/>
                      <a:pt x="164166" y="90598"/>
                    </a:cubicBezTo>
                    <a:lnTo>
                      <a:pt x="42850" y="648137"/>
                    </a:lnTo>
                    <a:cubicBezTo>
                      <a:pt x="42667" y="649768"/>
                      <a:pt x="41936" y="651761"/>
                      <a:pt x="41388" y="653211"/>
                    </a:cubicBezTo>
                    <a:cubicBezTo>
                      <a:pt x="36455" y="664988"/>
                      <a:pt x="25127" y="668069"/>
                      <a:pt x="16357" y="665894"/>
                    </a:cubicBezTo>
                    <a:cubicBezTo>
                      <a:pt x="7405" y="663720"/>
                      <a:pt x="-1000" y="655747"/>
                      <a:pt x="97" y="642882"/>
                    </a:cubicBezTo>
                    <a:lnTo>
                      <a:pt x="18367" y="72297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54"/>
              <p:cNvSpPr/>
              <p:nvPr/>
            </p:nvSpPr>
            <p:spPr>
              <a:xfrm>
                <a:off x="3545051" y="1095129"/>
                <a:ext cx="166574" cy="621021"/>
              </a:xfrm>
              <a:custGeom>
                <a:rect b="b" l="l" r="r" t="t"/>
                <a:pathLst>
                  <a:path extrusionOk="0" h="621021" w="166574">
                    <a:moveTo>
                      <a:pt x="123737" y="603382"/>
                    </a:moveTo>
                    <a:cubicBezTo>
                      <a:pt x="126661" y="617334"/>
                      <a:pt x="138354" y="622226"/>
                      <a:pt x="148037" y="620777"/>
                    </a:cubicBezTo>
                    <a:cubicBezTo>
                      <a:pt x="157721" y="619327"/>
                      <a:pt x="167587" y="611536"/>
                      <a:pt x="166491" y="597221"/>
                    </a:cubicBezTo>
                    <a:lnTo>
                      <a:pt x="139633" y="66861"/>
                    </a:lnTo>
                    <a:cubicBezTo>
                      <a:pt x="138719" y="39501"/>
                      <a:pt x="121545" y="15220"/>
                      <a:pt x="95966" y="5073"/>
                    </a:cubicBezTo>
                    <a:cubicBezTo>
                      <a:pt x="87562" y="1631"/>
                      <a:pt x="78792" y="0"/>
                      <a:pt x="70022" y="0"/>
                    </a:cubicBezTo>
                    <a:cubicBezTo>
                      <a:pt x="53213" y="0"/>
                      <a:pt x="36770" y="6161"/>
                      <a:pt x="23432" y="17938"/>
                    </a:cubicBezTo>
                    <a:cubicBezTo>
                      <a:pt x="3152" y="36058"/>
                      <a:pt x="-4705" y="63056"/>
                      <a:pt x="2786" y="88424"/>
                    </a:cubicBezTo>
                    <a:lnTo>
                      <a:pt x="2786" y="88424"/>
                    </a:lnTo>
                    <a:cubicBezTo>
                      <a:pt x="2786" y="88424"/>
                      <a:pt x="123737" y="603382"/>
                      <a:pt x="123737" y="603382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54"/>
              <p:cNvSpPr/>
              <p:nvPr/>
            </p:nvSpPr>
            <p:spPr>
              <a:xfrm>
                <a:off x="3323519" y="1225046"/>
                <a:ext cx="273682" cy="522484"/>
              </a:xfrm>
              <a:custGeom>
                <a:rect b="b" l="l" r="r" t="t"/>
                <a:pathLst>
                  <a:path extrusionOk="0" h="522484" w="273682">
                    <a:moveTo>
                      <a:pt x="232540" y="509885"/>
                    </a:moveTo>
                    <a:cubicBezTo>
                      <a:pt x="238934" y="522568"/>
                      <a:pt x="251724" y="524562"/>
                      <a:pt x="260676" y="520756"/>
                    </a:cubicBezTo>
                    <a:cubicBezTo>
                      <a:pt x="269629" y="516951"/>
                      <a:pt x="276937" y="506442"/>
                      <a:pt x="272187" y="493034"/>
                    </a:cubicBezTo>
                    <a:lnTo>
                      <a:pt x="134244" y="65049"/>
                    </a:lnTo>
                    <a:cubicBezTo>
                      <a:pt x="126388" y="39138"/>
                      <a:pt x="119445" y="16851"/>
                      <a:pt x="90029" y="4892"/>
                    </a:cubicBezTo>
                    <a:cubicBezTo>
                      <a:pt x="81259" y="1450"/>
                      <a:pt x="72855" y="0"/>
                      <a:pt x="64999" y="0"/>
                    </a:cubicBezTo>
                    <a:cubicBezTo>
                      <a:pt x="43805" y="0"/>
                      <a:pt x="26448" y="10691"/>
                      <a:pt x="15851" y="23193"/>
                    </a:cubicBezTo>
                    <a:cubicBezTo>
                      <a:pt x="-2785" y="44937"/>
                      <a:pt x="-5160" y="74653"/>
                      <a:pt x="9639" y="98933"/>
                    </a:cubicBezTo>
                    <a:lnTo>
                      <a:pt x="9639" y="98933"/>
                    </a:lnTo>
                    <a:cubicBezTo>
                      <a:pt x="9639" y="98933"/>
                      <a:pt x="232540" y="509885"/>
                      <a:pt x="232540" y="509885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54"/>
              <p:cNvSpPr/>
              <p:nvPr/>
            </p:nvSpPr>
            <p:spPr>
              <a:xfrm>
                <a:off x="3165697" y="1412040"/>
                <a:ext cx="329465" cy="395672"/>
              </a:xfrm>
              <a:custGeom>
                <a:rect b="b" l="l" r="r" t="t"/>
                <a:pathLst>
                  <a:path extrusionOk="0" h="395672" w="329465">
                    <a:moveTo>
                      <a:pt x="18374" y="104369"/>
                    </a:moveTo>
                    <a:lnTo>
                      <a:pt x="18374" y="104369"/>
                    </a:lnTo>
                    <a:cubicBezTo>
                      <a:pt x="-5926" y="80089"/>
                      <a:pt x="-3368" y="48560"/>
                      <a:pt x="10152" y="27904"/>
                    </a:cubicBezTo>
                    <a:cubicBezTo>
                      <a:pt x="19653" y="13590"/>
                      <a:pt x="37192" y="0"/>
                      <a:pt x="60213" y="0"/>
                    </a:cubicBezTo>
                    <a:cubicBezTo>
                      <a:pt x="67704" y="0"/>
                      <a:pt x="75561" y="1450"/>
                      <a:pt x="83965" y="4711"/>
                    </a:cubicBezTo>
                    <a:cubicBezTo>
                      <a:pt x="101505" y="11415"/>
                      <a:pt x="111371" y="25367"/>
                      <a:pt x="119045" y="38414"/>
                    </a:cubicBezTo>
                    <a:lnTo>
                      <a:pt x="325502" y="361848"/>
                    </a:lnTo>
                    <a:cubicBezTo>
                      <a:pt x="333176" y="373444"/>
                      <a:pt x="328608" y="384860"/>
                      <a:pt x="321117" y="390839"/>
                    </a:cubicBezTo>
                    <a:cubicBezTo>
                      <a:pt x="313443" y="397000"/>
                      <a:pt x="301202" y="398449"/>
                      <a:pt x="291701" y="388121"/>
                    </a:cubicBezTo>
                    <a:lnTo>
                      <a:pt x="18374" y="104369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54"/>
              <p:cNvSpPr/>
              <p:nvPr/>
            </p:nvSpPr>
            <p:spPr>
              <a:xfrm>
                <a:off x="3079992" y="1624039"/>
                <a:ext cx="332062" cy="267526"/>
              </a:xfrm>
              <a:custGeom>
                <a:rect b="b" l="l" r="r" t="t"/>
                <a:pathLst>
                  <a:path extrusionOk="0" h="267526" w="332062">
                    <a:moveTo>
                      <a:pt x="30266" y="106543"/>
                    </a:moveTo>
                    <a:lnTo>
                      <a:pt x="30266" y="106543"/>
                    </a:lnTo>
                    <a:cubicBezTo>
                      <a:pt x="-1891" y="88423"/>
                      <a:pt x="-5179" y="55627"/>
                      <a:pt x="5418" y="32978"/>
                    </a:cubicBezTo>
                    <a:cubicBezTo>
                      <a:pt x="13822" y="14858"/>
                      <a:pt x="31727" y="0"/>
                      <a:pt x="55479" y="0"/>
                    </a:cubicBezTo>
                    <a:cubicBezTo>
                      <a:pt x="62605" y="0"/>
                      <a:pt x="70096" y="1268"/>
                      <a:pt x="78135" y="4167"/>
                    </a:cubicBezTo>
                    <a:cubicBezTo>
                      <a:pt x="88549" y="8154"/>
                      <a:pt x="95857" y="15220"/>
                      <a:pt x="102983" y="22106"/>
                    </a:cubicBezTo>
                    <a:lnTo>
                      <a:pt x="324787" y="230119"/>
                    </a:lnTo>
                    <a:cubicBezTo>
                      <a:pt x="334653" y="239360"/>
                      <a:pt x="333374" y="251137"/>
                      <a:pt x="327528" y="258747"/>
                    </a:cubicBezTo>
                    <a:cubicBezTo>
                      <a:pt x="321864" y="266358"/>
                      <a:pt x="310719" y="271069"/>
                      <a:pt x="299026" y="264183"/>
                    </a:cubicBezTo>
                    <a:lnTo>
                      <a:pt x="30266" y="106543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54"/>
              <p:cNvSpPr/>
              <p:nvPr/>
            </p:nvSpPr>
            <p:spPr>
              <a:xfrm>
                <a:off x="3059629" y="1832097"/>
                <a:ext cx="293783" cy="161619"/>
              </a:xfrm>
              <a:custGeom>
                <a:rect b="b" l="l" r="r" t="t"/>
                <a:pathLst>
                  <a:path extrusionOk="0" h="161619" w="293783">
                    <a:moveTo>
                      <a:pt x="281934" y="121175"/>
                    </a:moveTo>
                    <a:cubicBezTo>
                      <a:pt x="275539" y="117551"/>
                      <a:pt x="78948" y="6840"/>
                      <a:pt x="72553" y="3760"/>
                    </a:cubicBezTo>
                    <a:cubicBezTo>
                      <a:pt x="45696" y="-6931"/>
                      <a:pt x="14818" y="5934"/>
                      <a:pt x="3856" y="32751"/>
                    </a:cubicBezTo>
                    <a:cubicBezTo>
                      <a:pt x="-1808" y="46522"/>
                      <a:pt x="-1260" y="62105"/>
                      <a:pt x="5683" y="75694"/>
                    </a:cubicBezTo>
                    <a:cubicBezTo>
                      <a:pt x="12443" y="89284"/>
                      <a:pt x="24684" y="99069"/>
                      <a:pt x="39118" y="102874"/>
                    </a:cubicBezTo>
                    <a:cubicBezTo>
                      <a:pt x="39118" y="102874"/>
                      <a:pt x="263846" y="160132"/>
                      <a:pt x="265856" y="160675"/>
                    </a:cubicBezTo>
                    <a:cubicBezTo>
                      <a:pt x="276636" y="163937"/>
                      <a:pt x="287963" y="158501"/>
                      <a:pt x="292165" y="148173"/>
                    </a:cubicBezTo>
                    <a:cubicBezTo>
                      <a:pt x="296368" y="137845"/>
                      <a:pt x="292165" y="126248"/>
                      <a:pt x="282117" y="121175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54"/>
              <p:cNvSpPr/>
              <p:nvPr/>
            </p:nvSpPr>
            <p:spPr>
              <a:xfrm>
                <a:off x="3339975" y="2397926"/>
                <a:ext cx="76291" cy="71863"/>
              </a:xfrm>
              <a:custGeom>
                <a:rect b="b" l="l" r="r" t="t"/>
                <a:pathLst>
                  <a:path extrusionOk="0" h="71863" w="76291">
                    <a:moveTo>
                      <a:pt x="35571" y="906"/>
                    </a:moveTo>
                    <a:cubicBezTo>
                      <a:pt x="15291" y="1268"/>
                      <a:pt x="3415" y="15583"/>
                      <a:pt x="674" y="29716"/>
                    </a:cubicBezTo>
                    <a:cubicBezTo>
                      <a:pt x="-1883" y="42762"/>
                      <a:pt x="2319" y="60882"/>
                      <a:pt x="22234" y="69217"/>
                    </a:cubicBezTo>
                    <a:cubicBezTo>
                      <a:pt x="32100" y="73203"/>
                      <a:pt x="42697" y="72660"/>
                      <a:pt x="52015" y="67767"/>
                    </a:cubicBezTo>
                    <a:cubicBezTo>
                      <a:pt x="61698" y="62694"/>
                      <a:pt x="68641" y="53634"/>
                      <a:pt x="71016" y="42943"/>
                    </a:cubicBezTo>
                    <a:lnTo>
                      <a:pt x="74853" y="29173"/>
                    </a:lnTo>
                    <a:cubicBezTo>
                      <a:pt x="79055" y="18120"/>
                      <a:pt x="73757" y="5798"/>
                      <a:pt x="62794" y="1450"/>
                    </a:cubicBezTo>
                    <a:lnTo>
                      <a:pt x="62794" y="1450"/>
                    </a:lnTo>
                    <a:cubicBezTo>
                      <a:pt x="60054" y="181"/>
                      <a:pt x="57313" y="0"/>
                      <a:pt x="54573" y="0"/>
                    </a:cubicBezTo>
                    <a:cubicBezTo>
                      <a:pt x="52746" y="0"/>
                      <a:pt x="51101" y="0"/>
                      <a:pt x="49091" y="181"/>
                    </a:cubicBezTo>
                    <a:lnTo>
                      <a:pt x="35571" y="906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54"/>
              <p:cNvSpPr/>
              <p:nvPr/>
            </p:nvSpPr>
            <p:spPr>
              <a:xfrm>
                <a:off x="3241756" y="2296456"/>
                <a:ext cx="114240" cy="83414"/>
              </a:xfrm>
              <a:custGeom>
                <a:rect b="b" l="l" r="r" t="t"/>
                <a:pathLst>
                  <a:path extrusionOk="0" h="83414" w="114240">
                    <a:moveTo>
                      <a:pt x="114240" y="18120"/>
                    </a:moveTo>
                    <a:cubicBezTo>
                      <a:pt x="113144" y="10328"/>
                      <a:pt x="108211" y="4167"/>
                      <a:pt x="101086" y="1449"/>
                    </a:cubicBezTo>
                    <a:cubicBezTo>
                      <a:pt x="98345" y="362"/>
                      <a:pt x="95604" y="0"/>
                      <a:pt x="92864" y="0"/>
                    </a:cubicBezTo>
                    <a:cubicBezTo>
                      <a:pt x="91037" y="0"/>
                      <a:pt x="89027" y="0"/>
                      <a:pt x="87017" y="362"/>
                    </a:cubicBezTo>
                    <a:cubicBezTo>
                      <a:pt x="86286" y="362"/>
                      <a:pt x="85556" y="362"/>
                      <a:pt x="84642" y="544"/>
                    </a:cubicBezTo>
                    <a:lnTo>
                      <a:pt x="38783" y="3986"/>
                    </a:lnTo>
                    <a:cubicBezTo>
                      <a:pt x="22888" y="4530"/>
                      <a:pt x="8819" y="14314"/>
                      <a:pt x="2973" y="28810"/>
                    </a:cubicBezTo>
                    <a:cubicBezTo>
                      <a:pt x="-3970" y="46386"/>
                      <a:pt x="1511" y="64687"/>
                      <a:pt x="16676" y="75559"/>
                    </a:cubicBezTo>
                    <a:cubicBezTo>
                      <a:pt x="31840" y="86612"/>
                      <a:pt x="51207" y="85887"/>
                      <a:pt x="65641" y="74109"/>
                    </a:cubicBezTo>
                    <a:lnTo>
                      <a:pt x="106201" y="38232"/>
                    </a:lnTo>
                    <a:cubicBezTo>
                      <a:pt x="112231" y="33521"/>
                      <a:pt x="115154" y="26092"/>
                      <a:pt x="113875" y="18301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54"/>
              <p:cNvSpPr/>
              <p:nvPr/>
            </p:nvSpPr>
            <p:spPr>
              <a:xfrm>
                <a:off x="3155681" y="2174149"/>
                <a:ext cx="168094" cy="87999"/>
              </a:xfrm>
              <a:custGeom>
                <a:rect b="b" l="l" r="r" t="t"/>
                <a:pathLst>
                  <a:path extrusionOk="0" h="87999" w="168094">
                    <a:moveTo>
                      <a:pt x="166514" y="37689"/>
                    </a:moveTo>
                    <a:cubicBezTo>
                      <a:pt x="169072" y="31528"/>
                      <a:pt x="168524" y="24280"/>
                      <a:pt x="164870" y="18482"/>
                    </a:cubicBezTo>
                    <a:cubicBezTo>
                      <a:pt x="161216" y="12503"/>
                      <a:pt x="154821" y="8697"/>
                      <a:pt x="148244" y="8335"/>
                    </a:cubicBezTo>
                    <a:lnTo>
                      <a:pt x="57256" y="906"/>
                    </a:lnTo>
                    <a:cubicBezTo>
                      <a:pt x="53602" y="181"/>
                      <a:pt x="49948" y="0"/>
                      <a:pt x="46477" y="0"/>
                    </a:cubicBezTo>
                    <a:cubicBezTo>
                      <a:pt x="26745" y="0"/>
                      <a:pt x="10301" y="10147"/>
                      <a:pt x="3358" y="27542"/>
                    </a:cubicBezTo>
                    <a:cubicBezTo>
                      <a:pt x="-3585" y="44393"/>
                      <a:pt x="435" y="62694"/>
                      <a:pt x="13590" y="75377"/>
                    </a:cubicBezTo>
                    <a:cubicBezTo>
                      <a:pt x="26927" y="88061"/>
                      <a:pt x="45381" y="91504"/>
                      <a:pt x="62007" y="84256"/>
                    </a:cubicBezTo>
                    <a:lnTo>
                      <a:pt x="62007" y="84256"/>
                    </a:lnTo>
                    <a:cubicBezTo>
                      <a:pt x="62007" y="84256"/>
                      <a:pt x="149340" y="51460"/>
                      <a:pt x="149340" y="51460"/>
                    </a:cubicBezTo>
                    <a:cubicBezTo>
                      <a:pt x="158293" y="48742"/>
                      <a:pt x="163957" y="44212"/>
                      <a:pt x="166332" y="37689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54"/>
              <p:cNvSpPr/>
              <p:nvPr/>
            </p:nvSpPr>
            <p:spPr>
              <a:xfrm>
                <a:off x="3090865" y="2018502"/>
                <a:ext cx="232427" cy="96317"/>
              </a:xfrm>
              <a:custGeom>
                <a:rect b="b" l="l" r="r" t="t"/>
                <a:pathLst>
                  <a:path extrusionOk="0" h="96317" w="232427">
                    <a:moveTo>
                      <a:pt x="230783" y="75740"/>
                    </a:moveTo>
                    <a:cubicBezTo>
                      <a:pt x="232976" y="70485"/>
                      <a:pt x="232976" y="64687"/>
                      <a:pt x="230783" y="59432"/>
                    </a:cubicBezTo>
                    <a:cubicBezTo>
                      <a:pt x="228591" y="54178"/>
                      <a:pt x="224388" y="50191"/>
                      <a:pt x="219090" y="48017"/>
                    </a:cubicBezTo>
                    <a:cubicBezTo>
                      <a:pt x="214157" y="46386"/>
                      <a:pt x="209041" y="44937"/>
                      <a:pt x="203925" y="43487"/>
                    </a:cubicBezTo>
                    <a:cubicBezTo>
                      <a:pt x="200637" y="42581"/>
                      <a:pt x="197531" y="41675"/>
                      <a:pt x="194242" y="40588"/>
                    </a:cubicBezTo>
                    <a:lnTo>
                      <a:pt x="76397" y="5979"/>
                    </a:lnTo>
                    <a:cubicBezTo>
                      <a:pt x="71829" y="4530"/>
                      <a:pt x="67079" y="3262"/>
                      <a:pt x="62511" y="1993"/>
                    </a:cubicBezTo>
                    <a:cubicBezTo>
                      <a:pt x="57761" y="544"/>
                      <a:pt x="53010" y="0"/>
                      <a:pt x="48443" y="0"/>
                    </a:cubicBezTo>
                    <a:cubicBezTo>
                      <a:pt x="29259" y="0"/>
                      <a:pt x="11354" y="11415"/>
                      <a:pt x="3680" y="30078"/>
                    </a:cubicBezTo>
                    <a:cubicBezTo>
                      <a:pt x="-2715" y="44755"/>
                      <a:pt x="-705" y="61788"/>
                      <a:pt x="9161" y="75740"/>
                    </a:cubicBezTo>
                    <a:cubicBezTo>
                      <a:pt x="19027" y="89692"/>
                      <a:pt x="34557" y="97302"/>
                      <a:pt x="50818" y="96215"/>
                    </a:cubicBezTo>
                    <a:lnTo>
                      <a:pt x="187665" y="90417"/>
                    </a:lnTo>
                    <a:cubicBezTo>
                      <a:pt x="194425" y="90054"/>
                      <a:pt x="201002" y="89873"/>
                      <a:pt x="207762" y="89511"/>
                    </a:cubicBezTo>
                    <a:cubicBezTo>
                      <a:pt x="216349" y="89873"/>
                      <a:pt x="226581" y="86612"/>
                      <a:pt x="230783" y="75921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54"/>
              <p:cNvSpPr/>
              <p:nvPr/>
            </p:nvSpPr>
            <p:spPr>
              <a:xfrm>
                <a:off x="3444677" y="2475002"/>
                <a:ext cx="62819" cy="62363"/>
              </a:xfrm>
              <a:custGeom>
                <a:rect b="b" l="l" r="r" t="t"/>
                <a:pathLst>
                  <a:path extrusionOk="0" h="62363" w="62819">
                    <a:moveTo>
                      <a:pt x="43233" y="2288"/>
                    </a:moveTo>
                    <a:cubicBezTo>
                      <a:pt x="35560" y="-792"/>
                      <a:pt x="26972" y="-792"/>
                      <a:pt x="19116" y="2469"/>
                    </a:cubicBezTo>
                    <a:cubicBezTo>
                      <a:pt x="11442" y="5731"/>
                      <a:pt x="5413" y="11710"/>
                      <a:pt x="2307" y="19502"/>
                    </a:cubicBezTo>
                    <a:cubicBezTo>
                      <a:pt x="-799" y="27293"/>
                      <a:pt x="-799" y="35809"/>
                      <a:pt x="2490" y="43420"/>
                    </a:cubicBezTo>
                    <a:cubicBezTo>
                      <a:pt x="5779" y="51030"/>
                      <a:pt x="11808" y="57009"/>
                      <a:pt x="19664" y="60090"/>
                    </a:cubicBezTo>
                    <a:cubicBezTo>
                      <a:pt x="39945" y="67337"/>
                      <a:pt x="54926" y="56103"/>
                      <a:pt x="60408" y="42695"/>
                    </a:cubicBezTo>
                    <a:cubicBezTo>
                      <a:pt x="65889" y="29286"/>
                      <a:pt x="62783" y="10804"/>
                      <a:pt x="43233" y="2107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9" name="Google Shape;369;p54"/>
            <p:cNvGrpSpPr/>
            <p:nvPr/>
          </p:nvGrpSpPr>
          <p:grpSpPr>
            <a:xfrm>
              <a:off x="3281358" y="1744797"/>
              <a:ext cx="1165044" cy="1488803"/>
              <a:chOff x="3281358" y="1744797"/>
              <a:chExt cx="1165044" cy="1488803"/>
            </a:xfrm>
          </p:grpSpPr>
          <p:sp>
            <p:nvSpPr>
              <p:cNvPr id="370" name="Google Shape;370;p54"/>
              <p:cNvSpPr/>
              <p:nvPr/>
            </p:nvSpPr>
            <p:spPr>
              <a:xfrm>
                <a:off x="3281358" y="2537465"/>
                <a:ext cx="322651" cy="645944"/>
              </a:xfrm>
              <a:custGeom>
                <a:rect b="b" l="l" r="r" t="t"/>
                <a:pathLst>
                  <a:path extrusionOk="0" h="645944" w="322651">
                    <a:moveTo>
                      <a:pt x="321291" y="28792"/>
                    </a:moveTo>
                    <a:cubicBezTo>
                      <a:pt x="325859" y="15202"/>
                      <a:pt x="318185" y="5236"/>
                      <a:pt x="309232" y="1612"/>
                    </a:cubicBezTo>
                    <a:cubicBezTo>
                      <a:pt x="300097" y="-2012"/>
                      <a:pt x="287673" y="-19"/>
                      <a:pt x="281461" y="12665"/>
                    </a:cubicBezTo>
                    <a:lnTo>
                      <a:pt x="5758" y="539401"/>
                    </a:lnTo>
                    <a:cubicBezTo>
                      <a:pt x="-2098" y="558608"/>
                      <a:pt x="-1915" y="579627"/>
                      <a:pt x="6306" y="598652"/>
                    </a:cubicBezTo>
                    <a:cubicBezTo>
                      <a:pt x="14528" y="617678"/>
                      <a:pt x="29693" y="632536"/>
                      <a:pt x="49060" y="640327"/>
                    </a:cubicBezTo>
                    <a:cubicBezTo>
                      <a:pt x="58378" y="644132"/>
                      <a:pt x="68244" y="645944"/>
                      <a:pt x="78110" y="645944"/>
                    </a:cubicBezTo>
                    <a:cubicBezTo>
                      <a:pt x="90351" y="645944"/>
                      <a:pt x="102592" y="643045"/>
                      <a:pt x="113920" y="637247"/>
                    </a:cubicBezTo>
                    <a:cubicBezTo>
                      <a:pt x="134566" y="626738"/>
                      <a:pt x="149365" y="608074"/>
                      <a:pt x="154663" y="585968"/>
                    </a:cubicBezTo>
                    <a:lnTo>
                      <a:pt x="154663" y="585968"/>
                    </a:lnTo>
                    <a:cubicBezTo>
                      <a:pt x="154663" y="585968"/>
                      <a:pt x="321474" y="28610"/>
                      <a:pt x="321474" y="28610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54"/>
              <p:cNvSpPr/>
              <p:nvPr/>
            </p:nvSpPr>
            <p:spPr>
              <a:xfrm>
                <a:off x="3552359" y="2567059"/>
                <a:ext cx="166221" cy="666541"/>
              </a:xfrm>
              <a:custGeom>
                <a:rect b="b" l="l" r="r" t="t"/>
                <a:pathLst>
                  <a:path extrusionOk="0" h="666541" w="166221">
                    <a:moveTo>
                      <a:pt x="148037" y="594063"/>
                    </a:moveTo>
                    <a:cubicBezTo>
                      <a:pt x="148037" y="617800"/>
                      <a:pt x="135796" y="640268"/>
                      <a:pt x="114785" y="654039"/>
                    </a:cubicBezTo>
                    <a:cubicBezTo>
                      <a:pt x="102178" y="662374"/>
                      <a:pt x="87745" y="666541"/>
                      <a:pt x="73494" y="666541"/>
                    </a:cubicBezTo>
                    <a:cubicBezTo>
                      <a:pt x="64176" y="666541"/>
                      <a:pt x="55040" y="664729"/>
                      <a:pt x="46270" y="661105"/>
                    </a:cubicBezTo>
                    <a:cubicBezTo>
                      <a:pt x="12470" y="647516"/>
                      <a:pt x="-6532" y="610914"/>
                      <a:pt x="2056" y="575943"/>
                    </a:cubicBezTo>
                    <a:lnTo>
                      <a:pt x="123372" y="18404"/>
                    </a:lnTo>
                    <a:cubicBezTo>
                      <a:pt x="123555" y="16774"/>
                      <a:pt x="124286" y="14780"/>
                      <a:pt x="124834" y="13331"/>
                    </a:cubicBezTo>
                    <a:cubicBezTo>
                      <a:pt x="129767" y="1553"/>
                      <a:pt x="141095" y="-1527"/>
                      <a:pt x="149865" y="647"/>
                    </a:cubicBezTo>
                    <a:cubicBezTo>
                      <a:pt x="158817" y="2821"/>
                      <a:pt x="167222" y="10794"/>
                      <a:pt x="166125" y="23659"/>
                    </a:cubicBezTo>
                    <a:lnTo>
                      <a:pt x="147855" y="594244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54"/>
              <p:cNvSpPr/>
              <p:nvPr/>
            </p:nvSpPr>
            <p:spPr>
              <a:xfrm>
                <a:off x="3794406" y="2566012"/>
                <a:ext cx="166574" cy="621020"/>
              </a:xfrm>
              <a:custGeom>
                <a:rect b="b" l="l" r="r" t="t"/>
                <a:pathLst>
                  <a:path extrusionOk="0" h="621020" w="166574">
                    <a:moveTo>
                      <a:pt x="42837" y="17639"/>
                    </a:moveTo>
                    <a:cubicBezTo>
                      <a:pt x="39914" y="3687"/>
                      <a:pt x="28220" y="-1205"/>
                      <a:pt x="18537" y="245"/>
                    </a:cubicBezTo>
                    <a:cubicBezTo>
                      <a:pt x="8854" y="1694"/>
                      <a:pt x="-1013" y="9485"/>
                      <a:pt x="84" y="23800"/>
                    </a:cubicBezTo>
                    <a:lnTo>
                      <a:pt x="26941" y="554160"/>
                    </a:lnTo>
                    <a:cubicBezTo>
                      <a:pt x="27855" y="581520"/>
                      <a:pt x="45029" y="605801"/>
                      <a:pt x="70608" y="615948"/>
                    </a:cubicBezTo>
                    <a:cubicBezTo>
                      <a:pt x="79013" y="619390"/>
                      <a:pt x="87782" y="621021"/>
                      <a:pt x="96552" y="621021"/>
                    </a:cubicBezTo>
                    <a:cubicBezTo>
                      <a:pt x="113361" y="621021"/>
                      <a:pt x="129805" y="614860"/>
                      <a:pt x="143142" y="603083"/>
                    </a:cubicBezTo>
                    <a:cubicBezTo>
                      <a:pt x="163423" y="584963"/>
                      <a:pt x="171279" y="557965"/>
                      <a:pt x="163788" y="532598"/>
                    </a:cubicBezTo>
                    <a:lnTo>
                      <a:pt x="163788" y="532598"/>
                    </a:lnTo>
                    <a:cubicBezTo>
                      <a:pt x="163788" y="532598"/>
                      <a:pt x="42837" y="17639"/>
                      <a:pt x="42837" y="17639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54"/>
              <p:cNvSpPr/>
              <p:nvPr/>
            </p:nvSpPr>
            <p:spPr>
              <a:xfrm>
                <a:off x="3909013" y="2534631"/>
                <a:ext cx="273682" cy="522484"/>
              </a:xfrm>
              <a:custGeom>
                <a:rect b="b" l="l" r="r" t="t"/>
                <a:pathLst>
                  <a:path extrusionOk="0" h="522484" w="273682">
                    <a:moveTo>
                      <a:pt x="41143" y="12600"/>
                    </a:moveTo>
                    <a:cubicBezTo>
                      <a:pt x="34748" y="-84"/>
                      <a:pt x="21958" y="-2077"/>
                      <a:pt x="13006" y="1728"/>
                    </a:cubicBezTo>
                    <a:cubicBezTo>
                      <a:pt x="4053" y="5533"/>
                      <a:pt x="-3255" y="16043"/>
                      <a:pt x="1495" y="29451"/>
                    </a:cubicBezTo>
                    <a:lnTo>
                      <a:pt x="139438" y="457436"/>
                    </a:lnTo>
                    <a:cubicBezTo>
                      <a:pt x="147295" y="483347"/>
                      <a:pt x="154237" y="505634"/>
                      <a:pt x="183653" y="517593"/>
                    </a:cubicBezTo>
                    <a:cubicBezTo>
                      <a:pt x="192423" y="521035"/>
                      <a:pt x="200827" y="522485"/>
                      <a:pt x="208684" y="522485"/>
                    </a:cubicBezTo>
                    <a:cubicBezTo>
                      <a:pt x="229878" y="522485"/>
                      <a:pt x="247234" y="511794"/>
                      <a:pt x="257831" y="499292"/>
                    </a:cubicBezTo>
                    <a:cubicBezTo>
                      <a:pt x="276467" y="477548"/>
                      <a:pt x="278843" y="447832"/>
                      <a:pt x="264043" y="423552"/>
                    </a:cubicBezTo>
                    <a:lnTo>
                      <a:pt x="264043" y="423552"/>
                    </a:lnTo>
                    <a:cubicBezTo>
                      <a:pt x="264043" y="423552"/>
                      <a:pt x="41143" y="12600"/>
                      <a:pt x="41143" y="12600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54"/>
              <p:cNvSpPr/>
              <p:nvPr/>
            </p:nvSpPr>
            <p:spPr>
              <a:xfrm>
                <a:off x="4011052" y="2474449"/>
                <a:ext cx="329465" cy="395672"/>
              </a:xfrm>
              <a:custGeom>
                <a:rect b="b" l="l" r="r" t="t"/>
                <a:pathLst>
                  <a:path extrusionOk="0" h="395672" w="329465">
                    <a:moveTo>
                      <a:pt x="311091" y="291304"/>
                    </a:moveTo>
                    <a:lnTo>
                      <a:pt x="311091" y="291304"/>
                    </a:lnTo>
                    <a:cubicBezTo>
                      <a:pt x="335391" y="315584"/>
                      <a:pt x="332833" y="347112"/>
                      <a:pt x="319313" y="367768"/>
                    </a:cubicBezTo>
                    <a:cubicBezTo>
                      <a:pt x="309812" y="382083"/>
                      <a:pt x="292273" y="395673"/>
                      <a:pt x="269252" y="395673"/>
                    </a:cubicBezTo>
                    <a:cubicBezTo>
                      <a:pt x="261761" y="395673"/>
                      <a:pt x="253905" y="394223"/>
                      <a:pt x="245500" y="390962"/>
                    </a:cubicBezTo>
                    <a:cubicBezTo>
                      <a:pt x="227960" y="384257"/>
                      <a:pt x="218094" y="370305"/>
                      <a:pt x="210421" y="357259"/>
                    </a:cubicBezTo>
                    <a:lnTo>
                      <a:pt x="3963" y="33825"/>
                    </a:lnTo>
                    <a:cubicBezTo>
                      <a:pt x="-3710" y="22228"/>
                      <a:pt x="857" y="10813"/>
                      <a:pt x="8348" y="4833"/>
                    </a:cubicBezTo>
                    <a:cubicBezTo>
                      <a:pt x="16022" y="-1327"/>
                      <a:pt x="28263" y="-2777"/>
                      <a:pt x="37764" y="7551"/>
                    </a:cubicBezTo>
                    <a:lnTo>
                      <a:pt x="311091" y="291304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54"/>
              <p:cNvSpPr/>
              <p:nvPr/>
            </p:nvSpPr>
            <p:spPr>
              <a:xfrm>
                <a:off x="4094160" y="2390596"/>
                <a:ext cx="332062" cy="267526"/>
              </a:xfrm>
              <a:custGeom>
                <a:rect b="b" l="l" r="r" t="t"/>
                <a:pathLst>
                  <a:path extrusionOk="0" h="267526" w="332062">
                    <a:moveTo>
                      <a:pt x="301797" y="160984"/>
                    </a:moveTo>
                    <a:lnTo>
                      <a:pt x="301797" y="160984"/>
                    </a:lnTo>
                    <a:cubicBezTo>
                      <a:pt x="333953" y="179103"/>
                      <a:pt x="337242" y="211900"/>
                      <a:pt x="326645" y="234549"/>
                    </a:cubicBezTo>
                    <a:cubicBezTo>
                      <a:pt x="318240" y="252669"/>
                      <a:pt x="300335" y="267527"/>
                      <a:pt x="276584" y="267527"/>
                    </a:cubicBezTo>
                    <a:cubicBezTo>
                      <a:pt x="269458" y="267527"/>
                      <a:pt x="261967" y="266258"/>
                      <a:pt x="253928" y="263359"/>
                    </a:cubicBezTo>
                    <a:cubicBezTo>
                      <a:pt x="243514" y="259373"/>
                      <a:pt x="236206" y="252306"/>
                      <a:pt x="229080" y="245421"/>
                    </a:cubicBezTo>
                    <a:lnTo>
                      <a:pt x="7275" y="37408"/>
                    </a:lnTo>
                    <a:cubicBezTo>
                      <a:pt x="-2591" y="28167"/>
                      <a:pt x="-1312" y="16389"/>
                      <a:pt x="4535" y="8779"/>
                    </a:cubicBezTo>
                    <a:cubicBezTo>
                      <a:pt x="10199" y="1169"/>
                      <a:pt x="21344" y="-3542"/>
                      <a:pt x="33037" y="3343"/>
                    </a:cubicBezTo>
                    <a:lnTo>
                      <a:pt x="301797" y="160984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54"/>
              <p:cNvSpPr/>
              <p:nvPr/>
            </p:nvSpPr>
            <p:spPr>
              <a:xfrm>
                <a:off x="4152619" y="2288446"/>
                <a:ext cx="293783" cy="161619"/>
              </a:xfrm>
              <a:custGeom>
                <a:rect b="b" l="l" r="r" t="t"/>
                <a:pathLst>
                  <a:path extrusionOk="0" h="161619" w="293783">
                    <a:moveTo>
                      <a:pt x="11850" y="40445"/>
                    </a:moveTo>
                    <a:cubicBezTo>
                      <a:pt x="18245" y="44069"/>
                      <a:pt x="214836" y="154779"/>
                      <a:pt x="221230" y="157859"/>
                    </a:cubicBezTo>
                    <a:cubicBezTo>
                      <a:pt x="248088" y="168550"/>
                      <a:pt x="278966" y="155685"/>
                      <a:pt x="289928" y="128868"/>
                    </a:cubicBezTo>
                    <a:cubicBezTo>
                      <a:pt x="295592" y="115097"/>
                      <a:pt x="295044" y="99514"/>
                      <a:pt x="288101" y="85925"/>
                    </a:cubicBezTo>
                    <a:cubicBezTo>
                      <a:pt x="281341" y="72335"/>
                      <a:pt x="269099" y="62551"/>
                      <a:pt x="254666" y="58745"/>
                    </a:cubicBezTo>
                    <a:cubicBezTo>
                      <a:pt x="254666" y="58745"/>
                      <a:pt x="29938" y="1488"/>
                      <a:pt x="27928" y="944"/>
                    </a:cubicBezTo>
                    <a:cubicBezTo>
                      <a:pt x="17148" y="-2317"/>
                      <a:pt x="5821" y="3118"/>
                      <a:pt x="1618" y="13446"/>
                    </a:cubicBezTo>
                    <a:cubicBezTo>
                      <a:pt x="-2584" y="23775"/>
                      <a:pt x="1618" y="35371"/>
                      <a:pt x="11667" y="40445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54"/>
              <p:cNvSpPr/>
              <p:nvPr/>
            </p:nvSpPr>
            <p:spPr>
              <a:xfrm>
                <a:off x="4089948" y="1812554"/>
                <a:ext cx="76291" cy="71863"/>
              </a:xfrm>
              <a:custGeom>
                <a:rect b="b" l="l" r="r" t="t"/>
                <a:pathLst>
                  <a:path extrusionOk="0" h="71863" w="76291">
                    <a:moveTo>
                      <a:pt x="40720" y="70957"/>
                    </a:moveTo>
                    <a:cubicBezTo>
                      <a:pt x="61001" y="70595"/>
                      <a:pt x="72876" y="56281"/>
                      <a:pt x="75617" y="42147"/>
                    </a:cubicBezTo>
                    <a:cubicBezTo>
                      <a:pt x="78175" y="29101"/>
                      <a:pt x="73973" y="10982"/>
                      <a:pt x="54058" y="2647"/>
                    </a:cubicBezTo>
                    <a:cubicBezTo>
                      <a:pt x="44192" y="-1340"/>
                      <a:pt x="33595" y="-796"/>
                      <a:pt x="24277" y="4096"/>
                    </a:cubicBezTo>
                    <a:cubicBezTo>
                      <a:pt x="14593" y="9170"/>
                      <a:pt x="7651" y="18229"/>
                      <a:pt x="5275" y="28920"/>
                    </a:cubicBezTo>
                    <a:lnTo>
                      <a:pt x="1439" y="42691"/>
                    </a:lnTo>
                    <a:cubicBezTo>
                      <a:pt x="-2764" y="53744"/>
                      <a:pt x="2535" y="66065"/>
                      <a:pt x="13497" y="70414"/>
                    </a:cubicBezTo>
                    <a:lnTo>
                      <a:pt x="13497" y="70414"/>
                    </a:lnTo>
                    <a:cubicBezTo>
                      <a:pt x="16238" y="71682"/>
                      <a:pt x="18978" y="71863"/>
                      <a:pt x="21719" y="71863"/>
                    </a:cubicBezTo>
                    <a:cubicBezTo>
                      <a:pt x="23546" y="71863"/>
                      <a:pt x="25190" y="71863"/>
                      <a:pt x="27200" y="71682"/>
                    </a:cubicBezTo>
                    <a:lnTo>
                      <a:pt x="40720" y="70957"/>
                    </a:ln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54"/>
              <p:cNvSpPr/>
              <p:nvPr/>
            </p:nvSpPr>
            <p:spPr>
              <a:xfrm>
                <a:off x="4150035" y="1902472"/>
                <a:ext cx="114240" cy="83414"/>
              </a:xfrm>
              <a:custGeom>
                <a:rect b="b" l="l" r="r" t="t"/>
                <a:pathLst>
                  <a:path extrusionOk="0" h="83414" w="114240">
                    <a:moveTo>
                      <a:pt x="0" y="65295"/>
                    </a:moveTo>
                    <a:cubicBezTo>
                      <a:pt x="1096" y="73087"/>
                      <a:pt x="6029" y="79247"/>
                      <a:pt x="13155" y="81965"/>
                    </a:cubicBezTo>
                    <a:cubicBezTo>
                      <a:pt x="15895" y="83052"/>
                      <a:pt x="18636" y="83415"/>
                      <a:pt x="21377" y="83415"/>
                    </a:cubicBezTo>
                    <a:cubicBezTo>
                      <a:pt x="23204" y="83415"/>
                      <a:pt x="25213" y="83415"/>
                      <a:pt x="27223" y="83052"/>
                    </a:cubicBezTo>
                    <a:cubicBezTo>
                      <a:pt x="27954" y="83052"/>
                      <a:pt x="28685" y="83052"/>
                      <a:pt x="29598" y="82871"/>
                    </a:cubicBezTo>
                    <a:lnTo>
                      <a:pt x="75457" y="79428"/>
                    </a:lnTo>
                    <a:cubicBezTo>
                      <a:pt x="91353" y="78885"/>
                      <a:pt x="105421" y="69100"/>
                      <a:pt x="111268" y="54605"/>
                    </a:cubicBezTo>
                    <a:cubicBezTo>
                      <a:pt x="118211" y="37029"/>
                      <a:pt x="112729" y="18728"/>
                      <a:pt x="97565" y="7856"/>
                    </a:cubicBezTo>
                    <a:cubicBezTo>
                      <a:pt x="82400" y="-3197"/>
                      <a:pt x="63033" y="-2472"/>
                      <a:pt x="48600" y="9306"/>
                    </a:cubicBezTo>
                    <a:lnTo>
                      <a:pt x="8039" y="45182"/>
                    </a:lnTo>
                    <a:cubicBezTo>
                      <a:pt x="2010" y="49894"/>
                      <a:pt x="-914" y="57323"/>
                      <a:pt x="365" y="65114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54"/>
              <p:cNvSpPr/>
              <p:nvPr/>
            </p:nvSpPr>
            <p:spPr>
              <a:xfrm>
                <a:off x="4182256" y="2020013"/>
                <a:ext cx="168094" cy="87999"/>
              </a:xfrm>
              <a:custGeom>
                <a:rect b="b" l="l" r="r" t="t"/>
                <a:pathLst>
                  <a:path extrusionOk="0" h="87999" w="168094">
                    <a:moveTo>
                      <a:pt x="1580" y="50311"/>
                    </a:moveTo>
                    <a:cubicBezTo>
                      <a:pt x="-978" y="56472"/>
                      <a:pt x="-430" y="63720"/>
                      <a:pt x="3224" y="69518"/>
                    </a:cubicBezTo>
                    <a:cubicBezTo>
                      <a:pt x="6878" y="75497"/>
                      <a:pt x="13273" y="79302"/>
                      <a:pt x="19850" y="79665"/>
                    </a:cubicBezTo>
                    <a:lnTo>
                      <a:pt x="110838" y="87094"/>
                    </a:lnTo>
                    <a:cubicBezTo>
                      <a:pt x="114492" y="87819"/>
                      <a:pt x="118146" y="88000"/>
                      <a:pt x="121617" y="88000"/>
                    </a:cubicBezTo>
                    <a:cubicBezTo>
                      <a:pt x="141350" y="88000"/>
                      <a:pt x="157793" y="77853"/>
                      <a:pt x="164736" y="60458"/>
                    </a:cubicBezTo>
                    <a:cubicBezTo>
                      <a:pt x="171679" y="43607"/>
                      <a:pt x="167659" y="25306"/>
                      <a:pt x="154504" y="12622"/>
                    </a:cubicBezTo>
                    <a:cubicBezTo>
                      <a:pt x="141167" y="-61"/>
                      <a:pt x="122714" y="-3504"/>
                      <a:pt x="106087" y="3744"/>
                    </a:cubicBezTo>
                    <a:lnTo>
                      <a:pt x="106087" y="3744"/>
                    </a:lnTo>
                    <a:cubicBezTo>
                      <a:pt x="106087" y="3744"/>
                      <a:pt x="18754" y="36540"/>
                      <a:pt x="18754" y="36540"/>
                    </a:cubicBezTo>
                    <a:cubicBezTo>
                      <a:pt x="9802" y="39258"/>
                      <a:pt x="4138" y="43788"/>
                      <a:pt x="1763" y="50311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54"/>
              <p:cNvSpPr/>
              <p:nvPr/>
            </p:nvSpPr>
            <p:spPr>
              <a:xfrm>
                <a:off x="4182739" y="2167342"/>
                <a:ext cx="232427" cy="96317"/>
              </a:xfrm>
              <a:custGeom>
                <a:rect b="b" l="l" r="r" t="t"/>
                <a:pathLst>
                  <a:path extrusionOk="0" h="96317" w="232427">
                    <a:moveTo>
                      <a:pt x="1644" y="20578"/>
                    </a:moveTo>
                    <a:cubicBezTo>
                      <a:pt x="-548" y="25832"/>
                      <a:pt x="-548" y="31631"/>
                      <a:pt x="1644" y="36885"/>
                    </a:cubicBezTo>
                    <a:cubicBezTo>
                      <a:pt x="3837" y="42140"/>
                      <a:pt x="8039" y="46126"/>
                      <a:pt x="13337" y="48301"/>
                    </a:cubicBezTo>
                    <a:cubicBezTo>
                      <a:pt x="18271" y="49931"/>
                      <a:pt x="23386" y="51381"/>
                      <a:pt x="28502" y="52831"/>
                    </a:cubicBezTo>
                    <a:cubicBezTo>
                      <a:pt x="31791" y="53736"/>
                      <a:pt x="34897" y="54642"/>
                      <a:pt x="38185" y="55730"/>
                    </a:cubicBezTo>
                    <a:lnTo>
                      <a:pt x="156031" y="90338"/>
                    </a:lnTo>
                    <a:cubicBezTo>
                      <a:pt x="160598" y="91787"/>
                      <a:pt x="165349" y="93056"/>
                      <a:pt x="169916" y="94324"/>
                    </a:cubicBezTo>
                    <a:cubicBezTo>
                      <a:pt x="174667" y="95774"/>
                      <a:pt x="179417" y="96317"/>
                      <a:pt x="183985" y="96317"/>
                    </a:cubicBezTo>
                    <a:cubicBezTo>
                      <a:pt x="203169" y="96317"/>
                      <a:pt x="221074" y="84902"/>
                      <a:pt x="228748" y="66239"/>
                    </a:cubicBezTo>
                    <a:cubicBezTo>
                      <a:pt x="235142" y="51562"/>
                      <a:pt x="233132" y="34530"/>
                      <a:pt x="223266" y="20578"/>
                    </a:cubicBezTo>
                    <a:cubicBezTo>
                      <a:pt x="213400" y="6626"/>
                      <a:pt x="197870" y="-985"/>
                      <a:pt x="181609" y="103"/>
                    </a:cubicBezTo>
                    <a:lnTo>
                      <a:pt x="44763" y="5901"/>
                    </a:lnTo>
                    <a:cubicBezTo>
                      <a:pt x="38003" y="6263"/>
                      <a:pt x="31425" y="6444"/>
                      <a:pt x="24665" y="6807"/>
                    </a:cubicBezTo>
                    <a:cubicBezTo>
                      <a:pt x="16078" y="6444"/>
                      <a:pt x="5847" y="9706"/>
                      <a:pt x="1644" y="20396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54"/>
              <p:cNvSpPr/>
              <p:nvPr/>
            </p:nvSpPr>
            <p:spPr>
              <a:xfrm>
                <a:off x="3998718" y="1744797"/>
                <a:ext cx="62819" cy="62363"/>
              </a:xfrm>
              <a:custGeom>
                <a:rect b="b" l="l" r="r" t="t"/>
                <a:pathLst>
                  <a:path extrusionOk="0" h="62363" w="62819">
                    <a:moveTo>
                      <a:pt x="19587" y="60076"/>
                    </a:moveTo>
                    <a:cubicBezTo>
                      <a:pt x="27260" y="63156"/>
                      <a:pt x="35847" y="63156"/>
                      <a:pt x="43704" y="59894"/>
                    </a:cubicBezTo>
                    <a:cubicBezTo>
                      <a:pt x="51377" y="56633"/>
                      <a:pt x="57407" y="50653"/>
                      <a:pt x="60513" y="42862"/>
                    </a:cubicBezTo>
                    <a:cubicBezTo>
                      <a:pt x="63619" y="35071"/>
                      <a:pt x="63619" y="26554"/>
                      <a:pt x="60330" y="18944"/>
                    </a:cubicBezTo>
                    <a:cubicBezTo>
                      <a:pt x="57041" y="11334"/>
                      <a:pt x="51012" y="5354"/>
                      <a:pt x="43156" y="2274"/>
                    </a:cubicBezTo>
                    <a:cubicBezTo>
                      <a:pt x="22875" y="-4974"/>
                      <a:pt x="7893" y="6260"/>
                      <a:pt x="2412" y="19669"/>
                    </a:cubicBezTo>
                    <a:cubicBezTo>
                      <a:pt x="-3069" y="33077"/>
                      <a:pt x="37" y="51559"/>
                      <a:pt x="19587" y="60257"/>
                    </a:cubicBezTo>
                    <a:close/>
                  </a:path>
                </a:pathLst>
              </a:custGeom>
              <a:solidFill>
                <a:srgbClr val="DEE1E3">
                  <a:alpha val="3059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82" name="Google Shape;382;p54"/>
          <p:cNvPicPr preferRelativeResize="0"/>
          <p:nvPr/>
        </p:nvPicPr>
        <p:blipFill rotWithShape="1">
          <a:blip r:embed="rId3">
            <a:alphaModFix/>
          </a:blip>
          <a:srcRect b="5024" l="16184" r="16184" t="0"/>
          <a:stretch/>
        </p:blipFill>
        <p:spPr>
          <a:xfrm>
            <a:off x="4481950" y="552000"/>
            <a:ext cx="4302900" cy="4025400"/>
          </a:xfrm>
          <a:prstGeom prst="roundRect">
            <a:avLst>
              <a:gd fmla="val 2382" name="adj"/>
            </a:avLst>
          </a:prstGeom>
          <a:noFill/>
          <a:ln>
            <a:noFill/>
          </a:ln>
        </p:spPr>
      </p:pic>
      <p:sp>
        <p:nvSpPr>
          <p:cNvPr id="383" name="Google Shape;383;p54"/>
          <p:cNvSpPr txBox="1"/>
          <p:nvPr>
            <p:ph idx="4294967295" type="ctrTitle"/>
          </p:nvPr>
        </p:nvSpPr>
        <p:spPr>
          <a:xfrm>
            <a:off x="306000" y="2451675"/>
            <a:ext cx="4014000" cy="16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Rhodiasolv</a:t>
            </a:r>
            <a:r>
              <a:rPr baseline="30000" lang="pt-BR" sz="3200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©</a:t>
            </a:r>
            <a:endParaRPr baseline="30000" sz="3200">
              <a:solidFill>
                <a:schemeClr val="l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lt2"/>
                </a:solidFill>
              </a:rPr>
              <a:t>A range of Green Solvents</a:t>
            </a:r>
            <a:endParaRPr sz="2400">
              <a:solidFill>
                <a:schemeClr val="lt2"/>
              </a:solidFill>
            </a:endParaRPr>
          </a:p>
        </p:txBody>
      </p:sp>
      <p:sp>
        <p:nvSpPr>
          <p:cNvPr id="384" name="Google Shape;384;p54"/>
          <p:cNvSpPr txBox="1"/>
          <p:nvPr>
            <p:ph idx="4294967295" type="subTitle"/>
          </p:nvPr>
        </p:nvSpPr>
        <p:spPr>
          <a:xfrm>
            <a:off x="306000" y="4143775"/>
            <a:ext cx="33711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1600">
                <a:solidFill>
                  <a:schemeClr val="lt2"/>
                </a:solidFill>
              </a:rPr>
              <a:t>24.02</a:t>
            </a:r>
            <a:endParaRPr sz="1600">
              <a:solidFill>
                <a:schemeClr val="lt2"/>
              </a:solidFill>
            </a:endParaRPr>
          </a:p>
        </p:txBody>
      </p:sp>
      <p:pic>
        <p:nvPicPr>
          <p:cNvPr id="385" name="Google Shape;385;p54"/>
          <p:cNvPicPr preferRelativeResize="0"/>
          <p:nvPr/>
        </p:nvPicPr>
        <p:blipFill rotWithShape="1">
          <a:blip r:embed="rId4">
            <a:alphaModFix/>
          </a:blip>
          <a:srcRect b="69" l="0" r="0" t="59"/>
          <a:stretch/>
        </p:blipFill>
        <p:spPr>
          <a:xfrm>
            <a:off x="129175" y="152674"/>
            <a:ext cx="2471476" cy="107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91" name="Google Shape;391;p55"/>
          <p:cNvSpPr txBox="1"/>
          <p:nvPr>
            <p:ph idx="4294967295" type="ctrTitle"/>
          </p:nvPr>
        </p:nvSpPr>
        <p:spPr>
          <a:xfrm>
            <a:off x="166625" y="804775"/>
            <a:ext cx="3780300" cy="29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We are explorers creating</a:t>
            </a:r>
            <a:endParaRPr i="1" sz="36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breakthroughs that advance humanity</a:t>
            </a:r>
            <a:endParaRPr sz="3600">
              <a:solidFill>
                <a:srgbClr val="FFFFFF"/>
              </a:solidFill>
            </a:endParaRPr>
          </a:p>
        </p:txBody>
      </p:sp>
      <p:pic>
        <p:nvPicPr>
          <p:cNvPr id="392" name="Google Shape;392;p55"/>
          <p:cNvPicPr preferRelativeResize="0"/>
          <p:nvPr/>
        </p:nvPicPr>
        <p:blipFill rotWithShape="1">
          <a:blip r:embed="rId3">
            <a:alphaModFix/>
          </a:blip>
          <a:srcRect b="43378" l="0" r="76187" t="43663"/>
          <a:stretch/>
        </p:blipFill>
        <p:spPr>
          <a:xfrm rot="4499999">
            <a:off x="1800606" y="676880"/>
            <a:ext cx="512337" cy="4429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3" name="Google Shape;393;p55"/>
          <p:cNvGrpSpPr/>
          <p:nvPr/>
        </p:nvGrpSpPr>
        <p:grpSpPr>
          <a:xfrm>
            <a:off x="4150968" y="0"/>
            <a:ext cx="3237288" cy="5143501"/>
            <a:chOff x="4285930" y="0"/>
            <a:chExt cx="3237288" cy="5143501"/>
          </a:xfrm>
        </p:grpSpPr>
        <p:pic>
          <p:nvPicPr>
            <p:cNvPr id="394" name="Google Shape;394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85930" y="0"/>
              <a:ext cx="3237288" cy="5143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55"/>
            <p:cNvPicPr preferRelativeResize="0"/>
            <p:nvPr/>
          </p:nvPicPr>
          <p:blipFill rotWithShape="1">
            <a:blip r:embed="rId5">
              <a:alphaModFix/>
            </a:blip>
            <a:srcRect b="14581" l="26714" r="35181" t="28616"/>
            <a:stretch/>
          </p:blipFill>
          <p:spPr>
            <a:xfrm>
              <a:off x="5064350" y="1731400"/>
              <a:ext cx="1680300" cy="16806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396" name="Google Shape;396;p55"/>
          <p:cNvSpPr txBox="1"/>
          <p:nvPr/>
        </p:nvSpPr>
        <p:spPr>
          <a:xfrm>
            <a:off x="6384700" y="644725"/>
            <a:ext cx="1883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r>
              <a:rPr baseline="30000" lang="pt-BR" sz="16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</a:t>
            </a:r>
            <a:r>
              <a:rPr lang="pt-BR" sz="16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 Solvay Conference </a:t>
            </a:r>
            <a:br>
              <a:rPr lang="pt-BR" sz="16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pt-BR" sz="16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1911</a:t>
            </a:r>
            <a:endParaRPr sz="16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397" name="Google Shape;397;p55"/>
          <p:cNvCxnSpPr/>
          <p:nvPr/>
        </p:nvCxnSpPr>
        <p:spPr>
          <a:xfrm>
            <a:off x="8302050" y="-36200"/>
            <a:ext cx="0" cy="144150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8" name="Google Shape;398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76392" y="4507641"/>
            <a:ext cx="1352089" cy="447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 txBox="1"/>
          <p:nvPr>
            <p:ph type="title"/>
          </p:nvPr>
        </p:nvSpPr>
        <p:spPr>
          <a:xfrm>
            <a:off x="189000" y="148500"/>
            <a:ext cx="5895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pt-BR" sz="2100">
                <a:latin typeface="Poppins"/>
                <a:ea typeface="Poppins"/>
                <a:cs typeface="Poppins"/>
                <a:sym typeface="Poppins"/>
              </a:rPr>
              <a:t>Syensqo’s range of Green Solvents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p56"/>
          <p:cNvSpPr txBox="1"/>
          <p:nvPr>
            <p:ph idx="12" type="sldNum"/>
          </p:nvPr>
        </p:nvSpPr>
        <p:spPr>
          <a:xfrm>
            <a:off x="140350" y="4814325"/>
            <a:ext cx="540000" cy="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405" name="Google Shape;405;p56"/>
          <p:cNvGrpSpPr/>
          <p:nvPr/>
        </p:nvGrpSpPr>
        <p:grpSpPr>
          <a:xfrm>
            <a:off x="940475" y="1074100"/>
            <a:ext cx="2307300" cy="3424750"/>
            <a:chOff x="1031300" y="1044200"/>
            <a:chExt cx="2307300" cy="3424750"/>
          </a:xfrm>
        </p:grpSpPr>
        <p:sp>
          <p:nvSpPr>
            <p:cNvPr id="406" name="Google Shape;406;p56"/>
            <p:cNvSpPr/>
            <p:nvPr/>
          </p:nvSpPr>
          <p:spPr>
            <a:xfrm>
              <a:off x="1031300" y="1044200"/>
              <a:ext cx="2307300" cy="342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414338" rotWithShape="0" algn="bl" dir="3360000" dist="114300">
                <a:srgbClr val="000000">
                  <a:alpha val="3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07" name="Google Shape;407;p56"/>
            <p:cNvSpPr/>
            <p:nvPr/>
          </p:nvSpPr>
          <p:spPr>
            <a:xfrm rot="10800000">
              <a:off x="2013500" y="1389666"/>
              <a:ext cx="342900" cy="1371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08" name="Google Shape;408;p56"/>
            <p:cNvSpPr/>
            <p:nvPr/>
          </p:nvSpPr>
          <p:spPr>
            <a:xfrm>
              <a:off x="1031300" y="1044200"/>
              <a:ext cx="2307300" cy="36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10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AMIDE BASED SOLVENTS</a:t>
              </a:r>
              <a:endParaRPr b="0" i="0" sz="10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09" name="Google Shape;409;p56"/>
            <p:cNvSpPr/>
            <p:nvPr/>
          </p:nvSpPr>
          <p:spPr>
            <a:xfrm>
              <a:off x="1031300" y="4324350"/>
              <a:ext cx="2307300" cy="14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410" name="Google Shape;410;p56"/>
          <p:cNvGraphicFramePr/>
          <p:nvPr/>
        </p:nvGraphicFramePr>
        <p:xfrm>
          <a:off x="1134000" y="16076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{02254BBB-1FD4-4667-AD2C-B7730FD59EF3}</a:tableStyleId>
              </a:tblPr>
              <a:tblGrid>
                <a:gridCol w="1920250"/>
              </a:tblGrid>
              <a:tr h="30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</a:t>
                      </a:r>
                      <a:r>
                        <a:rPr b="1" baseline="30000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®</a:t>
                      </a: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Polarclean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Rhodiasolv® ADMA 810 &amp; 10</a:t>
                      </a:r>
                      <a:endParaRPr sz="10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A5A5A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1" name="Google Shape;411;p56"/>
          <p:cNvSpPr txBox="1"/>
          <p:nvPr/>
        </p:nvSpPr>
        <p:spPr>
          <a:xfrm>
            <a:off x="1068700" y="2473825"/>
            <a:ext cx="2010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100" u="none" cap="none" strike="noStrik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rPr>
              <a:t>Characteristics</a:t>
            </a:r>
            <a:endParaRPr sz="1100">
              <a:solidFill>
                <a:schemeClr val="accen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rgbClr val="E3747E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lang="pt-BR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Non VOC in EMEA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High solubilisation performance</a:t>
            </a:r>
            <a:endParaRPr b="0" i="0" sz="900" u="none" cap="none" strike="noStrike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Solvency</a:t>
            </a: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 p</a:t>
            </a:r>
            <a:r>
              <a:rPr b="0" i="0" lang="pt-BR" sz="900" u="none" cap="none" strike="noStrike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rofile similar to NMP, NEP</a:t>
            </a:r>
            <a:endParaRPr b="0" i="0" sz="900" u="none" cap="none" strike="noStrike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Synergistic combination between ADMA &amp; Polarclean</a:t>
            </a:r>
            <a:endParaRPr b="0" i="0" sz="900" u="none" cap="none" strike="noStrike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grpSp>
        <p:nvGrpSpPr>
          <p:cNvPr id="412" name="Google Shape;412;p56"/>
          <p:cNvGrpSpPr/>
          <p:nvPr/>
        </p:nvGrpSpPr>
        <p:grpSpPr>
          <a:xfrm>
            <a:off x="3425455" y="1074100"/>
            <a:ext cx="2307300" cy="3424750"/>
            <a:chOff x="3516280" y="1044200"/>
            <a:chExt cx="2307300" cy="3424750"/>
          </a:xfrm>
        </p:grpSpPr>
        <p:sp>
          <p:nvSpPr>
            <p:cNvPr id="413" name="Google Shape;413;p56"/>
            <p:cNvSpPr/>
            <p:nvPr/>
          </p:nvSpPr>
          <p:spPr>
            <a:xfrm>
              <a:off x="3516280" y="1044200"/>
              <a:ext cx="2307300" cy="342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414338" rotWithShape="0" algn="bl" dir="3360000" dist="114300">
                <a:srgbClr val="000000">
                  <a:alpha val="39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14" name="Google Shape;414;p56"/>
            <p:cNvSpPr/>
            <p:nvPr/>
          </p:nvSpPr>
          <p:spPr>
            <a:xfrm rot="10800000">
              <a:off x="4498480" y="1401254"/>
              <a:ext cx="342900" cy="137100"/>
            </a:xfrm>
            <a:prstGeom prst="triangle">
              <a:avLst>
                <a:gd fmla="val 50000" name="adj"/>
              </a:avLst>
            </a:prstGeom>
            <a:solidFill>
              <a:srgbClr val="00A5A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15" name="Google Shape;415;p56"/>
            <p:cNvSpPr/>
            <p:nvPr/>
          </p:nvSpPr>
          <p:spPr>
            <a:xfrm>
              <a:off x="3516280" y="1044200"/>
              <a:ext cx="2307300" cy="360600"/>
            </a:xfrm>
            <a:prstGeom prst="rect">
              <a:avLst/>
            </a:prstGeom>
            <a:solidFill>
              <a:srgbClr val="00A5A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10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ESTER SOLVENTS</a:t>
              </a:r>
              <a:endParaRPr b="0" i="0" sz="10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16" name="Google Shape;416;p56"/>
            <p:cNvSpPr/>
            <p:nvPr/>
          </p:nvSpPr>
          <p:spPr>
            <a:xfrm>
              <a:off x="3516280" y="4324350"/>
              <a:ext cx="2307300" cy="144600"/>
            </a:xfrm>
            <a:prstGeom prst="rect">
              <a:avLst/>
            </a:prstGeom>
            <a:solidFill>
              <a:srgbClr val="00A5A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417" name="Google Shape;417;p56"/>
          <p:cNvGraphicFramePr/>
          <p:nvPr/>
        </p:nvGraphicFramePr>
        <p:xfrm>
          <a:off x="3687638" y="161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{02254BBB-1FD4-4667-AD2C-B7730FD59EF3}</a:tableStyleId>
              </a:tblPr>
              <a:tblGrid>
                <a:gridCol w="1753425"/>
              </a:tblGrid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</a:t>
                      </a:r>
                      <a:r>
                        <a:rPr b="1" baseline="3000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®</a:t>
                      </a:r>
                      <a:r>
                        <a:rPr b="1" i="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RPDE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</a:t>
                      </a:r>
                      <a:r>
                        <a:rPr b="1" baseline="3000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®</a:t>
                      </a:r>
                      <a:r>
                        <a:rPr b="1" i="0" lang="pt-BR" sz="1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IRIS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i="1" sz="1200">
                        <a:solidFill>
                          <a:srgbClr val="A5A5A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18" name="Google Shape;418;p56"/>
          <p:cNvSpPr txBox="1"/>
          <p:nvPr/>
        </p:nvSpPr>
        <p:spPr>
          <a:xfrm>
            <a:off x="3546900" y="2473825"/>
            <a:ext cx="2034900" cy="14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100" u="none" cap="none" strike="noStrike">
                <a:solidFill>
                  <a:srgbClr val="00A5A5"/>
                </a:solidFill>
                <a:latin typeface="Avenir"/>
                <a:ea typeface="Avenir"/>
                <a:cs typeface="Avenir"/>
                <a:sym typeface="Avenir"/>
              </a:rPr>
              <a:t>Characteristics</a:t>
            </a:r>
            <a:endParaRPr sz="1100">
              <a:solidFill>
                <a:srgbClr val="00A5A5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rgbClr val="00B05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Non classified solvents</a:t>
            </a:r>
            <a:endParaRPr sz="9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High boiling point, low VOC</a:t>
            </a:r>
            <a:endParaRPr sz="9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09550" lvl="0" marL="215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Very good to clean and dissolve resins : Acrylic, Alkyd, Polyurethane, Epoxy, Polyester, Vinyl…..</a:t>
            </a:r>
            <a:endParaRPr sz="9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19" name="Google Shape;419;p56"/>
          <p:cNvSpPr/>
          <p:nvPr/>
        </p:nvSpPr>
        <p:spPr>
          <a:xfrm>
            <a:off x="5896225" y="1074100"/>
            <a:ext cx="2307300" cy="34203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14338" rotWithShape="0" algn="bl" dir="3360000" dist="114300">
              <a:srgbClr val="000000">
                <a:alpha val="3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aphicFrame>
        <p:nvGraphicFramePr>
          <p:cNvPr id="420" name="Google Shape;420;p56"/>
          <p:cNvGraphicFramePr/>
          <p:nvPr/>
        </p:nvGraphicFramePr>
        <p:xfrm>
          <a:off x="6050000" y="16076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{02254BBB-1FD4-4667-AD2C-B7730FD59EF3}</a:tableStyleId>
              </a:tblPr>
              <a:tblGrid>
                <a:gridCol w="1920250"/>
              </a:tblGrid>
              <a:tr h="30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</a:t>
                      </a:r>
                      <a:r>
                        <a:rPr b="1" baseline="30000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®</a:t>
                      </a: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Infinity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Rhodiasolv</a:t>
                      </a:r>
                      <a:r>
                        <a:rPr b="1" baseline="30000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®</a:t>
                      </a:r>
                      <a:r>
                        <a:rPr b="1" lang="pt-BR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Strip</a:t>
                      </a:r>
                      <a:endParaRPr b="1" i="1" sz="1000" u="none" cap="none" strike="noStrike">
                        <a:solidFill>
                          <a:srgbClr val="A5A5A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i="1" sz="1000" u="none" cap="none" strike="noStrike">
                        <a:solidFill>
                          <a:srgbClr val="A5A5A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i="1" sz="1000" u="none" cap="none" strike="noStrike">
                        <a:solidFill>
                          <a:srgbClr val="A5A5A5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1" name="Google Shape;421;p56"/>
          <p:cNvSpPr txBox="1"/>
          <p:nvPr/>
        </p:nvSpPr>
        <p:spPr>
          <a:xfrm>
            <a:off x="5896225" y="2473825"/>
            <a:ext cx="22800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100" u="none" cap="none" strike="noStrike">
                <a:solidFill>
                  <a:srgbClr val="789AB9"/>
                </a:solidFill>
                <a:latin typeface="Avenir"/>
                <a:ea typeface="Avenir"/>
                <a:cs typeface="Avenir"/>
                <a:sym typeface="Avenir"/>
              </a:rPr>
              <a:t>Characteristics</a:t>
            </a:r>
            <a:endParaRPr sz="1100">
              <a:solidFill>
                <a:srgbClr val="789AB9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rgbClr val="F59B3F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120650" lvl="0" marL="127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b="1"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Infinity : </a:t>
            </a:r>
            <a:r>
              <a:rPr lang="pt-BR" sz="8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multi purpose applications, efficient at neutral pH, infinitely dilutable concentrate</a:t>
            </a: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9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120650" lvl="0" marL="127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900"/>
              <a:buFont typeface="Arial"/>
              <a:buChar char="•"/>
            </a:pPr>
            <a:r>
              <a:rPr b="1"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Strip :</a:t>
            </a:r>
            <a:r>
              <a:rPr lang="pt-BR" sz="9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pt-BR" sz="8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Non classified, </a:t>
            </a:r>
            <a:r>
              <a:rPr lang="pt-BR" sz="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high flashpoint, low VOC, non flammable, </a:t>
            </a:r>
            <a:r>
              <a:rPr lang="pt-BR" sz="800">
                <a:solidFill>
                  <a:srgbClr val="26294D"/>
                </a:solidFill>
                <a:latin typeface="Avenir"/>
                <a:ea typeface="Avenir"/>
                <a:cs typeface="Avenir"/>
                <a:sym typeface="Avenir"/>
              </a:rPr>
              <a:t>uncured paint cleaning, fresh graffitis removers,  easy to formulate.</a:t>
            </a:r>
            <a:endParaRPr sz="800">
              <a:solidFill>
                <a:srgbClr val="26294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422" name="Google Shape;422;p56"/>
          <p:cNvGrpSpPr/>
          <p:nvPr/>
        </p:nvGrpSpPr>
        <p:grpSpPr>
          <a:xfrm>
            <a:off x="5896225" y="1074100"/>
            <a:ext cx="2307300" cy="3419950"/>
            <a:chOff x="5987050" y="1044200"/>
            <a:chExt cx="2307300" cy="3419950"/>
          </a:xfrm>
        </p:grpSpPr>
        <p:sp>
          <p:nvSpPr>
            <p:cNvPr id="423" name="Google Shape;423;p56"/>
            <p:cNvSpPr/>
            <p:nvPr/>
          </p:nvSpPr>
          <p:spPr>
            <a:xfrm rot="10800000">
              <a:off x="6929495" y="1388329"/>
              <a:ext cx="342900" cy="137100"/>
            </a:xfrm>
            <a:prstGeom prst="triangle">
              <a:avLst>
                <a:gd fmla="val 50000" name="adj"/>
              </a:avLst>
            </a:prstGeom>
            <a:solidFill>
              <a:srgbClr val="789AB9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24" name="Google Shape;424;p56"/>
            <p:cNvGrpSpPr/>
            <p:nvPr/>
          </p:nvGrpSpPr>
          <p:grpSpPr>
            <a:xfrm>
              <a:off x="5987050" y="1044200"/>
              <a:ext cx="2307300" cy="3419950"/>
              <a:chOff x="5987050" y="1044200"/>
              <a:chExt cx="2307300" cy="3419950"/>
            </a:xfrm>
          </p:grpSpPr>
          <p:sp>
            <p:nvSpPr>
              <p:cNvPr id="425" name="Google Shape;425;p56"/>
              <p:cNvSpPr/>
              <p:nvPr/>
            </p:nvSpPr>
            <p:spPr>
              <a:xfrm>
                <a:off x="5987050" y="1044200"/>
                <a:ext cx="2307300" cy="360600"/>
              </a:xfrm>
              <a:prstGeom prst="rect">
                <a:avLst/>
              </a:prstGeom>
              <a:solidFill>
                <a:srgbClr val="789AB9"/>
              </a:solidFill>
              <a:ln>
                <a:noFill/>
              </a:ln>
            </p:spPr>
            <p:txBody>
              <a:bodyPr anchorCtr="0" anchor="ctr" bIns="34275" lIns="0" spcFirstLastPara="1" rIns="0" wrap="square" tIns="342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pt-BR" sz="1000" u="none" cap="none" strike="noStrike">
                    <a:solidFill>
                      <a:srgbClr val="FFFFFF"/>
                    </a:solidFill>
                    <a:latin typeface="Avenir"/>
                    <a:ea typeface="Avenir"/>
                    <a:cs typeface="Avenir"/>
                    <a:sym typeface="Avenir"/>
                  </a:rPr>
                  <a:t>SOLVENT BLENDS &amp; OTHERS</a:t>
                </a:r>
                <a:endParaRPr b="0" i="0" sz="10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426" name="Google Shape;426;p56"/>
              <p:cNvSpPr/>
              <p:nvPr/>
            </p:nvSpPr>
            <p:spPr>
              <a:xfrm>
                <a:off x="5987050" y="4329150"/>
                <a:ext cx="2307300" cy="135000"/>
              </a:xfrm>
              <a:prstGeom prst="rect">
                <a:avLst/>
              </a:prstGeom>
              <a:solidFill>
                <a:srgbClr val="789AB9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800"/>
                  <a:buFont typeface="Arial"/>
                  <a:buNone/>
                </a:pPr>
                <a:r>
                  <a:t/>
                </a:r>
                <a:endParaRPr b="0" i="0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7"/>
          <p:cNvSpPr/>
          <p:nvPr/>
        </p:nvSpPr>
        <p:spPr>
          <a:xfrm>
            <a:off x="8134350" y="198000"/>
            <a:ext cx="844800" cy="76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2" name="Google Shape;432;p57"/>
          <p:cNvGraphicFramePr/>
          <p:nvPr/>
        </p:nvGraphicFramePr>
        <p:xfrm>
          <a:off x="71275" y="5635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{02254BBB-1FD4-4667-AD2C-B7730FD59EF3}</a:tableStyleId>
              </a:tblPr>
              <a:tblGrid>
                <a:gridCol w="1143100"/>
                <a:gridCol w="611575"/>
                <a:gridCol w="527300"/>
                <a:gridCol w="639650"/>
                <a:gridCol w="446325"/>
                <a:gridCol w="582925"/>
                <a:gridCol w="617825"/>
                <a:gridCol w="457925"/>
                <a:gridCol w="444200"/>
                <a:gridCol w="761400"/>
                <a:gridCol w="606825"/>
                <a:gridCol w="1288925"/>
                <a:gridCol w="1016050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Product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Techno</a:t>
                      </a: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.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Freezing / Pour point (°C) 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Boiling Point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 </a:t>
                      </a: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(°C) 760 mm Hg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Flash point</a:t>
                      </a:r>
                      <a:r>
                        <a:rPr baseline="30000"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 </a:t>
                      </a: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(°C)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Vap. Press. (Pa) @20°C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Solub. in water (g/</a:t>
                      </a: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l) @20°C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Surf. tens. mN/m @20°C approx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Polarity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Biodeg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Labelling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Application and Functions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Alternative to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45725" marB="45725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 u="none" cap="none" strike="noStrike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RPDE</a:t>
                      </a:r>
                      <a:endParaRPr i="0" sz="8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Blend of Diesters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-55.4//-20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195-216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100</a:t>
                      </a:r>
                      <a:endParaRPr i="0"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&lt;10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26 - 40.5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(5%)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67.3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Medium Low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Readily 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NC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Coil &amp; can coatings, foundry, polymer solubilization, resin cleaning, adhesives, ”Catalyst” for cold cure phenolic urethane hybrid resins,</a:t>
                      </a:r>
                      <a:endParaRPr sz="6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Methylene chloride, NMP</a:t>
                      </a:r>
                      <a:endParaRPr sz="6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8C6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800" u="none" cap="none" strike="noStrike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 u="none" cap="none" strike="noStrike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 u="none" cap="none" strike="noStrike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Polarclean</a:t>
                      </a:r>
                      <a:endParaRPr i="0" sz="800" u="none" cap="none" strike="noStrike">
                        <a:solidFill>
                          <a:schemeClr val="dk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Ester-Amide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&lt;-60//&lt; -20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280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14</a:t>
                      </a: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</a:t>
                      </a:r>
                      <a:endParaRPr i="0"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&lt;0.01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Soluble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(50%)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69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High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Readily in the 60 days enhanced test </a:t>
                      </a:r>
                      <a:endParaRPr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H319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 </a:t>
                      </a:r>
                      <a:endParaRPr baseline="30000"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pt-BR" sz="6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High efficient polar solvent. Low Mw </a:t>
                      </a: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PVDF solubilization (membranes)</a:t>
                      </a:r>
                      <a:endParaRPr baseline="30000" sz="6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NMP, Acetone</a:t>
                      </a:r>
                      <a:endParaRPr sz="6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 u="none" cap="none" strike="noStrike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IRIS</a:t>
                      </a:r>
                      <a:endParaRPr i="0" sz="8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Branched </a:t>
                      </a: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Diester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-75//&lt; -20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216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98</a:t>
                      </a:r>
                      <a:endParaRPr i="0"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6.3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25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(2,5%)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64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Medium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Rapidly 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NC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Resin Clean-up, Paint Stripping Stain/grease &amp; Graffiti Removal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Ketone : Cyclohexanone, ketones, MEK, Acetone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d-Limonene, MeCl2. Blended with DMSO to replace NMP</a:t>
                      </a:r>
                      <a:endParaRPr sz="6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Infinity</a:t>
                      </a:r>
                      <a:endParaRPr sz="8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Blend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-35 -10// -20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145-230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141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Soluble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Biodeg not relevant for mixtures. All components were assessed individually &amp; all or most are considered to be rapidly degradable in the environment</a:t>
                      </a:r>
                      <a:endParaRPr sz="6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H302/H318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Adhesive remover, Graffiti remover, Degreaser, asphaltene Remover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D-limonene (replacement or extender)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Strip</a:t>
                      </a:r>
                      <a:endParaRPr sz="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Blend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N/A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187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104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10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NC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Formulation of paint cleaner for uncured paint, Graffiti &amp; Adhesive removal, Resin &amp; paint cleaning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DCM, NMP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 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ADMA 810</a:t>
                      </a:r>
                      <a:endParaRPr sz="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Amide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xx//&lt; -15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 </a:t>
                      </a: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270-280</a:t>
                      </a:r>
                      <a:endParaRPr/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&gt;110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~ 0.5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Medium low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Readily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H315,H318,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H335, H412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Degreasing, good solvent for adhesives before curing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</a:tr>
              <a:tr h="2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 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ADMA 10</a:t>
                      </a:r>
                      <a:endParaRPr sz="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pt-BR" sz="7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Amide</a:t>
                      </a:r>
                      <a:endParaRPr sz="700">
                        <a:solidFill>
                          <a:schemeClr val="dk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xx// ~ -10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 </a:t>
                      </a: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300</a:t>
                      </a:r>
                      <a:endParaRPr/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147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0,11</a:t>
                      </a:r>
                      <a:endParaRPr sz="700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 0.2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Medium low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Readily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Versatile solvent with reduced solubility in water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DED">
                        <a:alpha val="63129"/>
                      </a:srgbClr>
                    </a:solidFill>
                  </a:tcPr>
                </a:tc>
              </a:tr>
              <a:tr h="37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Rhodiasolv</a:t>
                      </a:r>
                      <a:r>
                        <a:rPr baseline="30000" lang="pt-BR" sz="800">
                          <a:solidFill>
                            <a:schemeClr val="dk1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®</a:t>
                      </a:r>
                      <a:r>
                        <a:rPr lang="pt-BR" sz="8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 DIB</a:t>
                      </a:r>
                      <a:endParaRPr sz="8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Blend of Diesters</a:t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&lt;-70//&lt;-21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250-285</a:t>
                      </a:r>
                      <a:endParaRPr i="0" sz="700" u="none" cap="none" strike="noStrike">
                        <a:solidFill>
                          <a:srgbClr val="393C74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134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solidFill>
                            <a:srgbClr val="20124D"/>
                          </a:solidFill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1@25°C</a:t>
                      </a:r>
                      <a:endParaRPr sz="700" u="none" cap="none" strike="noStrike">
                        <a:solidFill>
                          <a:srgbClr val="20124D"/>
                        </a:solidFill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0.068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6860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50.3@19.6°C</a:t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Readily 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NC</a:t>
                      </a:r>
                      <a:r>
                        <a:rPr baseline="30000" lang="pt-BR" sz="7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4</a:t>
                      </a:r>
                      <a:endParaRPr sz="7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Coalescent, plasticizer</a:t>
                      </a:r>
                      <a:endParaRPr sz="600" u="none" cap="none" strike="noStrike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600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Texanol/Alcohol esters</a:t>
                      </a:r>
                      <a:endParaRPr sz="6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27000" marB="27000" marR="0" marL="34300" anchor="ctr">
                    <a:lnL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5A5A5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8C6E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33" name="Google Shape;433;p57"/>
          <p:cNvSpPr txBox="1"/>
          <p:nvPr/>
        </p:nvSpPr>
        <p:spPr>
          <a:xfrm>
            <a:off x="7959950" y="-47100"/>
            <a:ext cx="844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500">
                <a:latin typeface="Poppins Light"/>
                <a:ea typeface="Poppins Light"/>
                <a:cs typeface="Poppins Light"/>
                <a:sym typeface="Poppins Light"/>
              </a:rPr>
              <a:t>1 </a:t>
            </a:r>
            <a:r>
              <a:rPr lang="pt-BR" sz="500">
                <a:latin typeface="Poppins Light"/>
                <a:ea typeface="Poppins Light"/>
                <a:cs typeface="Poppins Light"/>
                <a:sym typeface="Poppins Light"/>
              </a:rPr>
              <a:t>@1000 hPa</a:t>
            </a:r>
            <a:endParaRPr sz="5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500">
                <a:latin typeface="Poppins Light"/>
                <a:ea typeface="Poppins Light"/>
                <a:cs typeface="Poppins Light"/>
                <a:sym typeface="Poppins Light"/>
              </a:rPr>
              <a:t>2</a:t>
            </a:r>
            <a:r>
              <a:rPr lang="pt-BR" sz="500">
                <a:latin typeface="Poppins Light"/>
                <a:ea typeface="Poppins Light"/>
                <a:cs typeface="Poppins Light"/>
                <a:sym typeface="Poppins Light"/>
              </a:rPr>
              <a:t> closed cup</a:t>
            </a:r>
            <a:endParaRPr sz="5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500">
                <a:latin typeface="Poppins Light"/>
                <a:ea typeface="Poppins Light"/>
                <a:cs typeface="Poppins Light"/>
                <a:sym typeface="Poppins Light"/>
              </a:rPr>
              <a:t>3</a:t>
            </a:r>
            <a:r>
              <a:rPr lang="pt-BR" sz="500">
                <a:latin typeface="Poppins Light"/>
                <a:ea typeface="Poppins Light"/>
                <a:cs typeface="Poppins Light"/>
                <a:sym typeface="Poppins Light"/>
              </a:rPr>
              <a:t> OECD </a:t>
            </a:r>
            <a:endParaRPr sz="5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500">
                <a:latin typeface="Poppins Light"/>
                <a:ea typeface="Poppins Light"/>
                <a:cs typeface="Poppins Light"/>
                <a:sym typeface="Poppins Light"/>
              </a:rPr>
              <a:t>4</a:t>
            </a:r>
            <a:r>
              <a:rPr lang="pt-BR" sz="500">
                <a:latin typeface="Poppins Light"/>
                <a:ea typeface="Poppins Light"/>
                <a:cs typeface="Poppins Light"/>
                <a:sym typeface="Poppins Light"/>
              </a:rPr>
              <a:t> Not Classified</a:t>
            </a:r>
            <a:endParaRPr sz="5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700">
                <a:latin typeface="Poppins Light"/>
                <a:ea typeface="Poppins Light"/>
                <a:cs typeface="Poppins Light"/>
                <a:sym typeface="Poppins Light"/>
              </a:rPr>
              <a:t>5 </a:t>
            </a:r>
            <a:r>
              <a:rPr lang="pt-BR" sz="500">
                <a:latin typeface="Poppins Light"/>
                <a:ea typeface="Poppins Light"/>
                <a:cs typeface="Poppins Light"/>
                <a:sym typeface="Poppins Light"/>
              </a:rPr>
              <a:t>Eye irritation</a:t>
            </a:r>
            <a:endParaRPr sz="5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34" name="Google Shape;434;p57"/>
          <p:cNvSpPr txBox="1"/>
          <p:nvPr>
            <p:ph type="title"/>
          </p:nvPr>
        </p:nvSpPr>
        <p:spPr>
          <a:xfrm>
            <a:off x="189000" y="148500"/>
            <a:ext cx="7501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lang="pt-BR"/>
              <a:t>Syensqo’s range of Green Solvents for Industrial applications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5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66037" y="214025"/>
            <a:ext cx="6226176" cy="4711388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8"/>
          <p:cNvSpPr txBox="1"/>
          <p:nvPr>
            <p:ph type="title"/>
          </p:nvPr>
        </p:nvSpPr>
        <p:spPr>
          <a:xfrm>
            <a:off x="510900" y="145600"/>
            <a:ext cx="4626900" cy="4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91CF50"/>
                </a:solidFill>
              </a:rPr>
              <a:t>RHODIASOLV</a:t>
            </a:r>
            <a:r>
              <a:rPr lang="pt-BR" sz="2400">
                <a:solidFill>
                  <a:srgbClr val="91CF50"/>
                </a:solidFill>
                <a:highlight>
                  <a:schemeClr val="lt1"/>
                </a:highlight>
              </a:rPr>
              <a:t> </a:t>
            </a:r>
            <a:r>
              <a:rPr baseline="30000" lang="pt-BR" sz="2400">
                <a:solidFill>
                  <a:srgbClr val="91CF50"/>
                </a:solidFill>
                <a:highlight>
                  <a:schemeClr val="lt1"/>
                </a:highlight>
              </a:rPr>
              <a:t>®</a:t>
            </a:r>
            <a:r>
              <a:rPr lang="pt-BR" sz="2400">
                <a:solidFill>
                  <a:srgbClr val="91CF50"/>
                </a:solidFill>
                <a:highlight>
                  <a:schemeClr val="lt1"/>
                </a:highlight>
              </a:rPr>
              <a:t> MAPPING</a:t>
            </a:r>
            <a:endParaRPr b="1" sz="2400">
              <a:solidFill>
                <a:srgbClr val="91CF50"/>
              </a:solidFill>
            </a:endParaRPr>
          </a:p>
        </p:txBody>
      </p:sp>
      <p:graphicFrame>
        <p:nvGraphicFramePr>
          <p:cNvPr id="441" name="Google Shape;441;p58"/>
          <p:cNvGraphicFramePr/>
          <p:nvPr/>
        </p:nvGraphicFramePr>
        <p:xfrm>
          <a:off x="5905463" y="9749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{9C7DC5E9-0FC0-4DDB-A8DD-F2884EB35B41}</a:tableStyleId>
              </a:tblPr>
              <a:tblGrid>
                <a:gridCol w="1012950"/>
                <a:gridCol w="596350"/>
                <a:gridCol w="596350"/>
                <a:gridCol w="571600"/>
              </a:tblGrid>
              <a:tr h="192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Solvent</a:t>
                      </a:r>
                      <a:endParaRPr sz="10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solidFill>
                      <a:srgbClr val="91CF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𝛅D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solidFill>
                      <a:srgbClr val="91CF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𝛅P</a:t>
                      </a:r>
                      <a:endParaRPr sz="16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solidFill>
                      <a:srgbClr val="91CF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𝛅H</a:t>
                      </a:r>
                      <a:endParaRPr baseline="30000"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solidFill>
                      <a:srgbClr val="91CF50"/>
                    </a:solidFill>
                  </a:tcPr>
                </a:tc>
              </a:tr>
              <a:tr h="198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 u="sng">
                          <a:solidFill>
                            <a:schemeClr val="hlink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  <a:hlinkClick r:id="rId4"/>
                        </a:rPr>
                        <a:t>Rhodiasolv®</a:t>
                      </a:r>
                      <a:endParaRPr sz="900" u="sng">
                        <a:solidFill>
                          <a:schemeClr val="hlink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  <a:hlinkClick r:id="rId5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 u="sng">
                          <a:solidFill>
                            <a:schemeClr val="hlink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  <a:hlinkClick r:id="rId6"/>
                        </a:rPr>
                        <a:t> IRIS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16.5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5.2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7.2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</a:tr>
              <a:tr h="29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Polarclean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15.8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10.7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9.2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/>
                </a:tc>
              </a:tr>
              <a:tr h="29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RPDE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17.2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6.3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9.2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DIB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15.9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2.4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9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ADMA 10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18.3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7.9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4.9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ADMA 810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16.4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7.1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Rhodiasolv®</a:t>
                      </a:r>
                      <a:endParaRPr sz="900">
                        <a:solidFill>
                          <a:srgbClr val="333333"/>
                        </a:solidFill>
                        <a:highlight>
                          <a:schemeClr val="lt1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highlight>
                            <a:schemeClr val="lt1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STRIP</a:t>
                      </a:r>
                      <a:endParaRPr sz="9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27425" marL="27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16.4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8.4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27425" marB="27425" marR="18275" marL="1827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42" name="Google Shape;442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35113" y="152400"/>
            <a:ext cx="156488" cy="832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3" name="Google Shape;443;p58"/>
          <p:cNvCxnSpPr/>
          <p:nvPr/>
        </p:nvCxnSpPr>
        <p:spPr>
          <a:xfrm rot="10800000">
            <a:off x="3281913" y="2964080"/>
            <a:ext cx="101400" cy="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58"/>
          <p:cNvCxnSpPr/>
          <p:nvPr/>
        </p:nvCxnSpPr>
        <p:spPr>
          <a:xfrm rot="10800000">
            <a:off x="1573872" y="3075209"/>
            <a:ext cx="101400" cy="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58"/>
          <p:cNvCxnSpPr/>
          <p:nvPr/>
        </p:nvCxnSpPr>
        <p:spPr>
          <a:xfrm rot="10800000">
            <a:off x="3171266" y="2463639"/>
            <a:ext cx="81000" cy="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58"/>
          <p:cNvCxnSpPr/>
          <p:nvPr/>
        </p:nvCxnSpPr>
        <p:spPr>
          <a:xfrm flipH="1">
            <a:off x="3812992" y="1444554"/>
            <a:ext cx="93300" cy="9990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7" name="Google Shape;447;p58"/>
          <p:cNvSpPr txBox="1"/>
          <p:nvPr/>
        </p:nvSpPr>
        <p:spPr>
          <a:xfrm>
            <a:off x="3281923" y="4514510"/>
            <a:ext cx="27306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PM : Propylene Glycol MonoMethyl Ether</a:t>
            </a:r>
            <a:b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DPM : Dipropylene Glycol Monomethyl Ether</a:t>
            </a:r>
            <a:b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PMA : Propylene Glycol Monomethyl Ether Acetate</a:t>
            </a:r>
            <a:b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NMP : N-Methyl-2-Pyrrolidone</a:t>
            </a:r>
            <a:b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MEK : Methyl Ethyl Ketone (Butanone)</a:t>
            </a:r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48" name="Google Shape;448;p58"/>
          <p:cNvSpPr/>
          <p:nvPr/>
        </p:nvSpPr>
        <p:spPr>
          <a:xfrm>
            <a:off x="-1186275" y="3168821"/>
            <a:ext cx="3308400" cy="2197200"/>
          </a:xfrm>
          <a:prstGeom prst="pie">
            <a:avLst>
              <a:gd fmla="val 16192438" name="adj1"/>
              <a:gd fmla="val 21587467" name="adj2"/>
            </a:avLst>
          </a:prstGeom>
          <a:solidFill>
            <a:srgbClr val="616976">
              <a:alpha val="1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449" name="Google Shape;449;p58"/>
          <p:cNvCxnSpPr/>
          <p:nvPr/>
        </p:nvCxnSpPr>
        <p:spPr>
          <a:xfrm rot="10800000">
            <a:off x="2591704" y="2058393"/>
            <a:ext cx="110700" cy="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0" name="Google Shape;450;p58"/>
          <p:cNvCxnSpPr/>
          <p:nvPr/>
        </p:nvCxnSpPr>
        <p:spPr>
          <a:xfrm rot="10800000">
            <a:off x="2480851" y="2273819"/>
            <a:ext cx="110700" cy="0"/>
          </a:xfrm>
          <a:prstGeom prst="straightConnector1">
            <a:avLst/>
          </a:prstGeom>
          <a:noFill/>
          <a:ln cap="flat" cmpd="sng" w="9525">
            <a:solidFill>
              <a:srgbClr val="EAEAE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1" name="Google Shape;451;p58"/>
          <p:cNvSpPr/>
          <p:nvPr/>
        </p:nvSpPr>
        <p:spPr>
          <a:xfrm rot="1619557">
            <a:off x="2104940" y="678878"/>
            <a:ext cx="719139" cy="1278241"/>
          </a:xfrm>
          <a:prstGeom prst="ellipse">
            <a:avLst/>
          </a:prstGeom>
          <a:solidFill>
            <a:srgbClr val="68C6E2">
              <a:alpha val="2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2" name="Google Shape;452;p58"/>
          <p:cNvSpPr/>
          <p:nvPr/>
        </p:nvSpPr>
        <p:spPr>
          <a:xfrm rot="4209894">
            <a:off x="2600329" y="2083102"/>
            <a:ext cx="625084" cy="1809646"/>
          </a:xfrm>
          <a:prstGeom prst="ellipse">
            <a:avLst/>
          </a:prstGeom>
          <a:solidFill>
            <a:srgbClr val="FFE1D9">
              <a:alpha val="425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3" name="Google Shape;453;p58"/>
          <p:cNvSpPr/>
          <p:nvPr/>
        </p:nvSpPr>
        <p:spPr>
          <a:xfrm>
            <a:off x="306000" y="4445400"/>
            <a:ext cx="1479000" cy="137100"/>
          </a:xfrm>
          <a:prstGeom prst="rect">
            <a:avLst/>
          </a:prstGeom>
          <a:solidFill>
            <a:srgbClr val="616976">
              <a:alpha val="1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latin typeface="Poppins Light"/>
                <a:ea typeface="Poppins Light"/>
                <a:cs typeface="Poppins Light"/>
                <a:sym typeface="Poppins Light"/>
              </a:rPr>
              <a:t>Hydrocarbons &amp; Aromatics</a:t>
            </a:r>
            <a:endParaRPr sz="7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4" name="Google Shape;454;p58"/>
          <p:cNvSpPr/>
          <p:nvPr/>
        </p:nvSpPr>
        <p:spPr>
          <a:xfrm>
            <a:off x="306000" y="4602650"/>
            <a:ext cx="1479000" cy="137100"/>
          </a:xfrm>
          <a:prstGeom prst="rect">
            <a:avLst/>
          </a:prstGeom>
          <a:solidFill>
            <a:srgbClr val="F4E960">
              <a:alpha val="2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latin typeface="Poppins Light"/>
                <a:ea typeface="Poppins Light"/>
                <a:cs typeface="Poppins Light"/>
                <a:sym typeface="Poppins Light"/>
              </a:rPr>
              <a:t>Acetates</a:t>
            </a:r>
            <a:endParaRPr sz="7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5" name="Google Shape;455;p58"/>
          <p:cNvSpPr/>
          <p:nvPr/>
        </p:nvSpPr>
        <p:spPr>
          <a:xfrm>
            <a:off x="306000" y="4759900"/>
            <a:ext cx="1479000" cy="137100"/>
          </a:xfrm>
          <a:prstGeom prst="rect">
            <a:avLst/>
          </a:prstGeom>
          <a:solidFill>
            <a:srgbClr val="97BDDE">
              <a:alpha val="2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latin typeface="Poppins Light"/>
                <a:ea typeface="Poppins Light"/>
                <a:cs typeface="Poppins Light"/>
                <a:sym typeface="Poppins Light"/>
              </a:rPr>
              <a:t>Alcohol &amp; Glycol Ethers</a:t>
            </a:r>
            <a:endParaRPr sz="7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6" name="Google Shape;456;p58"/>
          <p:cNvSpPr/>
          <p:nvPr/>
        </p:nvSpPr>
        <p:spPr>
          <a:xfrm>
            <a:off x="306000" y="4917150"/>
            <a:ext cx="1479000" cy="137100"/>
          </a:xfrm>
          <a:prstGeom prst="rect">
            <a:avLst/>
          </a:prstGeom>
          <a:solidFill>
            <a:srgbClr val="FFC3B3">
              <a:alpha val="2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latin typeface="Poppins Light"/>
                <a:ea typeface="Poppins Light"/>
                <a:cs typeface="Poppins Light"/>
                <a:sym typeface="Poppins Light"/>
              </a:rPr>
              <a:t>Ketones</a:t>
            </a:r>
            <a:endParaRPr sz="7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7" name="Google Shape;457;p58"/>
          <p:cNvSpPr/>
          <p:nvPr/>
        </p:nvSpPr>
        <p:spPr>
          <a:xfrm>
            <a:off x="2702400" y="1934150"/>
            <a:ext cx="8619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8" name="Google Shape;458;p58"/>
          <p:cNvSpPr/>
          <p:nvPr/>
        </p:nvSpPr>
        <p:spPr>
          <a:xfrm rot="4211491">
            <a:off x="1463708" y="2115996"/>
            <a:ext cx="470967" cy="968257"/>
          </a:xfrm>
          <a:prstGeom prst="ellipse">
            <a:avLst/>
          </a:prstGeom>
          <a:solidFill>
            <a:srgbClr val="FFD746">
              <a:alpha val="29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9" name="Google Shape;459;p58"/>
          <p:cNvSpPr txBox="1"/>
          <p:nvPr/>
        </p:nvSpPr>
        <p:spPr>
          <a:xfrm>
            <a:off x="5984150" y="3741125"/>
            <a:ext cx="26199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2BA78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p58"/>
          <p:cNvSpPr/>
          <p:nvPr/>
        </p:nvSpPr>
        <p:spPr>
          <a:xfrm>
            <a:off x="2591700" y="2580525"/>
            <a:ext cx="4653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61" name="Google Shape;461;p58"/>
          <p:cNvSpPr/>
          <p:nvPr/>
        </p:nvSpPr>
        <p:spPr>
          <a:xfrm>
            <a:off x="1851650" y="2748838"/>
            <a:ext cx="7002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62" name="Google Shape;462;p58"/>
          <p:cNvSpPr/>
          <p:nvPr/>
        </p:nvSpPr>
        <p:spPr>
          <a:xfrm>
            <a:off x="2186100" y="3015550"/>
            <a:ext cx="7002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63" name="Google Shape;463;p58"/>
          <p:cNvSpPr/>
          <p:nvPr/>
        </p:nvSpPr>
        <p:spPr>
          <a:xfrm>
            <a:off x="916600" y="2477300"/>
            <a:ext cx="465300" cy="306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64" name="Google Shape;464;p58"/>
          <p:cNvSpPr/>
          <p:nvPr/>
        </p:nvSpPr>
        <p:spPr>
          <a:xfrm>
            <a:off x="1851650" y="2008963"/>
            <a:ext cx="5895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65" name="Google Shape;465;p58"/>
          <p:cNvSpPr/>
          <p:nvPr/>
        </p:nvSpPr>
        <p:spPr>
          <a:xfrm>
            <a:off x="1625525" y="2466763"/>
            <a:ext cx="530700" cy="26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1CF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9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pt-BR">
                <a:solidFill>
                  <a:schemeClr val="accent1"/>
                </a:solidFill>
              </a:rPr>
              <a:t>Rhodiasolv</a:t>
            </a:r>
            <a:r>
              <a:rPr b="1" baseline="30000" lang="pt-BR" sz="2100">
                <a:solidFill>
                  <a:schemeClr val="accent1"/>
                </a:solidFill>
              </a:rPr>
              <a:t>®</a:t>
            </a:r>
            <a:r>
              <a:rPr b="1" lang="pt-BR">
                <a:solidFill>
                  <a:schemeClr val="accent1"/>
                </a:solidFill>
              </a:rPr>
              <a:t> ADMA series 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471" name="Google Shape;471;p59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72" name="Google Shape;472;p59"/>
          <p:cNvSpPr txBox="1"/>
          <p:nvPr/>
        </p:nvSpPr>
        <p:spPr>
          <a:xfrm>
            <a:off x="252000" y="52308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b="1" i="1" lang="pt-BR" sz="1800" u="none" cap="none" strike="noStrike">
                <a:solidFill>
                  <a:schemeClr val="accent5"/>
                </a:solidFill>
                <a:latin typeface="Avenir"/>
                <a:ea typeface="Avenir"/>
                <a:cs typeface="Avenir"/>
                <a:sym typeface="Avenir"/>
              </a:rPr>
              <a:t>Highly efficient &amp; versatile solvents</a:t>
            </a:r>
            <a:endParaRPr b="1" sz="1100"/>
          </a:p>
        </p:txBody>
      </p:sp>
      <p:sp>
        <p:nvSpPr>
          <p:cNvPr id="473" name="Google Shape;473;p59"/>
          <p:cNvSpPr/>
          <p:nvPr/>
        </p:nvSpPr>
        <p:spPr>
          <a:xfrm>
            <a:off x="2895199" y="1384225"/>
            <a:ext cx="29385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b="1" i="0" lang="pt-BR" sz="1200" u="none" cap="none" strike="noStrik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rPr>
              <a:t>SOLVENT PROFILE</a:t>
            </a:r>
            <a:endParaRPr b="1" i="0" sz="1200" u="none" cap="none" strike="noStrike">
              <a:solidFill>
                <a:schemeClr val="accen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4" name="Google Shape;474;p59"/>
          <p:cNvSpPr/>
          <p:nvPr/>
        </p:nvSpPr>
        <p:spPr>
          <a:xfrm>
            <a:off x="2895198" y="1682750"/>
            <a:ext cx="29385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Very good solubilisation performance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Medium polarity solvent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i="1" lang="pt-BR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Reduced solubility in water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Crystallisation inhibitor properties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pt-BR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Non Flammable</a:t>
            </a: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high boiling point, </a:t>
            </a:r>
            <a:r>
              <a:rPr lang="pt-BR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Non VOC *</a:t>
            </a:r>
            <a:endParaRPr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i="1" lang="pt-BR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 pour point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REACH compliant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59"/>
          <p:cNvSpPr/>
          <p:nvPr/>
        </p:nvSpPr>
        <p:spPr>
          <a:xfrm>
            <a:off x="6036875" y="1384225"/>
            <a:ext cx="26940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b="1" lang="pt-BR" sz="1200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rPr>
              <a:t>APPLICATION</a:t>
            </a:r>
            <a:endParaRPr b="1" i="0" sz="1200" u="none" cap="none" strike="noStrike">
              <a:solidFill>
                <a:schemeClr val="accen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6" name="Google Shape;476;p59"/>
          <p:cNvSpPr/>
          <p:nvPr/>
        </p:nvSpPr>
        <p:spPr>
          <a:xfrm>
            <a:off x="6036875" y="1682750"/>
            <a:ext cx="2694000" cy="21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Cleaning of adhesives before curing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✔"/>
            </a:pPr>
            <a:r>
              <a:rPr lang="pt-BR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Degreasing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77" name="Google Shape;47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8825" y="3119443"/>
            <a:ext cx="2694001" cy="878133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59"/>
          <p:cNvSpPr txBox="1"/>
          <p:nvPr/>
        </p:nvSpPr>
        <p:spPr>
          <a:xfrm>
            <a:off x="8292600" y="4731550"/>
            <a:ext cx="85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venir"/>
                <a:ea typeface="Avenir"/>
                <a:cs typeface="Avenir"/>
                <a:sym typeface="Avenir"/>
              </a:rPr>
              <a:t>*</a:t>
            </a:r>
            <a:r>
              <a:rPr b="1" lang="pt-BR" sz="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2010/75/EU</a:t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79" name="Google Shape;479;p59"/>
          <p:cNvPicPr preferRelativeResize="0"/>
          <p:nvPr/>
        </p:nvPicPr>
        <p:blipFill rotWithShape="1">
          <a:blip r:embed="rId4">
            <a:alphaModFix/>
          </a:blip>
          <a:srcRect b="0" l="0" r="23797" t="0"/>
          <a:stretch/>
        </p:blipFill>
        <p:spPr>
          <a:xfrm>
            <a:off x="7" y="955075"/>
            <a:ext cx="2690194" cy="3876243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9"/>
          <p:cNvSpPr/>
          <p:nvPr/>
        </p:nvSpPr>
        <p:spPr>
          <a:xfrm>
            <a:off x="0" y="963375"/>
            <a:ext cx="2694000" cy="1234500"/>
          </a:xfrm>
          <a:prstGeom prst="rect">
            <a:avLst/>
          </a:prstGeom>
          <a:solidFill>
            <a:srgbClr val="FF0000">
              <a:alpha val="2201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133350" lvl="0" marL="1270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N, N-DIMETHYLOCTANAMIDE </a:t>
            </a:r>
            <a:b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CAS no. 1118-92-9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33350" lvl="0" marL="127000" rtl="0" algn="l">
              <a:lnSpc>
                <a:spcPct val="13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N, N-DIMETHYLDECANAMIDE </a:t>
            </a:r>
            <a:b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CAS no. 14433-76-2</a:t>
            </a:r>
            <a:endParaRPr sz="11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0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pt-BR">
                <a:solidFill>
                  <a:schemeClr val="accent1"/>
                </a:solidFill>
              </a:rPr>
              <a:t>Rhodiasolv</a:t>
            </a:r>
            <a:r>
              <a:rPr b="1" baseline="30000" lang="pt-BR" sz="2400">
                <a:solidFill>
                  <a:schemeClr val="accent1"/>
                </a:solidFill>
              </a:rPr>
              <a:t>®</a:t>
            </a:r>
            <a:r>
              <a:rPr b="1" lang="pt-BR">
                <a:solidFill>
                  <a:schemeClr val="accent1"/>
                </a:solidFill>
              </a:rPr>
              <a:t> Polarclean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486" name="Google Shape;486;p60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/>
              <a:t>page </a:t>
            </a: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87" name="Google Shape;487;p60"/>
          <p:cNvSpPr txBox="1"/>
          <p:nvPr/>
        </p:nvSpPr>
        <p:spPr>
          <a:xfrm>
            <a:off x="252000" y="52308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b="1" i="1" lang="pt-BR" sz="1800" u="none" cap="none" strike="noStrike">
                <a:solidFill>
                  <a:schemeClr val="accent5"/>
                </a:solidFill>
                <a:latin typeface="Avenir"/>
                <a:ea typeface="Avenir"/>
                <a:cs typeface="Avenir"/>
                <a:sym typeface="Avenir"/>
              </a:rPr>
              <a:t>High efficiency polar solvent</a:t>
            </a:r>
            <a:endParaRPr b="1" sz="1100"/>
          </a:p>
        </p:txBody>
      </p:sp>
      <p:pic>
        <p:nvPicPr>
          <p:cNvPr id="488" name="Google Shape;488;p60"/>
          <p:cNvPicPr preferRelativeResize="0"/>
          <p:nvPr/>
        </p:nvPicPr>
        <p:blipFill rotWithShape="1">
          <a:blip r:embed="rId3">
            <a:alphaModFix/>
          </a:blip>
          <a:srcRect b="0" l="0" r="23797" t="0"/>
          <a:stretch/>
        </p:blipFill>
        <p:spPr>
          <a:xfrm>
            <a:off x="7" y="955075"/>
            <a:ext cx="2690194" cy="387624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60"/>
          <p:cNvSpPr/>
          <p:nvPr/>
        </p:nvSpPr>
        <p:spPr>
          <a:xfrm>
            <a:off x="1" y="963375"/>
            <a:ext cx="2694000" cy="994500"/>
          </a:xfrm>
          <a:prstGeom prst="rect">
            <a:avLst/>
          </a:prstGeom>
          <a:solidFill>
            <a:srgbClr val="FF0000">
              <a:alpha val="2201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90" name="Google Shape;490;p60"/>
          <p:cNvGrpSpPr/>
          <p:nvPr/>
        </p:nvGrpSpPr>
        <p:grpSpPr>
          <a:xfrm>
            <a:off x="147040" y="1036444"/>
            <a:ext cx="2328863" cy="848367"/>
            <a:chOff x="338395" y="1024631"/>
            <a:chExt cx="3105151" cy="1131156"/>
          </a:xfrm>
        </p:grpSpPr>
        <p:cxnSp>
          <p:nvCxnSpPr>
            <p:cNvPr id="491" name="Google Shape;491;p60"/>
            <p:cNvCxnSpPr/>
            <p:nvPr/>
          </p:nvCxnSpPr>
          <p:spPr>
            <a:xfrm>
              <a:off x="1312591" y="1405631"/>
              <a:ext cx="0" cy="1731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92" name="Google Shape;492;p60"/>
            <p:cNvCxnSpPr/>
            <p:nvPr/>
          </p:nvCxnSpPr>
          <p:spPr>
            <a:xfrm>
              <a:off x="1388791" y="1405631"/>
              <a:ext cx="0" cy="1731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93" name="Google Shape;493;p60"/>
            <p:cNvSpPr/>
            <p:nvPr/>
          </p:nvSpPr>
          <p:spPr>
            <a:xfrm>
              <a:off x="1153841" y="1024631"/>
              <a:ext cx="384300" cy="39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525" lIns="69050" spcFirstLastPara="1" rIns="69050" wrap="square" tIns="34525">
              <a:noAutofit/>
            </a:bodyPr>
            <a:lstStyle/>
            <a:p>
              <a:pPr indent="-25400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94D"/>
                </a:buClr>
                <a:buSzPts val="1500"/>
                <a:buFont typeface="Arial"/>
                <a:buNone/>
              </a:pPr>
              <a:r>
                <a:rPr b="0" i="0" lang="pt-BR" sz="1500" u="none" cap="none" strike="noStrike">
                  <a:solidFill>
                    <a:srgbClr val="26294D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100"/>
            </a:p>
          </p:txBody>
        </p:sp>
        <p:cxnSp>
          <p:nvCxnSpPr>
            <p:cNvPr id="494" name="Google Shape;494;p60"/>
            <p:cNvCxnSpPr/>
            <p:nvPr/>
          </p:nvCxnSpPr>
          <p:spPr>
            <a:xfrm>
              <a:off x="2357165" y="1404044"/>
              <a:ext cx="0" cy="1731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95" name="Google Shape;495;p60"/>
            <p:cNvCxnSpPr/>
            <p:nvPr/>
          </p:nvCxnSpPr>
          <p:spPr>
            <a:xfrm>
              <a:off x="2433365" y="1404044"/>
              <a:ext cx="0" cy="1731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96" name="Google Shape;496;p60"/>
            <p:cNvSpPr/>
            <p:nvPr/>
          </p:nvSpPr>
          <p:spPr>
            <a:xfrm>
              <a:off x="2195240" y="1037331"/>
              <a:ext cx="384300" cy="39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525" lIns="69050" spcFirstLastPara="1" rIns="69050" wrap="square" tIns="34525">
              <a:noAutofit/>
            </a:bodyPr>
            <a:lstStyle/>
            <a:p>
              <a:pPr indent="-25400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94D"/>
                </a:buClr>
                <a:buSzPts val="1500"/>
                <a:buFont typeface="Arial"/>
                <a:buNone/>
              </a:pPr>
              <a:r>
                <a:rPr b="0" i="0" lang="pt-BR" sz="1500" u="none" cap="none" strike="noStrike">
                  <a:solidFill>
                    <a:srgbClr val="26294D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100"/>
            </a:p>
          </p:txBody>
        </p:sp>
        <p:sp>
          <p:nvSpPr>
            <p:cNvPr id="497" name="Google Shape;497;p60"/>
            <p:cNvSpPr/>
            <p:nvPr/>
          </p:nvSpPr>
          <p:spPr>
            <a:xfrm>
              <a:off x="338395" y="1519931"/>
              <a:ext cx="2538300" cy="39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525" lIns="69050" spcFirstLastPara="1" rIns="69050" wrap="square" tIns="34525">
              <a:noAutofit/>
            </a:bodyPr>
            <a:lstStyle/>
            <a:p>
              <a:pPr indent="-254000" lvl="0" marL="2540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42C3B"/>
                </a:buClr>
                <a:buSzPts val="1500"/>
                <a:buFont typeface="Arial"/>
                <a:buNone/>
              </a:pPr>
              <a:r>
                <a:rPr b="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CH</a:t>
              </a:r>
              <a:r>
                <a:rPr b="0" baseline="-2500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r>
                <a:rPr b="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-O</a:t>
              </a:r>
              <a:r>
                <a:rPr b="0" i="0" lang="pt-BR" sz="1500" u="none" cap="none" strike="noStrike">
                  <a:solidFill>
                    <a:srgbClr val="008000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b="0" i="0" lang="pt-BR" sz="1500" u="none" cap="none" strike="noStrike">
                  <a:solidFill>
                    <a:srgbClr val="26294D"/>
                  </a:solidFill>
                  <a:latin typeface="Arial"/>
                  <a:ea typeface="Arial"/>
                  <a:cs typeface="Arial"/>
                  <a:sym typeface="Arial"/>
                </a:rPr>
                <a:t>C-          -C-</a:t>
              </a:r>
              <a:r>
                <a:rPr b="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b="0" baseline="-25000" i="0" sz="15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60"/>
            <p:cNvSpPr/>
            <p:nvPr/>
          </p:nvSpPr>
          <p:spPr>
            <a:xfrm>
              <a:off x="1565533" y="1537394"/>
              <a:ext cx="651000" cy="3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0" spcFirstLastPara="1" rIns="0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Arial"/>
                <a:buNone/>
              </a:pPr>
              <a:r>
                <a:rPr b="0" i="0" lang="pt-BR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Branched</a:t>
              </a:r>
              <a:endParaRPr sz="1100"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Arial"/>
                <a:buNone/>
              </a:pPr>
              <a:r>
                <a:rPr b="0" i="0" lang="pt-BR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C4</a:t>
              </a:r>
              <a:endParaRPr sz="1100"/>
            </a:p>
          </p:txBody>
        </p:sp>
        <p:sp>
          <p:nvSpPr>
            <p:cNvPr id="499" name="Google Shape;499;p60"/>
            <p:cNvSpPr txBox="1"/>
            <p:nvPr/>
          </p:nvSpPr>
          <p:spPr>
            <a:xfrm>
              <a:off x="2795846" y="1236562"/>
              <a:ext cx="647700" cy="4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100" lIns="67500" spcFirstLastPara="1" rIns="67500" wrap="square" tIns="35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42C3B"/>
                </a:buClr>
                <a:buSzPts val="1500"/>
                <a:buFont typeface="Arial"/>
                <a:buNone/>
              </a:pPr>
              <a:r>
                <a:rPr b="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CH</a:t>
              </a:r>
              <a:r>
                <a:rPr b="0" baseline="-2500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100">
                <a:solidFill>
                  <a:schemeClr val="lt2"/>
                </a:solidFill>
              </a:endParaRPr>
            </a:p>
          </p:txBody>
        </p:sp>
        <p:sp>
          <p:nvSpPr>
            <p:cNvPr id="500" name="Google Shape;500;p60"/>
            <p:cNvSpPr txBox="1"/>
            <p:nvPr/>
          </p:nvSpPr>
          <p:spPr>
            <a:xfrm>
              <a:off x="2795846" y="1754087"/>
              <a:ext cx="647700" cy="4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100" lIns="67500" spcFirstLastPara="1" rIns="67500" wrap="square" tIns="35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42C3B"/>
                </a:buClr>
                <a:buSzPts val="1500"/>
                <a:buFont typeface="Arial"/>
                <a:buNone/>
              </a:pPr>
              <a:r>
                <a:rPr b="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CH</a:t>
              </a:r>
              <a:r>
                <a:rPr b="0" baseline="-25000" i="0" lang="pt-BR" sz="15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100">
                <a:solidFill>
                  <a:schemeClr val="lt2"/>
                </a:solidFill>
              </a:endParaRPr>
            </a:p>
          </p:txBody>
        </p:sp>
        <p:cxnSp>
          <p:nvCxnSpPr>
            <p:cNvPr id="501" name="Google Shape;501;p60"/>
            <p:cNvCxnSpPr/>
            <p:nvPr/>
          </p:nvCxnSpPr>
          <p:spPr>
            <a:xfrm>
              <a:off x="2792671" y="1830287"/>
              <a:ext cx="101700" cy="699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60"/>
            <p:cNvCxnSpPr/>
            <p:nvPr/>
          </p:nvCxnSpPr>
          <p:spPr>
            <a:xfrm flipH="1" rot="10800000">
              <a:off x="2795846" y="1534962"/>
              <a:ext cx="95400" cy="69900"/>
            </a:xfrm>
            <a:prstGeom prst="straightConnector1">
              <a:avLst/>
            </a:prstGeom>
            <a:noFill/>
            <a:ln cap="flat" cmpd="sng" w="25400">
              <a:solidFill>
                <a:srgbClr val="26294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03" name="Google Shape;503;p60"/>
          <p:cNvSpPr/>
          <p:nvPr/>
        </p:nvSpPr>
        <p:spPr>
          <a:xfrm>
            <a:off x="1" y="4151926"/>
            <a:ext cx="2694000" cy="679500"/>
          </a:xfrm>
          <a:prstGeom prst="rect">
            <a:avLst/>
          </a:prstGeom>
          <a:solidFill>
            <a:srgbClr val="FF0000">
              <a:alpha val="22010"/>
            </a:srgbClr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100"/>
              <a:buFont typeface="Avenir"/>
              <a:buNone/>
            </a:pPr>
            <a:r>
              <a:rPr b="1" i="0" lang="pt-BR" sz="11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Patented Technology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94D"/>
              </a:buClr>
              <a:buSzPts val="1000"/>
              <a:buFont typeface="Avenir"/>
              <a:buNone/>
            </a:pPr>
            <a:r>
              <a:rPr b="0" i="0" lang="pt-BR" sz="1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N°WO 2009092795  A1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504" name="Google Shape;504;p60"/>
          <p:cNvSpPr/>
          <p:nvPr/>
        </p:nvSpPr>
        <p:spPr>
          <a:xfrm>
            <a:off x="2818999" y="927025"/>
            <a:ext cx="31104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b="1" i="0" lang="pt-BR" sz="1200" u="none" cap="none" strike="noStrik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rPr>
              <a:t>SOLVENT PROFILE</a:t>
            </a:r>
            <a:endParaRPr b="1" i="0" sz="1200" u="none" cap="none" strike="noStrike">
              <a:solidFill>
                <a:schemeClr val="accen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05" name="Google Shape;505;p60"/>
          <p:cNvSpPr/>
          <p:nvPr/>
        </p:nvSpPr>
        <p:spPr>
          <a:xfrm>
            <a:off x="2819000" y="1212100"/>
            <a:ext cx="2949900" cy="27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3200" lvl="0" marL="431800" marR="0" rtl="0" algn="l">
              <a:spcBef>
                <a:spcPts val="0"/>
              </a:spcBef>
              <a:spcAft>
                <a:spcPts val="0"/>
              </a:spcAft>
              <a:buClr>
                <a:srgbClr val="68C6E2"/>
              </a:buClr>
              <a:buSzPts val="1000"/>
              <a:buFont typeface="Poppins Light"/>
              <a:buChar char="✔"/>
            </a:pPr>
            <a:r>
              <a:rPr lang="pt-BR" sz="1000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Powerful </a:t>
            </a:r>
            <a:r>
              <a:rPr lang="pt-BR" sz="1000" u="sng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p</a:t>
            </a: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olar</a:t>
            </a: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 and </a:t>
            </a: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water soluble </a:t>
            </a: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solvent</a:t>
            </a:r>
            <a:endParaRPr sz="10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03200" lvl="0" marL="431800" marR="0" rtl="0" algn="l">
              <a:spcBef>
                <a:spcPts val="500"/>
              </a:spcBef>
              <a:spcAft>
                <a:spcPts val="0"/>
              </a:spcAft>
              <a:buClr>
                <a:srgbClr val="68C6E2"/>
              </a:buClr>
              <a:buSzPts val="1000"/>
              <a:buFont typeface="Poppins Light"/>
              <a:buChar char="✔"/>
            </a:pP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Excellent toxicological</a:t>
            </a: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 &amp; </a:t>
            </a: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eco-toxicological</a:t>
            </a: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 profiles</a:t>
            </a:r>
            <a:endParaRPr sz="10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03200" lvl="0" marL="431800" marR="0" rtl="0" algn="l">
              <a:spcBef>
                <a:spcPts val="500"/>
              </a:spcBef>
              <a:spcAft>
                <a:spcPts val="0"/>
              </a:spcAft>
              <a:buClr>
                <a:srgbClr val="68C6E2"/>
              </a:buClr>
              <a:buSzPts val="1000"/>
              <a:buFont typeface="Poppins Light"/>
              <a:buChar char="✔"/>
            </a:pPr>
            <a:r>
              <a:rPr lang="pt-BR" sz="1000" u="sng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Non-VOC*</a:t>
            </a:r>
            <a:r>
              <a:rPr lang="pt-BR" sz="1000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, </a:t>
            </a: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Non-flammable</a:t>
            </a: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 and with very low vapour pressure</a:t>
            </a:r>
            <a:endParaRPr sz="1000"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03200" lvl="0" marL="431800" marR="0" rtl="0" algn="l">
              <a:spcBef>
                <a:spcPts val="500"/>
              </a:spcBef>
              <a:spcAft>
                <a:spcPts val="0"/>
              </a:spcAft>
              <a:buClr>
                <a:srgbClr val="68C6E2"/>
              </a:buClr>
              <a:buSzPts val="1000"/>
              <a:buFont typeface="Poppins Light"/>
              <a:buChar char="✔"/>
            </a:pP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Hansen parameters close to </a:t>
            </a:r>
            <a:r>
              <a:rPr i="0" lang="pt-BR" sz="1000" u="sng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N</a:t>
            </a:r>
            <a:r>
              <a:rPr lang="pt-BR" sz="1000" u="sng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MP, NEP</a:t>
            </a:r>
            <a:r>
              <a:rPr lang="pt-BR" sz="1000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, also possible to replace </a:t>
            </a:r>
            <a:r>
              <a:rPr lang="pt-BR" sz="1000" u="sng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DMAC, DMF, DMSO</a:t>
            </a:r>
            <a:endParaRPr sz="1000" u="sng">
              <a:solidFill>
                <a:srgbClr val="26294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03200" lvl="0" marL="431800" marR="0" rtl="0" algn="l">
              <a:spcBef>
                <a:spcPts val="500"/>
              </a:spcBef>
              <a:spcAft>
                <a:spcPts val="0"/>
              </a:spcAft>
              <a:buClr>
                <a:srgbClr val="68C6E2"/>
              </a:buClr>
              <a:buSzPts val="1000"/>
              <a:buFont typeface="Poppins Light"/>
              <a:buChar char="✔"/>
            </a:pPr>
            <a:r>
              <a:rPr i="0" lang="pt-BR" sz="1000" u="none" cap="none" strike="noStrike">
                <a:solidFill>
                  <a:srgbClr val="26294D"/>
                </a:solidFill>
                <a:latin typeface="Poppins Light"/>
                <a:ea typeface="Poppins Light"/>
                <a:cs typeface="Poppins Light"/>
                <a:sym typeface="Poppins Light"/>
              </a:rPr>
              <a:t>REACH &amp; TSCA compliant</a:t>
            </a:r>
            <a:endParaRPr sz="10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06" name="Google Shape;506;p60"/>
          <p:cNvSpPr/>
          <p:nvPr/>
        </p:nvSpPr>
        <p:spPr>
          <a:xfrm>
            <a:off x="5960675" y="927025"/>
            <a:ext cx="26940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b="1" lang="pt-BR" sz="1200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rPr>
              <a:t>APPLICATION</a:t>
            </a:r>
            <a:endParaRPr b="1" i="0" sz="1200" u="none" cap="none" strike="noStrike">
              <a:solidFill>
                <a:schemeClr val="accen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07" name="Google Shape;507;p60"/>
          <p:cNvSpPr/>
          <p:nvPr/>
        </p:nvSpPr>
        <p:spPr>
          <a:xfrm>
            <a:off x="5768900" y="1212100"/>
            <a:ext cx="3302100" cy="35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22250" lvl="0" marL="3429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✔"/>
            </a:pPr>
            <a:r>
              <a:rPr lang="pt-BR" sz="900" u="sng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Cleaning</a:t>
            </a:r>
            <a:endParaRPr sz="900" u="sng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Resin clean-up (polyester, epoxy, polyurethane)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Industrial cleaning applications (electronics…), stripping 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0" marL="3429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✔"/>
            </a:pPr>
            <a:r>
              <a:rPr lang="pt-BR" sz="900" u="sng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Process</a:t>
            </a:r>
            <a:endParaRPr sz="900" u="sng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i="1"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Solvent casting of membranes</a:t>
            </a: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:polysulfone PSU, polyethersulfone PES, (DMAC, DMF,NMP)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i="1"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Wire enamels</a:t>
            </a: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: polyamide-imide PAI, Polyimide PI resins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To solubilise</a:t>
            </a:r>
            <a:r>
              <a:rPr i="1"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dimethylolpropionic acid (DMPA) in  polyurethane Dispersion</a:t>
            </a: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(PUD) (vs NMP)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Batteries electrodes PVDF, and poly(ether)ether ketone (PEEK) 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0" marL="3429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✔"/>
            </a:pPr>
            <a:r>
              <a:rPr lang="pt-BR" sz="900" u="sng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Others </a:t>
            </a:r>
            <a:endParaRPr sz="900" u="sng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Stabilizers in organic peroxides synthesis</a:t>
            </a:r>
            <a:endParaRPr sz="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222250" lvl="1" marL="685800" rtl="0" algn="l"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Poppins Light"/>
              <a:buChar char="○"/>
            </a:pPr>
            <a:r>
              <a:rPr i="1"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Lubricants</a:t>
            </a:r>
            <a:r>
              <a:rPr lang="pt-BR" sz="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(Disperse graphite or MoS2)</a:t>
            </a:r>
            <a:endParaRPr sz="900" u="sng">
              <a:solidFill>
                <a:srgbClr val="26294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508" name="Google Shape;50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7775" y="3867668"/>
            <a:ext cx="2694001" cy="878133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60"/>
          <p:cNvSpPr txBox="1"/>
          <p:nvPr/>
        </p:nvSpPr>
        <p:spPr>
          <a:xfrm>
            <a:off x="8250400" y="4788000"/>
            <a:ext cx="85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Avenir"/>
                <a:ea typeface="Avenir"/>
                <a:cs typeface="Avenir"/>
                <a:sym typeface="Avenir"/>
              </a:rPr>
              <a:t>*</a:t>
            </a:r>
            <a:r>
              <a:rPr b="1" lang="pt-BR" sz="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2010/75/EU</a:t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1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pt-BR"/>
              <a:t>Rhodiasolv</a:t>
            </a:r>
            <a:r>
              <a:rPr b="1" baseline="30000" lang="pt-BR" sz="2100"/>
              <a:t>®</a:t>
            </a:r>
            <a:r>
              <a:rPr b="1" lang="pt-BR"/>
              <a:t> RPDE</a:t>
            </a:r>
            <a:endParaRPr b="1"/>
          </a:p>
        </p:txBody>
      </p:sp>
      <p:sp>
        <p:nvSpPr>
          <p:cNvPr id="515" name="Google Shape;515;p61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16" name="Google Shape;516;p61"/>
          <p:cNvSpPr txBox="1"/>
          <p:nvPr/>
        </p:nvSpPr>
        <p:spPr>
          <a:xfrm>
            <a:off x="252000" y="523075"/>
            <a:ext cx="7873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b="1" i="1" lang="pt-BR" sz="1800">
                <a:solidFill>
                  <a:srgbClr val="B8E18B"/>
                </a:solidFill>
                <a:latin typeface="Avenir"/>
                <a:ea typeface="Avenir"/>
                <a:cs typeface="Avenir"/>
                <a:sym typeface="Avenir"/>
              </a:rPr>
              <a:t>Classical Dibasic ester with excellent HSE profile (toxicity, VOC and biodegradability) in a wide range of applications</a:t>
            </a:r>
            <a:endParaRPr b="1" sz="1100">
              <a:solidFill>
                <a:srgbClr val="B8E18B"/>
              </a:solidFill>
            </a:endParaRPr>
          </a:p>
        </p:txBody>
      </p:sp>
      <p:sp>
        <p:nvSpPr>
          <p:cNvPr id="517" name="Google Shape;517;p61"/>
          <p:cNvSpPr/>
          <p:nvPr/>
        </p:nvSpPr>
        <p:spPr>
          <a:xfrm>
            <a:off x="3022550" y="1143938"/>
            <a:ext cx="26739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i="0" lang="pt-BR" sz="1200" u="none" cap="none" strike="noStrike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SOLVENT PROFILE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8" name="Google Shape;518;p61"/>
          <p:cNvSpPr/>
          <p:nvPr/>
        </p:nvSpPr>
        <p:spPr>
          <a:xfrm>
            <a:off x="2895200" y="1518676"/>
            <a:ext cx="2938500" cy="26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Non classified, non toxic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0.2% VOC acc to 2010/75/EU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ood solubilisation performance</a:t>
            </a: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of non cured resins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(polyester, epoxy, isocyanates)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Medium polarity solvent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Reduced solubility in water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Non Flammable, high boiling point, high flashpoint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REACH compliant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9" name="Google Shape;519;p61"/>
          <p:cNvSpPr/>
          <p:nvPr/>
        </p:nvSpPr>
        <p:spPr>
          <a:xfrm>
            <a:off x="5608549" y="1143938"/>
            <a:ext cx="30189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APPLICATION : deal solution to dissolve polar substrates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0" name="Google Shape;520;p61"/>
          <p:cNvSpPr/>
          <p:nvPr/>
        </p:nvSpPr>
        <p:spPr>
          <a:xfrm>
            <a:off x="5608550" y="1518676"/>
            <a:ext cx="29385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Paint formulation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: Can &amp; coil coating, Polyester and epoxy sealing coat, Industrial paints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Solvent for </a:t>
            </a:r>
            <a:r>
              <a:rPr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foundry core binders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(cold box technology)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✔"/>
            </a:pPr>
            <a:r>
              <a:rPr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Cleaning &amp; stripping 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: paint stripping, PU &amp; polyester resin clean-up, Graffiti removals. Can solubilise cellulose nitrate, acrylic, polyurethane, polyester, aminoplast, phenoplast, alkyd, epoxy and vinyl.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Formulation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: Textile lubricants, corrosion inhibitors, printing inks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Targets for replacement :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MeCl, acetone, BTX , cyclohexane, isophorone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34290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1" name="Google Shape;521;p61"/>
          <p:cNvPicPr preferRelativeResize="0"/>
          <p:nvPr/>
        </p:nvPicPr>
        <p:blipFill rotWithShape="1">
          <a:blip r:embed="rId3">
            <a:alphaModFix/>
          </a:blip>
          <a:srcRect b="0" l="0" r="23797" t="0"/>
          <a:stretch/>
        </p:blipFill>
        <p:spPr>
          <a:xfrm>
            <a:off x="7" y="1183675"/>
            <a:ext cx="2690194" cy="3876243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61"/>
          <p:cNvSpPr/>
          <p:nvPr/>
        </p:nvSpPr>
        <p:spPr>
          <a:xfrm>
            <a:off x="50" y="1183675"/>
            <a:ext cx="2690100" cy="1729500"/>
          </a:xfrm>
          <a:prstGeom prst="rect">
            <a:avLst/>
          </a:prstGeom>
          <a:solidFill>
            <a:srgbClr val="00A5A5">
              <a:alpha val="4937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Dimethyl glutarate (59-67%)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Dimethyl succinate (20-28%)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Dimethyl adipate (9-17%)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3" name="Google Shape;52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963" y="1282700"/>
            <a:ext cx="1820275" cy="9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2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lang="pt-BR">
                <a:latin typeface="Poppins"/>
                <a:ea typeface="Poppins"/>
                <a:cs typeface="Poppins"/>
                <a:sym typeface="Poppins"/>
              </a:rPr>
              <a:t>Rhodiasolv</a:t>
            </a:r>
            <a:r>
              <a:rPr baseline="30000" lang="pt-BR" sz="2100">
                <a:latin typeface="Poppins"/>
                <a:ea typeface="Poppins"/>
                <a:cs typeface="Poppins"/>
                <a:sym typeface="Poppins"/>
              </a:rPr>
              <a:t>®</a:t>
            </a:r>
            <a:r>
              <a:rPr lang="pt-BR">
                <a:latin typeface="Poppins"/>
                <a:ea typeface="Poppins"/>
                <a:cs typeface="Poppins"/>
                <a:sym typeface="Poppins"/>
              </a:rPr>
              <a:t> RPDE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9" name="Google Shape;529;p62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30" name="Google Shape;530;p62"/>
          <p:cNvSpPr txBox="1"/>
          <p:nvPr/>
        </p:nvSpPr>
        <p:spPr>
          <a:xfrm>
            <a:off x="252000" y="523075"/>
            <a:ext cx="80124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i="1" lang="pt-BR" sz="1800">
                <a:solidFill>
                  <a:srgbClr val="B8E18B"/>
                </a:solidFill>
                <a:latin typeface="Poppins"/>
                <a:ea typeface="Poppins"/>
                <a:cs typeface="Poppins"/>
                <a:sym typeface="Poppins"/>
              </a:rPr>
              <a:t>Classical Dibasic ester with excellent HSE profile (toxicity, VOC and biodegradability) in a wide range of applications</a:t>
            </a:r>
            <a:endParaRPr sz="1100">
              <a:solidFill>
                <a:srgbClr val="B8E18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1" name="Google Shape;531;p62"/>
          <p:cNvSpPr/>
          <p:nvPr/>
        </p:nvSpPr>
        <p:spPr>
          <a:xfrm>
            <a:off x="3053100" y="1238775"/>
            <a:ext cx="21489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REPLACEMENT TARGETS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32" name="Google Shape;532;p62"/>
          <p:cNvGraphicFramePr/>
          <p:nvPr/>
        </p:nvGraphicFramePr>
        <p:xfrm>
          <a:off x="2987413" y="1555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{9C7DC5E9-0FC0-4DDB-A8DD-F2884EB35B41}</a:tableStyleId>
              </a:tblPr>
              <a:tblGrid>
                <a:gridCol w="1257025"/>
                <a:gridCol w="1023225"/>
              </a:tblGrid>
              <a:tr h="276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Paint Stripping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MeCl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27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 Equipment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MeCl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8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Polyester manuf. Equipment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Acetone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27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Rubber Processing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MeCl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27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Graffiti removers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MeCl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8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Ink Processing Equipment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BTX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8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Vitamin Manuf. Equipment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Cyclohexane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27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Metal Parts Cleaning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Xylene, acetone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27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Textile Cleaning</a:t>
                      </a:r>
                      <a:endParaRPr sz="9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BTX</a:t>
                      </a:r>
                      <a:endParaRPr sz="9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533" name="Google Shape;533;p62"/>
          <p:cNvSpPr/>
          <p:nvPr/>
        </p:nvSpPr>
        <p:spPr>
          <a:xfrm>
            <a:off x="5741700" y="1247325"/>
            <a:ext cx="2623200" cy="27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C6E2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EXAMPLES OF SUBSTITUTION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4" name="Google Shape;534;p62"/>
          <p:cNvSpPr/>
          <p:nvPr/>
        </p:nvSpPr>
        <p:spPr>
          <a:xfrm>
            <a:off x="5309025" y="1667063"/>
            <a:ext cx="3221100" cy="28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For cleaning or stripping, Rhodiasolv® RPDE used alone or formulated can substitute methylene chloride (MeCl) which is classified CMR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For coil coating, Rhodiasolv® RPDE can be used to substitute isophorone or glycol ether in order to reduce the impact on the environment of this application.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In foundry applications, Rhodiasolv® RPDE is an excellent and safe solvent to formulate resin core binders.</a:t>
            </a:r>
            <a:endParaRPr sz="1100">
              <a:solidFill>
                <a:srgbClr val="9A9A9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35" name="Google Shape;535;p62"/>
          <p:cNvPicPr preferRelativeResize="0"/>
          <p:nvPr/>
        </p:nvPicPr>
        <p:blipFill rotWithShape="1">
          <a:blip r:embed="rId3">
            <a:alphaModFix/>
          </a:blip>
          <a:srcRect b="0" l="0" r="23797" t="0"/>
          <a:stretch/>
        </p:blipFill>
        <p:spPr>
          <a:xfrm>
            <a:off x="7" y="1183675"/>
            <a:ext cx="2690194" cy="3876243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62"/>
          <p:cNvSpPr/>
          <p:nvPr/>
        </p:nvSpPr>
        <p:spPr>
          <a:xfrm>
            <a:off x="50" y="1183675"/>
            <a:ext cx="2690100" cy="523800"/>
          </a:xfrm>
          <a:prstGeom prst="rect">
            <a:avLst/>
          </a:prstGeom>
          <a:solidFill>
            <a:srgbClr val="00A5A5">
              <a:alpha val="4937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Solubility of resins in </a:t>
            </a:r>
            <a:b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Rhodiasolv® RPDE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37" name="Google Shape;537;p62"/>
          <p:cNvGraphicFramePr/>
          <p:nvPr/>
        </p:nvGraphicFramePr>
        <p:xfrm>
          <a:off x="327625" y="1936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{9C7DC5E9-0FC0-4DDB-A8DD-F2884EB35B41}</a:tableStyleId>
              </a:tblPr>
              <a:tblGrid>
                <a:gridCol w="1017475"/>
                <a:gridCol w="1017475"/>
              </a:tblGrid>
              <a:tr h="216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Nature of resin</a:t>
                      </a:r>
                      <a:endParaRPr sz="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18275" marL="182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Solubility in Rhodiasolv® RPDE</a:t>
                      </a:r>
                      <a:endParaRPr sz="800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18275" marL="182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5A5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Cellulose nitrate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Acrylic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Polyamide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Polyurethane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Polyester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Aminoplast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Phenoplast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Alkyd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Epoxy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Vinyl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VInyl toluene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Polychloroprene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  <a:tr h="18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Polyvinyl acohol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8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Insoluble</a:t>
                      </a:r>
                      <a:endParaRPr sz="8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8275" marB="18275" marR="45700" marL="4570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8E18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63"/>
          <p:cNvPicPr preferRelativeResize="0"/>
          <p:nvPr/>
        </p:nvPicPr>
        <p:blipFill rotWithShape="1">
          <a:blip r:embed="rId3">
            <a:alphaModFix/>
          </a:blip>
          <a:srcRect b="0" l="0" r="23797" t="0"/>
          <a:stretch/>
        </p:blipFill>
        <p:spPr>
          <a:xfrm>
            <a:off x="7" y="955075"/>
            <a:ext cx="2690194" cy="3876243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63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lang="pt-BR">
                <a:latin typeface="Poppins"/>
                <a:ea typeface="Poppins"/>
                <a:cs typeface="Poppins"/>
                <a:sym typeface="Poppins"/>
              </a:rPr>
              <a:t>Rhodiasolv</a:t>
            </a:r>
            <a:r>
              <a:rPr baseline="30000" lang="pt-BR" sz="2100">
                <a:latin typeface="Poppins"/>
                <a:ea typeface="Poppins"/>
                <a:cs typeface="Poppins"/>
                <a:sym typeface="Poppins"/>
              </a:rPr>
              <a:t>®</a:t>
            </a:r>
            <a:r>
              <a:rPr lang="pt-BR">
                <a:latin typeface="Poppins"/>
                <a:ea typeface="Poppins"/>
                <a:cs typeface="Poppins"/>
                <a:sym typeface="Poppins"/>
              </a:rPr>
              <a:t> IRIS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4" name="Google Shape;544;p63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45" name="Google Shape;545;p63"/>
          <p:cNvSpPr txBox="1"/>
          <p:nvPr/>
        </p:nvSpPr>
        <p:spPr>
          <a:xfrm>
            <a:off x="252000" y="523075"/>
            <a:ext cx="78516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i="1" lang="pt-BR" sz="1800">
                <a:solidFill>
                  <a:srgbClr val="B8E18B"/>
                </a:solidFill>
                <a:latin typeface="Poppins"/>
                <a:ea typeface="Poppins"/>
                <a:cs typeface="Poppins"/>
                <a:sym typeface="Poppins"/>
              </a:rPr>
              <a:t>An eco-friendly high-performing versatile oxygenated solvent </a:t>
            </a:r>
            <a:endParaRPr sz="1100">
              <a:solidFill>
                <a:srgbClr val="B8E18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63"/>
          <p:cNvSpPr/>
          <p:nvPr/>
        </p:nvSpPr>
        <p:spPr>
          <a:xfrm>
            <a:off x="50" y="955075"/>
            <a:ext cx="2690100" cy="1251300"/>
          </a:xfrm>
          <a:prstGeom prst="rect">
            <a:avLst/>
          </a:prstGeom>
          <a:solidFill>
            <a:srgbClr val="00A5A5">
              <a:alpha val="4937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3495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INCI : Dimethyl-2 methyl - glutarate (89%)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•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CAS no. 14035-94-0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7" name="Google Shape;547;p63"/>
          <p:cNvSpPr/>
          <p:nvPr/>
        </p:nvSpPr>
        <p:spPr>
          <a:xfrm>
            <a:off x="2895199" y="1079425"/>
            <a:ext cx="30831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i="0" lang="pt-BR" sz="1200" u="none" cap="none" strike="noStrike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SOLVENT PROFILE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8" name="Google Shape;548;p63"/>
          <p:cNvSpPr/>
          <p:nvPr/>
        </p:nvSpPr>
        <p:spPr>
          <a:xfrm>
            <a:off x="2819000" y="1301750"/>
            <a:ext cx="3404700" cy="33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Ketone like solvency. 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Outstanding </a:t>
            </a: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cold temperature behavior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High purity diester with a narrow high-boiling temperature range, Improved hydrolysis resistance &amp; broader solvency vs RPDE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Fully  miscible with paraffins/aliphatics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 vapor pressure, 0.11% VOC acc to 2010/75/EU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Readily Biodegradable, non toxic, non carcinogenic, non irritant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Non Flammable, high boiling point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Low evaporation reduces volumes consumed. </a:t>
            </a: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Easy to recycle by distillation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REACH compliant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34290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49" name="Google Shape;549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550" y="999725"/>
            <a:ext cx="1389000" cy="5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63"/>
          <p:cNvSpPr/>
          <p:nvPr/>
        </p:nvSpPr>
        <p:spPr>
          <a:xfrm>
            <a:off x="6218150" y="1067750"/>
            <a:ext cx="2581200" cy="31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00A5A5"/>
                </a:solidFill>
                <a:latin typeface="Poppins"/>
                <a:ea typeface="Poppins"/>
                <a:cs typeface="Poppins"/>
                <a:sym typeface="Poppins"/>
              </a:rPr>
              <a:t>APPLICATION</a:t>
            </a:r>
            <a:endParaRPr i="0" sz="1200" u="none" cap="none" strike="noStrike">
              <a:solidFill>
                <a:srgbClr val="00A5A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1" name="Google Shape;551;p63"/>
          <p:cNvSpPr/>
          <p:nvPr/>
        </p:nvSpPr>
        <p:spPr>
          <a:xfrm>
            <a:off x="6223700" y="1302050"/>
            <a:ext cx="2938500" cy="3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Cleaning - Listed on </a:t>
            </a:r>
            <a:r>
              <a:rPr i="1"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CleanGredients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*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Electronic cleaning (PCB)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Ink &amp; industrial cleaning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Polyester resin cleaning, for glass fibers reinforced (to replace acetone)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powerful solvent for r</a:t>
            </a:r>
            <a:r>
              <a:rPr i="1"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esins, polymers, greases, plastic</a:t>
            </a:r>
            <a:r>
              <a:rPr i="1"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manufacturing…</a:t>
            </a:r>
            <a:endParaRPr i="1" sz="11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○"/>
            </a:pP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Will dissolve readily : Acrylics, Alkyds, Epoxy, Polyurethane, Polyester, Vinyl (Resins)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Char char="✔"/>
            </a:pPr>
            <a:r>
              <a:rPr lang="pt-BR" sz="11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Targets for replacement :</a:t>
            </a:r>
            <a:r>
              <a:rPr lang="pt-BR" sz="1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Chlorinated (MeCl) , Amides (NMP, NEP), Ketones (Acetone, MEK, Isophorone)</a:t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2" name="Google Shape;552;p63"/>
          <p:cNvSpPr txBox="1"/>
          <p:nvPr/>
        </p:nvSpPr>
        <p:spPr>
          <a:xfrm>
            <a:off x="3463250" y="4745900"/>
            <a:ext cx="5454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800">
                <a:latin typeface="Avenir"/>
                <a:ea typeface="Avenir"/>
                <a:cs typeface="Avenir"/>
                <a:sym typeface="Avenir"/>
              </a:rPr>
              <a:t>*CleanGredients.org is an online database of industrial &amp; institutional cleaning ingredients that support</a:t>
            </a:r>
            <a:endParaRPr b="1" i="1" sz="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800">
                <a:latin typeface="Avenir"/>
                <a:ea typeface="Avenir"/>
                <a:cs typeface="Avenir"/>
                <a:sym typeface="Avenir"/>
              </a:rPr>
              <a:t>the formulation of products with human &amp; environmental health benefits</a:t>
            </a:r>
            <a:endParaRPr b="1" i="1" sz="8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4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Rhodiasolv</a:t>
            </a:r>
            <a:r>
              <a:rPr baseline="30000"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®</a:t>
            </a:r>
            <a:r>
              <a:rPr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 Infinity</a:t>
            </a:r>
            <a:endParaRPr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8" name="Google Shape;558;p64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59" name="Google Shape;559;p64"/>
          <p:cNvSpPr txBox="1"/>
          <p:nvPr/>
        </p:nvSpPr>
        <p:spPr>
          <a:xfrm>
            <a:off x="252000" y="512450"/>
            <a:ext cx="79053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i="1" lang="pt-BR" sz="1800">
                <a:solidFill>
                  <a:srgbClr val="A6CCED"/>
                </a:solidFill>
                <a:latin typeface="Poppins"/>
                <a:ea typeface="Poppins"/>
                <a:cs typeface="Poppins"/>
                <a:sym typeface="Poppins"/>
              </a:rPr>
              <a:t>Microemulsion infinitely dilutable highly performing on cleaning </a:t>
            </a:r>
            <a:endParaRPr sz="1800">
              <a:solidFill>
                <a:srgbClr val="A6CCE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0" name="Google Shape;560;p64"/>
          <p:cNvSpPr/>
          <p:nvPr/>
        </p:nvSpPr>
        <p:spPr>
          <a:xfrm>
            <a:off x="3047598" y="1003225"/>
            <a:ext cx="23814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i="0" lang="pt-BR" sz="1200" u="none" cap="none" strike="noStrike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SOLVENT PROFILE</a:t>
            </a:r>
            <a:endParaRPr i="0" sz="1200" u="none" cap="none" strike="noStrike"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1" name="Google Shape;561;p64"/>
          <p:cNvSpPr/>
          <p:nvPr/>
        </p:nvSpPr>
        <p:spPr>
          <a:xfrm>
            <a:off x="2895200" y="1189500"/>
            <a:ext cx="3210900" cy="3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Developed as replacement for d-limonene → degreasing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Noto Sans Symbol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Based on </a:t>
            </a:r>
            <a:r>
              <a:rPr lang="pt-BR" sz="1100" u="sng">
                <a:latin typeface="Poppins"/>
                <a:ea typeface="Poppins"/>
                <a:cs typeface="Poppins"/>
                <a:sym typeface="Poppins"/>
              </a:rPr>
              <a:t>Rhodiasolv IRIS</a:t>
            </a: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pt-BR" sz="1100" u="sng">
                <a:latin typeface="Poppins"/>
                <a:ea typeface="Poppins"/>
                <a:cs typeface="Poppins"/>
                <a:sym typeface="Poppins"/>
              </a:rPr>
              <a:t>biodegradable surfactants</a:t>
            </a: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, backbone for </a:t>
            </a:r>
            <a:r>
              <a:rPr i="1" lang="pt-BR" sz="1100">
                <a:latin typeface="Poppins"/>
                <a:ea typeface="Poppins"/>
                <a:cs typeface="Poppins"/>
                <a:sym typeface="Poppins"/>
              </a:rPr>
              <a:t>pH neutral water based systems (Efficient from pH 4 to 9)</a:t>
            </a:r>
            <a:endParaRPr i="1"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Excellent Health, Safety and Environmental profile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 u="sng">
                <a:latin typeface="Poppins"/>
                <a:ea typeface="Poppins"/>
                <a:cs typeface="Poppins"/>
                <a:sym typeface="Poppins"/>
              </a:rPr>
              <a:t>Low  VOC and Non Flammable</a:t>
            </a:r>
            <a:endParaRPr sz="1100" u="sng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Neutral odor</a:t>
            </a:r>
            <a:endParaRPr sz="1100">
              <a:highlight>
                <a:srgbClr val="FFFF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 u="sng">
                <a:latin typeface="Poppins"/>
                <a:ea typeface="Poppins"/>
                <a:cs typeface="Poppins"/>
                <a:sym typeface="Poppins"/>
              </a:rPr>
              <a:t>Infinitely dilutable microemulsion in both hard and soft water</a:t>
            </a:r>
            <a:endParaRPr sz="1100" u="sng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i="1" lang="pt-BR" sz="1100">
                <a:latin typeface="Poppins"/>
                <a:ea typeface="Poppins"/>
                <a:cs typeface="Poppins"/>
                <a:sym typeface="Poppins"/>
              </a:rPr>
              <a:t>Replacement alkaline cleaners, as well as aromatic solvent based cleaners </a:t>
            </a: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(d-limonene)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09550" lvl="0" marL="431800" marR="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REACH compliant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2" name="Google Shape;562;p64"/>
          <p:cNvSpPr/>
          <p:nvPr/>
        </p:nvSpPr>
        <p:spPr>
          <a:xfrm>
            <a:off x="6441874" y="1003225"/>
            <a:ext cx="26862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APPLICATION</a:t>
            </a:r>
            <a:endParaRPr i="0" sz="1200" u="none" cap="none" strike="noStrike"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3" name="Google Shape;563;p64"/>
          <p:cNvSpPr/>
          <p:nvPr/>
        </p:nvSpPr>
        <p:spPr>
          <a:xfrm>
            <a:off x="6106100" y="1189500"/>
            <a:ext cx="2869500" cy="27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Spot cleaners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D-limonene extender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0" marL="3429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✔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Multi purpose degreaser &amp; cleaner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Degreasing (Dilutions from 5% Light decreasing up to 35% Heavy duty)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Sensitive substrates cleaning (ex polycarbonates)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Adhesive removal 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Floor resin clean-up (polyester, epoxy and PU cleaning)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Printing UV ink cleaning (MEK replacement)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-234950" lvl="1" marL="685800" rtl="0" algn="l">
              <a:spcBef>
                <a:spcPts val="500"/>
              </a:spcBef>
              <a:spcAft>
                <a:spcPts val="0"/>
              </a:spcAft>
              <a:buSzPts val="1100"/>
              <a:buFont typeface="Poppins"/>
              <a:buChar char="○"/>
            </a:pPr>
            <a:r>
              <a:rPr lang="pt-BR" sz="1100">
                <a:latin typeface="Poppins"/>
                <a:ea typeface="Poppins"/>
                <a:cs typeface="Poppins"/>
                <a:sym typeface="Poppins"/>
              </a:rPr>
              <a:t>Leather cleaning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0" lvl="0" marL="34290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indent="0" lvl="0" marL="34290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A9A9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4" name="Google Shape;564;p64"/>
          <p:cNvPicPr preferRelativeResize="0"/>
          <p:nvPr/>
        </p:nvPicPr>
        <p:blipFill rotWithShape="1">
          <a:blip r:embed="rId3">
            <a:alphaModFix/>
          </a:blip>
          <a:srcRect b="0" l="0" r="23797" t="0"/>
          <a:stretch/>
        </p:blipFill>
        <p:spPr>
          <a:xfrm>
            <a:off x="7" y="1003225"/>
            <a:ext cx="2690194" cy="3876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5"/>
          <p:cNvSpPr txBox="1"/>
          <p:nvPr>
            <p:ph type="title"/>
          </p:nvPr>
        </p:nvSpPr>
        <p:spPr>
          <a:xfrm>
            <a:off x="252000" y="198000"/>
            <a:ext cx="64800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Rhodiasolv</a:t>
            </a:r>
            <a:r>
              <a:rPr baseline="30000"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®</a:t>
            </a:r>
            <a:r>
              <a:rPr lang="pt-BR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 Strip</a:t>
            </a:r>
            <a:endParaRPr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0" name="Google Shape;570;p65"/>
          <p:cNvSpPr txBox="1"/>
          <p:nvPr>
            <p:ph idx="12" type="sldNum"/>
          </p:nvPr>
        </p:nvSpPr>
        <p:spPr>
          <a:xfrm>
            <a:off x="252000" y="4788000"/>
            <a:ext cx="720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page </a:t>
            </a:r>
            <a:fld id="{00000000-1234-1234-1234-123412341234}" type="slidenum">
              <a:rPr lang="pt-BR" sz="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‹#›</a:t>
            </a:fld>
            <a:endParaRPr sz="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571" name="Google Shape;571;p65"/>
          <p:cNvSpPr txBox="1"/>
          <p:nvPr/>
        </p:nvSpPr>
        <p:spPr>
          <a:xfrm>
            <a:off x="252000" y="512450"/>
            <a:ext cx="84804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venir"/>
              <a:buNone/>
            </a:pPr>
            <a:r>
              <a:rPr i="1" lang="pt-BR" sz="1800">
                <a:solidFill>
                  <a:srgbClr val="A6CCED"/>
                </a:solidFill>
                <a:latin typeface="Poppins"/>
                <a:ea typeface="Poppins"/>
                <a:cs typeface="Poppins"/>
                <a:sym typeface="Poppins"/>
              </a:rPr>
              <a:t>Sustainable ingredient to design outstanding paint strippers formulations</a:t>
            </a:r>
            <a:endParaRPr sz="1100">
              <a:solidFill>
                <a:srgbClr val="A6CCE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2" name="Google Shape;572;p65"/>
          <p:cNvSpPr/>
          <p:nvPr/>
        </p:nvSpPr>
        <p:spPr>
          <a:xfrm>
            <a:off x="2895199" y="1003225"/>
            <a:ext cx="27954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i="0" lang="pt-BR" sz="1200" u="none" cap="none" strike="noStrike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SOLVENT PROFILE</a:t>
            </a:r>
            <a:endParaRPr i="0" sz="1200" u="none" cap="none" strike="noStrike"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3" name="Google Shape;573;p65"/>
          <p:cNvSpPr/>
          <p:nvPr/>
        </p:nvSpPr>
        <p:spPr>
          <a:xfrm>
            <a:off x="2895200" y="1301525"/>
            <a:ext cx="3005100" cy="28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Avenir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Based on </a:t>
            </a:r>
            <a:r>
              <a:rPr lang="pt-BR" sz="1200" u="sng">
                <a:latin typeface="Poppins"/>
                <a:ea typeface="Poppins"/>
                <a:cs typeface="Poppins"/>
                <a:sym typeface="Poppins"/>
              </a:rPr>
              <a:t>Rhodiasolv IRIS, </a:t>
            </a: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can make aqueous products from this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Environmentally friendly.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Substitute to classic solvent.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Waste reduction (paint) 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Useful in closed system.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Non Labelled technology.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High Flash point Non VOC in Europe and Non Flammable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-215900" lvl="0" marL="431800" marR="0" rtl="0" algn="l">
              <a:spcBef>
                <a:spcPts val="500"/>
              </a:spcBef>
              <a:spcAft>
                <a:spcPts val="0"/>
              </a:spcAft>
              <a:buSzPts val="1200"/>
              <a:buFont typeface="Poppins"/>
              <a:buChar char="✔"/>
            </a:pPr>
            <a:r>
              <a:rPr lang="pt-BR" sz="1200" u="sng">
                <a:latin typeface="Poppins"/>
                <a:ea typeface="Poppins"/>
                <a:cs typeface="Poppins"/>
                <a:sym typeface="Poppins"/>
              </a:rPr>
              <a:t>High Performance</a:t>
            </a:r>
            <a:r>
              <a:rPr lang="pt-BR" sz="1200">
                <a:latin typeface="Poppins"/>
                <a:ea typeface="Poppins"/>
                <a:cs typeface="Poppins"/>
                <a:sym typeface="Poppins"/>
              </a:rPr>
              <a:t> and flexible to formulate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4" name="Google Shape;57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4936" y="1954495"/>
            <a:ext cx="53088" cy="195481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65"/>
          <p:cNvSpPr/>
          <p:nvPr/>
        </p:nvSpPr>
        <p:spPr>
          <a:xfrm>
            <a:off x="6012124" y="1003225"/>
            <a:ext cx="2686200" cy="27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venir"/>
              <a:buNone/>
            </a:pPr>
            <a:r>
              <a:rPr lang="pt-BR" sz="1200">
                <a:solidFill>
                  <a:srgbClr val="789AB9"/>
                </a:solidFill>
                <a:latin typeface="Poppins"/>
                <a:ea typeface="Poppins"/>
                <a:cs typeface="Poppins"/>
                <a:sym typeface="Poppins"/>
              </a:rPr>
              <a:t>APPLICATION</a:t>
            </a:r>
            <a:endParaRPr i="0" sz="1200" u="none" cap="none" strike="noStrike">
              <a:solidFill>
                <a:srgbClr val="789AB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p65"/>
          <p:cNvSpPr/>
          <p:nvPr/>
        </p:nvSpPr>
        <p:spPr>
          <a:xfrm>
            <a:off x="5900325" y="1301525"/>
            <a:ext cx="2888400" cy="30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22250" lvl="0" marL="431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✔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Cleaner and paint remover for Paintshop  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47650" lvl="1" marL="685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○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Guns , circulatings systems, bucket, 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47650" lvl="1" marL="685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○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Paintshop floors 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22250" lvl="0" marL="431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✔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For Solvent and waterborne paint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47650" lvl="1" marL="685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○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PU, Ecoat-KTL, époxy, polyester, hydro,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47650" lvl="1" marL="685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○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Non cured, non polymerised paint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-247650" lvl="1" marL="685800" marR="0" rtl="0" algn="l">
              <a:spcBef>
                <a:spcPts val="500"/>
              </a:spcBef>
              <a:spcAft>
                <a:spcPts val="0"/>
              </a:spcAft>
              <a:buSzPts val="1300"/>
              <a:buFont typeface="Poppins"/>
              <a:buChar char="○"/>
            </a:pPr>
            <a:r>
              <a:rPr lang="pt-BR" sz="1300">
                <a:latin typeface="Poppins"/>
                <a:ea typeface="Poppins"/>
                <a:cs typeface="Poppins"/>
                <a:sym typeface="Poppins"/>
              </a:rPr>
              <a:t>Latex removal </a:t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Poppins"/>
              <a:ea typeface="Poppins"/>
              <a:cs typeface="Poppins"/>
              <a:sym typeface="Poppins"/>
            </a:endParaRPr>
          </a:p>
          <a:p>
            <a:pPr indent="0" lvl="0" marL="34290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A9A9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7" name="Google Shape;577;p65"/>
          <p:cNvPicPr preferRelativeResize="0"/>
          <p:nvPr/>
        </p:nvPicPr>
        <p:blipFill rotWithShape="1">
          <a:blip r:embed="rId4">
            <a:alphaModFix/>
          </a:blip>
          <a:srcRect b="0" l="0" r="23797" t="0"/>
          <a:stretch/>
        </p:blipFill>
        <p:spPr>
          <a:xfrm>
            <a:off x="7" y="1003225"/>
            <a:ext cx="2690194" cy="3876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6"/>
          <p:cNvSpPr txBox="1"/>
          <p:nvPr>
            <p:ph idx="12" type="sldNum"/>
          </p:nvPr>
        </p:nvSpPr>
        <p:spPr>
          <a:xfrm>
            <a:off x="305991" y="4871497"/>
            <a:ext cx="322800" cy="144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83" name="Google Shape;583;p66"/>
          <p:cNvSpPr/>
          <p:nvPr/>
        </p:nvSpPr>
        <p:spPr>
          <a:xfrm>
            <a:off x="2457750" y="1552200"/>
            <a:ext cx="4228500" cy="2039100"/>
          </a:xfrm>
          <a:prstGeom prst="roundRect">
            <a:avLst>
              <a:gd fmla="val 10176" name="adj"/>
            </a:avLst>
          </a:prstGeom>
          <a:solidFill>
            <a:srgbClr val="00A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Syensqo LOF 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Laboratory of the future</a:t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i="1" lang="pt-BR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High Throughput Methodologies </a:t>
            </a:r>
            <a:endParaRPr b="1" i="1" sz="2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i="1" lang="pt-BR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to design and select </a:t>
            </a:r>
            <a:endParaRPr b="1" i="1" sz="2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i="1" lang="pt-BR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Solvents</a:t>
            </a:r>
            <a:r>
              <a:rPr b="1" i="1"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1" lang="pt-BR" sz="2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for formulation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YENSQO Theme">
  <a:themeElements>
    <a:clrScheme name="SYENSQO Theme 1">
      <a:dk1>
        <a:srgbClr val="343C47"/>
      </a:dk1>
      <a:lt1>
        <a:srgbClr val="FFFFFF"/>
      </a:lt1>
      <a:dk2>
        <a:srgbClr val="616976"/>
      </a:dk2>
      <a:lt2>
        <a:srgbClr val="FFFFFF"/>
      </a:lt2>
      <a:accent1>
        <a:srgbClr val="FF6541"/>
      </a:accent1>
      <a:accent2>
        <a:srgbClr val="FFA58C"/>
      </a:accent2>
      <a:accent3>
        <a:srgbClr val="FF8665"/>
      </a:accent3>
      <a:accent4>
        <a:srgbClr val="FFC3B3"/>
      </a:accent4>
      <a:accent5>
        <a:srgbClr val="FF9679"/>
      </a:accent5>
      <a:accent6>
        <a:srgbClr val="FFE1D9"/>
      </a:accent6>
      <a:hlink>
        <a:srgbClr val="FF6541"/>
      </a:hlink>
      <a:folHlink>
        <a:srgbClr val="FF654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