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855" y="3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C305FE-B297-D3F2-3D99-07C48CB5A1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0C5C86A-89D4-348D-3767-0DC406286C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685CF7-886D-8B1C-DDF7-EC38E58DFA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48DA6-C9C4-4AC6-9CD9-E3A47C515468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19E1FD-83FE-C04D-6A3C-5FD7961817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0D338B-2489-A4A5-B526-F9FE1D7F67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B2DA6-407B-4826-8EAD-5965CAE34A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5687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8D9F62-540C-05D1-E2E0-BA9CFB2EF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70E87C1-A30E-1462-478B-6DD036291F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E9B21C-E75D-70C7-E4BA-F1A3C93ED2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48DA6-C9C4-4AC6-9CD9-E3A47C515468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5A6241-300F-8548-09E4-6723037ED6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286A60-859A-B22F-0630-7E9ACE2BD0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B2DA6-407B-4826-8EAD-5965CAE34A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1399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B8E7873-8F54-FF7C-5963-2F37DFCD483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3B4306-E769-D231-4B3D-99D9E8AD3E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7AE654-B713-562A-9D2D-F1B536D9DD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48DA6-C9C4-4AC6-9CD9-E3A47C515468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C7506F-13BA-8D7D-ADD1-7C2CC949DD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BC8CA7-7D4F-F835-B4FF-7A186A7472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B2DA6-407B-4826-8EAD-5965CAE34A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882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FF5F67-40EF-17D9-E722-6431ED4A51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0AF025-BA03-2F09-BE6B-E49763BACD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5982CE-2DC7-47FE-9297-78655C1CDD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48DA6-C9C4-4AC6-9CD9-E3A47C515468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310B37-664E-912F-5BC8-8029BBBCF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9A8238-7BDF-540B-30FD-4F6103828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B2DA6-407B-4826-8EAD-5965CAE34A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7295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BC83A8-93E9-76A5-3F06-3686E3C60D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F6B918-165D-5FAF-6A6E-C5FB624DCA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C8DB48-0B0D-99AA-6BBA-4A707F36A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48DA6-C9C4-4AC6-9CD9-E3A47C515468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EE2965-10F5-4C34-3459-DE2255C8F0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918602-AAA8-26B5-8A94-83AD5BF09C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B2DA6-407B-4826-8EAD-5965CAE34A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0908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4A065F-89BA-9E9A-93C8-03F2B0B261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BBEA5C-7F4B-9391-C890-5D053A2CADF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87ADE7-57E7-BD99-8EC7-98CF8A7756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DBA67B-309D-93A8-C24E-EDBDDBFD30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48DA6-C9C4-4AC6-9CD9-E3A47C515468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828631-C1C9-77A5-0B54-A814264404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5FE411-B191-207F-33A5-CA9E2DC7EC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B2DA6-407B-4826-8EAD-5965CAE34A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318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9AB209-22D2-8B2B-9B6C-42948A57B9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5AFBAD-D993-1751-8030-96165AA5D1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141AFD-1685-5F0F-3704-FD97F7CC33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DE2A284-3978-D11C-2FF4-1F7F7365FD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BDC1FEE-0C8E-DE04-334A-BE67F1C554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B7CACE7-7421-BCF1-F983-052C862FC3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48DA6-C9C4-4AC6-9CD9-E3A47C515468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177BA31-CFE3-1E70-1ADD-177E525E41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37F55CE-3B6C-DC0F-241A-D47E0CC049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B2DA6-407B-4826-8EAD-5965CAE34A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2499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8DBDE0-3340-0EB6-382C-953EBFA282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7F79560-0B26-144A-0EE3-D3952B011E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48DA6-C9C4-4AC6-9CD9-E3A47C515468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97F8ED8-F35F-0C40-D106-CD9A41C540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B28E74D-1DAA-817A-5391-0C2D974C7A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B2DA6-407B-4826-8EAD-5965CAE34A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27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DFFC4F7-BE0B-D6AC-800B-5D5FB099F1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48DA6-C9C4-4AC6-9CD9-E3A47C515468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FA25E61-9053-C54F-3E45-1270E61B43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706EFF-1331-3B50-9891-2D4FB0FBF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B2DA6-407B-4826-8EAD-5965CAE34A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3444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EE683F-1D15-2B3C-F21A-533DCA103E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9C89C5-346E-AE54-16F6-76C3EC4295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1304EEA-EEAC-36A0-B1BC-B4D43EF53F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41DA0A-B25B-0787-6248-BF443DA246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48DA6-C9C4-4AC6-9CD9-E3A47C515468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9E6CC4-ECC1-7F48-0CB4-726785CFC1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BB0D1C-8D3E-B0F4-1FC5-CD6740CCA2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B2DA6-407B-4826-8EAD-5965CAE34A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6699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9B3A16-34D9-E6E6-C603-B6A9220CB1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0CA719F-FB32-3565-C9E6-D796023CE9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354F28-2737-2BA3-DDE8-27A5CA24A5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EE7C20-456E-C2F4-0204-5AEB923148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48DA6-C9C4-4AC6-9CD9-E3A47C515468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02209E-B927-21C8-7480-D473A2F02F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1A2BDC-80B9-97C7-E904-5B6F08213E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B2DA6-407B-4826-8EAD-5965CAE34A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077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F57BE31-1013-EA01-4BF9-0024F9229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CC6278-A2A0-3CCD-69CE-E9F1A72D75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04F3D9-ECF8-E2BA-6118-3CD655446A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ED48DA6-C9C4-4AC6-9CD9-E3A47C515468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F5D97D-0641-3E53-2EF7-63E15BD661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850685-4330-1BE6-D66E-7C3ACC697B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B5B2DA6-407B-4826-8EAD-5965CAE34A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657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BD588C4-89AA-25BE-7801-F53FC0678919}"/>
              </a:ext>
            </a:extLst>
          </p:cNvPr>
          <p:cNvSpPr txBox="1"/>
          <p:nvPr/>
        </p:nvSpPr>
        <p:spPr>
          <a:xfrm>
            <a:off x="-570811" y="338726"/>
            <a:ext cx="1147424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2026</a:t>
            </a:r>
          </a:p>
          <a:p>
            <a:pPr algn="ctr"/>
            <a:r>
              <a:rPr lang="en-US" sz="3200" b="1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Lorain Music ALL COMPANY Pool Tournament</a:t>
            </a:r>
          </a:p>
          <a:p>
            <a:pPr algn="ctr"/>
            <a:r>
              <a:rPr lang="en-US" sz="2800" dirty="0"/>
              <a:t>Friday, March 27-Saturday March 28, 2026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5570E7A-19F8-53ED-9D1A-420952CF1D14}"/>
              </a:ext>
            </a:extLst>
          </p:cNvPr>
          <p:cNvSpPr txBox="1"/>
          <p:nvPr/>
        </p:nvSpPr>
        <p:spPr>
          <a:xfrm>
            <a:off x="1498778" y="2320063"/>
            <a:ext cx="78953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$50 Greens Fee per Team  - No Onsite TEAM registration allowed</a:t>
            </a:r>
          </a:p>
          <a:p>
            <a:r>
              <a:rPr lang="en-US" b="1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Doors open 1 hour before scheduled time each day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F5DF608-6D5A-A1C4-252E-FE9944F6EBE3}"/>
              </a:ext>
            </a:extLst>
          </p:cNvPr>
          <p:cNvSpPr txBox="1"/>
          <p:nvPr/>
        </p:nvSpPr>
        <p:spPr>
          <a:xfrm>
            <a:off x="1946788" y="3531785"/>
            <a:ext cx="60075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Event Schedule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EFD2E00-7145-82CE-0509-3A2CCDC89246}"/>
              </a:ext>
            </a:extLst>
          </p:cNvPr>
          <p:cNvSpPr txBox="1"/>
          <p:nvPr/>
        </p:nvSpPr>
        <p:spPr>
          <a:xfrm>
            <a:off x="943896" y="4330202"/>
            <a:ext cx="968423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>
                <a:solidFill>
                  <a:srgbClr val="FF0000"/>
                </a:solidFill>
              </a:rPr>
              <a:t>Friday 7pm </a:t>
            </a:r>
            <a:r>
              <a:rPr lang="en-US" dirty="0"/>
              <a:t>	</a:t>
            </a:r>
            <a:r>
              <a:rPr lang="en-US" b="1" u="sng" dirty="0">
                <a:solidFill>
                  <a:schemeClr val="accent4"/>
                </a:solidFill>
              </a:rPr>
              <a:t>7pm – Starts Team Event B Division </a:t>
            </a:r>
            <a:r>
              <a:rPr lang="en-US" dirty="0"/>
              <a:t>	- playing teams will be notified	</a:t>
            </a:r>
          </a:p>
          <a:p>
            <a:endParaRPr lang="en-US" dirty="0"/>
          </a:p>
          <a:p>
            <a:r>
              <a:rPr lang="en-US" b="1" u="sng" dirty="0">
                <a:solidFill>
                  <a:srgbClr val="FF0000"/>
                </a:solidFill>
              </a:rPr>
              <a:t>Saturday </a:t>
            </a:r>
            <a:r>
              <a:rPr lang="en-US" dirty="0"/>
              <a:t> 	10am 	</a:t>
            </a:r>
            <a:r>
              <a:rPr lang="en-US" b="1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 Division </a:t>
            </a:r>
            <a:r>
              <a:rPr lang="en-US" dirty="0"/>
              <a:t>–  	Play 10:00 am</a:t>
            </a:r>
          </a:p>
          <a:p>
            <a:r>
              <a:rPr lang="en-US" dirty="0"/>
              <a:t>		11am	</a:t>
            </a:r>
            <a:r>
              <a:rPr lang="en-US" b="1" u="sng" dirty="0">
                <a:solidFill>
                  <a:schemeClr val="accent4"/>
                </a:solidFill>
              </a:rPr>
              <a:t>A Division </a:t>
            </a:r>
            <a:r>
              <a:rPr lang="en-US" dirty="0"/>
              <a:t>– 	Play 12:00 pm</a:t>
            </a:r>
          </a:p>
          <a:p>
            <a:endParaRPr lang="en-US" dirty="0"/>
          </a:p>
          <a:p>
            <a:r>
              <a:rPr lang="en-US" dirty="0"/>
              <a:t>For more information contact League Director 419-565-8322</a:t>
            </a:r>
          </a:p>
        </p:txBody>
      </p:sp>
      <p:pic>
        <p:nvPicPr>
          <p:cNvPr id="13" name="Picture 12" descr="Balls on a pool table">
            <a:extLst>
              <a:ext uri="{FF2B5EF4-FFF2-40B4-BE49-F238E27FC236}">
                <a16:creationId xmlns:a16="http://schemas.microsoft.com/office/drawing/2014/main" id="{DD6A75B0-2E18-1969-D10A-FD9202572F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85012" y="4883426"/>
            <a:ext cx="2495712" cy="1429592"/>
          </a:xfrm>
          <a:prstGeom prst="rect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</p:pic>
      <p:pic>
        <p:nvPicPr>
          <p:cNvPr id="15" name="Picture 14" descr="A white circle with red and black text&#10;&#10;Description automatically generated">
            <a:extLst>
              <a:ext uri="{FF2B5EF4-FFF2-40B4-BE49-F238E27FC236}">
                <a16:creationId xmlns:a16="http://schemas.microsoft.com/office/drawing/2014/main" id="{DF2CBA45-0073-FB94-DD68-E073538FE45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535" y="261876"/>
            <a:ext cx="938722" cy="934455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E6A646F7-0320-1F1D-9ABA-911AA320E1F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31392" y="295414"/>
            <a:ext cx="1372042" cy="1097521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31E1FFE-B636-9AFB-14D0-F00CFC6BEE2E}"/>
              </a:ext>
            </a:extLst>
          </p:cNvPr>
          <p:cNvSpPr txBox="1"/>
          <p:nvPr/>
        </p:nvSpPr>
        <p:spPr>
          <a:xfrm flipH="1">
            <a:off x="9394082" y="3259132"/>
            <a:ext cx="198413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880 Laver Rd</a:t>
            </a:r>
          </a:p>
          <a:p>
            <a:r>
              <a:rPr lang="en-US" dirty="0">
                <a:solidFill>
                  <a:srgbClr val="FF0000"/>
                </a:solidFill>
              </a:rPr>
              <a:t>Mansfield, OH </a:t>
            </a:r>
          </a:p>
        </p:txBody>
      </p:sp>
      <p:pic>
        <p:nvPicPr>
          <p:cNvPr id="1026" name="Picture 2" descr="No photo description available.">
            <a:extLst>
              <a:ext uri="{FF2B5EF4-FFF2-40B4-BE49-F238E27FC236}">
                <a16:creationId xmlns:a16="http://schemas.microsoft.com/office/drawing/2014/main" id="{18B1A6EA-A6A6-65B5-0D61-07C2CEE6B0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5012" y="2383977"/>
            <a:ext cx="1876457" cy="10975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82827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91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Cheryl Downey</dc:creator>
  <cp:lastModifiedBy>Cheryl Downey</cp:lastModifiedBy>
  <cp:revision>4</cp:revision>
  <cp:lastPrinted>2025-09-25T16:52:27Z</cp:lastPrinted>
  <dcterms:created xsi:type="dcterms:W3CDTF">2024-12-23T18:23:22Z</dcterms:created>
  <dcterms:modified xsi:type="dcterms:W3CDTF">2025-09-25T17:00:18Z</dcterms:modified>
</cp:coreProperties>
</file>