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837" r:id="rId4"/>
    <p:sldMasterId id="2147483855" r:id="rId5"/>
  </p:sldMasterIdLst>
  <p:notesMasterIdLst>
    <p:notesMasterId r:id="rId15"/>
  </p:notesMasterIdLst>
  <p:handoutMasterIdLst>
    <p:handoutMasterId r:id="rId16"/>
  </p:handoutMasterIdLst>
  <p:sldIdLst>
    <p:sldId id="257" r:id="rId6"/>
    <p:sldId id="1855" r:id="rId7"/>
    <p:sldId id="1853" r:id="rId8"/>
    <p:sldId id="1854" r:id="rId9"/>
    <p:sldId id="1856" r:id="rId10"/>
    <p:sldId id="1857" r:id="rId11"/>
    <p:sldId id="1858" r:id="rId12"/>
    <p:sldId id="1859" r:id="rId13"/>
    <p:sldId id="1852" r:id="rId14"/>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C1DDDAB-C137-51EC-8654-77B685E933EA}" name="HAMMOND, Simon (NHS RESOLUTION)" initials="SH" userId="S::simon.hammond4@nhs.net::452130c4-b601-4cb4-9832-82bd6e1a777c" providerId="AD"/>
  <p188:author id="{8FCE02E1-9EA0-28E5-96FB-D6D2E47029C4}" name="Neil Armstrong" initials="NA" userId="S::Neil.Armstrong@resolution.nhs.uk::1354ffcf-2c20-42d7-99bc-229dcb5f426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20DBC9"/>
    <a:srgbClr val="20DB65"/>
    <a:srgbClr val="316CFF"/>
    <a:srgbClr val="E8EDEE"/>
    <a:srgbClr val="FCD765"/>
    <a:srgbClr val="003087"/>
    <a:srgbClr val="41B6E6"/>
    <a:srgbClr val="005EB8"/>
    <a:srgbClr val="00A4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79" autoAdjust="0"/>
    <p:restoredTop sz="84123" autoAdjust="0"/>
  </p:normalViewPr>
  <p:slideViewPr>
    <p:cSldViewPr>
      <p:cViewPr varScale="1">
        <p:scale>
          <a:sx n="73" d="100"/>
          <a:sy n="73" d="100"/>
        </p:scale>
        <p:origin x="1104" y="44"/>
      </p:cViewPr>
      <p:guideLst>
        <p:guide orient="horz" pos="162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125" d="100"/>
        <a:sy n="125" d="100"/>
      </p:scale>
      <p:origin x="0" y="0"/>
    </p:cViewPr>
  </p:sorterViewPr>
  <p:notesViewPr>
    <p:cSldViewPr>
      <p:cViewPr varScale="1">
        <p:scale>
          <a:sx n="72" d="100"/>
          <a:sy n="72" d="100"/>
        </p:scale>
        <p:origin x="1956" y="5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8/10/relationships/authors" Target="author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dirty="0">
              <a:latin typeface="Arial" panose="020B0604020202020204" pitchFamily="34" charset="0"/>
              <a:cs typeface="Arial" panose="020B0604020202020204" pitchFamily="34" charset="0"/>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DBFF7B4-FF90-4833-9D57-56AF579D2F4F}" type="datetimeFigureOut">
              <a:rPr lang="en-GB" smtClean="0">
                <a:latin typeface="Arial" panose="020B0604020202020204" pitchFamily="34" charset="0"/>
                <a:cs typeface="Arial" panose="020B0604020202020204" pitchFamily="34" charset="0"/>
              </a:rPr>
              <a:t>15/11/2024</a:t>
            </a:fld>
            <a:endParaRPr lang="en-GB" dirty="0">
              <a:latin typeface="Arial" panose="020B0604020202020204" pitchFamily="34" charset="0"/>
              <a:cs typeface="Arial" panose="020B0604020202020204" pitchFamily="34" charset="0"/>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63C4F0C-61A4-461F-A2A9-CD9F93AD86D4}" type="slidenum">
              <a:rPr lang="en-GB" smtClean="0">
                <a:latin typeface="Arial" panose="020B0604020202020204" pitchFamily="34" charset="0"/>
                <a:cs typeface="Arial" panose="020B0604020202020204" pitchFamily="34" charset="0"/>
              </a:rPr>
              <a:t>‹#›</a:t>
            </a:fld>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1555062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573016" cy="367780"/>
          </a:xfrm>
          <a:prstGeom prst="rect">
            <a:avLst/>
          </a:prstGeom>
        </p:spPr>
        <p:txBody>
          <a:bodyPr vert="horz" lIns="91440" tIns="45720" rIns="91440" bIns="45720" rtlCol="0"/>
          <a:lstStyle>
            <a:lvl1pPr algn="l">
              <a:defRPr sz="1100">
                <a:latin typeface="Arial" panose="020B0604020202020204" pitchFamily="34" charset="0"/>
                <a:cs typeface="Arial" panose="020B0604020202020204" pitchFamily="34" charset="0"/>
              </a:defRPr>
            </a:lvl1pPr>
          </a:lstStyle>
          <a:p>
            <a:endParaRPr lang="en-GB" dirty="0"/>
          </a:p>
        </p:txBody>
      </p:sp>
      <p:sp>
        <p:nvSpPr>
          <p:cNvPr id="3" name="Date Placeholder 2"/>
          <p:cNvSpPr>
            <a:spLocks noGrp="1"/>
          </p:cNvSpPr>
          <p:nvPr>
            <p:ph type="dt" idx="1"/>
          </p:nvPr>
        </p:nvSpPr>
        <p:spPr>
          <a:xfrm>
            <a:off x="3884613" y="0"/>
            <a:ext cx="2971800" cy="367780"/>
          </a:xfrm>
          <a:prstGeom prst="rect">
            <a:avLst/>
          </a:prstGeom>
        </p:spPr>
        <p:txBody>
          <a:bodyPr vert="horz" lIns="91440" tIns="45720" rIns="91440" bIns="45720" rtlCol="0"/>
          <a:lstStyle>
            <a:lvl1pPr algn="r">
              <a:defRPr sz="1100">
                <a:latin typeface="Arial" panose="020B0604020202020204" pitchFamily="34" charset="0"/>
                <a:cs typeface="Arial" panose="020B0604020202020204" pitchFamily="34" charset="0"/>
              </a:defRPr>
            </a:lvl1pPr>
          </a:lstStyle>
          <a:p>
            <a:fld id="{3FC1F8E2-7123-45F0-A2E1-E0BE357F36F6}" type="datetimeFigureOut">
              <a:rPr lang="en-GB" smtClean="0"/>
              <a:pPr/>
              <a:t>15/11/2024</a:t>
            </a:fld>
            <a:endParaRPr lang="en-GB" dirty="0"/>
          </a:p>
        </p:txBody>
      </p:sp>
      <p:sp>
        <p:nvSpPr>
          <p:cNvPr id="4" name="Slide Image Placeholder 3"/>
          <p:cNvSpPr>
            <a:spLocks noGrp="1" noRot="1" noChangeAspect="1"/>
          </p:cNvSpPr>
          <p:nvPr>
            <p:ph type="sldImg" idx="2"/>
          </p:nvPr>
        </p:nvSpPr>
        <p:spPr>
          <a:xfrm>
            <a:off x="685800" y="458788"/>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476672" y="3635896"/>
            <a:ext cx="5976664" cy="5256584"/>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5"/>
          <p:cNvSpPr>
            <a:spLocks noGrp="1"/>
          </p:cNvSpPr>
          <p:nvPr>
            <p:ph type="ftr" sz="quarter" idx="4"/>
          </p:nvPr>
        </p:nvSpPr>
        <p:spPr>
          <a:xfrm>
            <a:off x="-1" y="8892480"/>
            <a:ext cx="5373217" cy="251520"/>
          </a:xfrm>
          <a:prstGeom prst="rect">
            <a:avLst/>
          </a:prstGeom>
        </p:spPr>
        <p:txBody>
          <a:bodyPr vert="horz" lIns="91440" tIns="45720" rIns="91440" bIns="45720" rtlCol="0" anchor="b"/>
          <a:lstStyle>
            <a:lvl1pPr algn="l">
              <a:defRPr sz="1100">
                <a:latin typeface="Arial" panose="020B0604020202020204" pitchFamily="34" charset="0"/>
                <a:cs typeface="Arial" panose="020B0604020202020204" pitchFamily="34" charset="0"/>
              </a:defRPr>
            </a:lvl1pPr>
          </a:lstStyle>
          <a:p>
            <a:endParaRPr lang="en-GB" dirty="0"/>
          </a:p>
        </p:txBody>
      </p:sp>
      <p:sp>
        <p:nvSpPr>
          <p:cNvPr id="7" name="Slide Number Placeholder 6"/>
          <p:cNvSpPr>
            <a:spLocks noGrp="1"/>
          </p:cNvSpPr>
          <p:nvPr>
            <p:ph type="sldNum" sz="quarter" idx="5"/>
          </p:nvPr>
        </p:nvSpPr>
        <p:spPr>
          <a:xfrm>
            <a:off x="5517231" y="8892480"/>
            <a:ext cx="1339181" cy="251520"/>
          </a:xfrm>
          <a:prstGeom prst="rect">
            <a:avLst/>
          </a:prstGeom>
        </p:spPr>
        <p:txBody>
          <a:bodyPr vert="horz" lIns="91440" tIns="45720" rIns="91440" bIns="45720" rtlCol="0" anchor="b"/>
          <a:lstStyle>
            <a:lvl1pPr algn="r">
              <a:defRPr sz="1200">
                <a:latin typeface="Arial" panose="020B0604020202020204" pitchFamily="34" charset="0"/>
                <a:cs typeface="Arial" panose="020B0604020202020204" pitchFamily="34" charset="0"/>
              </a:defRPr>
            </a:lvl1pPr>
          </a:lstStyle>
          <a:p>
            <a:fld id="{BB882D4D-2803-456B-A062-7ECEE743B15B}" type="slidenum">
              <a:rPr lang="en-GB" smtClean="0"/>
              <a:pPr/>
              <a:t>‹#›</a:t>
            </a:fld>
            <a:endParaRPr lang="en-GB" dirty="0"/>
          </a:p>
        </p:txBody>
      </p:sp>
    </p:spTree>
    <p:extLst>
      <p:ext uri="{BB962C8B-B14F-4D97-AF65-F5344CB8AC3E}">
        <p14:creationId xmlns:p14="http://schemas.microsoft.com/office/powerpoint/2010/main" val="14548822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1pPr>
    <a:lvl2pPr marL="180975" indent="-171450" algn="l" defTabSz="914400" rtl="0" eaLnBrk="1" latinLnBrk="0" hangingPunct="1">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2pPr>
    <a:lvl3pPr marL="361950" indent="-171450" algn="l" defTabSz="914400" rtl="0" eaLnBrk="1" latinLnBrk="0" hangingPunct="1">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3pPr>
    <a:lvl4pPr marL="542925" indent="-171450" algn="l" defTabSz="914400" rtl="0" eaLnBrk="1" latinLnBrk="0" hangingPunct="1">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714375" indent="-171450" algn="l" defTabSz="914400" rtl="0" eaLnBrk="1" latinLnBrk="0" hangingPunct="1">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B882D4D-2803-456B-A062-7ECEE743B15B}" type="slidenum">
              <a:rPr lang="en-GB" smtClean="0"/>
              <a:pPr/>
              <a:t>1</a:t>
            </a:fld>
            <a:endParaRPr lang="en-GB" dirty="0"/>
          </a:p>
        </p:txBody>
      </p:sp>
    </p:spTree>
    <p:extLst>
      <p:ext uri="{BB962C8B-B14F-4D97-AF65-F5344CB8AC3E}">
        <p14:creationId xmlns:p14="http://schemas.microsoft.com/office/powerpoint/2010/main" val="18421778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B882D4D-2803-456B-A062-7ECEE743B15B}" type="slidenum">
              <a:rPr lang="en-GB" smtClean="0"/>
              <a:pPr/>
              <a:t>2</a:t>
            </a:fld>
            <a:endParaRPr lang="en-GB" dirty="0"/>
          </a:p>
        </p:txBody>
      </p:sp>
    </p:spTree>
    <p:extLst>
      <p:ext uri="{BB962C8B-B14F-4D97-AF65-F5344CB8AC3E}">
        <p14:creationId xmlns:p14="http://schemas.microsoft.com/office/powerpoint/2010/main" val="15879162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B882D4D-2803-456B-A062-7ECEE743B15B}" type="slidenum">
              <a:rPr lang="en-GB" smtClean="0"/>
              <a:pPr/>
              <a:t>3</a:t>
            </a:fld>
            <a:endParaRPr lang="en-GB" dirty="0"/>
          </a:p>
        </p:txBody>
      </p:sp>
    </p:spTree>
    <p:extLst>
      <p:ext uri="{BB962C8B-B14F-4D97-AF65-F5344CB8AC3E}">
        <p14:creationId xmlns:p14="http://schemas.microsoft.com/office/powerpoint/2010/main" val="24807406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B882D4D-2803-456B-A062-7ECEE743B15B}" type="slidenum">
              <a:rPr lang="en-GB" smtClean="0"/>
              <a:pPr/>
              <a:t>4</a:t>
            </a:fld>
            <a:endParaRPr lang="en-GB" dirty="0"/>
          </a:p>
        </p:txBody>
      </p:sp>
    </p:spTree>
    <p:extLst>
      <p:ext uri="{BB962C8B-B14F-4D97-AF65-F5344CB8AC3E}">
        <p14:creationId xmlns:p14="http://schemas.microsoft.com/office/powerpoint/2010/main" val="10135189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B882D4D-2803-456B-A062-7ECEE743B15B}" type="slidenum">
              <a:rPr lang="en-GB" smtClean="0"/>
              <a:pPr/>
              <a:t>5</a:t>
            </a:fld>
            <a:endParaRPr lang="en-GB" dirty="0"/>
          </a:p>
        </p:txBody>
      </p:sp>
    </p:spTree>
    <p:extLst>
      <p:ext uri="{BB962C8B-B14F-4D97-AF65-F5344CB8AC3E}">
        <p14:creationId xmlns:p14="http://schemas.microsoft.com/office/powerpoint/2010/main" val="7591422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B882D4D-2803-456B-A062-7ECEE743B15B}" type="slidenum">
              <a:rPr lang="en-GB" smtClean="0"/>
              <a:pPr/>
              <a:t>7</a:t>
            </a:fld>
            <a:endParaRPr lang="en-GB" dirty="0"/>
          </a:p>
        </p:txBody>
      </p:sp>
    </p:spTree>
    <p:extLst>
      <p:ext uri="{BB962C8B-B14F-4D97-AF65-F5344CB8AC3E}">
        <p14:creationId xmlns:p14="http://schemas.microsoft.com/office/powerpoint/2010/main" val="42246693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B882D4D-2803-456B-A062-7ECEE743B15B}" type="slidenum">
              <a:rPr lang="en-GB" smtClean="0"/>
              <a:pPr/>
              <a:t>8</a:t>
            </a:fld>
            <a:endParaRPr lang="en-GB" dirty="0"/>
          </a:p>
        </p:txBody>
      </p:sp>
    </p:spTree>
    <p:extLst>
      <p:ext uri="{BB962C8B-B14F-4D97-AF65-F5344CB8AC3E}">
        <p14:creationId xmlns:p14="http://schemas.microsoft.com/office/powerpoint/2010/main" val="247453044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3" descr="A blue and white circle&#10;&#10;Description automatically generated">
            <a:extLst>
              <a:ext uri="{FF2B5EF4-FFF2-40B4-BE49-F238E27FC236}">
                <a16:creationId xmlns:a16="http://schemas.microsoft.com/office/drawing/2014/main" id="{92028157-E3B5-781A-F0ED-8D14623F640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ctrTitle"/>
          </p:nvPr>
        </p:nvSpPr>
        <p:spPr>
          <a:xfrm>
            <a:off x="330186" y="1059582"/>
            <a:ext cx="5105910" cy="1102519"/>
          </a:xfrm>
        </p:spPr>
        <p:txBody>
          <a:bodyPr/>
          <a:lstStyle>
            <a:lvl1pPr>
              <a:defRPr>
                <a:solidFill>
                  <a:schemeClr val="tx2"/>
                </a:solidFill>
              </a:defRPr>
            </a:lvl1pPr>
          </a:lstStyle>
          <a:p>
            <a:r>
              <a:rPr lang="en-US"/>
              <a:t>Click to edit Master title style</a:t>
            </a:r>
            <a:endParaRPr lang="en-GB" dirty="0"/>
          </a:p>
        </p:txBody>
      </p:sp>
      <p:sp>
        <p:nvSpPr>
          <p:cNvPr id="3" name="Subtitle 2"/>
          <p:cNvSpPr>
            <a:spLocks noGrp="1"/>
          </p:cNvSpPr>
          <p:nvPr>
            <p:ph type="subTitle" idx="1"/>
          </p:nvPr>
        </p:nvSpPr>
        <p:spPr>
          <a:xfrm>
            <a:off x="330186" y="2283718"/>
            <a:ext cx="5105910" cy="1314450"/>
          </a:xfrm>
        </p:spPr>
        <p:txBody>
          <a:bodyPr>
            <a:normAutofit/>
          </a:bodyPr>
          <a:lstStyle>
            <a:lvl1pPr marL="0" indent="0" algn="l">
              <a:buNone/>
              <a:defRPr sz="2400">
                <a:solidFill>
                  <a:schemeClr val="tx2"/>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dirty="0"/>
          </a:p>
        </p:txBody>
      </p:sp>
      <p:sp>
        <p:nvSpPr>
          <p:cNvPr id="6" name="Slide Number Placeholder 6">
            <a:extLst>
              <a:ext uri="{FF2B5EF4-FFF2-40B4-BE49-F238E27FC236}">
                <a16:creationId xmlns:a16="http://schemas.microsoft.com/office/drawing/2014/main" id="{B331933A-FE59-1E67-29E1-8427DA19BF09}"/>
              </a:ext>
            </a:extLst>
          </p:cNvPr>
          <p:cNvSpPr>
            <a:spLocks noGrp="1"/>
          </p:cNvSpPr>
          <p:nvPr>
            <p:ph type="sldNum" sz="quarter" idx="12"/>
          </p:nvPr>
        </p:nvSpPr>
        <p:spPr>
          <a:xfrm>
            <a:off x="6553200" y="4767263"/>
            <a:ext cx="2133600" cy="273844"/>
          </a:xfrm>
        </p:spPr>
        <p:txBody>
          <a:bodyPr/>
          <a:lstStyle/>
          <a:p>
            <a:fld id="{48C01933-47BD-4396-AFBF-31BEABCE9233}" type="slidenum">
              <a:rPr lang="en-GB" smtClean="0"/>
              <a:t>‹#›</a:t>
            </a:fld>
            <a:endParaRPr lang="en-GB" dirty="0"/>
          </a:p>
        </p:txBody>
      </p:sp>
      <p:pic>
        <p:nvPicPr>
          <p:cNvPr id="7" name="Picture 6" descr="A blue and white logo&#10;&#10;Description automatically generated">
            <a:extLst>
              <a:ext uri="{FF2B5EF4-FFF2-40B4-BE49-F238E27FC236}">
                <a16:creationId xmlns:a16="http://schemas.microsoft.com/office/drawing/2014/main" id="{5309E94E-A6D6-7D65-710E-AFD474E8B4A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688969" y="196523"/>
            <a:ext cx="1223533" cy="676982"/>
          </a:xfrm>
          <a:prstGeom prst="rect">
            <a:avLst/>
          </a:prstGeom>
        </p:spPr>
      </p:pic>
      <p:sp>
        <p:nvSpPr>
          <p:cNvPr id="5" name="TextBox 4">
            <a:extLst>
              <a:ext uri="{FF2B5EF4-FFF2-40B4-BE49-F238E27FC236}">
                <a16:creationId xmlns:a16="http://schemas.microsoft.com/office/drawing/2014/main" id="{4733614B-077D-F21F-271E-D2B697C94BE1}"/>
              </a:ext>
            </a:extLst>
          </p:cNvPr>
          <p:cNvSpPr txBox="1"/>
          <p:nvPr userDrawn="1"/>
        </p:nvSpPr>
        <p:spPr>
          <a:xfrm>
            <a:off x="161455" y="4810348"/>
            <a:ext cx="2269355" cy="230832"/>
          </a:xfrm>
          <a:prstGeom prst="rect">
            <a:avLst/>
          </a:prstGeom>
          <a:noFill/>
          <a:ln>
            <a:noFill/>
          </a:ln>
        </p:spPr>
        <p:txBody>
          <a:bodyPr wrap="square" rtlCol="0">
            <a:spAutoFit/>
          </a:bodyPr>
          <a:lstStyle/>
          <a:p>
            <a:r>
              <a:rPr lang="en-US" sz="900" dirty="0">
                <a:solidFill>
                  <a:schemeClr val="tx2"/>
                </a:solidFill>
                <a:latin typeface="Arial" charset="0"/>
                <a:ea typeface="Arial" charset="0"/>
                <a:cs typeface="Arial" charset="0"/>
              </a:rPr>
              <a:t>Advise </a:t>
            </a:r>
            <a:r>
              <a:rPr lang="en-US" sz="900" dirty="0">
                <a:solidFill>
                  <a:schemeClr val="accent4"/>
                </a:solidFill>
                <a:latin typeface="Arial" charset="0"/>
                <a:ea typeface="Arial" charset="0"/>
                <a:cs typeface="Arial" charset="0"/>
              </a:rPr>
              <a:t>/</a:t>
            </a:r>
            <a:r>
              <a:rPr lang="en-US" sz="900" dirty="0">
                <a:solidFill>
                  <a:schemeClr val="tx2"/>
                </a:solidFill>
                <a:latin typeface="Arial" charset="0"/>
                <a:ea typeface="Arial" charset="0"/>
                <a:cs typeface="Arial" charset="0"/>
              </a:rPr>
              <a:t> Resolve </a:t>
            </a:r>
            <a:r>
              <a:rPr lang="en-US" sz="900" dirty="0">
                <a:solidFill>
                  <a:schemeClr val="accent4"/>
                </a:solidFill>
                <a:latin typeface="Arial" charset="0"/>
                <a:ea typeface="Arial" charset="0"/>
                <a:cs typeface="Arial" charset="0"/>
              </a:rPr>
              <a:t>/</a:t>
            </a:r>
            <a:r>
              <a:rPr lang="en-US" sz="900" dirty="0">
                <a:solidFill>
                  <a:schemeClr val="tx2"/>
                </a:solidFill>
                <a:latin typeface="Arial" charset="0"/>
                <a:ea typeface="Arial" charset="0"/>
                <a:cs typeface="Arial" charset="0"/>
              </a:rPr>
              <a:t> Learn</a:t>
            </a:r>
          </a:p>
        </p:txBody>
      </p:sp>
    </p:spTree>
    <p:extLst>
      <p:ext uri="{BB962C8B-B14F-4D97-AF65-F5344CB8AC3E}">
        <p14:creationId xmlns:p14="http://schemas.microsoft.com/office/powerpoint/2010/main" val="31000834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endParaRPr lang="en-GB" dirty="0"/>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solidFill>
                <a:latin typeface="Arial" panose="020B0604020202020204" pitchFamily="34" charset="0"/>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Slide Number Placeholder 6">
            <a:extLst>
              <a:ext uri="{FF2B5EF4-FFF2-40B4-BE49-F238E27FC236}">
                <a16:creationId xmlns:a16="http://schemas.microsoft.com/office/drawing/2014/main" id="{492478FF-88C0-4FA8-91FD-0955CC3073D3}"/>
              </a:ext>
            </a:extLst>
          </p:cNvPr>
          <p:cNvSpPr>
            <a:spLocks noGrp="1"/>
          </p:cNvSpPr>
          <p:nvPr>
            <p:ph type="sldNum" sz="quarter" idx="12"/>
          </p:nvPr>
        </p:nvSpPr>
        <p:spPr>
          <a:xfrm>
            <a:off x="6553200" y="4767263"/>
            <a:ext cx="2133600" cy="273844"/>
          </a:xfrm>
        </p:spPr>
        <p:txBody>
          <a:bodyPr/>
          <a:lstStyle/>
          <a:p>
            <a:fld id="{48C01933-47BD-4396-AFBF-31BEABCE9233}" type="slidenum">
              <a:rPr lang="en-GB" smtClean="0"/>
              <a:t>‹#›</a:t>
            </a:fld>
            <a:endParaRPr lang="en-GB" dirty="0"/>
          </a:p>
        </p:txBody>
      </p:sp>
    </p:spTree>
    <p:extLst>
      <p:ext uri="{BB962C8B-B14F-4D97-AF65-F5344CB8AC3E}">
        <p14:creationId xmlns:p14="http://schemas.microsoft.com/office/powerpoint/2010/main" val="12247562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7_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8C01933-47BD-4396-AFBF-31BEABCE9233}" type="slidenum">
              <a:rPr lang="en-GB" smtClean="0"/>
              <a:t>‹#›</a:t>
            </a:fld>
            <a:endParaRPr lang="en-GB" dirty="0"/>
          </a:p>
        </p:txBody>
      </p:sp>
    </p:spTree>
    <p:extLst>
      <p:ext uri="{BB962C8B-B14F-4D97-AF65-F5344CB8AC3E}">
        <p14:creationId xmlns:p14="http://schemas.microsoft.com/office/powerpoint/2010/main" val="14973557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6" name="Slide Number Placeholder 5"/>
          <p:cNvSpPr>
            <a:spLocks noGrp="1"/>
          </p:cNvSpPr>
          <p:nvPr>
            <p:ph type="sldNum" sz="quarter" idx="12"/>
          </p:nvPr>
        </p:nvSpPr>
        <p:spPr/>
        <p:txBody>
          <a:bodyPr/>
          <a:lstStyle/>
          <a:p>
            <a:fld id="{48C01933-47BD-4396-AFBF-31BEABCE9233}" type="slidenum">
              <a:rPr lang="en-GB" smtClean="0"/>
              <a:t>‹#›</a:t>
            </a:fld>
            <a:endParaRPr lang="en-GB" dirty="0"/>
          </a:p>
        </p:txBody>
      </p:sp>
      <p:pic>
        <p:nvPicPr>
          <p:cNvPr id="9" name="Picture 8">
            <a:extLst>
              <a:ext uri="{FF2B5EF4-FFF2-40B4-BE49-F238E27FC236}">
                <a16:creationId xmlns:a16="http://schemas.microsoft.com/office/drawing/2014/main" id="{88E2F1FD-C9E0-56D4-695F-110DF9C76B6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06341" y="974563"/>
            <a:ext cx="8514131" cy="3520151"/>
          </a:xfrm>
          <a:prstGeom prst="rect">
            <a:avLst/>
          </a:prstGeom>
        </p:spPr>
      </p:pic>
      <p:pic>
        <p:nvPicPr>
          <p:cNvPr id="4" name="Picture 3" descr="A doctor examining a pregnant person's belly&#10;&#10;Description automatically generated">
            <a:extLst>
              <a:ext uri="{FF2B5EF4-FFF2-40B4-BE49-F238E27FC236}">
                <a16:creationId xmlns:a16="http://schemas.microsoft.com/office/drawing/2014/main" id="{EC44D92D-2B37-9A65-BEBB-304FCA8821C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 r="11278" b="45228"/>
          <a:stretch/>
        </p:blipFill>
        <p:spPr>
          <a:xfrm>
            <a:off x="323528" y="980809"/>
            <a:ext cx="8496944" cy="3513906"/>
          </a:xfrm>
          <a:prstGeom prst="rect">
            <a:avLst/>
          </a:prstGeom>
        </p:spPr>
      </p:pic>
    </p:spTree>
    <p:extLst>
      <p:ext uri="{BB962C8B-B14F-4D97-AF65-F5344CB8AC3E}">
        <p14:creationId xmlns:p14="http://schemas.microsoft.com/office/powerpoint/2010/main" val="13773303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6" name="Slide Number Placeholder 5"/>
          <p:cNvSpPr>
            <a:spLocks noGrp="1"/>
          </p:cNvSpPr>
          <p:nvPr>
            <p:ph type="sldNum" sz="quarter" idx="12"/>
          </p:nvPr>
        </p:nvSpPr>
        <p:spPr/>
        <p:txBody>
          <a:bodyPr/>
          <a:lstStyle/>
          <a:p>
            <a:fld id="{48C01933-47BD-4396-AFBF-31BEABCE9233}" type="slidenum">
              <a:rPr lang="en-GB" smtClean="0"/>
              <a:t>‹#›</a:t>
            </a:fld>
            <a:endParaRPr lang="en-GB" dirty="0"/>
          </a:p>
        </p:txBody>
      </p:sp>
      <p:pic>
        <p:nvPicPr>
          <p:cNvPr id="9" name="Picture 8">
            <a:extLst>
              <a:ext uri="{FF2B5EF4-FFF2-40B4-BE49-F238E27FC236}">
                <a16:creationId xmlns:a16="http://schemas.microsoft.com/office/drawing/2014/main" id="{88E2F1FD-C9E0-56D4-695F-110DF9C76B6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06341" y="974563"/>
            <a:ext cx="8514131" cy="3520151"/>
          </a:xfrm>
          <a:prstGeom prst="rect">
            <a:avLst/>
          </a:prstGeom>
        </p:spPr>
      </p:pic>
    </p:spTree>
    <p:extLst>
      <p:ext uri="{BB962C8B-B14F-4D97-AF65-F5344CB8AC3E}">
        <p14:creationId xmlns:p14="http://schemas.microsoft.com/office/powerpoint/2010/main" val="8999727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6" name="Slide Number Placeholder 5"/>
          <p:cNvSpPr>
            <a:spLocks noGrp="1"/>
          </p:cNvSpPr>
          <p:nvPr>
            <p:ph type="sldNum" sz="quarter" idx="12"/>
          </p:nvPr>
        </p:nvSpPr>
        <p:spPr/>
        <p:txBody>
          <a:bodyPr/>
          <a:lstStyle/>
          <a:p>
            <a:fld id="{48C01933-47BD-4396-AFBF-31BEABCE9233}" type="slidenum">
              <a:rPr lang="en-GB" smtClean="0"/>
              <a:t>‹#›</a:t>
            </a:fld>
            <a:endParaRPr lang="en-GB" dirty="0"/>
          </a:p>
        </p:txBody>
      </p:sp>
      <p:pic>
        <p:nvPicPr>
          <p:cNvPr id="9" name="Picture 8">
            <a:extLst>
              <a:ext uri="{FF2B5EF4-FFF2-40B4-BE49-F238E27FC236}">
                <a16:creationId xmlns:a16="http://schemas.microsoft.com/office/drawing/2014/main" id="{88E2F1FD-C9E0-56D4-695F-110DF9C76B6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06342" y="974563"/>
            <a:ext cx="8514129" cy="3520151"/>
          </a:xfrm>
          <a:prstGeom prst="rect">
            <a:avLst/>
          </a:prstGeom>
        </p:spPr>
      </p:pic>
      <p:pic>
        <p:nvPicPr>
          <p:cNvPr id="4" name="Picture 3" descr="A person in a yellow and green jacket&#10;&#10;Description automatically generated">
            <a:extLst>
              <a:ext uri="{FF2B5EF4-FFF2-40B4-BE49-F238E27FC236}">
                <a16:creationId xmlns:a16="http://schemas.microsoft.com/office/drawing/2014/main" id="{89DEAAA7-3BE1-2D27-566D-A6A5365A125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1" b="37983"/>
          <a:stretch/>
        </p:blipFill>
        <p:spPr>
          <a:xfrm>
            <a:off x="306343" y="974563"/>
            <a:ext cx="8514128" cy="3520151"/>
          </a:xfrm>
          <a:prstGeom prst="rect">
            <a:avLst/>
          </a:prstGeom>
        </p:spPr>
      </p:pic>
    </p:spTree>
    <p:extLst>
      <p:ext uri="{BB962C8B-B14F-4D97-AF65-F5344CB8AC3E}">
        <p14:creationId xmlns:p14="http://schemas.microsoft.com/office/powerpoint/2010/main" val="32866977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6" name="Slide Number Placeholder 5"/>
          <p:cNvSpPr>
            <a:spLocks noGrp="1"/>
          </p:cNvSpPr>
          <p:nvPr>
            <p:ph type="sldNum" sz="quarter" idx="12"/>
          </p:nvPr>
        </p:nvSpPr>
        <p:spPr/>
        <p:txBody>
          <a:bodyPr/>
          <a:lstStyle/>
          <a:p>
            <a:fld id="{48C01933-47BD-4396-AFBF-31BEABCE9233}" type="slidenum">
              <a:rPr lang="en-GB" smtClean="0"/>
              <a:t>‹#›</a:t>
            </a:fld>
            <a:endParaRPr lang="en-GB" dirty="0"/>
          </a:p>
        </p:txBody>
      </p:sp>
      <p:pic>
        <p:nvPicPr>
          <p:cNvPr id="9" name="Picture 8">
            <a:extLst>
              <a:ext uri="{FF2B5EF4-FFF2-40B4-BE49-F238E27FC236}">
                <a16:creationId xmlns:a16="http://schemas.microsoft.com/office/drawing/2014/main" id="{88E2F1FD-C9E0-56D4-695F-110DF9C76B6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06342" y="974563"/>
            <a:ext cx="8514129" cy="3520151"/>
          </a:xfrm>
          <a:prstGeom prst="rect">
            <a:avLst/>
          </a:prstGeom>
        </p:spPr>
      </p:pic>
    </p:spTree>
    <p:extLst>
      <p:ext uri="{BB962C8B-B14F-4D97-AF65-F5344CB8AC3E}">
        <p14:creationId xmlns:p14="http://schemas.microsoft.com/office/powerpoint/2010/main" val="30602476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6" name="Slide Number Placeholder 5"/>
          <p:cNvSpPr>
            <a:spLocks noGrp="1"/>
          </p:cNvSpPr>
          <p:nvPr>
            <p:ph type="sldNum" sz="quarter" idx="12"/>
          </p:nvPr>
        </p:nvSpPr>
        <p:spPr/>
        <p:txBody>
          <a:bodyPr/>
          <a:lstStyle/>
          <a:p>
            <a:fld id="{48C01933-47BD-4396-AFBF-31BEABCE9233}" type="slidenum">
              <a:rPr lang="en-GB" smtClean="0"/>
              <a:t>‹#›</a:t>
            </a:fld>
            <a:endParaRPr lang="en-GB" dirty="0"/>
          </a:p>
        </p:txBody>
      </p:sp>
      <p:pic>
        <p:nvPicPr>
          <p:cNvPr id="7" name="Picture 6" descr="A group of people walking on a stone walkway&#10;&#10;Description automatically generated">
            <a:extLst>
              <a:ext uri="{FF2B5EF4-FFF2-40B4-BE49-F238E27FC236}">
                <a16:creationId xmlns:a16="http://schemas.microsoft.com/office/drawing/2014/main" id="{CD682E12-E47A-37B6-C23B-B9027444250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41658"/>
          <a:stretch/>
        </p:blipFill>
        <p:spPr>
          <a:xfrm>
            <a:off x="281114" y="915566"/>
            <a:ext cx="8514129" cy="3520150"/>
          </a:xfrm>
          <a:prstGeom prst="rect">
            <a:avLst/>
          </a:prstGeom>
        </p:spPr>
      </p:pic>
    </p:spTree>
    <p:extLst>
      <p:ext uri="{BB962C8B-B14F-4D97-AF65-F5344CB8AC3E}">
        <p14:creationId xmlns:p14="http://schemas.microsoft.com/office/powerpoint/2010/main" val="1488128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6" name="Slide Number Placeholder 5"/>
          <p:cNvSpPr>
            <a:spLocks noGrp="1"/>
          </p:cNvSpPr>
          <p:nvPr>
            <p:ph type="sldNum" sz="quarter" idx="12"/>
          </p:nvPr>
        </p:nvSpPr>
        <p:spPr/>
        <p:txBody>
          <a:bodyPr/>
          <a:lstStyle/>
          <a:p>
            <a:fld id="{48C01933-47BD-4396-AFBF-31BEABCE9233}" type="slidenum">
              <a:rPr lang="en-GB" smtClean="0"/>
              <a:t>‹#›</a:t>
            </a:fld>
            <a:endParaRPr lang="en-GB" dirty="0"/>
          </a:p>
        </p:txBody>
      </p:sp>
      <p:pic>
        <p:nvPicPr>
          <p:cNvPr id="9" name="Picture 8">
            <a:extLst>
              <a:ext uri="{FF2B5EF4-FFF2-40B4-BE49-F238E27FC236}">
                <a16:creationId xmlns:a16="http://schemas.microsoft.com/office/drawing/2014/main" id="{88E2F1FD-C9E0-56D4-695F-110DF9C76B6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06342" y="974563"/>
            <a:ext cx="8514129" cy="3520150"/>
          </a:xfrm>
          <a:prstGeom prst="rect">
            <a:avLst/>
          </a:prstGeom>
        </p:spPr>
      </p:pic>
    </p:spTree>
    <p:extLst>
      <p:ext uri="{BB962C8B-B14F-4D97-AF65-F5344CB8AC3E}">
        <p14:creationId xmlns:p14="http://schemas.microsoft.com/office/powerpoint/2010/main" val="19806895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E9801BB2-8228-EFEE-C5A8-05662A07CAD7}"/>
              </a:ext>
            </a:extLst>
          </p:cNvPr>
          <p:cNvGrpSpPr/>
          <p:nvPr userDrawn="1"/>
        </p:nvGrpSpPr>
        <p:grpSpPr>
          <a:xfrm rot="2725492">
            <a:off x="5436096" y="-361654"/>
            <a:ext cx="5866808" cy="5866808"/>
            <a:chOff x="5136442" y="-429524"/>
            <a:chExt cx="5866808" cy="5866808"/>
          </a:xfrm>
        </p:grpSpPr>
        <p:sp>
          <p:nvSpPr>
            <p:cNvPr id="5" name="Oval 4">
              <a:extLst>
                <a:ext uri="{FF2B5EF4-FFF2-40B4-BE49-F238E27FC236}">
                  <a16:creationId xmlns:a16="http://schemas.microsoft.com/office/drawing/2014/main" id="{230B0D09-854B-B497-4ED3-7B989F74CC88}"/>
                </a:ext>
              </a:extLst>
            </p:cNvPr>
            <p:cNvSpPr/>
            <p:nvPr userDrawn="1"/>
          </p:nvSpPr>
          <p:spPr>
            <a:xfrm>
              <a:off x="5136442" y="-429524"/>
              <a:ext cx="5866808" cy="5866808"/>
            </a:xfrm>
            <a:prstGeom prst="ellipse">
              <a:avLst/>
            </a:prstGeom>
            <a:gradFill flip="none" rotWithShape="1">
              <a:gsLst>
                <a:gs pos="0">
                  <a:schemeClr val="tx2"/>
                </a:gs>
                <a:gs pos="46000">
                  <a:schemeClr val="accent3">
                    <a:lumMod val="95000"/>
                    <a:lumOff val="5000"/>
                  </a:schemeClr>
                </a:gs>
                <a:gs pos="100000">
                  <a:schemeClr val="accent4"/>
                </a:gs>
              </a:gsLst>
              <a:path path="rect">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Oval 6">
              <a:extLst>
                <a:ext uri="{FF2B5EF4-FFF2-40B4-BE49-F238E27FC236}">
                  <a16:creationId xmlns:a16="http://schemas.microsoft.com/office/drawing/2014/main" id="{2A2A2A00-F5F9-BB0A-4824-8237161FB881}"/>
                </a:ext>
              </a:extLst>
            </p:cNvPr>
            <p:cNvSpPr/>
            <p:nvPr userDrawn="1"/>
          </p:nvSpPr>
          <p:spPr>
            <a:xfrm>
              <a:off x="5318755" y="-247211"/>
              <a:ext cx="5502182" cy="550218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6" name="Picture Placeholder 10">
            <a:extLst>
              <a:ext uri="{FF2B5EF4-FFF2-40B4-BE49-F238E27FC236}">
                <a16:creationId xmlns:a16="http://schemas.microsoft.com/office/drawing/2014/main" id="{CD507B16-2A55-044A-B97D-DE3303CE2D59}"/>
              </a:ext>
            </a:extLst>
          </p:cNvPr>
          <p:cNvSpPr>
            <a:spLocks noGrp="1"/>
          </p:cNvSpPr>
          <p:nvPr>
            <p:ph type="pic" sz="quarter" idx="15"/>
          </p:nvPr>
        </p:nvSpPr>
        <p:spPr>
          <a:xfrm>
            <a:off x="5618409" y="-179341"/>
            <a:ext cx="5502182" cy="5502182"/>
          </a:xfrm>
          <a:prstGeom prst="ellipse">
            <a:avLst/>
          </a:prstGeom>
        </p:spPr>
        <p:txBody>
          <a:bodyPr/>
          <a:lstStyle/>
          <a:p>
            <a:endParaRPr lang="en-GB" dirty="0"/>
          </a:p>
        </p:txBody>
      </p:sp>
      <p:sp>
        <p:nvSpPr>
          <p:cNvPr id="10" name="Title 1">
            <a:extLst>
              <a:ext uri="{FF2B5EF4-FFF2-40B4-BE49-F238E27FC236}">
                <a16:creationId xmlns:a16="http://schemas.microsoft.com/office/drawing/2014/main" id="{0509A22B-4456-7A5D-D5B1-A70E1459114A}"/>
              </a:ext>
            </a:extLst>
          </p:cNvPr>
          <p:cNvSpPr txBox="1">
            <a:spLocks/>
          </p:cNvSpPr>
          <p:nvPr userDrawn="1"/>
        </p:nvSpPr>
        <p:spPr>
          <a:xfrm>
            <a:off x="313252" y="1597819"/>
            <a:ext cx="4978828" cy="1102519"/>
          </a:xfrm>
          <a:prstGeom prst="rect">
            <a:avLst/>
          </a:prstGeom>
        </p:spPr>
        <p:txBody>
          <a:bodyPr vert="horz" lIns="91440" tIns="45720" rIns="91440" bIns="45720" rtlCol="0" anchor="ctr">
            <a:noAutofit/>
          </a:bodyPr>
          <a:lstStyle>
            <a:lvl1pPr algn="l" defTabSz="914400" rtl="0" eaLnBrk="1" latinLnBrk="0" hangingPunct="1">
              <a:spcBef>
                <a:spcPct val="0"/>
              </a:spcBef>
              <a:buNone/>
              <a:defRPr sz="3200" kern="1200">
                <a:solidFill>
                  <a:schemeClr val="bg1"/>
                </a:solidFill>
                <a:latin typeface="Arial" panose="020B0604020202020204" pitchFamily="34" charset="0"/>
                <a:ea typeface="+mj-ea"/>
                <a:cs typeface="Arial" panose="020B0604020202020204" pitchFamily="34" charset="0"/>
              </a:defRPr>
            </a:lvl1pPr>
          </a:lstStyle>
          <a:p>
            <a:r>
              <a:rPr lang="en-US" dirty="0"/>
              <a:t>Click to edit Master title style</a:t>
            </a:r>
            <a:endParaRPr lang="en-GB" dirty="0"/>
          </a:p>
        </p:txBody>
      </p:sp>
      <p:sp>
        <p:nvSpPr>
          <p:cNvPr id="11" name="Subtitle 2">
            <a:extLst>
              <a:ext uri="{FF2B5EF4-FFF2-40B4-BE49-F238E27FC236}">
                <a16:creationId xmlns:a16="http://schemas.microsoft.com/office/drawing/2014/main" id="{9E453AC7-E0F1-5C9F-56D0-D9D52BEDC496}"/>
              </a:ext>
            </a:extLst>
          </p:cNvPr>
          <p:cNvSpPr>
            <a:spLocks noGrp="1"/>
          </p:cNvSpPr>
          <p:nvPr>
            <p:ph type="subTitle" idx="1"/>
          </p:nvPr>
        </p:nvSpPr>
        <p:spPr>
          <a:xfrm>
            <a:off x="313252" y="2914650"/>
            <a:ext cx="3746051" cy="1314450"/>
          </a:xfrm>
        </p:spPr>
        <p:txBody>
          <a:bodyPr/>
          <a:lstStyle>
            <a:lvl1pPr marL="0" indent="0" algn="l">
              <a:buNone/>
              <a:defRPr>
                <a:solidFill>
                  <a:schemeClr val="bg1"/>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GB" dirty="0"/>
          </a:p>
        </p:txBody>
      </p:sp>
      <p:pic>
        <p:nvPicPr>
          <p:cNvPr id="2" name="Picture 1" descr="A blue and black logo&#10;&#10;Description automatically generated">
            <a:extLst>
              <a:ext uri="{FF2B5EF4-FFF2-40B4-BE49-F238E27FC236}">
                <a16:creationId xmlns:a16="http://schemas.microsoft.com/office/drawing/2014/main" id="{9E828249-4F67-D894-70B4-188FFE04876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12892" y="220886"/>
            <a:ext cx="1033606" cy="543600"/>
          </a:xfrm>
          <a:prstGeom prst="rect">
            <a:avLst/>
          </a:prstGeom>
        </p:spPr>
      </p:pic>
      <p:sp>
        <p:nvSpPr>
          <p:cNvPr id="3" name="Slide Number Placeholder 6">
            <a:extLst>
              <a:ext uri="{FF2B5EF4-FFF2-40B4-BE49-F238E27FC236}">
                <a16:creationId xmlns:a16="http://schemas.microsoft.com/office/drawing/2014/main" id="{E5A4E9A7-276C-5BC0-E67D-1DF03F2682F1}"/>
              </a:ext>
            </a:extLst>
          </p:cNvPr>
          <p:cNvSpPr txBox="1">
            <a:spLocks/>
          </p:cNvSpPr>
          <p:nvPr userDrawn="1"/>
        </p:nvSpPr>
        <p:spPr>
          <a:xfrm>
            <a:off x="3505200" y="4767263"/>
            <a:ext cx="2133600" cy="273844"/>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bg1"/>
                </a:solidFill>
              </a:rPr>
              <a:t>‹#›</a:t>
            </a:r>
          </a:p>
        </p:txBody>
      </p:sp>
    </p:spTree>
    <p:extLst>
      <p:ext uri="{BB962C8B-B14F-4D97-AF65-F5344CB8AC3E}">
        <p14:creationId xmlns:p14="http://schemas.microsoft.com/office/powerpoint/2010/main" val="21524417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GB" dirty="0"/>
          </a:p>
        </p:txBody>
      </p:sp>
      <p:sp>
        <p:nvSpPr>
          <p:cNvPr id="3" name="Content Placeholder 2"/>
          <p:cNvSpPr>
            <a:spLocks noGrp="1"/>
          </p:cNvSpPr>
          <p:nvPr>
            <p:ph idx="1"/>
          </p:nvPr>
        </p:nvSpPr>
        <p:spPr/>
        <p:txBody>
          <a:bodyPr/>
          <a:lstStyle>
            <a:lvl1pPr>
              <a:defRPr sz="2400"/>
            </a:lvl1pPr>
            <a:lvl2pPr>
              <a:defRPr sz="2000"/>
            </a:lvl2pPr>
            <a:lvl3pPr>
              <a:defRPr sz="20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p>
            <a:fld id="{48C01933-47BD-4396-AFBF-31BEABCE9233}" type="slidenum">
              <a:rPr lang="en-GB" smtClean="0"/>
              <a:t>‹#›</a:t>
            </a:fld>
            <a:endParaRPr lang="en-GB" dirty="0"/>
          </a:p>
        </p:txBody>
      </p:sp>
    </p:spTree>
    <p:extLst>
      <p:ext uri="{BB962C8B-B14F-4D97-AF65-F5344CB8AC3E}">
        <p14:creationId xmlns:p14="http://schemas.microsoft.com/office/powerpoint/2010/main" val="25312970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3" name="Content Placeholder 2"/>
          <p:cNvSpPr>
            <a:spLocks noGrp="1"/>
          </p:cNvSpPr>
          <p:nvPr>
            <p:ph idx="1"/>
          </p:nvPr>
        </p:nvSpPr>
        <p:spPr/>
        <p:txBody>
          <a:bodyPr>
            <a:normAutofit/>
          </a:bodyPr>
          <a:lstStyle>
            <a:lvl1pPr>
              <a:buClr>
                <a:srgbClr val="003087"/>
              </a:buClr>
              <a:defRPr sz="2400">
                <a:latin typeface="Arial" panose="020B0604020202020204" pitchFamily="34" charset="0"/>
                <a:cs typeface="Arial" panose="020B0604020202020204" pitchFamily="34" charset="0"/>
              </a:defRPr>
            </a:lvl1pPr>
            <a:lvl2pPr>
              <a:buClr>
                <a:srgbClr val="003087"/>
              </a:buClr>
              <a:defRPr sz="2000">
                <a:latin typeface="Arial" panose="020B0604020202020204" pitchFamily="34" charset="0"/>
                <a:cs typeface="Arial" panose="020B0604020202020204" pitchFamily="34" charset="0"/>
              </a:defRPr>
            </a:lvl2pPr>
            <a:lvl3pPr>
              <a:buClr>
                <a:srgbClr val="003087"/>
              </a:buClr>
              <a:defRPr sz="2000">
                <a:latin typeface="Arial" panose="020B0604020202020204" pitchFamily="34" charset="0"/>
                <a:cs typeface="Arial" panose="020B0604020202020204" pitchFamily="34" charset="0"/>
              </a:defRPr>
            </a:lvl3pPr>
            <a:lvl4pPr>
              <a:buClr>
                <a:srgbClr val="003087"/>
              </a:buClr>
              <a:defRPr sz="2000">
                <a:latin typeface="Arial" panose="020B0604020202020204" pitchFamily="34" charset="0"/>
                <a:cs typeface="Arial" panose="020B0604020202020204" pitchFamily="34" charset="0"/>
              </a:defRPr>
            </a:lvl4pPr>
            <a:lvl5pPr>
              <a:buClr>
                <a:srgbClr val="003087"/>
              </a:buClr>
              <a:defRPr sz="20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Slide Number Placeholder 6">
            <a:extLst>
              <a:ext uri="{FF2B5EF4-FFF2-40B4-BE49-F238E27FC236}">
                <a16:creationId xmlns:a16="http://schemas.microsoft.com/office/drawing/2014/main" id="{78785FDC-755B-0DCA-BFE6-B3DF7ABEBE1F}"/>
              </a:ext>
            </a:extLst>
          </p:cNvPr>
          <p:cNvSpPr>
            <a:spLocks noGrp="1"/>
          </p:cNvSpPr>
          <p:nvPr>
            <p:ph type="sldNum" sz="quarter" idx="12"/>
          </p:nvPr>
        </p:nvSpPr>
        <p:spPr>
          <a:xfrm>
            <a:off x="6553200" y="4767263"/>
            <a:ext cx="2133600" cy="273844"/>
          </a:xfrm>
        </p:spPr>
        <p:txBody>
          <a:bodyPr/>
          <a:lstStyle/>
          <a:p>
            <a:fld id="{48C01933-47BD-4396-AFBF-31BEABCE9233}" type="slidenum">
              <a:rPr lang="en-GB" smtClean="0"/>
              <a:t>‹#›</a:t>
            </a:fld>
            <a:endParaRPr lang="en-GB" dirty="0"/>
          </a:p>
        </p:txBody>
      </p:sp>
    </p:spTree>
    <p:extLst>
      <p:ext uri="{BB962C8B-B14F-4D97-AF65-F5344CB8AC3E}">
        <p14:creationId xmlns:p14="http://schemas.microsoft.com/office/powerpoint/2010/main" val="4550133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13252" y="1597819"/>
            <a:ext cx="8507220" cy="1102519"/>
          </a:xfrm>
        </p:spPr>
        <p:txBody>
          <a:bodyPr/>
          <a:lstStyle>
            <a:lvl1pPr>
              <a:defRPr>
                <a:solidFill>
                  <a:schemeClr val="bg1"/>
                </a:solidFill>
              </a:defRPr>
            </a:lvl1pPr>
          </a:lstStyle>
          <a:p>
            <a:r>
              <a:rPr lang="en-US" dirty="0"/>
              <a:t>Click to edit Master title style</a:t>
            </a:r>
            <a:endParaRPr lang="en-GB" dirty="0"/>
          </a:p>
        </p:txBody>
      </p:sp>
      <p:sp>
        <p:nvSpPr>
          <p:cNvPr id="3" name="Subtitle 2"/>
          <p:cNvSpPr>
            <a:spLocks noGrp="1"/>
          </p:cNvSpPr>
          <p:nvPr>
            <p:ph type="subTitle" idx="1"/>
          </p:nvPr>
        </p:nvSpPr>
        <p:spPr>
          <a:xfrm>
            <a:off x="313252" y="2914650"/>
            <a:ext cx="6400800" cy="1314450"/>
          </a:xfrm>
        </p:spPr>
        <p:txBody>
          <a:bodyPr/>
          <a:lstStyle>
            <a:lvl1pPr marL="0" indent="0" algn="l">
              <a:buNone/>
              <a:defRPr>
                <a:solidFill>
                  <a:schemeClr val="bg1"/>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GB" dirty="0"/>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p>
            <a:fld id="{48C01933-47BD-4396-AFBF-31BEABCE9233}" type="slidenum">
              <a:rPr lang="en-GB" smtClean="0"/>
              <a:t>‹#›</a:t>
            </a:fld>
            <a:endParaRPr lang="en-GB" dirty="0"/>
          </a:p>
        </p:txBody>
      </p:sp>
    </p:spTree>
    <p:extLst>
      <p:ext uri="{BB962C8B-B14F-4D97-AF65-F5344CB8AC3E}">
        <p14:creationId xmlns:p14="http://schemas.microsoft.com/office/powerpoint/2010/main" val="30054402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005A83-4265-F690-B7BC-057D45A52A9B}"/>
              </a:ext>
            </a:extLst>
          </p:cNvPr>
          <p:cNvSpPr>
            <a:spLocks noGrp="1"/>
          </p:cNvSpPr>
          <p:nvPr>
            <p:ph type="title"/>
          </p:nvPr>
        </p:nvSpPr>
        <p:spPr/>
        <p:txBody>
          <a:bodyPr/>
          <a:lstStyle/>
          <a:p>
            <a:r>
              <a:rPr lang="en-US"/>
              <a:t>Click to edit Master title style</a:t>
            </a:r>
            <a:endParaRPr lang="en-GB"/>
          </a:p>
        </p:txBody>
      </p:sp>
      <p:sp>
        <p:nvSpPr>
          <p:cNvPr id="5" name="Slide Number Placeholder 4">
            <a:extLst>
              <a:ext uri="{FF2B5EF4-FFF2-40B4-BE49-F238E27FC236}">
                <a16:creationId xmlns:a16="http://schemas.microsoft.com/office/drawing/2014/main" id="{67945952-FA2F-0BC0-3503-64D722C12AE4}"/>
              </a:ext>
            </a:extLst>
          </p:cNvPr>
          <p:cNvSpPr>
            <a:spLocks noGrp="1"/>
          </p:cNvSpPr>
          <p:nvPr>
            <p:ph type="sldNum" sz="quarter" idx="12"/>
          </p:nvPr>
        </p:nvSpPr>
        <p:spPr>
          <a:xfrm>
            <a:off x="6553200" y="4767263"/>
            <a:ext cx="2133600" cy="273844"/>
          </a:xfrm>
          <a:prstGeom prst="rect">
            <a:avLst/>
          </a:prstGeom>
        </p:spPr>
        <p:txBody>
          <a:bodyPr/>
          <a:lstStyle/>
          <a:p>
            <a:fld id="{48C01933-47BD-4396-AFBF-31BEABCE9233}" type="slidenum">
              <a:rPr lang="en-GB" smtClean="0"/>
              <a:t>‹#›</a:t>
            </a:fld>
            <a:endParaRPr lang="en-GB" dirty="0"/>
          </a:p>
        </p:txBody>
      </p:sp>
      <p:sp>
        <p:nvSpPr>
          <p:cNvPr id="6" name="Oval 5">
            <a:extLst>
              <a:ext uri="{FF2B5EF4-FFF2-40B4-BE49-F238E27FC236}">
                <a16:creationId xmlns:a16="http://schemas.microsoft.com/office/drawing/2014/main" id="{95704F45-FED4-8D61-1E93-ABBBECDFA632}"/>
              </a:ext>
            </a:extLst>
          </p:cNvPr>
          <p:cNvSpPr/>
          <p:nvPr userDrawn="1"/>
        </p:nvSpPr>
        <p:spPr>
          <a:xfrm>
            <a:off x="5137720" y="977230"/>
            <a:ext cx="3682752" cy="3682752"/>
          </a:xfrm>
          <a:prstGeom prst="ellipse">
            <a:avLst/>
          </a:prstGeom>
          <a:gradFill flip="none" rotWithShape="1">
            <a:gsLst>
              <a:gs pos="0">
                <a:schemeClr val="tx2"/>
              </a:gs>
              <a:gs pos="46000">
                <a:schemeClr val="accent3">
                  <a:lumMod val="95000"/>
                  <a:lumOff val="5000"/>
                </a:schemeClr>
              </a:gs>
              <a:gs pos="100000">
                <a:schemeClr val="accent4"/>
              </a:gs>
            </a:gsLst>
            <a:path path="rect">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Oval 6">
            <a:extLst>
              <a:ext uri="{FF2B5EF4-FFF2-40B4-BE49-F238E27FC236}">
                <a16:creationId xmlns:a16="http://schemas.microsoft.com/office/drawing/2014/main" id="{76DE7FD8-B49E-8232-4482-4C8D74DEB10F}"/>
              </a:ext>
            </a:extLst>
          </p:cNvPr>
          <p:cNvSpPr/>
          <p:nvPr userDrawn="1"/>
        </p:nvSpPr>
        <p:spPr>
          <a:xfrm>
            <a:off x="5252163" y="1091673"/>
            <a:ext cx="3453866" cy="3453866"/>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Picture Placeholder 10">
            <a:extLst>
              <a:ext uri="{FF2B5EF4-FFF2-40B4-BE49-F238E27FC236}">
                <a16:creationId xmlns:a16="http://schemas.microsoft.com/office/drawing/2014/main" id="{01768F57-8A89-B4E8-C729-76D473BD9492}"/>
              </a:ext>
            </a:extLst>
          </p:cNvPr>
          <p:cNvSpPr>
            <a:spLocks noGrp="1"/>
          </p:cNvSpPr>
          <p:nvPr>
            <p:ph type="pic" sz="quarter" idx="15"/>
          </p:nvPr>
        </p:nvSpPr>
        <p:spPr>
          <a:xfrm>
            <a:off x="5252163" y="1091673"/>
            <a:ext cx="3453866" cy="3453866"/>
          </a:xfrm>
          <a:prstGeom prst="ellipse">
            <a:avLst/>
          </a:prstGeom>
        </p:spPr>
        <p:txBody>
          <a:bodyPr/>
          <a:lstStyle/>
          <a:p>
            <a:endParaRPr lang="en-GB" dirty="0"/>
          </a:p>
        </p:txBody>
      </p:sp>
      <p:sp>
        <p:nvSpPr>
          <p:cNvPr id="9" name="Content Placeholder 2">
            <a:extLst>
              <a:ext uri="{FF2B5EF4-FFF2-40B4-BE49-F238E27FC236}">
                <a16:creationId xmlns:a16="http://schemas.microsoft.com/office/drawing/2014/main" id="{B8764CFA-8D40-3129-2709-0D056CAD3D78}"/>
              </a:ext>
            </a:extLst>
          </p:cNvPr>
          <p:cNvSpPr>
            <a:spLocks noGrp="1"/>
          </p:cNvSpPr>
          <p:nvPr>
            <p:ph sz="half" idx="1"/>
          </p:nvPr>
        </p:nvSpPr>
        <p:spPr>
          <a:xfrm>
            <a:off x="323528" y="1200151"/>
            <a:ext cx="4172272" cy="3394472"/>
          </a:xfrm>
        </p:spPr>
        <p:txBody>
          <a:bodyPr/>
          <a:lstStyle>
            <a:lvl1pPr>
              <a:buClr>
                <a:srgbClr val="003087"/>
              </a:buClr>
              <a:defRPr sz="2400">
                <a:latin typeface="Arial" panose="020B0604020202020204" pitchFamily="34" charset="0"/>
                <a:cs typeface="Arial" panose="020B0604020202020204" pitchFamily="34" charset="0"/>
              </a:defRPr>
            </a:lvl1pPr>
            <a:lvl2pPr>
              <a:buClr>
                <a:srgbClr val="003087"/>
              </a:buClr>
              <a:defRPr sz="2000">
                <a:latin typeface="Arial" panose="020B0604020202020204" pitchFamily="34" charset="0"/>
                <a:cs typeface="Arial" panose="020B0604020202020204" pitchFamily="34" charset="0"/>
              </a:defRPr>
            </a:lvl2pPr>
            <a:lvl3pPr>
              <a:buClr>
                <a:srgbClr val="003087"/>
              </a:buClr>
              <a:defRPr sz="2000">
                <a:latin typeface="Arial" panose="020B0604020202020204" pitchFamily="34" charset="0"/>
                <a:cs typeface="Arial" panose="020B0604020202020204" pitchFamily="34" charset="0"/>
              </a:defRPr>
            </a:lvl3pPr>
            <a:lvl4pPr>
              <a:buClr>
                <a:srgbClr val="003087"/>
              </a:buClr>
              <a:defRPr sz="2000">
                <a:latin typeface="Arial" panose="020B0604020202020204" pitchFamily="34" charset="0"/>
                <a:cs typeface="Arial" panose="020B0604020202020204" pitchFamily="34" charset="0"/>
              </a:defRPr>
            </a:lvl4pPr>
            <a:lvl5pPr>
              <a:buClr>
                <a:srgbClr val="003087"/>
              </a:buClr>
              <a:defRPr sz="200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2097832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6553200" y="4767263"/>
            <a:ext cx="2133600" cy="273844"/>
          </a:xfrm>
          <a:prstGeom prst="rect">
            <a:avLst/>
          </a:prstGeom>
        </p:spPr>
        <p:txBody>
          <a:bodyPr/>
          <a:lstStyle/>
          <a:p>
            <a:fld id="{48C01933-47BD-4396-AFBF-31BEABCE9233}" type="slidenum">
              <a:rPr lang="en-GB" smtClean="0"/>
              <a:t>‹#›</a:t>
            </a:fld>
            <a:endParaRPr lang="en-GB" dirty="0"/>
          </a:p>
        </p:txBody>
      </p:sp>
      <p:sp>
        <p:nvSpPr>
          <p:cNvPr id="6" name="Text Placeholder 15"/>
          <p:cNvSpPr>
            <a:spLocks noGrp="1"/>
          </p:cNvSpPr>
          <p:nvPr>
            <p:ph type="body" sz="quarter" idx="14"/>
          </p:nvPr>
        </p:nvSpPr>
        <p:spPr>
          <a:xfrm>
            <a:off x="307033" y="1489543"/>
            <a:ext cx="7721351" cy="1028201"/>
          </a:xfrm>
          <a:prstGeom prst="rect">
            <a:avLst/>
          </a:prstGeom>
        </p:spPr>
        <p:txBody>
          <a:bodyPr>
            <a:noAutofit/>
          </a:bodyPr>
          <a:lstStyle>
            <a:lvl1pPr marL="0" indent="0">
              <a:buNone/>
              <a:defRPr sz="3200" b="0">
                <a:solidFill>
                  <a:schemeClr val="bg1"/>
                </a:solidFill>
                <a:latin typeface="Arial" panose="020B0604020202020204" pitchFamily="34" charset="0"/>
                <a:cs typeface="Arial" panose="020B0604020202020204" pitchFamily="34" charset="0"/>
              </a:defRPr>
            </a:lvl1pPr>
            <a:lvl2pPr marL="9525" indent="0">
              <a:buNone/>
              <a:tabLst/>
              <a:defRPr sz="2800" b="0">
                <a:solidFill>
                  <a:schemeClr val="bg1"/>
                </a:solidFill>
                <a:latin typeface="Arial" panose="020B0604020202020204" pitchFamily="34" charset="0"/>
                <a:cs typeface="Arial" panose="020B0604020202020204" pitchFamily="34" charset="0"/>
              </a:defRPr>
            </a:lvl2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4367113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005A83-4265-F690-B7BC-057D45A52A9B}"/>
              </a:ext>
            </a:extLst>
          </p:cNvPr>
          <p:cNvSpPr>
            <a:spLocks noGrp="1"/>
          </p:cNvSpPr>
          <p:nvPr>
            <p:ph type="title"/>
          </p:nvPr>
        </p:nvSpPr>
        <p:spPr/>
        <p:txBody>
          <a:bodyPr/>
          <a:lstStyle/>
          <a:p>
            <a:r>
              <a:rPr lang="en-US"/>
              <a:t>Click to edit Master title style</a:t>
            </a:r>
            <a:endParaRPr lang="en-GB"/>
          </a:p>
        </p:txBody>
      </p:sp>
      <p:sp>
        <p:nvSpPr>
          <p:cNvPr id="5" name="Slide Number Placeholder 4">
            <a:extLst>
              <a:ext uri="{FF2B5EF4-FFF2-40B4-BE49-F238E27FC236}">
                <a16:creationId xmlns:a16="http://schemas.microsoft.com/office/drawing/2014/main" id="{67945952-FA2F-0BC0-3503-64D722C12AE4}"/>
              </a:ext>
            </a:extLst>
          </p:cNvPr>
          <p:cNvSpPr>
            <a:spLocks noGrp="1"/>
          </p:cNvSpPr>
          <p:nvPr>
            <p:ph type="sldNum" sz="quarter" idx="12"/>
          </p:nvPr>
        </p:nvSpPr>
        <p:spPr>
          <a:xfrm>
            <a:off x="6553200" y="4767263"/>
            <a:ext cx="2133600" cy="273844"/>
          </a:xfrm>
          <a:prstGeom prst="rect">
            <a:avLst/>
          </a:prstGeom>
        </p:spPr>
        <p:txBody>
          <a:bodyPr/>
          <a:lstStyle/>
          <a:p>
            <a:fld id="{48C01933-47BD-4396-AFBF-31BEABCE9233}" type="slidenum">
              <a:rPr lang="en-GB" smtClean="0"/>
              <a:t>‹#›</a:t>
            </a:fld>
            <a:endParaRPr lang="en-GB" dirty="0"/>
          </a:p>
        </p:txBody>
      </p:sp>
      <p:sp>
        <p:nvSpPr>
          <p:cNvPr id="6" name="Oval 5">
            <a:extLst>
              <a:ext uri="{FF2B5EF4-FFF2-40B4-BE49-F238E27FC236}">
                <a16:creationId xmlns:a16="http://schemas.microsoft.com/office/drawing/2014/main" id="{95704F45-FED4-8D61-1E93-ABBBECDFA632}"/>
              </a:ext>
            </a:extLst>
          </p:cNvPr>
          <p:cNvSpPr/>
          <p:nvPr userDrawn="1"/>
        </p:nvSpPr>
        <p:spPr>
          <a:xfrm>
            <a:off x="342757" y="977230"/>
            <a:ext cx="3682752" cy="3682752"/>
          </a:xfrm>
          <a:prstGeom prst="ellipse">
            <a:avLst/>
          </a:prstGeom>
          <a:gradFill flip="none" rotWithShape="1">
            <a:gsLst>
              <a:gs pos="0">
                <a:schemeClr val="tx2"/>
              </a:gs>
              <a:gs pos="46000">
                <a:schemeClr val="accent3">
                  <a:lumMod val="95000"/>
                  <a:lumOff val="5000"/>
                </a:schemeClr>
              </a:gs>
              <a:gs pos="100000">
                <a:schemeClr val="accent4"/>
              </a:gs>
            </a:gsLst>
            <a:path path="rect">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Oval 6">
            <a:extLst>
              <a:ext uri="{FF2B5EF4-FFF2-40B4-BE49-F238E27FC236}">
                <a16:creationId xmlns:a16="http://schemas.microsoft.com/office/drawing/2014/main" id="{76DE7FD8-B49E-8232-4482-4C8D74DEB10F}"/>
              </a:ext>
            </a:extLst>
          </p:cNvPr>
          <p:cNvSpPr/>
          <p:nvPr userDrawn="1"/>
        </p:nvSpPr>
        <p:spPr>
          <a:xfrm>
            <a:off x="457200" y="1091673"/>
            <a:ext cx="3453866" cy="3453866"/>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Picture Placeholder 10">
            <a:extLst>
              <a:ext uri="{FF2B5EF4-FFF2-40B4-BE49-F238E27FC236}">
                <a16:creationId xmlns:a16="http://schemas.microsoft.com/office/drawing/2014/main" id="{01768F57-8A89-B4E8-C729-76D473BD9492}"/>
              </a:ext>
            </a:extLst>
          </p:cNvPr>
          <p:cNvSpPr>
            <a:spLocks noGrp="1"/>
          </p:cNvSpPr>
          <p:nvPr>
            <p:ph type="pic" sz="quarter" idx="15"/>
          </p:nvPr>
        </p:nvSpPr>
        <p:spPr>
          <a:xfrm>
            <a:off x="457200" y="1091673"/>
            <a:ext cx="3453866" cy="3453866"/>
          </a:xfrm>
          <a:prstGeom prst="ellipse">
            <a:avLst/>
          </a:prstGeom>
        </p:spPr>
        <p:txBody>
          <a:bodyPr/>
          <a:lstStyle/>
          <a:p>
            <a:endParaRPr lang="en-GB" dirty="0"/>
          </a:p>
        </p:txBody>
      </p:sp>
      <p:sp>
        <p:nvSpPr>
          <p:cNvPr id="11" name="Content Placeholder 3">
            <a:extLst>
              <a:ext uri="{FF2B5EF4-FFF2-40B4-BE49-F238E27FC236}">
                <a16:creationId xmlns:a16="http://schemas.microsoft.com/office/drawing/2014/main" id="{C3451098-EE25-0FBB-2ADD-5DB0E8E7EBB3}"/>
              </a:ext>
            </a:extLst>
          </p:cNvPr>
          <p:cNvSpPr>
            <a:spLocks noGrp="1"/>
          </p:cNvSpPr>
          <p:nvPr>
            <p:ph sz="half" idx="2"/>
          </p:nvPr>
        </p:nvSpPr>
        <p:spPr>
          <a:xfrm>
            <a:off x="4648200" y="1200151"/>
            <a:ext cx="4172272" cy="3394472"/>
          </a:xfrm>
        </p:spPr>
        <p:txBody>
          <a:bodyPr/>
          <a:lstStyle>
            <a:lvl1pPr>
              <a:buClr>
                <a:srgbClr val="003087"/>
              </a:buClr>
              <a:defRPr sz="2400">
                <a:latin typeface="Arial" panose="020B0604020202020204" pitchFamily="34" charset="0"/>
                <a:cs typeface="Arial" panose="020B0604020202020204" pitchFamily="34" charset="0"/>
              </a:defRPr>
            </a:lvl1pPr>
            <a:lvl2pPr>
              <a:buClr>
                <a:srgbClr val="003087"/>
              </a:buClr>
              <a:defRPr sz="2000">
                <a:latin typeface="Arial" panose="020B0604020202020204" pitchFamily="34" charset="0"/>
                <a:cs typeface="Arial" panose="020B0604020202020204" pitchFamily="34" charset="0"/>
              </a:defRPr>
            </a:lvl2pPr>
            <a:lvl3pPr>
              <a:buClr>
                <a:srgbClr val="003087"/>
              </a:buClr>
              <a:defRPr sz="2000">
                <a:latin typeface="Arial" panose="020B0604020202020204" pitchFamily="34" charset="0"/>
                <a:cs typeface="Arial" panose="020B0604020202020204" pitchFamily="34" charset="0"/>
              </a:defRPr>
            </a:lvl3pPr>
            <a:lvl4pPr>
              <a:buClr>
                <a:srgbClr val="003087"/>
              </a:buClr>
              <a:defRPr sz="2000">
                <a:latin typeface="Arial" panose="020B0604020202020204" pitchFamily="34" charset="0"/>
                <a:cs typeface="Arial" panose="020B0604020202020204" pitchFamily="34" charset="0"/>
              </a:defRPr>
            </a:lvl4pPr>
            <a:lvl5pPr>
              <a:buClr>
                <a:srgbClr val="003087"/>
              </a:buClr>
              <a:defRPr sz="200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7306595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2C3C0D-6D3F-842B-F0F4-42F66E650A22}"/>
              </a:ext>
            </a:extLst>
          </p:cNvPr>
          <p:cNvSpPr>
            <a:spLocks noGrp="1"/>
          </p:cNvSpPr>
          <p:nvPr>
            <p:ph type="title"/>
          </p:nvPr>
        </p:nvSpPr>
        <p:spPr/>
        <p:txBody>
          <a:bodyPr/>
          <a:lstStyle/>
          <a:p>
            <a:r>
              <a:rPr lang="en-US" dirty="0"/>
              <a:t>Click to edit Master title style</a:t>
            </a:r>
            <a:endParaRPr lang="en-GB" dirty="0"/>
          </a:p>
        </p:txBody>
      </p:sp>
      <p:sp>
        <p:nvSpPr>
          <p:cNvPr id="4" name="Slide Number Placeholder 4">
            <a:extLst>
              <a:ext uri="{FF2B5EF4-FFF2-40B4-BE49-F238E27FC236}">
                <a16:creationId xmlns:a16="http://schemas.microsoft.com/office/drawing/2014/main" id="{F16E6DA4-7421-779D-5B25-F8D6F5F4C645}"/>
              </a:ext>
            </a:extLst>
          </p:cNvPr>
          <p:cNvSpPr>
            <a:spLocks noGrp="1"/>
          </p:cNvSpPr>
          <p:nvPr>
            <p:ph type="sldNum" sz="quarter" idx="12"/>
          </p:nvPr>
        </p:nvSpPr>
        <p:spPr>
          <a:xfrm>
            <a:off x="6553200" y="4767263"/>
            <a:ext cx="2133600" cy="273844"/>
          </a:xfrm>
          <a:prstGeom prst="rect">
            <a:avLst/>
          </a:prstGeom>
        </p:spPr>
        <p:txBody>
          <a:bodyPr/>
          <a:lstStyle/>
          <a:p>
            <a:fld id="{48C01933-47BD-4396-AFBF-31BEABCE9233}" type="slidenum">
              <a:rPr lang="en-GB" smtClean="0"/>
              <a:t>‹#›</a:t>
            </a:fld>
            <a:endParaRPr lang="en-GB" dirty="0"/>
          </a:p>
        </p:txBody>
      </p:sp>
    </p:spTree>
    <p:extLst>
      <p:ext uri="{BB962C8B-B14F-4D97-AF65-F5344CB8AC3E}">
        <p14:creationId xmlns:p14="http://schemas.microsoft.com/office/powerpoint/2010/main" val="30733959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p>
            <a:fld id="{48C01933-47BD-4396-AFBF-31BEABCE9233}" type="slidenum">
              <a:rPr lang="en-GB" smtClean="0"/>
              <a:t>‹#›</a:t>
            </a:fld>
            <a:endParaRPr lang="en-GB" dirty="0"/>
          </a:p>
        </p:txBody>
      </p:sp>
      <p:pic>
        <p:nvPicPr>
          <p:cNvPr id="4" name="Picture 3" descr="A doctor examining a pregnant person's belly&#10;&#10;Description automatically generated">
            <a:extLst>
              <a:ext uri="{FF2B5EF4-FFF2-40B4-BE49-F238E27FC236}">
                <a16:creationId xmlns:a16="http://schemas.microsoft.com/office/drawing/2014/main" id="{BEE8B81F-1D0D-2E22-4760-9C757316E5B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 r="11278" b="45228"/>
          <a:stretch/>
        </p:blipFill>
        <p:spPr>
          <a:xfrm>
            <a:off x="306341" y="987574"/>
            <a:ext cx="8496944" cy="3513906"/>
          </a:xfrm>
          <a:prstGeom prst="rect">
            <a:avLst/>
          </a:prstGeom>
        </p:spPr>
      </p:pic>
    </p:spTree>
    <p:extLst>
      <p:ext uri="{BB962C8B-B14F-4D97-AF65-F5344CB8AC3E}">
        <p14:creationId xmlns:p14="http://schemas.microsoft.com/office/powerpoint/2010/main" val="106755270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p>
            <a:fld id="{48C01933-47BD-4396-AFBF-31BEABCE9233}" type="slidenum">
              <a:rPr lang="en-GB" smtClean="0"/>
              <a:t>‹#›</a:t>
            </a:fld>
            <a:endParaRPr lang="en-GB" dirty="0"/>
          </a:p>
        </p:txBody>
      </p:sp>
      <p:pic>
        <p:nvPicPr>
          <p:cNvPr id="9" name="Picture 8">
            <a:extLst>
              <a:ext uri="{FF2B5EF4-FFF2-40B4-BE49-F238E27FC236}">
                <a16:creationId xmlns:a16="http://schemas.microsoft.com/office/drawing/2014/main" id="{88E2F1FD-C9E0-56D4-695F-110DF9C76B6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306341" y="987574"/>
            <a:ext cx="8514131" cy="3507140"/>
          </a:xfrm>
          <a:prstGeom prst="rect">
            <a:avLst/>
          </a:prstGeom>
        </p:spPr>
      </p:pic>
    </p:spTree>
    <p:extLst>
      <p:ext uri="{BB962C8B-B14F-4D97-AF65-F5344CB8AC3E}">
        <p14:creationId xmlns:p14="http://schemas.microsoft.com/office/powerpoint/2010/main" val="291245813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p>
            <a:fld id="{48C01933-47BD-4396-AFBF-31BEABCE9233}" type="slidenum">
              <a:rPr lang="en-GB" smtClean="0"/>
              <a:t>‹#›</a:t>
            </a:fld>
            <a:endParaRPr lang="en-GB" dirty="0"/>
          </a:p>
        </p:txBody>
      </p:sp>
      <p:pic>
        <p:nvPicPr>
          <p:cNvPr id="9" name="Picture 8">
            <a:extLst>
              <a:ext uri="{FF2B5EF4-FFF2-40B4-BE49-F238E27FC236}">
                <a16:creationId xmlns:a16="http://schemas.microsoft.com/office/drawing/2014/main" id="{88E2F1FD-C9E0-56D4-695F-110DF9C76B6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06342" y="974563"/>
            <a:ext cx="8514129" cy="3520151"/>
          </a:xfrm>
          <a:prstGeom prst="rect">
            <a:avLst/>
          </a:prstGeom>
        </p:spPr>
      </p:pic>
    </p:spTree>
    <p:extLst>
      <p:ext uri="{BB962C8B-B14F-4D97-AF65-F5344CB8AC3E}">
        <p14:creationId xmlns:p14="http://schemas.microsoft.com/office/powerpoint/2010/main" val="237818154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p>
            <a:fld id="{48C01933-47BD-4396-AFBF-31BEABCE9233}" type="slidenum">
              <a:rPr lang="en-GB" smtClean="0"/>
              <a:t>‹#›</a:t>
            </a:fld>
            <a:endParaRPr lang="en-GB" dirty="0"/>
          </a:p>
        </p:txBody>
      </p:sp>
      <p:pic>
        <p:nvPicPr>
          <p:cNvPr id="3" name="Picture 2" descr="A person in a yellow and green jacket&#10;&#10;Description automatically generated">
            <a:extLst>
              <a:ext uri="{FF2B5EF4-FFF2-40B4-BE49-F238E27FC236}">
                <a16:creationId xmlns:a16="http://schemas.microsoft.com/office/drawing/2014/main" id="{EB4CA79C-3168-3921-527F-52B09230A74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 b="37983"/>
          <a:stretch/>
        </p:blipFill>
        <p:spPr>
          <a:xfrm>
            <a:off x="291623" y="987574"/>
            <a:ext cx="8514128" cy="3520151"/>
          </a:xfrm>
          <a:prstGeom prst="rect">
            <a:avLst/>
          </a:prstGeom>
        </p:spPr>
      </p:pic>
    </p:spTree>
    <p:extLst>
      <p:ext uri="{BB962C8B-B14F-4D97-AF65-F5344CB8AC3E}">
        <p14:creationId xmlns:p14="http://schemas.microsoft.com/office/powerpoint/2010/main" val="125357541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p>
            <a:fld id="{48C01933-47BD-4396-AFBF-31BEABCE9233}" type="slidenum">
              <a:rPr lang="en-GB" smtClean="0"/>
              <a:t>‹#›</a:t>
            </a:fld>
            <a:endParaRPr lang="en-GB" dirty="0"/>
          </a:p>
        </p:txBody>
      </p:sp>
      <p:pic>
        <p:nvPicPr>
          <p:cNvPr id="4" name="Picture 3" descr="A group of people walking on a stone walkway&#10;&#10;Description automatically generated">
            <a:extLst>
              <a:ext uri="{FF2B5EF4-FFF2-40B4-BE49-F238E27FC236}">
                <a16:creationId xmlns:a16="http://schemas.microsoft.com/office/drawing/2014/main" id="{9104B77A-905B-F5FE-52CA-5D6FD3BB7E3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41658"/>
          <a:stretch/>
        </p:blipFill>
        <p:spPr>
          <a:xfrm>
            <a:off x="306341" y="1028754"/>
            <a:ext cx="8514129" cy="3520150"/>
          </a:xfrm>
          <a:prstGeom prst="rect">
            <a:avLst/>
          </a:prstGeom>
        </p:spPr>
      </p:pic>
    </p:spTree>
    <p:extLst>
      <p:ext uri="{BB962C8B-B14F-4D97-AF65-F5344CB8AC3E}">
        <p14:creationId xmlns:p14="http://schemas.microsoft.com/office/powerpoint/2010/main" val="17370222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323528" y="1200151"/>
            <a:ext cx="4172272" cy="3394472"/>
          </a:xfrm>
        </p:spPr>
        <p:txBody>
          <a:bodyPr/>
          <a:lstStyle>
            <a:lvl1pPr>
              <a:buClr>
                <a:srgbClr val="003087"/>
              </a:buClr>
              <a:defRPr sz="2400">
                <a:latin typeface="Arial" panose="020B0604020202020204" pitchFamily="34" charset="0"/>
                <a:cs typeface="Arial" panose="020B0604020202020204" pitchFamily="34" charset="0"/>
              </a:defRPr>
            </a:lvl1pPr>
            <a:lvl2pPr>
              <a:buClr>
                <a:srgbClr val="003087"/>
              </a:buClr>
              <a:defRPr sz="2000">
                <a:latin typeface="Arial" panose="020B0604020202020204" pitchFamily="34" charset="0"/>
                <a:cs typeface="Arial" panose="020B0604020202020204" pitchFamily="34" charset="0"/>
              </a:defRPr>
            </a:lvl2pPr>
            <a:lvl3pPr>
              <a:buClr>
                <a:srgbClr val="003087"/>
              </a:buClr>
              <a:defRPr sz="2000">
                <a:latin typeface="Arial" panose="020B0604020202020204" pitchFamily="34" charset="0"/>
                <a:cs typeface="Arial" panose="020B0604020202020204" pitchFamily="34" charset="0"/>
              </a:defRPr>
            </a:lvl3pPr>
            <a:lvl4pPr>
              <a:buClr>
                <a:srgbClr val="003087"/>
              </a:buClr>
              <a:defRPr sz="2000">
                <a:latin typeface="Arial" panose="020B0604020202020204" pitchFamily="34" charset="0"/>
                <a:cs typeface="Arial" panose="020B0604020202020204" pitchFamily="34" charset="0"/>
              </a:defRPr>
            </a:lvl4pPr>
            <a:lvl5pPr>
              <a:buClr>
                <a:srgbClr val="003087"/>
              </a:buClr>
              <a:defRPr sz="200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p:cNvSpPr>
            <a:spLocks noGrp="1"/>
          </p:cNvSpPr>
          <p:nvPr>
            <p:ph sz="half" idx="2"/>
          </p:nvPr>
        </p:nvSpPr>
        <p:spPr>
          <a:xfrm>
            <a:off x="4648200" y="1200151"/>
            <a:ext cx="4172272" cy="3394472"/>
          </a:xfrm>
        </p:spPr>
        <p:txBody>
          <a:bodyPr/>
          <a:lstStyle>
            <a:lvl1pPr>
              <a:buClr>
                <a:srgbClr val="003087"/>
              </a:buClr>
              <a:defRPr sz="2400">
                <a:latin typeface="Arial" panose="020B0604020202020204" pitchFamily="34" charset="0"/>
                <a:cs typeface="Arial" panose="020B0604020202020204" pitchFamily="34" charset="0"/>
              </a:defRPr>
            </a:lvl1pPr>
            <a:lvl2pPr>
              <a:buClr>
                <a:srgbClr val="003087"/>
              </a:buClr>
              <a:defRPr sz="2000">
                <a:latin typeface="Arial" panose="020B0604020202020204" pitchFamily="34" charset="0"/>
                <a:cs typeface="Arial" panose="020B0604020202020204" pitchFamily="34" charset="0"/>
              </a:defRPr>
            </a:lvl2pPr>
            <a:lvl3pPr>
              <a:buClr>
                <a:srgbClr val="003087"/>
              </a:buClr>
              <a:defRPr sz="2000">
                <a:latin typeface="Arial" panose="020B0604020202020204" pitchFamily="34" charset="0"/>
                <a:cs typeface="Arial" panose="020B0604020202020204" pitchFamily="34" charset="0"/>
              </a:defRPr>
            </a:lvl3pPr>
            <a:lvl4pPr>
              <a:buClr>
                <a:srgbClr val="003087"/>
              </a:buClr>
              <a:defRPr sz="2000">
                <a:latin typeface="Arial" panose="020B0604020202020204" pitchFamily="34" charset="0"/>
                <a:cs typeface="Arial" panose="020B0604020202020204" pitchFamily="34" charset="0"/>
              </a:defRPr>
            </a:lvl4pPr>
            <a:lvl5pPr>
              <a:buClr>
                <a:srgbClr val="003087"/>
              </a:buClr>
              <a:defRPr sz="200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Slide Number Placeholder 6"/>
          <p:cNvSpPr>
            <a:spLocks noGrp="1"/>
          </p:cNvSpPr>
          <p:nvPr>
            <p:ph type="sldNum" sz="quarter" idx="12"/>
          </p:nvPr>
        </p:nvSpPr>
        <p:spPr/>
        <p:txBody>
          <a:bodyPr/>
          <a:lstStyle/>
          <a:p>
            <a:fld id="{48C01933-47BD-4396-AFBF-31BEABCE9233}" type="slidenum">
              <a:rPr lang="en-GB" smtClean="0"/>
              <a:t>‹#›</a:t>
            </a:fld>
            <a:endParaRPr lang="en-GB" dirty="0"/>
          </a:p>
        </p:txBody>
      </p:sp>
    </p:spTree>
    <p:extLst>
      <p:ext uri="{BB962C8B-B14F-4D97-AF65-F5344CB8AC3E}">
        <p14:creationId xmlns:p14="http://schemas.microsoft.com/office/powerpoint/2010/main" val="420053420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p>
            <a:fld id="{48C01933-47BD-4396-AFBF-31BEABCE9233}" type="slidenum">
              <a:rPr lang="en-GB" smtClean="0"/>
              <a:t>‹#›</a:t>
            </a:fld>
            <a:endParaRPr lang="en-GB" dirty="0"/>
          </a:p>
        </p:txBody>
      </p:sp>
      <p:pic>
        <p:nvPicPr>
          <p:cNvPr id="9" name="Picture 8">
            <a:extLst>
              <a:ext uri="{FF2B5EF4-FFF2-40B4-BE49-F238E27FC236}">
                <a16:creationId xmlns:a16="http://schemas.microsoft.com/office/drawing/2014/main" id="{88E2F1FD-C9E0-56D4-695F-110DF9C76B6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06342" y="974563"/>
            <a:ext cx="8514129" cy="3520150"/>
          </a:xfrm>
          <a:prstGeom prst="rect">
            <a:avLst/>
          </a:prstGeom>
        </p:spPr>
      </p:pic>
    </p:spTree>
    <p:extLst>
      <p:ext uri="{BB962C8B-B14F-4D97-AF65-F5344CB8AC3E}">
        <p14:creationId xmlns:p14="http://schemas.microsoft.com/office/powerpoint/2010/main" val="21114385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6553200" y="4767263"/>
            <a:ext cx="2133600" cy="273844"/>
          </a:xfrm>
          <a:prstGeom prst="rect">
            <a:avLst/>
          </a:prstGeom>
        </p:spPr>
        <p:txBody>
          <a:bodyPr/>
          <a:lstStyle/>
          <a:p>
            <a:fld id="{48C01933-47BD-4396-AFBF-31BEABCE9233}" type="slidenum">
              <a:rPr lang="en-GB" smtClean="0"/>
              <a:t>‹#›</a:t>
            </a:fld>
            <a:endParaRPr lang="en-GB" dirty="0"/>
          </a:p>
        </p:txBody>
      </p:sp>
    </p:spTree>
    <p:extLst>
      <p:ext uri="{BB962C8B-B14F-4D97-AF65-F5344CB8AC3E}">
        <p14:creationId xmlns:p14="http://schemas.microsoft.com/office/powerpoint/2010/main" val="167527676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obj" preserve="1">
  <p:cSld name="7_Title and Content">
    <p:bg>
      <p:bgPr>
        <a:solidFill>
          <a:srgbClr val="E8EDEE"/>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01E53CB-CA16-EFD7-5DF6-D8DFD7CBC5D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456" r="2219"/>
          <a:stretch/>
        </p:blipFill>
        <p:spPr>
          <a:xfrm>
            <a:off x="-2818" y="4466599"/>
            <a:ext cx="9022994" cy="614654"/>
          </a:xfrm>
          <a:prstGeom prst="rect">
            <a:avLst/>
          </a:prstGeom>
        </p:spPr>
      </p:pic>
      <p:sp>
        <p:nvSpPr>
          <p:cNvPr id="2" name="Title 1"/>
          <p:cNvSpPr>
            <a:spLocks noGrp="1"/>
          </p:cNvSpPr>
          <p:nvPr>
            <p:ph type="title"/>
          </p:nvPr>
        </p:nvSpPr>
        <p:spPr/>
        <p:txBody>
          <a:bodyPr/>
          <a:lstStyle>
            <a:lvl1pPr>
              <a:defRPr>
                <a:solidFill>
                  <a:srgbClr val="000000"/>
                </a:solidFill>
              </a:defRPr>
            </a:lvl1pPr>
          </a:lstStyle>
          <a:p>
            <a:r>
              <a:rPr lang="en-US" dirty="0"/>
              <a:t>Click to edit Master title style</a:t>
            </a:r>
            <a:endParaRPr lang="en-GB" dirty="0"/>
          </a:p>
        </p:txBody>
      </p:sp>
      <p:sp>
        <p:nvSpPr>
          <p:cNvPr id="3" name="Content Placeholder 2"/>
          <p:cNvSpPr>
            <a:spLocks noGrp="1"/>
          </p:cNvSpPr>
          <p:nvPr>
            <p:ph idx="1"/>
          </p:nvPr>
        </p:nvSpPr>
        <p:spPr/>
        <p:txBody>
          <a:bodyPr>
            <a:normAutofit/>
          </a:bodyPr>
          <a:lstStyle>
            <a:lvl1pPr>
              <a:buClr>
                <a:srgbClr val="003087"/>
              </a:buClr>
              <a:defRPr sz="2400">
                <a:solidFill>
                  <a:srgbClr val="000000"/>
                </a:solidFill>
                <a:latin typeface="Arial" panose="020B0604020202020204" pitchFamily="34" charset="0"/>
                <a:cs typeface="Arial" panose="020B0604020202020204" pitchFamily="34" charset="0"/>
              </a:defRPr>
            </a:lvl1pPr>
            <a:lvl2pPr>
              <a:buClr>
                <a:srgbClr val="003087"/>
              </a:buClr>
              <a:defRPr sz="2000">
                <a:solidFill>
                  <a:srgbClr val="000000"/>
                </a:solidFill>
                <a:latin typeface="Arial" panose="020B0604020202020204" pitchFamily="34" charset="0"/>
                <a:cs typeface="Arial" panose="020B0604020202020204" pitchFamily="34" charset="0"/>
              </a:defRPr>
            </a:lvl2pPr>
            <a:lvl3pPr>
              <a:buClr>
                <a:srgbClr val="003087"/>
              </a:buClr>
              <a:defRPr sz="2000">
                <a:solidFill>
                  <a:srgbClr val="000000"/>
                </a:solidFill>
                <a:latin typeface="Arial" panose="020B0604020202020204" pitchFamily="34" charset="0"/>
                <a:cs typeface="Arial" panose="020B0604020202020204" pitchFamily="34" charset="0"/>
              </a:defRPr>
            </a:lvl3pPr>
            <a:lvl4pPr>
              <a:buClr>
                <a:srgbClr val="003087"/>
              </a:buClr>
              <a:defRPr sz="2000">
                <a:solidFill>
                  <a:srgbClr val="000000"/>
                </a:solidFill>
                <a:latin typeface="Arial" panose="020B0604020202020204" pitchFamily="34" charset="0"/>
                <a:cs typeface="Arial" panose="020B0604020202020204" pitchFamily="34" charset="0"/>
              </a:defRPr>
            </a:lvl4pPr>
            <a:lvl5pPr>
              <a:buClr>
                <a:srgbClr val="003087"/>
              </a:buClr>
              <a:defRPr sz="2000">
                <a:solidFill>
                  <a:srgbClr val="000000"/>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6">
            <a:extLst>
              <a:ext uri="{FF2B5EF4-FFF2-40B4-BE49-F238E27FC236}">
                <a16:creationId xmlns:a16="http://schemas.microsoft.com/office/drawing/2014/main" id="{78785FDC-755B-0DCA-BFE6-B3DF7ABEBE1F}"/>
              </a:ext>
            </a:extLst>
          </p:cNvPr>
          <p:cNvSpPr>
            <a:spLocks noGrp="1"/>
          </p:cNvSpPr>
          <p:nvPr>
            <p:ph type="sldNum" sz="quarter" idx="12"/>
          </p:nvPr>
        </p:nvSpPr>
        <p:spPr>
          <a:xfrm>
            <a:off x="6553200" y="4767263"/>
            <a:ext cx="2133600" cy="273844"/>
          </a:xfrm>
          <a:prstGeom prst="rect">
            <a:avLst/>
          </a:prstGeom>
        </p:spPr>
        <p:txBody>
          <a:bodyPr/>
          <a:lstStyle>
            <a:lvl1pPr>
              <a:defRPr>
                <a:solidFill>
                  <a:schemeClr val="tx1"/>
                </a:solidFill>
              </a:defRPr>
            </a:lvl1pPr>
          </a:lstStyle>
          <a:p>
            <a:fld id="{48C01933-47BD-4396-AFBF-31BEABCE9233}" type="slidenum">
              <a:rPr lang="en-GB" smtClean="0"/>
              <a:pPr/>
              <a:t>‹#›</a:t>
            </a:fld>
            <a:endParaRPr lang="en-GB" dirty="0"/>
          </a:p>
        </p:txBody>
      </p:sp>
      <p:pic>
        <p:nvPicPr>
          <p:cNvPr id="10" name="Picture 9" descr="A blue and white logo&#10;&#10;Description automatically generated">
            <a:extLst>
              <a:ext uri="{FF2B5EF4-FFF2-40B4-BE49-F238E27FC236}">
                <a16:creationId xmlns:a16="http://schemas.microsoft.com/office/drawing/2014/main" id="{E28F27B4-8A6B-A2A8-5456-2A9C7F16BF0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675219" y="159701"/>
            <a:ext cx="1223533" cy="676982"/>
          </a:xfrm>
          <a:prstGeom prst="rect">
            <a:avLst/>
          </a:prstGeom>
        </p:spPr>
      </p:pic>
      <p:sp>
        <p:nvSpPr>
          <p:cNvPr id="13" name="TextBox 12">
            <a:extLst>
              <a:ext uri="{FF2B5EF4-FFF2-40B4-BE49-F238E27FC236}">
                <a16:creationId xmlns:a16="http://schemas.microsoft.com/office/drawing/2014/main" id="{D908BA4E-3D22-2D90-ECE2-A310EFA2D3DB}"/>
              </a:ext>
            </a:extLst>
          </p:cNvPr>
          <p:cNvSpPr txBox="1"/>
          <p:nvPr userDrawn="1"/>
        </p:nvSpPr>
        <p:spPr>
          <a:xfrm>
            <a:off x="161455" y="4810348"/>
            <a:ext cx="2269355" cy="230832"/>
          </a:xfrm>
          <a:prstGeom prst="rect">
            <a:avLst/>
          </a:prstGeom>
          <a:noFill/>
          <a:ln>
            <a:noFill/>
          </a:ln>
        </p:spPr>
        <p:txBody>
          <a:bodyPr wrap="square" rtlCol="0">
            <a:spAutoFit/>
          </a:bodyPr>
          <a:lstStyle/>
          <a:p>
            <a:r>
              <a:rPr lang="en-US" sz="900" dirty="0">
                <a:solidFill>
                  <a:schemeClr val="tx2"/>
                </a:solidFill>
                <a:latin typeface="Arial" charset="0"/>
                <a:ea typeface="Arial" charset="0"/>
                <a:cs typeface="Arial" charset="0"/>
              </a:rPr>
              <a:t>Advise </a:t>
            </a:r>
            <a:r>
              <a:rPr lang="en-US" sz="900" dirty="0">
                <a:solidFill>
                  <a:schemeClr val="accent4"/>
                </a:solidFill>
                <a:latin typeface="Arial" charset="0"/>
                <a:ea typeface="Arial" charset="0"/>
                <a:cs typeface="Arial" charset="0"/>
              </a:rPr>
              <a:t>/</a:t>
            </a:r>
            <a:r>
              <a:rPr lang="en-US" sz="900" dirty="0">
                <a:solidFill>
                  <a:schemeClr val="tx2"/>
                </a:solidFill>
                <a:latin typeface="Arial" charset="0"/>
                <a:ea typeface="Arial" charset="0"/>
                <a:cs typeface="Arial" charset="0"/>
              </a:rPr>
              <a:t> Resolve </a:t>
            </a:r>
            <a:r>
              <a:rPr lang="en-US" sz="900" dirty="0">
                <a:solidFill>
                  <a:schemeClr val="accent4"/>
                </a:solidFill>
                <a:latin typeface="Arial" charset="0"/>
                <a:ea typeface="Arial" charset="0"/>
                <a:cs typeface="Arial" charset="0"/>
              </a:rPr>
              <a:t>/</a:t>
            </a:r>
            <a:r>
              <a:rPr lang="en-US" sz="900" dirty="0">
                <a:solidFill>
                  <a:schemeClr val="tx2"/>
                </a:solidFill>
                <a:latin typeface="Arial" charset="0"/>
                <a:ea typeface="Arial" charset="0"/>
                <a:cs typeface="Arial" charset="0"/>
              </a:rPr>
              <a:t> Learn</a:t>
            </a:r>
          </a:p>
        </p:txBody>
      </p:sp>
    </p:spTree>
    <p:extLst>
      <p:ext uri="{BB962C8B-B14F-4D97-AF65-F5344CB8AC3E}">
        <p14:creationId xmlns:p14="http://schemas.microsoft.com/office/powerpoint/2010/main" val="223637534"/>
      </p:ext>
    </p:extLst>
  </p:cSld>
  <p:clrMapOvr>
    <a:overrideClrMapping bg1="lt1" tx1="dk1" bg2="lt2" tx2="dk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obj" preserve="1">
  <p:cSld name="1_Title and Content">
    <p:bg>
      <p:bgPr>
        <a:solidFill>
          <a:srgbClr val="005EB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idx="1"/>
          </p:nvPr>
        </p:nvSpPr>
        <p:spPr/>
        <p:txBody>
          <a:bodyPr>
            <a:normAutofit/>
          </a:bodyPr>
          <a:lstStyle>
            <a:lvl1pPr>
              <a:buClr>
                <a:srgbClr val="003087"/>
              </a:buClr>
              <a:defRPr sz="2400">
                <a:solidFill>
                  <a:schemeClr val="bg1"/>
                </a:solidFill>
                <a:latin typeface="Arial" panose="020B0604020202020204" pitchFamily="34" charset="0"/>
                <a:cs typeface="Arial" panose="020B0604020202020204" pitchFamily="34" charset="0"/>
              </a:defRPr>
            </a:lvl1pPr>
            <a:lvl2pPr>
              <a:buClr>
                <a:srgbClr val="003087"/>
              </a:buClr>
              <a:defRPr sz="2000">
                <a:solidFill>
                  <a:schemeClr val="bg1"/>
                </a:solidFill>
                <a:latin typeface="Arial" panose="020B0604020202020204" pitchFamily="34" charset="0"/>
                <a:cs typeface="Arial" panose="020B0604020202020204" pitchFamily="34" charset="0"/>
              </a:defRPr>
            </a:lvl2pPr>
            <a:lvl3pPr>
              <a:buClr>
                <a:srgbClr val="003087"/>
              </a:buClr>
              <a:defRPr sz="2000">
                <a:solidFill>
                  <a:schemeClr val="bg1"/>
                </a:solidFill>
                <a:latin typeface="Arial" panose="020B0604020202020204" pitchFamily="34" charset="0"/>
                <a:cs typeface="Arial" panose="020B0604020202020204" pitchFamily="34" charset="0"/>
              </a:defRPr>
            </a:lvl3pPr>
            <a:lvl4pPr>
              <a:buClr>
                <a:srgbClr val="003087"/>
              </a:buClr>
              <a:defRPr sz="2000">
                <a:solidFill>
                  <a:schemeClr val="bg1"/>
                </a:solidFill>
                <a:latin typeface="Arial" panose="020B0604020202020204" pitchFamily="34" charset="0"/>
                <a:cs typeface="Arial" panose="020B0604020202020204" pitchFamily="34" charset="0"/>
              </a:defRPr>
            </a:lvl4pPr>
            <a:lvl5pPr>
              <a:buClr>
                <a:srgbClr val="003087"/>
              </a:buClr>
              <a:defRPr sz="2000">
                <a:solidFill>
                  <a:schemeClr val="bg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6">
            <a:extLst>
              <a:ext uri="{FF2B5EF4-FFF2-40B4-BE49-F238E27FC236}">
                <a16:creationId xmlns:a16="http://schemas.microsoft.com/office/drawing/2014/main" id="{78785FDC-755B-0DCA-BFE6-B3DF7ABEBE1F}"/>
              </a:ext>
            </a:extLst>
          </p:cNvPr>
          <p:cNvSpPr>
            <a:spLocks noGrp="1"/>
          </p:cNvSpPr>
          <p:nvPr>
            <p:ph type="sldNum" sz="quarter" idx="12"/>
          </p:nvPr>
        </p:nvSpPr>
        <p:spPr>
          <a:xfrm>
            <a:off x="6553200" y="4767263"/>
            <a:ext cx="2133600" cy="273844"/>
          </a:xfrm>
          <a:prstGeom prst="rect">
            <a:avLst/>
          </a:prstGeom>
        </p:spPr>
        <p:txBody>
          <a:bodyPr/>
          <a:lstStyle>
            <a:lvl1pPr>
              <a:defRPr>
                <a:solidFill>
                  <a:schemeClr val="bg1"/>
                </a:solidFill>
              </a:defRPr>
            </a:lvl1pPr>
          </a:lstStyle>
          <a:p>
            <a:fld id="{48C01933-47BD-4396-AFBF-31BEABCE9233}" type="slidenum">
              <a:rPr lang="en-GB" smtClean="0"/>
              <a:pPr/>
              <a:t>‹#›</a:t>
            </a:fld>
            <a:endParaRPr lang="en-GB" dirty="0"/>
          </a:p>
        </p:txBody>
      </p:sp>
      <p:pic>
        <p:nvPicPr>
          <p:cNvPr id="4" name="Picture 3">
            <a:extLst>
              <a:ext uri="{FF2B5EF4-FFF2-40B4-BE49-F238E27FC236}">
                <a16:creationId xmlns:a16="http://schemas.microsoft.com/office/drawing/2014/main" id="{A96410FA-6C03-8AD7-262E-80358F4C02A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69079" y="223370"/>
            <a:ext cx="1033606" cy="543600"/>
          </a:xfrm>
          <a:prstGeom prst="rect">
            <a:avLst/>
          </a:prstGeom>
        </p:spPr>
      </p:pic>
      <p:sp>
        <p:nvSpPr>
          <p:cNvPr id="9" name="TextBox 8">
            <a:extLst>
              <a:ext uri="{FF2B5EF4-FFF2-40B4-BE49-F238E27FC236}">
                <a16:creationId xmlns:a16="http://schemas.microsoft.com/office/drawing/2014/main" id="{6D83284E-4E57-C1D1-343A-8AA4AD5734DC}"/>
              </a:ext>
            </a:extLst>
          </p:cNvPr>
          <p:cNvSpPr txBox="1"/>
          <p:nvPr userDrawn="1"/>
        </p:nvSpPr>
        <p:spPr>
          <a:xfrm>
            <a:off x="161455" y="4810348"/>
            <a:ext cx="2269355" cy="230832"/>
          </a:xfrm>
          <a:prstGeom prst="rect">
            <a:avLst/>
          </a:prstGeom>
          <a:noFill/>
          <a:ln>
            <a:noFill/>
          </a:ln>
        </p:spPr>
        <p:txBody>
          <a:bodyPr wrap="square" rtlCol="0">
            <a:spAutoFit/>
          </a:bodyPr>
          <a:lstStyle/>
          <a:p>
            <a:r>
              <a:rPr lang="en-US" sz="900" dirty="0">
                <a:solidFill>
                  <a:schemeClr val="bg1"/>
                </a:solidFill>
                <a:latin typeface="Arial" charset="0"/>
                <a:ea typeface="Arial" charset="0"/>
                <a:cs typeface="Arial" charset="0"/>
              </a:rPr>
              <a:t>Advise / Resolve / Learn</a:t>
            </a:r>
          </a:p>
        </p:txBody>
      </p:sp>
      <p:pic>
        <p:nvPicPr>
          <p:cNvPr id="7" name="Picture 6">
            <a:extLst>
              <a:ext uri="{FF2B5EF4-FFF2-40B4-BE49-F238E27FC236}">
                <a16:creationId xmlns:a16="http://schemas.microsoft.com/office/drawing/2014/main" id="{B3ED3BC7-E4AB-AB27-CB77-5420E61F660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871" y="4606974"/>
            <a:ext cx="9123375" cy="341040"/>
          </a:xfrm>
          <a:prstGeom prst="rect">
            <a:avLst/>
          </a:prstGeom>
        </p:spPr>
      </p:pic>
    </p:spTree>
    <p:extLst>
      <p:ext uri="{BB962C8B-B14F-4D97-AF65-F5344CB8AC3E}">
        <p14:creationId xmlns:p14="http://schemas.microsoft.com/office/powerpoint/2010/main" val="2994080295"/>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endParaRPr lang="en-GB"/>
          </a:p>
        </p:txBody>
      </p:sp>
      <p:sp>
        <p:nvSpPr>
          <p:cNvPr id="3" name="Text Placeholder 2"/>
          <p:cNvSpPr>
            <a:spLocks noGrp="1"/>
          </p:cNvSpPr>
          <p:nvPr>
            <p:ph type="body" idx="1"/>
          </p:nvPr>
        </p:nvSpPr>
        <p:spPr>
          <a:xfrm>
            <a:off x="323528" y="1151335"/>
            <a:ext cx="4173860" cy="479822"/>
          </a:xfrm>
        </p:spPr>
        <p:txBody>
          <a:bodyPr anchor="ctr">
            <a:normAutofit/>
          </a:bodyPr>
          <a:lstStyle>
            <a:lvl1pPr marL="0" indent="0">
              <a:buNone/>
              <a:defRPr sz="20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23528" y="1631156"/>
            <a:ext cx="4173860" cy="2963466"/>
          </a:xfrm>
        </p:spPr>
        <p:txBody>
          <a:bodyPr>
            <a:normAutofit/>
          </a:bodyPr>
          <a:lstStyle>
            <a:lvl1pPr>
              <a:buClr>
                <a:srgbClr val="003087"/>
              </a:buClr>
              <a:defRPr sz="2000">
                <a:latin typeface="Arial" panose="020B0604020202020204" pitchFamily="34" charset="0"/>
                <a:cs typeface="Arial" panose="020B0604020202020204" pitchFamily="34" charset="0"/>
              </a:defRPr>
            </a:lvl1pPr>
            <a:lvl2pPr>
              <a:buClr>
                <a:srgbClr val="003087"/>
              </a:buClr>
              <a:defRPr sz="1800">
                <a:latin typeface="Arial" panose="020B0604020202020204" pitchFamily="34" charset="0"/>
                <a:cs typeface="Arial" panose="020B0604020202020204" pitchFamily="34" charset="0"/>
              </a:defRPr>
            </a:lvl2pPr>
            <a:lvl3pPr>
              <a:buClr>
                <a:srgbClr val="003087"/>
              </a:buClr>
              <a:defRPr sz="1600">
                <a:latin typeface="Arial" panose="020B0604020202020204" pitchFamily="34" charset="0"/>
                <a:cs typeface="Arial" panose="020B0604020202020204" pitchFamily="34" charset="0"/>
              </a:defRPr>
            </a:lvl3pPr>
            <a:lvl4pPr>
              <a:buClr>
                <a:srgbClr val="003087"/>
              </a:buClr>
              <a:defRPr sz="1400">
                <a:latin typeface="Arial" panose="020B0604020202020204" pitchFamily="34" charset="0"/>
                <a:cs typeface="Arial" panose="020B0604020202020204" pitchFamily="34" charset="0"/>
              </a:defRPr>
            </a:lvl4pPr>
            <a:lvl5pPr>
              <a:buClr>
                <a:srgbClr val="003087"/>
              </a:buClr>
              <a:defRPr sz="140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6" y="1151335"/>
            <a:ext cx="4175447" cy="479822"/>
          </a:xfrm>
        </p:spPr>
        <p:txBody>
          <a:bodyPr anchor="ctr">
            <a:normAutofit/>
          </a:bodyPr>
          <a:lstStyle>
            <a:lvl1pPr marL="0" indent="0">
              <a:buNone/>
              <a:defRPr sz="20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175447" cy="2963466"/>
          </a:xfrm>
        </p:spPr>
        <p:txBody>
          <a:bodyPr>
            <a:normAutofit/>
          </a:bodyPr>
          <a:lstStyle>
            <a:lvl1pPr>
              <a:buClr>
                <a:srgbClr val="003087"/>
              </a:buClr>
              <a:defRPr sz="2000">
                <a:latin typeface="Arial" panose="020B0604020202020204" pitchFamily="34" charset="0"/>
                <a:cs typeface="Arial" panose="020B0604020202020204" pitchFamily="34" charset="0"/>
              </a:defRPr>
            </a:lvl1pPr>
            <a:lvl2pPr>
              <a:buClr>
                <a:srgbClr val="003087"/>
              </a:buClr>
              <a:defRPr sz="1800">
                <a:latin typeface="Arial" panose="020B0604020202020204" pitchFamily="34" charset="0"/>
                <a:cs typeface="Arial" panose="020B0604020202020204" pitchFamily="34" charset="0"/>
              </a:defRPr>
            </a:lvl2pPr>
            <a:lvl3pPr>
              <a:buClr>
                <a:srgbClr val="003087"/>
              </a:buClr>
              <a:defRPr sz="1600">
                <a:latin typeface="Arial" panose="020B0604020202020204" pitchFamily="34" charset="0"/>
                <a:cs typeface="Arial" panose="020B0604020202020204" pitchFamily="34" charset="0"/>
              </a:defRPr>
            </a:lvl3pPr>
            <a:lvl4pPr>
              <a:buClr>
                <a:srgbClr val="003087"/>
              </a:buClr>
              <a:defRPr sz="1400">
                <a:latin typeface="Arial" panose="020B0604020202020204" pitchFamily="34" charset="0"/>
                <a:cs typeface="Arial" panose="020B0604020202020204" pitchFamily="34" charset="0"/>
              </a:defRPr>
            </a:lvl4pPr>
            <a:lvl5pPr>
              <a:buClr>
                <a:srgbClr val="003087"/>
              </a:buClr>
              <a:defRPr sz="140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Slide Number Placeholder 8"/>
          <p:cNvSpPr>
            <a:spLocks noGrp="1"/>
          </p:cNvSpPr>
          <p:nvPr>
            <p:ph type="sldNum" sz="quarter" idx="12"/>
          </p:nvPr>
        </p:nvSpPr>
        <p:spPr/>
        <p:txBody>
          <a:bodyPr/>
          <a:lstStyle/>
          <a:p>
            <a:fld id="{48C01933-47BD-4396-AFBF-31BEABCE9233}" type="slidenum">
              <a:rPr lang="en-GB" smtClean="0"/>
              <a:t>‹#›</a:t>
            </a:fld>
            <a:endParaRPr lang="en-GB" dirty="0"/>
          </a:p>
        </p:txBody>
      </p:sp>
    </p:spTree>
    <p:extLst>
      <p:ext uri="{BB962C8B-B14F-4D97-AF65-F5344CB8AC3E}">
        <p14:creationId xmlns:p14="http://schemas.microsoft.com/office/powerpoint/2010/main" val="8576863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5" name="Slide Number Placeholder 4"/>
          <p:cNvSpPr>
            <a:spLocks noGrp="1"/>
          </p:cNvSpPr>
          <p:nvPr>
            <p:ph type="sldNum" sz="quarter" idx="12"/>
          </p:nvPr>
        </p:nvSpPr>
        <p:spPr/>
        <p:txBody>
          <a:bodyPr/>
          <a:lstStyle/>
          <a:p>
            <a:fld id="{48C01933-47BD-4396-AFBF-31BEABCE9233}" type="slidenum">
              <a:rPr lang="en-GB" smtClean="0"/>
              <a:t>‹#›</a:t>
            </a:fld>
            <a:endParaRPr lang="en-GB" dirty="0"/>
          </a:p>
        </p:txBody>
      </p:sp>
    </p:spTree>
    <p:extLst>
      <p:ext uri="{BB962C8B-B14F-4D97-AF65-F5344CB8AC3E}">
        <p14:creationId xmlns:p14="http://schemas.microsoft.com/office/powerpoint/2010/main" val="12256064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E9801BB2-8228-EFEE-C5A8-05662A07CAD7}"/>
              </a:ext>
            </a:extLst>
          </p:cNvPr>
          <p:cNvGrpSpPr/>
          <p:nvPr userDrawn="1"/>
        </p:nvGrpSpPr>
        <p:grpSpPr>
          <a:xfrm rot="2827846">
            <a:off x="5545952" y="-361654"/>
            <a:ext cx="5866808" cy="5866808"/>
            <a:chOff x="5136442" y="-429524"/>
            <a:chExt cx="5866808" cy="5866808"/>
          </a:xfrm>
        </p:grpSpPr>
        <p:sp>
          <p:nvSpPr>
            <p:cNvPr id="5" name="Oval 4">
              <a:extLst>
                <a:ext uri="{FF2B5EF4-FFF2-40B4-BE49-F238E27FC236}">
                  <a16:creationId xmlns:a16="http://schemas.microsoft.com/office/drawing/2014/main" id="{230B0D09-854B-B497-4ED3-7B989F74CC88}"/>
                </a:ext>
              </a:extLst>
            </p:cNvPr>
            <p:cNvSpPr/>
            <p:nvPr userDrawn="1"/>
          </p:nvSpPr>
          <p:spPr>
            <a:xfrm>
              <a:off x="5136442" y="-429524"/>
              <a:ext cx="5866808" cy="5866808"/>
            </a:xfrm>
            <a:prstGeom prst="ellipse">
              <a:avLst/>
            </a:prstGeom>
            <a:gradFill flip="none" rotWithShape="1">
              <a:gsLst>
                <a:gs pos="0">
                  <a:schemeClr val="tx2"/>
                </a:gs>
                <a:gs pos="46000">
                  <a:schemeClr val="accent3">
                    <a:lumMod val="95000"/>
                    <a:lumOff val="5000"/>
                  </a:schemeClr>
                </a:gs>
                <a:gs pos="100000">
                  <a:schemeClr val="accent4"/>
                </a:gs>
              </a:gsLst>
              <a:path path="rect">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Oval 6">
              <a:extLst>
                <a:ext uri="{FF2B5EF4-FFF2-40B4-BE49-F238E27FC236}">
                  <a16:creationId xmlns:a16="http://schemas.microsoft.com/office/drawing/2014/main" id="{2A2A2A00-F5F9-BB0A-4824-8237161FB881}"/>
                </a:ext>
              </a:extLst>
            </p:cNvPr>
            <p:cNvSpPr/>
            <p:nvPr userDrawn="1"/>
          </p:nvSpPr>
          <p:spPr>
            <a:xfrm>
              <a:off x="5318755" y="-247211"/>
              <a:ext cx="5502182" cy="550218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6" name="Picture Placeholder 10">
            <a:extLst>
              <a:ext uri="{FF2B5EF4-FFF2-40B4-BE49-F238E27FC236}">
                <a16:creationId xmlns:a16="http://schemas.microsoft.com/office/drawing/2014/main" id="{CD507B16-2A55-044A-B97D-DE3303CE2D59}"/>
              </a:ext>
            </a:extLst>
          </p:cNvPr>
          <p:cNvSpPr>
            <a:spLocks noGrp="1"/>
          </p:cNvSpPr>
          <p:nvPr>
            <p:ph type="pic" sz="quarter" idx="15"/>
          </p:nvPr>
        </p:nvSpPr>
        <p:spPr>
          <a:xfrm>
            <a:off x="5728265" y="-179341"/>
            <a:ext cx="5502182" cy="5502182"/>
          </a:xfrm>
          <a:prstGeom prst="ellipse">
            <a:avLst/>
          </a:prstGeom>
        </p:spPr>
        <p:txBody>
          <a:bodyPr/>
          <a:lstStyle/>
          <a:p>
            <a:r>
              <a:rPr lang="en-US" dirty="0"/>
              <a:t>Click icon to add picture</a:t>
            </a:r>
            <a:endParaRPr lang="en-GB" dirty="0"/>
          </a:p>
        </p:txBody>
      </p:sp>
      <p:sp>
        <p:nvSpPr>
          <p:cNvPr id="10" name="Title 1">
            <a:extLst>
              <a:ext uri="{FF2B5EF4-FFF2-40B4-BE49-F238E27FC236}">
                <a16:creationId xmlns:a16="http://schemas.microsoft.com/office/drawing/2014/main" id="{0509A22B-4456-7A5D-D5B1-A70E1459114A}"/>
              </a:ext>
            </a:extLst>
          </p:cNvPr>
          <p:cNvSpPr txBox="1">
            <a:spLocks/>
          </p:cNvSpPr>
          <p:nvPr userDrawn="1"/>
        </p:nvSpPr>
        <p:spPr>
          <a:xfrm>
            <a:off x="313252" y="1597819"/>
            <a:ext cx="4978828" cy="1102519"/>
          </a:xfrm>
          <a:prstGeom prst="rect">
            <a:avLst/>
          </a:prstGeom>
        </p:spPr>
        <p:txBody>
          <a:bodyPr vert="horz" lIns="91440" tIns="45720" rIns="91440" bIns="45720" rtlCol="0" anchor="ctr">
            <a:noAutofit/>
          </a:bodyPr>
          <a:lstStyle>
            <a:lvl1pPr algn="l" defTabSz="914400" rtl="0" eaLnBrk="1" latinLnBrk="0" hangingPunct="1">
              <a:spcBef>
                <a:spcPct val="0"/>
              </a:spcBef>
              <a:buNone/>
              <a:defRPr sz="3200" kern="1200">
                <a:solidFill>
                  <a:schemeClr val="bg1"/>
                </a:solidFill>
                <a:latin typeface="Arial" panose="020B0604020202020204" pitchFamily="34" charset="0"/>
                <a:ea typeface="+mj-ea"/>
                <a:cs typeface="Arial" panose="020B0604020202020204" pitchFamily="34" charset="0"/>
              </a:defRPr>
            </a:lvl1pPr>
          </a:lstStyle>
          <a:p>
            <a:r>
              <a:rPr lang="en-US" dirty="0"/>
              <a:t>Click to edit Master title style</a:t>
            </a:r>
            <a:endParaRPr lang="en-GB" dirty="0"/>
          </a:p>
        </p:txBody>
      </p:sp>
      <p:sp>
        <p:nvSpPr>
          <p:cNvPr id="12" name="Title 1">
            <a:extLst>
              <a:ext uri="{FF2B5EF4-FFF2-40B4-BE49-F238E27FC236}">
                <a16:creationId xmlns:a16="http://schemas.microsoft.com/office/drawing/2014/main" id="{35F7E2F6-54A9-8572-C59A-50B3711EDEBC}"/>
              </a:ext>
            </a:extLst>
          </p:cNvPr>
          <p:cNvSpPr>
            <a:spLocks noGrp="1"/>
          </p:cNvSpPr>
          <p:nvPr>
            <p:ph type="ctrTitle"/>
          </p:nvPr>
        </p:nvSpPr>
        <p:spPr>
          <a:xfrm>
            <a:off x="330186" y="1059582"/>
            <a:ext cx="5105910" cy="1102519"/>
          </a:xfrm>
        </p:spPr>
        <p:txBody>
          <a:bodyPr/>
          <a:lstStyle>
            <a:lvl1pPr>
              <a:defRPr>
                <a:solidFill>
                  <a:schemeClr val="tx2"/>
                </a:solidFill>
              </a:defRPr>
            </a:lvl1pPr>
          </a:lstStyle>
          <a:p>
            <a:r>
              <a:rPr lang="en-US"/>
              <a:t>Click to edit Master title style</a:t>
            </a:r>
            <a:endParaRPr lang="en-GB" dirty="0"/>
          </a:p>
        </p:txBody>
      </p:sp>
      <p:sp>
        <p:nvSpPr>
          <p:cNvPr id="13" name="Subtitle 2">
            <a:extLst>
              <a:ext uri="{FF2B5EF4-FFF2-40B4-BE49-F238E27FC236}">
                <a16:creationId xmlns:a16="http://schemas.microsoft.com/office/drawing/2014/main" id="{E7075B51-8FA0-B329-E409-FC17F4E09D7F}"/>
              </a:ext>
            </a:extLst>
          </p:cNvPr>
          <p:cNvSpPr>
            <a:spLocks noGrp="1"/>
          </p:cNvSpPr>
          <p:nvPr>
            <p:ph type="subTitle" idx="1"/>
          </p:nvPr>
        </p:nvSpPr>
        <p:spPr>
          <a:xfrm>
            <a:off x="330186" y="2283718"/>
            <a:ext cx="5105910" cy="1314450"/>
          </a:xfrm>
        </p:spPr>
        <p:txBody>
          <a:bodyPr>
            <a:normAutofit/>
          </a:bodyPr>
          <a:lstStyle>
            <a:lvl1pPr marL="0" indent="0" algn="l">
              <a:buNone/>
              <a:defRPr sz="2400">
                <a:solidFill>
                  <a:schemeClr val="tx2"/>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dirty="0"/>
          </a:p>
        </p:txBody>
      </p:sp>
      <p:pic>
        <p:nvPicPr>
          <p:cNvPr id="9" name="Picture 8" descr="A blue and white logo&#10;&#10;Description automatically generated">
            <a:extLst>
              <a:ext uri="{FF2B5EF4-FFF2-40B4-BE49-F238E27FC236}">
                <a16:creationId xmlns:a16="http://schemas.microsoft.com/office/drawing/2014/main" id="{235B960E-6383-621A-E088-E213B7318F3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9878" y="230403"/>
            <a:ext cx="1198325" cy="625855"/>
          </a:xfrm>
          <a:prstGeom prst="rect">
            <a:avLst/>
          </a:prstGeom>
        </p:spPr>
      </p:pic>
      <p:sp>
        <p:nvSpPr>
          <p:cNvPr id="2" name="Slide Number Placeholder 6">
            <a:extLst>
              <a:ext uri="{FF2B5EF4-FFF2-40B4-BE49-F238E27FC236}">
                <a16:creationId xmlns:a16="http://schemas.microsoft.com/office/drawing/2014/main" id="{AB59300C-AB42-B5EF-21E8-5A6A569C29D6}"/>
              </a:ext>
            </a:extLst>
          </p:cNvPr>
          <p:cNvSpPr>
            <a:spLocks noGrp="1"/>
          </p:cNvSpPr>
          <p:nvPr>
            <p:ph type="sldNum" sz="quarter" idx="12"/>
          </p:nvPr>
        </p:nvSpPr>
        <p:spPr>
          <a:xfrm>
            <a:off x="3505200" y="4767263"/>
            <a:ext cx="2133600" cy="273844"/>
          </a:xfrm>
        </p:spPr>
        <p:txBody>
          <a:bodyPr/>
          <a:lstStyle>
            <a:lvl1pPr algn="ctr">
              <a:defRPr/>
            </a:lvl1pPr>
          </a:lstStyle>
          <a:p>
            <a:fld id="{48C01933-47BD-4396-AFBF-31BEABCE9233}" type="slidenum">
              <a:rPr lang="en-GB" smtClean="0"/>
              <a:pPr/>
              <a:t>‹#›</a:t>
            </a:fld>
            <a:endParaRPr lang="en-GB" dirty="0"/>
          </a:p>
        </p:txBody>
      </p:sp>
    </p:spTree>
    <p:extLst>
      <p:ext uri="{BB962C8B-B14F-4D97-AF65-F5344CB8AC3E}">
        <p14:creationId xmlns:p14="http://schemas.microsoft.com/office/powerpoint/2010/main" val="36891128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3" descr="A black circle with blue border&#10;&#10;Description automatically generated">
            <a:extLst>
              <a:ext uri="{FF2B5EF4-FFF2-40B4-BE49-F238E27FC236}">
                <a16:creationId xmlns:a16="http://schemas.microsoft.com/office/drawing/2014/main" id="{36AF2519-C3B8-A636-BED4-EA7B65241DC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0"/>
            <a:ext cx="9144000" cy="4464496"/>
          </a:xfrm>
          <a:prstGeom prst="rect">
            <a:avLst/>
          </a:prstGeom>
        </p:spPr>
      </p:pic>
      <p:sp>
        <p:nvSpPr>
          <p:cNvPr id="3" name="Slide Number Placeholder 2">
            <a:extLst>
              <a:ext uri="{FF2B5EF4-FFF2-40B4-BE49-F238E27FC236}">
                <a16:creationId xmlns:a16="http://schemas.microsoft.com/office/drawing/2014/main" id="{680CD758-22F5-D2A7-3D5E-08C1576204F7}"/>
              </a:ext>
            </a:extLst>
          </p:cNvPr>
          <p:cNvSpPr>
            <a:spLocks noGrp="1"/>
          </p:cNvSpPr>
          <p:nvPr>
            <p:ph type="sldNum" sz="quarter" idx="10"/>
          </p:nvPr>
        </p:nvSpPr>
        <p:spPr/>
        <p:txBody>
          <a:bodyPr/>
          <a:lstStyle/>
          <a:p>
            <a:fld id="{48C01933-47BD-4396-AFBF-31BEABCE9233}" type="slidenum">
              <a:rPr lang="en-GB" smtClean="0"/>
              <a:t>‹#›</a:t>
            </a:fld>
            <a:endParaRPr lang="en-GB" dirty="0"/>
          </a:p>
        </p:txBody>
      </p:sp>
      <p:sp>
        <p:nvSpPr>
          <p:cNvPr id="7" name="Picture Placeholder 10">
            <a:extLst>
              <a:ext uri="{FF2B5EF4-FFF2-40B4-BE49-F238E27FC236}">
                <a16:creationId xmlns:a16="http://schemas.microsoft.com/office/drawing/2014/main" id="{CBD02FE4-E539-8300-FBA6-087434D1AA86}"/>
              </a:ext>
            </a:extLst>
          </p:cNvPr>
          <p:cNvSpPr>
            <a:spLocks noGrp="1"/>
          </p:cNvSpPr>
          <p:nvPr>
            <p:ph type="pic" sz="quarter" idx="15"/>
          </p:nvPr>
        </p:nvSpPr>
        <p:spPr>
          <a:xfrm>
            <a:off x="5076056" y="-668610"/>
            <a:ext cx="4824536" cy="4824536"/>
          </a:xfrm>
          <a:prstGeom prst="ellipse">
            <a:avLst/>
          </a:prstGeom>
          <a:solidFill>
            <a:schemeClr val="bg1"/>
          </a:solidFill>
        </p:spPr>
        <p:txBody>
          <a:bodyPr/>
          <a:lstStyle/>
          <a:p>
            <a:r>
              <a:rPr lang="en-US" dirty="0"/>
              <a:t>Click icon to add picture</a:t>
            </a:r>
            <a:endParaRPr lang="en-GB" dirty="0"/>
          </a:p>
        </p:txBody>
      </p:sp>
      <p:sp>
        <p:nvSpPr>
          <p:cNvPr id="9" name="Title 1">
            <a:extLst>
              <a:ext uri="{FF2B5EF4-FFF2-40B4-BE49-F238E27FC236}">
                <a16:creationId xmlns:a16="http://schemas.microsoft.com/office/drawing/2014/main" id="{E8910599-AC2A-002B-3621-52DF727ED9F0}"/>
              </a:ext>
            </a:extLst>
          </p:cNvPr>
          <p:cNvSpPr>
            <a:spLocks noGrp="1"/>
          </p:cNvSpPr>
          <p:nvPr>
            <p:ph type="ctrTitle"/>
          </p:nvPr>
        </p:nvSpPr>
        <p:spPr>
          <a:xfrm>
            <a:off x="330186" y="1059582"/>
            <a:ext cx="4529846" cy="1102519"/>
          </a:xfrm>
        </p:spPr>
        <p:txBody>
          <a:bodyPr/>
          <a:lstStyle>
            <a:lvl1pPr>
              <a:defRPr>
                <a:solidFill>
                  <a:schemeClr val="tx2"/>
                </a:solidFill>
              </a:defRPr>
            </a:lvl1pPr>
          </a:lstStyle>
          <a:p>
            <a:r>
              <a:rPr lang="en-US"/>
              <a:t>Click to edit Master title style</a:t>
            </a:r>
            <a:endParaRPr lang="en-GB" dirty="0"/>
          </a:p>
        </p:txBody>
      </p:sp>
      <p:sp>
        <p:nvSpPr>
          <p:cNvPr id="10" name="Subtitle 2">
            <a:extLst>
              <a:ext uri="{FF2B5EF4-FFF2-40B4-BE49-F238E27FC236}">
                <a16:creationId xmlns:a16="http://schemas.microsoft.com/office/drawing/2014/main" id="{E3C1C7B8-C06A-F58F-1027-278160F2588C}"/>
              </a:ext>
            </a:extLst>
          </p:cNvPr>
          <p:cNvSpPr>
            <a:spLocks noGrp="1"/>
          </p:cNvSpPr>
          <p:nvPr>
            <p:ph type="subTitle" idx="1"/>
          </p:nvPr>
        </p:nvSpPr>
        <p:spPr>
          <a:xfrm>
            <a:off x="330186" y="2283718"/>
            <a:ext cx="4529846" cy="1314450"/>
          </a:xfrm>
        </p:spPr>
        <p:txBody>
          <a:bodyPr>
            <a:normAutofit/>
          </a:bodyPr>
          <a:lstStyle>
            <a:lvl1pPr marL="0" indent="0" algn="l">
              <a:buNone/>
              <a:defRPr sz="2400">
                <a:solidFill>
                  <a:schemeClr val="tx2"/>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dirty="0"/>
          </a:p>
        </p:txBody>
      </p:sp>
      <p:pic>
        <p:nvPicPr>
          <p:cNvPr id="2" name="Picture 1" descr="A blue and white logo&#10;&#10;Description automatically generated">
            <a:extLst>
              <a:ext uri="{FF2B5EF4-FFF2-40B4-BE49-F238E27FC236}">
                <a16:creationId xmlns:a16="http://schemas.microsoft.com/office/drawing/2014/main" id="{E964EF58-8274-98D6-F089-0EA4BA8F465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29878" y="230403"/>
            <a:ext cx="1198325" cy="625855"/>
          </a:xfrm>
          <a:prstGeom prst="rect">
            <a:avLst/>
          </a:prstGeom>
        </p:spPr>
      </p:pic>
    </p:spTree>
    <p:extLst>
      <p:ext uri="{BB962C8B-B14F-4D97-AF65-F5344CB8AC3E}">
        <p14:creationId xmlns:p14="http://schemas.microsoft.com/office/powerpoint/2010/main" val="37251527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5" name="Slide Number Placeholder 4"/>
          <p:cNvSpPr>
            <a:spLocks noGrp="1"/>
          </p:cNvSpPr>
          <p:nvPr>
            <p:ph type="sldNum" sz="quarter" idx="12"/>
          </p:nvPr>
        </p:nvSpPr>
        <p:spPr/>
        <p:txBody>
          <a:bodyPr/>
          <a:lstStyle/>
          <a:p>
            <a:fld id="{48C01933-47BD-4396-AFBF-31BEABCE9233}" type="slidenum">
              <a:rPr lang="en-GB" smtClean="0"/>
              <a:t>‹#›</a:t>
            </a:fld>
            <a:endParaRPr lang="en-GB" dirty="0"/>
          </a:p>
        </p:txBody>
      </p:sp>
      <p:sp>
        <p:nvSpPr>
          <p:cNvPr id="6" name="Oval 5">
            <a:extLst>
              <a:ext uri="{FF2B5EF4-FFF2-40B4-BE49-F238E27FC236}">
                <a16:creationId xmlns:a16="http://schemas.microsoft.com/office/drawing/2014/main" id="{AAEF77F1-9FD5-3193-7D40-FCA665C02643}"/>
              </a:ext>
            </a:extLst>
          </p:cNvPr>
          <p:cNvSpPr/>
          <p:nvPr userDrawn="1"/>
        </p:nvSpPr>
        <p:spPr>
          <a:xfrm>
            <a:off x="342757" y="977230"/>
            <a:ext cx="3682752" cy="3682752"/>
          </a:xfrm>
          <a:prstGeom prst="ellipse">
            <a:avLst/>
          </a:prstGeom>
          <a:gradFill flip="none" rotWithShape="1">
            <a:gsLst>
              <a:gs pos="0">
                <a:schemeClr val="tx2"/>
              </a:gs>
              <a:gs pos="46000">
                <a:schemeClr val="accent3">
                  <a:lumMod val="95000"/>
                  <a:lumOff val="5000"/>
                </a:schemeClr>
              </a:gs>
              <a:gs pos="100000">
                <a:schemeClr val="accent4"/>
              </a:gs>
            </a:gsLst>
            <a:path path="rect">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3" name="Oval 22">
            <a:extLst>
              <a:ext uri="{FF2B5EF4-FFF2-40B4-BE49-F238E27FC236}">
                <a16:creationId xmlns:a16="http://schemas.microsoft.com/office/drawing/2014/main" id="{09024F00-8EF1-09CC-06AE-EBF2C5FF3D72}"/>
              </a:ext>
            </a:extLst>
          </p:cNvPr>
          <p:cNvSpPr/>
          <p:nvPr userDrawn="1"/>
        </p:nvSpPr>
        <p:spPr>
          <a:xfrm>
            <a:off x="457200" y="1091673"/>
            <a:ext cx="3453866" cy="3453866"/>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Picture Placeholder 10">
            <a:extLst>
              <a:ext uri="{FF2B5EF4-FFF2-40B4-BE49-F238E27FC236}">
                <a16:creationId xmlns:a16="http://schemas.microsoft.com/office/drawing/2014/main" id="{453BEDD8-8D29-3B45-7F88-E6DCC7FB0BEF}"/>
              </a:ext>
            </a:extLst>
          </p:cNvPr>
          <p:cNvSpPr>
            <a:spLocks noGrp="1"/>
          </p:cNvSpPr>
          <p:nvPr>
            <p:ph type="pic" sz="quarter" idx="15"/>
          </p:nvPr>
        </p:nvSpPr>
        <p:spPr>
          <a:xfrm>
            <a:off x="457200" y="1091673"/>
            <a:ext cx="3453866" cy="3453866"/>
          </a:xfrm>
          <a:prstGeom prst="ellipse">
            <a:avLst/>
          </a:prstGeom>
        </p:spPr>
        <p:txBody>
          <a:bodyPr/>
          <a:lstStyle/>
          <a:p>
            <a:r>
              <a:rPr lang="en-US" dirty="0"/>
              <a:t>Click icon to add picture</a:t>
            </a:r>
            <a:endParaRPr lang="en-GB" dirty="0"/>
          </a:p>
        </p:txBody>
      </p:sp>
      <p:sp>
        <p:nvSpPr>
          <p:cNvPr id="8" name="Content Placeholder 3">
            <a:extLst>
              <a:ext uri="{FF2B5EF4-FFF2-40B4-BE49-F238E27FC236}">
                <a16:creationId xmlns:a16="http://schemas.microsoft.com/office/drawing/2014/main" id="{95DD027A-8DD2-D47D-F0CE-D03F6B7B97CF}"/>
              </a:ext>
            </a:extLst>
          </p:cNvPr>
          <p:cNvSpPr>
            <a:spLocks noGrp="1"/>
          </p:cNvSpPr>
          <p:nvPr>
            <p:ph sz="half" idx="2"/>
          </p:nvPr>
        </p:nvSpPr>
        <p:spPr>
          <a:xfrm>
            <a:off x="4648200" y="1200151"/>
            <a:ext cx="4172272" cy="3394472"/>
          </a:xfrm>
        </p:spPr>
        <p:txBody>
          <a:bodyPr/>
          <a:lstStyle>
            <a:lvl1pPr>
              <a:buClr>
                <a:srgbClr val="003087"/>
              </a:buClr>
              <a:defRPr sz="2400">
                <a:latin typeface="Arial" panose="020B0604020202020204" pitchFamily="34" charset="0"/>
                <a:cs typeface="Arial" panose="020B0604020202020204" pitchFamily="34" charset="0"/>
              </a:defRPr>
            </a:lvl1pPr>
            <a:lvl2pPr>
              <a:buClr>
                <a:srgbClr val="003087"/>
              </a:buClr>
              <a:defRPr sz="2000">
                <a:latin typeface="Arial" panose="020B0604020202020204" pitchFamily="34" charset="0"/>
                <a:cs typeface="Arial" panose="020B0604020202020204" pitchFamily="34" charset="0"/>
              </a:defRPr>
            </a:lvl2pPr>
            <a:lvl3pPr>
              <a:buClr>
                <a:srgbClr val="003087"/>
              </a:buClr>
              <a:defRPr sz="2000">
                <a:latin typeface="Arial" panose="020B0604020202020204" pitchFamily="34" charset="0"/>
                <a:cs typeface="Arial" panose="020B0604020202020204" pitchFamily="34" charset="0"/>
              </a:defRPr>
            </a:lvl3pPr>
            <a:lvl4pPr>
              <a:buClr>
                <a:srgbClr val="003087"/>
              </a:buClr>
              <a:defRPr sz="2000">
                <a:latin typeface="Arial" panose="020B0604020202020204" pitchFamily="34" charset="0"/>
                <a:cs typeface="Arial" panose="020B0604020202020204" pitchFamily="34" charset="0"/>
              </a:defRPr>
            </a:lvl4pPr>
            <a:lvl5pPr>
              <a:buClr>
                <a:srgbClr val="003087"/>
              </a:buClr>
              <a:defRPr sz="200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22998652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a:xfrm>
            <a:off x="457200" y="4767263"/>
            <a:ext cx="2133600" cy="273844"/>
          </a:xfrm>
          <a:prstGeom prst="rect">
            <a:avLst/>
          </a:prstGeom>
        </p:spPr>
        <p:txBody>
          <a:bodyPr/>
          <a:lstStyle/>
          <a:p>
            <a:endParaRPr lang="en-GB" dirty="0"/>
          </a:p>
        </p:txBody>
      </p:sp>
      <p:sp>
        <p:nvSpPr>
          <p:cNvPr id="4" name="Footer Placeholder 3"/>
          <p:cNvSpPr>
            <a:spLocks noGrp="1"/>
          </p:cNvSpPr>
          <p:nvPr>
            <p:ph type="ftr" sz="quarter" idx="11"/>
          </p:nvPr>
        </p:nvSpPr>
        <p:spPr>
          <a:xfrm>
            <a:off x="3124200" y="4767263"/>
            <a:ext cx="2895600" cy="273844"/>
          </a:xfrm>
          <a:prstGeom prst="rect">
            <a:avLst/>
          </a:prstGeom>
        </p:spPr>
        <p:txBody>
          <a:bodyPr/>
          <a:lstStyle/>
          <a:p>
            <a:endParaRPr lang="en-GB" dirty="0"/>
          </a:p>
        </p:txBody>
      </p:sp>
      <p:sp>
        <p:nvSpPr>
          <p:cNvPr id="5" name="Slide Number Placeholder 4"/>
          <p:cNvSpPr>
            <a:spLocks noGrp="1"/>
          </p:cNvSpPr>
          <p:nvPr>
            <p:ph type="sldNum" sz="quarter" idx="12"/>
          </p:nvPr>
        </p:nvSpPr>
        <p:spPr/>
        <p:txBody>
          <a:bodyPr/>
          <a:lstStyle/>
          <a:p>
            <a:fld id="{48C01933-47BD-4396-AFBF-31BEABCE9233}" type="slidenum">
              <a:rPr lang="en-GB" smtClean="0"/>
              <a:t>‹#›</a:t>
            </a:fld>
            <a:endParaRPr lang="en-GB" dirty="0"/>
          </a:p>
        </p:txBody>
      </p:sp>
      <p:sp>
        <p:nvSpPr>
          <p:cNvPr id="6" name="Oval 5">
            <a:extLst>
              <a:ext uri="{FF2B5EF4-FFF2-40B4-BE49-F238E27FC236}">
                <a16:creationId xmlns:a16="http://schemas.microsoft.com/office/drawing/2014/main" id="{AAEF77F1-9FD5-3193-7D40-FCA665C02643}"/>
              </a:ext>
            </a:extLst>
          </p:cNvPr>
          <p:cNvSpPr/>
          <p:nvPr userDrawn="1"/>
        </p:nvSpPr>
        <p:spPr>
          <a:xfrm>
            <a:off x="5209728" y="977230"/>
            <a:ext cx="3682752" cy="3682752"/>
          </a:xfrm>
          <a:prstGeom prst="ellipse">
            <a:avLst/>
          </a:prstGeom>
          <a:gradFill flip="none" rotWithShape="1">
            <a:gsLst>
              <a:gs pos="0">
                <a:schemeClr val="tx2"/>
              </a:gs>
              <a:gs pos="46000">
                <a:schemeClr val="accent3">
                  <a:lumMod val="95000"/>
                  <a:lumOff val="5000"/>
                </a:schemeClr>
              </a:gs>
              <a:gs pos="100000">
                <a:schemeClr val="accent4"/>
              </a:gs>
            </a:gsLst>
            <a:path path="rect">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3" name="Oval 22">
            <a:extLst>
              <a:ext uri="{FF2B5EF4-FFF2-40B4-BE49-F238E27FC236}">
                <a16:creationId xmlns:a16="http://schemas.microsoft.com/office/drawing/2014/main" id="{09024F00-8EF1-09CC-06AE-EBF2C5FF3D72}"/>
              </a:ext>
            </a:extLst>
          </p:cNvPr>
          <p:cNvSpPr/>
          <p:nvPr userDrawn="1"/>
        </p:nvSpPr>
        <p:spPr>
          <a:xfrm>
            <a:off x="5324171" y="1091673"/>
            <a:ext cx="3453866" cy="3453866"/>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Picture Placeholder 10">
            <a:extLst>
              <a:ext uri="{FF2B5EF4-FFF2-40B4-BE49-F238E27FC236}">
                <a16:creationId xmlns:a16="http://schemas.microsoft.com/office/drawing/2014/main" id="{453BEDD8-8D29-3B45-7F88-E6DCC7FB0BEF}"/>
              </a:ext>
            </a:extLst>
          </p:cNvPr>
          <p:cNvSpPr>
            <a:spLocks noGrp="1"/>
          </p:cNvSpPr>
          <p:nvPr>
            <p:ph type="pic" sz="quarter" idx="15"/>
          </p:nvPr>
        </p:nvSpPr>
        <p:spPr>
          <a:xfrm>
            <a:off x="5324171" y="1091673"/>
            <a:ext cx="3453866" cy="3453866"/>
          </a:xfrm>
          <a:prstGeom prst="ellipse">
            <a:avLst/>
          </a:prstGeom>
        </p:spPr>
        <p:txBody>
          <a:bodyPr/>
          <a:lstStyle/>
          <a:p>
            <a:r>
              <a:rPr lang="en-US" dirty="0"/>
              <a:t>Click icon to add picture</a:t>
            </a:r>
            <a:endParaRPr lang="en-GB" dirty="0"/>
          </a:p>
        </p:txBody>
      </p:sp>
      <p:sp>
        <p:nvSpPr>
          <p:cNvPr id="8" name="Content Placeholder 2">
            <a:extLst>
              <a:ext uri="{FF2B5EF4-FFF2-40B4-BE49-F238E27FC236}">
                <a16:creationId xmlns:a16="http://schemas.microsoft.com/office/drawing/2014/main" id="{98C6C59F-0F43-AAE1-DF73-11BF8A4E5AB7}"/>
              </a:ext>
            </a:extLst>
          </p:cNvPr>
          <p:cNvSpPr>
            <a:spLocks noGrp="1"/>
          </p:cNvSpPr>
          <p:nvPr>
            <p:ph sz="half" idx="1"/>
          </p:nvPr>
        </p:nvSpPr>
        <p:spPr>
          <a:xfrm>
            <a:off x="323528" y="1200151"/>
            <a:ext cx="4172272" cy="3394472"/>
          </a:xfrm>
        </p:spPr>
        <p:txBody>
          <a:bodyPr/>
          <a:lstStyle>
            <a:lvl1pPr>
              <a:buClr>
                <a:srgbClr val="003087"/>
              </a:buClr>
              <a:defRPr sz="2400">
                <a:latin typeface="Arial" panose="020B0604020202020204" pitchFamily="34" charset="0"/>
                <a:cs typeface="Arial" panose="020B0604020202020204" pitchFamily="34" charset="0"/>
              </a:defRPr>
            </a:lvl1pPr>
            <a:lvl2pPr>
              <a:buClr>
                <a:srgbClr val="003087"/>
              </a:buClr>
              <a:defRPr sz="2000">
                <a:latin typeface="Arial" panose="020B0604020202020204" pitchFamily="34" charset="0"/>
                <a:cs typeface="Arial" panose="020B0604020202020204" pitchFamily="34" charset="0"/>
              </a:defRPr>
            </a:lvl2pPr>
            <a:lvl3pPr>
              <a:buClr>
                <a:srgbClr val="003087"/>
              </a:buClr>
              <a:defRPr sz="2000">
                <a:latin typeface="Arial" panose="020B0604020202020204" pitchFamily="34" charset="0"/>
                <a:cs typeface="Arial" panose="020B0604020202020204" pitchFamily="34" charset="0"/>
              </a:defRPr>
            </a:lvl3pPr>
            <a:lvl4pPr>
              <a:buClr>
                <a:srgbClr val="003087"/>
              </a:buClr>
              <a:defRPr sz="2000">
                <a:latin typeface="Arial" panose="020B0604020202020204" pitchFamily="34" charset="0"/>
                <a:cs typeface="Arial" panose="020B0604020202020204" pitchFamily="34" charset="0"/>
              </a:defRPr>
            </a:lvl4pPr>
            <a:lvl5pPr>
              <a:buClr>
                <a:srgbClr val="003087"/>
              </a:buClr>
              <a:defRPr sz="200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5226537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image" Target="../media/image12.png"/><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theme" Target="../theme/theme2.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19" Type="http://schemas.openxmlformats.org/officeDocument/2006/relationships/image" Target="../media/image13.png"/><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61E6D5E-A889-2FE9-4B8E-A82274366D75}"/>
              </a:ext>
            </a:extLst>
          </p:cNvPr>
          <p:cNvPicPr>
            <a:picLocks noChangeAspect="1"/>
          </p:cNvPicPr>
          <p:nvPr userDrawn="1"/>
        </p:nvPicPr>
        <p:blipFill rotWithShape="1">
          <a:blip r:embed="rId19" cstate="print">
            <a:extLst>
              <a:ext uri="{28A0092B-C50C-407E-A947-70E740481C1C}">
                <a14:useLocalDpi xmlns:a14="http://schemas.microsoft.com/office/drawing/2010/main" val="0"/>
              </a:ext>
            </a:extLst>
          </a:blip>
          <a:srcRect l="1456" r="2219"/>
          <a:stretch/>
        </p:blipFill>
        <p:spPr>
          <a:xfrm>
            <a:off x="-2818" y="4466599"/>
            <a:ext cx="9022994" cy="614654"/>
          </a:xfrm>
          <a:prstGeom prst="rect">
            <a:avLst/>
          </a:prstGeom>
        </p:spPr>
      </p:pic>
      <p:sp>
        <p:nvSpPr>
          <p:cNvPr id="2" name="Title Placeholder 1"/>
          <p:cNvSpPr>
            <a:spLocks noGrp="1"/>
          </p:cNvSpPr>
          <p:nvPr>
            <p:ph type="title"/>
          </p:nvPr>
        </p:nvSpPr>
        <p:spPr>
          <a:xfrm>
            <a:off x="306341" y="303499"/>
            <a:ext cx="6923112" cy="506897"/>
          </a:xfrm>
          <a:prstGeom prst="rect">
            <a:avLst/>
          </a:prstGeom>
        </p:spPr>
        <p:txBody>
          <a:bodyPr vert="horz" lIns="91440" tIns="45720" rIns="91440" bIns="45720" rtlCol="0" anchor="ctr">
            <a:noAutofit/>
          </a:bodyPr>
          <a:lstStyle/>
          <a:p>
            <a:r>
              <a:rPr lang="en-US"/>
              <a:t>Click to edit Master title style</a:t>
            </a:r>
            <a:endParaRPr lang="en-GB" dirty="0"/>
          </a:p>
        </p:txBody>
      </p:sp>
      <p:sp>
        <p:nvSpPr>
          <p:cNvPr id="3" name="Text Placeholder 2"/>
          <p:cNvSpPr>
            <a:spLocks noGrp="1"/>
          </p:cNvSpPr>
          <p:nvPr>
            <p:ph type="body" idx="1"/>
          </p:nvPr>
        </p:nvSpPr>
        <p:spPr>
          <a:xfrm>
            <a:off x="306342" y="1200151"/>
            <a:ext cx="8516245"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solidFill>
                <a:latin typeface="Arial" panose="020B0604020202020204" pitchFamily="34" charset="0"/>
                <a:cs typeface="Arial" panose="020B0604020202020204" pitchFamily="34" charset="0"/>
              </a:defRPr>
            </a:lvl1pPr>
          </a:lstStyle>
          <a:p>
            <a:fld id="{48C01933-47BD-4396-AFBF-31BEABCE9233}" type="slidenum">
              <a:rPr lang="en-GB" smtClean="0"/>
              <a:pPr/>
              <a:t>‹#›</a:t>
            </a:fld>
            <a:endParaRPr lang="en-GB" dirty="0"/>
          </a:p>
        </p:txBody>
      </p:sp>
      <p:sp>
        <p:nvSpPr>
          <p:cNvPr id="9" name="TextBox 8">
            <a:extLst>
              <a:ext uri="{FF2B5EF4-FFF2-40B4-BE49-F238E27FC236}">
                <a16:creationId xmlns:a16="http://schemas.microsoft.com/office/drawing/2014/main" id="{73A3A009-6C10-66EA-6B8B-FD680446363A}"/>
              </a:ext>
            </a:extLst>
          </p:cNvPr>
          <p:cNvSpPr txBox="1"/>
          <p:nvPr userDrawn="1"/>
        </p:nvSpPr>
        <p:spPr>
          <a:xfrm>
            <a:off x="161455" y="4810348"/>
            <a:ext cx="2269355" cy="230832"/>
          </a:xfrm>
          <a:prstGeom prst="rect">
            <a:avLst/>
          </a:prstGeom>
          <a:noFill/>
          <a:ln>
            <a:noFill/>
          </a:ln>
        </p:spPr>
        <p:txBody>
          <a:bodyPr wrap="square" rtlCol="0">
            <a:spAutoFit/>
          </a:bodyPr>
          <a:lstStyle/>
          <a:p>
            <a:r>
              <a:rPr lang="en-US" sz="900" dirty="0">
                <a:solidFill>
                  <a:schemeClr val="tx2"/>
                </a:solidFill>
                <a:latin typeface="Arial" charset="0"/>
                <a:ea typeface="Arial" charset="0"/>
                <a:cs typeface="Arial" charset="0"/>
              </a:rPr>
              <a:t>Advise </a:t>
            </a:r>
            <a:r>
              <a:rPr lang="en-US" sz="900" dirty="0">
                <a:solidFill>
                  <a:schemeClr val="accent4"/>
                </a:solidFill>
                <a:latin typeface="Arial" charset="0"/>
                <a:ea typeface="Arial" charset="0"/>
                <a:cs typeface="Arial" charset="0"/>
              </a:rPr>
              <a:t>/</a:t>
            </a:r>
            <a:r>
              <a:rPr lang="en-US" sz="900" dirty="0">
                <a:solidFill>
                  <a:schemeClr val="tx2"/>
                </a:solidFill>
                <a:latin typeface="Arial" charset="0"/>
                <a:ea typeface="Arial" charset="0"/>
                <a:cs typeface="Arial" charset="0"/>
              </a:rPr>
              <a:t> Resolve </a:t>
            </a:r>
            <a:r>
              <a:rPr lang="en-US" sz="900" dirty="0">
                <a:solidFill>
                  <a:schemeClr val="accent4"/>
                </a:solidFill>
                <a:latin typeface="Arial" charset="0"/>
                <a:ea typeface="Arial" charset="0"/>
                <a:cs typeface="Arial" charset="0"/>
              </a:rPr>
              <a:t>/</a:t>
            </a:r>
            <a:r>
              <a:rPr lang="en-US" sz="900" dirty="0">
                <a:solidFill>
                  <a:schemeClr val="tx2"/>
                </a:solidFill>
                <a:latin typeface="Arial" charset="0"/>
                <a:ea typeface="Arial" charset="0"/>
                <a:cs typeface="Arial" charset="0"/>
              </a:rPr>
              <a:t> Learn</a:t>
            </a:r>
          </a:p>
        </p:txBody>
      </p:sp>
      <p:pic>
        <p:nvPicPr>
          <p:cNvPr id="7" name="Picture 6" descr="A blue and white logo&#10;&#10;Description automatically generated">
            <a:extLst>
              <a:ext uri="{FF2B5EF4-FFF2-40B4-BE49-F238E27FC236}">
                <a16:creationId xmlns:a16="http://schemas.microsoft.com/office/drawing/2014/main" id="{844A12F5-CCB3-ED5C-4E30-E37EBB13F40A}"/>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7688969" y="196523"/>
            <a:ext cx="1223533" cy="676982"/>
          </a:xfrm>
          <a:prstGeom prst="rect">
            <a:avLst/>
          </a:prstGeom>
        </p:spPr>
      </p:pic>
    </p:spTree>
    <p:extLst>
      <p:ext uri="{BB962C8B-B14F-4D97-AF65-F5344CB8AC3E}">
        <p14:creationId xmlns:p14="http://schemas.microsoft.com/office/powerpoint/2010/main" val="952713409"/>
      </p:ext>
    </p:extLst>
  </p:cSld>
  <p:clrMap bg1="lt1" tx1="dk1" bg2="lt2" tx2="dk2" accent1="accent1" accent2="accent2" accent3="accent3" accent4="accent4" accent5="accent5" accent6="accent6" hlink="hlink" folHlink="folHlink"/>
  <p:sldLayoutIdLst>
    <p:sldLayoutId id="2147483838" r:id="rId1"/>
    <p:sldLayoutId id="2147483841" r:id="rId2"/>
    <p:sldLayoutId id="2147483843" r:id="rId3"/>
    <p:sldLayoutId id="2147483844" r:id="rId4"/>
    <p:sldLayoutId id="2147483845" r:id="rId5"/>
    <p:sldLayoutId id="2147483839" r:id="rId6"/>
    <p:sldLayoutId id="2147483840" r:id="rId7"/>
    <p:sldLayoutId id="2147483847" r:id="rId8"/>
    <p:sldLayoutId id="2147483848" r:id="rId9"/>
    <p:sldLayoutId id="2147483842" r:id="rId10"/>
    <p:sldLayoutId id="2147483846" r:id="rId11"/>
    <p:sldLayoutId id="2147483849" r:id="rId12"/>
    <p:sldLayoutId id="2147483850" r:id="rId13"/>
    <p:sldLayoutId id="2147483851" r:id="rId14"/>
    <p:sldLayoutId id="2147483852" r:id="rId15"/>
    <p:sldLayoutId id="2147483853" r:id="rId16"/>
    <p:sldLayoutId id="2147483854" r:id="rId17"/>
  </p:sldLayoutIdLst>
  <p:hf hdr="0" ftr="0" dt="0"/>
  <p:txStyles>
    <p:titleStyle>
      <a:lvl1pPr algn="l" defTabSz="914400" rtl="0" eaLnBrk="1" latinLnBrk="0" hangingPunct="1">
        <a:spcBef>
          <a:spcPct val="0"/>
        </a:spcBef>
        <a:buNone/>
        <a:defRPr sz="3200" kern="1200">
          <a:solidFill>
            <a:srgbClr val="003087"/>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2400" kern="1200">
          <a:solidFill>
            <a:srgbClr val="000000"/>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000" kern="1200">
          <a:solidFill>
            <a:srgbClr val="000000"/>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000" kern="1200">
          <a:solidFill>
            <a:srgbClr val="000000"/>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rgbClr val="000000"/>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rgbClr val="000000"/>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A3E0F43-27CB-A677-22E3-5D8F7A2B45B4}"/>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14871" y="4606974"/>
            <a:ext cx="9123375" cy="341040"/>
          </a:xfrm>
          <a:prstGeom prst="rect">
            <a:avLst/>
          </a:prstGeom>
        </p:spPr>
      </p:pic>
      <p:sp>
        <p:nvSpPr>
          <p:cNvPr id="2" name="Title Placeholder 1"/>
          <p:cNvSpPr>
            <a:spLocks noGrp="1"/>
          </p:cNvSpPr>
          <p:nvPr>
            <p:ph type="title"/>
          </p:nvPr>
        </p:nvSpPr>
        <p:spPr>
          <a:xfrm>
            <a:off x="306341" y="303499"/>
            <a:ext cx="6923112" cy="506897"/>
          </a:xfrm>
          <a:prstGeom prst="rect">
            <a:avLst/>
          </a:prstGeom>
        </p:spPr>
        <p:txBody>
          <a:bodyPr vert="horz" lIns="91440" tIns="45720" rIns="91440" bIns="45720" rtlCol="0" anchor="ctr">
            <a:noAutofit/>
          </a:bodyPr>
          <a:lstStyle/>
          <a:p>
            <a:r>
              <a:rPr lang="en-US" dirty="0"/>
              <a:t>Click to edit Master title style</a:t>
            </a:r>
            <a:endParaRPr lang="en-GB" dirty="0"/>
          </a:p>
        </p:txBody>
      </p:sp>
      <p:sp>
        <p:nvSpPr>
          <p:cNvPr id="3" name="Text Placeholder 2"/>
          <p:cNvSpPr>
            <a:spLocks noGrp="1"/>
          </p:cNvSpPr>
          <p:nvPr>
            <p:ph type="body" idx="1"/>
          </p:nvPr>
        </p:nvSpPr>
        <p:spPr>
          <a:xfrm>
            <a:off x="306342" y="1200151"/>
            <a:ext cx="8516245" cy="339447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bg1"/>
                </a:solidFill>
              </a:defRPr>
            </a:lvl1pPr>
          </a:lstStyle>
          <a:p>
            <a:fld id="{77159CA0-FF7B-45D9-8289-56A78AB8DE11}" type="slidenum">
              <a:rPr lang="en-GB" smtClean="0"/>
              <a:pPr/>
              <a:t>‹#›</a:t>
            </a:fld>
            <a:endParaRPr lang="en-GB" dirty="0"/>
          </a:p>
        </p:txBody>
      </p:sp>
      <p:pic>
        <p:nvPicPr>
          <p:cNvPr id="7" name="Picture 6"/>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7769079" y="223370"/>
            <a:ext cx="1033606" cy="543600"/>
          </a:xfrm>
          <a:prstGeom prst="rect">
            <a:avLst/>
          </a:prstGeom>
        </p:spPr>
      </p:pic>
      <p:sp>
        <p:nvSpPr>
          <p:cNvPr id="13" name="TextBox 12">
            <a:extLst>
              <a:ext uri="{FF2B5EF4-FFF2-40B4-BE49-F238E27FC236}">
                <a16:creationId xmlns:a16="http://schemas.microsoft.com/office/drawing/2014/main" id="{0BE21D74-22C7-6865-8D88-792DE995AA29}"/>
              </a:ext>
            </a:extLst>
          </p:cNvPr>
          <p:cNvSpPr txBox="1"/>
          <p:nvPr userDrawn="1"/>
        </p:nvSpPr>
        <p:spPr>
          <a:xfrm>
            <a:off x="161455" y="4810348"/>
            <a:ext cx="2269355" cy="230832"/>
          </a:xfrm>
          <a:prstGeom prst="rect">
            <a:avLst/>
          </a:prstGeom>
          <a:noFill/>
          <a:ln>
            <a:noFill/>
          </a:ln>
        </p:spPr>
        <p:txBody>
          <a:bodyPr wrap="square" rtlCol="0">
            <a:spAutoFit/>
          </a:bodyPr>
          <a:lstStyle/>
          <a:p>
            <a:r>
              <a:rPr lang="en-US" sz="900" dirty="0">
                <a:solidFill>
                  <a:schemeClr val="bg1"/>
                </a:solidFill>
                <a:latin typeface="Arial" charset="0"/>
                <a:ea typeface="Arial" charset="0"/>
                <a:cs typeface="Arial" charset="0"/>
              </a:rPr>
              <a:t>Advise / Resolve / Learn</a:t>
            </a:r>
          </a:p>
        </p:txBody>
      </p:sp>
    </p:spTree>
    <p:extLst>
      <p:ext uri="{BB962C8B-B14F-4D97-AF65-F5344CB8AC3E}">
        <p14:creationId xmlns:p14="http://schemas.microsoft.com/office/powerpoint/2010/main" val="252313811"/>
      </p:ext>
    </p:extLst>
  </p:cSld>
  <p:clrMap bg1="lt1" tx1="dk1" bg2="lt2" tx2="dk2" accent1="accent1" accent2="accent2" accent3="accent3" accent4="accent4" accent5="accent5" accent6="accent6" hlink="hlink" folHlink="folHlink"/>
  <p:sldLayoutIdLst>
    <p:sldLayoutId id="2147483857" r:id="rId1"/>
    <p:sldLayoutId id="2147483869" r:id="rId2"/>
    <p:sldLayoutId id="2147483856" r:id="rId3"/>
    <p:sldLayoutId id="2147483860" r:id="rId4"/>
    <p:sldLayoutId id="2147483858" r:id="rId5"/>
    <p:sldLayoutId id="2147483859" r:id="rId6"/>
    <p:sldLayoutId id="2147483861" r:id="rId7"/>
    <p:sldLayoutId id="2147483862" r:id="rId8"/>
    <p:sldLayoutId id="2147483863" r:id="rId9"/>
    <p:sldLayoutId id="2147483864" r:id="rId10"/>
    <p:sldLayoutId id="2147483865" r:id="rId11"/>
    <p:sldLayoutId id="2147483866" r:id="rId12"/>
    <p:sldLayoutId id="2147483867" r:id="rId13"/>
    <p:sldLayoutId id="2147483868" r:id="rId14"/>
    <p:sldLayoutId id="2147483870" r:id="rId15"/>
    <p:sldLayoutId id="2147483871" r:id="rId16"/>
  </p:sldLayoutIdLst>
  <p:hf hdr="0" ftr="0" dt="0"/>
  <p:txStyles>
    <p:titleStyle>
      <a:lvl1pPr algn="l" defTabSz="914400" rtl="0" eaLnBrk="1" latinLnBrk="0" hangingPunct="1">
        <a:spcBef>
          <a:spcPct val="0"/>
        </a:spcBef>
        <a:buNone/>
        <a:defRPr sz="3200" kern="1200">
          <a:solidFill>
            <a:schemeClr val="bg1"/>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13252" y="1597820"/>
            <a:ext cx="6490996" cy="1102519"/>
          </a:xfrm>
        </p:spPr>
        <p:txBody>
          <a:bodyPr/>
          <a:lstStyle/>
          <a:p>
            <a:r>
              <a:rPr lang="en-GB" dirty="0"/>
              <a:t>Consent in NHS Claims</a:t>
            </a:r>
            <a:br>
              <a:rPr lang="en-GB" dirty="0"/>
            </a:br>
            <a:r>
              <a:rPr lang="en-GB" sz="2000" dirty="0"/>
              <a:t>Simon Hammond</a:t>
            </a:r>
            <a:br>
              <a:rPr lang="en-GB" sz="1600" dirty="0"/>
            </a:br>
            <a:r>
              <a:rPr lang="en-GB" sz="1600" dirty="0"/>
              <a:t>Director of Claims Management</a:t>
            </a:r>
            <a:endParaRPr lang="en-GB" dirty="0"/>
          </a:p>
        </p:txBody>
      </p:sp>
      <p:sp>
        <p:nvSpPr>
          <p:cNvPr id="3" name="Subtitle 2"/>
          <p:cNvSpPr>
            <a:spLocks noGrp="1"/>
          </p:cNvSpPr>
          <p:nvPr>
            <p:ph type="subTitle" idx="1"/>
          </p:nvPr>
        </p:nvSpPr>
        <p:spPr>
          <a:xfrm>
            <a:off x="313252" y="3507855"/>
            <a:ext cx="6400800" cy="721246"/>
          </a:xfrm>
        </p:spPr>
        <p:txBody>
          <a:bodyPr>
            <a:normAutofit/>
          </a:bodyPr>
          <a:lstStyle/>
          <a:p>
            <a:r>
              <a:rPr lang="en-GB" sz="1600" dirty="0"/>
              <a:t>26 November 2024</a:t>
            </a:r>
          </a:p>
        </p:txBody>
      </p:sp>
    </p:spTree>
    <p:extLst>
      <p:ext uri="{BB962C8B-B14F-4D97-AF65-F5344CB8AC3E}">
        <p14:creationId xmlns:p14="http://schemas.microsoft.com/office/powerpoint/2010/main" val="12155121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D3E442-2D18-D68A-397B-B8C90974C18B}"/>
              </a:ext>
            </a:extLst>
          </p:cNvPr>
          <p:cNvSpPr>
            <a:spLocks noGrp="1"/>
          </p:cNvSpPr>
          <p:nvPr>
            <p:ph type="title"/>
          </p:nvPr>
        </p:nvSpPr>
        <p:spPr/>
        <p:txBody>
          <a:bodyPr/>
          <a:lstStyle/>
          <a:p>
            <a:r>
              <a:rPr lang="en-GB" dirty="0"/>
              <a:t>The numbers</a:t>
            </a:r>
          </a:p>
        </p:txBody>
      </p:sp>
      <p:sp>
        <p:nvSpPr>
          <p:cNvPr id="3" name="Content Placeholder 2">
            <a:extLst>
              <a:ext uri="{FF2B5EF4-FFF2-40B4-BE49-F238E27FC236}">
                <a16:creationId xmlns:a16="http://schemas.microsoft.com/office/drawing/2014/main" id="{D9C7ACEB-F487-9344-8E8B-680B3E6C7AB9}"/>
              </a:ext>
            </a:extLst>
          </p:cNvPr>
          <p:cNvSpPr>
            <a:spLocks noGrp="1"/>
          </p:cNvSpPr>
          <p:nvPr>
            <p:ph idx="1"/>
          </p:nvPr>
        </p:nvSpPr>
        <p:spPr/>
        <p:txBody>
          <a:bodyPr>
            <a:normAutofit fontScale="92500" lnSpcReduction="10000"/>
          </a:bodyPr>
          <a:lstStyle/>
          <a:p>
            <a:r>
              <a:rPr lang="en-GB" dirty="0"/>
              <a:t>So why is consent so important?</a:t>
            </a:r>
          </a:p>
          <a:p>
            <a:r>
              <a:rPr lang="en-GB" dirty="0"/>
              <a:t>In the last five years NHS Resolution received circa 4,700 claims related to consent type allegations.</a:t>
            </a:r>
          </a:p>
          <a:p>
            <a:r>
              <a:rPr lang="en-GB" dirty="0"/>
              <a:t>The ratio of settlement is not far off 50/50. </a:t>
            </a:r>
          </a:p>
          <a:p>
            <a:r>
              <a:rPr lang="en-GB" dirty="0"/>
              <a:t>Guess the total cost of compensation paid to date, including legal fees, over the last five years (rounded numbers). </a:t>
            </a:r>
          </a:p>
          <a:p>
            <a:r>
              <a:rPr lang="en-GB" dirty="0"/>
              <a:t>a. £522m</a:t>
            </a:r>
          </a:p>
          <a:p>
            <a:r>
              <a:rPr lang="en-GB" dirty="0"/>
              <a:t>b. £658m</a:t>
            </a:r>
          </a:p>
          <a:p>
            <a:r>
              <a:rPr lang="en-GB" dirty="0"/>
              <a:t>c. £320m</a:t>
            </a:r>
          </a:p>
        </p:txBody>
      </p:sp>
      <p:sp>
        <p:nvSpPr>
          <p:cNvPr id="4" name="Slide Number Placeholder 3">
            <a:extLst>
              <a:ext uri="{FF2B5EF4-FFF2-40B4-BE49-F238E27FC236}">
                <a16:creationId xmlns:a16="http://schemas.microsoft.com/office/drawing/2014/main" id="{813DDEA1-45DE-CC74-B29C-46EACB77E1EB}"/>
              </a:ext>
            </a:extLst>
          </p:cNvPr>
          <p:cNvSpPr>
            <a:spLocks noGrp="1"/>
          </p:cNvSpPr>
          <p:nvPr>
            <p:ph type="sldNum" sz="quarter" idx="12"/>
          </p:nvPr>
        </p:nvSpPr>
        <p:spPr/>
        <p:txBody>
          <a:bodyPr/>
          <a:lstStyle/>
          <a:p>
            <a:fld id="{48C01933-47BD-4396-AFBF-31BEABCE9233}" type="slidenum">
              <a:rPr lang="en-GB" smtClean="0"/>
              <a:t>2</a:t>
            </a:fld>
            <a:endParaRPr lang="en-GB" dirty="0"/>
          </a:p>
        </p:txBody>
      </p:sp>
    </p:spTree>
    <p:extLst>
      <p:ext uri="{BB962C8B-B14F-4D97-AF65-F5344CB8AC3E}">
        <p14:creationId xmlns:p14="http://schemas.microsoft.com/office/powerpoint/2010/main" val="261441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3">
                                            <p:txEl>
                                              <p:pRg st="5" end="5"/>
                                            </p:txEl>
                                          </p:spTgt>
                                        </p:tgtEl>
                                        <p:attrNameLst>
                                          <p:attrName>style.visibility</p:attrName>
                                        </p:attrNameLst>
                                      </p:cBhvr>
                                      <p:to>
                                        <p:strVal val="visible"/>
                                      </p:to>
                                    </p:set>
                                    <p:animEffect transition="in" filter="fade">
                                      <p:cBhvr>
                                        <p:cTn id="40" dur="1000"/>
                                        <p:tgtEl>
                                          <p:spTgt spid="3">
                                            <p:txEl>
                                              <p:pRg st="5" end="5"/>
                                            </p:txEl>
                                          </p:spTgt>
                                        </p:tgtEl>
                                      </p:cBhvr>
                                    </p:animEffect>
                                    <p:anim calcmode="lin" valueType="num">
                                      <p:cBhvr>
                                        <p:cTn id="41"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2" dur="1000" fill="hold"/>
                                        <p:tgtEl>
                                          <p:spTgt spid="3">
                                            <p:txEl>
                                              <p:pRg st="5" end="5"/>
                                            </p:txEl>
                                          </p:spTgt>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0"/>
                                  </p:stCondLst>
                                  <p:childTnLst>
                                    <p:set>
                                      <p:cBhvr>
                                        <p:cTn id="44" dur="1" fill="hold">
                                          <p:stCondLst>
                                            <p:cond delay="0"/>
                                          </p:stCondLst>
                                        </p:cTn>
                                        <p:tgtEl>
                                          <p:spTgt spid="3">
                                            <p:txEl>
                                              <p:pRg st="6" end="6"/>
                                            </p:txEl>
                                          </p:spTgt>
                                        </p:tgtEl>
                                        <p:attrNameLst>
                                          <p:attrName>style.visibility</p:attrName>
                                        </p:attrNameLst>
                                      </p:cBhvr>
                                      <p:to>
                                        <p:strVal val="visible"/>
                                      </p:to>
                                    </p:set>
                                    <p:animEffect transition="in" filter="fade">
                                      <p:cBhvr>
                                        <p:cTn id="45" dur="1000"/>
                                        <p:tgtEl>
                                          <p:spTgt spid="3">
                                            <p:txEl>
                                              <p:pRg st="6" end="6"/>
                                            </p:txEl>
                                          </p:spTgt>
                                        </p:tgtEl>
                                      </p:cBhvr>
                                    </p:animEffect>
                                    <p:anim calcmode="lin" valueType="num">
                                      <p:cBhvr>
                                        <p:cTn id="46"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7"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E4D455-F854-9584-A4B4-6F5D9BCCDDB6}"/>
              </a:ext>
            </a:extLst>
          </p:cNvPr>
          <p:cNvSpPr>
            <a:spLocks noGrp="1"/>
          </p:cNvSpPr>
          <p:nvPr>
            <p:ph type="title"/>
          </p:nvPr>
        </p:nvSpPr>
        <p:spPr/>
        <p:txBody>
          <a:bodyPr/>
          <a:lstStyle/>
          <a:p>
            <a:r>
              <a:rPr lang="en-GB" sz="3200" dirty="0"/>
              <a:t>Requirements to make a claim </a:t>
            </a:r>
            <a:endParaRPr lang="en-GB" dirty="0"/>
          </a:p>
        </p:txBody>
      </p:sp>
      <p:sp>
        <p:nvSpPr>
          <p:cNvPr id="3" name="Content Placeholder 2">
            <a:extLst>
              <a:ext uri="{FF2B5EF4-FFF2-40B4-BE49-F238E27FC236}">
                <a16:creationId xmlns:a16="http://schemas.microsoft.com/office/drawing/2014/main" id="{11DF9D48-B075-7A16-A421-F241AD8B3EB1}"/>
              </a:ext>
            </a:extLst>
          </p:cNvPr>
          <p:cNvSpPr>
            <a:spLocks noGrp="1"/>
          </p:cNvSpPr>
          <p:nvPr>
            <p:ph idx="1"/>
          </p:nvPr>
        </p:nvSpPr>
        <p:spPr/>
        <p:txBody>
          <a:bodyPr/>
          <a:lstStyle/>
          <a:p>
            <a:pPr algn="l"/>
            <a:r>
              <a:rPr lang="en-GB" sz="2800" dirty="0"/>
              <a:t>Must owe a duty.</a:t>
            </a:r>
            <a:endParaRPr lang="en-GB" sz="2800" b="0" i="0" u="none" strike="noStrike" baseline="0" dirty="0">
              <a:solidFill>
                <a:srgbClr val="000000"/>
              </a:solidFill>
              <a:latin typeface="Arial" panose="020B0604020202020204" pitchFamily="34" charset="0"/>
            </a:endParaRPr>
          </a:p>
          <a:p>
            <a:r>
              <a:rPr lang="en-GB" sz="2800" b="0" i="0" u="none" strike="noStrike" baseline="0" dirty="0">
                <a:solidFill>
                  <a:srgbClr val="000000"/>
                </a:solidFill>
                <a:latin typeface="Arial" panose="020B0604020202020204" pitchFamily="34" charset="0"/>
              </a:rPr>
              <a:t>Must have breached that duty.</a:t>
            </a:r>
          </a:p>
          <a:p>
            <a:r>
              <a:rPr lang="en-GB" sz="2800" dirty="0"/>
              <a:t>B</a:t>
            </a:r>
            <a:r>
              <a:rPr lang="en-GB" sz="2800" b="0" i="0" u="none" strike="noStrike" baseline="0" dirty="0">
                <a:solidFill>
                  <a:srgbClr val="000000"/>
                </a:solidFill>
                <a:latin typeface="Arial" panose="020B0604020202020204" pitchFamily="34" charset="0"/>
              </a:rPr>
              <a:t>reach must be the cause of injury.</a:t>
            </a:r>
          </a:p>
          <a:p>
            <a:r>
              <a:rPr lang="en-GB" sz="2800" dirty="0"/>
              <a:t>Often these cases come down to witness. testimony and </a:t>
            </a:r>
            <a:r>
              <a:rPr lang="en-GB" sz="2800" b="1" dirty="0"/>
              <a:t>records</a:t>
            </a:r>
            <a:r>
              <a:rPr lang="en-GB" sz="2800" dirty="0"/>
              <a:t>. </a:t>
            </a:r>
          </a:p>
          <a:p>
            <a:endParaRPr lang="en-GB" dirty="0"/>
          </a:p>
        </p:txBody>
      </p:sp>
      <p:sp>
        <p:nvSpPr>
          <p:cNvPr id="4" name="Slide Number Placeholder 3">
            <a:extLst>
              <a:ext uri="{FF2B5EF4-FFF2-40B4-BE49-F238E27FC236}">
                <a16:creationId xmlns:a16="http://schemas.microsoft.com/office/drawing/2014/main" id="{E9B5E991-7C8B-C442-E7A8-035481570286}"/>
              </a:ext>
            </a:extLst>
          </p:cNvPr>
          <p:cNvSpPr>
            <a:spLocks noGrp="1"/>
          </p:cNvSpPr>
          <p:nvPr>
            <p:ph type="sldNum" sz="quarter" idx="12"/>
          </p:nvPr>
        </p:nvSpPr>
        <p:spPr/>
        <p:txBody>
          <a:bodyPr/>
          <a:lstStyle/>
          <a:p>
            <a:fld id="{48C01933-47BD-4396-AFBF-31BEABCE9233}" type="slidenum">
              <a:rPr lang="en-GB" smtClean="0"/>
              <a:t>3</a:t>
            </a:fld>
            <a:endParaRPr lang="en-GB" dirty="0"/>
          </a:p>
        </p:txBody>
      </p:sp>
    </p:spTree>
    <p:extLst>
      <p:ext uri="{BB962C8B-B14F-4D97-AF65-F5344CB8AC3E}">
        <p14:creationId xmlns:p14="http://schemas.microsoft.com/office/powerpoint/2010/main" val="3760573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7DDE4C-FEEC-D545-E92D-8ECD3596280F}"/>
              </a:ext>
            </a:extLst>
          </p:cNvPr>
          <p:cNvSpPr>
            <a:spLocks noGrp="1"/>
          </p:cNvSpPr>
          <p:nvPr>
            <p:ph type="title"/>
          </p:nvPr>
        </p:nvSpPr>
        <p:spPr/>
        <p:txBody>
          <a:bodyPr/>
          <a:lstStyle/>
          <a:p>
            <a:r>
              <a:rPr lang="en-GB" dirty="0"/>
              <a:t>A reminder of what’s expected</a:t>
            </a:r>
          </a:p>
        </p:txBody>
      </p:sp>
      <p:sp>
        <p:nvSpPr>
          <p:cNvPr id="3" name="Content Placeholder 2">
            <a:extLst>
              <a:ext uri="{FF2B5EF4-FFF2-40B4-BE49-F238E27FC236}">
                <a16:creationId xmlns:a16="http://schemas.microsoft.com/office/drawing/2014/main" id="{1E786A12-FE78-CAD6-6C72-DF94C6CC4A39}"/>
              </a:ext>
            </a:extLst>
          </p:cNvPr>
          <p:cNvSpPr>
            <a:spLocks noGrp="1"/>
          </p:cNvSpPr>
          <p:nvPr>
            <p:ph idx="1"/>
          </p:nvPr>
        </p:nvSpPr>
        <p:spPr/>
        <p:txBody>
          <a:bodyPr>
            <a:normAutofit lnSpcReduction="10000"/>
          </a:bodyPr>
          <a:lstStyle/>
          <a:p>
            <a:r>
              <a:rPr lang="en-GB" dirty="0"/>
              <a:t>Montgomery (Appellant) v Lanarkshire Health Board (Respondent) [2015] UKSC 11.</a:t>
            </a:r>
          </a:p>
          <a:p>
            <a:r>
              <a:rPr lang="en-GB" i="1" dirty="0"/>
              <a:t>“It would be a mistake to view patients as uninformed, incapable of understanding medical matters, or wholly dependent on information from doctors”</a:t>
            </a:r>
          </a:p>
          <a:p>
            <a:r>
              <a:rPr lang="en-GB" dirty="0"/>
              <a:t>The doctor is under a duty to take reasonable care to ensure that the patient is aware of any material </a:t>
            </a:r>
            <a:r>
              <a:rPr lang="en-GB" b="1" dirty="0"/>
              <a:t>risks</a:t>
            </a:r>
            <a:r>
              <a:rPr lang="en-GB" dirty="0"/>
              <a:t> involved in proposed treatment, and of reasonable alternatives.</a:t>
            </a:r>
          </a:p>
        </p:txBody>
      </p:sp>
      <p:sp>
        <p:nvSpPr>
          <p:cNvPr id="4" name="Slide Number Placeholder 3">
            <a:extLst>
              <a:ext uri="{FF2B5EF4-FFF2-40B4-BE49-F238E27FC236}">
                <a16:creationId xmlns:a16="http://schemas.microsoft.com/office/drawing/2014/main" id="{E17A979F-8F9F-6B48-9E62-0BF7C8CE3111}"/>
              </a:ext>
            </a:extLst>
          </p:cNvPr>
          <p:cNvSpPr>
            <a:spLocks noGrp="1"/>
          </p:cNvSpPr>
          <p:nvPr>
            <p:ph type="sldNum" sz="quarter" idx="12"/>
          </p:nvPr>
        </p:nvSpPr>
        <p:spPr/>
        <p:txBody>
          <a:bodyPr/>
          <a:lstStyle/>
          <a:p>
            <a:fld id="{48C01933-47BD-4396-AFBF-31BEABCE9233}" type="slidenum">
              <a:rPr lang="en-GB" smtClean="0"/>
              <a:t>4</a:t>
            </a:fld>
            <a:endParaRPr lang="en-GB" dirty="0"/>
          </a:p>
        </p:txBody>
      </p:sp>
    </p:spTree>
    <p:extLst>
      <p:ext uri="{BB962C8B-B14F-4D97-AF65-F5344CB8AC3E}">
        <p14:creationId xmlns:p14="http://schemas.microsoft.com/office/powerpoint/2010/main" val="1137751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E347A3-EB7C-04B1-A660-B158D00C93C6}"/>
              </a:ext>
            </a:extLst>
          </p:cNvPr>
          <p:cNvSpPr>
            <a:spLocks noGrp="1"/>
          </p:cNvSpPr>
          <p:nvPr>
            <p:ph type="title"/>
          </p:nvPr>
        </p:nvSpPr>
        <p:spPr/>
        <p:txBody>
          <a:bodyPr/>
          <a:lstStyle/>
          <a:p>
            <a:r>
              <a:rPr lang="en-GB" dirty="0"/>
              <a:t>The future of the law?</a:t>
            </a:r>
          </a:p>
        </p:txBody>
      </p:sp>
      <p:sp>
        <p:nvSpPr>
          <p:cNvPr id="3" name="Content Placeholder 2">
            <a:extLst>
              <a:ext uri="{FF2B5EF4-FFF2-40B4-BE49-F238E27FC236}">
                <a16:creationId xmlns:a16="http://schemas.microsoft.com/office/drawing/2014/main" id="{86211625-691A-4573-87D0-17ADF510AC6F}"/>
              </a:ext>
            </a:extLst>
          </p:cNvPr>
          <p:cNvSpPr>
            <a:spLocks noGrp="1"/>
          </p:cNvSpPr>
          <p:nvPr>
            <p:ph idx="1"/>
          </p:nvPr>
        </p:nvSpPr>
        <p:spPr/>
        <p:txBody>
          <a:bodyPr>
            <a:normAutofit lnSpcReduction="10000"/>
          </a:bodyPr>
          <a:lstStyle/>
          <a:p>
            <a:r>
              <a:rPr lang="en-GB" dirty="0"/>
              <a:t>Is the consent debate settled?     </a:t>
            </a:r>
          </a:p>
          <a:p>
            <a:r>
              <a:rPr lang="en-GB" dirty="0"/>
              <a:t>McCulloch and others (Appellants) v Forth Valley Health Board (Respondent) (Scotland)</a:t>
            </a:r>
            <a:br>
              <a:rPr lang="en-GB" dirty="0"/>
            </a:br>
            <a:r>
              <a:rPr lang="en-GB" dirty="0"/>
              <a:t>[2023] UKSC 26</a:t>
            </a:r>
          </a:p>
          <a:p>
            <a:r>
              <a:rPr lang="en-GB" i="1" dirty="0"/>
              <a:t>“A doctor who has taken the view that a treatment is not a reasonable alternative treatment for a particular patient will </a:t>
            </a:r>
            <a:r>
              <a:rPr lang="en-GB" b="1" i="1" dirty="0"/>
              <a:t>not</a:t>
            </a:r>
            <a:r>
              <a:rPr lang="en-GB" i="1" dirty="0"/>
              <a:t> be negligent in failing to inform the patient of that alternative treatment if the doctor's view is supported by a responsible body of medical opinion”</a:t>
            </a:r>
          </a:p>
        </p:txBody>
      </p:sp>
      <p:sp>
        <p:nvSpPr>
          <p:cNvPr id="4" name="Slide Number Placeholder 3">
            <a:extLst>
              <a:ext uri="{FF2B5EF4-FFF2-40B4-BE49-F238E27FC236}">
                <a16:creationId xmlns:a16="http://schemas.microsoft.com/office/drawing/2014/main" id="{7CC8D61D-1D4A-615C-D664-2DCDBD75D57A}"/>
              </a:ext>
            </a:extLst>
          </p:cNvPr>
          <p:cNvSpPr>
            <a:spLocks noGrp="1"/>
          </p:cNvSpPr>
          <p:nvPr>
            <p:ph type="sldNum" sz="quarter" idx="12"/>
          </p:nvPr>
        </p:nvSpPr>
        <p:spPr/>
        <p:txBody>
          <a:bodyPr/>
          <a:lstStyle/>
          <a:p>
            <a:fld id="{48C01933-47BD-4396-AFBF-31BEABCE9233}" type="slidenum">
              <a:rPr lang="en-GB" smtClean="0"/>
              <a:t>5</a:t>
            </a:fld>
            <a:endParaRPr lang="en-GB" dirty="0"/>
          </a:p>
        </p:txBody>
      </p:sp>
    </p:spTree>
    <p:extLst>
      <p:ext uri="{BB962C8B-B14F-4D97-AF65-F5344CB8AC3E}">
        <p14:creationId xmlns:p14="http://schemas.microsoft.com/office/powerpoint/2010/main" val="1581958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4E343-0970-9B44-FE64-0995BC6E172A}"/>
              </a:ext>
            </a:extLst>
          </p:cNvPr>
          <p:cNvSpPr>
            <a:spLocks noGrp="1"/>
          </p:cNvSpPr>
          <p:nvPr>
            <p:ph type="title"/>
          </p:nvPr>
        </p:nvSpPr>
        <p:spPr/>
        <p:txBody>
          <a:bodyPr/>
          <a:lstStyle/>
          <a:p>
            <a:r>
              <a:rPr lang="en-GB" dirty="0"/>
              <a:t>A practical example</a:t>
            </a:r>
          </a:p>
        </p:txBody>
      </p:sp>
      <p:sp>
        <p:nvSpPr>
          <p:cNvPr id="3" name="Content Placeholder 2">
            <a:extLst>
              <a:ext uri="{FF2B5EF4-FFF2-40B4-BE49-F238E27FC236}">
                <a16:creationId xmlns:a16="http://schemas.microsoft.com/office/drawing/2014/main" id="{83E7F5F8-868F-6D63-1D36-756DC40B01DC}"/>
              </a:ext>
            </a:extLst>
          </p:cNvPr>
          <p:cNvSpPr>
            <a:spLocks noGrp="1"/>
          </p:cNvSpPr>
          <p:nvPr>
            <p:ph idx="1"/>
          </p:nvPr>
        </p:nvSpPr>
        <p:spPr/>
        <p:txBody>
          <a:bodyPr>
            <a:normAutofit fontScale="25000" lnSpcReduction="20000"/>
          </a:bodyPr>
          <a:lstStyle/>
          <a:p>
            <a:r>
              <a:rPr lang="en-GB" sz="6400" b="0" i="0" dirty="0">
                <a:solidFill>
                  <a:srgbClr val="333333"/>
                </a:solidFill>
                <a:effectLst/>
                <a:latin typeface="Arial" panose="020B0604020202020204" pitchFamily="34" charset="0"/>
              </a:rPr>
              <a:t>A doctor will first seek to provide a diagnosis having, for example, examined the patient, conducted tests, and having had discussions with the patient. Say that, in respect of that diagnosis, there are ten possible treatment options; the doctor, exercising his or her clinical judgment, decides that only four of them are reasonable and that decision to rule out six is supported by a responsible body of medical opinion. The doctor is not negligent by failing to inform the patient about the other six even though they are possible alternative treatments. The narrowing down from possible alternative treatments to reasonable alternative treatments is an exercise of clinical judgment to which the professional practice test should be applied. The duty of reasonable care would then require the doctor to inform the patient not only of the treatment option that the doctor is recommending but also of the other three reasonable alternative treatment options (plus no treatment if that is a reasonable alternative option) indicating their respective advantages and disadvantages and the material risks involved in each treatment option.</a:t>
            </a:r>
          </a:p>
          <a:p>
            <a:endParaRPr lang="en-GB" dirty="0">
              <a:solidFill>
                <a:srgbClr val="333333"/>
              </a:solidFill>
            </a:endParaRPr>
          </a:p>
          <a:p>
            <a:pPr marL="0" indent="0">
              <a:buNone/>
            </a:pPr>
            <a:endParaRPr lang="en-GB" sz="2000" dirty="0"/>
          </a:p>
          <a:p>
            <a:pPr marL="0" indent="0">
              <a:buNone/>
            </a:pPr>
            <a:endParaRPr lang="en-GB" sz="4000" dirty="0"/>
          </a:p>
          <a:p>
            <a:pPr marL="0" indent="0">
              <a:buNone/>
            </a:pPr>
            <a:endParaRPr lang="en-GB" sz="4000" dirty="0"/>
          </a:p>
          <a:p>
            <a:pPr marL="0" indent="0">
              <a:buNone/>
            </a:pPr>
            <a:r>
              <a:rPr lang="en-GB" sz="4000" dirty="0"/>
              <a:t>McCulloch and others (Appellants) v Forth Valley Health Board (Respondent) (Scotland)</a:t>
            </a:r>
            <a:br>
              <a:rPr lang="en-GB" sz="4000" dirty="0"/>
            </a:br>
            <a:r>
              <a:rPr lang="en-GB" sz="4000" dirty="0"/>
              <a:t>[2023] UKSC 26</a:t>
            </a:r>
          </a:p>
          <a:p>
            <a:endParaRPr lang="en-GB" dirty="0"/>
          </a:p>
        </p:txBody>
      </p:sp>
      <p:sp>
        <p:nvSpPr>
          <p:cNvPr id="4" name="Slide Number Placeholder 3">
            <a:extLst>
              <a:ext uri="{FF2B5EF4-FFF2-40B4-BE49-F238E27FC236}">
                <a16:creationId xmlns:a16="http://schemas.microsoft.com/office/drawing/2014/main" id="{7649587C-D60A-0973-4E86-8531D0C51E7E}"/>
              </a:ext>
            </a:extLst>
          </p:cNvPr>
          <p:cNvSpPr>
            <a:spLocks noGrp="1"/>
          </p:cNvSpPr>
          <p:nvPr>
            <p:ph type="sldNum" sz="quarter" idx="12"/>
          </p:nvPr>
        </p:nvSpPr>
        <p:spPr/>
        <p:txBody>
          <a:bodyPr/>
          <a:lstStyle/>
          <a:p>
            <a:fld id="{48C01933-47BD-4396-AFBF-31BEABCE9233}" type="slidenum">
              <a:rPr lang="en-GB" smtClean="0"/>
              <a:t>6</a:t>
            </a:fld>
            <a:endParaRPr lang="en-GB" dirty="0"/>
          </a:p>
        </p:txBody>
      </p:sp>
    </p:spTree>
    <p:extLst>
      <p:ext uri="{BB962C8B-B14F-4D97-AF65-F5344CB8AC3E}">
        <p14:creationId xmlns:p14="http://schemas.microsoft.com/office/powerpoint/2010/main" val="27888952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904277-DFDF-D263-779A-135CB2E969BD}"/>
              </a:ext>
            </a:extLst>
          </p:cNvPr>
          <p:cNvSpPr>
            <a:spLocks noGrp="1"/>
          </p:cNvSpPr>
          <p:nvPr>
            <p:ph type="title"/>
          </p:nvPr>
        </p:nvSpPr>
        <p:spPr/>
        <p:txBody>
          <a:bodyPr/>
          <a:lstStyle/>
          <a:p>
            <a:r>
              <a:rPr lang="en-GB" dirty="0"/>
              <a:t>Case Study</a:t>
            </a:r>
          </a:p>
        </p:txBody>
      </p:sp>
      <p:sp>
        <p:nvSpPr>
          <p:cNvPr id="3" name="Content Placeholder 2">
            <a:extLst>
              <a:ext uri="{FF2B5EF4-FFF2-40B4-BE49-F238E27FC236}">
                <a16:creationId xmlns:a16="http://schemas.microsoft.com/office/drawing/2014/main" id="{29367EDF-6DD7-1E24-AAE0-75079BB710C4}"/>
              </a:ext>
            </a:extLst>
          </p:cNvPr>
          <p:cNvSpPr>
            <a:spLocks noGrp="1"/>
          </p:cNvSpPr>
          <p:nvPr>
            <p:ph idx="1"/>
          </p:nvPr>
        </p:nvSpPr>
        <p:spPr/>
        <p:txBody>
          <a:bodyPr>
            <a:normAutofit lnSpcReduction="10000"/>
          </a:bodyPr>
          <a:lstStyle/>
          <a:p>
            <a:r>
              <a:rPr lang="en-GB" dirty="0"/>
              <a:t>Person A collapsed whilst out socially during the day. </a:t>
            </a:r>
          </a:p>
          <a:p>
            <a:r>
              <a:rPr lang="en-GB" dirty="0"/>
              <a:t>Diagnosis - condition that affects the large intestine and colon and is caused by the development of bulges.</a:t>
            </a:r>
          </a:p>
          <a:p>
            <a:r>
              <a:rPr lang="en-GB" dirty="0"/>
              <a:t>Potential claim circa £1.5m. </a:t>
            </a:r>
          </a:p>
          <a:p>
            <a:r>
              <a:rPr lang="en-GB" dirty="0"/>
              <a:t>Two key allegations:</a:t>
            </a:r>
          </a:p>
          <a:p>
            <a:pPr lvl="1"/>
            <a:r>
              <a:rPr lang="en-GB" dirty="0"/>
              <a:t>Wrong diagnosis/treatment. </a:t>
            </a:r>
          </a:p>
          <a:p>
            <a:pPr lvl="1"/>
            <a:r>
              <a:rPr lang="en-GB" dirty="0"/>
              <a:t>Failed to consent to first surgical intervention or advice on alternative treatment. </a:t>
            </a:r>
          </a:p>
          <a:p>
            <a:r>
              <a:rPr lang="en-GB" dirty="0"/>
              <a:t>Relevance to Montgomery and McCulloch!</a:t>
            </a:r>
          </a:p>
          <a:p>
            <a:endParaRPr lang="en-GB" dirty="0"/>
          </a:p>
          <a:p>
            <a:endParaRPr lang="en-GB" dirty="0"/>
          </a:p>
        </p:txBody>
      </p:sp>
      <p:sp>
        <p:nvSpPr>
          <p:cNvPr id="4" name="Slide Number Placeholder 3">
            <a:extLst>
              <a:ext uri="{FF2B5EF4-FFF2-40B4-BE49-F238E27FC236}">
                <a16:creationId xmlns:a16="http://schemas.microsoft.com/office/drawing/2014/main" id="{48226FAC-FAFC-D608-0A3F-263464A91C70}"/>
              </a:ext>
            </a:extLst>
          </p:cNvPr>
          <p:cNvSpPr>
            <a:spLocks noGrp="1"/>
          </p:cNvSpPr>
          <p:nvPr>
            <p:ph type="sldNum" sz="quarter" idx="12"/>
          </p:nvPr>
        </p:nvSpPr>
        <p:spPr/>
        <p:txBody>
          <a:bodyPr/>
          <a:lstStyle/>
          <a:p>
            <a:fld id="{48C01933-47BD-4396-AFBF-31BEABCE9233}" type="slidenum">
              <a:rPr lang="en-GB" smtClean="0"/>
              <a:t>7</a:t>
            </a:fld>
            <a:endParaRPr lang="en-GB" dirty="0"/>
          </a:p>
        </p:txBody>
      </p:sp>
    </p:spTree>
    <p:extLst>
      <p:ext uri="{BB962C8B-B14F-4D97-AF65-F5344CB8AC3E}">
        <p14:creationId xmlns:p14="http://schemas.microsoft.com/office/powerpoint/2010/main" val="1886103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fade">
                                      <p:cBhvr>
                                        <p:cTn id="33" dur="1000"/>
                                        <p:tgtEl>
                                          <p:spTgt spid="3">
                                            <p:txEl>
                                              <p:pRg st="4" end="4"/>
                                            </p:txEl>
                                          </p:spTgt>
                                        </p:tgtEl>
                                      </p:cBhvr>
                                    </p:animEffect>
                                    <p:anim calcmode="lin" valueType="num">
                                      <p:cBhvr>
                                        <p:cTn id="34"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Effect transition="in" filter="fade">
                                      <p:cBhvr>
                                        <p:cTn id="38" dur="1000"/>
                                        <p:tgtEl>
                                          <p:spTgt spid="3">
                                            <p:txEl>
                                              <p:pRg st="5" end="5"/>
                                            </p:txEl>
                                          </p:spTgt>
                                        </p:tgtEl>
                                      </p:cBhvr>
                                    </p:animEffect>
                                    <p:anim calcmode="lin" valueType="num">
                                      <p:cBhvr>
                                        <p:cTn id="39"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0"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3">
                                            <p:txEl>
                                              <p:pRg st="6" end="6"/>
                                            </p:txEl>
                                          </p:spTgt>
                                        </p:tgtEl>
                                        <p:attrNameLst>
                                          <p:attrName>style.visibility</p:attrName>
                                        </p:attrNameLst>
                                      </p:cBhvr>
                                      <p:to>
                                        <p:strVal val="visible"/>
                                      </p:to>
                                    </p:set>
                                    <p:animEffect transition="in" filter="fade">
                                      <p:cBhvr>
                                        <p:cTn id="45" dur="1000"/>
                                        <p:tgtEl>
                                          <p:spTgt spid="3">
                                            <p:txEl>
                                              <p:pRg st="6" end="6"/>
                                            </p:txEl>
                                          </p:spTgt>
                                        </p:tgtEl>
                                      </p:cBhvr>
                                    </p:animEffect>
                                    <p:anim calcmode="lin" valueType="num">
                                      <p:cBhvr>
                                        <p:cTn id="46"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7"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14B0D9-C425-6089-C18D-6012AFAE08A7}"/>
              </a:ext>
            </a:extLst>
          </p:cNvPr>
          <p:cNvSpPr>
            <a:spLocks noGrp="1"/>
          </p:cNvSpPr>
          <p:nvPr>
            <p:ph type="title"/>
          </p:nvPr>
        </p:nvSpPr>
        <p:spPr/>
        <p:txBody>
          <a:bodyPr/>
          <a:lstStyle/>
          <a:p>
            <a:r>
              <a:rPr lang="en-GB" dirty="0"/>
              <a:t>Case study continued…</a:t>
            </a:r>
          </a:p>
        </p:txBody>
      </p:sp>
      <p:sp>
        <p:nvSpPr>
          <p:cNvPr id="3" name="Content Placeholder 2">
            <a:extLst>
              <a:ext uri="{FF2B5EF4-FFF2-40B4-BE49-F238E27FC236}">
                <a16:creationId xmlns:a16="http://schemas.microsoft.com/office/drawing/2014/main" id="{8DB1FC60-9D39-6AC4-2668-6A0E958CDD7B}"/>
              </a:ext>
            </a:extLst>
          </p:cNvPr>
          <p:cNvSpPr>
            <a:spLocks noGrp="1"/>
          </p:cNvSpPr>
          <p:nvPr>
            <p:ph idx="1"/>
          </p:nvPr>
        </p:nvSpPr>
        <p:spPr/>
        <p:txBody>
          <a:bodyPr>
            <a:normAutofit fontScale="25000" lnSpcReduction="20000"/>
          </a:bodyPr>
          <a:lstStyle/>
          <a:p>
            <a:r>
              <a:rPr lang="en-GB" sz="6400" dirty="0"/>
              <a:t>Evidence was contested and the clinician alleged that he had explained the two procedures and the patient understood the risks. </a:t>
            </a:r>
          </a:p>
          <a:p>
            <a:r>
              <a:rPr lang="en-GB" sz="6400" dirty="0"/>
              <a:t>A review was posted by the patient following the procedures and this was extremely positive about the staff involved. </a:t>
            </a:r>
          </a:p>
          <a:p>
            <a:r>
              <a:rPr lang="en-GB" sz="6400" dirty="0"/>
              <a:t>Findings:</a:t>
            </a:r>
          </a:p>
          <a:p>
            <a:pPr lvl="1"/>
            <a:r>
              <a:rPr lang="en-GB" sz="5600" dirty="0"/>
              <a:t>Recorded notes were by own admission ‘poor’. </a:t>
            </a:r>
          </a:p>
          <a:p>
            <a:pPr lvl="1"/>
            <a:r>
              <a:rPr lang="en-GB" sz="5600" dirty="0"/>
              <a:t>Where made, did in the round support the clinician's evidence.</a:t>
            </a:r>
          </a:p>
          <a:p>
            <a:r>
              <a:rPr lang="en-GB" sz="6400" dirty="0"/>
              <a:t>Case dismissed. </a:t>
            </a:r>
          </a:p>
          <a:p>
            <a:pPr lvl="1"/>
            <a:r>
              <a:rPr lang="en-GB" sz="5600" dirty="0"/>
              <a:t>On Bolam – expert witnesses supported the decision made.</a:t>
            </a:r>
          </a:p>
          <a:p>
            <a:pPr lvl="1"/>
            <a:r>
              <a:rPr lang="en-GB" sz="5600" dirty="0"/>
              <a:t>On consent</a:t>
            </a:r>
          </a:p>
          <a:p>
            <a:pPr lvl="2"/>
            <a:r>
              <a:rPr lang="en-GB" sz="5600" dirty="0"/>
              <a:t>Clinician did explain the risk of both surgical options - Montgomery satisfied.</a:t>
            </a:r>
          </a:p>
          <a:p>
            <a:pPr lvl="2"/>
            <a:r>
              <a:rPr lang="en-GB" sz="5600" dirty="0"/>
              <a:t>Clinician did offer second surgical procedure before first and therefore discussed alternative treatments that may be relevant – McCulloch satisfied. </a:t>
            </a:r>
          </a:p>
          <a:p>
            <a:pPr lvl="1"/>
            <a:endParaRPr lang="en-GB" sz="3500" dirty="0"/>
          </a:p>
          <a:p>
            <a:pPr lvl="1"/>
            <a:endParaRPr lang="en-GB" dirty="0"/>
          </a:p>
          <a:p>
            <a:endParaRPr lang="en-GB" dirty="0"/>
          </a:p>
          <a:p>
            <a:pPr marL="457200" lvl="1" indent="0">
              <a:buNone/>
            </a:pPr>
            <a:r>
              <a:rPr lang="en-GB" dirty="0"/>
              <a:t>						</a:t>
            </a:r>
          </a:p>
          <a:p>
            <a:pPr marL="457200" lvl="1" indent="0">
              <a:buNone/>
            </a:pPr>
            <a:r>
              <a:rPr lang="en-GB" dirty="0"/>
              <a:t>	</a:t>
            </a:r>
          </a:p>
          <a:p>
            <a:endParaRPr lang="en-GB" dirty="0"/>
          </a:p>
          <a:p>
            <a:endParaRPr lang="en-GB" dirty="0"/>
          </a:p>
        </p:txBody>
      </p:sp>
      <p:sp>
        <p:nvSpPr>
          <p:cNvPr id="4" name="Slide Number Placeholder 3">
            <a:extLst>
              <a:ext uri="{FF2B5EF4-FFF2-40B4-BE49-F238E27FC236}">
                <a16:creationId xmlns:a16="http://schemas.microsoft.com/office/drawing/2014/main" id="{0CB3D340-9F17-1CF5-5AD8-5D09EA4C1C74}"/>
              </a:ext>
            </a:extLst>
          </p:cNvPr>
          <p:cNvSpPr>
            <a:spLocks noGrp="1"/>
          </p:cNvSpPr>
          <p:nvPr>
            <p:ph type="sldNum" sz="quarter" idx="12"/>
          </p:nvPr>
        </p:nvSpPr>
        <p:spPr/>
        <p:txBody>
          <a:bodyPr/>
          <a:lstStyle/>
          <a:p>
            <a:fld id="{48C01933-47BD-4396-AFBF-31BEABCE9233}" type="slidenum">
              <a:rPr lang="en-GB" smtClean="0"/>
              <a:t>8</a:t>
            </a:fld>
            <a:endParaRPr lang="en-GB" dirty="0"/>
          </a:p>
        </p:txBody>
      </p:sp>
    </p:spTree>
    <p:extLst>
      <p:ext uri="{BB962C8B-B14F-4D97-AF65-F5344CB8AC3E}">
        <p14:creationId xmlns:p14="http://schemas.microsoft.com/office/powerpoint/2010/main" val="3229743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1000"/>
                                        <p:tgtEl>
                                          <p:spTgt spid="3">
                                            <p:txEl>
                                              <p:pRg st="3" end="3"/>
                                            </p:txEl>
                                          </p:spTgt>
                                        </p:tgtEl>
                                      </p:cBhvr>
                                    </p:animEffect>
                                    <p:anim calcmode="lin" valueType="num">
                                      <p:cBhvr>
                                        <p:cTn id="27"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1000"/>
                                        <p:tgtEl>
                                          <p:spTgt spid="3">
                                            <p:txEl>
                                              <p:pRg st="4" end="4"/>
                                            </p:txEl>
                                          </p:spTgt>
                                        </p:tgtEl>
                                      </p:cBhvr>
                                    </p:animEffect>
                                    <p:anim calcmode="lin" valueType="num">
                                      <p:cBhvr>
                                        <p:cTn id="3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Effect transition="in" filter="fade">
                                      <p:cBhvr>
                                        <p:cTn id="38" dur="1000"/>
                                        <p:tgtEl>
                                          <p:spTgt spid="3">
                                            <p:txEl>
                                              <p:pRg st="5" end="5"/>
                                            </p:txEl>
                                          </p:spTgt>
                                        </p:tgtEl>
                                      </p:cBhvr>
                                    </p:animEffect>
                                    <p:anim calcmode="lin" valueType="num">
                                      <p:cBhvr>
                                        <p:cTn id="39"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0" dur="1000" fill="hold"/>
                                        <p:tgtEl>
                                          <p:spTgt spid="3">
                                            <p:txEl>
                                              <p:pRg st="5" end="5"/>
                                            </p:txEl>
                                          </p:spTgt>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Effect transition="in" filter="fade">
                                      <p:cBhvr>
                                        <p:cTn id="43" dur="1000"/>
                                        <p:tgtEl>
                                          <p:spTgt spid="3">
                                            <p:txEl>
                                              <p:pRg st="6" end="6"/>
                                            </p:txEl>
                                          </p:spTgt>
                                        </p:tgtEl>
                                      </p:cBhvr>
                                    </p:animEffect>
                                    <p:anim calcmode="lin" valueType="num">
                                      <p:cBhvr>
                                        <p:cTn id="44"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5"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3">
                                            <p:txEl>
                                              <p:pRg st="7" end="7"/>
                                            </p:txEl>
                                          </p:spTgt>
                                        </p:tgtEl>
                                        <p:attrNameLst>
                                          <p:attrName>style.visibility</p:attrName>
                                        </p:attrNameLst>
                                      </p:cBhvr>
                                      <p:to>
                                        <p:strVal val="visible"/>
                                      </p:to>
                                    </p:set>
                                    <p:animEffect transition="in" filter="fade">
                                      <p:cBhvr>
                                        <p:cTn id="50" dur="1000"/>
                                        <p:tgtEl>
                                          <p:spTgt spid="3">
                                            <p:txEl>
                                              <p:pRg st="7" end="7"/>
                                            </p:txEl>
                                          </p:spTgt>
                                        </p:tgtEl>
                                      </p:cBhvr>
                                    </p:animEffect>
                                    <p:anim calcmode="lin" valueType="num">
                                      <p:cBhvr>
                                        <p:cTn id="51"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2" dur="1000" fill="hold"/>
                                        <p:tgtEl>
                                          <p:spTgt spid="3">
                                            <p:txEl>
                                              <p:pRg st="7" end="7"/>
                                            </p:txEl>
                                          </p:spTgt>
                                        </p:tgtEl>
                                        <p:attrNameLst>
                                          <p:attrName>ppt_y</p:attrName>
                                        </p:attrNameLst>
                                      </p:cBhvr>
                                      <p:tavLst>
                                        <p:tav tm="0">
                                          <p:val>
                                            <p:strVal val="#ppt_y+.1"/>
                                          </p:val>
                                        </p:tav>
                                        <p:tav tm="100000">
                                          <p:val>
                                            <p:strVal val="#ppt_y"/>
                                          </p:val>
                                        </p:tav>
                                      </p:tavLst>
                                    </p:anim>
                                  </p:childTnLst>
                                </p:cTn>
                              </p:par>
                              <p:par>
                                <p:cTn id="53" presetID="42" presetClass="entr" presetSubtype="0" fill="hold" nodeType="with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Effect transition="in" filter="fade">
                                      <p:cBhvr>
                                        <p:cTn id="55" dur="1000"/>
                                        <p:tgtEl>
                                          <p:spTgt spid="3">
                                            <p:txEl>
                                              <p:pRg st="8" end="8"/>
                                            </p:txEl>
                                          </p:spTgt>
                                        </p:tgtEl>
                                      </p:cBhvr>
                                    </p:animEffect>
                                    <p:anim calcmode="lin" valueType="num">
                                      <p:cBhvr>
                                        <p:cTn id="56"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57" dur="1000" fill="hold"/>
                                        <p:tgtEl>
                                          <p:spTgt spid="3">
                                            <p:txEl>
                                              <p:pRg st="8" end="8"/>
                                            </p:txEl>
                                          </p:spTgt>
                                        </p:tgtEl>
                                        <p:attrNameLst>
                                          <p:attrName>ppt_y</p:attrName>
                                        </p:attrNameLst>
                                      </p:cBhvr>
                                      <p:tavLst>
                                        <p:tav tm="0">
                                          <p:val>
                                            <p:strVal val="#ppt_y+.1"/>
                                          </p:val>
                                        </p:tav>
                                        <p:tav tm="100000">
                                          <p:val>
                                            <p:strVal val="#ppt_y"/>
                                          </p:val>
                                        </p:tav>
                                      </p:tavLst>
                                    </p:anim>
                                  </p:childTnLst>
                                </p:cTn>
                              </p:par>
                              <p:par>
                                <p:cTn id="58" presetID="42" presetClass="entr" presetSubtype="0" fill="hold" nodeType="withEffect">
                                  <p:stCondLst>
                                    <p:cond delay="0"/>
                                  </p:stCondLst>
                                  <p:childTnLst>
                                    <p:set>
                                      <p:cBhvr>
                                        <p:cTn id="59" dur="1" fill="hold">
                                          <p:stCondLst>
                                            <p:cond delay="0"/>
                                          </p:stCondLst>
                                        </p:cTn>
                                        <p:tgtEl>
                                          <p:spTgt spid="3">
                                            <p:txEl>
                                              <p:pRg st="9" end="9"/>
                                            </p:txEl>
                                          </p:spTgt>
                                        </p:tgtEl>
                                        <p:attrNameLst>
                                          <p:attrName>style.visibility</p:attrName>
                                        </p:attrNameLst>
                                      </p:cBhvr>
                                      <p:to>
                                        <p:strVal val="visible"/>
                                      </p:to>
                                    </p:set>
                                    <p:animEffect transition="in" filter="fade">
                                      <p:cBhvr>
                                        <p:cTn id="60" dur="1000"/>
                                        <p:tgtEl>
                                          <p:spTgt spid="3">
                                            <p:txEl>
                                              <p:pRg st="9" end="9"/>
                                            </p:txEl>
                                          </p:spTgt>
                                        </p:tgtEl>
                                      </p:cBhvr>
                                    </p:animEffect>
                                    <p:anim calcmode="lin" valueType="num">
                                      <p:cBhvr>
                                        <p:cTn id="61"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62"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Video 8" title="Underwater at the sea">
            <a:hlinkClick r:id="" action="ppaction://media"/>
            <a:extLst>
              <a:ext uri="{FF2B5EF4-FFF2-40B4-BE49-F238E27FC236}">
                <a16:creationId xmlns:a16="http://schemas.microsoft.com/office/drawing/2014/main" id="{A85A68D0-62A1-8B53-28B3-D97ED9A45A5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
        <p:nvSpPr>
          <p:cNvPr id="2" name="Title 1">
            <a:extLst>
              <a:ext uri="{FF2B5EF4-FFF2-40B4-BE49-F238E27FC236}">
                <a16:creationId xmlns:a16="http://schemas.microsoft.com/office/drawing/2014/main" id="{A1AC8FD3-F90C-CA59-6EAC-DDC97BF3F8AA}"/>
              </a:ext>
            </a:extLst>
          </p:cNvPr>
          <p:cNvSpPr>
            <a:spLocks noGrp="1"/>
          </p:cNvSpPr>
          <p:nvPr>
            <p:ph type="title"/>
          </p:nvPr>
        </p:nvSpPr>
        <p:spPr/>
        <p:txBody>
          <a:bodyPr/>
          <a:lstStyle/>
          <a:p>
            <a:endParaRPr lang="en-GB" dirty="0"/>
          </a:p>
        </p:txBody>
      </p:sp>
      <p:sp>
        <p:nvSpPr>
          <p:cNvPr id="3" name="Content Placeholder 2">
            <a:extLst>
              <a:ext uri="{FF2B5EF4-FFF2-40B4-BE49-F238E27FC236}">
                <a16:creationId xmlns:a16="http://schemas.microsoft.com/office/drawing/2014/main" id="{BC447B2C-4F85-EB56-08C0-D9D373740D16}"/>
              </a:ext>
            </a:extLst>
          </p:cNvPr>
          <p:cNvSpPr>
            <a:spLocks noGrp="1"/>
          </p:cNvSpPr>
          <p:nvPr>
            <p:ph idx="1"/>
          </p:nvPr>
        </p:nvSpPr>
        <p:spPr/>
        <p:txBody>
          <a:bodyPr/>
          <a:lstStyle/>
          <a:p>
            <a:endParaRPr lang="en-GB" dirty="0">
              <a:solidFill>
                <a:schemeClr val="tx2">
                  <a:lumMod val="20000"/>
                  <a:lumOff val="80000"/>
                </a:schemeClr>
              </a:solidFill>
            </a:endParaRPr>
          </a:p>
        </p:txBody>
      </p:sp>
      <p:sp>
        <p:nvSpPr>
          <p:cNvPr id="4" name="Slide Number Placeholder 3">
            <a:extLst>
              <a:ext uri="{FF2B5EF4-FFF2-40B4-BE49-F238E27FC236}">
                <a16:creationId xmlns:a16="http://schemas.microsoft.com/office/drawing/2014/main" id="{5C7CDEC8-001D-874F-E297-7D4F5D86D411}"/>
              </a:ext>
            </a:extLst>
          </p:cNvPr>
          <p:cNvSpPr>
            <a:spLocks noGrp="1"/>
          </p:cNvSpPr>
          <p:nvPr>
            <p:ph type="sldNum" sz="quarter" idx="12"/>
          </p:nvPr>
        </p:nvSpPr>
        <p:spPr/>
        <p:txBody>
          <a:bodyPr/>
          <a:lstStyle/>
          <a:p>
            <a:fld id="{48C01933-47BD-4396-AFBF-31BEABCE9233}" type="slidenum">
              <a:rPr lang="en-GB" smtClean="0"/>
              <a:t>9</a:t>
            </a:fld>
            <a:endParaRPr lang="en-GB" dirty="0"/>
          </a:p>
        </p:txBody>
      </p:sp>
      <p:sp>
        <p:nvSpPr>
          <p:cNvPr id="7" name="Freeform: Shape 6">
            <a:extLst>
              <a:ext uri="{FF2B5EF4-FFF2-40B4-BE49-F238E27FC236}">
                <a16:creationId xmlns:a16="http://schemas.microsoft.com/office/drawing/2014/main" id="{7AA673A1-2943-949A-D421-D6A6C0F8940C}"/>
              </a:ext>
            </a:extLst>
          </p:cNvPr>
          <p:cNvSpPr/>
          <p:nvPr/>
        </p:nvSpPr>
        <p:spPr>
          <a:xfrm>
            <a:off x="0" y="0"/>
            <a:ext cx="9144000" cy="5143500"/>
          </a:xfrm>
          <a:custGeom>
            <a:avLst/>
            <a:gdLst/>
            <a:ahLst/>
            <a:cxnLst/>
            <a:rect l="l" t="t" r="r" b="b"/>
            <a:pathLst>
              <a:path w="9144000" h="5143500">
                <a:moveTo>
                  <a:pt x="6247598" y="2235509"/>
                </a:moveTo>
                <a:cubicBezTo>
                  <a:pt x="6287447" y="2235509"/>
                  <a:pt x="6320892" y="2251520"/>
                  <a:pt x="6347932" y="2283541"/>
                </a:cubicBezTo>
                <a:cubicBezTo>
                  <a:pt x="6374972" y="2315562"/>
                  <a:pt x="6388492" y="2364306"/>
                  <a:pt x="6388492" y="2429772"/>
                </a:cubicBezTo>
                <a:cubicBezTo>
                  <a:pt x="6388492" y="2499981"/>
                  <a:pt x="6375091" y="2550978"/>
                  <a:pt x="6348288" y="2582762"/>
                </a:cubicBezTo>
                <a:cubicBezTo>
                  <a:pt x="6321485" y="2614546"/>
                  <a:pt x="6287210" y="2630439"/>
                  <a:pt x="6245464" y="2630439"/>
                </a:cubicBezTo>
                <a:cubicBezTo>
                  <a:pt x="6204192" y="2630439"/>
                  <a:pt x="6169917" y="2614309"/>
                  <a:pt x="6142640" y="2582051"/>
                </a:cubicBezTo>
                <a:cubicBezTo>
                  <a:pt x="6115362" y="2549792"/>
                  <a:pt x="6101724" y="2499981"/>
                  <a:pt x="6101724" y="2432618"/>
                </a:cubicBezTo>
                <a:cubicBezTo>
                  <a:pt x="6101724" y="2366203"/>
                  <a:pt x="6115481" y="2316748"/>
                  <a:pt x="6142995" y="2284253"/>
                </a:cubicBezTo>
                <a:cubicBezTo>
                  <a:pt x="6170510" y="2251757"/>
                  <a:pt x="6205378" y="2235509"/>
                  <a:pt x="6247598" y="2235509"/>
                </a:cubicBezTo>
                <a:close/>
                <a:moveTo>
                  <a:pt x="3220783" y="2207757"/>
                </a:moveTo>
                <a:cubicBezTo>
                  <a:pt x="3260632" y="2207757"/>
                  <a:pt x="3292772" y="2219854"/>
                  <a:pt x="3317203" y="2244048"/>
                </a:cubicBezTo>
                <a:cubicBezTo>
                  <a:pt x="3341633" y="2268242"/>
                  <a:pt x="3356696" y="2308328"/>
                  <a:pt x="3362388" y="2364306"/>
                </a:cubicBezTo>
                <a:lnTo>
                  <a:pt x="3077043" y="2364306"/>
                </a:lnTo>
                <a:cubicBezTo>
                  <a:pt x="3081787" y="2319239"/>
                  <a:pt x="3092935" y="2285320"/>
                  <a:pt x="3110487" y="2262549"/>
                </a:cubicBezTo>
                <a:cubicBezTo>
                  <a:pt x="3138002" y="2226021"/>
                  <a:pt x="3174767" y="2207757"/>
                  <a:pt x="3220783" y="2207757"/>
                </a:cubicBezTo>
                <a:close/>
                <a:moveTo>
                  <a:pt x="5362350" y="2053343"/>
                </a:moveTo>
                <a:lnTo>
                  <a:pt x="5362350" y="2809046"/>
                </a:lnTo>
                <a:lnTo>
                  <a:pt x="5651965" y="2809046"/>
                </a:lnTo>
                <a:lnTo>
                  <a:pt x="5651965" y="2053343"/>
                </a:lnTo>
                <a:close/>
                <a:moveTo>
                  <a:pt x="1834105" y="2053343"/>
                </a:moveTo>
                <a:lnTo>
                  <a:pt x="1834105" y="2534375"/>
                </a:lnTo>
                <a:cubicBezTo>
                  <a:pt x="1834105" y="2633522"/>
                  <a:pt x="1856757" y="2706934"/>
                  <a:pt x="1902061" y="2754610"/>
                </a:cubicBezTo>
                <a:cubicBezTo>
                  <a:pt x="1947365" y="2802286"/>
                  <a:pt x="2009866" y="2826124"/>
                  <a:pt x="2089564" y="2826124"/>
                </a:cubicBezTo>
                <a:cubicBezTo>
                  <a:pt x="2149337" y="2826124"/>
                  <a:pt x="2199741" y="2815450"/>
                  <a:pt x="2240775" y="2794103"/>
                </a:cubicBezTo>
                <a:cubicBezTo>
                  <a:pt x="2281810" y="2772755"/>
                  <a:pt x="2322489" y="2736939"/>
                  <a:pt x="2362812" y="2686654"/>
                </a:cubicBezTo>
                <a:lnTo>
                  <a:pt x="2362812" y="2809046"/>
                </a:lnTo>
                <a:lnTo>
                  <a:pt x="2633214" y="2809046"/>
                </a:lnTo>
                <a:lnTo>
                  <a:pt x="2633214" y="2053343"/>
                </a:lnTo>
                <a:lnTo>
                  <a:pt x="2343599" y="2053343"/>
                </a:lnTo>
                <a:lnTo>
                  <a:pt x="2343599" y="2416963"/>
                </a:lnTo>
                <a:cubicBezTo>
                  <a:pt x="2343599" y="2485750"/>
                  <a:pt x="2332570" y="2533426"/>
                  <a:pt x="2310511" y="2559992"/>
                </a:cubicBezTo>
                <a:cubicBezTo>
                  <a:pt x="2288452" y="2586557"/>
                  <a:pt x="2260107" y="2599840"/>
                  <a:pt x="2225476" y="2599840"/>
                </a:cubicBezTo>
                <a:cubicBezTo>
                  <a:pt x="2193692" y="2599840"/>
                  <a:pt x="2169024" y="2589878"/>
                  <a:pt x="2151472" y="2569954"/>
                </a:cubicBezTo>
                <a:cubicBezTo>
                  <a:pt x="2133919" y="2550029"/>
                  <a:pt x="2125143" y="2516348"/>
                  <a:pt x="2125143" y="2468909"/>
                </a:cubicBezTo>
                <a:lnTo>
                  <a:pt x="2125143" y="2053343"/>
                </a:lnTo>
                <a:close/>
                <a:moveTo>
                  <a:pt x="8157091" y="2036265"/>
                </a:moveTo>
                <a:cubicBezTo>
                  <a:pt x="8071701" y="2036265"/>
                  <a:pt x="8003626" y="2045151"/>
                  <a:pt x="7952866" y="2062922"/>
                </a:cubicBezTo>
                <a:cubicBezTo>
                  <a:pt x="7902107" y="2080693"/>
                  <a:pt x="7862258" y="2107587"/>
                  <a:pt x="7833320" y="2143604"/>
                </a:cubicBezTo>
                <a:cubicBezTo>
                  <a:pt x="7804383" y="2179620"/>
                  <a:pt x="7789914" y="2222512"/>
                  <a:pt x="7789914" y="2272278"/>
                </a:cubicBezTo>
                <a:cubicBezTo>
                  <a:pt x="7789914" y="2317775"/>
                  <a:pt x="7803314" y="2358294"/>
                  <a:pt x="7830118" y="2393837"/>
                </a:cubicBezTo>
                <a:cubicBezTo>
                  <a:pt x="7856921" y="2429379"/>
                  <a:pt x="7889891" y="2454614"/>
                  <a:pt x="7929028" y="2469543"/>
                </a:cubicBezTo>
                <a:cubicBezTo>
                  <a:pt x="7968165" y="2484471"/>
                  <a:pt x="8038019" y="2500700"/>
                  <a:pt x="8138590" y="2518231"/>
                </a:cubicBezTo>
                <a:cubicBezTo>
                  <a:pt x="8205953" y="2530075"/>
                  <a:pt x="8247462" y="2540023"/>
                  <a:pt x="8263117" y="2548073"/>
                </a:cubicBezTo>
                <a:cubicBezTo>
                  <a:pt x="8284939" y="2559443"/>
                  <a:pt x="8295850" y="2575550"/>
                  <a:pt x="8295850" y="2596394"/>
                </a:cubicBezTo>
                <a:cubicBezTo>
                  <a:pt x="8295850" y="2614865"/>
                  <a:pt x="8287548" y="2630257"/>
                  <a:pt x="8270945" y="2642569"/>
                </a:cubicBezTo>
                <a:cubicBezTo>
                  <a:pt x="8249597" y="2659150"/>
                  <a:pt x="8219473" y="2667441"/>
                  <a:pt x="8180573" y="2667441"/>
                </a:cubicBezTo>
                <a:cubicBezTo>
                  <a:pt x="8144994" y="2667441"/>
                  <a:pt x="8116531" y="2660088"/>
                  <a:pt x="8095183" y="2645382"/>
                </a:cubicBezTo>
                <a:cubicBezTo>
                  <a:pt x="8073836" y="2630676"/>
                  <a:pt x="8057232" y="2606245"/>
                  <a:pt x="8045372" y="2572089"/>
                </a:cubicBezTo>
                <a:lnTo>
                  <a:pt x="7757892" y="2599129"/>
                </a:lnTo>
                <a:cubicBezTo>
                  <a:pt x="7774496" y="2671710"/>
                  <a:pt x="7812091" y="2727688"/>
                  <a:pt x="7870678" y="2767063"/>
                </a:cubicBezTo>
                <a:cubicBezTo>
                  <a:pt x="7929266" y="2806437"/>
                  <a:pt x="8027583" y="2826124"/>
                  <a:pt x="8165630" y="2826124"/>
                </a:cubicBezTo>
                <a:cubicBezTo>
                  <a:pt x="8263355" y="2826124"/>
                  <a:pt x="8340561" y="2813922"/>
                  <a:pt x="8397251" y="2789517"/>
                </a:cubicBezTo>
                <a:cubicBezTo>
                  <a:pt x="8453940" y="2765111"/>
                  <a:pt x="8495449" y="2732293"/>
                  <a:pt x="8521778" y="2691062"/>
                </a:cubicBezTo>
                <a:cubicBezTo>
                  <a:pt x="8548107" y="2649831"/>
                  <a:pt x="8561271" y="2607416"/>
                  <a:pt x="8561271" y="2563816"/>
                </a:cubicBezTo>
                <a:cubicBezTo>
                  <a:pt x="8561271" y="2520691"/>
                  <a:pt x="8548818" y="2481121"/>
                  <a:pt x="8523913" y="2445104"/>
                </a:cubicBezTo>
                <a:cubicBezTo>
                  <a:pt x="8499007" y="2409088"/>
                  <a:pt x="8463072" y="2381363"/>
                  <a:pt x="8416108" y="2361932"/>
                </a:cubicBezTo>
                <a:cubicBezTo>
                  <a:pt x="8369143" y="2342501"/>
                  <a:pt x="8297510" y="2327337"/>
                  <a:pt x="8201209" y="2316441"/>
                </a:cubicBezTo>
                <a:cubicBezTo>
                  <a:pt x="8137641" y="2308858"/>
                  <a:pt x="8096369" y="2300330"/>
                  <a:pt x="8077394" y="2290857"/>
                </a:cubicBezTo>
                <a:cubicBezTo>
                  <a:pt x="8058419" y="2281384"/>
                  <a:pt x="8048930" y="2267412"/>
                  <a:pt x="8048930" y="2248940"/>
                </a:cubicBezTo>
                <a:cubicBezTo>
                  <a:pt x="8048930" y="2232359"/>
                  <a:pt x="8056402" y="2218266"/>
                  <a:pt x="8071345" y="2206662"/>
                </a:cubicBezTo>
                <a:cubicBezTo>
                  <a:pt x="8086288" y="2195058"/>
                  <a:pt x="8110127" y="2189256"/>
                  <a:pt x="8142859" y="2189256"/>
                </a:cubicBezTo>
                <a:cubicBezTo>
                  <a:pt x="8175119" y="2189256"/>
                  <a:pt x="8202633" y="2196846"/>
                  <a:pt x="8225403" y="2212027"/>
                </a:cubicBezTo>
                <a:cubicBezTo>
                  <a:pt x="8242007" y="2223412"/>
                  <a:pt x="8253867" y="2241202"/>
                  <a:pt x="8260982" y="2265396"/>
                </a:cubicBezTo>
                <a:lnTo>
                  <a:pt x="8535654" y="2238355"/>
                </a:lnTo>
                <a:cubicBezTo>
                  <a:pt x="8516679" y="2189019"/>
                  <a:pt x="8492840" y="2149882"/>
                  <a:pt x="8464140" y="2120944"/>
                </a:cubicBezTo>
                <a:cubicBezTo>
                  <a:pt x="8435439" y="2092006"/>
                  <a:pt x="8399622" y="2070659"/>
                  <a:pt x="8356691" y="2056901"/>
                </a:cubicBezTo>
                <a:cubicBezTo>
                  <a:pt x="8313758" y="2043144"/>
                  <a:pt x="8247225" y="2036265"/>
                  <a:pt x="8157091" y="2036265"/>
                </a:cubicBezTo>
                <a:close/>
                <a:moveTo>
                  <a:pt x="7370990" y="2036265"/>
                </a:moveTo>
                <a:cubicBezTo>
                  <a:pt x="7311692" y="2036265"/>
                  <a:pt x="7261406" y="2047058"/>
                  <a:pt x="7220134" y="2068642"/>
                </a:cubicBezTo>
                <a:cubicBezTo>
                  <a:pt x="7178862" y="2090227"/>
                  <a:pt x="7138065" y="2126162"/>
                  <a:pt x="7097742" y="2176448"/>
                </a:cubicBezTo>
                <a:lnTo>
                  <a:pt x="7097742" y="2053343"/>
                </a:lnTo>
                <a:lnTo>
                  <a:pt x="6828051" y="2053343"/>
                </a:lnTo>
                <a:lnTo>
                  <a:pt x="6828051" y="2809046"/>
                </a:lnTo>
                <a:lnTo>
                  <a:pt x="7117666" y="2809046"/>
                </a:lnTo>
                <a:lnTo>
                  <a:pt x="7117666" y="2446138"/>
                </a:lnTo>
                <a:cubicBezTo>
                  <a:pt x="7117666" y="2377352"/>
                  <a:pt x="7128577" y="2329675"/>
                  <a:pt x="7150399" y="2303110"/>
                </a:cubicBezTo>
                <a:cubicBezTo>
                  <a:pt x="7172221" y="2276544"/>
                  <a:pt x="7200684" y="2263261"/>
                  <a:pt x="7235789" y="2263261"/>
                </a:cubicBezTo>
                <a:cubicBezTo>
                  <a:pt x="7267573" y="2263261"/>
                  <a:pt x="7292242" y="2273104"/>
                  <a:pt x="7309794" y="2292792"/>
                </a:cubicBezTo>
                <a:cubicBezTo>
                  <a:pt x="7327346" y="2312479"/>
                  <a:pt x="7336123" y="2346042"/>
                  <a:pt x="7336123" y="2393481"/>
                </a:cubicBezTo>
                <a:lnTo>
                  <a:pt x="7336123" y="2809046"/>
                </a:lnTo>
                <a:lnTo>
                  <a:pt x="7627161" y="2809046"/>
                </a:lnTo>
                <a:lnTo>
                  <a:pt x="7627161" y="2328727"/>
                </a:lnTo>
                <a:cubicBezTo>
                  <a:pt x="7627161" y="2229105"/>
                  <a:pt x="7604509" y="2155456"/>
                  <a:pt x="7559204" y="2107780"/>
                </a:cubicBezTo>
                <a:cubicBezTo>
                  <a:pt x="7513900" y="2060103"/>
                  <a:pt x="7451162" y="2036265"/>
                  <a:pt x="7370990" y="2036265"/>
                </a:cubicBezTo>
                <a:close/>
                <a:moveTo>
                  <a:pt x="6243329" y="2036265"/>
                </a:moveTo>
                <a:cubicBezTo>
                  <a:pt x="6110974" y="2036265"/>
                  <a:pt x="6005897" y="2073624"/>
                  <a:pt x="5928097" y="2148340"/>
                </a:cubicBezTo>
                <a:cubicBezTo>
                  <a:pt x="5850297" y="2223056"/>
                  <a:pt x="5811397" y="2318053"/>
                  <a:pt x="5811397" y="2433330"/>
                </a:cubicBezTo>
                <a:cubicBezTo>
                  <a:pt x="5811397" y="2557145"/>
                  <a:pt x="5857413" y="2657242"/>
                  <a:pt x="5949444" y="2733618"/>
                </a:cubicBezTo>
                <a:cubicBezTo>
                  <a:pt x="6024398" y="2795289"/>
                  <a:pt x="6122597" y="2826124"/>
                  <a:pt x="6244040" y="2826124"/>
                </a:cubicBezTo>
                <a:cubicBezTo>
                  <a:pt x="6380190" y="2826124"/>
                  <a:pt x="6486810" y="2789003"/>
                  <a:pt x="6563898" y="2714761"/>
                </a:cubicBezTo>
                <a:cubicBezTo>
                  <a:pt x="6640986" y="2640519"/>
                  <a:pt x="6679530" y="2545286"/>
                  <a:pt x="6679530" y="2429060"/>
                </a:cubicBezTo>
                <a:cubicBezTo>
                  <a:pt x="6679530" y="2325643"/>
                  <a:pt x="6648458" y="2238593"/>
                  <a:pt x="6586313" y="2167909"/>
                </a:cubicBezTo>
                <a:cubicBezTo>
                  <a:pt x="6508987" y="2080146"/>
                  <a:pt x="6394660" y="2036265"/>
                  <a:pt x="6243329" y="2036265"/>
                </a:cubicBezTo>
                <a:close/>
                <a:moveTo>
                  <a:pt x="4147066" y="2036265"/>
                </a:moveTo>
                <a:cubicBezTo>
                  <a:pt x="4061676" y="2036265"/>
                  <a:pt x="3993601" y="2045151"/>
                  <a:pt x="3942841" y="2062922"/>
                </a:cubicBezTo>
                <a:cubicBezTo>
                  <a:pt x="3892082" y="2080693"/>
                  <a:pt x="3852233" y="2107587"/>
                  <a:pt x="3823295" y="2143604"/>
                </a:cubicBezTo>
                <a:cubicBezTo>
                  <a:pt x="3794357" y="2179620"/>
                  <a:pt x="3779888" y="2222512"/>
                  <a:pt x="3779888" y="2272278"/>
                </a:cubicBezTo>
                <a:cubicBezTo>
                  <a:pt x="3779888" y="2317775"/>
                  <a:pt x="3793290" y="2358294"/>
                  <a:pt x="3820093" y="2393837"/>
                </a:cubicBezTo>
                <a:cubicBezTo>
                  <a:pt x="3846896" y="2429379"/>
                  <a:pt x="3879866" y="2454614"/>
                  <a:pt x="3919003" y="2469543"/>
                </a:cubicBezTo>
                <a:cubicBezTo>
                  <a:pt x="3958140" y="2484471"/>
                  <a:pt x="4027994" y="2500700"/>
                  <a:pt x="4128565" y="2518231"/>
                </a:cubicBezTo>
                <a:cubicBezTo>
                  <a:pt x="4195928" y="2530075"/>
                  <a:pt x="4237437" y="2540023"/>
                  <a:pt x="4253092" y="2548073"/>
                </a:cubicBezTo>
                <a:cubicBezTo>
                  <a:pt x="4274914" y="2559443"/>
                  <a:pt x="4285825" y="2575550"/>
                  <a:pt x="4285825" y="2596394"/>
                </a:cubicBezTo>
                <a:cubicBezTo>
                  <a:pt x="4285825" y="2614865"/>
                  <a:pt x="4277523" y="2630257"/>
                  <a:pt x="4260919" y="2642569"/>
                </a:cubicBezTo>
                <a:cubicBezTo>
                  <a:pt x="4239572" y="2659150"/>
                  <a:pt x="4209448" y="2667441"/>
                  <a:pt x="4170549" y="2667441"/>
                </a:cubicBezTo>
                <a:cubicBezTo>
                  <a:pt x="4134969" y="2667441"/>
                  <a:pt x="4106506" y="2660088"/>
                  <a:pt x="4085158" y="2645382"/>
                </a:cubicBezTo>
                <a:cubicBezTo>
                  <a:pt x="4063811" y="2630676"/>
                  <a:pt x="4047207" y="2606245"/>
                  <a:pt x="4035347" y="2572089"/>
                </a:cubicBezTo>
                <a:lnTo>
                  <a:pt x="3747867" y="2599129"/>
                </a:lnTo>
                <a:cubicBezTo>
                  <a:pt x="3764471" y="2671710"/>
                  <a:pt x="3802066" y="2727688"/>
                  <a:pt x="3860653" y="2767063"/>
                </a:cubicBezTo>
                <a:cubicBezTo>
                  <a:pt x="3919240" y="2806437"/>
                  <a:pt x="4017557" y="2826124"/>
                  <a:pt x="4155605" y="2826124"/>
                </a:cubicBezTo>
                <a:cubicBezTo>
                  <a:pt x="4253329" y="2826124"/>
                  <a:pt x="4330536" y="2813922"/>
                  <a:pt x="4387226" y="2789517"/>
                </a:cubicBezTo>
                <a:cubicBezTo>
                  <a:pt x="4443915" y="2765111"/>
                  <a:pt x="4485424" y="2732293"/>
                  <a:pt x="4511753" y="2691062"/>
                </a:cubicBezTo>
                <a:cubicBezTo>
                  <a:pt x="4538082" y="2649831"/>
                  <a:pt x="4551246" y="2607416"/>
                  <a:pt x="4551246" y="2563816"/>
                </a:cubicBezTo>
                <a:cubicBezTo>
                  <a:pt x="4551246" y="2520691"/>
                  <a:pt x="4538793" y="2481121"/>
                  <a:pt x="4513888" y="2445104"/>
                </a:cubicBezTo>
                <a:cubicBezTo>
                  <a:pt x="4488982" y="2409088"/>
                  <a:pt x="4453047" y="2381363"/>
                  <a:pt x="4406083" y="2361932"/>
                </a:cubicBezTo>
                <a:cubicBezTo>
                  <a:pt x="4359118" y="2342501"/>
                  <a:pt x="4287485" y="2327337"/>
                  <a:pt x="4191184" y="2316441"/>
                </a:cubicBezTo>
                <a:cubicBezTo>
                  <a:pt x="4127616" y="2308858"/>
                  <a:pt x="4086344" y="2300330"/>
                  <a:pt x="4067369" y="2290857"/>
                </a:cubicBezTo>
                <a:cubicBezTo>
                  <a:pt x="4048393" y="2281384"/>
                  <a:pt x="4038905" y="2267412"/>
                  <a:pt x="4038905" y="2248940"/>
                </a:cubicBezTo>
                <a:cubicBezTo>
                  <a:pt x="4038905" y="2232359"/>
                  <a:pt x="4046377" y="2218266"/>
                  <a:pt x="4061320" y="2206662"/>
                </a:cubicBezTo>
                <a:cubicBezTo>
                  <a:pt x="4076263" y="2195058"/>
                  <a:pt x="4100102" y="2189256"/>
                  <a:pt x="4132834" y="2189256"/>
                </a:cubicBezTo>
                <a:cubicBezTo>
                  <a:pt x="4165093" y="2189256"/>
                  <a:pt x="4192607" y="2196846"/>
                  <a:pt x="4215378" y="2212027"/>
                </a:cubicBezTo>
                <a:cubicBezTo>
                  <a:pt x="4231982" y="2223412"/>
                  <a:pt x="4243841" y="2241202"/>
                  <a:pt x="4250957" y="2265396"/>
                </a:cubicBezTo>
                <a:lnTo>
                  <a:pt x="4525629" y="2238355"/>
                </a:lnTo>
                <a:cubicBezTo>
                  <a:pt x="4506653" y="2189019"/>
                  <a:pt x="4482815" y="2149882"/>
                  <a:pt x="4454115" y="2120944"/>
                </a:cubicBezTo>
                <a:cubicBezTo>
                  <a:pt x="4425414" y="2092006"/>
                  <a:pt x="4389598" y="2070659"/>
                  <a:pt x="4346665" y="2056901"/>
                </a:cubicBezTo>
                <a:cubicBezTo>
                  <a:pt x="4303733" y="2043144"/>
                  <a:pt x="4237200" y="2036265"/>
                  <a:pt x="4147066" y="2036265"/>
                </a:cubicBezTo>
                <a:close/>
                <a:moveTo>
                  <a:pt x="3208686" y="2036265"/>
                </a:moveTo>
                <a:cubicBezTo>
                  <a:pt x="3075383" y="2036265"/>
                  <a:pt x="2970898" y="2072793"/>
                  <a:pt x="2895233" y="2145849"/>
                </a:cubicBezTo>
                <a:cubicBezTo>
                  <a:pt x="2819568" y="2218905"/>
                  <a:pt x="2781736" y="2314495"/>
                  <a:pt x="2781736" y="2432618"/>
                </a:cubicBezTo>
                <a:cubicBezTo>
                  <a:pt x="2781736" y="2515636"/>
                  <a:pt x="2800593" y="2587862"/>
                  <a:pt x="2838307" y="2649296"/>
                </a:cubicBezTo>
                <a:cubicBezTo>
                  <a:pt x="2876020" y="2710729"/>
                  <a:pt x="2923578" y="2755559"/>
                  <a:pt x="2980979" y="2783785"/>
                </a:cubicBezTo>
                <a:cubicBezTo>
                  <a:pt x="3038380" y="2812011"/>
                  <a:pt x="3117129" y="2826124"/>
                  <a:pt x="3217225" y="2826124"/>
                </a:cubicBezTo>
                <a:cubicBezTo>
                  <a:pt x="3332502" y="2826124"/>
                  <a:pt x="3420975" y="2809639"/>
                  <a:pt x="3482646" y="2776669"/>
                </a:cubicBezTo>
                <a:cubicBezTo>
                  <a:pt x="3544316" y="2743699"/>
                  <a:pt x="3596974" y="2689263"/>
                  <a:pt x="3640618" y="2613360"/>
                </a:cubicBezTo>
                <a:lnTo>
                  <a:pt x="3355273" y="2587032"/>
                </a:lnTo>
                <a:cubicBezTo>
                  <a:pt x="3337246" y="2609803"/>
                  <a:pt x="3320405" y="2625695"/>
                  <a:pt x="3304750" y="2634708"/>
                </a:cubicBezTo>
                <a:cubicBezTo>
                  <a:pt x="3279133" y="2648940"/>
                  <a:pt x="3252093" y="2656056"/>
                  <a:pt x="3223629" y="2656056"/>
                </a:cubicBezTo>
                <a:cubicBezTo>
                  <a:pt x="3178562" y="2656056"/>
                  <a:pt x="3142034" y="2639689"/>
                  <a:pt x="3114045" y="2606956"/>
                </a:cubicBezTo>
                <a:cubicBezTo>
                  <a:pt x="3094121" y="2584186"/>
                  <a:pt x="3081549" y="2549555"/>
                  <a:pt x="3076332" y="2503065"/>
                </a:cubicBezTo>
                <a:lnTo>
                  <a:pt x="3656985" y="2503065"/>
                </a:lnTo>
                <a:lnTo>
                  <a:pt x="3656985" y="2470332"/>
                </a:lnTo>
                <a:cubicBezTo>
                  <a:pt x="3656985" y="2370710"/>
                  <a:pt x="3640618" y="2289827"/>
                  <a:pt x="3607885" y="2227682"/>
                </a:cubicBezTo>
                <a:cubicBezTo>
                  <a:pt x="3575152" y="2165537"/>
                  <a:pt x="3527476" y="2118098"/>
                  <a:pt x="3464856" y="2085365"/>
                </a:cubicBezTo>
                <a:cubicBezTo>
                  <a:pt x="3402237" y="2052632"/>
                  <a:pt x="3316847" y="2036265"/>
                  <a:pt x="3208686" y="2036265"/>
                </a:cubicBezTo>
                <a:close/>
                <a:moveTo>
                  <a:pt x="1134362" y="1992147"/>
                </a:moveTo>
                <a:cubicBezTo>
                  <a:pt x="1203148" y="1992147"/>
                  <a:pt x="1257110" y="2014681"/>
                  <a:pt x="1296247" y="2059748"/>
                </a:cubicBezTo>
                <a:cubicBezTo>
                  <a:pt x="1335384" y="2104815"/>
                  <a:pt x="1354953" y="2180006"/>
                  <a:pt x="1354953" y="2285320"/>
                </a:cubicBezTo>
                <a:cubicBezTo>
                  <a:pt x="1354953" y="2376877"/>
                  <a:pt x="1342144" y="2445664"/>
                  <a:pt x="1316527" y="2491680"/>
                </a:cubicBezTo>
                <a:cubicBezTo>
                  <a:pt x="1303719" y="2483615"/>
                  <a:pt x="1291859" y="2475787"/>
                  <a:pt x="1280948" y="2468197"/>
                </a:cubicBezTo>
                <a:cubicBezTo>
                  <a:pt x="1234932" y="2435939"/>
                  <a:pt x="1203978" y="2416014"/>
                  <a:pt x="1188086" y="2408424"/>
                </a:cubicBezTo>
                <a:cubicBezTo>
                  <a:pt x="1172194" y="2400834"/>
                  <a:pt x="1150016" y="2394430"/>
                  <a:pt x="1121553" y="2389211"/>
                </a:cubicBezTo>
                <a:lnTo>
                  <a:pt x="1071031" y="2505200"/>
                </a:lnTo>
                <a:cubicBezTo>
                  <a:pt x="1129380" y="2528445"/>
                  <a:pt x="1172076" y="2553113"/>
                  <a:pt x="1199116" y="2579204"/>
                </a:cubicBezTo>
                <a:cubicBezTo>
                  <a:pt x="1179666" y="2583474"/>
                  <a:pt x="1159030" y="2585609"/>
                  <a:pt x="1137208" y="2585609"/>
                </a:cubicBezTo>
                <a:cubicBezTo>
                  <a:pt x="1069370" y="2585609"/>
                  <a:pt x="1016001" y="2562601"/>
                  <a:pt x="977101" y="2516585"/>
                </a:cubicBezTo>
                <a:cubicBezTo>
                  <a:pt x="938201" y="2470569"/>
                  <a:pt x="918751" y="2390635"/>
                  <a:pt x="918751" y="2276781"/>
                </a:cubicBezTo>
                <a:cubicBezTo>
                  <a:pt x="918751" y="2179057"/>
                  <a:pt x="938676" y="2107187"/>
                  <a:pt x="978524" y="2061171"/>
                </a:cubicBezTo>
                <a:cubicBezTo>
                  <a:pt x="1018373" y="2015155"/>
                  <a:pt x="1070319" y="1992147"/>
                  <a:pt x="1134362" y="1992147"/>
                </a:cubicBezTo>
                <a:close/>
                <a:moveTo>
                  <a:pt x="5362350" y="1765863"/>
                </a:moveTo>
                <a:lnTo>
                  <a:pt x="5362350" y="1962972"/>
                </a:lnTo>
                <a:lnTo>
                  <a:pt x="5651965" y="1962972"/>
                </a:lnTo>
                <a:lnTo>
                  <a:pt x="5651965" y="1765863"/>
                </a:lnTo>
                <a:close/>
                <a:moveTo>
                  <a:pt x="5043839" y="1765863"/>
                </a:moveTo>
                <a:lnTo>
                  <a:pt x="4753513" y="1914584"/>
                </a:lnTo>
                <a:lnTo>
                  <a:pt x="4753513" y="2053343"/>
                </a:lnTo>
                <a:lnTo>
                  <a:pt x="4646775" y="2053343"/>
                </a:lnTo>
                <a:lnTo>
                  <a:pt x="4646775" y="2265396"/>
                </a:lnTo>
                <a:lnTo>
                  <a:pt x="4753513" y="2265396"/>
                </a:lnTo>
                <a:lnTo>
                  <a:pt x="4753513" y="2531195"/>
                </a:lnTo>
                <a:cubicBezTo>
                  <a:pt x="4753513" y="2615525"/>
                  <a:pt x="4761696" y="2676523"/>
                  <a:pt x="4778062" y="2714189"/>
                </a:cubicBezTo>
                <a:cubicBezTo>
                  <a:pt x="4794429" y="2751855"/>
                  <a:pt x="4819690" y="2779927"/>
                  <a:pt x="4853846" y="2798406"/>
                </a:cubicBezTo>
                <a:cubicBezTo>
                  <a:pt x="4888002" y="2816885"/>
                  <a:pt x="4941134" y="2826124"/>
                  <a:pt x="5013241" y="2826124"/>
                </a:cubicBezTo>
                <a:cubicBezTo>
                  <a:pt x="5075386" y="2826124"/>
                  <a:pt x="5142275" y="2818297"/>
                  <a:pt x="5213908" y="2802642"/>
                </a:cubicBezTo>
                <a:lnTo>
                  <a:pt x="5192560" y="2602720"/>
                </a:lnTo>
                <a:cubicBezTo>
                  <a:pt x="5154135" y="2615032"/>
                  <a:pt x="5124248" y="2621188"/>
                  <a:pt x="5102901" y="2621188"/>
                </a:cubicBezTo>
                <a:cubicBezTo>
                  <a:pt x="5079181" y="2621188"/>
                  <a:pt x="5062578" y="2613138"/>
                  <a:pt x="5053090" y="2597039"/>
                </a:cubicBezTo>
                <a:cubicBezTo>
                  <a:pt x="5046923" y="2586624"/>
                  <a:pt x="5043839" y="2565321"/>
                  <a:pt x="5043839" y="2533129"/>
                </a:cubicBezTo>
                <a:lnTo>
                  <a:pt x="5043839" y="2265396"/>
                </a:lnTo>
                <a:lnTo>
                  <a:pt x="5203234" y="2265396"/>
                </a:lnTo>
                <a:lnTo>
                  <a:pt x="5203234" y="2053343"/>
                </a:lnTo>
                <a:lnTo>
                  <a:pt x="5043839" y="2053343"/>
                </a:lnTo>
                <a:close/>
                <a:moveTo>
                  <a:pt x="1135073" y="1748074"/>
                </a:moveTo>
                <a:cubicBezTo>
                  <a:pt x="965242" y="1748074"/>
                  <a:pt x="833005" y="1795631"/>
                  <a:pt x="738365" y="1890746"/>
                </a:cubicBezTo>
                <a:cubicBezTo>
                  <a:pt x="643724" y="1985862"/>
                  <a:pt x="596404" y="2119284"/>
                  <a:pt x="596404" y="2291013"/>
                </a:cubicBezTo>
                <a:cubicBezTo>
                  <a:pt x="596404" y="2467960"/>
                  <a:pt x="650484" y="2605296"/>
                  <a:pt x="758645" y="2703020"/>
                </a:cubicBezTo>
                <a:cubicBezTo>
                  <a:pt x="850202" y="2785564"/>
                  <a:pt x="975204" y="2826836"/>
                  <a:pt x="1133650" y="2826836"/>
                </a:cubicBezTo>
                <a:cubicBezTo>
                  <a:pt x="1240862" y="2826836"/>
                  <a:pt x="1330047" y="2811418"/>
                  <a:pt x="1401206" y="2780583"/>
                </a:cubicBezTo>
                <a:cubicBezTo>
                  <a:pt x="1418758" y="2795763"/>
                  <a:pt x="1449594" y="2818415"/>
                  <a:pt x="1493712" y="2848539"/>
                </a:cubicBezTo>
                <a:cubicBezTo>
                  <a:pt x="1537830" y="2878663"/>
                  <a:pt x="1582423" y="2904636"/>
                  <a:pt x="1627490" y="2926458"/>
                </a:cubicBezTo>
                <a:lnTo>
                  <a:pt x="1717149" y="2745715"/>
                </a:lnTo>
                <a:cubicBezTo>
                  <a:pt x="1685840" y="2731958"/>
                  <a:pt x="1660934" y="2719861"/>
                  <a:pt x="1642433" y="2709424"/>
                </a:cubicBezTo>
                <a:cubicBezTo>
                  <a:pt x="1630099" y="2702309"/>
                  <a:pt x="1603770" y="2684756"/>
                  <a:pt x="1563447" y="2656767"/>
                </a:cubicBezTo>
                <a:cubicBezTo>
                  <a:pt x="1639349" y="2564261"/>
                  <a:pt x="1677300" y="2440920"/>
                  <a:pt x="1677300" y="2286743"/>
                </a:cubicBezTo>
                <a:cubicBezTo>
                  <a:pt x="1677300" y="2113591"/>
                  <a:pt x="1630217" y="1980525"/>
                  <a:pt x="1536051" y="1887544"/>
                </a:cubicBezTo>
                <a:cubicBezTo>
                  <a:pt x="1441885" y="1794564"/>
                  <a:pt x="1308225" y="1748074"/>
                  <a:pt x="1135073" y="1748074"/>
                </a:cubicBezTo>
                <a:close/>
                <a:moveTo>
                  <a:pt x="0" y="0"/>
                </a:moveTo>
                <a:lnTo>
                  <a:pt x="9144000" y="0"/>
                </a:lnTo>
                <a:lnTo>
                  <a:pt x="9144000" y="5143500"/>
                </a:lnTo>
                <a:lnTo>
                  <a:pt x="0" y="5143500"/>
                </a:lnTo>
                <a:close/>
              </a:path>
            </a:pathLst>
          </a:custGeom>
          <a:solidFill>
            <a:schemeClr val="bg1"/>
          </a:solidFill>
          <a:ln/>
        </p:spPr>
        <p:style>
          <a:lnRef idx="2">
            <a:schemeClr val="accent3">
              <a:shade val="15000"/>
            </a:schemeClr>
          </a:lnRef>
          <a:fillRef idx="1">
            <a:schemeClr val="accent3"/>
          </a:fillRef>
          <a:effectRef idx="0">
            <a:schemeClr val="accent3"/>
          </a:effectRef>
          <a:fontRef idx="minor">
            <a:schemeClr val="lt1"/>
          </a:fontRef>
        </p:style>
        <p:txBody>
          <a:bodyPr wrap="square" rtlCol="0" anchor="ctr">
            <a:noAutofit/>
          </a:bodyPr>
          <a:lstStyle/>
          <a:p>
            <a:pPr algn="ctr"/>
            <a:endParaRPr lang="en-GB" dirty="0">
              <a:solidFill>
                <a:schemeClr val="bg1"/>
              </a:solidFill>
            </a:endParaRPr>
          </a:p>
        </p:txBody>
      </p:sp>
    </p:spTree>
    <p:extLst>
      <p:ext uri="{BB962C8B-B14F-4D97-AF65-F5344CB8AC3E}">
        <p14:creationId xmlns:p14="http://schemas.microsoft.com/office/powerpoint/2010/main" val="2042012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642"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theme/theme1.xml><?xml version="1.0" encoding="utf-8"?>
<a:theme xmlns:a="http://schemas.openxmlformats.org/drawingml/2006/main" name="6_Office Theme">
  <a:themeElements>
    <a:clrScheme name="NHS Resolution">
      <a:dk1>
        <a:srgbClr val="425563"/>
      </a:dk1>
      <a:lt1>
        <a:srgbClr val="FFFFFF"/>
      </a:lt1>
      <a:dk2>
        <a:srgbClr val="003087"/>
      </a:dk2>
      <a:lt2>
        <a:srgbClr val="41B6E6"/>
      </a:lt2>
      <a:accent1>
        <a:srgbClr val="768692"/>
      </a:accent1>
      <a:accent2>
        <a:srgbClr val="AE2573"/>
      </a:accent2>
      <a:accent3>
        <a:srgbClr val="005EB8"/>
      </a:accent3>
      <a:accent4>
        <a:srgbClr val="41B6E6"/>
      </a:accent4>
      <a:accent5>
        <a:srgbClr val="00A499"/>
      </a:accent5>
      <a:accent6>
        <a:srgbClr val="ED8B00"/>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NHS Resolution slideck (003)" id="{56D07F09-91C0-4D3D-90C0-07B203D03B71}" vid="{B17CC036-B4C2-4600-8137-FBA0DA7F4CD7}"/>
    </a:ext>
  </a:extLst>
</a:theme>
</file>

<file path=ppt/theme/theme2.xml><?xml version="1.0" encoding="utf-8"?>
<a:theme xmlns:a="http://schemas.openxmlformats.org/drawingml/2006/main" name="4_Office Theme">
  <a:themeElements>
    <a:clrScheme name="NHS Resolution">
      <a:dk1>
        <a:srgbClr val="425563"/>
      </a:dk1>
      <a:lt1>
        <a:srgbClr val="FFFFFF"/>
      </a:lt1>
      <a:dk2>
        <a:srgbClr val="003087"/>
      </a:dk2>
      <a:lt2>
        <a:srgbClr val="41B6E6"/>
      </a:lt2>
      <a:accent1>
        <a:srgbClr val="768692"/>
      </a:accent1>
      <a:accent2>
        <a:srgbClr val="AE2573"/>
      </a:accent2>
      <a:accent3>
        <a:srgbClr val="005EB8"/>
      </a:accent3>
      <a:accent4>
        <a:srgbClr val="41B6E6"/>
      </a:accent4>
      <a:accent5>
        <a:srgbClr val="00A499"/>
      </a:accent5>
      <a:accent6>
        <a:srgbClr val="ED8B00"/>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NHS Resolution slideck (003)" id="{56D07F09-91C0-4D3D-90C0-07B203D03B71}" vid="{36977C59-C2E5-47E2-91A7-C59431737759}"/>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fdab7921-ddbf-41e2-8996-6ed76d792096" xsi:nil="true"/>
    <_Flow_SignoffStatus xmlns="e18f9f69-e9a8-48b1-bd29-ae02d6ff8ec3" xsi:nil="true"/>
    <TaxKeywordTaxHTField xmlns="fdab7921-ddbf-41e2-8996-6ed76d792096">
      <Terms xmlns="http://schemas.microsoft.com/office/infopath/2007/PartnerControls"/>
    </TaxKeywordTaxHTField>
    <Note xmlns="e18f9f69-e9a8-48b1-bd29-ae02d6ff8ec3" xsi:nil="true"/>
    <lcf76f155ced4ddcb4097134ff3c332f xmlns="e18f9f69-e9a8-48b1-bd29-ae02d6ff8ec3">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874BEE98ADEF3C41ADCDC93F6EA292DB" ma:contentTypeVersion="22" ma:contentTypeDescription="Create a new document." ma:contentTypeScope="" ma:versionID="7df6b4ec903f9e160ec6becb0d9b503e">
  <xsd:schema xmlns:xsd="http://www.w3.org/2001/XMLSchema" xmlns:xs="http://www.w3.org/2001/XMLSchema" xmlns:p="http://schemas.microsoft.com/office/2006/metadata/properties" xmlns:ns2="fdab7921-ddbf-41e2-8996-6ed76d792096" xmlns:ns3="e18f9f69-e9a8-48b1-bd29-ae02d6ff8ec3" targetNamespace="http://schemas.microsoft.com/office/2006/metadata/properties" ma:root="true" ma:fieldsID="198f12ce656c48a90d5df0315e5596f1" ns2:_="" ns3:_="">
    <xsd:import namespace="fdab7921-ddbf-41e2-8996-6ed76d792096"/>
    <xsd:import namespace="e18f9f69-e9a8-48b1-bd29-ae02d6ff8ec3"/>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3:Note" minOccurs="0"/>
                <xsd:element ref="ns3:MediaServiceLocation" minOccurs="0"/>
                <xsd:element ref="ns3:MediaLengthInSeconds" minOccurs="0"/>
                <xsd:element ref="ns3:lcf76f155ced4ddcb4097134ff3c332f" minOccurs="0"/>
                <xsd:element ref="ns2:TaxCatchAll" minOccurs="0"/>
                <xsd:element ref="ns2:TaxKeywordTaxHTField" minOccurs="0"/>
                <xsd:element ref="ns3:_Flow_SignoffStatus"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dab7921-ddbf-41e2-8996-6ed76d792096"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2c350e1d-8c42-4fa0-8767-3cd81bc06632}" ma:internalName="TaxCatchAll" ma:showField="CatchAllData" ma:web="fdab7921-ddbf-41e2-8996-6ed76d792096">
      <xsd:complexType>
        <xsd:complexContent>
          <xsd:extension base="dms:MultiChoiceLookup">
            <xsd:sequence>
              <xsd:element name="Value" type="dms:Lookup" maxOccurs="unbounded" minOccurs="0" nillable="true"/>
            </xsd:sequence>
          </xsd:extension>
        </xsd:complexContent>
      </xsd:complexType>
    </xsd:element>
    <xsd:element name="TaxKeywordTaxHTField" ma:index="26" nillable="true" ma:taxonomy="true" ma:internalName="TaxKeywordTaxHTField" ma:taxonomyFieldName="TaxKeyword" ma:displayName="Enterprise Keywords" ma:fieldId="{23f27201-bee3-471e-b2e7-b64fd8b7ca38}" ma:taxonomyMulti="true" ma:sspId="f9f8ac2e-ba8b-4457-b7b8-4c72f6bb1759" ma:termSetId="00000000-0000-0000-0000-000000000000" ma:anchorId="00000000-0000-0000-0000-000000000000" ma:open="true" ma:isKeyword="tru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e18f9f69-e9a8-48b1-bd29-ae02d6ff8ec3"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Note" ma:index="19" nillable="true" ma:displayName="Note" ma:format="Dropdown" ma:internalName="Note">
      <xsd:simpleType>
        <xsd:restriction base="dms:Text">
          <xsd:maxLength value="255"/>
        </xsd:restriction>
      </xsd:simpleType>
    </xsd:element>
    <xsd:element name="MediaServiceLocation" ma:index="20" nillable="true" ma:displayName="Location" ma:internalName="MediaServiceLocation" ma:readOnly="true">
      <xsd:simpleType>
        <xsd:restriction base="dms:Text"/>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f9f8ac2e-ba8b-4457-b7b8-4c72f6bb1759" ma:termSetId="09814cd3-568e-fe90-9814-8d621ff8fb84" ma:anchorId="fba54fb3-c3e1-fe81-a776-ca4b69148c4d" ma:open="true" ma:isKeyword="false">
      <xsd:complexType>
        <xsd:sequence>
          <xsd:element ref="pc:Terms" minOccurs="0" maxOccurs="1"/>
        </xsd:sequence>
      </xsd:complexType>
    </xsd:element>
    <xsd:element name="_Flow_SignoffStatus" ma:index="27" nillable="true" ma:displayName="Sign-off status" ma:internalName="Sign_x002d_off_x0020_status">
      <xsd:simpleType>
        <xsd:restriction base="dms:Text"/>
      </xsd:simpleType>
    </xsd:element>
    <xsd:element name="MediaServiceSearchProperties" ma:index="28" nillable="true" ma:displayName="MediaServiceSearchProperties" ma:hidden="true" ma:internalName="MediaServiceSearchProperties" ma:readOnly="true">
      <xsd:simpleType>
        <xsd:restriction base="dms:Note"/>
      </xsd:simpleType>
    </xsd:element>
    <xsd:element name="MediaServiceObjectDetectorVersions" ma:index="29" nillable="true" ma:displayName="MediaServiceObjectDetectorVersions" ma:description=""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AA592E4-F9D5-4516-8D6E-FA1431A46C89}">
  <ds:schemaRefs>
    <ds:schemaRef ds:uri="http://schemas.microsoft.com/office/2006/metadata/properties"/>
    <ds:schemaRef ds:uri="http://schemas.microsoft.com/office/infopath/2007/PartnerControls"/>
    <ds:schemaRef ds:uri="8e46f4ab-f528-4aa4-9433-1d0411e896d4"/>
  </ds:schemaRefs>
</ds:datastoreItem>
</file>

<file path=customXml/itemProps2.xml><?xml version="1.0" encoding="utf-8"?>
<ds:datastoreItem xmlns:ds="http://schemas.openxmlformats.org/officeDocument/2006/customXml" ds:itemID="{4704670D-4AD0-4A20-B77B-9A491835FBF0}">
  <ds:schemaRefs>
    <ds:schemaRef ds:uri="http://schemas.microsoft.com/sharepoint/v3/contenttype/forms"/>
  </ds:schemaRefs>
</ds:datastoreItem>
</file>

<file path=customXml/itemProps3.xml><?xml version="1.0" encoding="utf-8"?>
<ds:datastoreItem xmlns:ds="http://schemas.openxmlformats.org/officeDocument/2006/customXml" ds:itemID="{FEBDF0C8-920E-4A2C-B782-BFC6AD5E2143}"/>
</file>

<file path=docProps/app.xml><?xml version="1.0" encoding="utf-8"?>
<Properties xmlns="http://schemas.openxmlformats.org/officeDocument/2006/extended-properties" xmlns:vt="http://schemas.openxmlformats.org/officeDocument/2006/docPropsVTypes">
  <Template>Powerpoint template (size 16-9) - landscape widescreen (1)</Template>
  <TotalTime>624</TotalTime>
  <Words>708</Words>
  <Application>Microsoft Office PowerPoint</Application>
  <PresentationFormat>On-screen Show (16:9)</PresentationFormat>
  <Paragraphs>69</Paragraphs>
  <Slides>9</Slides>
  <Notes>7</Notes>
  <HiddenSlides>0</HiddenSlides>
  <MMClips>1</MMClips>
  <ScaleCrop>false</ScaleCrop>
  <HeadingPairs>
    <vt:vector size="6" baseType="variant">
      <vt:variant>
        <vt:lpstr>Fonts Used</vt:lpstr>
      </vt:variant>
      <vt:variant>
        <vt:i4>1</vt:i4>
      </vt:variant>
      <vt:variant>
        <vt:lpstr>Theme</vt:lpstr>
      </vt:variant>
      <vt:variant>
        <vt:i4>2</vt:i4>
      </vt:variant>
      <vt:variant>
        <vt:lpstr>Slide Titles</vt:lpstr>
      </vt:variant>
      <vt:variant>
        <vt:i4>9</vt:i4>
      </vt:variant>
    </vt:vector>
  </HeadingPairs>
  <TitlesOfParts>
    <vt:vector size="12" baseType="lpstr">
      <vt:lpstr>Arial</vt:lpstr>
      <vt:lpstr>6_Office Theme</vt:lpstr>
      <vt:lpstr>4_Office Theme</vt:lpstr>
      <vt:lpstr>Consent in NHS Claims Simon Hammond Director of Claims Management</vt:lpstr>
      <vt:lpstr>The numbers</vt:lpstr>
      <vt:lpstr>Requirements to make a claim </vt:lpstr>
      <vt:lpstr>A reminder of what’s expected</vt:lpstr>
      <vt:lpstr>The future of the law?</vt:lpstr>
      <vt:lpstr>A practical example</vt:lpstr>
      <vt:lpstr>Case Study</vt:lpstr>
      <vt:lpstr>Case study continued…</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DIOCEE, Harpreet (NHS RESOLUTION)</dc:creator>
  <cp:lastModifiedBy>COLMAN, Jennifer (NHS RESOLUTION)</cp:lastModifiedBy>
  <cp:revision>21</cp:revision>
  <dcterms:created xsi:type="dcterms:W3CDTF">2024-10-10T14:07:27Z</dcterms:created>
  <dcterms:modified xsi:type="dcterms:W3CDTF">2024-11-15T15:41:47Z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r8>1100</vt:r8>
  </property>
  <property fmtid="{D5CDD505-2E9C-101B-9397-08002B2CF9AE}" pid="3" name="ContentTypeId">
    <vt:lpwstr>0x010100874BEE98ADEF3C41ADCDC93F6EA292DB</vt:lpwstr>
  </property>
  <property fmtid="{D5CDD505-2E9C-101B-9397-08002B2CF9AE}" pid="4" name="_ExtendedDescription">
    <vt:lpwstr/>
  </property>
  <property fmtid="{D5CDD505-2E9C-101B-9397-08002B2CF9AE}" pid="5" name="TaxKeyword">
    <vt:lpwstr/>
  </property>
  <property fmtid="{D5CDD505-2E9C-101B-9397-08002B2CF9AE}" pid="6" name="MediaServiceImageTags">
    <vt:lpwstr/>
  </property>
</Properties>
</file>