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1"/>
  </p:notesMasterIdLst>
  <p:sldIdLst>
    <p:sldId id="263" r:id="rId2"/>
    <p:sldId id="262" r:id="rId3"/>
    <p:sldId id="257" r:id="rId4"/>
    <p:sldId id="259" r:id="rId5"/>
    <p:sldId id="265" r:id="rId6"/>
    <p:sldId id="260" r:id="rId7"/>
    <p:sldId id="258" r:id="rId8"/>
    <p:sldId id="261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/>
    <p:restoredTop sz="94694"/>
  </p:normalViewPr>
  <p:slideViewPr>
    <p:cSldViewPr snapToGrid="0">
      <p:cViewPr varScale="1">
        <p:scale>
          <a:sx n="117" d="100"/>
          <a:sy n="117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B61B0C-57F1-4E7F-AA7C-60C301DFC69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C05AC77E-0B2E-42BB-99F5-6C50A55A3EFA}">
      <dgm:prSet custT="1"/>
      <dgm:spPr/>
      <dgm:t>
        <a:bodyPr/>
        <a:lstStyle/>
        <a:p>
          <a:r>
            <a:rPr lang="en-GB" sz="2800" dirty="0"/>
            <a:t>Patients’ experience of  written consent to treatment  </a:t>
          </a:r>
          <a:endParaRPr lang="en-US" sz="2800" dirty="0"/>
        </a:p>
      </dgm:t>
    </dgm:pt>
    <dgm:pt modelId="{D569E212-4219-47FE-BB87-4B7D2E6CDA7F}" type="parTrans" cxnId="{17157A13-AC89-48D0-98F2-AA0FC700C870}">
      <dgm:prSet/>
      <dgm:spPr/>
      <dgm:t>
        <a:bodyPr/>
        <a:lstStyle/>
        <a:p>
          <a:endParaRPr lang="en-US"/>
        </a:p>
      </dgm:t>
    </dgm:pt>
    <dgm:pt modelId="{E94BC61A-80B8-4C52-B73B-D0BFE6907D3F}" type="sibTrans" cxnId="{17157A13-AC89-48D0-98F2-AA0FC700C870}">
      <dgm:prSet/>
      <dgm:spPr/>
      <dgm:t>
        <a:bodyPr/>
        <a:lstStyle/>
        <a:p>
          <a:endParaRPr lang="en-US"/>
        </a:p>
      </dgm:t>
    </dgm:pt>
    <dgm:pt modelId="{8C8538C4-FED4-481F-9A5D-2673FE42DCAD}">
      <dgm:prSet custT="1"/>
      <dgm:spPr/>
      <dgm:t>
        <a:bodyPr/>
        <a:lstStyle/>
        <a:p>
          <a:r>
            <a:rPr lang="en-GB" sz="2400" dirty="0"/>
            <a:t>Helena Durham</a:t>
          </a:r>
          <a:endParaRPr lang="en-US" sz="2400" dirty="0"/>
        </a:p>
      </dgm:t>
    </dgm:pt>
    <dgm:pt modelId="{1CAB4B32-F39F-433B-9A76-ABF65B4ACFB8}" type="parTrans" cxnId="{9DD36034-F19A-42DA-8336-6BE8CD993E1A}">
      <dgm:prSet/>
      <dgm:spPr/>
      <dgm:t>
        <a:bodyPr/>
        <a:lstStyle/>
        <a:p>
          <a:endParaRPr lang="en-US"/>
        </a:p>
      </dgm:t>
    </dgm:pt>
    <dgm:pt modelId="{CBA17309-2E19-4C54-914E-85A34C644502}" type="sibTrans" cxnId="{9DD36034-F19A-42DA-8336-6BE8CD993E1A}">
      <dgm:prSet/>
      <dgm:spPr/>
      <dgm:t>
        <a:bodyPr/>
        <a:lstStyle/>
        <a:p>
          <a:endParaRPr lang="en-US"/>
        </a:p>
      </dgm:t>
    </dgm:pt>
    <dgm:pt modelId="{179BCD43-B9F5-4C5A-8DF0-4118DA933962}">
      <dgm:prSet/>
      <dgm:spPr/>
      <dgm:t>
        <a:bodyPr/>
        <a:lstStyle/>
        <a:p>
          <a:r>
            <a:rPr lang="en-GB" dirty="0"/>
            <a:t>With no mention of the USA whose motto I’ve usurped!</a:t>
          </a:r>
          <a:endParaRPr lang="en-US" dirty="0"/>
        </a:p>
      </dgm:t>
    </dgm:pt>
    <dgm:pt modelId="{4356E808-A2AA-4BB7-B615-254BA2D3A659}" type="parTrans" cxnId="{EBBFE616-3870-410C-841E-05F659D58F94}">
      <dgm:prSet/>
      <dgm:spPr/>
      <dgm:t>
        <a:bodyPr/>
        <a:lstStyle/>
        <a:p>
          <a:endParaRPr lang="en-US"/>
        </a:p>
      </dgm:t>
    </dgm:pt>
    <dgm:pt modelId="{D29EF0FB-0FDA-436D-87C9-75FDE1BFC90C}" type="sibTrans" cxnId="{EBBFE616-3870-410C-841E-05F659D58F94}">
      <dgm:prSet/>
      <dgm:spPr/>
      <dgm:t>
        <a:bodyPr/>
        <a:lstStyle/>
        <a:p>
          <a:endParaRPr lang="en-US"/>
        </a:p>
      </dgm:t>
    </dgm:pt>
    <dgm:pt modelId="{DDEA1010-52B5-427F-8176-C818B98B3047}">
      <dgm:prSet custT="1"/>
      <dgm:spPr/>
      <dgm:t>
        <a:bodyPr/>
        <a:lstStyle/>
        <a:p>
          <a:r>
            <a:rPr lang="en-GB" sz="1800" dirty="0"/>
            <a:t>Images courtesy of the photographers </a:t>
          </a:r>
        </a:p>
        <a:p>
          <a:r>
            <a:rPr lang="en-GB" sz="1800" dirty="0"/>
            <a:t>of </a:t>
          </a:r>
          <a:r>
            <a:rPr lang="en-GB" sz="1800" dirty="0" err="1"/>
            <a:t>www.unsplash.com</a:t>
          </a:r>
          <a:endParaRPr lang="en-US" sz="1800" dirty="0"/>
        </a:p>
      </dgm:t>
    </dgm:pt>
    <dgm:pt modelId="{98C60C4A-469F-4073-9277-28291AE5236B}" type="parTrans" cxnId="{C570F67E-3997-4399-87A2-AE4AAB2B9495}">
      <dgm:prSet/>
      <dgm:spPr/>
      <dgm:t>
        <a:bodyPr/>
        <a:lstStyle/>
        <a:p>
          <a:endParaRPr lang="en-US"/>
        </a:p>
      </dgm:t>
    </dgm:pt>
    <dgm:pt modelId="{EA0DAA1A-D001-417A-BB02-B7812E07F25B}" type="sibTrans" cxnId="{C570F67E-3997-4399-87A2-AE4AAB2B9495}">
      <dgm:prSet/>
      <dgm:spPr/>
      <dgm:t>
        <a:bodyPr/>
        <a:lstStyle/>
        <a:p>
          <a:endParaRPr lang="en-US"/>
        </a:p>
      </dgm:t>
    </dgm:pt>
    <dgm:pt modelId="{46374A20-F27D-4F4B-BE7A-1DC53D2903F5}" type="pres">
      <dgm:prSet presAssocID="{2EB61B0C-57F1-4E7F-AA7C-60C301DFC69B}" presName="root" presStyleCnt="0">
        <dgm:presLayoutVars>
          <dgm:dir/>
          <dgm:resizeHandles val="exact"/>
        </dgm:presLayoutVars>
      </dgm:prSet>
      <dgm:spPr/>
    </dgm:pt>
    <dgm:pt modelId="{8E653B96-1AB7-4477-ACD9-BB701F2BC296}" type="pres">
      <dgm:prSet presAssocID="{C05AC77E-0B2E-42BB-99F5-6C50A55A3EFA}" presName="compNode" presStyleCnt="0"/>
      <dgm:spPr/>
    </dgm:pt>
    <dgm:pt modelId="{639F8056-F78A-426A-B106-37B414B3B154}" type="pres">
      <dgm:prSet presAssocID="{C05AC77E-0B2E-42BB-99F5-6C50A55A3EFA}" presName="bgRect" presStyleLbl="bgShp" presStyleIdx="0" presStyleCnt="4"/>
      <dgm:spPr/>
    </dgm:pt>
    <dgm:pt modelId="{1256B3C5-C017-48C2-A8A0-A2B70A5EBF5C}" type="pres">
      <dgm:prSet presAssocID="{C05AC77E-0B2E-42BB-99F5-6C50A55A3E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0DF2B663-E6E6-4C9D-B0F6-162A3157FE54}" type="pres">
      <dgm:prSet presAssocID="{C05AC77E-0B2E-42BB-99F5-6C50A55A3EFA}" presName="spaceRect" presStyleCnt="0"/>
      <dgm:spPr/>
    </dgm:pt>
    <dgm:pt modelId="{0C1FD05C-3657-48B5-8171-467119AB1A7E}" type="pres">
      <dgm:prSet presAssocID="{C05AC77E-0B2E-42BB-99F5-6C50A55A3EFA}" presName="parTx" presStyleLbl="revTx" presStyleIdx="0" presStyleCnt="4">
        <dgm:presLayoutVars>
          <dgm:chMax val="0"/>
          <dgm:chPref val="0"/>
        </dgm:presLayoutVars>
      </dgm:prSet>
      <dgm:spPr/>
    </dgm:pt>
    <dgm:pt modelId="{7F9A3A79-3F4B-4699-814A-42B54DE79C40}" type="pres">
      <dgm:prSet presAssocID="{E94BC61A-80B8-4C52-B73B-D0BFE6907D3F}" presName="sibTrans" presStyleCnt="0"/>
      <dgm:spPr/>
    </dgm:pt>
    <dgm:pt modelId="{0BD94837-3DCB-45BC-8730-6661347ABA55}" type="pres">
      <dgm:prSet presAssocID="{8C8538C4-FED4-481F-9A5D-2673FE42DCAD}" presName="compNode" presStyleCnt="0"/>
      <dgm:spPr/>
    </dgm:pt>
    <dgm:pt modelId="{D0AB0A47-98B5-477B-BC13-F3D813029FF0}" type="pres">
      <dgm:prSet presAssocID="{8C8538C4-FED4-481F-9A5D-2673FE42DCAD}" presName="bgRect" presStyleLbl="bgShp" presStyleIdx="1" presStyleCnt="4"/>
      <dgm:spPr/>
    </dgm:pt>
    <dgm:pt modelId="{C56B946B-BDA0-4FD5-910D-60FD6558485B}" type="pres">
      <dgm:prSet presAssocID="{8C8538C4-FED4-481F-9A5D-2673FE42DCAD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FF8ABFD1-97B4-4979-9B3C-DCED294479C1}" type="pres">
      <dgm:prSet presAssocID="{8C8538C4-FED4-481F-9A5D-2673FE42DCAD}" presName="spaceRect" presStyleCnt="0"/>
      <dgm:spPr/>
    </dgm:pt>
    <dgm:pt modelId="{218019F2-3A0C-4DEB-A91A-A84B15492E49}" type="pres">
      <dgm:prSet presAssocID="{8C8538C4-FED4-481F-9A5D-2673FE42DCAD}" presName="parTx" presStyleLbl="revTx" presStyleIdx="1" presStyleCnt="4">
        <dgm:presLayoutVars>
          <dgm:chMax val="0"/>
          <dgm:chPref val="0"/>
        </dgm:presLayoutVars>
      </dgm:prSet>
      <dgm:spPr/>
    </dgm:pt>
    <dgm:pt modelId="{3A652D82-4005-4CB8-9787-96F6A6B9F1C0}" type="pres">
      <dgm:prSet presAssocID="{CBA17309-2E19-4C54-914E-85A34C644502}" presName="sibTrans" presStyleCnt="0"/>
      <dgm:spPr/>
    </dgm:pt>
    <dgm:pt modelId="{2BAAAB54-2358-4F04-9387-3B95A0F6DF8A}" type="pres">
      <dgm:prSet presAssocID="{179BCD43-B9F5-4C5A-8DF0-4118DA933962}" presName="compNode" presStyleCnt="0"/>
      <dgm:spPr/>
    </dgm:pt>
    <dgm:pt modelId="{00A64D99-1998-4234-98E6-C627BE25298D}" type="pres">
      <dgm:prSet presAssocID="{179BCD43-B9F5-4C5A-8DF0-4118DA933962}" presName="bgRect" presStyleLbl="bgShp" presStyleIdx="2" presStyleCnt="4"/>
      <dgm:spPr/>
    </dgm:pt>
    <dgm:pt modelId="{5D097903-DFB7-4C38-ADC7-883F027B1EC9}" type="pres">
      <dgm:prSet presAssocID="{179BCD43-B9F5-4C5A-8DF0-4118DA93396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1A2E754-FDB0-4BE2-9C99-E0267BD03F3D}" type="pres">
      <dgm:prSet presAssocID="{179BCD43-B9F5-4C5A-8DF0-4118DA933962}" presName="spaceRect" presStyleCnt="0"/>
      <dgm:spPr/>
    </dgm:pt>
    <dgm:pt modelId="{10FEF4A1-10FC-4920-8B92-2D5E4A9F6F7E}" type="pres">
      <dgm:prSet presAssocID="{179BCD43-B9F5-4C5A-8DF0-4118DA933962}" presName="parTx" presStyleLbl="revTx" presStyleIdx="2" presStyleCnt="4">
        <dgm:presLayoutVars>
          <dgm:chMax val="0"/>
          <dgm:chPref val="0"/>
        </dgm:presLayoutVars>
      </dgm:prSet>
      <dgm:spPr/>
    </dgm:pt>
    <dgm:pt modelId="{AC87F581-5340-4A81-A6FD-3B654936A3FC}" type="pres">
      <dgm:prSet presAssocID="{D29EF0FB-0FDA-436D-87C9-75FDE1BFC90C}" presName="sibTrans" presStyleCnt="0"/>
      <dgm:spPr/>
    </dgm:pt>
    <dgm:pt modelId="{AC17A86F-7ABC-4D87-9814-432CE027BAD6}" type="pres">
      <dgm:prSet presAssocID="{DDEA1010-52B5-427F-8176-C818B98B3047}" presName="compNode" presStyleCnt="0"/>
      <dgm:spPr/>
    </dgm:pt>
    <dgm:pt modelId="{5256C518-E562-4287-9818-7C15D97BB0B0}" type="pres">
      <dgm:prSet presAssocID="{DDEA1010-52B5-427F-8176-C818B98B3047}" presName="bgRect" presStyleLbl="bgShp" presStyleIdx="3" presStyleCnt="4"/>
      <dgm:spPr/>
    </dgm:pt>
    <dgm:pt modelId="{6BFFF52D-6C33-4879-8ADC-2D9E185F1142}" type="pres">
      <dgm:prSet presAssocID="{DDEA1010-52B5-427F-8176-C818B98B3047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ll paint brush"/>
        </a:ext>
      </dgm:extLst>
    </dgm:pt>
    <dgm:pt modelId="{86FC1F69-3C46-49E2-89D8-0F6128A56719}" type="pres">
      <dgm:prSet presAssocID="{DDEA1010-52B5-427F-8176-C818B98B3047}" presName="spaceRect" presStyleCnt="0"/>
      <dgm:spPr/>
    </dgm:pt>
    <dgm:pt modelId="{89C9ADC5-AC45-4EB4-9C6E-65F59EC15D77}" type="pres">
      <dgm:prSet presAssocID="{DDEA1010-52B5-427F-8176-C818B98B3047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6362908-7376-4D63-8192-0563B7EC52D4}" type="presOf" srcId="{8C8538C4-FED4-481F-9A5D-2673FE42DCAD}" destId="{218019F2-3A0C-4DEB-A91A-A84B15492E49}" srcOrd="0" destOrd="0" presId="urn:microsoft.com/office/officeart/2018/2/layout/IconVerticalSolidList"/>
    <dgm:cxn modelId="{17157A13-AC89-48D0-98F2-AA0FC700C870}" srcId="{2EB61B0C-57F1-4E7F-AA7C-60C301DFC69B}" destId="{C05AC77E-0B2E-42BB-99F5-6C50A55A3EFA}" srcOrd="0" destOrd="0" parTransId="{D569E212-4219-47FE-BB87-4B7D2E6CDA7F}" sibTransId="{E94BC61A-80B8-4C52-B73B-D0BFE6907D3F}"/>
    <dgm:cxn modelId="{EBBFE616-3870-410C-841E-05F659D58F94}" srcId="{2EB61B0C-57F1-4E7F-AA7C-60C301DFC69B}" destId="{179BCD43-B9F5-4C5A-8DF0-4118DA933962}" srcOrd="2" destOrd="0" parTransId="{4356E808-A2AA-4BB7-B615-254BA2D3A659}" sibTransId="{D29EF0FB-0FDA-436D-87C9-75FDE1BFC90C}"/>
    <dgm:cxn modelId="{9DD36034-F19A-42DA-8336-6BE8CD993E1A}" srcId="{2EB61B0C-57F1-4E7F-AA7C-60C301DFC69B}" destId="{8C8538C4-FED4-481F-9A5D-2673FE42DCAD}" srcOrd="1" destOrd="0" parTransId="{1CAB4B32-F39F-433B-9A76-ABF65B4ACFB8}" sibTransId="{CBA17309-2E19-4C54-914E-85A34C644502}"/>
    <dgm:cxn modelId="{D9D54671-CBC4-4BB2-8957-AF858FC9331B}" type="presOf" srcId="{179BCD43-B9F5-4C5A-8DF0-4118DA933962}" destId="{10FEF4A1-10FC-4920-8B92-2D5E4A9F6F7E}" srcOrd="0" destOrd="0" presId="urn:microsoft.com/office/officeart/2018/2/layout/IconVerticalSolidList"/>
    <dgm:cxn modelId="{C570F67E-3997-4399-87A2-AE4AAB2B9495}" srcId="{2EB61B0C-57F1-4E7F-AA7C-60C301DFC69B}" destId="{DDEA1010-52B5-427F-8176-C818B98B3047}" srcOrd="3" destOrd="0" parTransId="{98C60C4A-469F-4073-9277-28291AE5236B}" sibTransId="{EA0DAA1A-D001-417A-BB02-B7812E07F25B}"/>
    <dgm:cxn modelId="{FFC4A689-D78E-495E-BB4A-9E553F1BAF5D}" type="presOf" srcId="{2EB61B0C-57F1-4E7F-AA7C-60C301DFC69B}" destId="{46374A20-F27D-4F4B-BE7A-1DC53D2903F5}" srcOrd="0" destOrd="0" presId="urn:microsoft.com/office/officeart/2018/2/layout/IconVerticalSolidList"/>
    <dgm:cxn modelId="{B8BA0C8A-8868-40F7-8F92-34D68E1D254F}" type="presOf" srcId="{C05AC77E-0B2E-42BB-99F5-6C50A55A3EFA}" destId="{0C1FD05C-3657-48B5-8171-467119AB1A7E}" srcOrd="0" destOrd="0" presId="urn:microsoft.com/office/officeart/2018/2/layout/IconVerticalSolidList"/>
    <dgm:cxn modelId="{AF94E7AF-D5E9-4C16-ADCD-8FA0D1A1BF30}" type="presOf" srcId="{DDEA1010-52B5-427F-8176-C818B98B3047}" destId="{89C9ADC5-AC45-4EB4-9C6E-65F59EC15D77}" srcOrd="0" destOrd="0" presId="urn:microsoft.com/office/officeart/2018/2/layout/IconVerticalSolidList"/>
    <dgm:cxn modelId="{C968BC96-3464-4E8D-859D-1B2D87612DDE}" type="presParOf" srcId="{46374A20-F27D-4F4B-BE7A-1DC53D2903F5}" destId="{8E653B96-1AB7-4477-ACD9-BB701F2BC296}" srcOrd="0" destOrd="0" presId="urn:microsoft.com/office/officeart/2018/2/layout/IconVerticalSolidList"/>
    <dgm:cxn modelId="{619ED34F-F8C4-4640-8A4C-4F1683CA62F2}" type="presParOf" srcId="{8E653B96-1AB7-4477-ACD9-BB701F2BC296}" destId="{639F8056-F78A-426A-B106-37B414B3B154}" srcOrd="0" destOrd="0" presId="urn:microsoft.com/office/officeart/2018/2/layout/IconVerticalSolidList"/>
    <dgm:cxn modelId="{458ED9B9-862D-4FEA-AE3E-8750585DFA75}" type="presParOf" srcId="{8E653B96-1AB7-4477-ACD9-BB701F2BC296}" destId="{1256B3C5-C017-48C2-A8A0-A2B70A5EBF5C}" srcOrd="1" destOrd="0" presId="urn:microsoft.com/office/officeart/2018/2/layout/IconVerticalSolidList"/>
    <dgm:cxn modelId="{47E620E7-5F29-4381-95E3-BF0C928D18D7}" type="presParOf" srcId="{8E653B96-1AB7-4477-ACD9-BB701F2BC296}" destId="{0DF2B663-E6E6-4C9D-B0F6-162A3157FE54}" srcOrd="2" destOrd="0" presId="urn:microsoft.com/office/officeart/2018/2/layout/IconVerticalSolidList"/>
    <dgm:cxn modelId="{8F62E237-9B65-4308-A00E-411DE1C54684}" type="presParOf" srcId="{8E653B96-1AB7-4477-ACD9-BB701F2BC296}" destId="{0C1FD05C-3657-48B5-8171-467119AB1A7E}" srcOrd="3" destOrd="0" presId="urn:microsoft.com/office/officeart/2018/2/layout/IconVerticalSolidList"/>
    <dgm:cxn modelId="{8E72EC3F-25AE-488A-87C9-6FF4D3F8CF29}" type="presParOf" srcId="{46374A20-F27D-4F4B-BE7A-1DC53D2903F5}" destId="{7F9A3A79-3F4B-4699-814A-42B54DE79C40}" srcOrd="1" destOrd="0" presId="urn:microsoft.com/office/officeart/2018/2/layout/IconVerticalSolidList"/>
    <dgm:cxn modelId="{CD645F5C-9BBC-4C80-8D77-DE1827A9F397}" type="presParOf" srcId="{46374A20-F27D-4F4B-BE7A-1DC53D2903F5}" destId="{0BD94837-3DCB-45BC-8730-6661347ABA55}" srcOrd="2" destOrd="0" presId="urn:microsoft.com/office/officeart/2018/2/layout/IconVerticalSolidList"/>
    <dgm:cxn modelId="{3348551A-3003-49A9-9420-C357A2320F2C}" type="presParOf" srcId="{0BD94837-3DCB-45BC-8730-6661347ABA55}" destId="{D0AB0A47-98B5-477B-BC13-F3D813029FF0}" srcOrd="0" destOrd="0" presId="urn:microsoft.com/office/officeart/2018/2/layout/IconVerticalSolidList"/>
    <dgm:cxn modelId="{6489F8D6-8459-4F4B-A31D-518E9FA80A0B}" type="presParOf" srcId="{0BD94837-3DCB-45BC-8730-6661347ABA55}" destId="{C56B946B-BDA0-4FD5-910D-60FD6558485B}" srcOrd="1" destOrd="0" presId="urn:microsoft.com/office/officeart/2018/2/layout/IconVerticalSolidList"/>
    <dgm:cxn modelId="{FD18A4AE-8DC5-4262-8975-E4C10034CB18}" type="presParOf" srcId="{0BD94837-3DCB-45BC-8730-6661347ABA55}" destId="{FF8ABFD1-97B4-4979-9B3C-DCED294479C1}" srcOrd="2" destOrd="0" presId="urn:microsoft.com/office/officeart/2018/2/layout/IconVerticalSolidList"/>
    <dgm:cxn modelId="{00D9D7DC-B5E9-4983-8F76-47E6175E71A0}" type="presParOf" srcId="{0BD94837-3DCB-45BC-8730-6661347ABA55}" destId="{218019F2-3A0C-4DEB-A91A-A84B15492E49}" srcOrd="3" destOrd="0" presId="urn:microsoft.com/office/officeart/2018/2/layout/IconVerticalSolidList"/>
    <dgm:cxn modelId="{601D6EF6-10B4-4B65-85BD-5BAF77012452}" type="presParOf" srcId="{46374A20-F27D-4F4B-BE7A-1DC53D2903F5}" destId="{3A652D82-4005-4CB8-9787-96F6A6B9F1C0}" srcOrd="3" destOrd="0" presId="urn:microsoft.com/office/officeart/2018/2/layout/IconVerticalSolidList"/>
    <dgm:cxn modelId="{0868BD13-9AEC-4974-A006-F5EC6FED83B2}" type="presParOf" srcId="{46374A20-F27D-4F4B-BE7A-1DC53D2903F5}" destId="{2BAAAB54-2358-4F04-9387-3B95A0F6DF8A}" srcOrd="4" destOrd="0" presId="urn:microsoft.com/office/officeart/2018/2/layout/IconVerticalSolidList"/>
    <dgm:cxn modelId="{43797325-66E9-4A30-ACBF-8E3108BFE011}" type="presParOf" srcId="{2BAAAB54-2358-4F04-9387-3B95A0F6DF8A}" destId="{00A64D99-1998-4234-98E6-C627BE25298D}" srcOrd="0" destOrd="0" presId="urn:microsoft.com/office/officeart/2018/2/layout/IconVerticalSolidList"/>
    <dgm:cxn modelId="{75CF8AB6-850C-4A88-960B-406800F347B0}" type="presParOf" srcId="{2BAAAB54-2358-4F04-9387-3B95A0F6DF8A}" destId="{5D097903-DFB7-4C38-ADC7-883F027B1EC9}" srcOrd="1" destOrd="0" presId="urn:microsoft.com/office/officeart/2018/2/layout/IconVerticalSolidList"/>
    <dgm:cxn modelId="{FE1D78AC-8D68-4D5F-AC39-0A1E9B816A92}" type="presParOf" srcId="{2BAAAB54-2358-4F04-9387-3B95A0F6DF8A}" destId="{01A2E754-FDB0-4BE2-9C99-E0267BD03F3D}" srcOrd="2" destOrd="0" presId="urn:microsoft.com/office/officeart/2018/2/layout/IconVerticalSolidList"/>
    <dgm:cxn modelId="{0892C761-6536-4BE6-86EB-E07E11F2BE5B}" type="presParOf" srcId="{2BAAAB54-2358-4F04-9387-3B95A0F6DF8A}" destId="{10FEF4A1-10FC-4920-8B92-2D5E4A9F6F7E}" srcOrd="3" destOrd="0" presId="urn:microsoft.com/office/officeart/2018/2/layout/IconVerticalSolidList"/>
    <dgm:cxn modelId="{E2FDEB7A-430B-426B-9C6A-D85A9084A5A4}" type="presParOf" srcId="{46374A20-F27D-4F4B-BE7A-1DC53D2903F5}" destId="{AC87F581-5340-4A81-A6FD-3B654936A3FC}" srcOrd="5" destOrd="0" presId="urn:microsoft.com/office/officeart/2018/2/layout/IconVerticalSolidList"/>
    <dgm:cxn modelId="{6D4F3DF6-04CC-45A7-BA22-B129964BAAB4}" type="presParOf" srcId="{46374A20-F27D-4F4B-BE7A-1DC53D2903F5}" destId="{AC17A86F-7ABC-4D87-9814-432CE027BAD6}" srcOrd="6" destOrd="0" presId="urn:microsoft.com/office/officeart/2018/2/layout/IconVerticalSolidList"/>
    <dgm:cxn modelId="{AB090C49-4DA6-496E-A2CD-5133098028F7}" type="presParOf" srcId="{AC17A86F-7ABC-4D87-9814-432CE027BAD6}" destId="{5256C518-E562-4287-9818-7C15D97BB0B0}" srcOrd="0" destOrd="0" presId="urn:microsoft.com/office/officeart/2018/2/layout/IconVerticalSolidList"/>
    <dgm:cxn modelId="{D6AB86B8-F1AC-4D0D-B4F4-9713FBA8D2A0}" type="presParOf" srcId="{AC17A86F-7ABC-4D87-9814-432CE027BAD6}" destId="{6BFFF52D-6C33-4879-8ADC-2D9E185F1142}" srcOrd="1" destOrd="0" presId="urn:microsoft.com/office/officeart/2018/2/layout/IconVerticalSolidList"/>
    <dgm:cxn modelId="{8C2EB47D-D148-4076-8E10-6EE54F1BCF71}" type="presParOf" srcId="{AC17A86F-7ABC-4D87-9814-432CE027BAD6}" destId="{86FC1F69-3C46-49E2-89D8-0F6128A56719}" srcOrd="2" destOrd="0" presId="urn:microsoft.com/office/officeart/2018/2/layout/IconVerticalSolidList"/>
    <dgm:cxn modelId="{C7C5FC09-E231-456A-8615-E0F7E3DEB628}" type="presParOf" srcId="{AC17A86F-7ABC-4D87-9814-432CE027BAD6}" destId="{89C9ADC5-AC45-4EB4-9C6E-65F59EC15D7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F8056-F78A-426A-B106-37B414B3B154}">
      <dsp:nvSpPr>
        <dsp:cNvPr id="0" name=""/>
        <dsp:cNvSpPr/>
      </dsp:nvSpPr>
      <dsp:spPr>
        <a:xfrm>
          <a:off x="0" y="2390"/>
          <a:ext cx="6408738" cy="1211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6B3C5-C017-48C2-A8A0-A2B70A5EBF5C}">
      <dsp:nvSpPr>
        <dsp:cNvPr id="0" name=""/>
        <dsp:cNvSpPr/>
      </dsp:nvSpPr>
      <dsp:spPr>
        <a:xfrm>
          <a:off x="366481" y="274979"/>
          <a:ext cx="666330" cy="6663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FD05C-3657-48B5-8171-467119AB1A7E}">
      <dsp:nvSpPr>
        <dsp:cNvPr id="0" name=""/>
        <dsp:cNvSpPr/>
      </dsp:nvSpPr>
      <dsp:spPr>
        <a:xfrm>
          <a:off x="1399293" y="2390"/>
          <a:ext cx="5009444" cy="121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18" tIns="128218" rIns="128218" bIns="128218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Patients’ experience of  written consent to treatment  </a:t>
          </a:r>
          <a:endParaRPr lang="en-US" sz="2800" kern="1200" dirty="0"/>
        </a:p>
      </dsp:txBody>
      <dsp:txXfrm>
        <a:off x="1399293" y="2390"/>
        <a:ext cx="5009444" cy="1211509"/>
      </dsp:txXfrm>
    </dsp:sp>
    <dsp:sp modelId="{D0AB0A47-98B5-477B-BC13-F3D813029FF0}">
      <dsp:nvSpPr>
        <dsp:cNvPr id="0" name=""/>
        <dsp:cNvSpPr/>
      </dsp:nvSpPr>
      <dsp:spPr>
        <a:xfrm>
          <a:off x="0" y="1516777"/>
          <a:ext cx="6408738" cy="1211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6B946B-BDA0-4FD5-910D-60FD6558485B}">
      <dsp:nvSpPr>
        <dsp:cNvPr id="0" name=""/>
        <dsp:cNvSpPr/>
      </dsp:nvSpPr>
      <dsp:spPr>
        <a:xfrm>
          <a:off x="366481" y="1789366"/>
          <a:ext cx="666330" cy="6663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019F2-3A0C-4DEB-A91A-A84B15492E49}">
      <dsp:nvSpPr>
        <dsp:cNvPr id="0" name=""/>
        <dsp:cNvSpPr/>
      </dsp:nvSpPr>
      <dsp:spPr>
        <a:xfrm>
          <a:off x="1399293" y="1516777"/>
          <a:ext cx="5009444" cy="121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18" tIns="128218" rIns="128218" bIns="128218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Helena Durham</a:t>
          </a:r>
          <a:endParaRPr lang="en-US" sz="2400" kern="1200" dirty="0"/>
        </a:p>
      </dsp:txBody>
      <dsp:txXfrm>
        <a:off x="1399293" y="1516777"/>
        <a:ext cx="5009444" cy="1211509"/>
      </dsp:txXfrm>
    </dsp:sp>
    <dsp:sp modelId="{00A64D99-1998-4234-98E6-C627BE25298D}">
      <dsp:nvSpPr>
        <dsp:cNvPr id="0" name=""/>
        <dsp:cNvSpPr/>
      </dsp:nvSpPr>
      <dsp:spPr>
        <a:xfrm>
          <a:off x="0" y="3031163"/>
          <a:ext cx="6408738" cy="1211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97903-DFB7-4C38-ADC7-883F027B1EC9}">
      <dsp:nvSpPr>
        <dsp:cNvPr id="0" name=""/>
        <dsp:cNvSpPr/>
      </dsp:nvSpPr>
      <dsp:spPr>
        <a:xfrm>
          <a:off x="366481" y="3303753"/>
          <a:ext cx="666330" cy="6663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FEF4A1-10FC-4920-8B92-2D5E4A9F6F7E}">
      <dsp:nvSpPr>
        <dsp:cNvPr id="0" name=""/>
        <dsp:cNvSpPr/>
      </dsp:nvSpPr>
      <dsp:spPr>
        <a:xfrm>
          <a:off x="1399293" y="3031163"/>
          <a:ext cx="5009444" cy="121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18" tIns="128218" rIns="128218" bIns="128218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With no mention of the USA whose motto I’ve usurped!</a:t>
          </a:r>
          <a:endParaRPr lang="en-US" sz="2200" kern="1200" dirty="0"/>
        </a:p>
      </dsp:txBody>
      <dsp:txXfrm>
        <a:off x="1399293" y="3031163"/>
        <a:ext cx="5009444" cy="1211509"/>
      </dsp:txXfrm>
    </dsp:sp>
    <dsp:sp modelId="{5256C518-E562-4287-9818-7C15D97BB0B0}">
      <dsp:nvSpPr>
        <dsp:cNvPr id="0" name=""/>
        <dsp:cNvSpPr/>
      </dsp:nvSpPr>
      <dsp:spPr>
        <a:xfrm>
          <a:off x="0" y="4545550"/>
          <a:ext cx="6408738" cy="121150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FFF52D-6C33-4879-8ADC-2D9E185F1142}">
      <dsp:nvSpPr>
        <dsp:cNvPr id="0" name=""/>
        <dsp:cNvSpPr/>
      </dsp:nvSpPr>
      <dsp:spPr>
        <a:xfrm>
          <a:off x="366481" y="4818139"/>
          <a:ext cx="666330" cy="6663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C9ADC5-AC45-4EB4-9C6E-65F59EC15D77}">
      <dsp:nvSpPr>
        <dsp:cNvPr id="0" name=""/>
        <dsp:cNvSpPr/>
      </dsp:nvSpPr>
      <dsp:spPr>
        <a:xfrm>
          <a:off x="1399293" y="4545550"/>
          <a:ext cx="5009444" cy="121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218" tIns="128218" rIns="128218" bIns="128218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Images courtesy of the photographers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 </a:t>
          </a:r>
          <a:r>
            <a:rPr lang="en-GB" sz="1800" kern="1200" dirty="0" err="1"/>
            <a:t>www.unsplash.com</a:t>
          </a:r>
          <a:endParaRPr lang="en-US" sz="1800" kern="1200" dirty="0"/>
        </a:p>
      </dsp:txBody>
      <dsp:txXfrm>
        <a:off x="1399293" y="4545550"/>
        <a:ext cx="5009444" cy="121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A8C08-18DB-E348-B7C9-027CAD07CE3F}" type="datetimeFigureOut">
              <a:rPr lang="en-GB" smtClean="0"/>
              <a:t>20/11/2024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7EA0D1-E302-3F41-94DA-E643AC49240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59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888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445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49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384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60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7EA0D1-E302-3F41-94DA-E643AC49240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34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2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1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3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00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9" y="2876442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1"/>
            <a:ext cx="9361715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5" y="3096795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1" y="2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1" y="2528889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813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2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9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4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63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2" y="0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993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030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3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3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736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2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7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49" y="1929600"/>
            <a:ext cx="5437187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9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2" y="-1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1" y="1929784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6"/>
            <a:ext cx="5437187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49" y="2937846"/>
            <a:ext cx="5437187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4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9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1" y="2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4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2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sz="1800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556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2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2"/>
            <a:ext cx="4511427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2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sz="180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9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1" y="2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1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1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11/20/24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5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2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9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2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4" y="6314402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11/20/24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900" y="6314402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23630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3" indent="-269993" algn="l" defTabSz="914377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1" baseline="0">
          <a:solidFill>
            <a:schemeClr val="tx1"/>
          </a:solidFill>
          <a:latin typeface="+mn-lt"/>
          <a:ea typeface="+mn-ea"/>
          <a:cs typeface="+mn-cs"/>
        </a:defRPr>
      </a:lvl1pPr>
      <a:lvl2pPr marL="719982" indent="-269993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1" baseline="0">
          <a:solidFill>
            <a:schemeClr val="tx1"/>
          </a:solidFill>
          <a:latin typeface="+mn-lt"/>
          <a:ea typeface="+mn-ea"/>
          <a:cs typeface="+mn-cs"/>
        </a:defRPr>
      </a:lvl2pPr>
      <a:lvl3pPr marL="1079973" indent="-269993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1" baseline="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69993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1" baseline="0">
          <a:solidFill>
            <a:schemeClr val="tx1"/>
          </a:solidFill>
          <a:latin typeface="+mn-lt"/>
          <a:ea typeface="+mn-ea"/>
          <a:cs typeface="+mn-cs"/>
        </a:defRPr>
      </a:lvl4pPr>
      <a:lvl5pPr marL="1799955" indent="-269993" algn="l" defTabSz="914377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1" baseline="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81C8C0F4-5C44-4C3F-B321-5CB3E2BA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F0299-7A4F-D929-CA88-C2CE37E6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59450"/>
          </a:xfrm>
        </p:spPr>
        <p:txBody>
          <a:bodyPr anchor="t">
            <a:normAutofit/>
          </a:bodyPr>
          <a:lstStyle/>
          <a:p>
            <a:r>
              <a:rPr lang="en-GB" sz="8800" dirty="0"/>
              <a:t>In you we trust</a:t>
            </a:r>
            <a:endParaRPr lang="en-GB" sz="8800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23D4CBA0-CA90-5A6C-FCFC-F4E45A047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501200"/>
              </p:ext>
            </p:extLst>
          </p:nvPr>
        </p:nvGraphicFramePr>
        <p:xfrm>
          <a:off x="5232400" y="540000"/>
          <a:ext cx="6408738" cy="575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40181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10" name="Rectangle 109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Content Placeholder 4" descr="A x-ray of a pregnant person&#10;&#10;Description automatically generated">
            <a:extLst>
              <a:ext uri="{FF2B5EF4-FFF2-40B4-BE49-F238E27FC236}">
                <a16:creationId xmlns:a16="http://schemas.microsoft.com/office/drawing/2014/main" id="{80C3F49D-29DB-3016-F753-1A8DDF963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t="11008" r="1" b="32746"/>
          <a:stretch/>
        </p:blipFill>
        <p:spPr>
          <a:xfrm>
            <a:off x="-688" y="10"/>
            <a:ext cx="12192687" cy="6857990"/>
          </a:xfrm>
          <a:prstGeom prst="rect">
            <a:avLst/>
          </a:prstGeom>
        </p:spPr>
      </p:pic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7E5A0E9-CDDE-4DCA-AF08-51C5F527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081" y="2383098"/>
            <a:ext cx="8504912" cy="4474902"/>
            <a:chOff x="3687081" y="2383098"/>
            <a:chExt cx="8504912" cy="4474902"/>
          </a:xfrm>
        </p:grpSpPr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B17E316D-4428-4D57-B317-89C0188D1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7537" y="3267075"/>
              <a:ext cx="4424455" cy="3590912"/>
            </a:xfrm>
            <a:prstGeom prst="rect">
              <a:avLst/>
            </a:prstGeom>
            <a:gradFill flip="none" rotWithShape="1">
              <a:gsLst>
                <a:gs pos="21540">
                  <a:srgbClr val="000000">
                    <a:alpha val="60000"/>
                  </a:srgbClr>
                </a:gs>
                <a:gs pos="0">
                  <a:schemeClr val="bg1">
                    <a:alpha val="80000"/>
                  </a:schemeClr>
                </a:gs>
                <a:gs pos="6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5341D91D-DB18-49B2-8491-D9B58D9BE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857996" y="2528899"/>
              <a:ext cx="5333997" cy="4329101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3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F86D39DF-79DC-4886-9AE2-F36527F3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16388" y="3267076"/>
              <a:ext cx="7181848" cy="3590924"/>
              <a:chOff x="4116388" y="3267076"/>
              <a:chExt cx="7181848" cy="3590924"/>
            </a:xfrm>
          </p:grpSpPr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C5420157-AB03-4BA5-9929-E6B8F5547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6C717704-1441-4185-ABBE-16BF31D64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4116388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8D83457A-292A-44C1-885A-14F02D9CA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87081" y="2383098"/>
              <a:ext cx="8040462" cy="4474902"/>
              <a:chOff x="3687081" y="2383098"/>
              <a:chExt cx="8040462" cy="4474902"/>
            </a:xfrm>
          </p:grpSpPr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F8445E20-1543-4F19-A6B8-589BCA87FE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92AC4E9-39D2-47AB-83FA-800F4867B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3687081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197775A9-D29E-4DD8-A104-CCD5D95D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26224" cy="6550022"/>
            <a:chOff x="0" y="0"/>
            <a:chExt cx="9126224" cy="6550022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D69ACDB2-8064-4F44-BF0A-B10A7F9FD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118453" y="-1118448"/>
              <a:ext cx="4709883" cy="6946785"/>
            </a:xfrm>
            <a:prstGeom prst="rect">
              <a:avLst/>
            </a:prstGeom>
            <a:gradFill flip="none" rotWithShape="1">
              <a:gsLst>
                <a:gs pos="19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41F45B3D-9DBF-4E3B-B455-AFCA211AB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14999" y="0"/>
              <a:ext cx="7896226" cy="5337178"/>
              <a:chOff x="901291" y="0"/>
              <a:chExt cx="7896226" cy="5337178"/>
            </a:xfrm>
          </p:grpSpPr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EEEAE4C1-92FF-4AC6-B9EB-4B47A4403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01291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E86DF69D-1051-4785-8ECF-1D97B6694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49404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DF8F9F7E-0D44-4279-9D75-BA90983D9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419817" y="-1419815"/>
              <a:ext cx="5978955" cy="881858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11B9F6AF-DCF0-4782-82E7-D08646AE7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9126224" cy="6550022"/>
              <a:chOff x="0" y="0"/>
              <a:chExt cx="9126224" cy="6550022"/>
            </a:xfrm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2F8DE31B-4A50-4D6B-A805-A5D232DC4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7B5306D-2C87-4F24-AF90-9716A0410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563112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90DF03-C94A-F33F-E591-25DCB2B09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6373812" cy="3789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800" dirty="0">
                <a:solidFill>
                  <a:srgbClr val="FFFFFF"/>
                </a:solidFill>
              </a:rPr>
              <a:t>Jenny</a:t>
            </a:r>
          </a:p>
        </p:txBody>
      </p:sp>
    </p:spTree>
    <p:extLst>
      <p:ext uri="{BB962C8B-B14F-4D97-AF65-F5344CB8AC3E}">
        <p14:creationId xmlns:p14="http://schemas.microsoft.com/office/powerpoint/2010/main" val="110547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Content Placeholder 4" descr="A yellow sign on a blue surface&#10;&#10;Description automatically generated">
            <a:extLst>
              <a:ext uri="{FF2B5EF4-FFF2-40B4-BE49-F238E27FC236}">
                <a16:creationId xmlns:a16="http://schemas.microsoft.com/office/drawing/2014/main" id="{41680BF7-9E4E-57FA-3A59-8F0A2A7ED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t="18007" r="1" b="3327"/>
          <a:stretch/>
        </p:blipFill>
        <p:spPr>
          <a:xfrm>
            <a:off x="-6253" y="0"/>
            <a:ext cx="12192687" cy="6858000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67186895-7DAD-4EEE-BF1A-CC36B9426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-5"/>
            <a:ext cx="9785926" cy="6858005"/>
            <a:chOff x="2406074" y="-5"/>
            <a:chExt cx="9785926" cy="6858005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5BFDCD0-B536-4527-AB6E-79B0E4EDD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24112" y="-4"/>
              <a:ext cx="9767888" cy="6858003"/>
              <a:chOff x="0" y="-3"/>
              <a:chExt cx="9767888" cy="6858003"/>
            </a:xfrm>
          </p:grpSpPr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1850C5E2-9BE7-4321-8945-320FE5AA9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8999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07B89D3D-F057-4F89-87AC-DBA5FD04CE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3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32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3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95B5518D-4B46-4866-BF9F-D6550DA002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2406074" y="-5"/>
              <a:ext cx="9785926" cy="6858002"/>
              <a:chOff x="0" y="-1"/>
              <a:chExt cx="9785926" cy="6858002"/>
            </a:xfrm>
          </p:grpSpPr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71673445-12E5-48F8-BEF8-87016BBC52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429000"/>
                <a:ext cx="9785926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3ACC629B-B138-4925-BE58-F4E4E2CC831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V="1">
                <a:off x="0" y="-1"/>
                <a:ext cx="9785926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/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0C8F77F-4220-4C2C-BE7D-0C626E4570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423330" y="-5"/>
              <a:ext cx="9768670" cy="6858002"/>
              <a:chOff x="2423330" y="-5"/>
              <a:chExt cx="9768670" cy="6858002"/>
            </a:xfrm>
          </p:grpSpPr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B66BF283-D5A5-422F-9640-B6D1ABD9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2423330" y="-5"/>
                <a:ext cx="9767888" cy="3429001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05EAD1A7-3DBD-4376-BF10-AEE971C1BC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V="1">
                <a:off x="2424112" y="3428998"/>
                <a:ext cx="9767888" cy="342899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4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F565D01-6AAA-4149-B7F9-257DDE044A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V="1">
              <a:off x="4637393" y="-696606"/>
              <a:ext cx="6312874" cy="8796338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EF4B72-0D85-F09E-8603-924D18B4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8" y="498691"/>
            <a:ext cx="4500561" cy="1462725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800" dirty="0">
                <a:solidFill>
                  <a:srgbClr val="FFFFFF"/>
                </a:solidFill>
              </a:rPr>
              <a:t>Isla</a:t>
            </a:r>
          </a:p>
        </p:txBody>
      </p:sp>
    </p:spTree>
    <p:extLst>
      <p:ext uri="{BB962C8B-B14F-4D97-AF65-F5344CB8AC3E}">
        <p14:creationId xmlns:p14="http://schemas.microsoft.com/office/powerpoint/2010/main" val="4111263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59" name="Oval 158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6" name="Rectangle 165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 useBgFill="1">
        <p:nvSpPr>
          <p:cNvPr id="167" name="Rectangle 166">
            <a:extLst>
              <a:ext uri="{FF2B5EF4-FFF2-40B4-BE49-F238E27FC236}">
                <a16:creationId xmlns:a16="http://schemas.microsoft.com/office/drawing/2014/main" id="{EB9B5A19-3592-48E2-BC31-90E092BD6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E2548C40-4C00-4E91-BFA6-84B4D662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B6EE6BCA-C84E-4BED-B084-F599F7EE68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24695526-4BAA-4EFE-91C1-1E446117C0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00DF9B86-7987-40DC-85D6-479F5A2E87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5465368-1AF5-43D6-BAD2-6BE8B04D94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1" name="Rectangle 170">
                <a:extLst>
                  <a:ext uri="{FF2B5EF4-FFF2-40B4-BE49-F238E27FC236}">
                    <a16:creationId xmlns:a16="http://schemas.microsoft.com/office/drawing/2014/main" id="{CEB28D27-BDED-4D8C-94FC-58E9323571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9" name="Rectangle 148">
                <a:extLst>
                  <a:ext uri="{FF2B5EF4-FFF2-40B4-BE49-F238E27FC236}">
                    <a16:creationId xmlns:a16="http://schemas.microsoft.com/office/drawing/2014/main" id="{77AC833D-449C-45F4-9851-216F3681F2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09528AAE-A1EB-446C-81BE-BA5E4490E4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9F7C0F2C-B581-402B-B4C4-6DFB7131498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356A6B0D-707F-420B-BF4D-2CB60CCCA06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F8B7A59E-D61A-4BEB-A38A-1E8E5EBB83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1" name="Rectangle 150">
            <a:extLst>
              <a:ext uri="{FF2B5EF4-FFF2-40B4-BE49-F238E27FC236}">
                <a16:creationId xmlns:a16="http://schemas.microsoft.com/office/drawing/2014/main" id="{DD99E1B6-CBC4-4306-9DFC-847D6D135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997CA7-0A8F-7903-2D7E-30D424C1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61" y="491591"/>
            <a:ext cx="4500561" cy="1500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8800" dirty="0"/>
              <a:t>Hannah</a:t>
            </a: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C16EB93-E299-481D-A004-769603D375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37600" y="3600"/>
            <a:ext cx="6854400" cy="6854400"/>
            <a:chOff x="0" y="3600"/>
            <a:chExt cx="6854400" cy="6854400"/>
          </a:xfrm>
        </p:grpSpPr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6CD13B55-E709-4E18-924B-655433A928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6A3B2E1D-0135-45FF-990A-436697D20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2BD9E0F-507C-49AD-B619-B42B4D342D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Content Placeholder 4" descr="A dna strand with water drops&#10;&#10;Description automatically generated">
            <a:extLst>
              <a:ext uri="{FF2B5EF4-FFF2-40B4-BE49-F238E27FC236}">
                <a16:creationId xmlns:a16="http://schemas.microsoft.com/office/drawing/2014/main" id="{7CC4FAFC-14AE-B83F-0600-5A7FA5A0FC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156" b="20844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val="96501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B807C163-87AF-4BC4-ADE2-4E5EAFEEE8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F696E8E-5A50-4F12-9E0B-502F85061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B8A07F7-656D-4B06-860B-4290325213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D932A44-B2F8-4EA5-A529-D1EF350CB6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4211287-5AF6-4DE8-9550-CE2475D62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935D3D5B-2BDE-4FFA-AD19-2A6FA11B4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65141913-6183-49C2-BACE-61AF501817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6CBF2F32-98FF-4601-8322-C5E0724D9D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1AF3E2D8-35DA-4B2D-891A-A1594F7DB5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4543934E-E678-45FF-8C62-1EF71BABE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59B54ED7-1C7F-4C59-B1CB-84D3D9C21C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ABFC7E0-9992-4076-88C6-3354EB12EB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19C03209-5BD8-4B0B-847E-430FFF592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40000"/>
                </a:schemeClr>
              </a:gs>
              <a:gs pos="37000">
                <a:schemeClr val="bg2">
                  <a:alpha val="4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82D976-87CD-00CF-8A7B-A2A819258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757" y="580898"/>
            <a:ext cx="4500561" cy="19535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800" dirty="0"/>
              <a:t>Mike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0F07649-C052-4357-AF9E-DDB6A8ED0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52225" y="1671579"/>
            <a:ext cx="4851399" cy="5186421"/>
            <a:chOff x="3452225" y="1671579"/>
            <a:chExt cx="4851399" cy="5186421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E2E155-6590-471C-B30D-561F3C040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511509" y="1671579"/>
              <a:ext cx="4792115" cy="4792115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4528473A-0840-44E4-8C06-674FDDCF1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52225" y="2538000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Content Placeholder 4" descr="A red and white sign with a person carrying a sign&#10;&#10;Description automatically generated">
            <a:extLst>
              <a:ext uri="{FF2B5EF4-FFF2-40B4-BE49-F238E27FC236}">
                <a16:creationId xmlns:a16="http://schemas.microsoft.com/office/drawing/2014/main" id="{94511FB8-D84F-ED4F-911A-93843EC890C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2" r="1" b="6379"/>
          <a:stretch/>
        </p:blipFill>
        <p:spPr>
          <a:xfrm>
            <a:off x="3584050" y="711214"/>
            <a:ext cx="5506886" cy="5506886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</p:spTree>
    <p:extLst>
      <p:ext uri="{BB962C8B-B14F-4D97-AF65-F5344CB8AC3E}">
        <p14:creationId xmlns:p14="http://schemas.microsoft.com/office/powerpoint/2010/main" val="1306449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Content Placeholder 4" descr="A x-ray of a human heart&#10;&#10;Description automatically generated">
            <a:extLst>
              <a:ext uri="{FF2B5EF4-FFF2-40B4-BE49-F238E27FC236}">
                <a16:creationId xmlns:a16="http://schemas.microsoft.com/office/drawing/2014/main" id="{57844316-69A3-C578-71BE-4F6477116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/>
          </a:blip>
          <a:srcRect r="1" b="7"/>
          <a:stretch/>
        </p:blipFill>
        <p:spPr>
          <a:xfrm>
            <a:off x="-688" y="10"/>
            <a:ext cx="12192687" cy="685799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7E5A0E9-CDDE-4DCA-AF08-51C5F527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081" y="2383098"/>
            <a:ext cx="8504912" cy="4474902"/>
            <a:chOff x="3687081" y="2383098"/>
            <a:chExt cx="8504912" cy="447490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17E316D-4428-4D57-B317-89C0188D1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7537" y="3267075"/>
              <a:ext cx="4424455" cy="3590912"/>
            </a:xfrm>
            <a:prstGeom prst="rect">
              <a:avLst/>
            </a:prstGeom>
            <a:gradFill flip="none" rotWithShape="1">
              <a:gsLst>
                <a:gs pos="21540">
                  <a:srgbClr val="000000">
                    <a:alpha val="60000"/>
                  </a:srgbClr>
                </a:gs>
                <a:gs pos="0">
                  <a:schemeClr val="bg1">
                    <a:alpha val="80000"/>
                  </a:schemeClr>
                </a:gs>
                <a:gs pos="6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341D91D-DB18-49B2-8491-D9B58D9BE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857996" y="2528899"/>
              <a:ext cx="5333997" cy="4329101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3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6D39DF-79DC-4886-9AE2-F36527F3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16388" y="3267076"/>
              <a:ext cx="7181848" cy="3590924"/>
              <a:chOff x="4116388" y="3267076"/>
              <a:chExt cx="7181848" cy="3590924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C5420157-AB03-4BA5-9929-E6B8F5547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6C717704-1441-4185-ABBE-16BF31D64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4116388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D83457A-292A-44C1-885A-14F02D9CA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87081" y="2383098"/>
              <a:ext cx="8040462" cy="4474902"/>
              <a:chOff x="3687081" y="2383098"/>
              <a:chExt cx="8040462" cy="4474902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F8445E20-1543-4F19-A6B8-589BCA87FE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92AC4E9-39D2-47AB-83FA-800F4867B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3687081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97775A9-D29E-4DD8-A104-CCD5D95D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26224" cy="6550022"/>
            <a:chOff x="0" y="0"/>
            <a:chExt cx="9126224" cy="655002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69ACDB2-8064-4F44-BF0A-B10A7F9FD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118453" y="-1118448"/>
              <a:ext cx="4709883" cy="6946785"/>
            </a:xfrm>
            <a:prstGeom prst="rect">
              <a:avLst/>
            </a:prstGeom>
            <a:gradFill flip="none" rotWithShape="1">
              <a:gsLst>
                <a:gs pos="19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41F45B3D-9DBF-4E3B-B455-AFCA211AB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14999" y="0"/>
              <a:ext cx="7896226" cy="5337178"/>
              <a:chOff x="901291" y="0"/>
              <a:chExt cx="7896226" cy="5337178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EEEAE4C1-92FF-4AC6-B9EB-4B47A4403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01291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86DF69D-1051-4785-8ECF-1D97B6694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49404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F8F9F7E-0D44-4279-9D75-BA90983D9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419817" y="-1419815"/>
              <a:ext cx="5978955" cy="881858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11B9F6AF-DCF0-4782-82E7-D08646AE7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9126224" cy="6550022"/>
              <a:chOff x="0" y="0"/>
              <a:chExt cx="9126224" cy="6550022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2F8DE31B-4A50-4D6B-A805-A5D232DC4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7B5306D-2C87-4F24-AF90-9716A0410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563112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DDFF1C-C1D8-4F88-B0B0-E1631896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17" y="616177"/>
            <a:ext cx="6373812" cy="3789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800" dirty="0">
                <a:solidFill>
                  <a:srgbClr val="FFFFFF"/>
                </a:solidFill>
              </a:rPr>
              <a:t>Jane</a:t>
            </a:r>
          </a:p>
        </p:txBody>
      </p:sp>
    </p:spTree>
    <p:extLst>
      <p:ext uri="{BB962C8B-B14F-4D97-AF65-F5344CB8AC3E}">
        <p14:creationId xmlns:p14="http://schemas.microsoft.com/office/powerpoint/2010/main" val="2386851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5" name="Rectangle 244">
            <a:extLst>
              <a:ext uri="{FF2B5EF4-FFF2-40B4-BE49-F238E27FC236}">
                <a16:creationId xmlns:a16="http://schemas.microsoft.com/office/drawing/2014/main" id="{182D455B-C993-4AC2-BAC2-D5C9890CE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close-up of a word&#10;&#10;Description automatically generated">
            <a:extLst>
              <a:ext uri="{FF2B5EF4-FFF2-40B4-BE49-F238E27FC236}">
                <a16:creationId xmlns:a16="http://schemas.microsoft.com/office/drawing/2014/main" id="{D160828E-EFE1-3A1B-D7C1-1527E6EB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 r="1" b="7"/>
          <a:stretch/>
        </p:blipFill>
        <p:spPr>
          <a:xfrm>
            <a:off x="2946979" y="1284565"/>
            <a:ext cx="8408924" cy="472973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CB24D-F895-A3EA-39EA-4312BB4B4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4500561" cy="5768725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800" dirty="0"/>
              <a:t>Harry</a:t>
            </a:r>
          </a:p>
        </p:txBody>
      </p:sp>
    </p:spTree>
    <p:extLst>
      <p:ext uri="{BB962C8B-B14F-4D97-AF65-F5344CB8AC3E}">
        <p14:creationId xmlns:p14="http://schemas.microsoft.com/office/powerpoint/2010/main" val="3379347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BF4E480B-94D6-46F9-A2B6-B98D311FD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6" name="Oval 105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6DC8E2D9-6729-4614-8667-C1016D318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Content Placeholder 4" descr="A group of clocks on a black background&#10;&#10;Description automatically generated">
            <a:extLst>
              <a:ext uri="{FF2B5EF4-FFF2-40B4-BE49-F238E27FC236}">
                <a16:creationId xmlns:a16="http://schemas.microsoft.com/office/drawing/2014/main" id="{561E753A-67F8-D8E0-A24D-4FE0753B70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/>
          </a:blip>
          <a:srcRect t="9382" r="1" b="15623"/>
          <a:stretch/>
        </p:blipFill>
        <p:spPr>
          <a:xfrm>
            <a:off x="-688" y="10"/>
            <a:ext cx="12192687" cy="6857990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id="{67E5A0E9-CDDE-4DCA-AF08-51C5F527B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687081" y="2383098"/>
            <a:ext cx="8504912" cy="4474902"/>
            <a:chOff x="3687081" y="2383098"/>
            <a:chExt cx="8504912" cy="4474902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17E316D-4428-4D57-B317-89C0188D1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7537" y="3267075"/>
              <a:ext cx="4424455" cy="3590912"/>
            </a:xfrm>
            <a:prstGeom prst="rect">
              <a:avLst/>
            </a:prstGeom>
            <a:gradFill flip="none" rotWithShape="1">
              <a:gsLst>
                <a:gs pos="21540">
                  <a:srgbClr val="000000">
                    <a:alpha val="60000"/>
                  </a:srgbClr>
                </a:gs>
                <a:gs pos="0">
                  <a:schemeClr val="bg1">
                    <a:alpha val="80000"/>
                  </a:schemeClr>
                </a:gs>
                <a:gs pos="60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5341D91D-DB18-49B2-8491-D9B58D9BEE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6857996" y="2528899"/>
              <a:ext cx="5333997" cy="4329101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3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F86D39DF-79DC-4886-9AE2-F36527F34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4116388" y="3267076"/>
              <a:ext cx="7181848" cy="3590924"/>
              <a:chOff x="4116388" y="3267076"/>
              <a:chExt cx="7181848" cy="3590924"/>
            </a:xfrm>
          </p:grpSpPr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C5420157-AB03-4BA5-9929-E6B8F55477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6C717704-1441-4185-ABBE-16BF31D641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4116388" y="3267076"/>
                <a:ext cx="3590924" cy="3590924"/>
              </a:xfrm>
              <a:prstGeom prst="rect">
                <a:avLst/>
              </a:prstGeom>
              <a:gradFill flip="none" rotWithShape="1">
                <a:gsLst>
                  <a:gs pos="30000">
                    <a:schemeClr val="bg1">
                      <a:alpha val="60000"/>
                    </a:schemeClr>
                  </a:gs>
                  <a:gs pos="0">
                    <a:schemeClr val="bg1">
                      <a:alpha val="80000"/>
                    </a:schemeClr>
                  </a:gs>
                  <a:gs pos="65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D83457A-292A-44C1-885A-14F02D9CA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87081" y="2383098"/>
              <a:ext cx="8040462" cy="4474902"/>
              <a:chOff x="3687081" y="2383098"/>
              <a:chExt cx="8040462" cy="4474902"/>
            </a:xfrm>
          </p:grpSpPr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F8445E20-1543-4F19-A6B8-589BCA87FE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 flipH="1">
                <a:off x="7707312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A92AC4E9-39D2-47AB-83FA-800F4867BF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3687081" y="2383098"/>
                <a:ext cx="4020231" cy="4474902"/>
              </a:xfrm>
              <a:prstGeom prst="rect">
                <a:avLst/>
              </a:prstGeom>
              <a:gradFill flip="none" rotWithShape="1">
                <a:gsLst>
                  <a:gs pos="33000">
                    <a:schemeClr val="accent1">
                      <a:alpha val="60000"/>
                    </a:schemeClr>
                  </a:gs>
                  <a:gs pos="0">
                    <a:schemeClr val="accent1"/>
                  </a:gs>
                  <a:gs pos="64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197775A9-D29E-4DD8-A104-CCD5D95DD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9126224" cy="6550022"/>
            <a:chOff x="0" y="0"/>
            <a:chExt cx="9126224" cy="6550022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69ACDB2-8064-4F44-BF0A-B10A7F9FDD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118453" y="-1118448"/>
              <a:ext cx="4709883" cy="6946785"/>
            </a:xfrm>
            <a:prstGeom prst="rect">
              <a:avLst/>
            </a:prstGeom>
            <a:gradFill flip="none" rotWithShape="1">
              <a:gsLst>
                <a:gs pos="19000">
                  <a:schemeClr val="bg1">
                    <a:alpha val="60000"/>
                  </a:schemeClr>
                </a:gs>
                <a:gs pos="0">
                  <a:schemeClr val="bg1">
                    <a:alpha val="80000"/>
                  </a:schemeClr>
                </a:gs>
                <a:gs pos="56000">
                  <a:schemeClr val="bg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41F45B3D-9DBF-4E3B-B455-AFCA211AB2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14999" y="0"/>
              <a:ext cx="7896226" cy="5337178"/>
              <a:chOff x="901291" y="0"/>
              <a:chExt cx="7896226" cy="5337178"/>
            </a:xfrm>
          </p:grpSpPr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EEEAE4C1-92FF-4AC6-B9EB-4B47A44031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901291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E86DF69D-1051-4785-8ECF-1D97B66940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849404" y="0"/>
                <a:ext cx="3948113" cy="5337178"/>
              </a:xfrm>
              <a:prstGeom prst="rect">
                <a:avLst/>
              </a:prstGeom>
              <a:gradFill flip="none" rotWithShape="1">
                <a:gsLst>
                  <a:gs pos="20000">
                    <a:srgbClr val="000000">
                      <a:alpha val="60000"/>
                    </a:srgbClr>
                  </a:gs>
                  <a:gs pos="0">
                    <a:schemeClr val="bg1">
                      <a:alpha val="80000"/>
                    </a:schemeClr>
                  </a:gs>
                  <a:gs pos="60000">
                    <a:schemeClr val="bg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DF8F9F7E-0D44-4279-9D75-BA90983D9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419817" y="-1419815"/>
              <a:ext cx="5978955" cy="8818587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5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11B9F6AF-DCF0-4782-82E7-D08646AE7A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0"/>
              <a:ext cx="9126224" cy="6550022"/>
              <a:chOff x="0" y="0"/>
              <a:chExt cx="9126224" cy="6550022"/>
            </a:xfrm>
          </p:grpSpPr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2F8DE31B-4A50-4D6B-A805-A5D232DC4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7B5306D-2C87-4F24-AF90-9716A04102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563112" y="0"/>
                <a:ext cx="4563112" cy="6550022"/>
              </a:xfrm>
              <a:prstGeom prst="rect">
                <a:avLst/>
              </a:prstGeom>
              <a:gradFill flip="none" rotWithShape="1">
                <a:gsLst>
                  <a:gs pos="39000">
                    <a:schemeClr val="accent1">
                      <a:alpha val="40000"/>
                    </a:schemeClr>
                  </a:gs>
                  <a:gs pos="0">
                    <a:schemeClr val="accent1"/>
                  </a:gs>
                  <a:gs pos="57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E5DC06D-315C-926D-0317-2B34BAB34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6373812" cy="37891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914400"/>
            <a:r>
              <a:rPr lang="en-US" sz="8800" dirty="0">
                <a:solidFill>
                  <a:srgbClr val="FFFFFF"/>
                </a:solidFill>
              </a:rPr>
              <a:t>Helena</a:t>
            </a:r>
          </a:p>
        </p:txBody>
      </p:sp>
    </p:spTree>
    <p:extLst>
      <p:ext uri="{BB962C8B-B14F-4D97-AF65-F5344CB8AC3E}">
        <p14:creationId xmlns:p14="http://schemas.microsoft.com/office/powerpoint/2010/main" val="282840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roup 167">
            <a:extLst>
              <a:ext uri="{FF2B5EF4-FFF2-40B4-BE49-F238E27FC236}">
                <a16:creationId xmlns:a16="http://schemas.microsoft.com/office/drawing/2014/main" id="{5ED88E92-14F3-4B58-9E48-1D79E139A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77" name="Rectangle 176">
            <a:extLst>
              <a:ext uri="{FF2B5EF4-FFF2-40B4-BE49-F238E27FC236}">
                <a16:creationId xmlns:a16="http://schemas.microsoft.com/office/drawing/2014/main" id="{E841E027-8E53-4FEB-8605-2124D8573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pic>
        <p:nvPicPr>
          <p:cNvPr id="5" name="Content Placeholder 4" descr="A thank you sign on a black background&#10;&#10;Description automatically generated">
            <a:extLst>
              <a:ext uri="{FF2B5EF4-FFF2-40B4-BE49-F238E27FC236}">
                <a16:creationId xmlns:a16="http://schemas.microsoft.com/office/drawing/2014/main" id="{1AFC81E6-C946-FE93-E172-D1BEC06B41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8" name="Rectangle 177">
            <a:extLst>
              <a:ext uri="{FF2B5EF4-FFF2-40B4-BE49-F238E27FC236}">
                <a16:creationId xmlns:a16="http://schemas.microsoft.com/office/drawing/2014/main" id="{574596C6-CB61-482A-8707-35BB9E4A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2019649"/>
            <a:ext cx="4838350" cy="483835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77096C64-C756-42D7-839F-6574A27B9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87" y="2538000"/>
            <a:ext cx="4320000" cy="4320000"/>
          </a:xfrm>
          <a:prstGeom prst="ellipse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>
            <a:softEdge rad="1016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2EA03E3C-B531-4722-88A1-98738378E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03875" y="0"/>
            <a:ext cx="6521820" cy="3260910"/>
            <a:chOff x="0" y="0"/>
            <a:chExt cx="2880000" cy="1440000"/>
          </a:xfrm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A65B128-E28F-4E8E-B1CB-D7ECF2719D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45B2B2A0-0DB4-48E4-9D06-D0AE01B1D7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Rectangle 145">
            <a:extLst>
              <a:ext uri="{FF2B5EF4-FFF2-40B4-BE49-F238E27FC236}">
                <a16:creationId xmlns:a16="http://schemas.microsoft.com/office/drawing/2014/main" id="{A8BD02F7-7E76-4A7F-808C-52D994142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34000" y="0"/>
            <a:ext cx="6858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alpha val="60000"/>
                </a:schemeClr>
              </a:gs>
              <a:gs pos="60000">
                <a:schemeClr val="accent3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02677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RightStep">
      <a:dk1>
        <a:srgbClr val="000000"/>
      </a:dk1>
      <a:lt1>
        <a:srgbClr val="FFFFFF"/>
      </a:lt1>
      <a:dk2>
        <a:srgbClr val="413124"/>
      </a:dk2>
      <a:lt2>
        <a:srgbClr val="E2E6E8"/>
      </a:lt2>
      <a:accent1>
        <a:srgbClr val="E76C29"/>
      </a:accent1>
      <a:accent2>
        <a:srgbClr val="C59C15"/>
      </a:accent2>
      <a:accent3>
        <a:srgbClr val="93AD1F"/>
      </a:accent3>
      <a:accent4>
        <a:srgbClr val="55B614"/>
      </a:accent4>
      <a:accent5>
        <a:srgbClr val="21BA24"/>
      </a:accent5>
      <a:accent6>
        <a:srgbClr val="14BB5D"/>
      </a:accent6>
      <a:hlink>
        <a:srgbClr val="3C8AB4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4BEE98ADEF3C41ADCDC93F6EA292DB" ma:contentTypeVersion="22" ma:contentTypeDescription="Create a new document." ma:contentTypeScope="" ma:versionID="7df6b4ec903f9e160ec6becb0d9b503e">
  <xsd:schema xmlns:xsd="http://www.w3.org/2001/XMLSchema" xmlns:xs="http://www.w3.org/2001/XMLSchema" xmlns:p="http://schemas.microsoft.com/office/2006/metadata/properties" xmlns:ns2="fdab7921-ddbf-41e2-8996-6ed76d792096" xmlns:ns3="e18f9f69-e9a8-48b1-bd29-ae02d6ff8ec3" targetNamespace="http://schemas.microsoft.com/office/2006/metadata/properties" ma:root="true" ma:fieldsID="198f12ce656c48a90d5df0315e5596f1" ns2:_="" ns3:_="">
    <xsd:import namespace="fdab7921-ddbf-41e2-8996-6ed76d792096"/>
    <xsd:import namespace="e18f9f69-e9a8-48b1-bd29-ae02d6ff8ec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Not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2:TaxKeywordTaxHTField" minOccurs="0"/>
                <xsd:element ref="ns3:_Flow_SignoffStatus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ab7921-ddbf-41e2-8996-6ed76d79209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2c350e1d-8c42-4fa0-8767-3cd81bc06632}" ma:internalName="TaxCatchAll" ma:showField="CatchAllData" ma:web="fdab7921-ddbf-41e2-8996-6ed76d7920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6" nillable="true" ma:taxonomy="true" ma:internalName="TaxKeywordTaxHTField" ma:taxonomyFieldName="TaxKeyword" ma:displayName="Enterprise Keywords" ma:fieldId="{23f27201-bee3-471e-b2e7-b64fd8b7ca38}" ma:taxonomyMulti="true" ma:sspId="f9f8ac2e-ba8b-4457-b7b8-4c72f6bb175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9f69-e9a8-48b1-bd29-ae02d6ff8e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" ma:index="19" nillable="true" ma:displayName="Note" ma:format="Dropdown" ma:internalName="Note">
      <xsd:simpleType>
        <xsd:restriction base="dms:Text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9f8ac2e-ba8b-4457-b7b8-4c72f6bb175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dab7921-ddbf-41e2-8996-6ed76d792096" xsi:nil="true"/>
    <_Flow_SignoffStatus xmlns="e18f9f69-e9a8-48b1-bd29-ae02d6ff8ec3" xsi:nil="true"/>
    <TaxKeywordTaxHTField xmlns="fdab7921-ddbf-41e2-8996-6ed76d792096">
      <Terms xmlns="http://schemas.microsoft.com/office/infopath/2007/PartnerControls"/>
    </TaxKeywordTaxHTField>
    <Note xmlns="e18f9f69-e9a8-48b1-bd29-ae02d6ff8ec3" xsi:nil="true"/>
    <lcf76f155ced4ddcb4097134ff3c332f xmlns="e18f9f69-e9a8-48b1-bd29-ae02d6ff8ec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296143F-DE57-416B-A9B6-3055204EEDBF}"/>
</file>

<file path=customXml/itemProps2.xml><?xml version="1.0" encoding="utf-8"?>
<ds:datastoreItem xmlns:ds="http://schemas.openxmlformats.org/officeDocument/2006/customXml" ds:itemID="{554EA4EF-FC72-479D-85BA-A09FCC8469D2}"/>
</file>

<file path=customXml/itemProps3.xml><?xml version="1.0" encoding="utf-8"?>
<ds:datastoreItem xmlns:ds="http://schemas.openxmlformats.org/officeDocument/2006/customXml" ds:itemID="{C847953E-4C01-486B-80FB-6FADFB5FC896}"/>
</file>

<file path=docProps/app.xml><?xml version="1.0" encoding="utf-8"?>
<Properties xmlns="http://schemas.openxmlformats.org/officeDocument/2006/extended-properties" xmlns:vt="http://schemas.openxmlformats.org/officeDocument/2006/docPropsVTypes">
  <TotalTime>4526</TotalTime>
  <Words>50</Words>
  <Application>Microsoft Macintosh PowerPoint</Application>
  <PresentationFormat>Widescreen</PresentationFormat>
  <Paragraphs>20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Arial</vt:lpstr>
      <vt:lpstr>Avenir Next LT Pro</vt:lpstr>
      <vt:lpstr>Bell MT</vt:lpstr>
      <vt:lpstr>GlowVTI</vt:lpstr>
      <vt:lpstr>In you we trust</vt:lpstr>
      <vt:lpstr>Jenny</vt:lpstr>
      <vt:lpstr>Isla</vt:lpstr>
      <vt:lpstr>Hannah</vt:lpstr>
      <vt:lpstr>Mike</vt:lpstr>
      <vt:lpstr>Jane</vt:lpstr>
      <vt:lpstr>Harry</vt:lpstr>
      <vt:lpstr>Helena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 Durham</dc:creator>
  <cp:lastModifiedBy>H Durham</cp:lastModifiedBy>
  <cp:revision>5</cp:revision>
  <dcterms:created xsi:type="dcterms:W3CDTF">2024-11-17T10:25:12Z</dcterms:created>
  <dcterms:modified xsi:type="dcterms:W3CDTF">2024-11-20T13:52:56Z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0x010100874BEE98ADEF3C41ADCDC93F6EA292DB</vt:lpwstr>
  </property>
  <property fmtid="{D5CDD505-2E9C-101B-9397-08002B2CF9AE}" pid="3" name="Order">
    <vt:r8>129400</vt:r8>
  </property>
  <property fmtid="{D5CDD505-2E9C-101B-9397-08002B2CF9AE}" pid="4" name="TriggerFlowInfo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_ExtendedDescription">
    <vt:lpwstr/>
  </property>
  <property fmtid="{D5CDD505-2E9C-101B-9397-08002B2CF9AE}" pid="9" name="TaxKeyword">
    <vt:lpwstr/>
  </property>
  <property fmtid="{D5CDD505-2E9C-101B-9397-08002B2CF9AE}" pid="10" name="MediaServiceImageTags">
    <vt:lpwstr/>
  </property>
</Properties>
</file>