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4" r:id="rId4"/>
  </p:sldMasterIdLst>
  <p:notesMasterIdLst>
    <p:notesMasterId r:id="rId21"/>
  </p:notesMasterIdLst>
  <p:handoutMasterIdLst>
    <p:handoutMasterId r:id="rId22"/>
  </p:handoutMasterIdLst>
  <p:sldIdLst>
    <p:sldId id="367" r:id="rId5"/>
    <p:sldId id="558" r:id="rId6"/>
    <p:sldId id="554" r:id="rId7"/>
    <p:sldId id="555" r:id="rId8"/>
    <p:sldId id="519" r:id="rId9"/>
    <p:sldId id="556" r:id="rId10"/>
    <p:sldId id="562" r:id="rId11"/>
    <p:sldId id="559" r:id="rId12"/>
    <p:sldId id="566" r:id="rId13"/>
    <p:sldId id="928" r:id="rId14"/>
    <p:sldId id="524" r:id="rId15"/>
    <p:sldId id="563" r:id="rId16"/>
    <p:sldId id="565" r:id="rId17"/>
    <p:sldId id="560" r:id="rId18"/>
    <p:sldId id="929" r:id="rId19"/>
    <p:sldId id="42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C6B862-FF69-CE71-88F1-76E7BC8E15EA}" name="Claudia Pape" initials="CP" userId="S::claudia.pape@brownejacobson.com::4cb53930-afcd-4e5b-b7a6-853723a6b503" providerId="AD"/>
  <p188:author id="{AD840F79-34E7-FD9D-F3EA-F37402A220D9}" name="Hannah Dimech" initials="HD" userId="S::hannah.dimech@brownejacobson.com::e4d79dfa-4338-4e1d-9ffe-78280b258dbf" providerId="AD"/>
  <p188:author id="{DE1A89B9-161D-8BF8-59EC-061A51D9A1E2}" name="Tanya Walker" initials="TW" userId="S::tanya.walker@brownejacobson.com::7c794966-987c-4a2f-81bb-93a522ccc8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E54"/>
    <a:srgbClr val="FF4543"/>
    <a:srgbClr val="4A0925"/>
    <a:srgbClr val="FF4542"/>
    <a:srgbClr val="FFF2F2"/>
    <a:srgbClr val="FFDAD9"/>
    <a:srgbClr val="FEDDDC"/>
    <a:srgbClr val="0070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92" autoAdjust="0"/>
    <p:restoredTop sz="83946" autoAdjust="0"/>
  </p:normalViewPr>
  <p:slideViewPr>
    <p:cSldViewPr snapToGrid="0">
      <p:cViewPr varScale="1">
        <p:scale>
          <a:sx n="106" d="100"/>
          <a:sy n="106" d="100"/>
        </p:scale>
        <p:origin x="1720" y="184"/>
      </p:cViewPr>
      <p:guideLst>
        <p:guide orient="horz" pos="1117"/>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19AD59-709F-DA50-4DED-00C79CB3B5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12CD782-4743-EB0F-3683-AFA8A690EE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2D95E7-3B46-5C4E-A79C-85E259ED5630}" type="datetimeFigureOut">
              <a:rPr lang="en-US" smtClean="0"/>
              <a:t>11/22/24</a:t>
            </a:fld>
            <a:endParaRPr lang="en-US"/>
          </a:p>
        </p:txBody>
      </p:sp>
      <p:sp>
        <p:nvSpPr>
          <p:cNvPr id="4" name="Footer Placeholder 3">
            <a:extLst>
              <a:ext uri="{FF2B5EF4-FFF2-40B4-BE49-F238E27FC236}">
                <a16:creationId xmlns:a16="http://schemas.microsoft.com/office/drawing/2014/main" id="{976F9339-C1F8-7014-01DB-02E42423F5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AEA487D-5D37-87A6-E441-5FB132FED0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38FC90-8871-E747-9FEE-9B418623F76A}" type="slidenum">
              <a:rPr lang="en-US" smtClean="0"/>
              <a:t>‹#›</a:t>
            </a:fld>
            <a:endParaRPr lang="en-US"/>
          </a:p>
        </p:txBody>
      </p:sp>
    </p:spTree>
    <p:extLst>
      <p:ext uri="{BB962C8B-B14F-4D97-AF65-F5344CB8AC3E}">
        <p14:creationId xmlns:p14="http://schemas.microsoft.com/office/powerpoint/2010/main" val="32299998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E5D353-456C-B144-975D-82D845B68047}" type="datetimeFigureOut">
              <a:rPr lang="en-US" smtClean="0"/>
              <a:t>11/22/24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4AA6B4-D3D1-4742-83E2-CE41C60B26C1}" type="slidenum">
              <a:rPr lang="en-US" smtClean="0"/>
              <a:t>‹#›</a:t>
            </a:fld>
            <a:endParaRPr lang="en-US"/>
          </a:p>
        </p:txBody>
      </p:sp>
    </p:spTree>
    <p:extLst>
      <p:ext uri="{BB962C8B-B14F-4D97-AF65-F5344CB8AC3E}">
        <p14:creationId xmlns:p14="http://schemas.microsoft.com/office/powerpoint/2010/main" val="2791390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34AA6B4-D3D1-4742-83E2-CE41C60B26C1}" type="slidenum">
              <a:rPr lang="en-US" smtClean="0"/>
              <a:t>1</a:t>
            </a:fld>
            <a:endParaRPr lang="en-US"/>
          </a:p>
        </p:txBody>
      </p:sp>
    </p:spTree>
    <p:extLst>
      <p:ext uri="{BB962C8B-B14F-4D97-AF65-F5344CB8AC3E}">
        <p14:creationId xmlns:p14="http://schemas.microsoft.com/office/powerpoint/2010/main" val="802040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4AA6B4-D3D1-4742-83E2-CE41C60B26C1}" type="slidenum">
              <a:rPr lang="en-US" smtClean="0"/>
              <a:t>4</a:t>
            </a:fld>
            <a:endParaRPr lang="en-US"/>
          </a:p>
        </p:txBody>
      </p:sp>
    </p:spTree>
    <p:extLst>
      <p:ext uri="{BB962C8B-B14F-4D97-AF65-F5344CB8AC3E}">
        <p14:creationId xmlns:p14="http://schemas.microsoft.com/office/powerpoint/2010/main" val="697219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0FBC8-FB96-CD8C-7FDE-1F6D107D6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AAA947-C311-B57D-679F-280992FA3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9ADE5E-F03B-C257-ADAC-F5DB3F364C30}"/>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B69EE437-AE09-BA04-6344-B285D56E9D9B}"/>
              </a:ext>
            </a:extLst>
          </p:cNvPr>
          <p:cNvSpPr>
            <a:spLocks noGrp="1"/>
          </p:cNvSpPr>
          <p:nvPr>
            <p:ph type="sldNum" sz="quarter" idx="5"/>
          </p:nvPr>
        </p:nvSpPr>
        <p:spPr/>
        <p:txBody>
          <a:bodyPr/>
          <a:lstStyle/>
          <a:p>
            <a:fld id="{234AA6B4-D3D1-4742-83E2-CE41C60B26C1}" type="slidenum">
              <a:rPr lang="en-US" smtClean="0"/>
              <a:t>5</a:t>
            </a:fld>
            <a:endParaRPr lang="en-US"/>
          </a:p>
        </p:txBody>
      </p:sp>
    </p:spTree>
    <p:extLst>
      <p:ext uri="{BB962C8B-B14F-4D97-AF65-F5344CB8AC3E}">
        <p14:creationId xmlns:p14="http://schemas.microsoft.com/office/powerpoint/2010/main" val="3198730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62281-0763-AF1C-A3E8-FAA25A517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427488-DD72-CEA5-9EE4-1791D02CC1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24D5F7-4037-D6C6-E736-35222714AE50}"/>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2E7C6902-2643-5CF6-8441-4F42312FDB96}"/>
              </a:ext>
            </a:extLst>
          </p:cNvPr>
          <p:cNvSpPr>
            <a:spLocks noGrp="1"/>
          </p:cNvSpPr>
          <p:nvPr>
            <p:ph type="sldNum" sz="quarter" idx="5"/>
          </p:nvPr>
        </p:nvSpPr>
        <p:spPr/>
        <p:txBody>
          <a:bodyPr/>
          <a:lstStyle/>
          <a:p>
            <a:fld id="{234AA6B4-D3D1-4742-83E2-CE41C60B26C1}" type="slidenum">
              <a:rPr lang="en-US" smtClean="0"/>
              <a:t>11</a:t>
            </a:fld>
            <a:endParaRPr lang="en-US"/>
          </a:p>
        </p:txBody>
      </p:sp>
    </p:spTree>
    <p:extLst>
      <p:ext uri="{BB962C8B-B14F-4D97-AF65-F5344CB8AC3E}">
        <p14:creationId xmlns:p14="http://schemas.microsoft.com/office/powerpoint/2010/main" val="216247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End slide</a:t>
            </a:r>
          </a:p>
        </p:txBody>
      </p:sp>
      <p:sp>
        <p:nvSpPr>
          <p:cNvPr id="4" name="Slide Number Placeholder 3"/>
          <p:cNvSpPr>
            <a:spLocks noGrp="1"/>
          </p:cNvSpPr>
          <p:nvPr>
            <p:ph type="sldNum" sz="quarter" idx="5"/>
          </p:nvPr>
        </p:nvSpPr>
        <p:spPr/>
        <p:txBody>
          <a:bodyPr/>
          <a:lstStyle/>
          <a:p>
            <a:fld id="{234AA6B4-D3D1-4742-83E2-CE41C60B26C1}" type="slidenum">
              <a:rPr lang="en-US" smtClean="0"/>
              <a:t>16</a:t>
            </a:fld>
            <a:endParaRPr lang="en-US"/>
          </a:p>
        </p:txBody>
      </p:sp>
    </p:spTree>
    <p:extLst>
      <p:ext uri="{BB962C8B-B14F-4D97-AF65-F5344CB8AC3E}">
        <p14:creationId xmlns:p14="http://schemas.microsoft.com/office/powerpoint/2010/main" val="19456219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brownejacobson.com/contact-us"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Page on dar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CAF6A2-67AB-E4F6-6671-C25764E2D3B5}"/>
              </a:ext>
            </a:extLst>
          </p:cNvPr>
          <p:cNvSpPr/>
          <p:nvPr userDrawn="1"/>
        </p:nvSpPr>
        <p:spPr>
          <a:xfrm>
            <a:off x="0" y="0"/>
            <a:ext cx="12192000" cy="6858000"/>
          </a:xfrm>
          <a:prstGeom prst="rect">
            <a:avLst/>
          </a:prstGeom>
          <a:solidFill>
            <a:srgbClr val="4B0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1E29A11-2C5E-FF9C-3042-17BC4E7521DC}"/>
              </a:ext>
            </a:extLst>
          </p:cNvPr>
          <p:cNvSpPr>
            <a:spLocks noGrp="1"/>
          </p:cNvSpPr>
          <p:nvPr>
            <p:ph type="ctrTitle" hasCustomPrompt="1"/>
          </p:nvPr>
        </p:nvSpPr>
        <p:spPr>
          <a:xfrm>
            <a:off x="362263" y="576000"/>
            <a:ext cx="11464612" cy="1487587"/>
          </a:xfrm>
          <a:prstGeom prst="rect">
            <a:avLst/>
          </a:prstGeom>
        </p:spPr>
        <p:txBody>
          <a:bodyPr wrap="square" tIns="0" bIns="0" anchor="t">
            <a:spAutoFit/>
          </a:bodyPr>
          <a:lstStyle>
            <a:lvl1pPr algn="l">
              <a:lnSpc>
                <a:spcPts val="5800"/>
              </a:lnSpc>
              <a:defRPr sz="5600" b="1" i="0">
                <a:solidFill>
                  <a:schemeClr val="bg1"/>
                </a:solidFill>
                <a:latin typeface="Arial" panose="020B0604020202020204" pitchFamily="34" charset="0"/>
                <a:cs typeface="Arial" panose="020B0604020202020204" pitchFamily="34" charset="0"/>
              </a:defRPr>
            </a:lvl1pPr>
          </a:lstStyle>
          <a:p>
            <a:r>
              <a:rPr lang="en-US"/>
              <a:t>Template </a:t>
            </a:r>
            <a:br>
              <a:rPr lang="en-US"/>
            </a:br>
            <a:r>
              <a:rPr lang="en-US"/>
              <a:t>for presenting</a:t>
            </a:r>
          </a:p>
        </p:txBody>
      </p:sp>
      <p:cxnSp>
        <p:nvCxnSpPr>
          <p:cNvPr id="6" name="Straight Connector 5">
            <a:extLst>
              <a:ext uri="{FF2B5EF4-FFF2-40B4-BE49-F238E27FC236}">
                <a16:creationId xmlns:a16="http://schemas.microsoft.com/office/drawing/2014/main" id="{80A3FE74-596C-3756-81EC-BE9F92CFEC91}"/>
              </a:ext>
            </a:extLst>
          </p:cNvPr>
          <p:cNvCxnSpPr>
            <a:cxnSpLocks/>
          </p:cNvCxnSpPr>
          <p:nvPr/>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1F306B14-AE1D-C4AB-DED7-66DE0C16AE21}"/>
              </a:ext>
            </a:extLst>
          </p:cNvPr>
          <p:cNvSpPr>
            <a:spLocks noGrp="1"/>
          </p:cNvSpPr>
          <p:nvPr>
            <p:ph type="subTitle" idx="1" hasCustomPrompt="1"/>
          </p:nvPr>
        </p:nvSpPr>
        <p:spPr>
          <a:xfrm>
            <a:off x="359999" y="3744355"/>
            <a:ext cx="11464612" cy="257250"/>
          </a:xfrm>
        </p:spPr>
        <p:txBody>
          <a:bodyPr wrap="square">
            <a:spAutoFit/>
          </a:bodyPr>
          <a:lstStyle>
            <a:lvl1pPr marL="0" indent="0" algn="l">
              <a:lnSpc>
                <a:spcPct val="114000"/>
              </a:lnSpc>
              <a:spcBef>
                <a:spcPts val="0"/>
              </a:spcBef>
              <a:buNone/>
              <a:defRPr sz="1600" b="1" i="0">
                <a:solidFill>
                  <a:srgbClr val="FF454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By [First/Last Name] and [First/Last Name]</a:t>
            </a:r>
          </a:p>
        </p:txBody>
      </p:sp>
      <p:cxnSp>
        <p:nvCxnSpPr>
          <p:cNvPr id="12" name="Straight Connector 11">
            <a:extLst>
              <a:ext uri="{FF2B5EF4-FFF2-40B4-BE49-F238E27FC236}">
                <a16:creationId xmlns:a16="http://schemas.microsoft.com/office/drawing/2014/main" id="{61153C7F-49AD-0FA3-81B8-560688BFDCA0}"/>
              </a:ext>
            </a:extLst>
          </p:cNvPr>
          <p:cNvCxnSpPr>
            <a:cxnSpLocks/>
          </p:cNvCxnSpPr>
          <p:nvPr/>
        </p:nvCxnSpPr>
        <p:spPr>
          <a:xfrm>
            <a:off x="362263" y="365125"/>
            <a:ext cx="114674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Logo&#10;&#10;Description automatically generated">
            <a:extLst>
              <a:ext uri="{FF2B5EF4-FFF2-40B4-BE49-F238E27FC236}">
                <a16:creationId xmlns:a16="http://schemas.microsoft.com/office/drawing/2014/main" id="{46A7D60D-4C21-6819-28C7-2D3E9164F936}"/>
              </a:ext>
            </a:extLst>
          </p:cNvPr>
          <p:cNvPicPr>
            <a:picLocks noChangeAspect="1"/>
          </p:cNvPicPr>
          <p:nvPr/>
        </p:nvPicPr>
        <p:blipFill>
          <a:blip r:embed="rId2"/>
          <a:stretch>
            <a:fillRect/>
          </a:stretch>
        </p:blipFill>
        <p:spPr>
          <a:xfrm>
            <a:off x="362263" y="5844923"/>
            <a:ext cx="2072182" cy="649381"/>
          </a:xfrm>
          <a:prstGeom prst="rect">
            <a:avLst/>
          </a:prstGeom>
        </p:spPr>
      </p:pic>
      <p:sp>
        <p:nvSpPr>
          <p:cNvPr id="3" name="Text Placeholder 2">
            <a:extLst>
              <a:ext uri="{FF2B5EF4-FFF2-40B4-BE49-F238E27FC236}">
                <a16:creationId xmlns:a16="http://schemas.microsoft.com/office/drawing/2014/main" id="{CE5C2CAE-659E-511C-0CA6-E0F110BEB226}"/>
              </a:ext>
            </a:extLst>
          </p:cNvPr>
          <p:cNvSpPr>
            <a:spLocks noGrp="1"/>
          </p:cNvSpPr>
          <p:nvPr>
            <p:ph type="body" sz="quarter" idx="10" hasCustomPrompt="1"/>
          </p:nvPr>
        </p:nvSpPr>
        <p:spPr>
          <a:xfrm>
            <a:off x="362262" y="3094031"/>
            <a:ext cx="11464611" cy="276999"/>
          </a:xfrm>
        </p:spPr>
        <p:txBody>
          <a:bodyPr wrap="square">
            <a:spAutoFit/>
          </a:bodyPr>
          <a:lstStyle>
            <a:lvl1pPr marL="0" indent="0">
              <a:buNone/>
              <a:defRPr sz="2000" b="1">
                <a:solidFill>
                  <a:schemeClr val="bg1"/>
                </a:solidFill>
                <a:latin typeface="Georgia" panose="02040502050405020303" pitchFamily="18" charset="0"/>
                <a:cs typeface="Arial" panose="020B0604020202020204" pitchFamily="34" charset="0"/>
              </a:defRPr>
            </a:lvl1pPr>
          </a:lstStyle>
          <a:p>
            <a:pPr lvl="0"/>
            <a:r>
              <a:rPr lang="en-GB"/>
              <a:t>Prepared for [Client Name]</a:t>
            </a:r>
          </a:p>
        </p:txBody>
      </p:sp>
      <p:cxnSp>
        <p:nvCxnSpPr>
          <p:cNvPr id="7" name="Straight Connector 6">
            <a:extLst>
              <a:ext uri="{FF2B5EF4-FFF2-40B4-BE49-F238E27FC236}">
                <a16:creationId xmlns:a16="http://schemas.microsoft.com/office/drawing/2014/main" id="{A9F0E062-C8F7-71AE-9832-C42CFF40E4B0}"/>
              </a:ext>
            </a:extLst>
          </p:cNvPr>
          <p:cNvCxnSpPr>
            <a:cxnSpLocks/>
          </p:cNvCxnSpPr>
          <p:nvPr/>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2B6B78-5746-0C53-A787-ED8EB520718B}"/>
              </a:ext>
            </a:extLst>
          </p:cNvPr>
          <p:cNvCxnSpPr>
            <a:cxnSpLocks/>
          </p:cNvCxnSpPr>
          <p:nvPr/>
        </p:nvCxnSpPr>
        <p:spPr>
          <a:xfrm>
            <a:off x="362263" y="365125"/>
            <a:ext cx="114674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F52B3A-BE19-EEB0-2431-705929B1AA4A}"/>
              </a:ext>
            </a:extLst>
          </p:cNvPr>
          <p:cNvCxnSpPr>
            <a:cxnSpLocks/>
          </p:cNvCxnSpPr>
          <p:nvPr userDrawn="1"/>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6BCB3A-6B28-64A0-B62F-E5B807841A82}"/>
              </a:ext>
            </a:extLst>
          </p:cNvPr>
          <p:cNvCxnSpPr>
            <a:cxnSpLocks/>
          </p:cNvCxnSpPr>
          <p:nvPr userDrawn="1"/>
        </p:nvCxnSpPr>
        <p:spPr>
          <a:xfrm>
            <a:off x="362263" y="365125"/>
            <a:ext cx="114674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3">
            <a:extLst>
              <a:ext uri="{FF2B5EF4-FFF2-40B4-BE49-F238E27FC236}">
                <a16:creationId xmlns:a16="http://schemas.microsoft.com/office/drawing/2014/main" id="{E35F2833-34DA-2E21-E465-DF7BC71439B2}"/>
              </a:ext>
            </a:extLst>
          </p:cNvPr>
          <p:cNvSpPr>
            <a:spLocks noGrp="1"/>
          </p:cNvSpPr>
          <p:nvPr>
            <p:ph type="body" sz="quarter" idx="11" hasCustomPrompt="1"/>
          </p:nvPr>
        </p:nvSpPr>
        <p:spPr>
          <a:xfrm>
            <a:off x="360362" y="4013939"/>
            <a:ext cx="11471275" cy="246063"/>
          </a:xfrm>
        </p:spPr>
        <p:txBody>
          <a:bodyPr/>
          <a:lstStyle>
            <a:lvl1pPr marL="0" indent="0">
              <a:buNone/>
              <a:defRPr lang="en-GB" sz="1600" b="0" i="0" kern="1200">
                <a:solidFill>
                  <a:srgbClr val="FF4542"/>
                </a:solidFill>
                <a:latin typeface="Arial" panose="020B0604020202020204" pitchFamily="34" charset="0"/>
                <a:ea typeface="+mn-ea"/>
                <a:cs typeface="Arial" panose="020B0604020202020204" pitchFamily="34" charset="0"/>
              </a:defRPr>
            </a:lvl1pPr>
          </a:lstStyle>
          <a:p>
            <a:pPr lvl="0"/>
            <a:r>
              <a:rPr lang="en-GB"/>
              <a:t>Date</a:t>
            </a:r>
          </a:p>
        </p:txBody>
      </p:sp>
    </p:spTree>
    <p:extLst>
      <p:ext uri="{BB962C8B-B14F-4D97-AF65-F5344CB8AC3E}">
        <p14:creationId xmlns:p14="http://schemas.microsoft.com/office/powerpoint/2010/main" val="3710739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 copy on dark">
    <p:bg>
      <p:bgPr>
        <a:solidFill>
          <a:srgbClr val="4A0925"/>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4D322FC-2E61-66D3-2E9D-50AE39E05B9C}"/>
              </a:ext>
            </a:extLst>
          </p:cNvPr>
          <p:cNvCxnSpPr>
            <a:cxnSpLocks/>
          </p:cNvCxnSpPr>
          <p:nvPr userDrawn="1"/>
        </p:nvCxnSpPr>
        <p:spPr>
          <a:xfrm>
            <a:off x="362263" y="365125"/>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8E474AE2-F2BC-78E1-B807-65FE92DEF290}"/>
              </a:ext>
            </a:extLst>
          </p:cNvPr>
          <p:cNvSpPr txBox="1">
            <a:spLocks/>
          </p:cNvSpPr>
          <p:nvPr/>
        </p:nvSpPr>
        <p:spPr>
          <a:xfrm>
            <a:off x="268582" y="6269351"/>
            <a:ext cx="1388384"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rgbClr val="4A0925"/>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rPr>
              <a:t>Browne Jacobson</a:t>
            </a:r>
            <a:endParaRPr lang="en-US" b="0">
              <a:solidFill>
                <a:schemeClr val="bg1"/>
              </a:solidFill>
            </a:endParaRPr>
          </a:p>
        </p:txBody>
      </p:sp>
      <p:sp>
        <p:nvSpPr>
          <p:cNvPr id="9" name="Slide Number Placeholder 3">
            <a:extLst>
              <a:ext uri="{FF2B5EF4-FFF2-40B4-BE49-F238E27FC236}">
                <a16:creationId xmlns:a16="http://schemas.microsoft.com/office/drawing/2014/main" id="{6B533272-BB19-A8C9-5C61-9BEBDA6FBE7D}"/>
              </a:ext>
            </a:extLst>
          </p:cNvPr>
          <p:cNvSpPr>
            <a:spLocks noGrp="1"/>
          </p:cNvSpPr>
          <p:nvPr>
            <p:ph type="sldNum" sz="quarter" idx="11"/>
          </p:nvPr>
        </p:nvSpPr>
        <p:spPr>
          <a:xfrm>
            <a:off x="11669780" y="6349375"/>
            <a:ext cx="157094" cy="153888"/>
          </a:xfrm>
        </p:spPr>
        <p:txBody>
          <a:bodyPr/>
          <a:lstStyle>
            <a:lvl1pPr>
              <a:defRPr>
                <a:solidFill>
                  <a:schemeClr val="bg1"/>
                </a:solidFill>
              </a:defRPr>
            </a:lvl1pPr>
          </a:lstStyle>
          <a:p>
            <a:fld id="{EA97AFFD-6A6E-7A47-B645-9573A550E74B}" type="slidenum">
              <a:rPr lang="en-US" smtClean="0"/>
              <a:pPr/>
              <a:t>‹#›</a:t>
            </a:fld>
            <a:endParaRPr lang="en-US"/>
          </a:p>
        </p:txBody>
      </p:sp>
      <p:sp>
        <p:nvSpPr>
          <p:cNvPr id="11" name="Text Placeholder 3">
            <a:extLst>
              <a:ext uri="{FF2B5EF4-FFF2-40B4-BE49-F238E27FC236}">
                <a16:creationId xmlns:a16="http://schemas.microsoft.com/office/drawing/2014/main" id="{BCAC17C8-EF87-7349-BFC1-257D9B0C712B}"/>
              </a:ext>
            </a:extLst>
          </p:cNvPr>
          <p:cNvSpPr>
            <a:spLocks noGrp="1"/>
          </p:cNvSpPr>
          <p:nvPr>
            <p:ph type="body" sz="quarter" idx="47" hasCustomPrompt="1"/>
          </p:nvPr>
        </p:nvSpPr>
        <p:spPr>
          <a:xfrm>
            <a:off x="363396" y="1803614"/>
            <a:ext cx="9000000" cy="4277043"/>
          </a:xfrm>
        </p:spPr>
        <p:txBody>
          <a:bodyPr/>
          <a:lstStyle>
            <a:lvl1pPr marL="0" indent="0">
              <a:buNone/>
              <a:defRPr sz="2400" b="0">
                <a:solidFill>
                  <a:schemeClr val="bg1"/>
                </a:solidFill>
                <a:latin typeface="Georgia" panose="02040502050405020303" pitchFamily="18" charset="0"/>
              </a:defRPr>
            </a:lvl1pPr>
          </a:lstStyle>
          <a:p>
            <a:pPr lvl="0"/>
            <a:r>
              <a:rPr lang="en-GB"/>
              <a:t>Click here to add introduction copy</a:t>
            </a:r>
            <a:endParaRPr lang="en-US"/>
          </a:p>
        </p:txBody>
      </p:sp>
      <p:sp>
        <p:nvSpPr>
          <p:cNvPr id="3" name="Text Placeholder 19">
            <a:extLst>
              <a:ext uri="{FF2B5EF4-FFF2-40B4-BE49-F238E27FC236}">
                <a16:creationId xmlns:a16="http://schemas.microsoft.com/office/drawing/2014/main" id="{F39D444B-A6B4-FF47-AAED-6040CA441791}"/>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
        <p:nvSpPr>
          <p:cNvPr id="10" name="Text Placeholder 19">
            <a:extLst>
              <a:ext uri="{FF2B5EF4-FFF2-40B4-BE49-F238E27FC236}">
                <a16:creationId xmlns:a16="http://schemas.microsoft.com/office/drawing/2014/main" id="{29A9EB71-9CFB-0E78-0E18-0467317390A4}"/>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chemeClr val="bg1"/>
                </a:solidFill>
                <a:latin typeface="Georgia" panose="02040502050405020303" pitchFamily="18" charset="0"/>
                <a:ea typeface="+mj-ea"/>
                <a:cs typeface="+mj-cs"/>
              </a:defRPr>
            </a:lvl1pPr>
          </a:lstStyle>
          <a:p>
            <a:pPr lvl="0"/>
            <a:r>
              <a:rPr lang="en-GB"/>
              <a:t>Click here to enter a heading</a:t>
            </a:r>
          </a:p>
        </p:txBody>
      </p:sp>
    </p:spTree>
    <p:extLst>
      <p:ext uri="{BB962C8B-B14F-4D97-AF65-F5344CB8AC3E}">
        <p14:creationId xmlns:p14="http://schemas.microsoft.com/office/powerpoint/2010/main" val="3479935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ivider on dark red textur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73D2EC2-4F62-A2D5-7851-EA0AB4BF2613}"/>
              </a:ext>
            </a:extLst>
          </p:cNvPr>
          <p:cNvPicPr>
            <a:picLocks noChangeAspect="1"/>
          </p:cNvPicPr>
          <p:nvPr/>
        </p:nvPicPr>
        <p:blipFill rotWithShape="1">
          <a:blip r:embed="rId2"/>
          <a:srcRect t="10231" b="10233"/>
          <a:stretch/>
        </p:blipFill>
        <p:spPr>
          <a:xfrm>
            <a:off x="-1" y="0"/>
            <a:ext cx="12192001" cy="6858000"/>
          </a:xfrm>
          <a:prstGeom prst="rect">
            <a:avLst/>
          </a:prstGeom>
        </p:spPr>
      </p:pic>
      <p:pic>
        <p:nvPicPr>
          <p:cNvPr id="12" name="Picture 11" descr="Background pattern&#10;&#10;Description automatically generated">
            <a:extLst>
              <a:ext uri="{FF2B5EF4-FFF2-40B4-BE49-F238E27FC236}">
                <a16:creationId xmlns:a16="http://schemas.microsoft.com/office/drawing/2014/main" id="{0FF90D2F-8246-DF42-4890-3F19E90639EB}"/>
              </a:ext>
            </a:extLst>
          </p:cNvPr>
          <p:cNvPicPr>
            <a:picLocks noChangeAspect="1"/>
          </p:cNvPicPr>
          <p:nvPr userDrawn="1"/>
        </p:nvPicPr>
        <p:blipFill rotWithShape="1">
          <a:blip r:embed="rId2"/>
          <a:srcRect t="10231" b="10233"/>
          <a:stretch/>
        </p:blipFill>
        <p:spPr>
          <a:xfrm>
            <a:off x="-1" y="0"/>
            <a:ext cx="12192001" cy="6858000"/>
          </a:xfrm>
          <a:prstGeom prst="rect">
            <a:avLst/>
          </a:prstGeom>
        </p:spPr>
      </p:pic>
      <p:pic>
        <p:nvPicPr>
          <p:cNvPr id="2" name="Picture 1">
            <a:extLst>
              <a:ext uri="{FF2B5EF4-FFF2-40B4-BE49-F238E27FC236}">
                <a16:creationId xmlns:a16="http://schemas.microsoft.com/office/drawing/2014/main" id="{70E0A120-AC2D-3120-1C67-A647D643E0DE}"/>
              </a:ext>
            </a:extLst>
          </p:cNvPr>
          <p:cNvPicPr>
            <a:picLocks noChangeAspect="1"/>
          </p:cNvPicPr>
          <p:nvPr/>
        </p:nvPicPr>
        <p:blipFill>
          <a:blip r:embed="rId3"/>
          <a:srcRect/>
          <a:stretch/>
        </p:blipFill>
        <p:spPr>
          <a:xfrm>
            <a:off x="-1" y="0"/>
            <a:ext cx="12192001" cy="6858000"/>
          </a:xfrm>
          <a:prstGeom prst="rect">
            <a:avLst/>
          </a:prstGeom>
        </p:spPr>
      </p:pic>
      <p:cxnSp>
        <p:nvCxnSpPr>
          <p:cNvPr id="9" name="Straight Connector 8">
            <a:extLst>
              <a:ext uri="{FF2B5EF4-FFF2-40B4-BE49-F238E27FC236}">
                <a16:creationId xmlns:a16="http://schemas.microsoft.com/office/drawing/2014/main" id="{284C9CA4-F1B4-0FE9-E97B-744B2F6DA4E2}"/>
              </a:ext>
            </a:extLst>
          </p:cNvPr>
          <p:cNvCxnSpPr>
            <a:cxnSpLocks/>
          </p:cNvCxnSpPr>
          <p:nvPr/>
        </p:nvCxnSpPr>
        <p:spPr>
          <a:xfrm>
            <a:off x="362263" y="180361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5DE3F382-724A-FBDB-3EB9-97B248A71D60}"/>
              </a:ext>
            </a:extLst>
          </p:cNvPr>
          <p:cNvSpPr txBox="1">
            <a:spLocks/>
          </p:cNvSpPr>
          <p:nvPr/>
        </p:nvSpPr>
        <p:spPr>
          <a:xfrm>
            <a:off x="268582" y="6269351"/>
            <a:ext cx="1388384"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rgbClr val="4A0925"/>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rPr>
              <a:t>Browne Jacobson</a:t>
            </a:r>
            <a:endParaRPr lang="en-US" b="0">
              <a:solidFill>
                <a:schemeClr val="bg1"/>
              </a:solidFill>
            </a:endParaRPr>
          </a:p>
        </p:txBody>
      </p:sp>
      <p:sp>
        <p:nvSpPr>
          <p:cNvPr id="3" name="Title 1">
            <a:extLst>
              <a:ext uri="{FF2B5EF4-FFF2-40B4-BE49-F238E27FC236}">
                <a16:creationId xmlns:a16="http://schemas.microsoft.com/office/drawing/2014/main" id="{842D4885-30B9-6850-A311-432DE2E3347B}"/>
              </a:ext>
            </a:extLst>
          </p:cNvPr>
          <p:cNvSpPr>
            <a:spLocks noGrp="1"/>
          </p:cNvSpPr>
          <p:nvPr>
            <p:ph type="ctrTitle" hasCustomPrompt="1"/>
          </p:nvPr>
        </p:nvSpPr>
        <p:spPr>
          <a:xfrm>
            <a:off x="362263" y="2662758"/>
            <a:ext cx="11482464" cy="830997"/>
          </a:xfrm>
        </p:spPr>
        <p:txBody>
          <a:bodyPr wrap="square" tIns="0" bIns="0" anchor="t">
            <a:sp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Divider</a:t>
            </a:r>
          </a:p>
        </p:txBody>
      </p:sp>
      <p:sp>
        <p:nvSpPr>
          <p:cNvPr id="6" name="Text Placeholder 35">
            <a:extLst>
              <a:ext uri="{FF2B5EF4-FFF2-40B4-BE49-F238E27FC236}">
                <a16:creationId xmlns:a16="http://schemas.microsoft.com/office/drawing/2014/main" id="{444240F1-9986-1471-4971-BF1299F9DC45}"/>
              </a:ext>
            </a:extLst>
          </p:cNvPr>
          <p:cNvSpPr>
            <a:spLocks noGrp="1"/>
          </p:cNvSpPr>
          <p:nvPr>
            <p:ph type="body" sz="quarter" idx="14" hasCustomPrompt="1"/>
          </p:nvPr>
        </p:nvSpPr>
        <p:spPr>
          <a:xfrm>
            <a:off x="362263" y="1809296"/>
            <a:ext cx="11482464" cy="971548"/>
          </a:xfrm>
        </p:spPr>
        <p:txBody>
          <a:bodyPr>
            <a:spAutoFit/>
          </a:bodyPr>
          <a:lstStyle>
            <a:lvl1pPr marL="0" indent="0">
              <a:buNone/>
              <a:defRPr sz="6000" b="1" i="0">
                <a:solidFill>
                  <a:schemeClr val="accent2"/>
                </a:solidFill>
                <a:latin typeface="Arial" panose="020B0604020202020204" pitchFamily="34" charset="0"/>
                <a:cs typeface="Arial" panose="020B0604020202020204" pitchFamily="34" charset="0"/>
              </a:defRPr>
            </a:lvl1pPr>
          </a:lstStyle>
          <a:p>
            <a:pPr lvl="0"/>
            <a:r>
              <a:rPr lang="en-US"/>
              <a:t>01</a:t>
            </a:r>
          </a:p>
        </p:txBody>
      </p:sp>
      <p:sp>
        <p:nvSpPr>
          <p:cNvPr id="5" name="Slide Number Placeholder 3">
            <a:extLst>
              <a:ext uri="{FF2B5EF4-FFF2-40B4-BE49-F238E27FC236}">
                <a16:creationId xmlns:a16="http://schemas.microsoft.com/office/drawing/2014/main" id="{36B34592-19BF-E9FC-DA7A-64C0E5E120AC}"/>
              </a:ext>
            </a:extLst>
          </p:cNvPr>
          <p:cNvSpPr>
            <a:spLocks noGrp="1"/>
          </p:cNvSpPr>
          <p:nvPr>
            <p:ph type="sldNum" sz="quarter" idx="11"/>
          </p:nvPr>
        </p:nvSpPr>
        <p:spPr>
          <a:xfrm>
            <a:off x="11669780" y="6349375"/>
            <a:ext cx="157094" cy="153888"/>
          </a:xfrm>
        </p:spPr>
        <p:txBody>
          <a:bodyPr/>
          <a:lstStyle>
            <a:lvl1pPr>
              <a:defRPr>
                <a:solidFill>
                  <a:schemeClr val="bg1"/>
                </a:solidFill>
              </a:defRPr>
            </a:lvl1pPr>
          </a:lstStyle>
          <a:p>
            <a:fld id="{EA97AFFD-6A6E-7A47-B645-9573A550E74B}" type="slidenum">
              <a:rPr lang="en-US" smtClean="0"/>
              <a:pPr/>
              <a:t>‹#›</a:t>
            </a:fld>
            <a:endParaRPr lang="en-US"/>
          </a:p>
        </p:txBody>
      </p:sp>
      <p:cxnSp>
        <p:nvCxnSpPr>
          <p:cNvPr id="8" name="Straight Connector 7">
            <a:extLst>
              <a:ext uri="{FF2B5EF4-FFF2-40B4-BE49-F238E27FC236}">
                <a16:creationId xmlns:a16="http://schemas.microsoft.com/office/drawing/2014/main" id="{E9B2F72E-CD9C-6BF5-0303-D69D5C10FF1C}"/>
              </a:ext>
            </a:extLst>
          </p:cNvPr>
          <p:cNvCxnSpPr>
            <a:cxnSpLocks/>
          </p:cNvCxnSpPr>
          <p:nvPr/>
        </p:nvCxnSpPr>
        <p:spPr>
          <a:xfrm>
            <a:off x="362263" y="180361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D4E6B11-6E22-F382-F0E7-C2B4FF04A655}"/>
              </a:ext>
            </a:extLst>
          </p:cNvPr>
          <p:cNvCxnSpPr>
            <a:cxnSpLocks/>
          </p:cNvCxnSpPr>
          <p:nvPr userDrawn="1"/>
        </p:nvCxnSpPr>
        <p:spPr>
          <a:xfrm>
            <a:off x="362263" y="180361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013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vider on teal textur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0F06DA26-87E7-10FB-5987-64B9BF320F18}"/>
              </a:ext>
            </a:extLst>
          </p:cNvPr>
          <p:cNvPicPr>
            <a:picLocks noChangeAspect="1"/>
          </p:cNvPicPr>
          <p:nvPr/>
        </p:nvPicPr>
        <p:blipFill rotWithShape="1">
          <a:blip r:embed="rId2"/>
          <a:srcRect l="4661" t="12343" r="2697" b="13911"/>
          <a:stretch/>
        </p:blipFill>
        <p:spPr>
          <a:xfrm>
            <a:off x="-1" y="0"/>
            <a:ext cx="12191490" cy="6876000"/>
          </a:xfrm>
          <a:prstGeom prst="rect">
            <a:avLst/>
          </a:prstGeom>
        </p:spPr>
      </p:pic>
      <p:pic>
        <p:nvPicPr>
          <p:cNvPr id="12" name="Picture 11" descr="Background pattern&#10;&#10;Description automatically generated">
            <a:extLst>
              <a:ext uri="{FF2B5EF4-FFF2-40B4-BE49-F238E27FC236}">
                <a16:creationId xmlns:a16="http://schemas.microsoft.com/office/drawing/2014/main" id="{93A1CCA2-F6F7-CD9F-1063-05FC3ACE2A31}"/>
              </a:ext>
            </a:extLst>
          </p:cNvPr>
          <p:cNvPicPr>
            <a:picLocks noChangeAspect="1"/>
          </p:cNvPicPr>
          <p:nvPr userDrawn="1"/>
        </p:nvPicPr>
        <p:blipFill rotWithShape="1">
          <a:blip r:embed="rId2"/>
          <a:srcRect l="4661" t="12343" r="2697" b="13911"/>
          <a:stretch/>
        </p:blipFill>
        <p:spPr>
          <a:xfrm>
            <a:off x="-1" y="0"/>
            <a:ext cx="12191490" cy="6876000"/>
          </a:xfrm>
          <a:prstGeom prst="rect">
            <a:avLst/>
          </a:prstGeom>
        </p:spPr>
      </p:pic>
      <p:pic>
        <p:nvPicPr>
          <p:cNvPr id="3" name="Picture 2">
            <a:extLst>
              <a:ext uri="{FF2B5EF4-FFF2-40B4-BE49-F238E27FC236}">
                <a16:creationId xmlns:a16="http://schemas.microsoft.com/office/drawing/2014/main" id="{1A55FE8D-E959-4CFF-A548-3223FC9D29B8}"/>
              </a:ext>
            </a:extLst>
          </p:cNvPr>
          <p:cNvPicPr>
            <a:picLocks noChangeAspect="1"/>
          </p:cNvPicPr>
          <p:nvPr/>
        </p:nvPicPr>
        <p:blipFill>
          <a:blip r:embed="rId3"/>
          <a:srcRect l="133" r="133"/>
          <a:stretch/>
        </p:blipFill>
        <p:spPr>
          <a:xfrm>
            <a:off x="-1" y="-11151"/>
            <a:ext cx="12191490" cy="6876000"/>
          </a:xfrm>
          <a:prstGeom prst="rect">
            <a:avLst/>
          </a:prstGeom>
        </p:spPr>
      </p:pic>
      <p:sp>
        <p:nvSpPr>
          <p:cNvPr id="4" name="Title 1">
            <a:extLst>
              <a:ext uri="{FF2B5EF4-FFF2-40B4-BE49-F238E27FC236}">
                <a16:creationId xmlns:a16="http://schemas.microsoft.com/office/drawing/2014/main" id="{5E92B019-F785-3B30-288C-3853D77E8FAF}"/>
              </a:ext>
            </a:extLst>
          </p:cNvPr>
          <p:cNvSpPr>
            <a:spLocks noGrp="1"/>
          </p:cNvSpPr>
          <p:nvPr>
            <p:ph type="ctrTitle" hasCustomPrompt="1"/>
          </p:nvPr>
        </p:nvSpPr>
        <p:spPr>
          <a:xfrm>
            <a:off x="362263" y="2662758"/>
            <a:ext cx="11482464" cy="830997"/>
          </a:xfrm>
        </p:spPr>
        <p:txBody>
          <a:bodyPr wrap="square" tIns="0" bIns="0" anchor="t">
            <a:sp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Divider</a:t>
            </a:r>
          </a:p>
        </p:txBody>
      </p:sp>
      <p:sp>
        <p:nvSpPr>
          <p:cNvPr id="5" name="Text Placeholder 35">
            <a:extLst>
              <a:ext uri="{FF2B5EF4-FFF2-40B4-BE49-F238E27FC236}">
                <a16:creationId xmlns:a16="http://schemas.microsoft.com/office/drawing/2014/main" id="{2430A2B1-531B-004B-13DB-3B67A0331C20}"/>
              </a:ext>
            </a:extLst>
          </p:cNvPr>
          <p:cNvSpPr>
            <a:spLocks noGrp="1"/>
          </p:cNvSpPr>
          <p:nvPr>
            <p:ph type="body" sz="quarter" idx="14" hasCustomPrompt="1"/>
          </p:nvPr>
        </p:nvSpPr>
        <p:spPr>
          <a:xfrm>
            <a:off x="362263" y="1809296"/>
            <a:ext cx="11482464" cy="971548"/>
          </a:xfrm>
        </p:spPr>
        <p:txBody>
          <a:bodyPr>
            <a:spAutoFit/>
          </a:bodyPr>
          <a:lstStyle>
            <a:lvl1pPr marL="0" indent="0">
              <a:buNone/>
              <a:defRPr sz="6000" b="1" i="0">
                <a:solidFill>
                  <a:schemeClr val="accent6"/>
                </a:solidFill>
                <a:latin typeface="Arial" panose="020B0604020202020204" pitchFamily="34" charset="0"/>
                <a:cs typeface="Arial" panose="020B0604020202020204" pitchFamily="34" charset="0"/>
              </a:defRPr>
            </a:lvl1pPr>
          </a:lstStyle>
          <a:p>
            <a:pPr lvl="0"/>
            <a:r>
              <a:rPr lang="en-US"/>
              <a:t>01</a:t>
            </a:r>
          </a:p>
        </p:txBody>
      </p:sp>
      <p:cxnSp>
        <p:nvCxnSpPr>
          <p:cNvPr id="9" name="Straight Connector 8">
            <a:extLst>
              <a:ext uri="{FF2B5EF4-FFF2-40B4-BE49-F238E27FC236}">
                <a16:creationId xmlns:a16="http://schemas.microsoft.com/office/drawing/2014/main" id="{0FEEDC66-C738-3CF7-B5E5-BEB6DAF18049}"/>
              </a:ext>
            </a:extLst>
          </p:cNvPr>
          <p:cNvCxnSpPr>
            <a:cxnSpLocks/>
          </p:cNvCxnSpPr>
          <p:nvPr/>
        </p:nvCxnSpPr>
        <p:spPr>
          <a:xfrm>
            <a:off x="362263" y="180361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8CE4A834-3FC0-CEEA-FEE9-47AABA1AAB7F}"/>
              </a:ext>
            </a:extLst>
          </p:cNvPr>
          <p:cNvSpPr txBox="1">
            <a:spLocks/>
          </p:cNvSpPr>
          <p:nvPr/>
        </p:nvSpPr>
        <p:spPr>
          <a:xfrm>
            <a:off x="268582" y="6269351"/>
            <a:ext cx="1388384"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rgbClr val="4A0925"/>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rPr>
              <a:t>Browne Jacobson</a:t>
            </a:r>
            <a:endParaRPr lang="en-US" b="0">
              <a:solidFill>
                <a:schemeClr val="bg1"/>
              </a:solidFill>
            </a:endParaRPr>
          </a:p>
        </p:txBody>
      </p:sp>
      <p:sp>
        <p:nvSpPr>
          <p:cNvPr id="6" name="Slide Number Placeholder 3">
            <a:extLst>
              <a:ext uri="{FF2B5EF4-FFF2-40B4-BE49-F238E27FC236}">
                <a16:creationId xmlns:a16="http://schemas.microsoft.com/office/drawing/2014/main" id="{BCD5C75D-7B8A-5D26-C3ED-147B35F22A80}"/>
              </a:ext>
            </a:extLst>
          </p:cNvPr>
          <p:cNvSpPr>
            <a:spLocks noGrp="1"/>
          </p:cNvSpPr>
          <p:nvPr>
            <p:ph type="sldNum" sz="quarter" idx="11"/>
          </p:nvPr>
        </p:nvSpPr>
        <p:spPr>
          <a:xfrm>
            <a:off x="11669780" y="6349375"/>
            <a:ext cx="157094" cy="153888"/>
          </a:xfrm>
        </p:spPr>
        <p:txBody>
          <a:bodyPr/>
          <a:lstStyle>
            <a:lvl1pPr>
              <a:defRPr>
                <a:solidFill>
                  <a:schemeClr val="bg1"/>
                </a:solidFill>
              </a:defRPr>
            </a:lvl1pPr>
          </a:lstStyle>
          <a:p>
            <a:fld id="{EA97AFFD-6A6E-7A47-B645-9573A550E74B}" type="slidenum">
              <a:rPr lang="en-US" smtClean="0"/>
              <a:pPr/>
              <a:t>‹#›</a:t>
            </a:fld>
            <a:endParaRPr lang="en-US"/>
          </a:p>
        </p:txBody>
      </p:sp>
      <p:cxnSp>
        <p:nvCxnSpPr>
          <p:cNvPr id="8" name="Straight Connector 7">
            <a:extLst>
              <a:ext uri="{FF2B5EF4-FFF2-40B4-BE49-F238E27FC236}">
                <a16:creationId xmlns:a16="http://schemas.microsoft.com/office/drawing/2014/main" id="{CE179E26-1976-0695-E30E-CCDE36AB9483}"/>
              </a:ext>
            </a:extLst>
          </p:cNvPr>
          <p:cNvCxnSpPr>
            <a:cxnSpLocks/>
          </p:cNvCxnSpPr>
          <p:nvPr/>
        </p:nvCxnSpPr>
        <p:spPr>
          <a:xfrm>
            <a:off x="362263" y="180361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F50F3D2-7260-9935-4E80-E09E03150C66}"/>
              </a:ext>
            </a:extLst>
          </p:cNvPr>
          <p:cNvCxnSpPr>
            <a:cxnSpLocks/>
          </p:cNvCxnSpPr>
          <p:nvPr userDrawn="1"/>
        </p:nvCxnSpPr>
        <p:spPr>
          <a:xfrm>
            <a:off x="362263" y="180361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89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vider on dark">
    <p:bg>
      <p:bgPr>
        <a:solidFill>
          <a:srgbClr val="4A0925"/>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CC96E68-5BA0-8B90-FDA4-80F829BDDF8E}"/>
              </a:ext>
            </a:extLst>
          </p:cNvPr>
          <p:cNvCxnSpPr>
            <a:cxnSpLocks/>
          </p:cNvCxnSpPr>
          <p:nvPr/>
        </p:nvCxnSpPr>
        <p:spPr>
          <a:xfrm>
            <a:off x="362263" y="180361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7D2D676D-4C40-7DAD-839B-08550F7B71A8}"/>
              </a:ext>
            </a:extLst>
          </p:cNvPr>
          <p:cNvSpPr txBox="1">
            <a:spLocks/>
          </p:cNvSpPr>
          <p:nvPr/>
        </p:nvSpPr>
        <p:spPr>
          <a:xfrm>
            <a:off x="268582" y="6269351"/>
            <a:ext cx="1388384"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rgbClr val="4A0925"/>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rPr>
              <a:t>Browne Jacobson</a:t>
            </a:r>
            <a:endParaRPr lang="en-US" b="0">
              <a:solidFill>
                <a:schemeClr val="bg1"/>
              </a:solidFill>
            </a:endParaRPr>
          </a:p>
        </p:txBody>
      </p:sp>
      <p:sp>
        <p:nvSpPr>
          <p:cNvPr id="4" name="Title 1">
            <a:extLst>
              <a:ext uri="{FF2B5EF4-FFF2-40B4-BE49-F238E27FC236}">
                <a16:creationId xmlns:a16="http://schemas.microsoft.com/office/drawing/2014/main" id="{1D13F876-B949-E141-C320-AD85BEDF2D77}"/>
              </a:ext>
            </a:extLst>
          </p:cNvPr>
          <p:cNvSpPr>
            <a:spLocks noGrp="1"/>
          </p:cNvSpPr>
          <p:nvPr>
            <p:ph type="ctrTitle" hasCustomPrompt="1"/>
          </p:nvPr>
        </p:nvSpPr>
        <p:spPr>
          <a:xfrm>
            <a:off x="362263" y="2662758"/>
            <a:ext cx="11482464" cy="830997"/>
          </a:xfrm>
        </p:spPr>
        <p:txBody>
          <a:bodyPr wrap="square" tIns="0" bIns="0" anchor="t">
            <a:sp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Divider</a:t>
            </a:r>
          </a:p>
        </p:txBody>
      </p:sp>
      <p:sp>
        <p:nvSpPr>
          <p:cNvPr id="5" name="Text Placeholder 35">
            <a:extLst>
              <a:ext uri="{FF2B5EF4-FFF2-40B4-BE49-F238E27FC236}">
                <a16:creationId xmlns:a16="http://schemas.microsoft.com/office/drawing/2014/main" id="{33E93710-E8E4-DFC4-439D-3B4D63412A0D}"/>
              </a:ext>
            </a:extLst>
          </p:cNvPr>
          <p:cNvSpPr>
            <a:spLocks noGrp="1"/>
          </p:cNvSpPr>
          <p:nvPr>
            <p:ph type="body" sz="quarter" idx="14" hasCustomPrompt="1"/>
          </p:nvPr>
        </p:nvSpPr>
        <p:spPr>
          <a:xfrm>
            <a:off x="362263" y="1809296"/>
            <a:ext cx="11482464" cy="971548"/>
          </a:xfrm>
        </p:spPr>
        <p:txBody>
          <a:bodyPr>
            <a:spAutoFit/>
          </a:bodyPr>
          <a:lstStyle>
            <a:lvl1pPr marL="0" indent="0">
              <a:buNone/>
              <a:defRPr sz="6000" b="1" i="0">
                <a:solidFill>
                  <a:schemeClr val="accent2"/>
                </a:solidFill>
                <a:latin typeface="Arial" panose="020B0604020202020204" pitchFamily="34" charset="0"/>
                <a:cs typeface="Arial" panose="020B0604020202020204" pitchFamily="34" charset="0"/>
              </a:defRPr>
            </a:lvl1pPr>
          </a:lstStyle>
          <a:p>
            <a:pPr lvl="0"/>
            <a:r>
              <a:rPr lang="en-US"/>
              <a:t>01</a:t>
            </a:r>
          </a:p>
        </p:txBody>
      </p:sp>
      <p:sp>
        <p:nvSpPr>
          <p:cNvPr id="6" name="Slide Number Placeholder 3">
            <a:extLst>
              <a:ext uri="{FF2B5EF4-FFF2-40B4-BE49-F238E27FC236}">
                <a16:creationId xmlns:a16="http://schemas.microsoft.com/office/drawing/2014/main" id="{C2A26834-3EA2-3CBD-5932-FB0D60DB965E}"/>
              </a:ext>
            </a:extLst>
          </p:cNvPr>
          <p:cNvSpPr>
            <a:spLocks noGrp="1"/>
          </p:cNvSpPr>
          <p:nvPr>
            <p:ph type="sldNum" sz="quarter" idx="11"/>
          </p:nvPr>
        </p:nvSpPr>
        <p:spPr>
          <a:xfrm>
            <a:off x="11669780" y="6349375"/>
            <a:ext cx="157094" cy="153888"/>
          </a:xfrm>
        </p:spPr>
        <p:txBody>
          <a:bodyPr/>
          <a:lstStyle>
            <a:lvl1pPr>
              <a:defRPr>
                <a:solidFill>
                  <a:schemeClr val="bg1"/>
                </a:solidFill>
              </a:defRPr>
            </a:lvl1pPr>
          </a:lstStyle>
          <a:p>
            <a:fld id="{EA97AFFD-6A6E-7A47-B645-9573A550E74B}" type="slidenum">
              <a:rPr lang="en-US" smtClean="0"/>
              <a:pPr/>
              <a:t>‹#›</a:t>
            </a:fld>
            <a:endParaRPr lang="en-US"/>
          </a:p>
        </p:txBody>
      </p:sp>
      <p:cxnSp>
        <p:nvCxnSpPr>
          <p:cNvPr id="9" name="Straight Connector 8">
            <a:extLst>
              <a:ext uri="{FF2B5EF4-FFF2-40B4-BE49-F238E27FC236}">
                <a16:creationId xmlns:a16="http://schemas.microsoft.com/office/drawing/2014/main" id="{F2FB4775-5243-EE84-ACDE-57BDC9B91BD7}"/>
              </a:ext>
            </a:extLst>
          </p:cNvPr>
          <p:cNvCxnSpPr>
            <a:cxnSpLocks/>
          </p:cNvCxnSpPr>
          <p:nvPr/>
        </p:nvCxnSpPr>
        <p:spPr>
          <a:xfrm>
            <a:off x="362263" y="180361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9E684FA-4597-92BE-4757-51D48C013066}"/>
              </a:ext>
            </a:extLst>
          </p:cNvPr>
          <p:cNvCxnSpPr>
            <a:cxnSpLocks/>
          </p:cNvCxnSpPr>
          <p:nvPr userDrawn="1"/>
        </p:nvCxnSpPr>
        <p:spPr>
          <a:xfrm>
            <a:off x="362263" y="180361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186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copy full width">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3A23EEDF-7D35-27CA-983C-5828F1DBC367}"/>
              </a:ext>
            </a:extLst>
          </p:cNvPr>
          <p:cNvSpPr>
            <a:spLocks noGrp="1"/>
          </p:cNvSpPr>
          <p:nvPr>
            <p:ph idx="1" hasCustomPrompt="1"/>
          </p:nvPr>
        </p:nvSpPr>
        <p:spPr>
          <a:xfrm>
            <a:off x="362262" y="1803621"/>
            <a:ext cx="9000000" cy="427704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3">
            <a:extLst>
              <a:ext uri="{FF2B5EF4-FFF2-40B4-BE49-F238E27FC236}">
                <a16:creationId xmlns:a16="http://schemas.microsoft.com/office/drawing/2014/main" id="{38E29D6A-38A8-BAB7-60E5-B8812690AE50}"/>
              </a:ext>
            </a:extLst>
          </p:cNvPr>
          <p:cNvSpPr>
            <a:spLocks noGrp="1"/>
          </p:cNvSpPr>
          <p:nvPr>
            <p:ph type="sldNum" sz="quarter" idx="11"/>
          </p:nvPr>
        </p:nvSpPr>
        <p:spPr>
          <a:xfrm>
            <a:off x="11669780" y="6349375"/>
            <a:ext cx="157094" cy="153888"/>
          </a:xfrm>
        </p:spPr>
        <p:txBody>
          <a:bodyPr/>
          <a:lstStyle/>
          <a:p>
            <a:fld id="{EA97AFFD-6A6E-7A47-B645-9573A550E74B}" type="slidenum">
              <a:rPr lang="en-US" smtClean="0"/>
              <a:pPr/>
              <a:t>‹#›</a:t>
            </a:fld>
            <a:endParaRPr lang="en-US"/>
          </a:p>
        </p:txBody>
      </p:sp>
      <p:sp>
        <p:nvSpPr>
          <p:cNvPr id="9" name="Text Placeholder 19">
            <a:extLst>
              <a:ext uri="{FF2B5EF4-FFF2-40B4-BE49-F238E27FC236}">
                <a16:creationId xmlns:a16="http://schemas.microsoft.com/office/drawing/2014/main" id="{E82C46A1-16B4-1F99-C295-9507ADCF8569}"/>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10" name="Text Placeholder 19">
            <a:extLst>
              <a:ext uri="{FF2B5EF4-FFF2-40B4-BE49-F238E27FC236}">
                <a16:creationId xmlns:a16="http://schemas.microsoft.com/office/drawing/2014/main" id="{2FF886E5-BBB1-63A9-A2AB-0340A34F7D64}"/>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Tree>
    <p:extLst>
      <p:ext uri="{BB962C8B-B14F-4D97-AF65-F5344CB8AC3E}">
        <p14:creationId xmlns:p14="http://schemas.microsoft.com/office/powerpoint/2010/main" val="2537266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body copy full width">
    <p:spTree>
      <p:nvGrpSpPr>
        <p:cNvPr id="1" name=""/>
        <p:cNvGrpSpPr/>
        <p:nvPr/>
      </p:nvGrpSpPr>
      <p:grpSpPr>
        <a:xfrm>
          <a:off x="0" y="0"/>
          <a:ext cx="0" cy="0"/>
          <a:chOff x="0" y="0"/>
          <a:chExt cx="0" cy="0"/>
        </a:xfrm>
      </p:grpSpPr>
      <p:sp>
        <p:nvSpPr>
          <p:cNvPr id="24" name="Text Placeholder 2">
            <a:extLst>
              <a:ext uri="{FF2B5EF4-FFF2-40B4-BE49-F238E27FC236}">
                <a16:creationId xmlns:a16="http://schemas.microsoft.com/office/drawing/2014/main" id="{620BF489-BBF0-4584-FDAB-F86B651933E3}"/>
              </a:ext>
            </a:extLst>
          </p:cNvPr>
          <p:cNvSpPr>
            <a:spLocks noGrp="1"/>
          </p:cNvSpPr>
          <p:nvPr>
            <p:ph idx="1" hasCustomPrompt="1"/>
          </p:nvPr>
        </p:nvSpPr>
        <p:spPr>
          <a:xfrm>
            <a:off x="362263" y="2214000"/>
            <a:ext cx="9000000" cy="3866400"/>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9E80723C-BFA5-34C8-5AF3-026A83194389}"/>
              </a:ext>
            </a:extLst>
          </p:cNvPr>
          <p:cNvSpPr>
            <a:spLocks noGrp="1"/>
          </p:cNvSpPr>
          <p:nvPr>
            <p:ph idx="17" hasCustomPrompt="1"/>
          </p:nvPr>
        </p:nvSpPr>
        <p:spPr>
          <a:xfrm>
            <a:off x="362263" y="1805842"/>
            <a:ext cx="9000000" cy="367268"/>
          </a:xfrm>
          <a:prstGeom prst="rect">
            <a:avLst/>
          </a:prstGeom>
        </p:spPr>
        <p:txBody>
          <a:bodyPr vert="horz" wrap="square" lIns="0" tIns="0" rIns="0" bIns="0" rtlCol="0">
            <a:noAutofit/>
          </a:bodyPr>
          <a:lstStyle>
            <a:lvl1pPr marL="0" indent="0">
              <a:buNone/>
              <a:defRPr sz="2000" b="1">
                <a:solidFill>
                  <a:srgbClr val="FF4542"/>
                </a:solidFill>
              </a:defRPr>
            </a:lvl1pPr>
          </a:lstStyle>
          <a:p>
            <a:pPr lvl="0"/>
            <a:r>
              <a:rPr lang="en-US"/>
              <a:t>Click to add header</a:t>
            </a:r>
          </a:p>
        </p:txBody>
      </p:sp>
      <p:sp>
        <p:nvSpPr>
          <p:cNvPr id="4" name="Slide Number Placeholder 3">
            <a:extLst>
              <a:ext uri="{FF2B5EF4-FFF2-40B4-BE49-F238E27FC236}">
                <a16:creationId xmlns:a16="http://schemas.microsoft.com/office/drawing/2014/main" id="{B048F9B7-C52A-D3B2-70B4-7C7F9835E5D3}"/>
              </a:ext>
            </a:extLst>
          </p:cNvPr>
          <p:cNvSpPr>
            <a:spLocks noGrp="1"/>
          </p:cNvSpPr>
          <p:nvPr>
            <p:ph type="sldNum" sz="quarter" idx="11"/>
          </p:nvPr>
        </p:nvSpPr>
        <p:spPr>
          <a:xfrm>
            <a:off x="11669780" y="6349375"/>
            <a:ext cx="157094" cy="153888"/>
          </a:xfrm>
        </p:spPr>
        <p:txBody>
          <a:bodyPr/>
          <a:lstStyle/>
          <a:p>
            <a:fld id="{EA97AFFD-6A6E-7A47-B645-9573A550E74B}" type="slidenum">
              <a:rPr lang="en-US" smtClean="0"/>
              <a:pPr/>
              <a:t>‹#›</a:t>
            </a:fld>
            <a:endParaRPr lang="en-US"/>
          </a:p>
        </p:txBody>
      </p:sp>
      <p:sp>
        <p:nvSpPr>
          <p:cNvPr id="10" name="Text Placeholder 19">
            <a:extLst>
              <a:ext uri="{FF2B5EF4-FFF2-40B4-BE49-F238E27FC236}">
                <a16:creationId xmlns:a16="http://schemas.microsoft.com/office/drawing/2014/main" id="{383B7858-673B-419E-0FFE-036A2C9F4044}"/>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11" name="Text Placeholder 19">
            <a:extLst>
              <a:ext uri="{FF2B5EF4-FFF2-40B4-BE49-F238E27FC236}">
                <a16:creationId xmlns:a16="http://schemas.microsoft.com/office/drawing/2014/main" id="{86E04265-3447-646A-55C8-215D13932F26}"/>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Tree>
    <p:extLst>
      <p:ext uri="{BB962C8B-B14F-4D97-AF65-F5344CB8AC3E}">
        <p14:creationId xmlns:p14="http://schemas.microsoft.com/office/powerpoint/2010/main" val="26916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copy 2/3, with photo">
    <p:spTree>
      <p:nvGrpSpPr>
        <p:cNvPr id="1" name=""/>
        <p:cNvGrpSpPr/>
        <p:nvPr/>
      </p:nvGrpSpPr>
      <p:grpSpPr>
        <a:xfrm>
          <a:off x="0" y="0"/>
          <a:ext cx="0" cy="0"/>
          <a:chOff x="0" y="0"/>
          <a:chExt cx="0" cy="0"/>
        </a:xfrm>
      </p:grpSpPr>
      <p:sp>
        <p:nvSpPr>
          <p:cNvPr id="5" name="Picture Placeholder 27">
            <a:extLst>
              <a:ext uri="{FF2B5EF4-FFF2-40B4-BE49-F238E27FC236}">
                <a16:creationId xmlns:a16="http://schemas.microsoft.com/office/drawing/2014/main" id="{3BE3E240-6058-28E2-19D7-59E3CE7A2FF7}"/>
              </a:ext>
            </a:extLst>
          </p:cNvPr>
          <p:cNvSpPr>
            <a:spLocks noGrp="1"/>
          </p:cNvSpPr>
          <p:nvPr>
            <p:ph type="pic" sz="quarter" idx="15"/>
          </p:nvPr>
        </p:nvSpPr>
        <p:spPr>
          <a:xfrm>
            <a:off x="8243560" y="1803622"/>
            <a:ext cx="3586177" cy="4277043"/>
          </a:xfrm>
        </p:spPr>
        <p:txBody>
          <a:bodyPr>
            <a:normAutofit/>
          </a:bodyPr>
          <a:lstStyle>
            <a:lvl1pPr>
              <a:defRPr sz="1850">
                <a:latin typeface="Arial" panose="020B0604020202020204" pitchFamily="34" charset="0"/>
                <a:cs typeface="Arial" panose="020B0604020202020204" pitchFamily="34" charset="0"/>
              </a:defRPr>
            </a:lvl1pPr>
          </a:lstStyle>
          <a:p>
            <a:r>
              <a:rPr lang="en-US"/>
              <a:t>Click icon to add picture</a:t>
            </a:r>
          </a:p>
        </p:txBody>
      </p:sp>
      <p:sp>
        <p:nvSpPr>
          <p:cNvPr id="20" name="Text Placeholder 2">
            <a:extLst>
              <a:ext uri="{FF2B5EF4-FFF2-40B4-BE49-F238E27FC236}">
                <a16:creationId xmlns:a16="http://schemas.microsoft.com/office/drawing/2014/main" id="{3A23EEDF-7D35-27CA-983C-5828F1DBC367}"/>
              </a:ext>
            </a:extLst>
          </p:cNvPr>
          <p:cNvSpPr>
            <a:spLocks noGrp="1"/>
          </p:cNvSpPr>
          <p:nvPr>
            <p:ph idx="1" hasCustomPrompt="1"/>
          </p:nvPr>
        </p:nvSpPr>
        <p:spPr>
          <a:xfrm>
            <a:off x="362263" y="1803621"/>
            <a:ext cx="7525310" cy="427704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3">
            <a:extLst>
              <a:ext uri="{FF2B5EF4-FFF2-40B4-BE49-F238E27FC236}">
                <a16:creationId xmlns:a16="http://schemas.microsoft.com/office/drawing/2014/main" id="{38E29D6A-38A8-BAB7-60E5-B8812690AE50}"/>
              </a:ext>
            </a:extLst>
          </p:cNvPr>
          <p:cNvSpPr>
            <a:spLocks noGrp="1"/>
          </p:cNvSpPr>
          <p:nvPr>
            <p:ph type="sldNum" sz="quarter" idx="11"/>
          </p:nvPr>
        </p:nvSpPr>
        <p:spPr>
          <a:xfrm>
            <a:off x="11669780" y="6349375"/>
            <a:ext cx="157094" cy="153888"/>
          </a:xfrm>
        </p:spPr>
        <p:txBody>
          <a:bodyPr/>
          <a:lstStyle/>
          <a:p>
            <a:fld id="{EA97AFFD-6A6E-7A47-B645-9573A550E74B}" type="slidenum">
              <a:rPr lang="en-US" smtClean="0"/>
              <a:pPr/>
              <a:t>‹#›</a:t>
            </a:fld>
            <a:endParaRPr lang="en-US"/>
          </a:p>
        </p:txBody>
      </p:sp>
      <p:sp>
        <p:nvSpPr>
          <p:cNvPr id="9" name="Text Placeholder 19">
            <a:extLst>
              <a:ext uri="{FF2B5EF4-FFF2-40B4-BE49-F238E27FC236}">
                <a16:creationId xmlns:a16="http://schemas.microsoft.com/office/drawing/2014/main" id="{54220E23-54A1-B8E8-8BFE-33DF6F420737}"/>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10" name="Text Placeholder 19">
            <a:extLst>
              <a:ext uri="{FF2B5EF4-FFF2-40B4-BE49-F238E27FC236}">
                <a16:creationId xmlns:a16="http://schemas.microsoft.com/office/drawing/2014/main" id="{FCA5CCF9-1E85-8225-0C95-B2DA1BF190AC}"/>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Tree>
    <p:extLst>
      <p:ext uri="{BB962C8B-B14F-4D97-AF65-F5344CB8AC3E}">
        <p14:creationId xmlns:p14="http://schemas.microsoft.com/office/powerpoint/2010/main" val="3720197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body copy 2/3, with photo">
    <p:spTree>
      <p:nvGrpSpPr>
        <p:cNvPr id="1" name=""/>
        <p:cNvGrpSpPr/>
        <p:nvPr/>
      </p:nvGrpSpPr>
      <p:grpSpPr>
        <a:xfrm>
          <a:off x="0" y="0"/>
          <a:ext cx="0" cy="0"/>
          <a:chOff x="0" y="0"/>
          <a:chExt cx="0" cy="0"/>
        </a:xfrm>
      </p:grpSpPr>
      <p:sp>
        <p:nvSpPr>
          <p:cNvPr id="19" name="Picture Placeholder 27">
            <a:extLst>
              <a:ext uri="{FF2B5EF4-FFF2-40B4-BE49-F238E27FC236}">
                <a16:creationId xmlns:a16="http://schemas.microsoft.com/office/drawing/2014/main" id="{6765E735-8E34-5189-E01C-4299B4EF7190}"/>
              </a:ext>
            </a:extLst>
          </p:cNvPr>
          <p:cNvSpPr>
            <a:spLocks noGrp="1"/>
          </p:cNvSpPr>
          <p:nvPr>
            <p:ph type="pic" sz="quarter" idx="15"/>
          </p:nvPr>
        </p:nvSpPr>
        <p:spPr>
          <a:xfrm>
            <a:off x="8243560" y="1803622"/>
            <a:ext cx="3586177" cy="4277043"/>
          </a:xfrm>
        </p:spPr>
        <p:txBody>
          <a:bodyPr>
            <a:normAutofit/>
          </a:bodyPr>
          <a:lstStyle>
            <a:lvl1pPr>
              <a:defRPr sz="1850">
                <a:latin typeface="Arial" panose="020B0604020202020204" pitchFamily="34" charset="0"/>
                <a:cs typeface="Arial" panose="020B0604020202020204" pitchFamily="34" charset="0"/>
              </a:defRPr>
            </a:lvl1pPr>
          </a:lstStyle>
          <a:p>
            <a:r>
              <a:rPr lang="en-US"/>
              <a:t>Click icon to add picture</a:t>
            </a:r>
          </a:p>
        </p:txBody>
      </p:sp>
      <p:sp>
        <p:nvSpPr>
          <p:cNvPr id="24" name="Text Placeholder 2">
            <a:extLst>
              <a:ext uri="{FF2B5EF4-FFF2-40B4-BE49-F238E27FC236}">
                <a16:creationId xmlns:a16="http://schemas.microsoft.com/office/drawing/2014/main" id="{620BF489-BBF0-4584-FDAB-F86B651933E3}"/>
              </a:ext>
            </a:extLst>
          </p:cNvPr>
          <p:cNvSpPr>
            <a:spLocks noGrp="1"/>
          </p:cNvSpPr>
          <p:nvPr>
            <p:ph idx="1" hasCustomPrompt="1"/>
          </p:nvPr>
        </p:nvSpPr>
        <p:spPr>
          <a:xfrm>
            <a:off x="362263" y="2214000"/>
            <a:ext cx="7524437" cy="3866400"/>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9E80723C-BFA5-34C8-5AF3-026A83194389}"/>
              </a:ext>
            </a:extLst>
          </p:cNvPr>
          <p:cNvSpPr>
            <a:spLocks noGrp="1"/>
          </p:cNvSpPr>
          <p:nvPr>
            <p:ph idx="17" hasCustomPrompt="1"/>
          </p:nvPr>
        </p:nvSpPr>
        <p:spPr>
          <a:xfrm>
            <a:off x="362263" y="1805842"/>
            <a:ext cx="7524437" cy="367268"/>
          </a:xfrm>
          <a:prstGeom prst="rect">
            <a:avLst/>
          </a:prstGeom>
        </p:spPr>
        <p:txBody>
          <a:bodyPr vert="horz" wrap="square" lIns="0" tIns="0" rIns="0" bIns="0" rtlCol="0">
            <a:noAutofit/>
          </a:bodyPr>
          <a:lstStyle>
            <a:lvl1pPr marL="0" indent="0">
              <a:buNone/>
              <a:defRPr sz="2000" b="1">
                <a:solidFill>
                  <a:srgbClr val="FF4542"/>
                </a:solidFill>
              </a:defRPr>
            </a:lvl1pPr>
          </a:lstStyle>
          <a:p>
            <a:pPr lvl="0"/>
            <a:r>
              <a:rPr lang="en-US"/>
              <a:t>Click to add header</a:t>
            </a:r>
          </a:p>
        </p:txBody>
      </p:sp>
      <p:sp>
        <p:nvSpPr>
          <p:cNvPr id="4" name="Slide Number Placeholder 3">
            <a:extLst>
              <a:ext uri="{FF2B5EF4-FFF2-40B4-BE49-F238E27FC236}">
                <a16:creationId xmlns:a16="http://schemas.microsoft.com/office/drawing/2014/main" id="{B048F9B7-C52A-D3B2-70B4-7C7F9835E5D3}"/>
              </a:ext>
            </a:extLst>
          </p:cNvPr>
          <p:cNvSpPr>
            <a:spLocks noGrp="1"/>
          </p:cNvSpPr>
          <p:nvPr>
            <p:ph type="sldNum" sz="quarter" idx="11"/>
          </p:nvPr>
        </p:nvSpPr>
        <p:spPr>
          <a:xfrm>
            <a:off x="11669780" y="6349375"/>
            <a:ext cx="157094" cy="153888"/>
          </a:xfrm>
        </p:spPr>
        <p:txBody>
          <a:bodyPr/>
          <a:lstStyle/>
          <a:p>
            <a:fld id="{EA97AFFD-6A6E-7A47-B645-9573A550E74B}" type="slidenum">
              <a:rPr lang="en-US" smtClean="0"/>
              <a:pPr/>
              <a:t>‹#›</a:t>
            </a:fld>
            <a:endParaRPr lang="en-US"/>
          </a:p>
        </p:txBody>
      </p:sp>
      <p:sp>
        <p:nvSpPr>
          <p:cNvPr id="10" name="Text Placeholder 19">
            <a:extLst>
              <a:ext uri="{FF2B5EF4-FFF2-40B4-BE49-F238E27FC236}">
                <a16:creationId xmlns:a16="http://schemas.microsoft.com/office/drawing/2014/main" id="{3F99D314-B5E3-16C2-9545-B22749B94E75}"/>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11" name="Text Placeholder 19">
            <a:extLst>
              <a:ext uri="{FF2B5EF4-FFF2-40B4-BE49-F238E27FC236}">
                <a16:creationId xmlns:a16="http://schemas.microsoft.com/office/drawing/2014/main" id="{74D24A27-118B-ADF5-A6BA-AD8F02E218E8}"/>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Tree>
    <p:extLst>
      <p:ext uri="{BB962C8B-B14F-4D97-AF65-F5344CB8AC3E}">
        <p14:creationId xmlns:p14="http://schemas.microsoft.com/office/powerpoint/2010/main" val="148330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 copy, with 2/3 blank for tab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32ED78-CB36-2626-8869-0A38CF96A281}"/>
              </a:ext>
            </a:extLst>
          </p:cNvPr>
          <p:cNvSpPr>
            <a:spLocks noGrp="1"/>
          </p:cNvSpPr>
          <p:nvPr>
            <p:ph type="sldNum" sz="quarter" idx="11"/>
          </p:nvPr>
        </p:nvSpPr>
        <p:spPr/>
        <p:txBody>
          <a:bodyPr/>
          <a:lstStyle/>
          <a:p>
            <a:fld id="{EA97AFFD-6A6E-7A47-B645-9573A550E74B}" type="slidenum">
              <a:rPr lang="en-US" smtClean="0"/>
              <a:pPr/>
              <a:t>‹#›</a:t>
            </a:fld>
            <a:endParaRPr lang="en-US"/>
          </a:p>
        </p:txBody>
      </p:sp>
      <p:sp>
        <p:nvSpPr>
          <p:cNvPr id="5" name="Text Placeholder 2">
            <a:extLst>
              <a:ext uri="{FF2B5EF4-FFF2-40B4-BE49-F238E27FC236}">
                <a16:creationId xmlns:a16="http://schemas.microsoft.com/office/drawing/2014/main" id="{DEE40A36-AE38-37F1-0D20-3D3881FD320C}"/>
              </a:ext>
            </a:extLst>
          </p:cNvPr>
          <p:cNvSpPr>
            <a:spLocks noGrp="1"/>
          </p:cNvSpPr>
          <p:nvPr>
            <p:ph idx="1" hasCustomPrompt="1"/>
          </p:nvPr>
        </p:nvSpPr>
        <p:spPr>
          <a:xfrm>
            <a:off x="362263" y="1803621"/>
            <a:ext cx="3578400" cy="427704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9">
            <a:extLst>
              <a:ext uri="{FF2B5EF4-FFF2-40B4-BE49-F238E27FC236}">
                <a16:creationId xmlns:a16="http://schemas.microsoft.com/office/drawing/2014/main" id="{D6B9AEC5-1A0F-169D-70F6-477C013F0680}"/>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8" name="Text Placeholder 19">
            <a:extLst>
              <a:ext uri="{FF2B5EF4-FFF2-40B4-BE49-F238E27FC236}">
                <a16:creationId xmlns:a16="http://schemas.microsoft.com/office/drawing/2014/main" id="{82FBDA42-78CD-27D9-03BA-91E297981DAE}"/>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Tree>
    <p:extLst>
      <p:ext uri="{BB962C8B-B14F-4D97-AF65-F5344CB8AC3E}">
        <p14:creationId xmlns:p14="http://schemas.microsoft.com/office/powerpoint/2010/main" val="830070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dy copy 2 columns, with photo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7FD05D-F727-55D5-A1EB-35BF5C72B814}"/>
              </a:ext>
            </a:extLst>
          </p:cNvPr>
          <p:cNvSpPr>
            <a:spLocks noGrp="1"/>
          </p:cNvSpPr>
          <p:nvPr>
            <p:ph type="sldNum" sz="quarter" idx="11"/>
          </p:nvPr>
        </p:nvSpPr>
        <p:spPr/>
        <p:txBody>
          <a:bodyPr/>
          <a:lstStyle/>
          <a:p>
            <a:fld id="{EA97AFFD-6A6E-7A47-B645-9573A550E74B}" type="slidenum">
              <a:rPr lang="en-US" smtClean="0"/>
              <a:pPr/>
              <a:t>‹#›</a:t>
            </a:fld>
            <a:endParaRPr lang="en-US"/>
          </a:p>
        </p:txBody>
      </p:sp>
      <p:sp>
        <p:nvSpPr>
          <p:cNvPr id="9" name="Picture Placeholder 27">
            <a:extLst>
              <a:ext uri="{FF2B5EF4-FFF2-40B4-BE49-F238E27FC236}">
                <a16:creationId xmlns:a16="http://schemas.microsoft.com/office/drawing/2014/main" id="{4655D0D4-FC6E-F4D7-3651-C18B48429161}"/>
              </a:ext>
            </a:extLst>
          </p:cNvPr>
          <p:cNvSpPr>
            <a:spLocks noGrp="1"/>
          </p:cNvSpPr>
          <p:nvPr>
            <p:ph type="pic" sz="quarter" idx="15"/>
          </p:nvPr>
        </p:nvSpPr>
        <p:spPr>
          <a:xfrm>
            <a:off x="347198" y="1805604"/>
            <a:ext cx="3595397" cy="4277043"/>
          </a:xfrm>
        </p:spPr>
        <p:txBody>
          <a:bodyPr>
            <a:normAutofit/>
          </a:bodyPr>
          <a:lstStyle>
            <a:lvl1pPr>
              <a:defRPr sz="1850">
                <a:latin typeface="Arial" panose="020B0604020202020204" pitchFamily="34" charset="0"/>
                <a:cs typeface="Arial" panose="020B0604020202020204" pitchFamily="34" charset="0"/>
              </a:defRPr>
            </a:lvl1pPr>
          </a:lstStyle>
          <a:p>
            <a:r>
              <a:rPr lang="en-US"/>
              <a:t>Click icon to add picture</a:t>
            </a:r>
          </a:p>
        </p:txBody>
      </p:sp>
      <p:sp>
        <p:nvSpPr>
          <p:cNvPr id="11" name="Text Placeholder 2">
            <a:extLst>
              <a:ext uri="{FF2B5EF4-FFF2-40B4-BE49-F238E27FC236}">
                <a16:creationId xmlns:a16="http://schemas.microsoft.com/office/drawing/2014/main" id="{27D5AFD9-D060-CAF7-56EE-77B9179A23F6}"/>
              </a:ext>
            </a:extLst>
          </p:cNvPr>
          <p:cNvSpPr>
            <a:spLocks noGrp="1"/>
          </p:cNvSpPr>
          <p:nvPr>
            <p:ph idx="16"/>
          </p:nvPr>
        </p:nvSpPr>
        <p:spPr>
          <a:xfrm>
            <a:off x="4297062" y="1806153"/>
            <a:ext cx="3596400" cy="4277043"/>
          </a:xfrm>
          <a:prstGeom prst="rect">
            <a:avLst/>
          </a:prstGeom>
        </p:spPr>
        <p:txBody>
          <a:bodyPr vert="horz" wrap="square" lIns="0" tIns="0" rIns="0" bIns="0" numCol="1" spcCol="36000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9">
            <a:extLst>
              <a:ext uri="{FF2B5EF4-FFF2-40B4-BE49-F238E27FC236}">
                <a16:creationId xmlns:a16="http://schemas.microsoft.com/office/drawing/2014/main" id="{746E4AEE-E0E1-A6A4-4185-E82083A7B71E}"/>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8" name="Text Placeholder 19">
            <a:extLst>
              <a:ext uri="{FF2B5EF4-FFF2-40B4-BE49-F238E27FC236}">
                <a16:creationId xmlns:a16="http://schemas.microsoft.com/office/drawing/2014/main" id="{7F35069C-1DD5-9553-85A3-19D81C25D262}"/>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
        <p:nvSpPr>
          <p:cNvPr id="2" name="Text Placeholder 2">
            <a:extLst>
              <a:ext uri="{FF2B5EF4-FFF2-40B4-BE49-F238E27FC236}">
                <a16:creationId xmlns:a16="http://schemas.microsoft.com/office/drawing/2014/main" id="{4A5E784D-F7FE-4AE3-4B80-57821FB1B139}"/>
              </a:ext>
            </a:extLst>
          </p:cNvPr>
          <p:cNvSpPr>
            <a:spLocks noGrp="1"/>
          </p:cNvSpPr>
          <p:nvPr>
            <p:ph idx="50"/>
          </p:nvPr>
        </p:nvSpPr>
        <p:spPr>
          <a:xfrm>
            <a:off x="8229929" y="1803622"/>
            <a:ext cx="3595396" cy="4277043"/>
          </a:xfrm>
          <a:prstGeom prst="rect">
            <a:avLst/>
          </a:prstGeom>
        </p:spPr>
        <p:txBody>
          <a:bodyPr vert="horz" wrap="square" lIns="0" tIns="0" rIns="0" bIns="0" numCol="1" spcCol="36000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0314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on dark 2">
    <p:bg>
      <p:bgPr>
        <a:solidFill>
          <a:srgbClr val="4A0925"/>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658422F-648D-6F2D-A5B2-85A768D36B5C}"/>
              </a:ext>
            </a:extLst>
          </p:cNvPr>
          <p:cNvSpPr>
            <a:spLocks noGrp="1"/>
          </p:cNvSpPr>
          <p:nvPr>
            <p:ph type="ctrTitle" hasCustomPrompt="1"/>
          </p:nvPr>
        </p:nvSpPr>
        <p:spPr>
          <a:xfrm>
            <a:off x="362263" y="576000"/>
            <a:ext cx="11464612" cy="1487587"/>
          </a:xfrm>
        </p:spPr>
        <p:txBody>
          <a:bodyPr tIns="0" bIns="0" anchor="t">
            <a:spAutoFit/>
          </a:bodyPr>
          <a:lstStyle>
            <a:lvl1pPr algn="l">
              <a:lnSpc>
                <a:spcPts val="5800"/>
              </a:lnSpc>
              <a:defRPr sz="5600" b="1" i="0">
                <a:solidFill>
                  <a:schemeClr val="bg1"/>
                </a:solidFill>
                <a:latin typeface="Arial" panose="020B0604020202020204" pitchFamily="34" charset="0"/>
                <a:cs typeface="Arial" panose="020B0604020202020204" pitchFamily="34" charset="0"/>
              </a:defRPr>
            </a:lvl1pPr>
          </a:lstStyle>
          <a:p>
            <a:r>
              <a:rPr lang="en-US"/>
              <a:t>Template </a:t>
            </a:r>
            <a:br>
              <a:rPr lang="en-US"/>
            </a:br>
            <a:r>
              <a:rPr lang="en-US"/>
              <a:t>for presenting</a:t>
            </a:r>
          </a:p>
        </p:txBody>
      </p:sp>
      <p:cxnSp>
        <p:nvCxnSpPr>
          <p:cNvPr id="8" name="Straight Connector 7">
            <a:extLst>
              <a:ext uri="{FF2B5EF4-FFF2-40B4-BE49-F238E27FC236}">
                <a16:creationId xmlns:a16="http://schemas.microsoft.com/office/drawing/2014/main" id="{C3442F84-CD02-B0B6-6557-F16DB44147D3}"/>
              </a:ext>
            </a:extLst>
          </p:cNvPr>
          <p:cNvCxnSpPr>
            <a:cxnSpLocks/>
          </p:cNvCxnSpPr>
          <p:nvPr/>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06EE11CF-8B4B-4705-3596-DBF41A6AACE0}"/>
              </a:ext>
            </a:extLst>
          </p:cNvPr>
          <p:cNvSpPr>
            <a:spLocks noGrp="1"/>
          </p:cNvSpPr>
          <p:nvPr>
            <p:ph type="subTitle" idx="1" hasCustomPrompt="1"/>
          </p:nvPr>
        </p:nvSpPr>
        <p:spPr>
          <a:xfrm>
            <a:off x="359999" y="3094031"/>
            <a:ext cx="11464612" cy="257250"/>
          </a:xfrm>
        </p:spPr>
        <p:txBody>
          <a:bodyPr>
            <a:spAutoFit/>
          </a:bodyPr>
          <a:lstStyle>
            <a:lvl1pPr marL="0" indent="0" algn="l">
              <a:lnSpc>
                <a:spcPct val="114000"/>
              </a:lnSpc>
              <a:spcBef>
                <a:spcPts val="0"/>
              </a:spcBef>
              <a:buNone/>
              <a:defRPr sz="1600" b="1" i="0">
                <a:solidFill>
                  <a:srgbClr val="FF454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By [First/Last Name] and [First/Last Name]</a:t>
            </a:r>
          </a:p>
        </p:txBody>
      </p:sp>
      <p:cxnSp>
        <p:nvCxnSpPr>
          <p:cNvPr id="10" name="Straight Connector 9">
            <a:extLst>
              <a:ext uri="{FF2B5EF4-FFF2-40B4-BE49-F238E27FC236}">
                <a16:creationId xmlns:a16="http://schemas.microsoft.com/office/drawing/2014/main" id="{A961254D-AB86-EF2B-1AB3-A5F734BED58D}"/>
              </a:ext>
            </a:extLst>
          </p:cNvPr>
          <p:cNvCxnSpPr>
            <a:cxnSpLocks/>
          </p:cNvCxnSpPr>
          <p:nvPr/>
        </p:nvCxnSpPr>
        <p:spPr>
          <a:xfrm>
            <a:off x="362263" y="365125"/>
            <a:ext cx="114674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DA3CE111-824A-8E23-5C1D-9A89A3DC2235}"/>
              </a:ext>
            </a:extLst>
          </p:cNvPr>
          <p:cNvPicPr>
            <a:picLocks noChangeAspect="1"/>
          </p:cNvPicPr>
          <p:nvPr/>
        </p:nvPicPr>
        <p:blipFill>
          <a:blip r:embed="rId2"/>
          <a:stretch>
            <a:fillRect/>
          </a:stretch>
        </p:blipFill>
        <p:spPr>
          <a:xfrm>
            <a:off x="362263" y="5844923"/>
            <a:ext cx="2072182" cy="649381"/>
          </a:xfrm>
          <a:prstGeom prst="rect">
            <a:avLst/>
          </a:prstGeom>
        </p:spPr>
      </p:pic>
      <p:cxnSp>
        <p:nvCxnSpPr>
          <p:cNvPr id="3" name="Straight Connector 2">
            <a:extLst>
              <a:ext uri="{FF2B5EF4-FFF2-40B4-BE49-F238E27FC236}">
                <a16:creationId xmlns:a16="http://schemas.microsoft.com/office/drawing/2014/main" id="{F3C5CDDB-7505-7F38-6A7E-953DE49BC074}"/>
              </a:ext>
            </a:extLst>
          </p:cNvPr>
          <p:cNvCxnSpPr>
            <a:cxnSpLocks/>
          </p:cNvCxnSpPr>
          <p:nvPr/>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7AAD45D-BC0A-AA93-AF97-42B0A752B80C}"/>
              </a:ext>
            </a:extLst>
          </p:cNvPr>
          <p:cNvCxnSpPr>
            <a:cxnSpLocks/>
          </p:cNvCxnSpPr>
          <p:nvPr/>
        </p:nvCxnSpPr>
        <p:spPr>
          <a:xfrm>
            <a:off x="362263" y="365125"/>
            <a:ext cx="114674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0FEBFC-5C63-90E0-A930-A1B08675DCD5}"/>
              </a:ext>
            </a:extLst>
          </p:cNvPr>
          <p:cNvCxnSpPr>
            <a:cxnSpLocks/>
          </p:cNvCxnSpPr>
          <p:nvPr userDrawn="1"/>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C7EF5F-1799-52A3-472E-156C0A69E17A}"/>
              </a:ext>
            </a:extLst>
          </p:cNvPr>
          <p:cNvCxnSpPr>
            <a:cxnSpLocks/>
          </p:cNvCxnSpPr>
          <p:nvPr userDrawn="1"/>
        </p:nvCxnSpPr>
        <p:spPr>
          <a:xfrm>
            <a:off x="362263" y="365125"/>
            <a:ext cx="114674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id="{ED921C6A-4BFD-4484-AAF4-F8FDBE1BDAB1}"/>
              </a:ext>
            </a:extLst>
          </p:cNvPr>
          <p:cNvSpPr>
            <a:spLocks noGrp="1"/>
          </p:cNvSpPr>
          <p:nvPr>
            <p:ph type="body" sz="quarter" idx="11" hasCustomPrompt="1"/>
          </p:nvPr>
        </p:nvSpPr>
        <p:spPr>
          <a:xfrm>
            <a:off x="359999" y="3377244"/>
            <a:ext cx="11471275" cy="246063"/>
          </a:xfrm>
        </p:spPr>
        <p:txBody>
          <a:bodyPr/>
          <a:lstStyle>
            <a:lvl1pPr marL="0" indent="0">
              <a:buNone/>
              <a:defRPr lang="en-GB" sz="1600" b="0" i="0" kern="1200">
                <a:solidFill>
                  <a:srgbClr val="FF4542"/>
                </a:solidFill>
                <a:latin typeface="Arial" panose="020B0604020202020204" pitchFamily="34" charset="0"/>
                <a:ea typeface="+mn-ea"/>
                <a:cs typeface="Arial" panose="020B0604020202020204" pitchFamily="34" charset="0"/>
              </a:defRPr>
            </a:lvl1pPr>
          </a:lstStyle>
          <a:p>
            <a:pPr lvl="0"/>
            <a:r>
              <a:rPr lang="en-GB"/>
              <a:t>Date</a:t>
            </a:r>
          </a:p>
        </p:txBody>
      </p:sp>
    </p:spTree>
    <p:extLst>
      <p:ext uri="{BB962C8B-B14F-4D97-AF65-F5344CB8AC3E}">
        <p14:creationId xmlns:p14="http://schemas.microsoft.com/office/powerpoint/2010/main" val="14040498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 body copy 2 columns with photo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7FD05D-F727-55D5-A1EB-35BF5C72B814}"/>
              </a:ext>
            </a:extLst>
          </p:cNvPr>
          <p:cNvSpPr>
            <a:spLocks noGrp="1"/>
          </p:cNvSpPr>
          <p:nvPr>
            <p:ph type="sldNum" sz="quarter" idx="11"/>
          </p:nvPr>
        </p:nvSpPr>
        <p:spPr/>
        <p:txBody>
          <a:bodyPr/>
          <a:lstStyle/>
          <a:p>
            <a:fld id="{EA97AFFD-6A6E-7A47-B645-9573A550E74B}" type="slidenum">
              <a:rPr lang="en-US" smtClean="0"/>
              <a:pPr/>
              <a:t>‹#›</a:t>
            </a:fld>
            <a:endParaRPr lang="en-US"/>
          </a:p>
        </p:txBody>
      </p:sp>
      <p:sp>
        <p:nvSpPr>
          <p:cNvPr id="9" name="Picture Placeholder 27">
            <a:extLst>
              <a:ext uri="{FF2B5EF4-FFF2-40B4-BE49-F238E27FC236}">
                <a16:creationId xmlns:a16="http://schemas.microsoft.com/office/drawing/2014/main" id="{4655D0D4-FC6E-F4D7-3651-C18B48429161}"/>
              </a:ext>
            </a:extLst>
          </p:cNvPr>
          <p:cNvSpPr>
            <a:spLocks noGrp="1"/>
          </p:cNvSpPr>
          <p:nvPr>
            <p:ph type="pic" sz="quarter" idx="15"/>
          </p:nvPr>
        </p:nvSpPr>
        <p:spPr>
          <a:xfrm>
            <a:off x="343515" y="1803622"/>
            <a:ext cx="3595397" cy="4277043"/>
          </a:xfrm>
        </p:spPr>
        <p:txBody>
          <a:bodyPr>
            <a:normAutofit/>
          </a:bodyPr>
          <a:lstStyle>
            <a:lvl1pPr>
              <a:defRPr sz="1850">
                <a:latin typeface="Arial" panose="020B0604020202020204" pitchFamily="34" charset="0"/>
                <a:cs typeface="Arial" panose="020B0604020202020204" pitchFamily="34" charset="0"/>
              </a:defRPr>
            </a:lvl1pPr>
          </a:lstStyle>
          <a:p>
            <a:r>
              <a:rPr lang="en-US"/>
              <a:t>Click icon to add picture</a:t>
            </a:r>
          </a:p>
        </p:txBody>
      </p:sp>
      <p:sp>
        <p:nvSpPr>
          <p:cNvPr id="7" name="Text Placeholder 19">
            <a:extLst>
              <a:ext uri="{FF2B5EF4-FFF2-40B4-BE49-F238E27FC236}">
                <a16:creationId xmlns:a16="http://schemas.microsoft.com/office/drawing/2014/main" id="{746E4AEE-E0E1-A6A4-4185-E82083A7B71E}"/>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8" name="Text Placeholder 19">
            <a:extLst>
              <a:ext uri="{FF2B5EF4-FFF2-40B4-BE49-F238E27FC236}">
                <a16:creationId xmlns:a16="http://schemas.microsoft.com/office/drawing/2014/main" id="{7F35069C-1DD5-9553-85A3-19D81C25D262}"/>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
        <p:nvSpPr>
          <p:cNvPr id="2" name="Text Placeholder 2">
            <a:extLst>
              <a:ext uri="{FF2B5EF4-FFF2-40B4-BE49-F238E27FC236}">
                <a16:creationId xmlns:a16="http://schemas.microsoft.com/office/drawing/2014/main" id="{9A0FDF6C-374E-F8EB-1FB2-5B69588E6278}"/>
              </a:ext>
            </a:extLst>
          </p:cNvPr>
          <p:cNvSpPr>
            <a:spLocks noGrp="1"/>
          </p:cNvSpPr>
          <p:nvPr>
            <p:ph idx="50" hasCustomPrompt="1"/>
          </p:nvPr>
        </p:nvSpPr>
        <p:spPr>
          <a:xfrm>
            <a:off x="8253089" y="1805842"/>
            <a:ext cx="3573346" cy="367268"/>
          </a:xfrm>
          <a:prstGeom prst="rect">
            <a:avLst/>
          </a:prstGeom>
        </p:spPr>
        <p:txBody>
          <a:bodyPr vert="horz" wrap="square" lIns="0" tIns="0" rIns="0" bIns="0" rtlCol="0">
            <a:noAutofit/>
          </a:bodyPr>
          <a:lstStyle>
            <a:lvl1pPr marL="0" indent="0">
              <a:buNone/>
              <a:defRPr sz="2000" b="1">
                <a:solidFill>
                  <a:srgbClr val="FF4542"/>
                </a:solidFill>
              </a:defRPr>
            </a:lvl1pPr>
          </a:lstStyle>
          <a:p>
            <a:pPr lvl="0"/>
            <a:r>
              <a:rPr lang="en-US"/>
              <a:t>Click to add header</a:t>
            </a:r>
          </a:p>
        </p:txBody>
      </p:sp>
      <p:sp>
        <p:nvSpPr>
          <p:cNvPr id="3" name="Text Placeholder 2">
            <a:extLst>
              <a:ext uri="{FF2B5EF4-FFF2-40B4-BE49-F238E27FC236}">
                <a16:creationId xmlns:a16="http://schemas.microsoft.com/office/drawing/2014/main" id="{B6BDCB05-663B-0C04-693C-9C03C63D02A8}"/>
              </a:ext>
            </a:extLst>
          </p:cNvPr>
          <p:cNvSpPr>
            <a:spLocks noGrp="1"/>
          </p:cNvSpPr>
          <p:nvPr>
            <p:ph idx="18" hasCustomPrompt="1"/>
          </p:nvPr>
        </p:nvSpPr>
        <p:spPr>
          <a:xfrm>
            <a:off x="8253088" y="2214000"/>
            <a:ext cx="3573347" cy="3866400"/>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DA1FB399-1667-6ABE-F30D-8DA7D68AAF5E}"/>
              </a:ext>
            </a:extLst>
          </p:cNvPr>
          <p:cNvSpPr>
            <a:spLocks noGrp="1"/>
          </p:cNvSpPr>
          <p:nvPr>
            <p:ph idx="51" hasCustomPrompt="1"/>
          </p:nvPr>
        </p:nvSpPr>
        <p:spPr>
          <a:xfrm>
            <a:off x="4296333" y="1803622"/>
            <a:ext cx="3573346" cy="367268"/>
          </a:xfrm>
          <a:prstGeom prst="rect">
            <a:avLst/>
          </a:prstGeom>
        </p:spPr>
        <p:txBody>
          <a:bodyPr vert="horz" wrap="square" lIns="0" tIns="0" rIns="0" bIns="0" rtlCol="0">
            <a:noAutofit/>
          </a:bodyPr>
          <a:lstStyle>
            <a:lvl1pPr marL="0" indent="0">
              <a:buNone/>
              <a:defRPr sz="2000" b="1">
                <a:solidFill>
                  <a:srgbClr val="FF4542"/>
                </a:solidFill>
              </a:defRPr>
            </a:lvl1pPr>
          </a:lstStyle>
          <a:p>
            <a:pPr lvl="0"/>
            <a:r>
              <a:rPr lang="en-US"/>
              <a:t>Click to add header</a:t>
            </a:r>
          </a:p>
        </p:txBody>
      </p:sp>
      <p:sp>
        <p:nvSpPr>
          <p:cNvPr id="6" name="Text Placeholder 2">
            <a:extLst>
              <a:ext uri="{FF2B5EF4-FFF2-40B4-BE49-F238E27FC236}">
                <a16:creationId xmlns:a16="http://schemas.microsoft.com/office/drawing/2014/main" id="{760BDA9E-1810-DB43-C70F-D7126AE5B096}"/>
              </a:ext>
            </a:extLst>
          </p:cNvPr>
          <p:cNvSpPr>
            <a:spLocks noGrp="1"/>
          </p:cNvSpPr>
          <p:nvPr>
            <p:ph idx="52" hasCustomPrompt="1"/>
          </p:nvPr>
        </p:nvSpPr>
        <p:spPr>
          <a:xfrm>
            <a:off x="4296333" y="2211780"/>
            <a:ext cx="3573347" cy="3866400"/>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2097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small quote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394913F-68AC-55A8-365A-52746B610119}"/>
              </a:ext>
            </a:extLst>
          </p:cNvPr>
          <p:cNvCxnSpPr>
            <a:cxnSpLocks/>
          </p:cNvCxnSpPr>
          <p:nvPr/>
        </p:nvCxnSpPr>
        <p:spPr>
          <a:xfrm>
            <a:off x="362263" y="365125"/>
            <a:ext cx="11467474" cy="0"/>
          </a:xfrm>
          <a:prstGeom prst="line">
            <a:avLst/>
          </a:prstGeom>
          <a:ln w="12700">
            <a:solidFill>
              <a:srgbClr val="4A092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2DBA0FD-53EC-9D1C-AD72-F6DD03BF9207}"/>
              </a:ext>
            </a:extLst>
          </p:cNvPr>
          <p:cNvCxnSpPr>
            <a:cxnSpLocks/>
          </p:cNvCxnSpPr>
          <p:nvPr/>
        </p:nvCxnSpPr>
        <p:spPr>
          <a:xfrm flipH="1">
            <a:off x="8236423" y="1797432"/>
            <a:ext cx="3593314" cy="6197"/>
          </a:xfrm>
          <a:prstGeom prst="line">
            <a:avLst/>
          </a:prstGeom>
          <a:ln w="38100">
            <a:solidFill>
              <a:srgbClr val="007078"/>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5B06B79-6AAB-AC9B-8576-EDD16F1C57AB}"/>
              </a:ext>
            </a:extLst>
          </p:cNvPr>
          <p:cNvSpPr>
            <a:spLocks noGrp="1"/>
          </p:cNvSpPr>
          <p:nvPr>
            <p:ph type="sldNum" sz="quarter" idx="11"/>
          </p:nvPr>
        </p:nvSpPr>
        <p:spPr>
          <a:xfrm>
            <a:off x="11669780" y="6349375"/>
            <a:ext cx="157094" cy="153888"/>
          </a:xfrm>
        </p:spPr>
        <p:txBody>
          <a:bodyPr/>
          <a:lstStyle/>
          <a:p>
            <a:fld id="{EA97AFFD-6A6E-7A47-B645-9573A550E74B}" type="slidenum">
              <a:rPr lang="en-US" smtClean="0"/>
              <a:pPr/>
              <a:t>‹#›</a:t>
            </a:fld>
            <a:endParaRPr lang="en-US"/>
          </a:p>
        </p:txBody>
      </p:sp>
      <p:sp>
        <p:nvSpPr>
          <p:cNvPr id="3" name="Text Placeholder 13">
            <a:extLst>
              <a:ext uri="{FF2B5EF4-FFF2-40B4-BE49-F238E27FC236}">
                <a16:creationId xmlns:a16="http://schemas.microsoft.com/office/drawing/2014/main" id="{20DD564E-577E-0F52-8D66-2447C93100B7}"/>
              </a:ext>
            </a:extLst>
          </p:cNvPr>
          <p:cNvSpPr>
            <a:spLocks noGrp="1"/>
          </p:cNvSpPr>
          <p:nvPr>
            <p:ph type="body" sz="quarter" idx="16" hasCustomPrompt="1"/>
          </p:nvPr>
        </p:nvSpPr>
        <p:spPr>
          <a:xfrm>
            <a:off x="8236423" y="1962001"/>
            <a:ext cx="3593313" cy="2427120"/>
          </a:xfrm>
        </p:spPr>
        <p:txBody>
          <a:bodyPr>
            <a:noAutofit/>
          </a:bodyPr>
          <a:lstStyle>
            <a:lvl1pPr marL="0" indent="0" algn="l">
              <a:buNone/>
              <a:defRPr sz="1850" b="0" i="1">
                <a:solidFill>
                  <a:srgbClr val="007078"/>
                </a:solidFill>
                <a:latin typeface="Georgia" panose="02040502050405020303" pitchFamily="18" charset="0"/>
              </a:defRPr>
            </a:lvl1pPr>
          </a:lstStyle>
          <a:p>
            <a:pPr lvl="0"/>
            <a:r>
              <a:rPr lang="en-US"/>
              <a:t>“Click here to add </a:t>
            </a:r>
            <a:br>
              <a:rPr lang="en-US"/>
            </a:br>
            <a:r>
              <a:rPr lang="en-US"/>
              <a:t>a quote.”</a:t>
            </a:r>
          </a:p>
        </p:txBody>
      </p:sp>
      <p:cxnSp>
        <p:nvCxnSpPr>
          <p:cNvPr id="2" name="Straight Connector 1">
            <a:extLst>
              <a:ext uri="{FF2B5EF4-FFF2-40B4-BE49-F238E27FC236}">
                <a16:creationId xmlns:a16="http://schemas.microsoft.com/office/drawing/2014/main" id="{FEC1370C-A614-64C6-729D-A4ACC23B5A95}"/>
              </a:ext>
            </a:extLst>
          </p:cNvPr>
          <p:cNvCxnSpPr>
            <a:cxnSpLocks/>
          </p:cNvCxnSpPr>
          <p:nvPr/>
        </p:nvCxnSpPr>
        <p:spPr>
          <a:xfrm>
            <a:off x="362263" y="365125"/>
            <a:ext cx="11467474" cy="0"/>
          </a:xfrm>
          <a:prstGeom prst="line">
            <a:avLst/>
          </a:prstGeom>
          <a:ln w="12700">
            <a:solidFill>
              <a:srgbClr val="4A092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9E0B5F5-0984-8233-ACE6-9CBC9ED4F16E}"/>
              </a:ext>
            </a:extLst>
          </p:cNvPr>
          <p:cNvCxnSpPr>
            <a:cxnSpLocks/>
          </p:cNvCxnSpPr>
          <p:nvPr userDrawn="1"/>
        </p:nvCxnSpPr>
        <p:spPr>
          <a:xfrm>
            <a:off x="362263" y="365125"/>
            <a:ext cx="11467474" cy="0"/>
          </a:xfrm>
          <a:prstGeom prst="line">
            <a:avLst/>
          </a:prstGeom>
          <a:ln w="12700">
            <a:solidFill>
              <a:srgbClr val="4A0925"/>
            </a:solidFill>
          </a:ln>
        </p:spPr>
        <p:style>
          <a:lnRef idx="1">
            <a:schemeClr val="accent1"/>
          </a:lnRef>
          <a:fillRef idx="0">
            <a:schemeClr val="accent1"/>
          </a:fillRef>
          <a:effectRef idx="0">
            <a:schemeClr val="accent1"/>
          </a:effectRef>
          <a:fontRef idx="minor">
            <a:schemeClr val="tx1"/>
          </a:fontRef>
        </p:style>
      </p:cxnSp>
      <p:sp>
        <p:nvSpPr>
          <p:cNvPr id="12" name="Text Placeholder 13">
            <a:extLst>
              <a:ext uri="{FF2B5EF4-FFF2-40B4-BE49-F238E27FC236}">
                <a16:creationId xmlns:a16="http://schemas.microsoft.com/office/drawing/2014/main" id="{CAC72AD7-DD67-549C-C688-7EF85AE79467}"/>
              </a:ext>
            </a:extLst>
          </p:cNvPr>
          <p:cNvSpPr>
            <a:spLocks noGrp="1"/>
          </p:cNvSpPr>
          <p:nvPr>
            <p:ph type="body" sz="quarter" idx="17" hasCustomPrompt="1"/>
          </p:nvPr>
        </p:nvSpPr>
        <p:spPr>
          <a:xfrm>
            <a:off x="362263" y="1962001"/>
            <a:ext cx="3593313" cy="2422256"/>
          </a:xfrm>
        </p:spPr>
        <p:txBody>
          <a:bodyPr>
            <a:noAutofit/>
          </a:bodyPr>
          <a:lstStyle>
            <a:lvl1pPr marL="0" indent="0" algn="l">
              <a:buNone/>
              <a:defRPr sz="1850" b="0" i="1">
                <a:solidFill>
                  <a:srgbClr val="007078"/>
                </a:solidFill>
                <a:latin typeface="Georgia" panose="02040502050405020303" pitchFamily="18" charset="0"/>
              </a:defRPr>
            </a:lvl1pPr>
          </a:lstStyle>
          <a:p>
            <a:pPr lvl="0"/>
            <a:r>
              <a:rPr lang="en-US"/>
              <a:t>“Click here to add </a:t>
            </a:r>
            <a:br>
              <a:rPr lang="en-US"/>
            </a:br>
            <a:r>
              <a:rPr lang="en-US"/>
              <a:t>a quote.”</a:t>
            </a:r>
          </a:p>
        </p:txBody>
      </p:sp>
      <p:cxnSp>
        <p:nvCxnSpPr>
          <p:cNvPr id="14" name="Straight Connector 13">
            <a:extLst>
              <a:ext uri="{FF2B5EF4-FFF2-40B4-BE49-F238E27FC236}">
                <a16:creationId xmlns:a16="http://schemas.microsoft.com/office/drawing/2014/main" id="{9F8303A8-AA88-2559-54FE-D581DFB59C88}"/>
              </a:ext>
            </a:extLst>
          </p:cNvPr>
          <p:cNvCxnSpPr>
            <a:cxnSpLocks/>
          </p:cNvCxnSpPr>
          <p:nvPr userDrawn="1"/>
        </p:nvCxnSpPr>
        <p:spPr>
          <a:xfrm flipH="1">
            <a:off x="362263" y="1797432"/>
            <a:ext cx="3593314" cy="6197"/>
          </a:xfrm>
          <a:prstGeom prst="line">
            <a:avLst/>
          </a:prstGeom>
          <a:ln w="38100">
            <a:solidFill>
              <a:srgbClr val="007078"/>
            </a:solidFill>
          </a:ln>
        </p:spPr>
        <p:style>
          <a:lnRef idx="1">
            <a:schemeClr val="accent1"/>
          </a:lnRef>
          <a:fillRef idx="0">
            <a:schemeClr val="accent1"/>
          </a:fillRef>
          <a:effectRef idx="0">
            <a:schemeClr val="accent1"/>
          </a:effectRef>
          <a:fontRef idx="minor">
            <a:schemeClr val="tx1"/>
          </a:fontRef>
        </p:style>
      </p:cxnSp>
      <p:sp>
        <p:nvSpPr>
          <p:cNvPr id="15" name="Text Placeholder 13">
            <a:extLst>
              <a:ext uri="{FF2B5EF4-FFF2-40B4-BE49-F238E27FC236}">
                <a16:creationId xmlns:a16="http://schemas.microsoft.com/office/drawing/2014/main" id="{506355AE-BFE0-0EFE-0309-88C8C21246E3}"/>
              </a:ext>
            </a:extLst>
          </p:cNvPr>
          <p:cNvSpPr>
            <a:spLocks noGrp="1"/>
          </p:cNvSpPr>
          <p:nvPr>
            <p:ph type="body" sz="quarter" idx="18" hasCustomPrompt="1"/>
          </p:nvPr>
        </p:nvSpPr>
        <p:spPr>
          <a:xfrm>
            <a:off x="4299343" y="1962001"/>
            <a:ext cx="3593313" cy="2427120"/>
          </a:xfrm>
        </p:spPr>
        <p:txBody>
          <a:bodyPr>
            <a:noAutofit/>
          </a:bodyPr>
          <a:lstStyle>
            <a:lvl1pPr marL="0" indent="0" algn="l">
              <a:buNone/>
              <a:defRPr sz="1850" b="0" i="1">
                <a:solidFill>
                  <a:srgbClr val="007078"/>
                </a:solidFill>
                <a:latin typeface="Georgia" panose="02040502050405020303" pitchFamily="18" charset="0"/>
              </a:defRPr>
            </a:lvl1pPr>
          </a:lstStyle>
          <a:p>
            <a:pPr lvl="0"/>
            <a:r>
              <a:rPr lang="en-US"/>
              <a:t>“Click here to add </a:t>
            </a:r>
            <a:br>
              <a:rPr lang="en-US"/>
            </a:br>
            <a:r>
              <a:rPr lang="en-US"/>
              <a:t>a quote.”</a:t>
            </a:r>
          </a:p>
        </p:txBody>
      </p:sp>
      <p:cxnSp>
        <p:nvCxnSpPr>
          <p:cNvPr id="16" name="Straight Connector 15">
            <a:extLst>
              <a:ext uri="{FF2B5EF4-FFF2-40B4-BE49-F238E27FC236}">
                <a16:creationId xmlns:a16="http://schemas.microsoft.com/office/drawing/2014/main" id="{E7FBB7C0-4808-E5FA-6206-4BB27EF090AB}"/>
              </a:ext>
            </a:extLst>
          </p:cNvPr>
          <p:cNvCxnSpPr>
            <a:cxnSpLocks/>
          </p:cNvCxnSpPr>
          <p:nvPr userDrawn="1"/>
        </p:nvCxnSpPr>
        <p:spPr>
          <a:xfrm flipH="1">
            <a:off x="4299343" y="1797432"/>
            <a:ext cx="3593314" cy="6197"/>
          </a:xfrm>
          <a:prstGeom prst="line">
            <a:avLst/>
          </a:prstGeom>
          <a:ln w="38100">
            <a:solidFill>
              <a:srgbClr val="007078"/>
            </a:solidFill>
          </a:ln>
        </p:spPr>
        <p:style>
          <a:lnRef idx="1">
            <a:schemeClr val="accent1"/>
          </a:lnRef>
          <a:fillRef idx="0">
            <a:schemeClr val="accent1"/>
          </a:fillRef>
          <a:effectRef idx="0">
            <a:schemeClr val="accent1"/>
          </a:effectRef>
          <a:fontRef idx="minor">
            <a:schemeClr val="tx1"/>
          </a:fontRef>
        </p:style>
      </p:cxnSp>
      <p:sp>
        <p:nvSpPr>
          <p:cNvPr id="17" name="Text Placeholder 19">
            <a:extLst>
              <a:ext uri="{FF2B5EF4-FFF2-40B4-BE49-F238E27FC236}">
                <a16:creationId xmlns:a16="http://schemas.microsoft.com/office/drawing/2014/main" id="{2EE4C1BD-B12F-7D85-11D7-50D2A8D0EB00}"/>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19" name="Text Placeholder 19">
            <a:extLst>
              <a:ext uri="{FF2B5EF4-FFF2-40B4-BE49-F238E27FC236}">
                <a16:creationId xmlns:a16="http://schemas.microsoft.com/office/drawing/2014/main" id="{7461E782-99D4-A053-65D7-E6680536D248}"/>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
        <p:nvSpPr>
          <p:cNvPr id="21" name="Text Placeholder 13">
            <a:extLst>
              <a:ext uri="{FF2B5EF4-FFF2-40B4-BE49-F238E27FC236}">
                <a16:creationId xmlns:a16="http://schemas.microsoft.com/office/drawing/2014/main" id="{84E963E5-59B5-D7AE-7289-B4C04E43C94D}"/>
              </a:ext>
            </a:extLst>
          </p:cNvPr>
          <p:cNvSpPr>
            <a:spLocks noGrp="1"/>
          </p:cNvSpPr>
          <p:nvPr>
            <p:ph type="body" sz="quarter" idx="50" hasCustomPrompt="1"/>
          </p:nvPr>
        </p:nvSpPr>
        <p:spPr>
          <a:xfrm>
            <a:off x="8236423" y="4635546"/>
            <a:ext cx="3590012" cy="421221"/>
          </a:xfrm>
        </p:spPr>
        <p:txBody>
          <a:bodyPr tIns="180000">
            <a:noAutofit/>
          </a:bodyPr>
          <a:lstStyle>
            <a:lvl1pPr marL="0" indent="0" algn="l">
              <a:buNone/>
              <a:defRPr lang="en-US" sz="1400" b="1" i="0" kern="1200" dirty="0">
                <a:solidFill>
                  <a:srgbClr val="007078"/>
                </a:solidFill>
                <a:latin typeface="Arial" panose="020B0604020202020204" pitchFamily="34" charset="0"/>
                <a:ea typeface="+mn-ea"/>
                <a:cs typeface="Arial" panose="020B0604020202020204" pitchFamily="34" charset="0"/>
              </a:defRPr>
            </a:lvl1pPr>
          </a:lstStyle>
          <a:p>
            <a:pPr lvl="0"/>
            <a:r>
              <a:rPr lang="en-US"/>
              <a:t>Click here to add quote source</a:t>
            </a:r>
          </a:p>
        </p:txBody>
      </p:sp>
      <p:sp>
        <p:nvSpPr>
          <p:cNvPr id="22" name="Text Placeholder 13">
            <a:extLst>
              <a:ext uri="{FF2B5EF4-FFF2-40B4-BE49-F238E27FC236}">
                <a16:creationId xmlns:a16="http://schemas.microsoft.com/office/drawing/2014/main" id="{C297D44F-9973-6816-D5B1-7DB92079BFDF}"/>
              </a:ext>
            </a:extLst>
          </p:cNvPr>
          <p:cNvSpPr>
            <a:spLocks noGrp="1"/>
          </p:cNvSpPr>
          <p:nvPr>
            <p:ph type="body" sz="quarter" idx="51" hasCustomPrompt="1"/>
          </p:nvPr>
        </p:nvSpPr>
        <p:spPr>
          <a:xfrm>
            <a:off x="4302644" y="4626954"/>
            <a:ext cx="3590012" cy="421221"/>
          </a:xfrm>
        </p:spPr>
        <p:txBody>
          <a:bodyPr tIns="180000">
            <a:noAutofit/>
          </a:bodyPr>
          <a:lstStyle>
            <a:lvl1pPr marL="0" indent="0" algn="l">
              <a:buNone/>
              <a:defRPr lang="en-US" sz="1400" b="1" i="0" kern="1200" dirty="0">
                <a:solidFill>
                  <a:srgbClr val="007078"/>
                </a:solidFill>
                <a:latin typeface="Arial" panose="020B0604020202020204" pitchFamily="34" charset="0"/>
                <a:ea typeface="+mn-ea"/>
                <a:cs typeface="Arial" panose="020B0604020202020204" pitchFamily="34" charset="0"/>
              </a:defRPr>
            </a:lvl1pPr>
          </a:lstStyle>
          <a:p>
            <a:pPr lvl="0"/>
            <a:r>
              <a:rPr lang="en-US"/>
              <a:t>Click here to add quote source</a:t>
            </a:r>
          </a:p>
        </p:txBody>
      </p:sp>
      <p:sp>
        <p:nvSpPr>
          <p:cNvPr id="23" name="Text Placeholder 13">
            <a:extLst>
              <a:ext uri="{FF2B5EF4-FFF2-40B4-BE49-F238E27FC236}">
                <a16:creationId xmlns:a16="http://schemas.microsoft.com/office/drawing/2014/main" id="{81B956DF-5270-8622-E27A-96FE0841D2DA}"/>
              </a:ext>
            </a:extLst>
          </p:cNvPr>
          <p:cNvSpPr>
            <a:spLocks noGrp="1"/>
          </p:cNvSpPr>
          <p:nvPr>
            <p:ph type="body" sz="quarter" idx="52" hasCustomPrompt="1"/>
          </p:nvPr>
        </p:nvSpPr>
        <p:spPr>
          <a:xfrm>
            <a:off x="361510" y="4635545"/>
            <a:ext cx="3590012" cy="412630"/>
          </a:xfrm>
        </p:spPr>
        <p:txBody>
          <a:bodyPr tIns="180000">
            <a:noAutofit/>
          </a:bodyPr>
          <a:lstStyle>
            <a:lvl1pPr marL="0" indent="0" algn="l">
              <a:buNone/>
              <a:defRPr lang="en-US" sz="1400" b="1" i="0" kern="1200" dirty="0">
                <a:solidFill>
                  <a:srgbClr val="007078"/>
                </a:solidFill>
                <a:latin typeface="Arial" panose="020B0604020202020204" pitchFamily="34" charset="0"/>
                <a:ea typeface="+mn-ea"/>
                <a:cs typeface="Arial" panose="020B0604020202020204" pitchFamily="34" charset="0"/>
              </a:defRPr>
            </a:lvl1pPr>
          </a:lstStyle>
          <a:p>
            <a:pPr lvl="0"/>
            <a:r>
              <a:rPr lang="en-US"/>
              <a:t>Click here to add quote source</a:t>
            </a:r>
          </a:p>
        </p:txBody>
      </p:sp>
    </p:spTree>
    <p:extLst>
      <p:ext uri="{BB962C8B-B14F-4D97-AF65-F5344CB8AC3E}">
        <p14:creationId xmlns:p14="http://schemas.microsoft.com/office/powerpoint/2010/main" val="1850857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dy copy with small quot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7F4ABE-B832-0BBF-8535-DBE9B9C32EC2}"/>
              </a:ext>
            </a:extLst>
          </p:cNvPr>
          <p:cNvSpPr>
            <a:spLocks noGrp="1"/>
          </p:cNvSpPr>
          <p:nvPr>
            <p:ph type="sldNum" sz="quarter" idx="11"/>
          </p:nvPr>
        </p:nvSpPr>
        <p:spPr/>
        <p:txBody>
          <a:bodyPr/>
          <a:lstStyle/>
          <a:p>
            <a:fld id="{EA97AFFD-6A6E-7A47-B645-9573A550E74B}" type="slidenum">
              <a:rPr lang="en-US" smtClean="0"/>
              <a:pPr/>
              <a:t>‹#›</a:t>
            </a:fld>
            <a:endParaRPr lang="en-US"/>
          </a:p>
        </p:txBody>
      </p:sp>
      <p:cxnSp>
        <p:nvCxnSpPr>
          <p:cNvPr id="5" name="Straight Connector 4">
            <a:extLst>
              <a:ext uri="{FF2B5EF4-FFF2-40B4-BE49-F238E27FC236}">
                <a16:creationId xmlns:a16="http://schemas.microsoft.com/office/drawing/2014/main" id="{79E61421-3CD0-2181-76F2-B56FB71984D7}"/>
              </a:ext>
            </a:extLst>
          </p:cNvPr>
          <p:cNvCxnSpPr>
            <a:cxnSpLocks/>
          </p:cNvCxnSpPr>
          <p:nvPr/>
        </p:nvCxnSpPr>
        <p:spPr>
          <a:xfrm flipH="1">
            <a:off x="8236423" y="1797432"/>
            <a:ext cx="3593314" cy="6197"/>
          </a:xfrm>
          <a:prstGeom prst="line">
            <a:avLst/>
          </a:prstGeom>
          <a:ln w="38100">
            <a:solidFill>
              <a:srgbClr val="007078"/>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9BD2D7D4-6083-8304-6E76-7401E0391739}"/>
              </a:ext>
            </a:extLst>
          </p:cNvPr>
          <p:cNvSpPr>
            <a:spLocks noGrp="1"/>
          </p:cNvSpPr>
          <p:nvPr>
            <p:ph idx="1"/>
          </p:nvPr>
        </p:nvSpPr>
        <p:spPr>
          <a:xfrm>
            <a:off x="362263" y="1803621"/>
            <a:ext cx="7525310" cy="4277043"/>
          </a:xfrm>
          <a:prstGeom prst="rect">
            <a:avLst/>
          </a:prstGeom>
        </p:spPr>
        <p:txBody>
          <a:bodyPr vert="horz" wrap="square" lIns="0" tIns="0" rIns="0" bIns="0" numCol="2" spcCol="36000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3">
            <a:extLst>
              <a:ext uri="{FF2B5EF4-FFF2-40B4-BE49-F238E27FC236}">
                <a16:creationId xmlns:a16="http://schemas.microsoft.com/office/drawing/2014/main" id="{9297392C-257C-03CC-6110-1B6FA071BFB0}"/>
              </a:ext>
            </a:extLst>
          </p:cNvPr>
          <p:cNvSpPr>
            <a:spLocks noGrp="1"/>
          </p:cNvSpPr>
          <p:nvPr>
            <p:ph type="body" sz="quarter" idx="16" hasCustomPrompt="1"/>
          </p:nvPr>
        </p:nvSpPr>
        <p:spPr>
          <a:xfrm>
            <a:off x="8236423" y="1962000"/>
            <a:ext cx="3593313" cy="3590480"/>
          </a:xfrm>
        </p:spPr>
        <p:txBody>
          <a:bodyPr>
            <a:noAutofit/>
          </a:bodyPr>
          <a:lstStyle>
            <a:lvl1pPr marL="0" indent="0" algn="l">
              <a:buNone/>
              <a:defRPr sz="1850" b="0" i="1">
                <a:solidFill>
                  <a:srgbClr val="007078"/>
                </a:solidFill>
                <a:latin typeface="Georgia" panose="02040502050405020303" pitchFamily="18" charset="0"/>
              </a:defRPr>
            </a:lvl1pPr>
          </a:lstStyle>
          <a:p>
            <a:pPr lvl="0"/>
            <a:r>
              <a:rPr lang="en-US"/>
              <a:t>“Click here to add a quote.”</a:t>
            </a:r>
          </a:p>
        </p:txBody>
      </p:sp>
      <p:cxnSp>
        <p:nvCxnSpPr>
          <p:cNvPr id="3" name="Straight Connector 2">
            <a:extLst>
              <a:ext uri="{FF2B5EF4-FFF2-40B4-BE49-F238E27FC236}">
                <a16:creationId xmlns:a16="http://schemas.microsoft.com/office/drawing/2014/main" id="{5959795C-25C6-4031-A2F7-426ECF7A6796}"/>
              </a:ext>
            </a:extLst>
          </p:cNvPr>
          <p:cNvCxnSpPr>
            <a:cxnSpLocks/>
          </p:cNvCxnSpPr>
          <p:nvPr/>
        </p:nvCxnSpPr>
        <p:spPr>
          <a:xfrm flipH="1">
            <a:off x="8236423" y="1797432"/>
            <a:ext cx="3593314" cy="6197"/>
          </a:xfrm>
          <a:prstGeom prst="line">
            <a:avLst/>
          </a:prstGeom>
          <a:ln w="38100">
            <a:solidFill>
              <a:srgbClr val="00707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902C715-AE13-43AF-0D75-4790776F0EC6}"/>
              </a:ext>
            </a:extLst>
          </p:cNvPr>
          <p:cNvCxnSpPr>
            <a:cxnSpLocks/>
          </p:cNvCxnSpPr>
          <p:nvPr userDrawn="1"/>
        </p:nvCxnSpPr>
        <p:spPr>
          <a:xfrm flipH="1">
            <a:off x="8236423" y="1797432"/>
            <a:ext cx="3593314" cy="6197"/>
          </a:xfrm>
          <a:prstGeom prst="line">
            <a:avLst/>
          </a:prstGeom>
          <a:ln w="38100">
            <a:solidFill>
              <a:srgbClr val="007078"/>
            </a:solidFill>
          </a:ln>
        </p:spPr>
        <p:style>
          <a:lnRef idx="1">
            <a:schemeClr val="accent1"/>
          </a:lnRef>
          <a:fillRef idx="0">
            <a:schemeClr val="accent1"/>
          </a:fillRef>
          <a:effectRef idx="0">
            <a:schemeClr val="accent1"/>
          </a:effectRef>
          <a:fontRef idx="minor">
            <a:schemeClr val="tx1"/>
          </a:fontRef>
        </p:style>
      </p:cxnSp>
      <p:sp>
        <p:nvSpPr>
          <p:cNvPr id="10" name="Text Placeholder 19">
            <a:extLst>
              <a:ext uri="{FF2B5EF4-FFF2-40B4-BE49-F238E27FC236}">
                <a16:creationId xmlns:a16="http://schemas.microsoft.com/office/drawing/2014/main" id="{26DA724C-5776-CC2D-7486-92D85FA59F85}"/>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11" name="Text Placeholder 19">
            <a:extLst>
              <a:ext uri="{FF2B5EF4-FFF2-40B4-BE49-F238E27FC236}">
                <a16:creationId xmlns:a16="http://schemas.microsoft.com/office/drawing/2014/main" id="{B9D83F8C-52B7-A083-195F-8EFFCB7068C6}"/>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
        <p:nvSpPr>
          <p:cNvPr id="12" name="Text Placeholder 13">
            <a:extLst>
              <a:ext uri="{FF2B5EF4-FFF2-40B4-BE49-F238E27FC236}">
                <a16:creationId xmlns:a16="http://schemas.microsoft.com/office/drawing/2014/main" id="{F9E41A3B-6EFA-1BBF-7FA3-5FF5DB9D0751}"/>
              </a:ext>
            </a:extLst>
          </p:cNvPr>
          <p:cNvSpPr>
            <a:spLocks noGrp="1"/>
          </p:cNvSpPr>
          <p:nvPr>
            <p:ph type="body" sz="quarter" idx="50" hasCustomPrompt="1"/>
          </p:nvPr>
        </p:nvSpPr>
        <p:spPr>
          <a:xfrm>
            <a:off x="8236423" y="5621155"/>
            <a:ext cx="3590012" cy="459510"/>
          </a:xfrm>
        </p:spPr>
        <p:txBody>
          <a:bodyPr tIns="180000">
            <a:noAutofit/>
          </a:bodyPr>
          <a:lstStyle>
            <a:lvl1pPr marL="0" indent="0" algn="l">
              <a:buNone/>
              <a:defRPr lang="en-US" sz="1200" b="1" i="0" kern="1200" dirty="0">
                <a:solidFill>
                  <a:schemeClr val="accent3"/>
                </a:solidFill>
                <a:latin typeface="Arial" panose="020B0604020202020204" pitchFamily="34" charset="0"/>
                <a:ea typeface="+mn-ea"/>
                <a:cs typeface="Arial" panose="020B0604020202020204" pitchFamily="34" charset="0"/>
              </a:defRPr>
            </a:lvl1pPr>
          </a:lstStyle>
          <a:p>
            <a:pPr lvl="0"/>
            <a:r>
              <a:rPr lang="en-US"/>
              <a:t>Click here to add quote source</a:t>
            </a:r>
          </a:p>
        </p:txBody>
      </p:sp>
    </p:spTree>
    <p:extLst>
      <p:ext uri="{BB962C8B-B14F-4D97-AF65-F5344CB8AC3E}">
        <p14:creationId xmlns:p14="http://schemas.microsoft.com/office/powerpoint/2010/main" val="1522133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body copy with small quot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E024C0-6817-BF8C-1367-297B6119C049}"/>
              </a:ext>
            </a:extLst>
          </p:cNvPr>
          <p:cNvSpPr>
            <a:spLocks noGrp="1"/>
          </p:cNvSpPr>
          <p:nvPr>
            <p:ph type="sldNum" sz="quarter" idx="11"/>
          </p:nvPr>
        </p:nvSpPr>
        <p:spPr/>
        <p:txBody>
          <a:bodyPr/>
          <a:lstStyle/>
          <a:p>
            <a:fld id="{EA97AFFD-6A6E-7A47-B645-9573A550E74B}" type="slidenum">
              <a:rPr lang="en-US" smtClean="0"/>
              <a:pPr/>
              <a:t>‹#›</a:t>
            </a:fld>
            <a:endParaRPr lang="en-US"/>
          </a:p>
        </p:txBody>
      </p:sp>
      <p:cxnSp>
        <p:nvCxnSpPr>
          <p:cNvPr id="5" name="Straight Connector 4">
            <a:extLst>
              <a:ext uri="{FF2B5EF4-FFF2-40B4-BE49-F238E27FC236}">
                <a16:creationId xmlns:a16="http://schemas.microsoft.com/office/drawing/2014/main" id="{39A1C514-1E13-03FD-0F03-6D75F7D5CC45}"/>
              </a:ext>
            </a:extLst>
          </p:cNvPr>
          <p:cNvCxnSpPr>
            <a:cxnSpLocks/>
          </p:cNvCxnSpPr>
          <p:nvPr/>
        </p:nvCxnSpPr>
        <p:spPr>
          <a:xfrm flipH="1">
            <a:off x="8236423" y="1797432"/>
            <a:ext cx="3593314" cy="6197"/>
          </a:xfrm>
          <a:prstGeom prst="line">
            <a:avLst/>
          </a:prstGeom>
          <a:ln w="38100">
            <a:solidFill>
              <a:srgbClr val="007078"/>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F7A61CDD-F89B-624E-17EF-B53DE12EFF5C}"/>
              </a:ext>
            </a:extLst>
          </p:cNvPr>
          <p:cNvSpPr>
            <a:spLocks noGrp="1"/>
          </p:cNvSpPr>
          <p:nvPr>
            <p:ph type="body" sz="quarter" idx="16" hasCustomPrompt="1"/>
          </p:nvPr>
        </p:nvSpPr>
        <p:spPr>
          <a:xfrm>
            <a:off x="8236423" y="1962001"/>
            <a:ext cx="3593313" cy="3480474"/>
          </a:xfrm>
        </p:spPr>
        <p:txBody>
          <a:bodyPr>
            <a:noAutofit/>
          </a:bodyPr>
          <a:lstStyle>
            <a:lvl1pPr marL="0" indent="0" algn="l">
              <a:buNone/>
              <a:defRPr sz="1850" b="0" i="1">
                <a:solidFill>
                  <a:srgbClr val="007078"/>
                </a:solidFill>
                <a:latin typeface="Georgia" panose="02040502050405020303" pitchFamily="18" charset="0"/>
              </a:defRPr>
            </a:lvl1pPr>
          </a:lstStyle>
          <a:p>
            <a:pPr lvl="0"/>
            <a:r>
              <a:rPr lang="en-US"/>
              <a:t>“Click here to add a quote.”</a:t>
            </a:r>
          </a:p>
        </p:txBody>
      </p:sp>
      <p:cxnSp>
        <p:nvCxnSpPr>
          <p:cNvPr id="3" name="Straight Connector 2">
            <a:extLst>
              <a:ext uri="{FF2B5EF4-FFF2-40B4-BE49-F238E27FC236}">
                <a16:creationId xmlns:a16="http://schemas.microsoft.com/office/drawing/2014/main" id="{4665F94C-038E-FA89-AF08-10F2BA9EBB05}"/>
              </a:ext>
            </a:extLst>
          </p:cNvPr>
          <p:cNvCxnSpPr>
            <a:cxnSpLocks/>
          </p:cNvCxnSpPr>
          <p:nvPr/>
        </p:nvCxnSpPr>
        <p:spPr>
          <a:xfrm flipH="1">
            <a:off x="8236423" y="1797432"/>
            <a:ext cx="3593314" cy="6197"/>
          </a:xfrm>
          <a:prstGeom prst="line">
            <a:avLst/>
          </a:prstGeom>
          <a:ln w="38100">
            <a:solidFill>
              <a:srgbClr val="00707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A47CC56-4E07-C063-0AC8-C3E56C48ACEA}"/>
              </a:ext>
            </a:extLst>
          </p:cNvPr>
          <p:cNvCxnSpPr>
            <a:cxnSpLocks/>
          </p:cNvCxnSpPr>
          <p:nvPr userDrawn="1"/>
        </p:nvCxnSpPr>
        <p:spPr>
          <a:xfrm flipH="1">
            <a:off x="8236423" y="1797432"/>
            <a:ext cx="3593314" cy="6197"/>
          </a:xfrm>
          <a:prstGeom prst="line">
            <a:avLst/>
          </a:prstGeom>
          <a:ln w="38100">
            <a:solidFill>
              <a:srgbClr val="007078"/>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5F145E3D-AA86-E5A6-D4BD-92ED06AAFB98}"/>
              </a:ext>
            </a:extLst>
          </p:cNvPr>
          <p:cNvSpPr>
            <a:spLocks noGrp="1"/>
          </p:cNvSpPr>
          <p:nvPr>
            <p:ph idx="1" hasCustomPrompt="1"/>
          </p:nvPr>
        </p:nvSpPr>
        <p:spPr>
          <a:xfrm>
            <a:off x="362263" y="2214000"/>
            <a:ext cx="7524437" cy="3866400"/>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95AF1273-8E5F-8BCF-D788-FA368DD2B251}"/>
              </a:ext>
            </a:extLst>
          </p:cNvPr>
          <p:cNvSpPr>
            <a:spLocks noGrp="1"/>
          </p:cNvSpPr>
          <p:nvPr>
            <p:ph idx="17" hasCustomPrompt="1"/>
          </p:nvPr>
        </p:nvSpPr>
        <p:spPr>
          <a:xfrm>
            <a:off x="362263" y="1805842"/>
            <a:ext cx="7524437" cy="367268"/>
          </a:xfrm>
          <a:prstGeom prst="rect">
            <a:avLst/>
          </a:prstGeom>
        </p:spPr>
        <p:txBody>
          <a:bodyPr vert="horz" wrap="square" lIns="0" tIns="0" rIns="0" bIns="0" rtlCol="0">
            <a:noAutofit/>
          </a:bodyPr>
          <a:lstStyle>
            <a:lvl1pPr marL="0" indent="0">
              <a:buNone/>
              <a:defRPr sz="2000" b="1">
                <a:solidFill>
                  <a:srgbClr val="FF4542"/>
                </a:solidFill>
              </a:defRPr>
            </a:lvl1pPr>
          </a:lstStyle>
          <a:p>
            <a:pPr lvl="0"/>
            <a:r>
              <a:rPr lang="en-US"/>
              <a:t>Click to add header</a:t>
            </a:r>
          </a:p>
        </p:txBody>
      </p:sp>
      <p:sp>
        <p:nvSpPr>
          <p:cNvPr id="10" name="Text Placeholder 19">
            <a:extLst>
              <a:ext uri="{FF2B5EF4-FFF2-40B4-BE49-F238E27FC236}">
                <a16:creationId xmlns:a16="http://schemas.microsoft.com/office/drawing/2014/main" id="{6CF0CF68-7C01-E9A4-C404-796B11D8093A}"/>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13" name="Text Placeholder 19">
            <a:extLst>
              <a:ext uri="{FF2B5EF4-FFF2-40B4-BE49-F238E27FC236}">
                <a16:creationId xmlns:a16="http://schemas.microsoft.com/office/drawing/2014/main" id="{E394C72B-CFAD-77C7-B88F-758A9A8DCF55}"/>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
        <p:nvSpPr>
          <p:cNvPr id="2" name="Text Placeholder 13">
            <a:extLst>
              <a:ext uri="{FF2B5EF4-FFF2-40B4-BE49-F238E27FC236}">
                <a16:creationId xmlns:a16="http://schemas.microsoft.com/office/drawing/2014/main" id="{1013136B-422F-1D0E-06F9-100CF3F17C69}"/>
              </a:ext>
            </a:extLst>
          </p:cNvPr>
          <p:cNvSpPr>
            <a:spLocks noGrp="1"/>
          </p:cNvSpPr>
          <p:nvPr>
            <p:ph type="body" sz="quarter" idx="50" hasCustomPrompt="1"/>
          </p:nvPr>
        </p:nvSpPr>
        <p:spPr>
          <a:xfrm>
            <a:off x="8236423" y="5621155"/>
            <a:ext cx="3590012" cy="459510"/>
          </a:xfrm>
        </p:spPr>
        <p:txBody>
          <a:bodyPr tIns="180000">
            <a:noAutofit/>
          </a:bodyPr>
          <a:lstStyle>
            <a:lvl1pPr marL="0" indent="0" algn="l">
              <a:buNone/>
              <a:defRPr lang="en-US" sz="1200" b="1" i="0" kern="1200" dirty="0">
                <a:solidFill>
                  <a:schemeClr val="accent3"/>
                </a:solidFill>
                <a:latin typeface="Arial" panose="020B0604020202020204" pitchFamily="34" charset="0"/>
                <a:ea typeface="+mn-ea"/>
                <a:cs typeface="Arial" panose="020B0604020202020204" pitchFamily="34" charset="0"/>
              </a:defRPr>
            </a:lvl1pPr>
          </a:lstStyle>
          <a:p>
            <a:pPr lvl="0"/>
            <a:r>
              <a:rPr lang="en-US"/>
              <a:t>Click here to add quote source</a:t>
            </a:r>
          </a:p>
        </p:txBody>
      </p:sp>
    </p:spTree>
    <p:extLst>
      <p:ext uri="{BB962C8B-B14F-4D97-AF65-F5344CB8AC3E}">
        <p14:creationId xmlns:p14="http://schemas.microsoft.com/office/powerpoint/2010/main" val="1608195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ighlights, 4 boxes">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9A01FC4-27DE-E4F9-6DF8-4B0CA7C72498}"/>
              </a:ext>
            </a:extLst>
          </p:cNvPr>
          <p:cNvGrpSpPr/>
          <p:nvPr userDrawn="1"/>
        </p:nvGrpSpPr>
        <p:grpSpPr>
          <a:xfrm>
            <a:off x="9213451" y="1800323"/>
            <a:ext cx="2621779" cy="4280334"/>
            <a:chOff x="362264" y="1800323"/>
            <a:chExt cx="2603186" cy="4280334"/>
          </a:xfrm>
        </p:grpSpPr>
        <p:sp>
          <p:nvSpPr>
            <p:cNvPr id="9" name="Rectangle 8">
              <a:extLst>
                <a:ext uri="{FF2B5EF4-FFF2-40B4-BE49-F238E27FC236}">
                  <a16:creationId xmlns:a16="http://schemas.microsoft.com/office/drawing/2014/main" id="{EF9C65BC-A673-B56A-4405-B22778D2868E}"/>
                </a:ext>
              </a:extLst>
            </p:cNvPr>
            <p:cNvSpPr/>
            <p:nvPr userDrawn="1"/>
          </p:nvSpPr>
          <p:spPr>
            <a:xfrm>
              <a:off x="362264" y="1806863"/>
              <a:ext cx="2603186" cy="4273794"/>
            </a:xfrm>
            <a:prstGeom prst="rect">
              <a:avLst/>
            </a:prstGeom>
            <a:solidFill>
              <a:srgbClr val="FF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FFCB3BC-E160-1830-9A04-CCD45AA4EC08}"/>
                </a:ext>
              </a:extLst>
            </p:cNvPr>
            <p:cNvCxnSpPr>
              <a:cxnSpLocks/>
            </p:cNvCxnSpPr>
            <p:nvPr userDrawn="1"/>
          </p:nvCxnSpPr>
          <p:spPr>
            <a:xfrm>
              <a:off x="363440" y="1800323"/>
              <a:ext cx="2602010" cy="3270"/>
            </a:xfrm>
            <a:prstGeom prst="line">
              <a:avLst/>
            </a:prstGeom>
            <a:ln w="19050">
              <a:solidFill>
                <a:srgbClr val="FF454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B66DBE1-6041-A7EE-0F52-34AEF6205979}"/>
                </a:ext>
              </a:extLst>
            </p:cNvPr>
            <p:cNvCxnSpPr>
              <a:cxnSpLocks/>
            </p:cNvCxnSpPr>
            <p:nvPr userDrawn="1"/>
          </p:nvCxnSpPr>
          <p:spPr>
            <a:xfrm>
              <a:off x="543276" y="3646075"/>
              <a:ext cx="22414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6C5FB5A2-5D0D-431C-7F05-0BD6C75F3FD5}"/>
              </a:ext>
            </a:extLst>
          </p:cNvPr>
          <p:cNvGrpSpPr/>
          <p:nvPr userDrawn="1"/>
        </p:nvGrpSpPr>
        <p:grpSpPr>
          <a:xfrm>
            <a:off x="6260901" y="1800000"/>
            <a:ext cx="2621779" cy="4280334"/>
            <a:chOff x="362264" y="1800323"/>
            <a:chExt cx="2603186" cy="4280334"/>
          </a:xfrm>
        </p:grpSpPr>
        <p:sp>
          <p:nvSpPr>
            <p:cNvPr id="17" name="Rectangle 16">
              <a:extLst>
                <a:ext uri="{FF2B5EF4-FFF2-40B4-BE49-F238E27FC236}">
                  <a16:creationId xmlns:a16="http://schemas.microsoft.com/office/drawing/2014/main" id="{620A9CA8-F77F-3E75-0927-2ACFBE317FDF}"/>
                </a:ext>
              </a:extLst>
            </p:cNvPr>
            <p:cNvSpPr/>
            <p:nvPr userDrawn="1"/>
          </p:nvSpPr>
          <p:spPr>
            <a:xfrm>
              <a:off x="362264" y="1806863"/>
              <a:ext cx="2603186" cy="4273794"/>
            </a:xfrm>
            <a:prstGeom prst="rect">
              <a:avLst/>
            </a:prstGeom>
            <a:solidFill>
              <a:srgbClr val="FF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4BCD082E-C032-F7C6-0C2C-17B923BB6D2E}"/>
                </a:ext>
              </a:extLst>
            </p:cNvPr>
            <p:cNvCxnSpPr>
              <a:cxnSpLocks/>
            </p:cNvCxnSpPr>
            <p:nvPr userDrawn="1"/>
          </p:nvCxnSpPr>
          <p:spPr>
            <a:xfrm>
              <a:off x="363440" y="1800323"/>
              <a:ext cx="2602010" cy="3270"/>
            </a:xfrm>
            <a:prstGeom prst="line">
              <a:avLst/>
            </a:prstGeom>
            <a:ln w="19050">
              <a:solidFill>
                <a:srgbClr val="FF454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B8ECF24-CF08-2F6B-A0ED-900D6EDF3A01}"/>
                </a:ext>
              </a:extLst>
            </p:cNvPr>
            <p:cNvCxnSpPr>
              <a:cxnSpLocks/>
            </p:cNvCxnSpPr>
            <p:nvPr userDrawn="1"/>
          </p:nvCxnSpPr>
          <p:spPr>
            <a:xfrm>
              <a:off x="543276" y="3646075"/>
              <a:ext cx="22414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6B70180B-0A5E-A660-F287-E4F02F590257}"/>
              </a:ext>
            </a:extLst>
          </p:cNvPr>
          <p:cNvGrpSpPr/>
          <p:nvPr userDrawn="1"/>
        </p:nvGrpSpPr>
        <p:grpSpPr>
          <a:xfrm>
            <a:off x="3310049" y="1806863"/>
            <a:ext cx="2621779" cy="4280334"/>
            <a:chOff x="362264" y="1800323"/>
            <a:chExt cx="2603186" cy="4280334"/>
          </a:xfrm>
        </p:grpSpPr>
        <p:sp>
          <p:nvSpPr>
            <p:cNvPr id="21" name="Rectangle 20">
              <a:extLst>
                <a:ext uri="{FF2B5EF4-FFF2-40B4-BE49-F238E27FC236}">
                  <a16:creationId xmlns:a16="http://schemas.microsoft.com/office/drawing/2014/main" id="{7F741A2B-A801-D179-FD27-DDD9FDABA7B4}"/>
                </a:ext>
              </a:extLst>
            </p:cNvPr>
            <p:cNvSpPr/>
            <p:nvPr userDrawn="1"/>
          </p:nvSpPr>
          <p:spPr>
            <a:xfrm>
              <a:off x="362264" y="1806863"/>
              <a:ext cx="2603186" cy="4273794"/>
            </a:xfrm>
            <a:prstGeom prst="rect">
              <a:avLst/>
            </a:prstGeom>
            <a:solidFill>
              <a:srgbClr val="FF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854C77F2-5617-1F8D-480E-12B3105E17C7}"/>
                </a:ext>
              </a:extLst>
            </p:cNvPr>
            <p:cNvCxnSpPr>
              <a:cxnSpLocks/>
            </p:cNvCxnSpPr>
            <p:nvPr userDrawn="1"/>
          </p:nvCxnSpPr>
          <p:spPr>
            <a:xfrm>
              <a:off x="363440" y="1800323"/>
              <a:ext cx="2602010" cy="3270"/>
            </a:xfrm>
            <a:prstGeom prst="line">
              <a:avLst/>
            </a:prstGeom>
            <a:ln w="19050">
              <a:solidFill>
                <a:srgbClr val="FF454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71CA5BB-7558-6980-7D15-ACA7862E9247}"/>
                </a:ext>
              </a:extLst>
            </p:cNvPr>
            <p:cNvCxnSpPr>
              <a:cxnSpLocks/>
            </p:cNvCxnSpPr>
            <p:nvPr userDrawn="1"/>
          </p:nvCxnSpPr>
          <p:spPr>
            <a:xfrm>
              <a:off x="543276" y="3646075"/>
              <a:ext cx="22414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385823CE-E74C-47B9-3D86-AC1E469B8BEF}"/>
              </a:ext>
            </a:extLst>
          </p:cNvPr>
          <p:cNvGrpSpPr/>
          <p:nvPr userDrawn="1"/>
        </p:nvGrpSpPr>
        <p:grpSpPr>
          <a:xfrm>
            <a:off x="362263" y="1800323"/>
            <a:ext cx="2621779" cy="4280334"/>
            <a:chOff x="362264" y="1800323"/>
            <a:chExt cx="2603186" cy="4280334"/>
          </a:xfrm>
        </p:grpSpPr>
        <p:sp>
          <p:nvSpPr>
            <p:cNvPr id="28" name="Rectangle 27">
              <a:extLst>
                <a:ext uri="{FF2B5EF4-FFF2-40B4-BE49-F238E27FC236}">
                  <a16:creationId xmlns:a16="http://schemas.microsoft.com/office/drawing/2014/main" id="{D76ABA65-E950-CA51-F907-C1CCCFA1893E}"/>
                </a:ext>
              </a:extLst>
            </p:cNvPr>
            <p:cNvSpPr/>
            <p:nvPr userDrawn="1"/>
          </p:nvSpPr>
          <p:spPr>
            <a:xfrm>
              <a:off x="362264" y="1806863"/>
              <a:ext cx="2603186" cy="4273794"/>
            </a:xfrm>
            <a:prstGeom prst="rect">
              <a:avLst/>
            </a:prstGeom>
            <a:solidFill>
              <a:srgbClr val="FF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60AB040D-B52F-0B6D-4F11-341E9E9D2355}"/>
                </a:ext>
              </a:extLst>
            </p:cNvPr>
            <p:cNvCxnSpPr>
              <a:cxnSpLocks/>
            </p:cNvCxnSpPr>
            <p:nvPr userDrawn="1"/>
          </p:nvCxnSpPr>
          <p:spPr>
            <a:xfrm>
              <a:off x="363440" y="1800323"/>
              <a:ext cx="2602010" cy="3270"/>
            </a:xfrm>
            <a:prstGeom prst="line">
              <a:avLst/>
            </a:prstGeom>
            <a:ln w="19050">
              <a:solidFill>
                <a:srgbClr val="FF454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11BADE-4AD7-DE9A-61B4-D75CA5252224}"/>
                </a:ext>
              </a:extLst>
            </p:cNvPr>
            <p:cNvCxnSpPr>
              <a:cxnSpLocks/>
            </p:cNvCxnSpPr>
            <p:nvPr userDrawn="1"/>
          </p:nvCxnSpPr>
          <p:spPr>
            <a:xfrm>
              <a:off x="543276" y="3646075"/>
              <a:ext cx="22414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 name="Text Placeholder 20">
            <a:extLst>
              <a:ext uri="{FF2B5EF4-FFF2-40B4-BE49-F238E27FC236}">
                <a16:creationId xmlns:a16="http://schemas.microsoft.com/office/drawing/2014/main" id="{CD2822E8-D158-15D3-46EA-160953A57CC6}"/>
              </a:ext>
            </a:extLst>
          </p:cNvPr>
          <p:cNvSpPr>
            <a:spLocks noGrp="1"/>
          </p:cNvSpPr>
          <p:nvPr>
            <p:ph type="body" sz="quarter" idx="17" hasCustomPrompt="1"/>
          </p:nvPr>
        </p:nvSpPr>
        <p:spPr>
          <a:xfrm>
            <a:off x="543275" y="2751769"/>
            <a:ext cx="2241425" cy="813784"/>
          </a:xfrm>
        </p:spPr>
        <p:txBody>
          <a:bodyPr>
            <a:noAutofit/>
          </a:bodyPr>
          <a:lstStyle>
            <a:lvl1pPr marL="0" indent="0">
              <a:buNone/>
              <a:defRPr sz="2000" b="1" i="0">
                <a:solidFill>
                  <a:srgbClr val="FF4542"/>
                </a:solidFill>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Lorem Ipsum</a:t>
            </a:r>
            <a:endParaRPr lang="en-US"/>
          </a:p>
        </p:txBody>
      </p:sp>
      <p:sp>
        <p:nvSpPr>
          <p:cNvPr id="10" name="Text Placeholder 20">
            <a:extLst>
              <a:ext uri="{FF2B5EF4-FFF2-40B4-BE49-F238E27FC236}">
                <a16:creationId xmlns:a16="http://schemas.microsoft.com/office/drawing/2014/main" id="{B79D8F60-7020-AC39-4BAC-3DF6FA8D48EC}"/>
              </a:ext>
            </a:extLst>
          </p:cNvPr>
          <p:cNvSpPr>
            <a:spLocks noGrp="1"/>
          </p:cNvSpPr>
          <p:nvPr>
            <p:ph type="body" sz="quarter" idx="36" hasCustomPrompt="1"/>
          </p:nvPr>
        </p:nvSpPr>
        <p:spPr>
          <a:xfrm>
            <a:off x="543275" y="1848212"/>
            <a:ext cx="2241425" cy="651979"/>
          </a:xfrm>
        </p:spPr>
        <p:txBody>
          <a:bodyPr>
            <a:noAutofit/>
          </a:bodyPr>
          <a:lstStyle>
            <a:lvl1pPr marL="0" indent="0">
              <a:buNone/>
              <a:defRPr sz="6000" b="1" i="0">
                <a:solidFill>
                  <a:srgbClr val="FF4542"/>
                </a:solidFill>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01</a:t>
            </a:r>
            <a:endParaRPr lang="en-US"/>
          </a:p>
        </p:txBody>
      </p:sp>
      <p:sp>
        <p:nvSpPr>
          <p:cNvPr id="24" name="Text Placeholder 24">
            <a:extLst>
              <a:ext uri="{FF2B5EF4-FFF2-40B4-BE49-F238E27FC236}">
                <a16:creationId xmlns:a16="http://schemas.microsoft.com/office/drawing/2014/main" id="{183DA23F-52C5-A643-F971-73E38DD75200}"/>
              </a:ext>
            </a:extLst>
          </p:cNvPr>
          <p:cNvSpPr>
            <a:spLocks noGrp="1"/>
          </p:cNvSpPr>
          <p:nvPr>
            <p:ph type="body" sz="quarter" idx="42" hasCustomPrompt="1"/>
          </p:nvPr>
        </p:nvSpPr>
        <p:spPr>
          <a:xfrm>
            <a:off x="3500227" y="3758171"/>
            <a:ext cx="2241425" cy="2152902"/>
          </a:xfrm>
        </p:spPr>
        <p:txBody>
          <a:bodyPr>
            <a:noAutofit/>
          </a:bodyPr>
          <a:lstStyle>
            <a:lvl1pPr marL="0" indent="0">
              <a:buNone/>
              <a:defRPr sz="16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Click here to add text</a:t>
            </a:r>
            <a:endParaRPr lang="en-US"/>
          </a:p>
        </p:txBody>
      </p:sp>
      <p:sp>
        <p:nvSpPr>
          <p:cNvPr id="30" name="Text Placeholder 24">
            <a:extLst>
              <a:ext uri="{FF2B5EF4-FFF2-40B4-BE49-F238E27FC236}">
                <a16:creationId xmlns:a16="http://schemas.microsoft.com/office/drawing/2014/main" id="{57429768-D939-BC0C-BB1F-E8D4160B1709}"/>
              </a:ext>
            </a:extLst>
          </p:cNvPr>
          <p:cNvSpPr>
            <a:spLocks noGrp="1"/>
          </p:cNvSpPr>
          <p:nvPr>
            <p:ph type="body" sz="quarter" idx="45" hasCustomPrompt="1"/>
          </p:nvPr>
        </p:nvSpPr>
        <p:spPr>
          <a:xfrm>
            <a:off x="6451707" y="3758171"/>
            <a:ext cx="2241425" cy="2152902"/>
          </a:xfrm>
        </p:spPr>
        <p:txBody>
          <a:bodyPr>
            <a:noAutofit/>
          </a:bodyPr>
          <a:lstStyle>
            <a:lvl1pPr marL="0" indent="0">
              <a:buNone/>
              <a:defRPr sz="16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Click here to add text</a:t>
            </a:r>
            <a:endParaRPr lang="en-US"/>
          </a:p>
        </p:txBody>
      </p:sp>
      <p:sp>
        <p:nvSpPr>
          <p:cNvPr id="36" name="Text Placeholder 24">
            <a:extLst>
              <a:ext uri="{FF2B5EF4-FFF2-40B4-BE49-F238E27FC236}">
                <a16:creationId xmlns:a16="http://schemas.microsoft.com/office/drawing/2014/main" id="{86DF4915-0D8E-146F-EDF7-54AF09F1F9BB}"/>
              </a:ext>
            </a:extLst>
          </p:cNvPr>
          <p:cNvSpPr>
            <a:spLocks noGrp="1"/>
          </p:cNvSpPr>
          <p:nvPr>
            <p:ph type="body" sz="quarter" idx="48" hasCustomPrompt="1"/>
          </p:nvPr>
        </p:nvSpPr>
        <p:spPr>
          <a:xfrm>
            <a:off x="9403629" y="3758171"/>
            <a:ext cx="2241425" cy="2152902"/>
          </a:xfrm>
        </p:spPr>
        <p:txBody>
          <a:bodyPr>
            <a:noAutofit/>
          </a:bodyPr>
          <a:lstStyle>
            <a:lvl1pPr marL="0" indent="0">
              <a:buNone/>
              <a:defRPr sz="16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Click here to add text</a:t>
            </a:r>
            <a:endParaRPr lang="en-US"/>
          </a:p>
        </p:txBody>
      </p:sp>
      <p:sp>
        <p:nvSpPr>
          <p:cNvPr id="2" name="Text Placeholder 20">
            <a:extLst>
              <a:ext uri="{FF2B5EF4-FFF2-40B4-BE49-F238E27FC236}">
                <a16:creationId xmlns:a16="http://schemas.microsoft.com/office/drawing/2014/main" id="{137A2527-9CD0-02FE-083B-B06A6E5090BA}"/>
              </a:ext>
            </a:extLst>
          </p:cNvPr>
          <p:cNvSpPr>
            <a:spLocks noGrp="1"/>
          </p:cNvSpPr>
          <p:nvPr>
            <p:ph type="body" sz="quarter" idx="50" hasCustomPrompt="1"/>
          </p:nvPr>
        </p:nvSpPr>
        <p:spPr>
          <a:xfrm>
            <a:off x="3500483" y="2751769"/>
            <a:ext cx="2241169" cy="813784"/>
          </a:xfrm>
        </p:spPr>
        <p:txBody>
          <a:bodyPr>
            <a:noAutofit/>
          </a:bodyPr>
          <a:lstStyle>
            <a:lvl1pPr marL="0" indent="0">
              <a:buNone/>
              <a:defRPr sz="2000" b="1" i="0">
                <a:solidFill>
                  <a:srgbClr val="FF4542"/>
                </a:solidFill>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Lorem Ipsum</a:t>
            </a:r>
            <a:endParaRPr lang="en-US"/>
          </a:p>
        </p:txBody>
      </p:sp>
      <p:sp>
        <p:nvSpPr>
          <p:cNvPr id="3" name="Text Placeholder 20">
            <a:extLst>
              <a:ext uri="{FF2B5EF4-FFF2-40B4-BE49-F238E27FC236}">
                <a16:creationId xmlns:a16="http://schemas.microsoft.com/office/drawing/2014/main" id="{96827D4A-3F35-F4B5-8D68-5A1D61645E7C}"/>
              </a:ext>
            </a:extLst>
          </p:cNvPr>
          <p:cNvSpPr>
            <a:spLocks noGrp="1"/>
          </p:cNvSpPr>
          <p:nvPr>
            <p:ph type="body" sz="quarter" idx="51" hasCustomPrompt="1"/>
          </p:nvPr>
        </p:nvSpPr>
        <p:spPr>
          <a:xfrm>
            <a:off x="3500483" y="1848212"/>
            <a:ext cx="2241425" cy="651979"/>
          </a:xfrm>
        </p:spPr>
        <p:txBody>
          <a:bodyPr>
            <a:noAutofit/>
          </a:bodyPr>
          <a:lstStyle>
            <a:lvl1pPr marL="0" indent="0">
              <a:buNone/>
              <a:defRPr sz="6000" b="1" i="0">
                <a:solidFill>
                  <a:srgbClr val="FF4542"/>
                </a:solidFill>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02</a:t>
            </a:r>
            <a:endParaRPr lang="en-US"/>
          </a:p>
        </p:txBody>
      </p:sp>
      <p:sp>
        <p:nvSpPr>
          <p:cNvPr id="4" name="Text Placeholder 20">
            <a:extLst>
              <a:ext uri="{FF2B5EF4-FFF2-40B4-BE49-F238E27FC236}">
                <a16:creationId xmlns:a16="http://schemas.microsoft.com/office/drawing/2014/main" id="{1B75681B-674D-34AE-A376-255D210B6E42}"/>
              </a:ext>
            </a:extLst>
          </p:cNvPr>
          <p:cNvSpPr>
            <a:spLocks noGrp="1"/>
          </p:cNvSpPr>
          <p:nvPr>
            <p:ph type="body" sz="quarter" idx="52" hasCustomPrompt="1"/>
          </p:nvPr>
        </p:nvSpPr>
        <p:spPr>
          <a:xfrm>
            <a:off x="6451207" y="2751769"/>
            <a:ext cx="2241169" cy="813784"/>
          </a:xfrm>
        </p:spPr>
        <p:txBody>
          <a:bodyPr>
            <a:noAutofit/>
          </a:bodyPr>
          <a:lstStyle>
            <a:lvl1pPr marL="0" indent="0">
              <a:buNone/>
              <a:defRPr sz="2000" b="1" i="0">
                <a:solidFill>
                  <a:srgbClr val="FF4542"/>
                </a:solidFill>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Lorem Ipsum</a:t>
            </a:r>
            <a:endParaRPr lang="en-US"/>
          </a:p>
        </p:txBody>
      </p:sp>
      <p:sp>
        <p:nvSpPr>
          <p:cNvPr id="5" name="Text Placeholder 20">
            <a:extLst>
              <a:ext uri="{FF2B5EF4-FFF2-40B4-BE49-F238E27FC236}">
                <a16:creationId xmlns:a16="http://schemas.microsoft.com/office/drawing/2014/main" id="{D91972C7-3D11-ED81-0FC9-CD3C9FA4D87C}"/>
              </a:ext>
            </a:extLst>
          </p:cNvPr>
          <p:cNvSpPr>
            <a:spLocks noGrp="1"/>
          </p:cNvSpPr>
          <p:nvPr>
            <p:ph type="body" sz="quarter" idx="53" hasCustomPrompt="1"/>
          </p:nvPr>
        </p:nvSpPr>
        <p:spPr>
          <a:xfrm>
            <a:off x="6451207" y="1848212"/>
            <a:ext cx="2241425" cy="651979"/>
          </a:xfrm>
        </p:spPr>
        <p:txBody>
          <a:bodyPr>
            <a:noAutofit/>
          </a:bodyPr>
          <a:lstStyle>
            <a:lvl1pPr marL="0" indent="0">
              <a:buNone/>
              <a:defRPr sz="6000" b="1" i="0">
                <a:solidFill>
                  <a:srgbClr val="FF4542"/>
                </a:solidFill>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03</a:t>
            </a:r>
            <a:endParaRPr lang="en-US"/>
          </a:p>
        </p:txBody>
      </p:sp>
      <p:sp>
        <p:nvSpPr>
          <p:cNvPr id="7" name="Text Placeholder 20">
            <a:extLst>
              <a:ext uri="{FF2B5EF4-FFF2-40B4-BE49-F238E27FC236}">
                <a16:creationId xmlns:a16="http://schemas.microsoft.com/office/drawing/2014/main" id="{33B3FBCA-5B88-9ED8-FE43-709FF5BED55B}"/>
              </a:ext>
            </a:extLst>
          </p:cNvPr>
          <p:cNvSpPr>
            <a:spLocks noGrp="1"/>
          </p:cNvSpPr>
          <p:nvPr>
            <p:ph type="body" sz="quarter" idx="54" hasCustomPrompt="1"/>
          </p:nvPr>
        </p:nvSpPr>
        <p:spPr>
          <a:xfrm>
            <a:off x="9408415" y="2751769"/>
            <a:ext cx="2241169" cy="813784"/>
          </a:xfrm>
        </p:spPr>
        <p:txBody>
          <a:bodyPr>
            <a:noAutofit/>
          </a:bodyPr>
          <a:lstStyle>
            <a:lvl1pPr marL="0" indent="0">
              <a:buNone/>
              <a:defRPr sz="2000" b="1" i="0">
                <a:solidFill>
                  <a:srgbClr val="FF4542"/>
                </a:solidFill>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Lorem Ipsum</a:t>
            </a:r>
            <a:endParaRPr lang="en-US"/>
          </a:p>
        </p:txBody>
      </p:sp>
      <p:sp>
        <p:nvSpPr>
          <p:cNvPr id="8" name="Text Placeholder 20">
            <a:extLst>
              <a:ext uri="{FF2B5EF4-FFF2-40B4-BE49-F238E27FC236}">
                <a16:creationId xmlns:a16="http://schemas.microsoft.com/office/drawing/2014/main" id="{AC10942A-F9C7-DA27-90FA-26971E6E6946}"/>
              </a:ext>
            </a:extLst>
          </p:cNvPr>
          <p:cNvSpPr>
            <a:spLocks noGrp="1"/>
          </p:cNvSpPr>
          <p:nvPr>
            <p:ph type="body" sz="quarter" idx="55" hasCustomPrompt="1"/>
          </p:nvPr>
        </p:nvSpPr>
        <p:spPr>
          <a:xfrm>
            <a:off x="9408415" y="1848212"/>
            <a:ext cx="2241425" cy="651979"/>
          </a:xfrm>
        </p:spPr>
        <p:txBody>
          <a:bodyPr>
            <a:noAutofit/>
          </a:bodyPr>
          <a:lstStyle>
            <a:lvl1pPr marL="0" indent="0">
              <a:buNone/>
              <a:defRPr sz="6000" b="1" i="0">
                <a:solidFill>
                  <a:srgbClr val="FF4542"/>
                </a:solidFill>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04</a:t>
            </a:r>
            <a:endParaRPr lang="en-US"/>
          </a:p>
        </p:txBody>
      </p:sp>
      <p:sp>
        <p:nvSpPr>
          <p:cNvPr id="11" name="Slide Number Placeholder 3">
            <a:extLst>
              <a:ext uri="{FF2B5EF4-FFF2-40B4-BE49-F238E27FC236}">
                <a16:creationId xmlns:a16="http://schemas.microsoft.com/office/drawing/2014/main" id="{1F7271A9-6602-0BD5-8C0C-E132AB8FD2A1}"/>
              </a:ext>
            </a:extLst>
          </p:cNvPr>
          <p:cNvSpPr>
            <a:spLocks noGrp="1"/>
          </p:cNvSpPr>
          <p:nvPr>
            <p:ph type="sldNum" sz="quarter" idx="11"/>
          </p:nvPr>
        </p:nvSpPr>
        <p:spPr>
          <a:xfrm>
            <a:off x="11669780" y="6349375"/>
            <a:ext cx="157094" cy="153888"/>
          </a:xfrm>
        </p:spPr>
        <p:txBody>
          <a:bodyPr/>
          <a:lstStyle/>
          <a:p>
            <a:fld id="{EA97AFFD-6A6E-7A47-B645-9573A550E74B}" type="slidenum">
              <a:rPr lang="en-US" smtClean="0"/>
              <a:pPr/>
              <a:t>‹#›</a:t>
            </a:fld>
            <a:endParaRPr lang="en-US"/>
          </a:p>
        </p:txBody>
      </p:sp>
      <p:sp>
        <p:nvSpPr>
          <p:cNvPr id="13" name="Text Placeholder 24">
            <a:extLst>
              <a:ext uri="{FF2B5EF4-FFF2-40B4-BE49-F238E27FC236}">
                <a16:creationId xmlns:a16="http://schemas.microsoft.com/office/drawing/2014/main" id="{3174833F-1AC8-E8C2-3E7F-BD2AECEDA30B}"/>
              </a:ext>
            </a:extLst>
          </p:cNvPr>
          <p:cNvSpPr>
            <a:spLocks noGrp="1"/>
          </p:cNvSpPr>
          <p:nvPr>
            <p:ph type="body" sz="quarter" idx="56" hasCustomPrompt="1"/>
          </p:nvPr>
        </p:nvSpPr>
        <p:spPr>
          <a:xfrm>
            <a:off x="548021" y="3758171"/>
            <a:ext cx="2241425" cy="2152902"/>
          </a:xfrm>
        </p:spPr>
        <p:txBody>
          <a:bodyPr>
            <a:noAutofit/>
          </a:bodyPr>
          <a:lstStyle>
            <a:lvl1pPr marL="0" indent="0">
              <a:buNone/>
              <a:defRPr sz="16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Click here to add text</a:t>
            </a:r>
            <a:endParaRPr lang="en-US"/>
          </a:p>
        </p:txBody>
      </p:sp>
      <p:sp>
        <p:nvSpPr>
          <p:cNvPr id="22" name="Text Placeholder 19">
            <a:extLst>
              <a:ext uri="{FF2B5EF4-FFF2-40B4-BE49-F238E27FC236}">
                <a16:creationId xmlns:a16="http://schemas.microsoft.com/office/drawing/2014/main" id="{6965FE3D-729F-A186-F3D0-DB90E9BE1D71}"/>
              </a:ext>
            </a:extLst>
          </p:cNvPr>
          <p:cNvSpPr>
            <a:spLocks noGrp="1"/>
          </p:cNvSpPr>
          <p:nvPr>
            <p:ph type="body" sz="quarter" idx="57"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23" name="Text Placeholder 19">
            <a:extLst>
              <a:ext uri="{FF2B5EF4-FFF2-40B4-BE49-F238E27FC236}">
                <a16:creationId xmlns:a16="http://schemas.microsoft.com/office/drawing/2014/main" id="{B86A4D2A-090F-A01C-2AEB-4661386DD33E}"/>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Tree>
    <p:extLst>
      <p:ext uri="{BB962C8B-B14F-4D97-AF65-F5344CB8AC3E}">
        <p14:creationId xmlns:p14="http://schemas.microsoft.com/office/powerpoint/2010/main" val="40077119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ighlights, 10 boxes">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97C7165-1DFD-1A0D-A495-D71D4495F12B}"/>
              </a:ext>
            </a:extLst>
          </p:cNvPr>
          <p:cNvGrpSpPr/>
          <p:nvPr userDrawn="1"/>
        </p:nvGrpSpPr>
        <p:grpSpPr>
          <a:xfrm>
            <a:off x="9815482" y="4009933"/>
            <a:ext cx="2013246" cy="2068038"/>
            <a:chOff x="362263" y="1803306"/>
            <a:chExt cx="2013246" cy="2068038"/>
          </a:xfrm>
        </p:grpSpPr>
        <p:sp>
          <p:nvSpPr>
            <p:cNvPr id="22" name="Rectangle 21">
              <a:extLst>
                <a:ext uri="{FF2B5EF4-FFF2-40B4-BE49-F238E27FC236}">
                  <a16:creationId xmlns:a16="http://schemas.microsoft.com/office/drawing/2014/main" id="{0EBCE8E7-8BD2-2584-D211-E6CF82E56AEC}"/>
                </a:ext>
              </a:extLst>
            </p:cNvPr>
            <p:cNvSpPr/>
            <p:nvPr/>
          </p:nvSpPr>
          <p:spPr>
            <a:xfrm>
              <a:off x="362263" y="1803306"/>
              <a:ext cx="2013246" cy="2068038"/>
            </a:xfrm>
            <a:prstGeom prst="rect">
              <a:avLst/>
            </a:prstGeom>
            <a:solidFill>
              <a:srgbClr val="FF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3F7E6817-351A-B972-7092-6A76348C421F}"/>
                </a:ext>
              </a:extLst>
            </p:cNvPr>
            <p:cNvCxnSpPr>
              <a:cxnSpLocks/>
            </p:cNvCxnSpPr>
            <p:nvPr/>
          </p:nvCxnSpPr>
          <p:spPr>
            <a:xfrm flipV="1">
              <a:off x="362263" y="1803307"/>
              <a:ext cx="2010939" cy="1623"/>
            </a:xfrm>
            <a:prstGeom prst="line">
              <a:avLst/>
            </a:prstGeom>
            <a:ln w="19050">
              <a:solidFill>
                <a:srgbClr val="FF4543"/>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F6D1BD6A-E856-EA4F-33BD-6EA7F995D5D4}"/>
              </a:ext>
            </a:extLst>
          </p:cNvPr>
          <p:cNvGrpSpPr/>
          <p:nvPr userDrawn="1"/>
        </p:nvGrpSpPr>
        <p:grpSpPr>
          <a:xfrm>
            <a:off x="7459656" y="4009933"/>
            <a:ext cx="2013246" cy="2068038"/>
            <a:chOff x="362263" y="1803306"/>
            <a:chExt cx="2013246" cy="2068038"/>
          </a:xfrm>
        </p:grpSpPr>
        <p:sp>
          <p:nvSpPr>
            <p:cNvPr id="25" name="Rectangle 24">
              <a:extLst>
                <a:ext uri="{FF2B5EF4-FFF2-40B4-BE49-F238E27FC236}">
                  <a16:creationId xmlns:a16="http://schemas.microsoft.com/office/drawing/2014/main" id="{C72F950D-0410-59D5-9B2A-58A2EEEEC4CA}"/>
                </a:ext>
              </a:extLst>
            </p:cNvPr>
            <p:cNvSpPr/>
            <p:nvPr/>
          </p:nvSpPr>
          <p:spPr>
            <a:xfrm>
              <a:off x="362263" y="1803306"/>
              <a:ext cx="2013246" cy="2068038"/>
            </a:xfrm>
            <a:prstGeom prst="rect">
              <a:avLst/>
            </a:prstGeom>
            <a:solidFill>
              <a:srgbClr val="FF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6BC3350D-0E3A-8DA1-685A-0CE04CFBD38F}"/>
                </a:ext>
              </a:extLst>
            </p:cNvPr>
            <p:cNvCxnSpPr>
              <a:cxnSpLocks/>
            </p:cNvCxnSpPr>
            <p:nvPr/>
          </p:nvCxnSpPr>
          <p:spPr>
            <a:xfrm flipV="1">
              <a:off x="362263" y="1803307"/>
              <a:ext cx="2010939" cy="1623"/>
            </a:xfrm>
            <a:prstGeom prst="line">
              <a:avLst/>
            </a:prstGeom>
            <a:ln w="19050">
              <a:solidFill>
                <a:srgbClr val="FF4543"/>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E76D9F91-153C-FFCD-7F22-3E3220A24C4D}"/>
              </a:ext>
            </a:extLst>
          </p:cNvPr>
          <p:cNvGrpSpPr/>
          <p:nvPr userDrawn="1"/>
        </p:nvGrpSpPr>
        <p:grpSpPr>
          <a:xfrm>
            <a:off x="5098106" y="4009933"/>
            <a:ext cx="2013246" cy="2068038"/>
            <a:chOff x="362263" y="1803306"/>
            <a:chExt cx="2013246" cy="2068038"/>
          </a:xfrm>
        </p:grpSpPr>
        <p:sp>
          <p:nvSpPr>
            <p:cNvPr id="31" name="Rectangle 30">
              <a:extLst>
                <a:ext uri="{FF2B5EF4-FFF2-40B4-BE49-F238E27FC236}">
                  <a16:creationId xmlns:a16="http://schemas.microsoft.com/office/drawing/2014/main" id="{0846E8DC-7170-09E5-507D-24496E7E176E}"/>
                </a:ext>
              </a:extLst>
            </p:cNvPr>
            <p:cNvSpPr/>
            <p:nvPr/>
          </p:nvSpPr>
          <p:spPr>
            <a:xfrm>
              <a:off x="362263" y="1803306"/>
              <a:ext cx="2013246" cy="2068038"/>
            </a:xfrm>
            <a:prstGeom prst="rect">
              <a:avLst/>
            </a:prstGeom>
            <a:solidFill>
              <a:srgbClr val="FF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D3C62714-2DEC-1CFF-BC46-7522317D5693}"/>
                </a:ext>
              </a:extLst>
            </p:cNvPr>
            <p:cNvCxnSpPr>
              <a:cxnSpLocks/>
            </p:cNvCxnSpPr>
            <p:nvPr/>
          </p:nvCxnSpPr>
          <p:spPr>
            <a:xfrm flipV="1">
              <a:off x="362263" y="1803307"/>
              <a:ext cx="2010939" cy="1623"/>
            </a:xfrm>
            <a:prstGeom prst="line">
              <a:avLst/>
            </a:prstGeom>
            <a:ln w="19050">
              <a:solidFill>
                <a:srgbClr val="FF4543"/>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A37C638C-8C60-F043-6866-4DB83E756DB4}"/>
              </a:ext>
            </a:extLst>
          </p:cNvPr>
          <p:cNvGrpSpPr/>
          <p:nvPr userDrawn="1"/>
        </p:nvGrpSpPr>
        <p:grpSpPr>
          <a:xfrm>
            <a:off x="2730496" y="4017431"/>
            <a:ext cx="2013246" cy="2068038"/>
            <a:chOff x="362263" y="1803306"/>
            <a:chExt cx="2013246" cy="2068038"/>
          </a:xfrm>
        </p:grpSpPr>
        <p:sp>
          <p:nvSpPr>
            <p:cNvPr id="35" name="Rectangle 34">
              <a:extLst>
                <a:ext uri="{FF2B5EF4-FFF2-40B4-BE49-F238E27FC236}">
                  <a16:creationId xmlns:a16="http://schemas.microsoft.com/office/drawing/2014/main" id="{148A5C6C-D1A7-3007-67EB-A70AB8D99B78}"/>
                </a:ext>
              </a:extLst>
            </p:cNvPr>
            <p:cNvSpPr/>
            <p:nvPr/>
          </p:nvSpPr>
          <p:spPr>
            <a:xfrm>
              <a:off x="362263" y="1803306"/>
              <a:ext cx="2013246" cy="2068038"/>
            </a:xfrm>
            <a:prstGeom prst="rect">
              <a:avLst/>
            </a:prstGeom>
            <a:solidFill>
              <a:srgbClr val="FF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A347C0B8-DA33-4F06-DF45-F715001293C5}"/>
                </a:ext>
              </a:extLst>
            </p:cNvPr>
            <p:cNvCxnSpPr>
              <a:cxnSpLocks/>
            </p:cNvCxnSpPr>
            <p:nvPr/>
          </p:nvCxnSpPr>
          <p:spPr>
            <a:xfrm flipV="1">
              <a:off x="362263" y="1803307"/>
              <a:ext cx="2010939" cy="1623"/>
            </a:xfrm>
            <a:prstGeom prst="line">
              <a:avLst/>
            </a:prstGeom>
            <a:ln w="19050">
              <a:solidFill>
                <a:srgbClr val="FF4543"/>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0FE6080F-E373-A0DC-44DE-EC4518F8DFD3}"/>
              </a:ext>
            </a:extLst>
          </p:cNvPr>
          <p:cNvGrpSpPr/>
          <p:nvPr userDrawn="1"/>
        </p:nvGrpSpPr>
        <p:grpSpPr>
          <a:xfrm>
            <a:off x="362263" y="4008757"/>
            <a:ext cx="2013246" cy="2068038"/>
            <a:chOff x="362263" y="1803306"/>
            <a:chExt cx="2013246" cy="2068038"/>
          </a:xfrm>
        </p:grpSpPr>
        <p:sp>
          <p:nvSpPr>
            <p:cNvPr id="38" name="Rectangle 37">
              <a:extLst>
                <a:ext uri="{FF2B5EF4-FFF2-40B4-BE49-F238E27FC236}">
                  <a16:creationId xmlns:a16="http://schemas.microsoft.com/office/drawing/2014/main" id="{CD7E6385-7999-71B4-1789-54262A4DA28B}"/>
                </a:ext>
              </a:extLst>
            </p:cNvPr>
            <p:cNvSpPr/>
            <p:nvPr/>
          </p:nvSpPr>
          <p:spPr>
            <a:xfrm>
              <a:off x="362263" y="1803306"/>
              <a:ext cx="2013246" cy="2068038"/>
            </a:xfrm>
            <a:prstGeom prst="rect">
              <a:avLst/>
            </a:prstGeom>
            <a:solidFill>
              <a:srgbClr val="FF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49273C17-C578-E402-A8A5-B3A52BEB6396}"/>
                </a:ext>
              </a:extLst>
            </p:cNvPr>
            <p:cNvCxnSpPr>
              <a:cxnSpLocks/>
            </p:cNvCxnSpPr>
            <p:nvPr/>
          </p:nvCxnSpPr>
          <p:spPr>
            <a:xfrm flipV="1">
              <a:off x="362263" y="1803307"/>
              <a:ext cx="2010939" cy="1623"/>
            </a:xfrm>
            <a:prstGeom prst="line">
              <a:avLst/>
            </a:prstGeom>
            <a:ln w="19050">
              <a:solidFill>
                <a:srgbClr val="FF4543"/>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A4DBFEC-CA8F-0FEE-8CB4-94A2E9F8F27B}"/>
              </a:ext>
            </a:extLst>
          </p:cNvPr>
          <p:cNvGrpSpPr/>
          <p:nvPr userDrawn="1"/>
        </p:nvGrpSpPr>
        <p:grpSpPr>
          <a:xfrm>
            <a:off x="9815482" y="1796507"/>
            <a:ext cx="2013246" cy="2068038"/>
            <a:chOff x="362263" y="1803306"/>
            <a:chExt cx="2013246" cy="2068038"/>
          </a:xfrm>
        </p:grpSpPr>
        <p:sp>
          <p:nvSpPr>
            <p:cNvPr id="4" name="Rectangle 3">
              <a:extLst>
                <a:ext uri="{FF2B5EF4-FFF2-40B4-BE49-F238E27FC236}">
                  <a16:creationId xmlns:a16="http://schemas.microsoft.com/office/drawing/2014/main" id="{5E4FE414-B147-4C69-C080-DCE6E4201B1D}"/>
                </a:ext>
              </a:extLst>
            </p:cNvPr>
            <p:cNvSpPr/>
            <p:nvPr/>
          </p:nvSpPr>
          <p:spPr>
            <a:xfrm>
              <a:off x="362263" y="1803306"/>
              <a:ext cx="2013246" cy="2068038"/>
            </a:xfrm>
            <a:prstGeom prst="rect">
              <a:avLst/>
            </a:prstGeom>
            <a:solidFill>
              <a:srgbClr val="FF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1914514-CC48-A16A-4CFB-28BF21646CA9}"/>
                </a:ext>
              </a:extLst>
            </p:cNvPr>
            <p:cNvCxnSpPr>
              <a:cxnSpLocks/>
            </p:cNvCxnSpPr>
            <p:nvPr/>
          </p:nvCxnSpPr>
          <p:spPr>
            <a:xfrm flipV="1">
              <a:off x="362263" y="1803307"/>
              <a:ext cx="2010939" cy="1623"/>
            </a:xfrm>
            <a:prstGeom prst="line">
              <a:avLst/>
            </a:prstGeom>
            <a:ln w="19050">
              <a:solidFill>
                <a:srgbClr val="FF4543"/>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442CA7F8-C1DE-DB9B-62BA-E030DD6E2650}"/>
              </a:ext>
            </a:extLst>
          </p:cNvPr>
          <p:cNvGrpSpPr/>
          <p:nvPr userDrawn="1"/>
        </p:nvGrpSpPr>
        <p:grpSpPr>
          <a:xfrm>
            <a:off x="7454003" y="1798907"/>
            <a:ext cx="2013246" cy="2068038"/>
            <a:chOff x="362263" y="1803306"/>
            <a:chExt cx="2013246" cy="2068038"/>
          </a:xfrm>
        </p:grpSpPr>
        <p:sp>
          <p:nvSpPr>
            <p:cNvPr id="8" name="Rectangle 7">
              <a:extLst>
                <a:ext uri="{FF2B5EF4-FFF2-40B4-BE49-F238E27FC236}">
                  <a16:creationId xmlns:a16="http://schemas.microsoft.com/office/drawing/2014/main" id="{C324B10A-8752-4DA1-AEEF-4F30DBD91E7D}"/>
                </a:ext>
              </a:extLst>
            </p:cNvPr>
            <p:cNvSpPr/>
            <p:nvPr/>
          </p:nvSpPr>
          <p:spPr>
            <a:xfrm>
              <a:off x="362263" y="1803306"/>
              <a:ext cx="2013246" cy="2068038"/>
            </a:xfrm>
            <a:prstGeom prst="rect">
              <a:avLst/>
            </a:prstGeom>
            <a:solidFill>
              <a:srgbClr val="FF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CAED611-44A3-CD96-CC04-871D0AFEE1BA}"/>
                </a:ext>
              </a:extLst>
            </p:cNvPr>
            <p:cNvCxnSpPr>
              <a:cxnSpLocks/>
            </p:cNvCxnSpPr>
            <p:nvPr/>
          </p:nvCxnSpPr>
          <p:spPr>
            <a:xfrm flipV="1">
              <a:off x="362263" y="1803307"/>
              <a:ext cx="2010939" cy="1623"/>
            </a:xfrm>
            <a:prstGeom prst="line">
              <a:avLst/>
            </a:prstGeom>
            <a:ln w="19050">
              <a:solidFill>
                <a:srgbClr val="FF4543"/>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280AC299-D263-2749-85DF-730DD970FA71}"/>
              </a:ext>
            </a:extLst>
          </p:cNvPr>
          <p:cNvGrpSpPr/>
          <p:nvPr userDrawn="1"/>
        </p:nvGrpSpPr>
        <p:grpSpPr>
          <a:xfrm>
            <a:off x="5100156" y="1798582"/>
            <a:ext cx="2013246" cy="2068038"/>
            <a:chOff x="362263" y="1803306"/>
            <a:chExt cx="2013246" cy="2068038"/>
          </a:xfrm>
        </p:grpSpPr>
        <p:sp>
          <p:nvSpPr>
            <p:cNvPr id="12" name="Rectangle 11">
              <a:extLst>
                <a:ext uri="{FF2B5EF4-FFF2-40B4-BE49-F238E27FC236}">
                  <a16:creationId xmlns:a16="http://schemas.microsoft.com/office/drawing/2014/main" id="{1F850091-D748-4A9D-12AE-3B75311D5A12}"/>
                </a:ext>
              </a:extLst>
            </p:cNvPr>
            <p:cNvSpPr/>
            <p:nvPr/>
          </p:nvSpPr>
          <p:spPr>
            <a:xfrm>
              <a:off x="362263" y="1803306"/>
              <a:ext cx="2013246" cy="2068038"/>
            </a:xfrm>
            <a:prstGeom prst="rect">
              <a:avLst/>
            </a:prstGeom>
            <a:solidFill>
              <a:srgbClr val="FF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F62BE7D-3571-1233-5AE2-5295DD8B1988}"/>
                </a:ext>
              </a:extLst>
            </p:cNvPr>
            <p:cNvCxnSpPr>
              <a:cxnSpLocks/>
            </p:cNvCxnSpPr>
            <p:nvPr/>
          </p:nvCxnSpPr>
          <p:spPr>
            <a:xfrm flipV="1">
              <a:off x="362263" y="1803307"/>
              <a:ext cx="2010939" cy="1623"/>
            </a:xfrm>
            <a:prstGeom prst="line">
              <a:avLst/>
            </a:prstGeom>
            <a:ln w="19050">
              <a:solidFill>
                <a:srgbClr val="FF4543"/>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00AFF28A-7C09-9F44-2328-89F85E43112B}"/>
              </a:ext>
            </a:extLst>
          </p:cNvPr>
          <p:cNvGrpSpPr/>
          <p:nvPr userDrawn="1"/>
        </p:nvGrpSpPr>
        <p:grpSpPr>
          <a:xfrm>
            <a:off x="2730496" y="1798582"/>
            <a:ext cx="2013246" cy="2068038"/>
            <a:chOff x="362263" y="1803306"/>
            <a:chExt cx="2013246" cy="2068038"/>
          </a:xfrm>
        </p:grpSpPr>
        <p:sp>
          <p:nvSpPr>
            <p:cNvPr id="16" name="Rectangle 15">
              <a:extLst>
                <a:ext uri="{FF2B5EF4-FFF2-40B4-BE49-F238E27FC236}">
                  <a16:creationId xmlns:a16="http://schemas.microsoft.com/office/drawing/2014/main" id="{8D9E40C0-AC37-85CE-0E03-C22F9D1AB41B}"/>
                </a:ext>
              </a:extLst>
            </p:cNvPr>
            <p:cNvSpPr/>
            <p:nvPr/>
          </p:nvSpPr>
          <p:spPr>
            <a:xfrm>
              <a:off x="362263" y="1803306"/>
              <a:ext cx="2013246" cy="2068038"/>
            </a:xfrm>
            <a:prstGeom prst="rect">
              <a:avLst/>
            </a:prstGeom>
            <a:solidFill>
              <a:srgbClr val="FF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2C8AD17E-F5F0-DA2F-4A08-EA292287481D}"/>
                </a:ext>
              </a:extLst>
            </p:cNvPr>
            <p:cNvCxnSpPr>
              <a:cxnSpLocks/>
            </p:cNvCxnSpPr>
            <p:nvPr/>
          </p:nvCxnSpPr>
          <p:spPr>
            <a:xfrm flipV="1">
              <a:off x="362263" y="1803307"/>
              <a:ext cx="2010939" cy="1623"/>
            </a:xfrm>
            <a:prstGeom prst="line">
              <a:avLst/>
            </a:prstGeom>
            <a:ln w="19050">
              <a:solidFill>
                <a:srgbClr val="FF4543"/>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F7304F23-8328-2D3C-4AAB-580F3E8DF7D4}"/>
              </a:ext>
            </a:extLst>
          </p:cNvPr>
          <p:cNvGrpSpPr/>
          <p:nvPr userDrawn="1"/>
        </p:nvGrpSpPr>
        <p:grpSpPr>
          <a:xfrm>
            <a:off x="362263" y="1803306"/>
            <a:ext cx="2013246" cy="2068038"/>
            <a:chOff x="362263" y="1803306"/>
            <a:chExt cx="2013246" cy="2068038"/>
          </a:xfrm>
        </p:grpSpPr>
        <p:sp>
          <p:nvSpPr>
            <p:cNvPr id="19" name="Rectangle 18">
              <a:extLst>
                <a:ext uri="{FF2B5EF4-FFF2-40B4-BE49-F238E27FC236}">
                  <a16:creationId xmlns:a16="http://schemas.microsoft.com/office/drawing/2014/main" id="{80C8FBEC-108A-6D97-5A96-F0D5AFB784CD}"/>
                </a:ext>
              </a:extLst>
            </p:cNvPr>
            <p:cNvSpPr/>
            <p:nvPr/>
          </p:nvSpPr>
          <p:spPr>
            <a:xfrm>
              <a:off x="362263" y="1803306"/>
              <a:ext cx="2013246" cy="2068038"/>
            </a:xfrm>
            <a:prstGeom prst="rect">
              <a:avLst/>
            </a:prstGeom>
            <a:solidFill>
              <a:srgbClr val="FF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31595E7F-C20A-295F-4746-ECE1593F1823}"/>
                </a:ext>
              </a:extLst>
            </p:cNvPr>
            <p:cNvCxnSpPr>
              <a:cxnSpLocks/>
            </p:cNvCxnSpPr>
            <p:nvPr/>
          </p:nvCxnSpPr>
          <p:spPr>
            <a:xfrm flipV="1">
              <a:off x="362263" y="1803307"/>
              <a:ext cx="2010939" cy="1623"/>
            </a:xfrm>
            <a:prstGeom prst="line">
              <a:avLst/>
            </a:prstGeom>
            <a:ln w="19050">
              <a:solidFill>
                <a:srgbClr val="FF4543"/>
              </a:solidFill>
            </a:ln>
          </p:spPr>
          <p:style>
            <a:lnRef idx="1">
              <a:schemeClr val="accent1"/>
            </a:lnRef>
            <a:fillRef idx="0">
              <a:schemeClr val="accent1"/>
            </a:fillRef>
            <a:effectRef idx="0">
              <a:schemeClr val="accent1"/>
            </a:effectRef>
            <a:fontRef idx="minor">
              <a:schemeClr val="tx1"/>
            </a:fontRef>
          </p:style>
        </p:cxnSp>
      </p:grpSp>
      <p:sp>
        <p:nvSpPr>
          <p:cNvPr id="6" name="Text Placeholder 24">
            <a:extLst>
              <a:ext uri="{FF2B5EF4-FFF2-40B4-BE49-F238E27FC236}">
                <a16:creationId xmlns:a16="http://schemas.microsoft.com/office/drawing/2014/main" id="{3303BD8C-0CF5-762A-5F35-FD6C513D9F44}"/>
              </a:ext>
            </a:extLst>
          </p:cNvPr>
          <p:cNvSpPr>
            <a:spLocks noGrp="1"/>
          </p:cNvSpPr>
          <p:nvPr>
            <p:ph type="body" sz="quarter" idx="35" hasCustomPrompt="1"/>
          </p:nvPr>
        </p:nvSpPr>
        <p:spPr>
          <a:xfrm>
            <a:off x="449608" y="2640801"/>
            <a:ext cx="1827950" cy="1064151"/>
          </a:xfrm>
        </p:spPr>
        <p:txBody>
          <a:bodyPr>
            <a:noAutofit/>
          </a:bodyPr>
          <a:lstStyle>
            <a:lvl1pPr marL="0" indent="0">
              <a:buNone/>
              <a:defRPr sz="16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Click here to add text</a:t>
            </a:r>
            <a:endParaRPr lang="en-US"/>
          </a:p>
        </p:txBody>
      </p:sp>
      <p:sp>
        <p:nvSpPr>
          <p:cNvPr id="13" name="Text Placeholder 20">
            <a:extLst>
              <a:ext uri="{FF2B5EF4-FFF2-40B4-BE49-F238E27FC236}">
                <a16:creationId xmlns:a16="http://schemas.microsoft.com/office/drawing/2014/main" id="{2E914BBC-FE48-45AB-5C5A-3500298DE14A}"/>
              </a:ext>
            </a:extLst>
          </p:cNvPr>
          <p:cNvSpPr>
            <a:spLocks noGrp="1"/>
          </p:cNvSpPr>
          <p:nvPr>
            <p:ph type="body" sz="quarter" idx="45" hasCustomPrompt="1"/>
          </p:nvPr>
        </p:nvSpPr>
        <p:spPr>
          <a:xfrm>
            <a:off x="437386" y="1722604"/>
            <a:ext cx="1844288" cy="651979"/>
          </a:xfrm>
        </p:spPr>
        <p:txBody>
          <a:bodyPr>
            <a:noAutofit/>
          </a:bodyPr>
          <a:lstStyle>
            <a:lvl1pPr marL="0" indent="0">
              <a:buNone/>
              <a:defRPr sz="6000" b="1" i="0">
                <a:solidFill>
                  <a:srgbClr val="FF4542"/>
                </a:solidFill>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01</a:t>
            </a:r>
            <a:endParaRPr lang="en-US"/>
          </a:p>
        </p:txBody>
      </p:sp>
      <p:sp>
        <p:nvSpPr>
          <p:cNvPr id="43" name="Text Placeholder 24">
            <a:extLst>
              <a:ext uri="{FF2B5EF4-FFF2-40B4-BE49-F238E27FC236}">
                <a16:creationId xmlns:a16="http://schemas.microsoft.com/office/drawing/2014/main" id="{F5ECF915-EEC9-ED1C-15AA-45E0560F1699}"/>
              </a:ext>
            </a:extLst>
          </p:cNvPr>
          <p:cNvSpPr>
            <a:spLocks noGrp="1"/>
          </p:cNvSpPr>
          <p:nvPr>
            <p:ph type="body" sz="quarter" idx="56" hasCustomPrompt="1"/>
          </p:nvPr>
        </p:nvSpPr>
        <p:spPr>
          <a:xfrm>
            <a:off x="2817037" y="2640801"/>
            <a:ext cx="1827950" cy="1064151"/>
          </a:xfrm>
        </p:spPr>
        <p:txBody>
          <a:bodyPr>
            <a:noAutofit/>
          </a:bodyPr>
          <a:lstStyle>
            <a:lvl1pPr marL="0" indent="0">
              <a:buNone/>
              <a:defRPr sz="16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Click here to add text</a:t>
            </a:r>
            <a:endParaRPr lang="en-US"/>
          </a:p>
        </p:txBody>
      </p:sp>
      <p:sp>
        <p:nvSpPr>
          <p:cNvPr id="44" name="Text Placeholder 20">
            <a:extLst>
              <a:ext uri="{FF2B5EF4-FFF2-40B4-BE49-F238E27FC236}">
                <a16:creationId xmlns:a16="http://schemas.microsoft.com/office/drawing/2014/main" id="{B3917BCC-2546-80A3-8989-9606DD6BA380}"/>
              </a:ext>
            </a:extLst>
          </p:cNvPr>
          <p:cNvSpPr>
            <a:spLocks noGrp="1"/>
          </p:cNvSpPr>
          <p:nvPr>
            <p:ph type="body" sz="quarter" idx="57" hasCustomPrompt="1"/>
          </p:nvPr>
        </p:nvSpPr>
        <p:spPr>
          <a:xfrm>
            <a:off x="2804815" y="1722604"/>
            <a:ext cx="1844288" cy="651979"/>
          </a:xfrm>
        </p:spPr>
        <p:txBody>
          <a:bodyPr>
            <a:noAutofit/>
          </a:bodyPr>
          <a:lstStyle>
            <a:lvl1pPr marL="0" indent="0">
              <a:buNone/>
              <a:defRPr sz="6000" b="1" i="0">
                <a:solidFill>
                  <a:srgbClr val="FF4542"/>
                </a:solidFill>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02</a:t>
            </a:r>
            <a:endParaRPr lang="en-US"/>
          </a:p>
        </p:txBody>
      </p:sp>
      <p:sp>
        <p:nvSpPr>
          <p:cNvPr id="47" name="Text Placeholder 24">
            <a:extLst>
              <a:ext uri="{FF2B5EF4-FFF2-40B4-BE49-F238E27FC236}">
                <a16:creationId xmlns:a16="http://schemas.microsoft.com/office/drawing/2014/main" id="{834D1985-AF23-525E-6DF2-4C881F6BCBB0}"/>
              </a:ext>
            </a:extLst>
          </p:cNvPr>
          <p:cNvSpPr>
            <a:spLocks noGrp="1"/>
          </p:cNvSpPr>
          <p:nvPr>
            <p:ph type="body" sz="quarter" idx="58" hasCustomPrompt="1"/>
          </p:nvPr>
        </p:nvSpPr>
        <p:spPr>
          <a:xfrm>
            <a:off x="5190323" y="2640801"/>
            <a:ext cx="1827950" cy="1064151"/>
          </a:xfrm>
        </p:spPr>
        <p:txBody>
          <a:bodyPr>
            <a:noAutofit/>
          </a:bodyPr>
          <a:lstStyle>
            <a:lvl1pPr marL="0" indent="0">
              <a:buNone/>
              <a:defRPr sz="16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Click here to add text</a:t>
            </a:r>
            <a:endParaRPr lang="en-US"/>
          </a:p>
        </p:txBody>
      </p:sp>
      <p:sp>
        <p:nvSpPr>
          <p:cNvPr id="48" name="Text Placeholder 20">
            <a:extLst>
              <a:ext uri="{FF2B5EF4-FFF2-40B4-BE49-F238E27FC236}">
                <a16:creationId xmlns:a16="http://schemas.microsoft.com/office/drawing/2014/main" id="{26D0D326-7D34-FDA8-A461-A144E422D75F}"/>
              </a:ext>
            </a:extLst>
          </p:cNvPr>
          <p:cNvSpPr>
            <a:spLocks noGrp="1"/>
          </p:cNvSpPr>
          <p:nvPr>
            <p:ph type="body" sz="quarter" idx="59" hasCustomPrompt="1"/>
          </p:nvPr>
        </p:nvSpPr>
        <p:spPr>
          <a:xfrm>
            <a:off x="5178101" y="1722604"/>
            <a:ext cx="1844288" cy="651979"/>
          </a:xfrm>
        </p:spPr>
        <p:txBody>
          <a:bodyPr>
            <a:noAutofit/>
          </a:bodyPr>
          <a:lstStyle>
            <a:lvl1pPr marL="0" indent="0">
              <a:buNone/>
              <a:defRPr sz="6000" b="1" i="0">
                <a:solidFill>
                  <a:srgbClr val="FF4542"/>
                </a:solidFill>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03</a:t>
            </a:r>
            <a:endParaRPr lang="en-US"/>
          </a:p>
        </p:txBody>
      </p:sp>
      <p:sp>
        <p:nvSpPr>
          <p:cNvPr id="51" name="Text Placeholder 24">
            <a:extLst>
              <a:ext uri="{FF2B5EF4-FFF2-40B4-BE49-F238E27FC236}">
                <a16:creationId xmlns:a16="http://schemas.microsoft.com/office/drawing/2014/main" id="{437FC3D3-400B-BC67-F2D2-88D4E71E53E6}"/>
              </a:ext>
            </a:extLst>
          </p:cNvPr>
          <p:cNvSpPr>
            <a:spLocks noGrp="1"/>
          </p:cNvSpPr>
          <p:nvPr>
            <p:ph type="body" sz="quarter" idx="60" hasCustomPrompt="1"/>
          </p:nvPr>
        </p:nvSpPr>
        <p:spPr>
          <a:xfrm>
            <a:off x="7542998" y="2640801"/>
            <a:ext cx="1827950" cy="1064151"/>
          </a:xfrm>
        </p:spPr>
        <p:txBody>
          <a:bodyPr>
            <a:noAutofit/>
          </a:bodyPr>
          <a:lstStyle>
            <a:lvl1pPr marL="0" indent="0">
              <a:buNone/>
              <a:defRPr sz="16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Click here to add text</a:t>
            </a:r>
            <a:endParaRPr lang="en-US"/>
          </a:p>
        </p:txBody>
      </p:sp>
      <p:sp>
        <p:nvSpPr>
          <p:cNvPr id="52" name="Text Placeholder 20">
            <a:extLst>
              <a:ext uri="{FF2B5EF4-FFF2-40B4-BE49-F238E27FC236}">
                <a16:creationId xmlns:a16="http://schemas.microsoft.com/office/drawing/2014/main" id="{2D86F52B-C846-7BBA-DDCB-979216C639F7}"/>
              </a:ext>
            </a:extLst>
          </p:cNvPr>
          <p:cNvSpPr>
            <a:spLocks noGrp="1"/>
          </p:cNvSpPr>
          <p:nvPr>
            <p:ph type="body" sz="quarter" idx="61" hasCustomPrompt="1"/>
          </p:nvPr>
        </p:nvSpPr>
        <p:spPr>
          <a:xfrm>
            <a:off x="7530776" y="1722604"/>
            <a:ext cx="1844288" cy="651979"/>
          </a:xfrm>
        </p:spPr>
        <p:txBody>
          <a:bodyPr>
            <a:noAutofit/>
          </a:bodyPr>
          <a:lstStyle>
            <a:lvl1pPr marL="0" indent="0">
              <a:buNone/>
              <a:defRPr sz="6000" b="1" i="0">
                <a:solidFill>
                  <a:srgbClr val="FF4542"/>
                </a:solidFill>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04</a:t>
            </a:r>
            <a:endParaRPr lang="en-US"/>
          </a:p>
        </p:txBody>
      </p:sp>
      <p:sp>
        <p:nvSpPr>
          <p:cNvPr id="56" name="Text Placeholder 24">
            <a:extLst>
              <a:ext uri="{FF2B5EF4-FFF2-40B4-BE49-F238E27FC236}">
                <a16:creationId xmlns:a16="http://schemas.microsoft.com/office/drawing/2014/main" id="{61F29406-CCFA-8FBF-1C5B-99773945FDA9}"/>
              </a:ext>
            </a:extLst>
          </p:cNvPr>
          <p:cNvSpPr>
            <a:spLocks noGrp="1"/>
          </p:cNvSpPr>
          <p:nvPr>
            <p:ph type="body" sz="quarter" idx="62" hasCustomPrompt="1"/>
          </p:nvPr>
        </p:nvSpPr>
        <p:spPr>
          <a:xfrm>
            <a:off x="9902023" y="2640801"/>
            <a:ext cx="1827950" cy="1064151"/>
          </a:xfrm>
        </p:spPr>
        <p:txBody>
          <a:bodyPr>
            <a:noAutofit/>
          </a:bodyPr>
          <a:lstStyle>
            <a:lvl1pPr marL="0" indent="0">
              <a:buNone/>
              <a:defRPr sz="16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Click here to add text</a:t>
            </a:r>
            <a:endParaRPr lang="en-US"/>
          </a:p>
        </p:txBody>
      </p:sp>
      <p:sp>
        <p:nvSpPr>
          <p:cNvPr id="57" name="Text Placeholder 20">
            <a:extLst>
              <a:ext uri="{FF2B5EF4-FFF2-40B4-BE49-F238E27FC236}">
                <a16:creationId xmlns:a16="http://schemas.microsoft.com/office/drawing/2014/main" id="{B8049980-297E-AAC3-ACF5-FB0B25DAF10C}"/>
              </a:ext>
            </a:extLst>
          </p:cNvPr>
          <p:cNvSpPr>
            <a:spLocks noGrp="1"/>
          </p:cNvSpPr>
          <p:nvPr>
            <p:ph type="body" sz="quarter" idx="63" hasCustomPrompt="1"/>
          </p:nvPr>
        </p:nvSpPr>
        <p:spPr>
          <a:xfrm>
            <a:off x="9889801" y="1722604"/>
            <a:ext cx="1844288" cy="651979"/>
          </a:xfrm>
        </p:spPr>
        <p:txBody>
          <a:bodyPr>
            <a:noAutofit/>
          </a:bodyPr>
          <a:lstStyle>
            <a:lvl1pPr marL="0" indent="0">
              <a:buNone/>
              <a:defRPr sz="6000" b="1" i="0">
                <a:solidFill>
                  <a:srgbClr val="FF4542"/>
                </a:solidFill>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05</a:t>
            </a:r>
            <a:endParaRPr lang="en-US"/>
          </a:p>
        </p:txBody>
      </p:sp>
      <p:sp>
        <p:nvSpPr>
          <p:cNvPr id="62" name="Text Placeholder 24">
            <a:extLst>
              <a:ext uri="{FF2B5EF4-FFF2-40B4-BE49-F238E27FC236}">
                <a16:creationId xmlns:a16="http://schemas.microsoft.com/office/drawing/2014/main" id="{249A4333-25CC-5721-D3FC-26F2603883A3}"/>
              </a:ext>
            </a:extLst>
          </p:cNvPr>
          <p:cNvSpPr>
            <a:spLocks noGrp="1"/>
          </p:cNvSpPr>
          <p:nvPr>
            <p:ph type="body" sz="quarter" idx="64" hasCustomPrompt="1"/>
          </p:nvPr>
        </p:nvSpPr>
        <p:spPr>
          <a:xfrm>
            <a:off x="449608" y="4851050"/>
            <a:ext cx="1827950" cy="1064151"/>
          </a:xfrm>
        </p:spPr>
        <p:txBody>
          <a:bodyPr>
            <a:noAutofit/>
          </a:bodyPr>
          <a:lstStyle>
            <a:lvl1pPr marL="0" indent="0">
              <a:buNone/>
              <a:defRPr sz="16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Click here to add text</a:t>
            </a:r>
            <a:endParaRPr lang="en-US"/>
          </a:p>
        </p:txBody>
      </p:sp>
      <p:sp>
        <p:nvSpPr>
          <p:cNvPr id="63" name="Text Placeholder 20">
            <a:extLst>
              <a:ext uri="{FF2B5EF4-FFF2-40B4-BE49-F238E27FC236}">
                <a16:creationId xmlns:a16="http://schemas.microsoft.com/office/drawing/2014/main" id="{FA2D52C5-F0B8-BD3D-3760-6BC661822792}"/>
              </a:ext>
            </a:extLst>
          </p:cNvPr>
          <p:cNvSpPr>
            <a:spLocks noGrp="1"/>
          </p:cNvSpPr>
          <p:nvPr>
            <p:ph type="body" sz="quarter" idx="65" hasCustomPrompt="1"/>
          </p:nvPr>
        </p:nvSpPr>
        <p:spPr>
          <a:xfrm>
            <a:off x="437386" y="3932853"/>
            <a:ext cx="1844288" cy="651979"/>
          </a:xfrm>
        </p:spPr>
        <p:txBody>
          <a:bodyPr>
            <a:noAutofit/>
          </a:bodyPr>
          <a:lstStyle>
            <a:lvl1pPr marL="0" indent="0">
              <a:buNone/>
              <a:defRPr sz="6000" b="1" i="0">
                <a:solidFill>
                  <a:srgbClr val="FF4542"/>
                </a:solidFill>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06</a:t>
            </a:r>
            <a:endParaRPr lang="en-US"/>
          </a:p>
        </p:txBody>
      </p:sp>
      <p:sp>
        <p:nvSpPr>
          <p:cNvPr id="68" name="Text Placeholder 24">
            <a:extLst>
              <a:ext uri="{FF2B5EF4-FFF2-40B4-BE49-F238E27FC236}">
                <a16:creationId xmlns:a16="http://schemas.microsoft.com/office/drawing/2014/main" id="{F4362F68-0D62-731F-3DEF-B47D7FCD0C04}"/>
              </a:ext>
            </a:extLst>
          </p:cNvPr>
          <p:cNvSpPr>
            <a:spLocks noGrp="1"/>
          </p:cNvSpPr>
          <p:nvPr>
            <p:ph type="body" sz="quarter" idx="66" hasCustomPrompt="1"/>
          </p:nvPr>
        </p:nvSpPr>
        <p:spPr>
          <a:xfrm>
            <a:off x="2817037" y="4851050"/>
            <a:ext cx="1827950" cy="1064151"/>
          </a:xfrm>
        </p:spPr>
        <p:txBody>
          <a:bodyPr>
            <a:noAutofit/>
          </a:bodyPr>
          <a:lstStyle>
            <a:lvl1pPr marL="0" indent="0">
              <a:buNone/>
              <a:defRPr sz="16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Click here to add text</a:t>
            </a:r>
            <a:endParaRPr lang="en-US"/>
          </a:p>
        </p:txBody>
      </p:sp>
      <p:sp>
        <p:nvSpPr>
          <p:cNvPr id="70" name="Text Placeholder 20">
            <a:extLst>
              <a:ext uri="{FF2B5EF4-FFF2-40B4-BE49-F238E27FC236}">
                <a16:creationId xmlns:a16="http://schemas.microsoft.com/office/drawing/2014/main" id="{7C3F5561-9478-9F75-B4C2-EA3299D4DAB7}"/>
              </a:ext>
            </a:extLst>
          </p:cNvPr>
          <p:cNvSpPr>
            <a:spLocks noGrp="1"/>
          </p:cNvSpPr>
          <p:nvPr>
            <p:ph type="body" sz="quarter" idx="67" hasCustomPrompt="1"/>
          </p:nvPr>
        </p:nvSpPr>
        <p:spPr>
          <a:xfrm>
            <a:off x="2804815" y="3932853"/>
            <a:ext cx="1844288" cy="651979"/>
          </a:xfrm>
        </p:spPr>
        <p:txBody>
          <a:bodyPr>
            <a:noAutofit/>
          </a:bodyPr>
          <a:lstStyle>
            <a:lvl1pPr marL="0" indent="0">
              <a:buNone/>
              <a:defRPr sz="6000" b="1" i="0">
                <a:solidFill>
                  <a:srgbClr val="FF4542"/>
                </a:solidFill>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07</a:t>
            </a:r>
            <a:endParaRPr lang="en-US"/>
          </a:p>
        </p:txBody>
      </p:sp>
      <p:sp>
        <p:nvSpPr>
          <p:cNvPr id="77" name="Text Placeholder 24">
            <a:extLst>
              <a:ext uri="{FF2B5EF4-FFF2-40B4-BE49-F238E27FC236}">
                <a16:creationId xmlns:a16="http://schemas.microsoft.com/office/drawing/2014/main" id="{DA20A756-CF36-6DD3-0A9D-55653566C718}"/>
              </a:ext>
            </a:extLst>
          </p:cNvPr>
          <p:cNvSpPr>
            <a:spLocks noGrp="1"/>
          </p:cNvSpPr>
          <p:nvPr>
            <p:ph type="body" sz="quarter" idx="68" hasCustomPrompt="1"/>
          </p:nvPr>
        </p:nvSpPr>
        <p:spPr>
          <a:xfrm>
            <a:off x="5190323" y="4851050"/>
            <a:ext cx="1827950" cy="1064151"/>
          </a:xfrm>
        </p:spPr>
        <p:txBody>
          <a:bodyPr>
            <a:noAutofit/>
          </a:bodyPr>
          <a:lstStyle>
            <a:lvl1pPr marL="0" indent="0">
              <a:buNone/>
              <a:defRPr sz="16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Click here to add text</a:t>
            </a:r>
            <a:endParaRPr lang="en-US"/>
          </a:p>
        </p:txBody>
      </p:sp>
      <p:sp>
        <p:nvSpPr>
          <p:cNvPr id="78" name="Text Placeholder 20">
            <a:extLst>
              <a:ext uri="{FF2B5EF4-FFF2-40B4-BE49-F238E27FC236}">
                <a16:creationId xmlns:a16="http://schemas.microsoft.com/office/drawing/2014/main" id="{385BE4FE-CF98-AEA8-8689-032B87A3BC82}"/>
              </a:ext>
            </a:extLst>
          </p:cNvPr>
          <p:cNvSpPr>
            <a:spLocks noGrp="1"/>
          </p:cNvSpPr>
          <p:nvPr>
            <p:ph type="body" sz="quarter" idx="69" hasCustomPrompt="1"/>
          </p:nvPr>
        </p:nvSpPr>
        <p:spPr>
          <a:xfrm>
            <a:off x="5178101" y="3932853"/>
            <a:ext cx="1844288" cy="651979"/>
          </a:xfrm>
        </p:spPr>
        <p:txBody>
          <a:bodyPr>
            <a:noAutofit/>
          </a:bodyPr>
          <a:lstStyle>
            <a:lvl1pPr marL="0" indent="0">
              <a:buNone/>
              <a:defRPr sz="6000" b="1" i="0">
                <a:solidFill>
                  <a:srgbClr val="FF4542"/>
                </a:solidFill>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08</a:t>
            </a:r>
            <a:endParaRPr lang="en-US"/>
          </a:p>
        </p:txBody>
      </p:sp>
      <p:sp>
        <p:nvSpPr>
          <p:cNvPr id="83" name="Text Placeholder 24">
            <a:extLst>
              <a:ext uri="{FF2B5EF4-FFF2-40B4-BE49-F238E27FC236}">
                <a16:creationId xmlns:a16="http://schemas.microsoft.com/office/drawing/2014/main" id="{DA404828-E896-016C-F355-B60A18054EE9}"/>
              </a:ext>
            </a:extLst>
          </p:cNvPr>
          <p:cNvSpPr>
            <a:spLocks noGrp="1"/>
          </p:cNvSpPr>
          <p:nvPr>
            <p:ph type="body" sz="quarter" idx="70" hasCustomPrompt="1"/>
          </p:nvPr>
        </p:nvSpPr>
        <p:spPr>
          <a:xfrm>
            <a:off x="7542998" y="4851050"/>
            <a:ext cx="1827950" cy="1064151"/>
          </a:xfrm>
        </p:spPr>
        <p:txBody>
          <a:bodyPr>
            <a:noAutofit/>
          </a:bodyPr>
          <a:lstStyle>
            <a:lvl1pPr marL="0" indent="0">
              <a:buNone/>
              <a:defRPr sz="16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Click here to add text</a:t>
            </a:r>
            <a:endParaRPr lang="en-US"/>
          </a:p>
        </p:txBody>
      </p:sp>
      <p:sp>
        <p:nvSpPr>
          <p:cNvPr id="85" name="Text Placeholder 20">
            <a:extLst>
              <a:ext uri="{FF2B5EF4-FFF2-40B4-BE49-F238E27FC236}">
                <a16:creationId xmlns:a16="http://schemas.microsoft.com/office/drawing/2014/main" id="{E56EBFD8-751E-6B90-6E72-50099538E9D8}"/>
              </a:ext>
            </a:extLst>
          </p:cNvPr>
          <p:cNvSpPr>
            <a:spLocks noGrp="1"/>
          </p:cNvSpPr>
          <p:nvPr>
            <p:ph type="body" sz="quarter" idx="71" hasCustomPrompt="1"/>
          </p:nvPr>
        </p:nvSpPr>
        <p:spPr>
          <a:xfrm>
            <a:off x="7530776" y="3932853"/>
            <a:ext cx="1844288" cy="651979"/>
          </a:xfrm>
        </p:spPr>
        <p:txBody>
          <a:bodyPr>
            <a:noAutofit/>
          </a:bodyPr>
          <a:lstStyle>
            <a:lvl1pPr marL="0" indent="0">
              <a:buNone/>
              <a:defRPr sz="6000" b="1" i="0">
                <a:solidFill>
                  <a:srgbClr val="FF4542"/>
                </a:solidFill>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09</a:t>
            </a:r>
            <a:endParaRPr lang="en-US"/>
          </a:p>
        </p:txBody>
      </p:sp>
      <p:sp>
        <p:nvSpPr>
          <p:cNvPr id="89" name="Text Placeholder 24">
            <a:extLst>
              <a:ext uri="{FF2B5EF4-FFF2-40B4-BE49-F238E27FC236}">
                <a16:creationId xmlns:a16="http://schemas.microsoft.com/office/drawing/2014/main" id="{C3D913C4-E697-7719-062E-FB8A91B2443E}"/>
              </a:ext>
            </a:extLst>
          </p:cNvPr>
          <p:cNvSpPr>
            <a:spLocks noGrp="1"/>
          </p:cNvSpPr>
          <p:nvPr>
            <p:ph type="body" sz="quarter" idx="72" hasCustomPrompt="1"/>
          </p:nvPr>
        </p:nvSpPr>
        <p:spPr>
          <a:xfrm>
            <a:off x="9902023" y="4851050"/>
            <a:ext cx="1827950" cy="1064151"/>
          </a:xfrm>
        </p:spPr>
        <p:txBody>
          <a:bodyPr>
            <a:noAutofit/>
          </a:bodyPr>
          <a:lstStyle>
            <a:lvl1pPr marL="0" indent="0">
              <a:buNone/>
              <a:defRPr sz="16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Click here to add text</a:t>
            </a:r>
            <a:endParaRPr lang="en-US"/>
          </a:p>
        </p:txBody>
      </p:sp>
      <p:sp>
        <p:nvSpPr>
          <p:cNvPr id="90" name="Text Placeholder 20">
            <a:extLst>
              <a:ext uri="{FF2B5EF4-FFF2-40B4-BE49-F238E27FC236}">
                <a16:creationId xmlns:a16="http://schemas.microsoft.com/office/drawing/2014/main" id="{5EEF4CE9-2F1F-C5E5-3E8E-D77D5885FB16}"/>
              </a:ext>
            </a:extLst>
          </p:cNvPr>
          <p:cNvSpPr>
            <a:spLocks noGrp="1"/>
          </p:cNvSpPr>
          <p:nvPr>
            <p:ph type="body" sz="quarter" idx="73" hasCustomPrompt="1"/>
          </p:nvPr>
        </p:nvSpPr>
        <p:spPr>
          <a:xfrm>
            <a:off x="9889801" y="3932853"/>
            <a:ext cx="1844288" cy="651979"/>
          </a:xfrm>
        </p:spPr>
        <p:txBody>
          <a:bodyPr>
            <a:noAutofit/>
          </a:bodyPr>
          <a:lstStyle>
            <a:lvl1pPr marL="0" indent="0">
              <a:buNone/>
              <a:defRPr sz="6000" b="1" i="0">
                <a:solidFill>
                  <a:srgbClr val="FF4542"/>
                </a:solidFill>
                <a:latin typeface="Arial" panose="020B0604020202020204" pitchFamily="34" charset="0"/>
                <a:cs typeface="Arial" panose="020B0604020202020204" pitchFamily="34" charset="0"/>
              </a:defRPr>
            </a:lvl1pPr>
          </a:lstStyle>
          <a:p>
            <a:pPr lvl="0"/>
            <a:r>
              <a:rPr lang="en-US" b="1" i="0">
                <a:latin typeface="Arial" panose="020B0604020202020204" pitchFamily="34" charset="0"/>
                <a:cs typeface="Arial" panose="020B0604020202020204" pitchFamily="34" charset="0"/>
              </a:rPr>
              <a:t>10</a:t>
            </a:r>
            <a:endParaRPr lang="en-US"/>
          </a:p>
        </p:txBody>
      </p:sp>
      <p:sp>
        <p:nvSpPr>
          <p:cNvPr id="3" name="Slide Number Placeholder 3">
            <a:extLst>
              <a:ext uri="{FF2B5EF4-FFF2-40B4-BE49-F238E27FC236}">
                <a16:creationId xmlns:a16="http://schemas.microsoft.com/office/drawing/2014/main" id="{5D7F5272-66F5-342F-1982-6EBB08733730}"/>
              </a:ext>
            </a:extLst>
          </p:cNvPr>
          <p:cNvSpPr>
            <a:spLocks noGrp="1"/>
          </p:cNvSpPr>
          <p:nvPr>
            <p:ph type="sldNum" sz="quarter" idx="11"/>
          </p:nvPr>
        </p:nvSpPr>
        <p:spPr>
          <a:xfrm>
            <a:off x="11669780" y="6349375"/>
            <a:ext cx="157094" cy="153888"/>
          </a:xfrm>
        </p:spPr>
        <p:txBody>
          <a:bodyPr/>
          <a:lstStyle/>
          <a:p>
            <a:fld id="{EA97AFFD-6A6E-7A47-B645-9573A550E74B}" type="slidenum">
              <a:rPr lang="en-US" smtClean="0"/>
              <a:pPr/>
              <a:t>‹#›</a:t>
            </a:fld>
            <a:endParaRPr lang="en-US"/>
          </a:p>
        </p:txBody>
      </p:sp>
      <p:sp>
        <p:nvSpPr>
          <p:cNvPr id="27" name="Text Placeholder 19">
            <a:extLst>
              <a:ext uri="{FF2B5EF4-FFF2-40B4-BE49-F238E27FC236}">
                <a16:creationId xmlns:a16="http://schemas.microsoft.com/office/drawing/2014/main" id="{ABC4FCD6-81B0-BBCE-45C9-2E2D7E106D81}"/>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28" name="Text Placeholder 19">
            <a:extLst>
              <a:ext uri="{FF2B5EF4-FFF2-40B4-BE49-F238E27FC236}">
                <a16:creationId xmlns:a16="http://schemas.microsoft.com/office/drawing/2014/main" id="{B482A2ED-4CAA-4730-66DF-9A1B84AF44C9}"/>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Tree>
    <p:extLst>
      <p:ext uri="{BB962C8B-B14F-4D97-AF65-F5344CB8AC3E}">
        <p14:creationId xmlns:p14="http://schemas.microsoft.com/office/powerpoint/2010/main" val="684644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ighlights 3 circles">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9777E65-EA59-4AB7-04A3-D8EBB2E5B0CA}"/>
              </a:ext>
            </a:extLst>
          </p:cNvPr>
          <p:cNvSpPr/>
          <p:nvPr/>
        </p:nvSpPr>
        <p:spPr>
          <a:xfrm>
            <a:off x="1006279" y="1813823"/>
            <a:ext cx="2138246" cy="2138246"/>
          </a:xfrm>
          <a:prstGeom prst="ellipse">
            <a:avLst/>
          </a:prstGeom>
          <a:solidFill>
            <a:srgbClr val="4B0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a:solidFill>
                <a:schemeClr val="bg1"/>
              </a:solidFill>
            </a:endParaRPr>
          </a:p>
        </p:txBody>
      </p:sp>
      <p:sp>
        <p:nvSpPr>
          <p:cNvPr id="5" name="Oval 4">
            <a:extLst>
              <a:ext uri="{FF2B5EF4-FFF2-40B4-BE49-F238E27FC236}">
                <a16:creationId xmlns:a16="http://schemas.microsoft.com/office/drawing/2014/main" id="{C6682E35-9F1F-B023-9FFC-F9FF925869C1}"/>
              </a:ext>
            </a:extLst>
          </p:cNvPr>
          <p:cNvSpPr/>
          <p:nvPr/>
        </p:nvSpPr>
        <p:spPr>
          <a:xfrm>
            <a:off x="5026877" y="1812277"/>
            <a:ext cx="2138246" cy="2138246"/>
          </a:xfrm>
          <a:prstGeom prst="ellipse">
            <a:avLst/>
          </a:prstGeom>
          <a:solidFill>
            <a:srgbClr val="007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a:solidFill>
                <a:schemeClr val="bg1"/>
              </a:solidFill>
            </a:endParaRPr>
          </a:p>
        </p:txBody>
      </p:sp>
      <p:sp>
        <p:nvSpPr>
          <p:cNvPr id="13" name="Oval 12">
            <a:extLst>
              <a:ext uri="{FF2B5EF4-FFF2-40B4-BE49-F238E27FC236}">
                <a16:creationId xmlns:a16="http://schemas.microsoft.com/office/drawing/2014/main" id="{98B1F884-2C10-57BD-CA49-3D2DEB8EB00F}"/>
              </a:ext>
            </a:extLst>
          </p:cNvPr>
          <p:cNvSpPr/>
          <p:nvPr/>
        </p:nvSpPr>
        <p:spPr>
          <a:xfrm>
            <a:off x="9047475" y="1812277"/>
            <a:ext cx="2138246" cy="2138246"/>
          </a:xfrm>
          <a:prstGeom prst="ellipse">
            <a:avLst/>
          </a:prstGeom>
          <a:solidFill>
            <a:srgbClr val="FF4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a:solidFill>
                <a:schemeClr val="bg1"/>
              </a:solidFill>
            </a:endParaRPr>
          </a:p>
        </p:txBody>
      </p:sp>
      <p:sp>
        <p:nvSpPr>
          <p:cNvPr id="27" name="Text Placeholder 5">
            <a:extLst>
              <a:ext uri="{FF2B5EF4-FFF2-40B4-BE49-F238E27FC236}">
                <a16:creationId xmlns:a16="http://schemas.microsoft.com/office/drawing/2014/main" id="{9062039C-AC58-5E21-0642-E1C6B6D5AA32}"/>
              </a:ext>
            </a:extLst>
          </p:cNvPr>
          <p:cNvSpPr>
            <a:spLocks noGrp="1"/>
          </p:cNvSpPr>
          <p:nvPr>
            <p:ph type="body" sz="quarter" idx="18" hasCustomPrompt="1"/>
          </p:nvPr>
        </p:nvSpPr>
        <p:spPr>
          <a:xfrm>
            <a:off x="1285402" y="2358277"/>
            <a:ext cx="1560054" cy="1049338"/>
          </a:xfrm>
        </p:spPr>
        <p:txBody>
          <a:bodyPr anchor="ctr">
            <a:normAutofit/>
          </a:bodyPr>
          <a:lstStyle>
            <a:lvl1pPr marL="0" indent="0" algn="ctr">
              <a:buNone/>
              <a:defRPr sz="1400" b="0" i="0">
                <a:solidFill>
                  <a:schemeClr val="bg1"/>
                </a:solidFill>
                <a:latin typeface="Georgia" panose="02040502050405020303" pitchFamily="18" charset="0"/>
                <a:cs typeface="Arial" panose="020B0604020202020204" pitchFamily="34" charset="0"/>
              </a:defRPr>
            </a:lvl1pPr>
          </a:lstStyle>
          <a:p>
            <a:pPr lvl="0"/>
            <a:r>
              <a:rPr lang="en-US"/>
              <a:t>Lorem ipsum </a:t>
            </a:r>
            <a:br>
              <a:rPr lang="en-US"/>
            </a:br>
            <a:r>
              <a:rPr lang="en-US"/>
              <a:t>dolor sit </a:t>
            </a:r>
            <a:r>
              <a:rPr lang="en-US" err="1"/>
              <a:t>amet</a:t>
            </a:r>
            <a:r>
              <a:rPr lang="en-US"/>
              <a:t>, </a:t>
            </a:r>
            <a:r>
              <a:rPr lang="en-US" err="1"/>
              <a:t>consecttetur</a:t>
            </a:r>
            <a:r>
              <a:rPr lang="en-US"/>
              <a:t> </a:t>
            </a:r>
            <a:r>
              <a:rPr lang="en-US" err="1"/>
              <a:t>adipiscing</a:t>
            </a:r>
            <a:r>
              <a:rPr lang="en-US"/>
              <a:t> </a:t>
            </a:r>
            <a:r>
              <a:rPr lang="en-US" err="1"/>
              <a:t>elit</a:t>
            </a:r>
            <a:r>
              <a:rPr lang="en-US"/>
              <a:t>.</a:t>
            </a:r>
          </a:p>
        </p:txBody>
      </p:sp>
      <p:sp>
        <p:nvSpPr>
          <p:cNvPr id="30" name="Text Placeholder 5">
            <a:extLst>
              <a:ext uri="{FF2B5EF4-FFF2-40B4-BE49-F238E27FC236}">
                <a16:creationId xmlns:a16="http://schemas.microsoft.com/office/drawing/2014/main" id="{06CCA93D-57BE-6430-FE79-605E766078C0}"/>
              </a:ext>
            </a:extLst>
          </p:cNvPr>
          <p:cNvSpPr>
            <a:spLocks noGrp="1"/>
          </p:cNvSpPr>
          <p:nvPr>
            <p:ph type="body" sz="quarter" idx="19" hasCustomPrompt="1"/>
          </p:nvPr>
        </p:nvSpPr>
        <p:spPr>
          <a:xfrm>
            <a:off x="5290393" y="2356731"/>
            <a:ext cx="1611214" cy="1049338"/>
          </a:xfrm>
        </p:spPr>
        <p:txBody>
          <a:bodyPr anchor="ctr">
            <a:normAutofit/>
          </a:bodyPr>
          <a:lstStyle>
            <a:lvl1pPr marL="0" indent="0" algn="ctr">
              <a:buNone/>
              <a:defRPr sz="1400" b="0" i="0">
                <a:solidFill>
                  <a:schemeClr val="bg1"/>
                </a:solidFill>
                <a:latin typeface="Georgia" panose="02040502050405020303" pitchFamily="18" charset="0"/>
                <a:cs typeface="Arial" panose="020B0604020202020204" pitchFamily="34" charset="0"/>
              </a:defRPr>
            </a:lvl1pPr>
          </a:lstStyle>
          <a:p>
            <a:pPr lvl="0"/>
            <a:r>
              <a:rPr lang="en-US"/>
              <a:t>Lorem ipsum </a:t>
            </a:r>
            <a:br>
              <a:rPr lang="en-US"/>
            </a:br>
            <a:r>
              <a:rPr lang="en-US"/>
              <a:t>dolor sit </a:t>
            </a:r>
            <a:r>
              <a:rPr lang="en-US" err="1"/>
              <a:t>amet</a:t>
            </a:r>
            <a:r>
              <a:rPr lang="en-US"/>
              <a:t>, </a:t>
            </a:r>
            <a:r>
              <a:rPr lang="en-US" err="1"/>
              <a:t>consecttetur</a:t>
            </a:r>
            <a:r>
              <a:rPr lang="en-US"/>
              <a:t> </a:t>
            </a:r>
            <a:r>
              <a:rPr lang="en-US" err="1"/>
              <a:t>adipiscing</a:t>
            </a:r>
            <a:r>
              <a:rPr lang="en-US"/>
              <a:t> </a:t>
            </a:r>
            <a:r>
              <a:rPr lang="en-US" err="1"/>
              <a:t>elit</a:t>
            </a:r>
            <a:r>
              <a:rPr lang="en-US"/>
              <a:t>.</a:t>
            </a:r>
          </a:p>
        </p:txBody>
      </p:sp>
      <p:sp>
        <p:nvSpPr>
          <p:cNvPr id="31" name="Text Placeholder 5">
            <a:extLst>
              <a:ext uri="{FF2B5EF4-FFF2-40B4-BE49-F238E27FC236}">
                <a16:creationId xmlns:a16="http://schemas.microsoft.com/office/drawing/2014/main" id="{3E75A160-CFE3-CE6C-95BB-5AFC05BBB5E7}"/>
              </a:ext>
            </a:extLst>
          </p:cNvPr>
          <p:cNvSpPr>
            <a:spLocks noGrp="1"/>
          </p:cNvSpPr>
          <p:nvPr>
            <p:ph type="body" sz="quarter" idx="20" hasCustomPrompt="1"/>
          </p:nvPr>
        </p:nvSpPr>
        <p:spPr>
          <a:xfrm>
            <a:off x="9324704" y="2356731"/>
            <a:ext cx="1572681" cy="1049338"/>
          </a:xfrm>
        </p:spPr>
        <p:txBody>
          <a:bodyPr anchor="ctr">
            <a:normAutofit/>
          </a:bodyPr>
          <a:lstStyle>
            <a:lvl1pPr marL="0" indent="0" algn="ctr">
              <a:buNone/>
              <a:defRPr sz="1400" b="0" i="0">
                <a:solidFill>
                  <a:schemeClr val="bg1"/>
                </a:solidFill>
                <a:latin typeface="Georgia" panose="02040502050405020303" pitchFamily="18" charset="0"/>
                <a:cs typeface="Arial" panose="020B0604020202020204" pitchFamily="34" charset="0"/>
              </a:defRPr>
            </a:lvl1pPr>
          </a:lstStyle>
          <a:p>
            <a:pPr lvl="0"/>
            <a:r>
              <a:rPr lang="en-US"/>
              <a:t>Lorem ipsum </a:t>
            </a:r>
            <a:br>
              <a:rPr lang="en-US"/>
            </a:br>
            <a:r>
              <a:rPr lang="en-US"/>
              <a:t>dolor sit </a:t>
            </a:r>
            <a:r>
              <a:rPr lang="en-US" err="1"/>
              <a:t>amet</a:t>
            </a:r>
            <a:r>
              <a:rPr lang="en-US"/>
              <a:t>, </a:t>
            </a:r>
            <a:r>
              <a:rPr lang="en-US" err="1"/>
              <a:t>consecttetur</a:t>
            </a:r>
            <a:r>
              <a:rPr lang="en-US"/>
              <a:t> </a:t>
            </a:r>
            <a:r>
              <a:rPr lang="en-US" err="1"/>
              <a:t>adipiscing</a:t>
            </a:r>
            <a:r>
              <a:rPr lang="en-US"/>
              <a:t> </a:t>
            </a:r>
            <a:r>
              <a:rPr lang="en-US" err="1"/>
              <a:t>elit</a:t>
            </a:r>
            <a:r>
              <a:rPr lang="en-US"/>
              <a:t>.</a:t>
            </a:r>
          </a:p>
        </p:txBody>
      </p:sp>
      <p:sp>
        <p:nvSpPr>
          <p:cNvPr id="6" name="Text Placeholder 24">
            <a:extLst>
              <a:ext uri="{FF2B5EF4-FFF2-40B4-BE49-F238E27FC236}">
                <a16:creationId xmlns:a16="http://schemas.microsoft.com/office/drawing/2014/main" id="{8C7DA52F-B68F-A643-4BBD-6ADA8E6C0051}"/>
              </a:ext>
            </a:extLst>
          </p:cNvPr>
          <p:cNvSpPr>
            <a:spLocks noGrp="1"/>
          </p:cNvSpPr>
          <p:nvPr>
            <p:ph type="body" sz="quarter" idx="35" hasCustomPrompt="1"/>
          </p:nvPr>
        </p:nvSpPr>
        <p:spPr>
          <a:xfrm>
            <a:off x="362264" y="4282200"/>
            <a:ext cx="3577588" cy="1779222"/>
          </a:xfrm>
        </p:spPr>
        <p:txBody>
          <a:bodyPr>
            <a:normAutofit/>
          </a:bodyPr>
          <a:lstStyle>
            <a:lvl1pPr marL="0" indent="0">
              <a:buNone/>
              <a:defRPr sz="185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Click here to add text</a:t>
            </a:r>
            <a:endParaRPr lang="en-US"/>
          </a:p>
        </p:txBody>
      </p:sp>
      <p:sp>
        <p:nvSpPr>
          <p:cNvPr id="7" name="Text Placeholder 24">
            <a:extLst>
              <a:ext uri="{FF2B5EF4-FFF2-40B4-BE49-F238E27FC236}">
                <a16:creationId xmlns:a16="http://schemas.microsoft.com/office/drawing/2014/main" id="{4D39A553-5471-5C7A-085C-F0CCF2A6DF26}"/>
              </a:ext>
            </a:extLst>
          </p:cNvPr>
          <p:cNvSpPr>
            <a:spLocks noGrp="1"/>
          </p:cNvSpPr>
          <p:nvPr>
            <p:ph type="body" sz="quarter" idx="36" hasCustomPrompt="1"/>
          </p:nvPr>
        </p:nvSpPr>
        <p:spPr>
          <a:xfrm>
            <a:off x="4305869" y="4282199"/>
            <a:ext cx="3577587" cy="1779222"/>
          </a:xfrm>
        </p:spPr>
        <p:txBody>
          <a:bodyPr>
            <a:normAutofit/>
          </a:bodyPr>
          <a:lstStyle>
            <a:lvl1pPr marL="0" indent="0">
              <a:buNone/>
              <a:defRPr sz="20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Click here to add text</a:t>
            </a:r>
            <a:endParaRPr lang="en-US"/>
          </a:p>
        </p:txBody>
      </p:sp>
      <p:sp>
        <p:nvSpPr>
          <p:cNvPr id="10" name="Text Placeholder 24">
            <a:extLst>
              <a:ext uri="{FF2B5EF4-FFF2-40B4-BE49-F238E27FC236}">
                <a16:creationId xmlns:a16="http://schemas.microsoft.com/office/drawing/2014/main" id="{E6FD2B64-8710-1203-3060-A62ED0764C72}"/>
              </a:ext>
            </a:extLst>
          </p:cNvPr>
          <p:cNvSpPr>
            <a:spLocks noGrp="1"/>
          </p:cNvSpPr>
          <p:nvPr>
            <p:ph type="body" sz="quarter" idx="37" hasCustomPrompt="1"/>
          </p:nvPr>
        </p:nvSpPr>
        <p:spPr>
          <a:xfrm>
            <a:off x="8249474" y="4282199"/>
            <a:ext cx="3577400" cy="1779222"/>
          </a:xfrm>
        </p:spPr>
        <p:txBody>
          <a:bodyPr>
            <a:normAutofit/>
          </a:bodyPr>
          <a:lstStyle>
            <a:lvl1pPr marL="0" indent="0">
              <a:buNone/>
              <a:defRPr sz="2000" b="0" i="0">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Click here to add text</a:t>
            </a:r>
            <a:endParaRPr lang="en-US"/>
          </a:p>
        </p:txBody>
      </p:sp>
      <p:sp>
        <p:nvSpPr>
          <p:cNvPr id="3" name="Slide Number Placeholder 3">
            <a:extLst>
              <a:ext uri="{FF2B5EF4-FFF2-40B4-BE49-F238E27FC236}">
                <a16:creationId xmlns:a16="http://schemas.microsoft.com/office/drawing/2014/main" id="{A31A9376-1FB2-75CD-4786-BB93126C3CF4}"/>
              </a:ext>
            </a:extLst>
          </p:cNvPr>
          <p:cNvSpPr>
            <a:spLocks noGrp="1"/>
          </p:cNvSpPr>
          <p:nvPr>
            <p:ph type="sldNum" sz="quarter" idx="11"/>
          </p:nvPr>
        </p:nvSpPr>
        <p:spPr>
          <a:xfrm>
            <a:off x="11669780" y="6349375"/>
            <a:ext cx="157094" cy="153888"/>
          </a:xfrm>
        </p:spPr>
        <p:txBody>
          <a:bodyPr/>
          <a:lstStyle/>
          <a:p>
            <a:fld id="{EA97AFFD-6A6E-7A47-B645-9573A550E74B}" type="slidenum">
              <a:rPr lang="en-US" smtClean="0"/>
              <a:pPr/>
              <a:t>‹#›</a:t>
            </a:fld>
            <a:endParaRPr lang="en-US"/>
          </a:p>
        </p:txBody>
      </p:sp>
      <p:sp>
        <p:nvSpPr>
          <p:cNvPr id="2" name="Oval 1">
            <a:extLst>
              <a:ext uri="{FF2B5EF4-FFF2-40B4-BE49-F238E27FC236}">
                <a16:creationId xmlns:a16="http://schemas.microsoft.com/office/drawing/2014/main" id="{4D1B6813-440F-D99E-B130-1E6894A1F5D5}"/>
              </a:ext>
            </a:extLst>
          </p:cNvPr>
          <p:cNvSpPr/>
          <p:nvPr/>
        </p:nvSpPr>
        <p:spPr>
          <a:xfrm>
            <a:off x="1006279" y="1813823"/>
            <a:ext cx="2138246" cy="2138246"/>
          </a:xfrm>
          <a:prstGeom prst="ellipse">
            <a:avLst/>
          </a:prstGeom>
          <a:solidFill>
            <a:srgbClr val="4B0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a:solidFill>
                <a:schemeClr val="bg1"/>
              </a:solidFill>
            </a:endParaRPr>
          </a:p>
        </p:txBody>
      </p:sp>
      <p:sp>
        <p:nvSpPr>
          <p:cNvPr id="9" name="Oval 8">
            <a:extLst>
              <a:ext uri="{FF2B5EF4-FFF2-40B4-BE49-F238E27FC236}">
                <a16:creationId xmlns:a16="http://schemas.microsoft.com/office/drawing/2014/main" id="{DAFA8F71-0E20-361B-499F-966B17C1E739}"/>
              </a:ext>
            </a:extLst>
          </p:cNvPr>
          <p:cNvSpPr/>
          <p:nvPr/>
        </p:nvSpPr>
        <p:spPr>
          <a:xfrm>
            <a:off x="5026877" y="1812277"/>
            <a:ext cx="2138246" cy="2138246"/>
          </a:xfrm>
          <a:prstGeom prst="ellipse">
            <a:avLst/>
          </a:prstGeom>
          <a:solidFill>
            <a:srgbClr val="007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a:solidFill>
                <a:schemeClr val="bg1"/>
              </a:solidFill>
            </a:endParaRPr>
          </a:p>
        </p:txBody>
      </p:sp>
      <p:sp>
        <p:nvSpPr>
          <p:cNvPr id="11" name="Oval 10">
            <a:extLst>
              <a:ext uri="{FF2B5EF4-FFF2-40B4-BE49-F238E27FC236}">
                <a16:creationId xmlns:a16="http://schemas.microsoft.com/office/drawing/2014/main" id="{1D00F1FF-89A7-E519-5E00-F42D67045BC6}"/>
              </a:ext>
            </a:extLst>
          </p:cNvPr>
          <p:cNvSpPr/>
          <p:nvPr/>
        </p:nvSpPr>
        <p:spPr>
          <a:xfrm>
            <a:off x="9047475" y="1812277"/>
            <a:ext cx="2138246" cy="2138246"/>
          </a:xfrm>
          <a:prstGeom prst="ellipse">
            <a:avLst/>
          </a:prstGeom>
          <a:solidFill>
            <a:srgbClr val="FF4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a:solidFill>
                <a:schemeClr val="bg1"/>
              </a:solidFill>
            </a:endParaRPr>
          </a:p>
        </p:txBody>
      </p:sp>
      <p:sp>
        <p:nvSpPr>
          <p:cNvPr id="20" name="Oval 19">
            <a:extLst>
              <a:ext uri="{FF2B5EF4-FFF2-40B4-BE49-F238E27FC236}">
                <a16:creationId xmlns:a16="http://schemas.microsoft.com/office/drawing/2014/main" id="{F3EDE725-02D2-8E1E-2FD8-BDDD6F7F8E64}"/>
              </a:ext>
            </a:extLst>
          </p:cNvPr>
          <p:cNvSpPr/>
          <p:nvPr userDrawn="1"/>
        </p:nvSpPr>
        <p:spPr>
          <a:xfrm>
            <a:off x="1006279" y="1813823"/>
            <a:ext cx="2138246" cy="2138246"/>
          </a:xfrm>
          <a:prstGeom prst="ellipse">
            <a:avLst/>
          </a:prstGeom>
          <a:solidFill>
            <a:srgbClr val="4B0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a:solidFill>
                <a:schemeClr val="bg1"/>
              </a:solidFill>
            </a:endParaRPr>
          </a:p>
        </p:txBody>
      </p:sp>
      <p:sp>
        <p:nvSpPr>
          <p:cNvPr id="22" name="Oval 21">
            <a:extLst>
              <a:ext uri="{FF2B5EF4-FFF2-40B4-BE49-F238E27FC236}">
                <a16:creationId xmlns:a16="http://schemas.microsoft.com/office/drawing/2014/main" id="{2EEA5DE3-F12B-E09C-50C7-6DD745F30130}"/>
              </a:ext>
            </a:extLst>
          </p:cNvPr>
          <p:cNvSpPr/>
          <p:nvPr userDrawn="1"/>
        </p:nvSpPr>
        <p:spPr>
          <a:xfrm>
            <a:off x="5026877" y="1812277"/>
            <a:ext cx="2138246" cy="2138246"/>
          </a:xfrm>
          <a:prstGeom prst="ellipse">
            <a:avLst/>
          </a:prstGeom>
          <a:solidFill>
            <a:srgbClr val="007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a:solidFill>
                <a:schemeClr val="bg1"/>
              </a:solidFill>
            </a:endParaRPr>
          </a:p>
        </p:txBody>
      </p:sp>
      <p:sp>
        <p:nvSpPr>
          <p:cNvPr id="23" name="Oval 22">
            <a:extLst>
              <a:ext uri="{FF2B5EF4-FFF2-40B4-BE49-F238E27FC236}">
                <a16:creationId xmlns:a16="http://schemas.microsoft.com/office/drawing/2014/main" id="{BFB8A865-747D-C9E3-55DB-8C40C3BA0A04}"/>
              </a:ext>
            </a:extLst>
          </p:cNvPr>
          <p:cNvSpPr/>
          <p:nvPr userDrawn="1"/>
        </p:nvSpPr>
        <p:spPr>
          <a:xfrm>
            <a:off x="9047475" y="1812277"/>
            <a:ext cx="2138246" cy="2138246"/>
          </a:xfrm>
          <a:prstGeom prst="ellipse">
            <a:avLst/>
          </a:prstGeom>
          <a:solidFill>
            <a:srgbClr val="FF4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a:solidFill>
                <a:schemeClr val="bg1"/>
              </a:solidFill>
            </a:endParaRPr>
          </a:p>
        </p:txBody>
      </p:sp>
      <p:cxnSp>
        <p:nvCxnSpPr>
          <p:cNvPr id="24" name="Straight Connector 23">
            <a:extLst>
              <a:ext uri="{FF2B5EF4-FFF2-40B4-BE49-F238E27FC236}">
                <a16:creationId xmlns:a16="http://schemas.microsoft.com/office/drawing/2014/main" id="{5313E253-F1E5-8C32-00D6-85569739CC57}"/>
              </a:ext>
            </a:extLst>
          </p:cNvPr>
          <p:cNvCxnSpPr>
            <a:cxnSpLocks/>
          </p:cNvCxnSpPr>
          <p:nvPr userDrawn="1"/>
        </p:nvCxnSpPr>
        <p:spPr>
          <a:xfrm>
            <a:off x="362263" y="4168887"/>
            <a:ext cx="359383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CAC3F8-3F86-5BB2-5A59-0FEC22841C48}"/>
              </a:ext>
            </a:extLst>
          </p:cNvPr>
          <p:cNvCxnSpPr>
            <a:cxnSpLocks/>
          </p:cNvCxnSpPr>
          <p:nvPr userDrawn="1"/>
        </p:nvCxnSpPr>
        <p:spPr>
          <a:xfrm>
            <a:off x="4305869" y="4168887"/>
            <a:ext cx="357758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1AADCFF-157A-4CC6-80FC-0DBAB74FCC34}"/>
              </a:ext>
            </a:extLst>
          </p:cNvPr>
          <p:cNvCxnSpPr>
            <a:cxnSpLocks/>
          </p:cNvCxnSpPr>
          <p:nvPr userDrawn="1"/>
        </p:nvCxnSpPr>
        <p:spPr>
          <a:xfrm>
            <a:off x="8249474" y="4168887"/>
            <a:ext cx="35774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 Placeholder 19">
            <a:extLst>
              <a:ext uri="{FF2B5EF4-FFF2-40B4-BE49-F238E27FC236}">
                <a16:creationId xmlns:a16="http://schemas.microsoft.com/office/drawing/2014/main" id="{DF6B575E-144A-9E21-412F-233FA337F9F4}"/>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33" name="Text Placeholder 19">
            <a:extLst>
              <a:ext uri="{FF2B5EF4-FFF2-40B4-BE49-F238E27FC236}">
                <a16:creationId xmlns:a16="http://schemas.microsoft.com/office/drawing/2014/main" id="{11E2888F-20E3-1428-F54D-57792BE630B0}"/>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Tree>
    <p:extLst>
      <p:ext uri="{BB962C8B-B14F-4D97-AF65-F5344CB8AC3E}">
        <p14:creationId xmlns:p14="http://schemas.microsoft.com/office/powerpoint/2010/main" val="1557706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bio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FC5018-26F9-9526-85DD-5D6AD7C6B3B1}"/>
              </a:ext>
            </a:extLst>
          </p:cNvPr>
          <p:cNvSpPr>
            <a:spLocks noGrp="1"/>
          </p:cNvSpPr>
          <p:nvPr>
            <p:ph type="sldNum" sz="quarter" idx="11"/>
          </p:nvPr>
        </p:nvSpPr>
        <p:spPr/>
        <p:txBody>
          <a:bodyPr/>
          <a:lstStyle/>
          <a:p>
            <a:fld id="{EA97AFFD-6A6E-7A47-B645-9573A550E74B}" type="slidenum">
              <a:rPr lang="en-US" smtClean="0"/>
              <a:pPr/>
              <a:t>‹#›</a:t>
            </a:fld>
            <a:endParaRPr lang="en-US"/>
          </a:p>
        </p:txBody>
      </p:sp>
      <p:sp>
        <p:nvSpPr>
          <p:cNvPr id="9" name="Picture Placeholder 14">
            <a:extLst>
              <a:ext uri="{FF2B5EF4-FFF2-40B4-BE49-F238E27FC236}">
                <a16:creationId xmlns:a16="http://schemas.microsoft.com/office/drawing/2014/main" id="{4FA72714-5EF8-5E61-9360-28D8925D3D0A}"/>
              </a:ext>
            </a:extLst>
          </p:cNvPr>
          <p:cNvSpPr>
            <a:spLocks noGrp="1"/>
          </p:cNvSpPr>
          <p:nvPr>
            <p:ph type="pic" sz="quarter" idx="41"/>
          </p:nvPr>
        </p:nvSpPr>
        <p:spPr>
          <a:xfrm>
            <a:off x="362263" y="1801814"/>
            <a:ext cx="1273593" cy="1586156"/>
          </a:xfrm>
        </p:spPr>
        <p:txBody>
          <a:bodyPr/>
          <a:lstStyle/>
          <a:p>
            <a:r>
              <a:rPr lang="en-US"/>
              <a:t>Click icon to add picture</a:t>
            </a:r>
          </a:p>
        </p:txBody>
      </p:sp>
      <p:sp>
        <p:nvSpPr>
          <p:cNvPr id="12" name="Text Placeholder 3">
            <a:extLst>
              <a:ext uri="{FF2B5EF4-FFF2-40B4-BE49-F238E27FC236}">
                <a16:creationId xmlns:a16="http://schemas.microsoft.com/office/drawing/2014/main" id="{A02F4CCD-3770-53CF-ABCA-29FEC2ED33FA}"/>
              </a:ext>
            </a:extLst>
          </p:cNvPr>
          <p:cNvSpPr>
            <a:spLocks noGrp="1"/>
          </p:cNvSpPr>
          <p:nvPr>
            <p:ph type="body" sz="quarter" idx="42" hasCustomPrompt="1"/>
          </p:nvPr>
        </p:nvSpPr>
        <p:spPr>
          <a:xfrm>
            <a:off x="1833509" y="1801814"/>
            <a:ext cx="2117165" cy="246221"/>
          </a:xfrm>
        </p:spPr>
        <p:txBody>
          <a:bodyPr/>
          <a:lstStyle>
            <a:lvl1pPr marL="0" indent="0">
              <a:buNone/>
              <a:defRPr sz="1400" b="1">
                <a:solidFill>
                  <a:schemeClr val="accent1"/>
                </a:solidFill>
              </a:defRPr>
            </a:lvl1pPr>
          </a:lstStyle>
          <a:p>
            <a:pPr lvl="0"/>
            <a:r>
              <a:rPr lang="en-GB"/>
              <a:t>Click here to add name</a:t>
            </a:r>
            <a:endParaRPr lang="en-US"/>
          </a:p>
        </p:txBody>
      </p:sp>
      <p:sp>
        <p:nvSpPr>
          <p:cNvPr id="13" name="Text Placeholder 3">
            <a:extLst>
              <a:ext uri="{FF2B5EF4-FFF2-40B4-BE49-F238E27FC236}">
                <a16:creationId xmlns:a16="http://schemas.microsoft.com/office/drawing/2014/main" id="{FDB800A3-B570-4133-AB73-5B9DF7D63AA6}"/>
              </a:ext>
            </a:extLst>
          </p:cNvPr>
          <p:cNvSpPr>
            <a:spLocks noGrp="1"/>
          </p:cNvSpPr>
          <p:nvPr>
            <p:ph type="body" sz="quarter" idx="43" hasCustomPrompt="1"/>
          </p:nvPr>
        </p:nvSpPr>
        <p:spPr>
          <a:xfrm>
            <a:off x="1833508" y="2045177"/>
            <a:ext cx="2117165" cy="246221"/>
          </a:xfrm>
        </p:spPr>
        <p:txBody>
          <a:bodyPr/>
          <a:lstStyle>
            <a:lvl1pPr marL="0" indent="0">
              <a:buNone/>
              <a:defRPr sz="1400" b="0">
                <a:solidFill>
                  <a:schemeClr val="accent1"/>
                </a:solidFill>
              </a:defRPr>
            </a:lvl1pPr>
          </a:lstStyle>
          <a:p>
            <a:pPr lvl="0"/>
            <a:r>
              <a:rPr lang="en-GB"/>
              <a:t>Click here to add title</a:t>
            </a:r>
            <a:endParaRPr lang="en-US"/>
          </a:p>
        </p:txBody>
      </p:sp>
      <p:sp>
        <p:nvSpPr>
          <p:cNvPr id="24" name="Text Placeholder 2">
            <a:extLst>
              <a:ext uri="{FF2B5EF4-FFF2-40B4-BE49-F238E27FC236}">
                <a16:creationId xmlns:a16="http://schemas.microsoft.com/office/drawing/2014/main" id="{48C2244C-4605-F6A9-4B75-655CC87D6443}"/>
              </a:ext>
            </a:extLst>
          </p:cNvPr>
          <p:cNvSpPr>
            <a:spLocks noGrp="1"/>
          </p:cNvSpPr>
          <p:nvPr>
            <p:ph idx="45"/>
          </p:nvPr>
        </p:nvSpPr>
        <p:spPr>
          <a:xfrm>
            <a:off x="362262" y="3596029"/>
            <a:ext cx="3588412" cy="2484630"/>
          </a:xfrm>
          <a:prstGeom prst="rect">
            <a:avLst/>
          </a:prstGeom>
        </p:spPr>
        <p:txBody>
          <a:bodyPr vert="horz" wrap="square" lIns="0" tIns="0" rIns="0" bIns="0" numCol="1" spcCol="360000" rtlCol="0">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3">
            <a:extLst>
              <a:ext uri="{FF2B5EF4-FFF2-40B4-BE49-F238E27FC236}">
                <a16:creationId xmlns:a16="http://schemas.microsoft.com/office/drawing/2014/main" id="{F8017807-4573-2D73-7D41-C52224DBC5E9}"/>
              </a:ext>
            </a:extLst>
          </p:cNvPr>
          <p:cNvSpPr>
            <a:spLocks noGrp="1"/>
          </p:cNvSpPr>
          <p:nvPr>
            <p:ph type="body" sz="quarter" idx="56" hasCustomPrompt="1"/>
          </p:nvPr>
        </p:nvSpPr>
        <p:spPr>
          <a:xfrm>
            <a:off x="1833509" y="2524624"/>
            <a:ext cx="2117165" cy="711938"/>
          </a:xfrm>
        </p:spPr>
        <p:txBody>
          <a:bodyPr/>
          <a:lstStyle>
            <a:lvl1pPr marL="0" indent="0">
              <a:lnSpc>
                <a:spcPct val="115000"/>
              </a:lnSpc>
              <a:spcBef>
                <a:spcPts val="0"/>
              </a:spcBef>
              <a:buNone/>
              <a:defRPr sz="1100" b="0">
                <a:solidFill>
                  <a:schemeClr val="accent1"/>
                </a:solidFill>
              </a:defRPr>
            </a:lvl1p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a:t>+44 (0)123 456 789</a:t>
            </a:r>
          </a:p>
          <a:p>
            <a:pPr lvl="0"/>
            <a:r>
              <a:rPr lang="en-GB" err="1"/>
              <a:t>firstname.surname</a:t>
            </a:r>
            <a:r>
              <a:rPr lang="en-GB"/>
              <a:t>@</a:t>
            </a:r>
            <a:br>
              <a:rPr lang="en-GB"/>
            </a:br>
            <a:r>
              <a:rPr lang="en-GB"/>
              <a:t>brownejacobson.com</a:t>
            </a:r>
            <a:br>
              <a:rPr lang="en-GB"/>
            </a:br>
            <a:r>
              <a:rPr lang="en-GB"/>
              <a:t>(SRA / PQE if needed)</a:t>
            </a:r>
            <a:endParaRPr lang="en-US"/>
          </a:p>
        </p:txBody>
      </p:sp>
      <p:sp>
        <p:nvSpPr>
          <p:cNvPr id="30" name="Picture Placeholder 14">
            <a:extLst>
              <a:ext uri="{FF2B5EF4-FFF2-40B4-BE49-F238E27FC236}">
                <a16:creationId xmlns:a16="http://schemas.microsoft.com/office/drawing/2014/main" id="{C51ECD16-4013-5255-58AD-374B48D99D68}"/>
              </a:ext>
            </a:extLst>
          </p:cNvPr>
          <p:cNvSpPr>
            <a:spLocks noGrp="1"/>
          </p:cNvSpPr>
          <p:nvPr>
            <p:ph type="pic" sz="quarter" idx="57"/>
          </p:nvPr>
        </p:nvSpPr>
        <p:spPr>
          <a:xfrm>
            <a:off x="4301217" y="1801814"/>
            <a:ext cx="1273593" cy="1586156"/>
          </a:xfrm>
        </p:spPr>
        <p:txBody>
          <a:bodyPr/>
          <a:lstStyle/>
          <a:p>
            <a:r>
              <a:rPr lang="en-US"/>
              <a:t>Click icon to add picture</a:t>
            </a:r>
          </a:p>
        </p:txBody>
      </p:sp>
      <p:sp>
        <p:nvSpPr>
          <p:cNvPr id="31" name="Text Placeholder 3">
            <a:extLst>
              <a:ext uri="{FF2B5EF4-FFF2-40B4-BE49-F238E27FC236}">
                <a16:creationId xmlns:a16="http://schemas.microsoft.com/office/drawing/2014/main" id="{AC24CF36-BAA4-F843-077E-E9FB38DDAA75}"/>
              </a:ext>
            </a:extLst>
          </p:cNvPr>
          <p:cNvSpPr>
            <a:spLocks noGrp="1"/>
          </p:cNvSpPr>
          <p:nvPr>
            <p:ph type="body" sz="quarter" idx="58" hasCustomPrompt="1"/>
          </p:nvPr>
        </p:nvSpPr>
        <p:spPr>
          <a:xfrm>
            <a:off x="5772463" y="1801814"/>
            <a:ext cx="2117165" cy="246221"/>
          </a:xfrm>
        </p:spPr>
        <p:txBody>
          <a:bodyPr/>
          <a:lstStyle>
            <a:lvl1pPr marL="0" indent="0">
              <a:buNone/>
              <a:defRPr sz="1400" b="1">
                <a:solidFill>
                  <a:schemeClr val="accent1"/>
                </a:solidFill>
              </a:defRPr>
            </a:lvl1pPr>
          </a:lstStyle>
          <a:p>
            <a:pPr lvl="0"/>
            <a:r>
              <a:rPr lang="en-GB"/>
              <a:t>Click here to add name</a:t>
            </a:r>
            <a:endParaRPr lang="en-US"/>
          </a:p>
        </p:txBody>
      </p:sp>
      <p:sp>
        <p:nvSpPr>
          <p:cNvPr id="32" name="Text Placeholder 3">
            <a:extLst>
              <a:ext uri="{FF2B5EF4-FFF2-40B4-BE49-F238E27FC236}">
                <a16:creationId xmlns:a16="http://schemas.microsoft.com/office/drawing/2014/main" id="{6F98D029-0CAA-420A-1DEB-A29610A089C9}"/>
              </a:ext>
            </a:extLst>
          </p:cNvPr>
          <p:cNvSpPr>
            <a:spLocks noGrp="1"/>
          </p:cNvSpPr>
          <p:nvPr>
            <p:ph type="body" sz="quarter" idx="59" hasCustomPrompt="1"/>
          </p:nvPr>
        </p:nvSpPr>
        <p:spPr>
          <a:xfrm>
            <a:off x="5772462" y="2045177"/>
            <a:ext cx="2117165" cy="246221"/>
          </a:xfrm>
        </p:spPr>
        <p:txBody>
          <a:bodyPr/>
          <a:lstStyle>
            <a:lvl1pPr marL="0" indent="0">
              <a:buNone/>
              <a:defRPr sz="1400" b="0">
                <a:solidFill>
                  <a:schemeClr val="accent1"/>
                </a:solidFill>
              </a:defRPr>
            </a:lvl1pPr>
          </a:lstStyle>
          <a:p>
            <a:pPr lvl="0"/>
            <a:r>
              <a:rPr lang="en-GB"/>
              <a:t>Click here to add title</a:t>
            </a:r>
            <a:endParaRPr lang="en-US"/>
          </a:p>
        </p:txBody>
      </p:sp>
      <p:sp>
        <p:nvSpPr>
          <p:cNvPr id="33" name="Text Placeholder 2">
            <a:extLst>
              <a:ext uri="{FF2B5EF4-FFF2-40B4-BE49-F238E27FC236}">
                <a16:creationId xmlns:a16="http://schemas.microsoft.com/office/drawing/2014/main" id="{3280E50D-5E23-5541-8426-81E29BB6235F}"/>
              </a:ext>
            </a:extLst>
          </p:cNvPr>
          <p:cNvSpPr>
            <a:spLocks noGrp="1"/>
          </p:cNvSpPr>
          <p:nvPr>
            <p:ph idx="60"/>
          </p:nvPr>
        </p:nvSpPr>
        <p:spPr>
          <a:xfrm>
            <a:off x="4301216" y="3596029"/>
            <a:ext cx="3588412" cy="2484630"/>
          </a:xfrm>
          <a:prstGeom prst="rect">
            <a:avLst/>
          </a:prstGeom>
        </p:spPr>
        <p:txBody>
          <a:bodyPr vert="horz" wrap="square" lIns="0" tIns="0" rIns="0" bIns="0" numCol="1" spcCol="360000" rtlCol="0">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
            <a:extLst>
              <a:ext uri="{FF2B5EF4-FFF2-40B4-BE49-F238E27FC236}">
                <a16:creationId xmlns:a16="http://schemas.microsoft.com/office/drawing/2014/main" id="{B17BE67C-5366-F306-172D-4ADB094FFA33}"/>
              </a:ext>
            </a:extLst>
          </p:cNvPr>
          <p:cNvSpPr>
            <a:spLocks noGrp="1"/>
          </p:cNvSpPr>
          <p:nvPr>
            <p:ph type="body" sz="quarter" idx="61" hasCustomPrompt="1"/>
          </p:nvPr>
        </p:nvSpPr>
        <p:spPr>
          <a:xfrm>
            <a:off x="5772463" y="2524624"/>
            <a:ext cx="2117165" cy="711938"/>
          </a:xfrm>
        </p:spPr>
        <p:txBody>
          <a:bodyPr/>
          <a:lstStyle>
            <a:lvl1pPr marL="0" indent="0">
              <a:lnSpc>
                <a:spcPct val="115000"/>
              </a:lnSpc>
              <a:spcBef>
                <a:spcPts val="0"/>
              </a:spcBef>
              <a:buNone/>
              <a:defRPr sz="1100" b="0">
                <a:solidFill>
                  <a:schemeClr val="accent1"/>
                </a:solidFill>
              </a:defRPr>
            </a:lvl1p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a:t>+44 (0)123 456 789</a:t>
            </a:r>
          </a:p>
          <a:p>
            <a:pPr lvl="0"/>
            <a:r>
              <a:rPr lang="en-GB" err="1"/>
              <a:t>firstname.surname</a:t>
            </a:r>
            <a:r>
              <a:rPr lang="en-GB"/>
              <a:t>@</a:t>
            </a:r>
            <a:br>
              <a:rPr lang="en-GB"/>
            </a:br>
            <a:r>
              <a:rPr lang="en-GB"/>
              <a:t>brownejacobson.com</a:t>
            </a:r>
          </a:p>
          <a:p>
            <a:pPr lvl="0"/>
            <a:r>
              <a:rPr lang="en-GB"/>
              <a:t>(SRA / PQE if needed)</a:t>
            </a:r>
            <a:endParaRPr lang="en-US"/>
          </a:p>
        </p:txBody>
      </p:sp>
      <p:sp>
        <p:nvSpPr>
          <p:cNvPr id="35" name="Picture Placeholder 14">
            <a:extLst>
              <a:ext uri="{FF2B5EF4-FFF2-40B4-BE49-F238E27FC236}">
                <a16:creationId xmlns:a16="http://schemas.microsoft.com/office/drawing/2014/main" id="{BF379F21-AF30-90EC-C747-BEC28077C311}"/>
              </a:ext>
            </a:extLst>
          </p:cNvPr>
          <p:cNvSpPr>
            <a:spLocks noGrp="1"/>
          </p:cNvSpPr>
          <p:nvPr>
            <p:ph type="pic" sz="quarter" idx="62"/>
          </p:nvPr>
        </p:nvSpPr>
        <p:spPr>
          <a:xfrm>
            <a:off x="8246033" y="1801814"/>
            <a:ext cx="1273593" cy="1586156"/>
          </a:xfrm>
        </p:spPr>
        <p:txBody>
          <a:bodyPr/>
          <a:lstStyle/>
          <a:p>
            <a:r>
              <a:rPr lang="en-US"/>
              <a:t>Click icon to add picture</a:t>
            </a:r>
          </a:p>
        </p:txBody>
      </p:sp>
      <p:sp>
        <p:nvSpPr>
          <p:cNvPr id="36" name="Text Placeholder 3">
            <a:extLst>
              <a:ext uri="{FF2B5EF4-FFF2-40B4-BE49-F238E27FC236}">
                <a16:creationId xmlns:a16="http://schemas.microsoft.com/office/drawing/2014/main" id="{B837E83B-6689-78DB-C7BC-C3D24197228E}"/>
              </a:ext>
            </a:extLst>
          </p:cNvPr>
          <p:cNvSpPr>
            <a:spLocks noGrp="1"/>
          </p:cNvSpPr>
          <p:nvPr>
            <p:ph type="body" sz="quarter" idx="63" hasCustomPrompt="1"/>
          </p:nvPr>
        </p:nvSpPr>
        <p:spPr>
          <a:xfrm>
            <a:off x="9717279" y="1801814"/>
            <a:ext cx="2117165" cy="246221"/>
          </a:xfrm>
        </p:spPr>
        <p:txBody>
          <a:bodyPr/>
          <a:lstStyle>
            <a:lvl1pPr marL="0" indent="0">
              <a:buNone/>
              <a:defRPr sz="1400" b="1">
                <a:solidFill>
                  <a:schemeClr val="accent1"/>
                </a:solidFill>
              </a:defRPr>
            </a:lvl1pPr>
          </a:lstStyle>
          <a:p>
            <a:pPr lvl="0"/>
            <a:r>
              <a:rPr lang="en-GB"/>
              <a:t>Click here to add name</a:t>
            </a:r>
            <a:endParaRPr lang="en-US"/>
          </a:p>
        </p:txBody>
      </p:sp>
      <p:sp>
        <p:nvSpPr>
          <p:cNvPr id="37" name="Text Placeholder 3">
            <a:extLst>
              <a:ext uri="{FF2B5EF4-FFF2-40B4-BE49-F238E27FC236}">
                <a16:creationId xmlns:a16="http://schemas.microsoft.com/office/drawing/2014/main" id="{FFA9AAB7-B883-13D8-0F22-0224F757177D}"/>
              </a:ext>
            </a:extLst>
          </p:cNvPr>
          <p:cNvSpPr>
            <a:spLocks noGrp="1"/>
          </p:cNvSpPr>
          <p:nvPr>
            <p:ph type="body" sz="quarter" idx="64" hasCustomPrompt="1"/>
          </p:nvPr>
        </p:nvSpPr>
        <p:spPr>
          <a:xfrm>
            <a:off x="9717278" y="2045177"/>
            <a:ext cx="2117165" cy="246221"/>
          </a:xfrm>
        </p:spPr>
        <p:txBody>
          <a:bodyPr/>
          <a:lstStyle>
            <a:lvl1pPr marL="0" indent="0">
              <a:buNone/>
              <a:defRPr sz="1400" b="0">
                <a:solidFill>
                  <a:schemeClr val="accent1"/>
                </a:solidFill>
              </a:defRPr>
            </a:lvl1pPr>
          </a:lstStyle>
          <a:p>
            <a:pPr lvl="0"/>
            <a:r>
              <a:rPr lang="en-GB"/>
              <a:t>Click here to add title</a:t>
            </a:r>
            <a:endParaRPr lang="en-US"/>
          </a:p>
        </p:txBody>
      </p:sp>
      <p:sp>
        <p:nvSpPr>
          <p:cNvPr id="38" name="Text Placeholder 2">
            <a:extLst>
              <a:ext uri="{FF2B5EF4-FFF2-40B4-BE49-F238E27FC236}">
                <a16:creationId xmlns:a16="http://schemas.microsoft.com/office/drawing/2014/main" id="{01B1854D-28B8-88E6-5A36-65D563E482F2}"/>
              </a:ext>
            </a:extLst>
          </p:cNvPr>
          <p:cNvSpPr>
            <a:spLocks noGrp="1"/>
          </p:cNvSpPr>
          <p:nvPr>
            <p:ph idx="65"/>
          </p:nvPr>
        </p:nvSpPr>
        <p:spPr>
          <a:xfrm>
            <a:off x="8246032" y="3596029"/>
            <a:ext cx="3588412" cy="2484630"/>
          </a:xfrm>
          <a:prstGeom prst="rect">
            <a:avLst/>
          </a:prstGeom>
        </p:spPr>
        <p:txBody>
          <a:bodyPr vert="horz" wrap="square" lIns="0" tIns="0" rIns="0" bIns="0" numCol="1" spcCol="360000" rtlCol="0">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3">
            <a:extLst>
              <a:ext uri="{FF2B5EF4-FFF2-40B4-BE49-F238E27FC236}">
                <a16:creationId xmlns:a16="http://schemas.microsoft.com/office/drawing/2014/main" id="{0B8DAA5F-DBBF-FCC9-BF9D-735E23A81D79}"/>
              </a:ext>
            </a:extLst>
          </p:cNvPr>
          <p:cNvSpPr>
            <a:spLocks noGrp="1"/>
          </p:cNvSpPr>
          <p:nvPr>
            <p:ph type="body" sz="quarter" idx="66" hasCustomPrompt="1"/>
          </p:nvPr>
        </p:nvSpPr>
        <p:spPr>
          <a:xfrm>
            <a:off x="9717279" y="2524624"/>
            <a:ext cx="2117165" cy="711938"/>
          </a:xfrm>
        </p:spPr>
        <p:txBody>
          <a:bodyPr/>
          <a:lstStyle>
            <a:lvl1pPr marL="0" indent="0">
              <a:lnSpc>
                <a:spcPct val="115000"/>
              </a:lnSpc>
              <a:spcBef>
                <a:spcPts val="0"/>
              </a:spcBef>
              <a:buNone/>
              <a:defRPr sz="1100" b="0">
                <a:solidFill>
                  <a:schemeClr val="accent1"/>
                </a:solidFill>
              </a:defRPr>
            </a:lvl1pPr>
          </a:lstStyle>
          <a:p>
            <a:pPr lvl="0"/>
            <a:r>
              <a:rPr lang="en-GB"/>
              <a:t>+44 (0)123 456 789</a:t>
            </a:r>
          </a:p>
          <a:p>
            <a:pPr lvl="0"/>
            <a:r>
              <a:rPr lang="en-GB" err="1"/>
              <a:t>firstname.surname</a:t>
            </a:r>
            <a:r>
              <a:rPr lang="en-GB"/>
              <a:t>@</a:t>
            </a:r>
            <a:br>
              <a:rPr lang="en-GB"/>
            </a:br>
            <a:r>
              <a:rPr lang="en-GB"/>
              <a:t>brownejacobson.com</a:t>
            </a:r>
          </a:p>
          <a:p>
            <a:pPr lvl="0"/>
            <a:r>
              <a:rPr lang="en-GB"/>
              <a:t>(SRA / PQE if needed)</a:t>
            </a:r>
            <a:endParaRPr lang="en-US"/>
          </a:p>
        </p:txBody>
      </p:sp>
      <p:sp>
        <p:nvSpPr>
          <p:cNvPr id="22" name="Text Placeholder 19">
            <a:extLst>
              <a:ext uri="{FF2B5EF4-FFF2-40B4-BE49-F238E27FC236}">
                <a16:creationId xmlns:a16="http://schemas.microsoft.com/office/drawing/2014/main" id="{95C7820A-4A9B-525E-29C9-F18E1AB23708}"/>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26" name="Text Placeholder 19">
            <a:extLst>
              <a:ext uri="{FF2B5EF4-FFF2-40B4-BE49-F238E27FC236}">
                <a16:creationId xmlns:a16="http://schemas.microsoft.com/office/drawing/2014/main" id="{D1B6B112-54E9-6B1C-6029-63B1ADFEA3E4}"/>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Tree>
    <p:extLst>
      <p:ext uri="{BB962C8B-B14F-4D97-AF65-F5344CB8AC3E}">
        <p14:creationId xmlns:p14="http://schemas.microsoft.com/office/powerpoint/2010/main" val="1467482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D00F623A-811C-B2CA-7178-39A08F563148}"/>
              </a:ext>
            </a:extLst>
          </p:cNvPr>
          <p:cNvSpPr>
            <a:spLocks noGrp="1"/>
          </p:cNvSpPr>
          <p:nvPr>
            <p:ph type="sldNum" sz="quarter" idx="10"/>
          </p:nvPr>
        </p:nvSpPr>
        <p:spPr>
          <a:xfrm>
            <a:off x="11669780" y="6349375"/>
            <a:ext cx="157094" cy="153888"/>
          </a:xfrm>
        </p:spPr>
        <p:txBody>
          <a:bodyPr/>
          <a:lstStyle/>
          <a:p>
            <a:fld id="{EA97AFFD-6A6E-7A47-B645-9573A550E74B}" type="slidenum">
              <a:rPr lang="en-US" smtClean="0"/>
              <a:pPr/>
              <a:t>‹#›</a:t>
            </a:fld>
            <a:endParaRPr lang="en-US"/>
          </a:p>
        </p:txBody>
      </p:sp>
      <p:sp>
        <p:nvSpPr>
          <p:cNvPr id="5" name="Picture Placeholder 14">
            <a:extLst>
              <a:ext uri="{FF2B5EF4-FFF2-40B4-BE49-F238E27FC236}">
                <a16:creationId xmlns:a16="http://schemas.microsoft.com/office/drawing/2014/main" id="{44164AB9-E172-7F40-2CF2-7DF99B988A6B}"/>
              </a:ext>
            </a:extLst>
          </p:cNvPr>
          <p:cNvSpPr>
            <a:spLocks noGrp="1"/>
          </p:cNvSpPr>
          <p:nvPr>
            <p:ph type="pic" sz="quarter" idx="77"/>
          </p:nvPr>
        </p:nvSpPr>
        <p:spPr>
          <a:xfrm>
            <a:off x="8241542" y="1801815"/>
            <a:ext cx="1021095" cy="1271690"/>
          </a:xfrm>
        </p:spPr>
        <p:txBody>
          <a:bodyPr/>
          <a:lstStyle/>
          <a:p>
            <a:r>
              <a:rPr lang="en-US"/>
              <a:t>Click icon to add picture</a:t>
            </a:r>
          </a:p>
        </p:txBody>
      </p:sp>
      <p:sp>
        <p:nvSpPr>
          <p:cNvPr id="6" name="Text Placeholder 3">
            <a:extLst>
              <a:ext uri="{FF2B5EF4-FFF2-40B4-BE49-F238E27FC236}">
                <a16:creationId xmlns:a16="http://schemas.microsoft.com/office/drawing/2014/main" id="{C9CEC922-A606-82DA-1FA8-2F2B92450EC2}"/>
              </a:ext>
            </a:extLst>
          </p:cNvPr>
          <p:cNvSpPr>
            <a:spLocks noGrp="1"/>
          </p:cNvSpPr>
          <p:nvPr>
            <p:ph type="body" sz="quarter" idx="78" hasCustomPrompt="1"/>
          </p:nvPr>
        </p:nvSpPr>
        <p:spPr>
          <a:xfrm>
            <a:off x="9498345" y="1760251"/>
            <a:ext cx="2331608" cy="199178"/>
          </a:xfrm>
        </p:spPr>
        <p:txBody>
          <a:bodyPr/>
          <a:lstStyle>
            <a:lvl1pPr marL="0" indent="0">
              <a:buNone/>
              <a:defRPr sz="1100" b="1">
                <a:solidFill>
                  <a:schemeClr val="accent1"/>
                </a:solidFill>
              </a:defRPr>
            </a:lvl1pPr>
          </a:lstStyle>
          <a:p>
            <a:pPr lvl="0"/>
            <a:r>
              <a:rPr lang="en-GB"/>
              <a:t>Click here to add name</a:t>
            </a:r>
            <a:endParaRPr lang="en-US"/>
          </a:p>
        </p:txBody>
      </p:sp>
      <p:sp>
        <p:nvSpPr>
          <p:cNvPr id="7" name="Text Placeholder 3">
            <a:extLst>
              <a:ext uri="{FF2B5EF4-FFF2-40B4-BE49-F238E27FC236}">
                <a16:creationId xmlns:a16="http://schemas.microsoft.com/office/drawing/2014/main" id="{4C941870-0912-D46F-3945-5FE05271B9A7}"/>
              </a:ext>
            </a:extLst>
          </p:cNvPr>
          <p:cNvSpPr>
            <a:spLocks noGrp="1"/>
          </p:cNvSpPr>
          <p:nvPr>
            <p:ph type="body" sz="quarter" idx="79" hasCustomPrompt="1"/>
          </p:nvPr>
        </p:nvSpPr>
        <p:spPr>
          <a:xfrm>
            <a:off x="9498344" y="1944237"/>
            <a:ext cx="2331608" cy="246221"/>
          </a:xfrm>
        </p:spPr>
        <p:txBody>
          <a:bodyPr/>
          <a:lstStyle>
            <a:lvl1pPr marL="0" indent="0">
              <a:buNone/>
              <a:defRPr sz="1100" b="0">
                <a:solidFill>
                  <a:schemeClr val="accent1"/>
                </a:solidFill>
              </a:defRPr>
            </a:lvl1pPr>
          </a:lstStyle>
          <a:p>
            <a:pPr lvl="0"/>
            <a:r>
              <a:rPr lang="en-GB"/>
              <a:t>Click here to add title</a:t>
            </a:r>
            <a:endParaRPr lang="en-US"/>
          </a:p>
        </p:txBody>
      </p:sp>
      <p:sp>
        <p:nvSpPr>
          <p:cNvPr id="8" name="Text Placeholder 3">
            <a:extLst>
              <a:ext uri="{FF2B5EF4-FFF2-40B4-BE49-F238E27FC236}">
                <a16:creationId xmlns:a16="http://schemas.microsoft.com/office/drawing/2014/main" id="{55D27D2E-D128-EBD1-7A70-9A7457B94AA1}"/>
              </a:ext>
            </a:extLst>
          </p:cNvPr>
          <p:cNvSpPr>
            <a:spLocks noGrp="1"/>
          </p:cNvSpPr>
          <p:nvPr>
            <p:ph type="body" sz="quarter" idx="80" hasCustomPrompt="1"/>
          </p:nvPr>
        </p:nvSpPr>
        <p:spPr>
          <a:xfrm>
            <a:off x="9498345" y="2288830"/>
            <a:ext cx="2331608" cy="711938"/>
          </a:xfrm>
        </p:spPr>
        <p:txBody>
          <a:bodyPr/>
          <a:lstStyle>
            <a:lvl1pPr marL="0" indent="0">
              <a:lnSpc>
                <a:spcPct val="115000"/>
              </a:lnSpc>
              <a:spcBef>
                <a:spcPts val="0"/>
              </a:spcBef>
              <a:buNone/>
              <a:defRPr sz="1100" b="0">
                <a:solidFill>
                  <a:schemeClr val="accent1"/>
                </a:solidFill>
              </a:defRPr>
            </a:lvl1p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a:t>+44 (0)123 456 789</a:t>
            </a:r>
          </a:p>
          <a:p>
            <a:pPr lvl="0"/>
            <a:r>
              <a:rPr lang="en-GB" err="1"/>
              <a:t>firstname.surname</a:t>
            </a:r>
            <a:r>
              <a:rPr lang="en-GB"/>
              <a:t>@</a:t>
            </a:r>
            <a:br>
              <a:rPr lang="en-GB"/>
            </a:br>
            <a:r>
              <a:rPr lang="en-GB"/>
              <a:t>brownejacobson.com</a:t>
            </a:r>
            <a:br>
              <a:rPr lang="en-GB"/>
            </a:br>
            <a:r>
              <a:rPr lang="en-GB"/>
              <a:t>(SRA / PQE if needed)</a:t>
            </a:r>
            <a:endParaRPr lang="en-US"/>
          </a:p>
        </p:txBody>
      </p:sp>
      <p:sp>
        <p:nvSpPr>
          <p:cNvPr id="9" name="Picture Placeholder 14">
            <a:extLst>
              <a:ext uri="{FF2B5EF4-FFF2-40B4-BE49-F238E27FC236}">
                <a16:creationId xmlns:a16="http://schemas.microsoft.com/office/drawing/2014/main" id="{67BB40C6-5B5B-78C5-3263-D185E9ABC9F2}"/>
              </a:ext>
            </a:extLst>
          </p:cNvPr>
          <p:cNvSpPr>
            <a:spLocks noGrp="1"/>
          </p:cNvSpPr>
          <p:nvPr>
            <p:ph type="pic" sz="quarter" idx="81"/>
          </p:nvPr>
        </p:nvSpPr>
        <p:spPr>
          <a:xfrm>
            <a:off x="8241542" y="3307722"/>
            <a:ext cx="1021095" cy="1271690"/>
          </a:xfrm>
        </p:spPr>
        <p:txBody>
          <a:bodyPr/>
          <a:lstStyle/>
          <a:p>
            <a:r>
              <a:rPr lang="en-US"/>
              <a:t>Click icon to add picture</a:t>
            </a:r>
          </a:p>
        </p:txBody>
      </p:sp>
      <p:sp>
        <p:nvSpPr>
          <p:cNvPr id="10" name="Text Placeholder 3">
            <a:extLst>
              <a:ext uri="{FF2B5EF4-FFF2-40B4-BE49-F238E27FC236}">
                <a16:creationId xmlns:a16="http://schemas.microsoft.com/office/drawing/2014/main" id="{E48D86D8-1C68-2872-BEE0-64DBE28278E1}"/>
              </a:ext>
            </a:extLst>
          </p:cNvPr>
          <p:cNvSpPr>
            <a:spLocks noGrp="1"/>
          </p:cNvSpPr>
          <p:nvPr>
            <p:ph type="body" sz="quarter" idx="82" hasCustomPrompt="1"/>
          </p:nvPr>
        </p:nvSpPr>
        <p:spPr>
          <a:xfrm>
            <a:off x="9498345" y="3266158"/>
            <a:ext cx="2331608" cy="199178"/>
          </a:xfrm>
        </p:spPr>
        <p:txBody>
          <a:bodyPr/>
          <a:lstStyle>
            <a:lvl1pPr marL="0" indent="0">
              <a:buNone/>
              <a:defRPr sz="1100" b="1">
                <a:solidFill>
                  <a:schemeClr val="accent1"/>
                </a:solidFill>
              </a:defRPr>
            </a:lvl1pPr>
          </a:lstStyle>
          <a:p>
            <a:pPr lvl="0"/>
            <a:r>
              <a:rPr lang="en-GB"/>
              <a:t>Click here to add name</a:t>
            </a:r>
            <a:endParaRPr lang="en-US"/>
          </a:p>
        </p:txBody>
      </p:sp>
      <p:sp>
        <p:nvSpPr>
          <p:cNvPr id="11" name="Text Placeholder 3">
            <a:extLst>
              <a:ext uri="{FF2B5EF4-FFF2-40B4-BE49-F238E27FC236}">
                <a16:creationId xmlns:a16="http://schemas.microsoft.com/office/drawing/2014/main" id="{63BE388F-10DA-5182-3F27-2CA492FD7F84}"/>
              </a:ext>
            </a:extLst>
          </p:cNvPr>
          <p:cNvSpPr>
            <a:spLocks noGrp="1"/>
          </p:cNvSpPr>
          <p:nvPr>
            <p:ph type="body" sz="quarter" idx="83" hasCustomPrompt="1"/>
          </p:nvPr>
        </p:nvSpPr>
        <p:spPr>
          <a:xfrm>
            <a:off x="9498344" y="3450144"/>
            <a:ext cx="2331608" cy="246221"/>
          </a:xfrm>
        </p:spPr>
        <p:txBody>
          <a:bodyPr/>
          <a:lstStyle>
            <a:lvl1pPr marL="0" indent="0">
              <a:buNone/>
              <a:defRPr sz="1100" b="0">
                <a:solidFill>
                  <a:schemeClr val="accent1"/>
                </a:solidFill>
              </a:defRPr>
            </a:lvl1pPr>
          </a:lstStyle>
          <a:p>
            <a:pPr lvl="0"/>
            <a:r>
              <a:rPr lang="en-GB"/>
              <a:t>Click here to add title</a:t>
            </a:r>
            <a:endParaRPr lang="en-US"/>
          </a:p>
        </p:txBody>
      </p:sp>
      <p:sp>
        <p:nvSpPr>
          <p:cNvPr id="12" name="Text Placeholder 3">
            <a:extLst>
              <a:ext uri="{FF2B5EF4-FFF2-40B4-BE49-F238E27FC236}">
                <a16:creationId xmlns:a16="http://schemas.microsoft.com/office/drawing/2014/main" id="{8B478495-DB69-5C64-99EE-6C9869E29007}"/>
              </a:ext>
            </a:extLst>
          </p:cNvPr>
          <p:cNvSpPr>
            <a:spLocks noGrp="1"/>
          </p:cNvSpPr>
          <p:nvPr>
            <p:ph type="body" sz="quarter" idx="84" hasCustomPrompt="1"/>
          </p:nvPr>
        </p:nvSpPr>
        <p:spPr>
          <a:xfrm>
            <a:off x="9498345" y="3794737"/>
            <a:ext cx="2331608" cy="711938"/>
          </a:xfrm>
        </p:spPr>
        <p:txBody>
          <a:bodyPr/>
          <a:lstStyle>
            <a:lvl1pPr marL="0" indent="0">
              <a:lnSpc>
                <a:spcPct val="115000"/>
              </a:lnSpc>
              <a:spcBef>
                <a:spcPts val="0"/>
              </a:spcBef>
              <a:buNone/>
              <a:defRPr sz="1100" b="0">
                <a:solidFill>
                  <a:schemeClr val="accent1"/>
                </a:solidFill>
              </a:defRPr>
            </a:lvl1pPr>
          </a:lstStyle>
          <a:p>
            <a:pPr lvl="0"/>
            <a:r>
              <a:rPr lang="en-GB"/>
              <a:t>+44 (0)123 456 789</a:t>
            </a:r>
          </a:p>
          <a:p>
            <a:pPr lvl="0"/>
            <a:r>
              <a:rPr lang="en-GB" err="1"/>
              <a:t>firstname.surname</a:t>
            </a:r>
            <a:r>
              <a:rPr lang="en-GB"/>
              <a:t>@</a:t>
            </a:r>
            <a:br>
              <a:rPr lang="en-GB"/>
            </a:br>
            <a:r>
              <a:rPr lang="en-GB"/>
              <a:t>brownejacobson.com</a:t>
            </a:r>
            <a:br>
              <a:rPr lang="en-GB"/>
            </a:br>
            <a:r>
              <a:rPr lang="en-GB"/>
              <a:t>(SRA / PQE if needed)</a:t>
            </a:r>
          </a:p>
        </p:txBody>
      </p:sp>
      <p:sp>
        <p:nvSpPr>
          <p:cNvPr id="13" name="Picture Placeholder 14">
            <a:extLst>
              <a:ext uri="{FF2B5EF4-FFF2-40B4-BE49-F238E27FC236}">
                <a16:creationId xmlns:a16="http://schemas.microsoft.com/office/drawing/2014/main" id="{A441FADD-02AD-288B-C37A-95E1C1E11009}"/>
              </a:ext>
            </a:extLst>
          </p:cNvPr>
          <p:cNvSpPr>
            <a:spLocks noGrp="1"/>
          </p:cNvSpPr>
          <p:nvPr>
            <p:ph type="pic" sz="quarter" idx="85"/>
          </p:nvPr>
        </p:nvSpPr>
        <p:spPr>
          <a:xfrm>
            <a:off x="8241542" y="4808973"/>
            <a:ext cx="1021095" cy="1271690"/>
          </a:xfrm>
        </p:spPr>
        <p:txBody>
          <a:bodyPr/>
          <a:lstStyle/>
          <a:p>
            <a:r>
              <a:rPr lang="en-US"/>
              <a:t>Click icon to add picture</a:t>
            </a:r>
          </a:p>
        </p:txBody>
      </p:sp>
      <p:sp>
        <p:nvSpPr>
          <p:cNvPr id="14" name="Text Placeholder 3">
            <a:extLst>
              <a:ext uri="{FF2B5EF4-FFF2-40B4-BE49-F238E27FC236}">
                <a16:creationId xmlns:a16="http://schemas.microsoft.com/office/drawing/2014/main" id="{204FF687-E51E-EC7E-5FF5-BC083E801B09}"/>
              </a:ext>
            </a:extLst>
          </p:cNvPr>
          <p:cNvSpPr>
            <a:spLocks noGrp="1"/>
          </p:cNvSpPr>
          <p:nvPr>
            <p:ph type="body" sz="quarter" idx="86" hasCustomPrompt="1"/>
          </p:nvPr>
        </p:nvSpPr>
        <p:spPr>
          <a:xfrm>
            <a:off x="9498345" y="4767409"/>
            <a:ext cx="2331608" cy="199178"/>
          </a:xfrm>
        </p:spPr>
        <p:txBody>
          <a:bodyPr/>
          <a:lstStyle>
            <a:lvl1pPr marL="0" indent="0">
              <a:buNone/>
              <a:defRPr sz="1100" b="1">
                <a:solidFill>
                  <a:schemeClr val="accent1"/>
                </a:solidFill>
              </a:defRPr>
            </a:lvl1pPr>
          </a:lstStyle>
          <a:p>
            <a:pPr lvl="0"/>
            <a:r>
              <a:rPr lang="en-GB"/>
              <a:t>Click here to add name</a:t>
            </a:r>
            <a:endParaRPr lang="en-US"/>
          </a:p>
        </p:txBody>
      </p:sp>
      <p:sp>
        <p:nvSpPr>
          <p:cNvPr id="15" name="Text Placeholder 3">
            <a:extLst>
              <a:ext uri="{FF2B5EF4-FFF2-40B4-BE49-F238E27FC236}">
                <a16:creationId xmlns:a16="http://schemas.microsoft.com/office/drawing/2014/main" id="{021EF58A-E16E-7C99-2C81-CA5B5FFE8FA6}"/>
              </a:ext>
            </a:extLst>
          </p:cNvPr>
          <p:cNvSpPr>
            <a:spLocks noGrp="1"/>
          </p:cNvSpPr>
          <p:nvPr>
            <p:ph type="body" sz="quarter" idx="87" hasCustomPrompt="1"/>
          </p:nvPr>
        </p:nvSpPr>
        <p:spPr>
          <a:xfrm>
            <a:off x="9498344" y="4951395"/>
            <a:ext cx="2331608" cy="246221"/>
          </a:xfrm>
        </p:spPr>
        <p:txBody>
          <a:bodyPr/>
          <a:lstStyle>
            <a:lvl1pPr marL="0" indent="0">
              <a:buNone/>
              <a:defRPr sz="1100" b="0">
                <a:solidFill>
                  <a:schemeClr val="accent1"/>
                </a:solidFill>
              </a:defRPr>
            </a:lvl1pPr>
          </a:lstStyle>
          <a:p>
            <a:pPr lvl="0"/>
            <a:r>
              <a:rPr lang="en-GB"/>
              <a:t>Click here to add title</a:t>
            </a:r>
            <a:endParaRPr lang="en-US"/>
          </a:p>
        </p:txBody>
      </p:sp>
      <p:sp>
        <p:nvSpPr>
          <p:cNvPr id="16" name="Text Placeholder 3">
            <a:extLst>
              <a:ext uri="{FF2B5EF4-FFF2-40B4-BE49-F238E27FC236}">
                <a16:creationId xmlns:a16="http://schemas.microsoft.com/office/drawing/2014/main" id="{EBCE75F1-A7E6-39F0-98D4-490341EEEC75}"/>
              </a:ext>
            </a:extLst>
          </p:cNvPr>
          <p:cNvSpPr>
            <a:spLocks noGrp="1"/>
          </p:cNvSpPr>
          <p:nvPr>
            <p:ph type="body" sz="quarter" idx="88" hasCustomPrompt="1"/>
          </p:nvPr>
        </p:nvSpPr>
        <p:spPr>
          <a:xfrm>
            <a:off x="9498345" y="5295988"/>
            <a:ext cx="2331608" cy="711938"/>
          </a:xfrm>
        </p:spPr>
        <p:txBody>
          <a:bodyPr/>
          <a:lstStyle>
            <a:lvl1pPr marL="0" indent="0">
              <a:lnSpc>
                <a:spcPct val="115000"/>
              </a:lnSpc>
              <a:spcBef>
                <a:spcPts val="0"/>
              </a:spcBef>
              <a:buNone/>
              <a:defRPr sz="1100" b="0">
                <a:solidFill>
                  <a:schemeClr val="accent1"/>
                </a:solidFill>
              </a:defRPr>
            </a:lvl1pPr>
          </a:lstStyle>
          <a:p>
            <a:pPr lvl="0"/>
            <a:r>
              <a:rPr lang="en-GB"/>
              <a:t>+44 (0)123 456 789</a:t>
            </a:r>
          </a:p>
          <a:p>
            <a:pPr lvl="0"/>
            <a:r>
              <a:rPr lang="en-GB" err="1"/>
              <a:t>firstname.surname</a:t>
            </a:r>
            <a:r>
              <a:rPr lang="en-GB"/>
              <a:t>@</a:t>
            </a:r>
            <a:br>
              <a:rPr lang="en-GB"/>
            </a:br>
            <a:r>
              <a:rPr lang="en-GB"/>
              <a:t>brownejacobson.com</a:t>
            </a:r>
            <a:br>
              <a:rPr lang="en-GB"/>
            </a:br>
            <a:r>
              <a:rPr lang="en-GB"/>
              <a:t>(SRA / PQE if needed)</a:t>
            </a:r>
          </a:p>
        </p:txBody>
      </p:sp>
      <p:sp>
        <p:nvSpPr>
          <p:cNvPr id="17" name="Text Placeholder 3">
            <a:extLst>
              <a:ext uri="{FF2B5EF4-FFF2-40B4-BE49-F238E27FC236}">
                <a16:creationId xmlns:a16="http://schemas.microsoft.com/office/drawing/2014/main" id="{1C836AD6-C611-87DC-1FA4-7A649B238F2C}"/>
              </a:ext>
            </a:extLst>
          </p:cNvPr>
          <p:cNvSpPr>
            <a:spLocks noGrp="1"/>
          </p:cNvSpPr>
          <p:nvPr>
            <p:ph type="body" sz="quarter" idx="47" hasCustomPrompt="1"/>
          </p:nvPr>
        </p:nvSpPr>
        <p:spPr>
          <a:xfrm>
            <a:off x="363397" y="1803614"/>
            <a:ext cx="7523999" cy="4277043"/>
          </a:xfrm>
        </p:spPr>
        <p:txBody>
          <a:bodyPr/>
          <a:lstStyle>
            <a:lvl1pPr marL="0" indent="0">
              <a:buNone/>
              <a:defRPr sz="2400" b="0">
                <a:solidFill>
                  <a:srgbClr val="4A0925"/>
                </a:solidFill>
                <a:latin typeface="Georgia" panose="02040502050405020303" pitchFamily="18" charset="0"/>
              </a:defRPr>
            </a:lvl1pPr>
          </a:lstStyle>
          <a:p>
            <a:pPr lvl="0"/>
            <a:r>
              <a:rPr lang="en-GB"/>
              <a:t>Click here to add introduction copy</a:t>
            </a:r>
            <a:endParaRPr lang="en-US"/>
          </a:p>
        </p:txBody>
      </p:sp>
      <p:sp>
        <p:nvSpPr>
          <p:cNvPr id="18" name="Text Placeholder 19">
            <a:extLst>
              <a:ext uri="{FF2B5EF4-FFF2-40B4-BE49-F238E27FC236}">
                <a16:creationId xmlns:a16="http://schemas.microsoft.com/office/drawing/2014/main" id="{30BDC46E-B1A5-E123-C50D-1F1094CB79C3}"/>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19" name="Text Placeholder 19">
            <a:extLst>
              <a:ext uri="{FF2B5EF4-FFF2-40B4-BE49-F238E27FC236}">
                <a16:creationId xmlns:a16="http://schemas.microsoft.com/office/drawing/2014/main" id="{D3E20C38-8A6F-1323-65AE-296D0597D71D}"/>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p:txBody>
      </p:sp>
    </p:spTree>
    <p:extLst>
      <p:ext uri="{BB962C8B-B14F-4D97-AF65-F5344CB8AC3E}">
        <p14:creationId xmlns:p14="http://schemas.microsoft.com/office/powerpoint/2010/main" val="287111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contact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89466F-CCC4-3BC3-F0C5-F71378479E94}"/>
              </a:ext>
            </a:extLst>
          </p:cNvPr>
          <p:cNvSpPr>
            <a:spLocks noGrp="1"/>
          </p:cNvSpPr>
          <p:nvPr>
            <p:ph type="sldNum" sz="quarter" idx="11"/>
          </p:nvPr>
        </p:nvSpPr>
        <p:spPr/>
        <p:txBody>
          <a:bodyPr/>
          <a:lstStyle/>
          <a:p>
            <a:fld id="{EA97AFFD-6A6E-7A47-B645-9573A550E74B}" type="slidenum">
              <a:rPr lang="en-US" smtClean="0"/>
              <a:pPr/>
              <a:t>‹#›</a:t>
            </a:fld>
            <a:endParaRPr lang="en-US"/>
          </a:p>
        </p:txBody>
      </p:sp>
      <p:sp>
        <p:nvSpPr>
          <p:cNvPr id="6" name="Picture Placeholder 14">
            <a:extLst>
              <a:ext uri="{FF2B5EF4-FFF2-40B4-BE49-F238E27FC236}">
                <a16:creationId xmlns:a16="http://schemas.microsoft.com/office/drawing/2014/main" id="{2ED1D444-61C0-C3E6-5CA9-9FE8403CFFA0}"/>
              </a:ext>
            </a:extLst>
          </p:cNvPr>
          <p:cNvSpPr>
            <a:spLocks noGrp="1"/>
          </p:cNvSpPr>
          <p:nvPr>
            <p:ph type="pic" sz="quarter" idx="41"/>
          </p:nvPr>
        </p:nvSpPr>
        <p:spPr>
          <a:xfrm>
            <a:off x="362263" y="1801814"/>
            <a:ext cx="1273593" cy="1586156"/>
          </a:xfrm>
        </p:spPr>
        <p:txBody>
          <a:bodyPr/>
          <a:lstStyle/>
          <a:p>
            <a:r>
              <a:rPr lang="en-US"/>
              <a:t>Click icon to add picture</a:t>
            </a:r>
          </a:p>
        </p:txBody>
      </p:sp>
      <p:sp>
        <p:nvSpPr>
          <p:cNvPr id="7" name="Text Placeholder 3">
            <a:extLst>
              <a:ext uri="{FF2B5EF4-FFF2-40B4-BE49-F238E27FC236}">
                <a16:creationId xmlns:a16="http://schemas.microsoft.com/office/drawing/2014/main" id="{19B12E8B-65F8-4E0E-545C-5FC749DDE6C7}"/>
              </a:ext>
            </a:extLst>
          </p:cNvPr>
          <p:cNvSpPr>
            <a:spLocks noGrp="1"/>
          </p:cNvSpPr>
          <p:nvPr>
            <p:ph type="body" sz="quarter" idx="42" hasCustomPrompt="1"/>
          </p:nvPr>
        </p:nvSpPr>
        <p:spPr>
          <a:xfrm>
            <a:off x="1833509" y="1801814"/>
            <a:ext cx="2117165" cy="246221"/>
          </a:xfrm>
        </p:spPr>
        <p:txBody>
          <a:bodyPr/>
          <a:lstStyle>
            <a:lvl1pPr marL="0" indent="0">
              <a:buNone/>
              <a:defRPr sz="1400" b="1">
                <a:solidFill>
                  <a:schemeClr val="accent1"/>
                </a:solidFill>
              </a:defRPr>
            </a:lvl1pPr>
          </a:lstStyle>
          <a:p>
            <a:pPr lvl="0"/>
            <a:r>
              <a:rPr lang="en-GB"/>
              <a:t>Click here to add name</a:t>
            </a:r>
            <a:endParaRPr lang="en-US"/>
          </a:p>
        </p:txBody>
      </p:sp>
      <p:sp>
        <p:nvSpPr>
          <p:cNvPr id="8" name="Text Placeholder 3">
            <a:extLst>
              <a:ext uri="{FF2B5EF4-FFF2-40B4-BE49-F238E27FC236}">
                <a16:creationId xmlns:a16="http://schemas.microsoft.com/office/drawing/2014/main" id="{8A7A5EDB-CF06-E894-75EA-9AF27FB08227}"/>
              </a:ext>
            </a:extLst>
          </p:cNvPr>
          <p:cNvSpPr>
            <a:spLocks noGrp="1"/>
          </p:cNvSpPr>
          <p:nvPr>
            <p:ph type="body" sz="quarter" idx="43" hasCustomPrompt="1"/>
          </p:nvPr>
        </p:nvSpPr>
        <p:spPr>
          <a:xfrm>
            <a:off x="1833508" y="2045177"/>
            <a:ext cx="2117165" cy="246221"/>
          </a:xfrm>
        </p:spPr>
        <p:txBody>
          <a:bodyPr/>
          <a:lstStyle>
            <a:lvl1pPr marL="0" indent="0">
              <a:buNone/>
              <a:defRPr sz="1400" b="0">
                <a:solidFill>
                  <a:schemeClr val="accent1"/>
                </a:solidFill>
              </a:defRPr>
            </a:lvl1pPr>
          </a:lstStyle>
          <a:p>
            <a:pPr lvl="0"/>
            <a:r>
              <a:rPr lang="en-GB"/>
              <a:t>Click here to add title</a:t>
            </a:r>
            <a:endParaRPr lang="en-US"/>
          </a:p>
        </p:txBody>
      </p:sp>
      <p:sp>
        <p:nvSpPr>
          <p:cNvPr id="9" name="Text Placeholder 3">
            <a:extLst>
              <a:ext uri="{FF2B5EF4-FFF2-40B4-BE49-F238E27FC236}">
                <a16:creationId xmlns:a16="http://schemas.microsoft.com/office/drawing/2014/main" id="{45F3C7BF-6FFE-A8DB-9504-93CB532760AB}"/>
              </a:ext>
            </a:extLst>
          </p:cNvPr>
          <p:cNvSpPr>
            <a:spLocks noGrp="1"/>
          </p:cNvSpPr>
          <p:nvPr>
            <p:ph type="body" sz="quarter" idx="56" hasCustomPrompt="1"/>
          </p:nvPr>
        </p:nvSpPr>
        <p:spPr>
          <a:xfrm>
            <a:off x="1833509" y="2524624"/>
            <a:ext cx="2117165" cy="711938"/>
          </a:xfrm>
        </p:spPr>
        <p:txBody>
          <a:bodyPr/>
          <a:lstStyle>
            <a:lvl1pPr marL="0" indent="0">
              <a:lnSpc>
                <a:spcPct val="115000"/>
              </a:lnSpc>
              <a:spcBef>
                <a:spcPts val="0"/>
              </a:spcBef>
              <a:buNone/>
              <a:defRPr sz="1100" b="0">
                <a:solidFill>
                  <a:schemeClr val="accent1"/>
                </a:solidFill>
              </a:defRPr>
            </a:lvl1pPr>
          </a:lstStyle>
          <a:p>
            <a:pPr lvl="0"/>
            <a:r>
              <a:rPr lang="en-GB"/>
              <a:t>+44 (0)123 456 789</a:t>
            </a:r>
          </a:p>
          <a:p>
            <a:pPr lvl="0"/>
            <a:r>
              <a:rPr lang="en-GB" err="1"/>
              <a:t>firstname.surname</a:t>
            </a:r>
            <a:r>
              <a:rPr lang="en-GB"/>
              <a:t>@</a:t>
            </a:r>
            <a:br>
              <a:rPr lang="en-GB"/>
            </a:br>
            <a:r>
              <a:rPr lang="en-GB"/>
              <a:t>brownejacobson.com</a:t>
            </a:r>
            <a:br>
              <a:rPr lang="en-GB"/>
            </a:br>
            <a:r>
              <a:rPr lang="en-GB"/>
              <a:t>(SRA / PQE if needed)</a:t>
            </a:r>
          </a:p>
        </p:txBody>
      </p:sp>
      <p:sp>
        <p:nvSpPr>
          <p:cNvPr id="10" name="Picture Placeholder 14">
            <a:extLst>
              <a:ext uri="{FF2B5EF4-FFF2-40B4-BE49-F238E27FC236}">
                <a16:creationId xmlns:a16="http://schemas.microsoft.com/office/drawing/2014/main" id="{B41B8F59-84B4-C829-A87C-CB491ACC675D}"/>
              </a:ext>
            </a:extLst>
          </p:cNvPr>
          <p:cNvSpPr>
            <a:spLocks noGrp="1"/>
          </p:cNvSpPr>
          <p:nvPr>
            <p:ph type="pic" sz="quarter" idx="57"/>
          </p:nvPr>
        </p:nvSpPr>
        <p:spPr>
          <a:xfrm>
            <a:off x="4301217" y="1801814"/>
            <a:ext cx="1273593" cy="1586156"/>
          </a:xfrm>
        </p:spPr>
        <p:txBody>
          <a:bodyPr/>
          <a:lstStyle/>
          <a:p>
            <a:r>
              <a:rPr lang="en-US"/>
              <a:t>Click icon to add picture</a:t>
            </a:r>
          </a:p>
        </p:txBody>
      </p:sp>
      <p:sp>
        <p:nvSpPr>
          <p:cNvPr id="11" name="Text Placeholder 3">
            <a:extLst>
              <a:ext uri="{FF2B5EF4-FFF2-40B4-BE49-F238E27FC236}">
                <a16:creationId xmlns:a16="http://schemas.microsoft.com/office/drawing/2014/main" id="{DD100FCB-68BF-2A8B-B773-D8E8ACCDF755}"/>
              </a:ext>
            </a:extLst>
          </p:cNvPr>
          <p:cNvSpPr>
            <a:spLocks noGrp="1"/>
          </p:cNvSpPr>
          <p:nvPr>
            <p:ph type="body" sz="quarter" idx="58" hasCustomPrompt="1"/>
          </p:nvPr>
        </p:nvSpPr>
        <p:spPr>
          <a:xfrm>
            <a:off x="5772463" y="1801814"/>
            <a:ext cx="2117165" cy="246221"/>
          </a:xfrm>
        </p:spPr>
        <p:txBody>
          <a:bodyPr/>
          <a:lstStyle>
            <a:lvl1pPr marL="0" indent="0">
              <a:buNone/>
              <a:defRPr sz="1400" b="1">
                <a:solidFill>
                  <a:schemeClr val="accent1"/>
                </a:solidFill>
              </a:defRPr>
            </a:lvl1pPr>
          </a:lstStyle>
          <a:p>
            <a:pPr lvl="0"/>
            <a:r>
              <a:rPr lang="en-GB"/>
              <a:t>Click here to add name</a:t>
            </a:r>
            <a:endParaRPr lang="en-US"/>
          </a:p>
        </p:txBody>
      </p:sp>
      <p:sp>
        <p:nvSpPr>
          <p:cNvPr id="12" name="Text Placeholder 3">
            <a:extLst>
              <a:ext uri="{FF2B5EF4-FFF2-40B4-BE49-F238E27FC236}">
                <a16:creationId xmlns:a16="http://schemas.microsoft.com/office/drawing/2014/main" id="{7344B734-D992-3338-9D78-FC65FCBDF4EF}"/>
              </a:ext>
            </a:extLst>
          </p:cNvPr>
          <p:cNvSpPr>
            <a:spLocks noGrp="1"/>
          </p:cNvSpPr>
          <p:nvPr>
            <p:ph type="body" sz="quarter" idx="59" hasCustomPrompt="1"/>
          </p:nvPr>
        </p:nvSpPr>
        <p:spPr>
          <a:xfrm>
            <a:off x="5772462" y="2045177"/>
            <a:ext cx="2117165" cy="246221"/>
          </a:xfrm>
        </p:spPr>
        <p:txBody>
          <a:bodyPr/>
          <a:lstStyle>
            <a:lvl1pPr marL="0" indent="0">
              <a:buNone/>
              <a:defRPr sz="1400" b="0">
                <a:solidFill>
                  <a:schemeClr val="accent1"/>
                </a:solidFill>
              </a:defRPr>
            </a:lvl1pPr>
          </a:lstStyle>
          <a:p>
            <a:pPr lvl="0"/>
            <a:r>
              <a:rPr lang="en-GB"/>
              <a:t>Click here to add title</a:t>
            </a:r>
            <a:endParaRPr lang="en-US"/>
          </a:p>
        </p:txBody>
      </p:sp>
      <p:sp>
        <p:nvSpPr>
          <p:cNvPr id="13" name="Text Placeholder 3">
            <a:extLst>
              <a:ext uri="{FF2B5EF4-FFF2-40B4-BE49-F238E27FC236}">
                <a16:creationId xmlns:a16="http://schemas.microsoft.com/office/drawing/2014/main" id="{6E2EF78B-BAC3-4C15-3B42-73ED27D90905}"/>
              </a:ext>
            </a:extLst>
          </p:cNvPr>
          <p:cNvSpPr>
            <a:spLocks noGrp="1"/>
          </p:cNvSpPr>
          <p:nvPr>
            <p:ph type="body" sz="quarter" idx="61" hasCustomPrompt="1"/>
          </p:nvPr>
        </p:nvSpPr>
        <p:spPr>
          <a:xfrm>
            <a:off x="5772463" y="2524624"/>
            <a:ext cx="2117165" cy="711938"/>
          </a:xfrm>
        </p:spPr>
        <p:txBody>
          <a:bodyPr/>
          <a:lstStyle>
            <a:lvl1pPr marL="0" indent="0">
              <a:lnSpc>
                <a:spcPct val="115000"/>
              </a:lnSpc>
              <a:spcBef>
                <a:spcPts val="0"/>
              </a:spcBef>
              <a:buNone/>
              <a:defRPr sz="1100" b="0">
                <a:solidFill>
                  <a:schemeClr val="accent1"/>
                </a:solidFill>
              </a:defRPr>
            </a:lvl1pPr>
          </a:lstStyle>
          <a:p>
            <a:pPr lvl="0"/>
            <a:r>
              <a:rPr lang="en-GB"/>
              <a:t>+44 (0)123 456 789</a:t>
            </a:r>
          </a:p>
          <a:p>
            <a:pPr lvl="0"/>
            <a:r>
              <a:rPr lang="en-GB" err="1"/>
              <a:t>firstname.surname</a:t>
            </a:r>
            <a:r>
              <a:rPr lang="en-GB"/>
              <a:t>@</a:t>
            </a:r>
            <a:br>
              <a:rPr lang="en-GB"/>
            </a:br>
            <a:r>
              <a:rPr lang="en-GB"/>
              <a:t>brownejacobson.com</a:t>
            </a:r>
            <a:br>
              <a:rPr lang="en-GB"/>
            </a:br>
            <a:r>
              <a:rPr lang="en-GB"/>
              <a:t>(SRA / PQE if needed)</a:t>
            </a:r>
          </a:p>
        </p:txBody>
      </p:sp>
      <p:sp>
        <p:nvSpPr>
          <p:cNvPr id="14" name="Picture Placeholder 14">
            <a:extLst>
              <a:ext uri="{FF2B5EF4-FFF2-40B4-BE49-F238E27FC236}">
                <a16:creationId xmlns:a16="http://schemas.microsoft.com/office/drawing/2014/main" id="{A21E075B-89A8-83D0-5265-5AE86E72DEE2}"/>
              </a:ext>
            </a:extLst>
          </p:cNvPr>
          <p:cNvSpPr>
            <a:spLocks noGrp="1"/>
          </p:cNvSpPr>
          <p:nvPr>
            <p:ph type="pic" sz="quarter" idx="62"/>
          </p:nvPr>
        </p:nvSpPr>
        <p:spPr>
          <a:xfrm>
            <a:off x="8246033" y="1801814"/>
            <a:ext cx="1273593" cy="1586156"/>
          </a:xfrm>
        </p:spPr>
        <p:txBody>
          <a:bodyPr/>
          <a:lstStyle/>
          <a:p>
            <a:r>
              <a:rPr lang="en-US"/>
              <a:t>Click icon to add picture</a:t>
            </a:r>
          </a:p>
        </p:txBody>
      </p:sp>
      <p:sp>
        <p:nvSpPr>
          <p:cNvPr id="15" name="Text Placeholder 3">
            <a:extLst>
              <a:ext uri="{FF2B5EF4-FFF2-40B4-BE49-F238E27FC236}">
                <a16:creationId xmlns:a16="http://schemas.microsoft.com/office/drawing/2014/main" id="{23892A13-7B77-3A9D-D369-5618C2B62261}"/>
              </a:ext>
            </a:extLst>
          </p:cNvPr>
          <p:cNvSpPr>
            <a:spLocks noGrp="1"/>
          </p:cNvSpPr>
          <p:nvPr>
            <p:ph type="body" sz="quarter" idx="63" hasCustomPrompt="1"/>
          </p:nvPr>
        </p:nvSpPr>
        <p:spPr>
          <a:xfrm>
            <a:off x="9717279" y="1801814"/>
            <a:ext cx="2117165" cy="246221"/>
          </a:xfrm>
        </p:spPr>
        <p:txBody>
          <a:bodyPr/>
          <a:lstStyle>
            <a:lvl1pPr marL="0" indent="0">
              <a:buNone/>
              <a:defRPr sz="1400" b="1">
                <a:solidFill>
                  <a:schemeClr val="accent1"/>
                </a:solidFill>
              </a:defRPr>
            </a:lvl1pPr>
          </a:lstStyle>
          <a:p>
            <a:pPr lvl="0"/>
            <a:r>
              <a:rPr lang="en-GB"/>
              <a:t>Click here to add name</a:t>
            </a:r>
            <a:endParaRPr lang="en-US"/>
          </a:p>
        </p:txBody>
      </p:sp>
      <p:sp>
        <p:nvSpPr>
          <p:cNvPr id="16" name="Text Placeholder 3">
            <a:extLst>
              <a:ext uri="{FF2B5EF4-FFF2-40B4-BE49-F238E27FC236}">
                <a16:creationId xmlns:a16="http://schemas.microsoft.com/office/drawing/2014/main" id="{869FD079-F6B9-B6C2-BA48-9407C451A506}"/>
              </a:ext>
            </a:extLst>
          </p:cNvPr>
          <p:cNvSpPr>
            <a:spLocks noGrp="1"/>
          </p:cNvSpPr>
          <p:nvPr>
            <p:ph type="body" sz="quarter" idx="64" hasCustomPrompt="1"/>
          </p:nvPr>
        </p:nvSpPr>
        <p:spPr>
          <a:xfrm>
            <a:off x="9717278" y="2045177"/>
            <a:ext cx="2117165" cy="246221"/>
          </a:xfrm>
        </p:spPr>
        <p:txBody>
          <a:bodyPr/>
          <a:lstStyle>
            <a:lvl1pPr marL="0" indent="0">
              <a:buNone/>
              <a:defRPr sz="1400" b="0">
                <a:solidFill>
                  <a:schemeClr val="accent1"/>
                </a:solidFill>
              </a:defRPr>
            </a:lvl1pPr>
          </a:lstStyle>
          <a:p>
            <a:pPr lvl="0"/>
            <a:r>
              <a:rPr lang="en-GB"/>
              <a:t>Click here to add title</a:t>
            </a:r>
            <a:endParaRPr lang="en-US"/>
          </a:p>
        </p:txBody>
      </p:sp>
      <p:sp>
        <p:nvSpPr>
          <p:cNvPr id="17" name="Text Placeholder 3">
            <a:extLst>
              <a:ext uri="{FF2B5EF4-FFF2-40B4-BE49-F238E27FC236}">
                <a16:creationId xmlns:a16="http://schemas.microsoft.com/office/drawing/2014/main" id="{8563501C-8208-C057-67FF-7ED9611F5342}"/>
              </a:ext>
            </a:extLst>
          </p:cNvPr>
          <p:cNvSpPr>
            <a:spLocks noGrp="1"/>
          </p:cNvSpPr>
          <p:nvPr>
            <p:ph type="body" sz="quarter" idx="66" hasCustomPrompt="1"/>
          </p:nvPr>
        </p:nvSpPr>
        <p:spPr>
          <a:xfrm>
            <a:off x="9717279" y="2524624"/>
            <a:ext cx="2117165" cy="711938"/>
          </a:xfrm>
        </p:spPr>
        <p:txBody>
          <a:bodyPr/>
          <a:lstStyle>
            <a:lvl1pPr marL="0" indent="0">
              <a:lnSpc>
                <a:spcPct val="115000"/>
              </a:lnSpc>
              <a:spcBef>
                <a:spcPts val="0"/>
              </a:spcBef>
              <a:buNone/>
              <a:defRPr sz="1100" b="0">
                <a:solidFill>
                  <a:schemeClr val="accent1"/>
                </a:solidFill>
              </a:defRPr>
            </a:lvl1pPr>
          </a:lstStyle>
          <a:p>
            <a:pPr lvl="0"/>
            <a:r>
              <a:rPr lang="en-GB"/>
              <a:t>+44 (0)123 456 789</a:t>
            </a:r>
          </a:p>
          <a:p>
            <a:pPr lvl="0"/>
            <a:r>
              <a:rPr lang="en-GB" err="1"/>
              <a:t>firstname.surname</a:t>
            </a:r>
            <a:r>
              <a:rPr lang="en-GB"/>
              <a:t>@</a:t>
            </a:r>
            <a:br>
              <a:rPr lang="en-GB"/>
            </a:br>
            <a:r>
              <a:rPr lang="en-GB"/>
              <a:t>brownejacobson.com</a:t>
            </a:r>
            <a:br>
              <a:rPr lang="en-GB"/>
            </a:br>
            <a:r>
              <a:rPr lang="en-GB"/>
              <a:t>(SRA / PQE if needed)</a:t>
            </a:r>
          </a:p>
        </p:txBody>
      </p:sp>
      <p:sp>
        <p:nvSpPr>
          <p:cNvPr id="18" name="Picture Placeholder 14">
            <a:extLst>
              <a:ext uri="{FF2B5EF4-FFF2-40B4-BE49-F238E27FC236}">
                <a16:creationId xmlns:a16="http://schemas.microsoft.com/office/drawing/2014/main" id="{525967B9-D3EC-59DD-7F83-FFE346D03284}"/>
              </a:ext>
            </a:extLst>
          </p:cNvPr>
          <p:cNvSpPr>
            <a:spLocks noGrp="1"/>
          </p:cNvSpPr>
          <p:nvPr>
            <p:ph type="pic" sz="quarter" idx="67"/>
          </p:nvPr>
        </p:nvSpPr>
        <p:spPr>
          <a:xfrm>
            <a:off x="362263" y="3953343"/>
            <a:ext cx="1273593" cy="1586156"/>
          </a:xfrm>
        </p:spPr>
        <p:txBody>
          <a:bodyPr/>
          <a:lstStyle/>
          <a:p>
            <a:r>
              <a:rPr lang="en-US"/>
              <a:t>Click icon to add picture</a:t>
            </a:r>
          </a:p>
        </p:txBody>
      </p:sp>
      <p:sp>
        <p:nvSpPr>
          <p:cNvPr id="19" name="Text Placeholder 3">
            <a:extLst>
              <a:ext uri="{FF2B5EF4-FFF2-40B4-BE49-F238E27FC236}">
                <a16:creationId xmlns:a16="http://schemas.microsoft.com/office/drawing/2014/main" id="{59B569C2-4665-B968-D85C-0601A8465098}"/>
              </a:ext>
            </a:extLst>
          </p:cNvPr>
          <p:cNvSpPr>
            <a:spLocks noGrp="1"/>
          </p:cNvSpPr>
          <p:nvPr>
            <p:ph type="body" sz="quarter" idx="68" hasCustomPrompt="1"/>
          </p:nvPr>
        </p:nvSpPr>
        <p:spPr>
          <a:xfrm>
            <a:off x="1833509" y="3953343"/>
            <a:ext cx="2117165" cy="246221"/>
          </a:xfrm>
        </p:spPr>
        <p:txBody>
          <a:bodyPr/>
          <a:lstStyle>
            <a:lvl1pPr marL="0" indent="0">
              <a:buNone/>
              <a:defRPr sz="1400" b="1">
                <a:solidFill>
                  <a:schemeClr val="accent1"/>
                </a:solidFill>
              </a:defRPr>
            </a:lvl1pPr>
          </a:lstStyle>
          <a:p>
            <a:pPr lvl="0"/>
            <a:r>
              <a:rPr lang="en-GB"/>
              <a:t>Click here to add name</a:t>
            </a:r>
            <a:endParaRPr lang="en-US"/>
          </a:p>
        </p:txBody>
      </p:sp>
      <p:sp>
        <p:nvSpPr>
          <p:cNvPr id="20" name="Text Placeholder 3">
            <a:extLst>
              <a:ext uri="{FF2B5EF4-FFF2-40B4-BE49-F238E27FC236}">
                <a16:creationId xmlns:a16="http://schemas.microsoft.com/office/drawing/2014/main" id="{952EC977-2986-52E5-A214-A3688CD67E18}"/>
              </a:ext>
            </a:extLst>
          </p:cNvPr>
          <p:cNvSpPr>
            <a:spLocks noGrp="1"/>
          </p:cNvSpPr>
          <p:nvPr>
            <p:ph type="body" sz="quarter" idx="69" hasCustomPrompt="1"/>
          </p:nvPr>
        </p:nvSpPr>
        <p:spPr>
          <a:xfrm>
            <a:off x="1833508" y="4188317"/>
            <a:ext cx="2117165" cy="246221"/>
          </a:xfrm>
        </p:spPr>
        <p:txBody>
          <a:bodyPr/>
          <a:lstStyle>
            <a:lvl1pPr marL="0" indent="0">
              <a:buNone/>
              <a:defRPr sz="1400" b="0">
                <a:solidFill>
                  <a:schemeClr val="accent1"/>
                </a:solidFill>
              </a:defRPr>
            </a:lvl1pPr>
          </a:lstStyle>
          <a:p>
            <a:pPr lvl="0"/>
            <a:r>
              <a:rPr lang="en-GB"/>
              <a:t>Click here to add title</a:t>
            </a:r>
            <a:endParaRPr lang="en-US"/>
          </a:p>
        </p:txBody>
      </p:sp>
      <p:sp>
        <p:nvSpPr>
          <p:cNvPr id="21" name="Text Placeholder 3">
            <a:extLst>
              <a:ext uri="{FF2B5EF4-FFF2-40B4-BE49-F238E27FC236}">
                <a16:creationId xmlns:a16="http://schemas.microsoft.com/office/drawing/2014/main" id="{80E9709E-796C-A907-042D-3B250D6CEF1A}"/>
              </a:ext>
            </a:extLst>
          </p:cNvPr>
          <p:cNvSpPr>
            <a:spLocks noGrp="1"/>
          </p:cNvSpPr>
          <p:nvPr>
            <p:ph type="body" sz="quarter" idx="70" hasCustomPrompt="1"/>
          </p:nvPr>
        </p:nvSpPr>
        <p:spPr>
          <a:xfrm>
            <a:off x="1833509" y="4676153"/>
            <a:ext cx="2117165" cy="711938"/>
          </a:xfrm>
        </p:spPr>
        <p:txBody>
          <a:bodyPr/>
          <a:lstStyle>
            <a:lvl1pPr marL="0" indent="0">
              <a:lnSpc>
                <a:spcPct val="115000"/>
              </a:lnSpc>
              <a:spcBef>
                <a:spcPts val="0"/>
              </a:spcBef>
              <a:buNone/>
              <a:defRPr sz="1100" b="0">
                <a:solidFill>
                  <a:schemeClr val="accent1"/>
                </a:solidFill>
              </a:defRPr>
            </a:lvl1pPr>
          </a:lstStyle>
          <a:p>
            <a:pPr lvl="0"/>
            <a:r>
              <a:rPr lang="en-GB"/>
              <a:t>+44 (0)123 456 789</a:t>
            </a:r>
          </a:p>
          <a:p>
            <a:pPr lvl="0"/>
            <a:r>
              <a:rPr lang="en-GB" err="1"/>
              <a:t>firstname.surname</a:t>
            </a:r>
            <a:r>
              <a:rPr lang="en-GB"/>
              <a:t>@</a:t>
            </a:r>
            <a:br>
              <a:rPr lang="en-GB"/>
            </a:br>
            <a:r>
              <a:rPr lang="en-GB"/>
              <a:t>brownejacobson.com</a:t>
            </a:r>
            <a:br>
              <a:rPr lang="en-GB"/>
            </a:br>
            <a:r>
              <a:rPr lang="en-GB"/>
              <a:t>(SRA / PQE if needed)</a:t>
            </a:r>
          </a:p>
        </p:txBody>
      </p:sp>
      <p:sp>
        <p:nvSpPr>
          <p:cNvPr id="22" name="Picture Placeholder 14">
            <a:extLst>
              <a:ext uri="{FF2B5EF4-FFF2-40B4-BE49-F238E27FC236}">
                <a16:creationId xmlns:a16="http://schemas.microsoft.com/office/drawing/2014/main" id="{DDDE46B7-D781-95AB-47E2-F6AD7942BA65}"/>
              </a:ext>
            </a:extLst>
          </p:cNvPr>
          <p:cNvSpPr>
            <a:spLocks noGrp="1"/>
          </p:cNvSpPr>
          <p:nvPr>
            <p:ph type="pic" sz="quarter" idx="71"/>
          </p:nvPr>
        </p:nvSpPr>
        <p:spPr>
          <a:xfrm>
            <a:off x="4301217" y="3953343"/>
            <a:ext cx="1273593" cy="1586156"/>
          </a:xfrm>
        </p:spPr>
        <p:txBody>
          <a:bodyPr/>
          <a:lstStyle/>
          <a:p>
            <a:r>
              <a:rPr lang="en-US"/>
              <a:t>Click icon to add picture</a:t>
            </a:r>
          </a:p>
        </p:txBody>
      </p:sp>
      <p:sp>
        <p:nvSpPr>
          <p:cNvPr id="23" name="Text Placeholder 3">
            <a:extLst>
              <a:ext uri="{FF2B5EF4-FFF2-40B4-BE49-F238E27FC236}">
                <a16:creationId xmlns:a16="http://schemas.microsoft.com/office/drawing/2014/main" id="{8A31601E-5AF8-B3EE-9140-0041AC6158AA}"/>
              </a:ext>
            </a:extLst>
          </p:cNvPr>
          <p:cNvSpPr>
            <a:spLocks noGrp="1"/>
          </p:cNvSpPr>
          <p:nvPr>
            <p:ph type="body" sz="quarter" idx="72" hasCustomPrompt="1"/>
          </p:nvPr>
        </p:nvSpPr>
        <p:spPr>
          <a:xfrm>
            <a:off x="5772463" y="3953343"/>
            <a:ext cx="2117165" cy="246221"/>
          </a:xfrm>
        </p:spPr>
        <p:txBody>
          <a:bodyPr/>
          <a:lstStyle>
            <a:lvl1pPr marL="0" indent="0">
              <a:buNone/>
              <a:defRPr sz="1400" b="1">
                <a:solidFill>
                  <a:schemeClr val="accent1"/>
                </a:solidFill>
              </a:defRPr>
            </a:lvl1pPr>
          </a:lstStyle>
          <a:p>
            <a:pPr lvl="0"/>
            <a:r>
              <a:rPr lang="en-GB"/>
              <a:t>Click here to add name</a:t>
            </a:r>
            <a:endParaRPr lang="en-US"/>
          </a:p>
        </p:txBody>
      </p:sp>
      <p:sp>
        <p:nvSpPr>
          <p:cNvPr id="24" name="Text Placeholder 3">
            <a:extLst>
              <a:ext uri="{FF2B5EF4-FFF2-40B4-BE49-F238E27FC236}">
                <a16:creationId xmlns:a16="http://schemas.microsoft.com/office/drawing/2014/main" id="{048D05D0-083B-4055-EE51-6DC3EF423959}"/>
              </a:ext>
            </a:extLst>
          </p:cNvPr>
          <p:cNvSpPr>
            <a:spLocks noGrp="1"/>
          </p:cNvSpPr>
          <p:nvPr>
            <p:ph type="body" sz="quarter" idx="73" hasCustomPrompt="1"/>
          </p:nvPr>
        </p:nvSpPr>
        <p:spPr>
          <a:xfrm>
            <a:off x="5772462" y="4188317"/>
            <a:ext cx="2117165" cy="246221"/>
          </a:xfrm>
        </p:spPr>
        <p:txBody>
          <a:bodyPr/>
          <a:lstStyle>
            <a:lvl1pPr marL="0" indent="0">
              <a:buNone/>
              <a:defRPr sz="1400" b="0">
                <a:solidFill>
                  <a:schemeClr val="accent1"/>
                </a:solidFill>
              </a:defRPr>
            </a:lvl1pPr>
          </a:lstStyle>
          <a:p>
            <a:pPr lvl="0"/>
            <a:r>
              <a:rPr lang="en-GB"/>
              <a:t>Click here to add title</a:t>
            </a:r>
            <a:endParaRPr lang="en-US"/>
          </a:p>
        </p:txBody>
      </p:sp>
      <p:sp>
        <p:nvSpPr>
          <p:cNvPr id="25" name="Text Placeholder 3">
            <a:extLst>
              <a:ext uri="{FF2B5EF4-FFF2-40B4-BE49-F238E27FC236}">
                <a16:creationId xmlns:a16="http://schemas.microsoft.com/office/drawing/2014/main" id="{84BC88E0-0E37-EBAA-E0B0-15FD51464646}"/>
              </a:ext>
            </a:extLst>
          </p:cNvPr>
          <p:cNvSpPr>
            <a:spLocks noGrp="1"/>
          </p:cNvSpPr>
          <p:nvPr>
            <p:ph type="body" sz="quarter" idx="74" hasCustomPrompt="1"/>
          </p:nvPr>
        </p:nvSpPr>
        <p:spPr>
          <a:xfrm>
            <a:off x="5772463" y="4676153"/>
            <a:ext cx="2117165" cy="711938"/>
          </a:xfrm>
        </p:spPr>
        <p:txBody>
          <a:bodyPr/>
          <a:lstStyle>
            <a:lvl1pPr marL="0" indent="0">
              <a:lnSpc>
                <a:spcPct val="115000"/>
              </a:lnSpc>
              <a:spcBef>
                <a:spcPts val="0"/>
              </a:spcBef>
              <a:buNone/>
              <a:defRPr sz="1100" b="0">
                <a:solidFill>
                  <a:schemeClr val="accent1"/>
                </a:solidFill>
              </a:defRPr>
            </a:lvl1pPr>
          </a:lstStyle>
          <a:p>
            <a:pPr lvl="0"/>
            <a:r>
              <a:rPr lang="en-GB"/>
              <a:t>+44 (0)123 456 789</a:t>
            </a:r>
          </a:p>
          <a:p>
            <a:pPr lvl="0"/>
            <a:r>
              <a:rPr lang="en-GB" err="1"/>
              <a:t>firstname.surname</a:t>
            </a:r>
            <a:r>
              <a:rPr lang="en-GB"/>
              <a:t>@</a:t>
            </a:r>
            <a:br>
              <a:rPr lang="en-GB"/>
            </a:br>
            <a:r>
              <a:rPr lang="en-GB"/>
              <a:t>brownejacobson.com</a:t>
            </a:r>
            <a:br>
              <a:rPr lang="en-GB"/>
            </a:br>
            <a:r>
              <a:rPr lang="en-GB"/>
              <a:t>(SRA / PQE if needed)</a:t>
            </a:r>
          </a:p>
        </p:txBody>
      </p:sp>
      <p:sp>
        <p:nvSpPr>
          <p:cNvPr id="26" name="Picture Placeholder 14">
            <a:extLst>
              <a:ext uri="{FF2B5EF4-FFF2-40B4-BE49-F238E27FC236}">
                <a16:creationId xmlns:a16="http://schemas.microsoft.com/office/drawing/2014/main" id="{823D9597-D184-615C-D51E-9AD95345B226}"/>
              </a:ext>
            </a:extLst>
          </p:cNvPr>
          <p:cNvSpPr>
            <a:spLocks noGrp="1"/>
          </p:cNvSpPr>
          <p:nvPr>
            <p:ph type="pic" sz="quarter" idx="75"/>
          </p:nvPr>
        </p:nvSpPr>
        <p:spPr>
          <a:xfrm>
            <a:off x="8246033" y="3953343"/>
            <a:ext cx="1273593" cy="1586156"/>
          </a:xfrm>
        </p:spPr>
        <p:txBody>
          <a:bodyPr/>
          <a:lstStyle/>
          <a:p>
            <a:r>
              <a:rPr lang="en-US"/>
              <a:t>Click icon to add picture</a:t>
            </a:r>
          </a:p>
        </p:txBody>
      </p:sp>
      <p:sp>
        <p:nvSpPr>
          <p:cNvPr id="27" name="Text Placeholder 3">
            <a:extLst>
              <a:ext uri="{FF2B5EF4-FFF2-40B4-BE49-F238E27FC236}">
                <a16:creationId xmlns:a16="http://schemas.microsoft.com/office/drawing/2014/main" id="{FC492454-45EC-28BA-A27F-F9C5F6CA587F}"/>
              </a:ext>
            </a:extLst>
          </p:cNvPr>
          <p:cNvSpPr>
            <a:spLocks noGrp="1"/>
          </p:cNvSpPr>
          <p:nvPr>
            <p:ph type="body" sz="quarter" idx="76" hasCustomPrompt="1"/>
          </p:nvPr>
        </p:nvSpPr>
        <p:spPr>
          <a:xfrm>
            <a:off x="9717279" y="3953343"/>
            <a:ext cx="2117165" cy="246221"/>
          </a:xfrm>
        </p:spPr>
        <p:txBody>
          <a:bodyPr/>
          <a:lstStyle>
            <a:lvl1pPr marL="0" indent="0">
              <a:buNone/>
              <a:defRPr sz="1400" b="1">
                <a:solidFill>
                  <a:schemeClr val="accent1"/>
                </a:solidFill>
              </a:defRPr>
            </a:lvl1pPr>
          </a:lstStyle>
          <a:p>
            <a:pPr lvl="0"/>
            <a:r>
              <a:rPr lang="en-GB"/>
              <a:t>Click here to add name</a:t>
            </a:r>
            <a:endParaRPr lang="en-US"/>
          </a:p>
        </p:txBody>
      </p:sp>
      <p:sp>
        <p:nvSpPr>
          <p:cNvPr id="28" name="Text Placeholder 3">
            <a:extLst>
              <a:ext uri="{FF2B5EF4-FFF2-40B4-BE49-F238E27FC236}">
                <a16:creationId xmlns:a16="http://schemas.microsoft.com/office/drawing/2014/main" id="{1F4BDC2D-D728-A67F-2444-DCF6821AEF43}"/>
              </a:ext>
            </a:extLst>
          </p:cNvPr>
          <p:cNvSpPr>
            <a:spLocks noGrp="1"/>
          </p:cNvSpPr>
          <p:nvPr>
            <p:ph type="body" sz="quarter" idx="77" hasCustomPrompt="1"/>
          </p:nvPr>
        </p:nvSpPr>
        <p:spPr>
          <a:xfrm>
            <a:off x="9717278" y="4188317"/>
            <a:ext cx="2117165" cy="246221"/>
          </a:xfrm>
        </p:spPr>
        <p:txBody>
          <a:bodyPr/>
          <a:lstStyle>
            <a:lvl1pPr marL="0" indent="0">
              <a:buNone/>
              <a:defRPr sz="1400" b="0">
                <a:solidFill>
                  <a:schemeClr val="accent1"/>
                </a:solidFill>
              </a:defRPr>
            </a:lvl1pPr>
          </a:lstStyle>
          <a:p>
            <a:pPr lvl="0"/>
            <a:r>
              <a:rPr lang="en-GB"/>
              <a:t>Click here to add title</a:t>
            </a:r>
            <a:endParaRPr lang="en-US"/>
          </a:p>
        </p:txBody>
      </p:sp>
      <p:sp>
        <p:nvSpPr>
          <p:cNvPr id="29" name="Text Placeholder 3">
            <a:extLst>
              <a:ext uri="{FF2B5EF4-FFF2-40B4-BE49-F238E27FC236}">
                <a16:creationId xmlns:a16="http://schemas.microsoft.com/office/drawing/2014/main" id="{AAF02154-4808-7A1A-0948-293860658692}"/>
              </a:ext>
            </a:extLst>
          </p:cNvPr>
          <p:cNvSpPr>
            <a:spLocks noGrp="1"/>
          </p:cNvSpPr>
          <p:nvPr>
            <p:ph type="body" sz="quarter" idx="78" hasCustomPrompt="1"/>
          </p:nvPr>
        </p:nvSpPr>
        <p:spPr>
          <a:xfrm>
            <a:off x="9717279" y="4676153"/>
            <a:ext cx="2117165" cy="711938"/>
          </a:xfrm>
        </p:spPr>
        <p:txBody>
          <a:bodyPr/>
          <a:lstStyle>
            <a:lvl1pPr marL="0" indent="0">
              <a:lnSpc>
                <a:spcPct val="115000"/>
              </a:lnSpc>
              <a:spcBef>
                <a:spcPts val="0"/>
              </a:spcBef>
              <a:buNone/>
              <a:defRPr sz="1100" b="0">
                <a:solidFill>
                  <a:schemeClr val="accent1"/>
                </a:solidFill>
              </a:defRPr>
            </a:lvl1pPr>
          </a:lstStyle>
          <a:p>
            <a:pPr lvl="0"/>
            <a:r>
              <a:rPr lang="en-GB"/>
              <a:t>+44 (0)123 456 789</a:t>
            </a:r>
          </a:p>
          <a:p>
            <a:pPr lvl="0"/>
            <a:r>
              <a:rPr lang="en-GB" err="1"/>
              <a:t>firstname.surname</a:t>
            </a:r>
            <a:r>
              <a:rPr lang="en-GB"/>
              <a:t>@</a:t>
            </a:r>
            <a:br>
              <a:rPr lang="en-GB"/>
            </a:br>
            <a:r>
              <a:rPr lang="en-GB"/>
              <a:t>brownejacobson.com</a:t>
            </a:r>
            <a:br>
              <a:rPr lang="en-GB"/>
            </a:br>
            <a:r>
              <a:rPr lang="en-GB"/>
              <a:t>(SRA / PQE if needed)</a:t>
            </a:r>
          </a:p>
          <a:p>
            <a:pPr lvl="0"/>
            <a:endParaRPr lang="en-US"/>
          </a:p>
        </p:txBody>
      </p:sp>
      <p:sp>
        <p:nvSpPr>
          <p:cNvPr id="30" name="Text Placeholder 19">
            <a:extLst>
              <a:ext uri="{FF2B5EF4-FFF2-40B4-BE49-F238E27FC236}">
                <a16:creationId xmlns:a16="http://schemas.microsoft.com/office/drawing/2014/main" id="{3CED0B7D-8EAD-4B73-4CBC-179826EBB7BB}"/>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31" name="Text Placeholder 19">
            <a:extLst>
              <a:ext uri="{FF2B5EF4-FFF2-40B4-BE49-F238E27FC236}">
                <a16:creationId xmlns:a16="http://schemas.microsoft.com/office/drawing/2014/main" id="{1C07BCF0-08EA-B283-9B22-81FEDE35C10F}"/>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Tree>
    <p:extLst>
      <p:ext uri="{BB962C8B-B14F-4D97-AF65-F5344CB8AC3E}">
        <p14:creationId xmlns:p14="http://schemas.microsoft.com/office/powerpoint/2010/main" val="1967637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page on red texture 1">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A67276-9C3A-B20C-9843-CA52123BE3F7}"/>
              </a:ext>
            </a:extLst>
          </p:cNvPr>
          <p:cNvPicPr>
            <a:picLocks noChangeAspect="1"/>
          </p:cNvPicPr>
          <p:nvPr userDrawn="1"/>
        </p:nvPicPr>
        <p:blipFill>
          <a:blip r:embed="rId3"/>
          <a:srcRect t="91" b="91"/>
          <a:stretch/>
        </p:blipFill>
        <p:spPr>
          <a:xfrm>
            <a:off x="-11154" y="1"/>
            <a:ext cx="12214307" cy="6857999"/>
          </a:xfrm>
          <a:prstGeom prst="rect">
            <a:avLst/>
          </a:prstGeom>
        </p:spPr>
      </p:pic>
      <p:sp>
        <p:nvSpPr>
          <p:cNvPr id="5" name="Title 1">
            <a:extLst>
              <a:ext uri="{FF2B5EF4-FFF2-40B4-BE49-F238E27FC236}">
                <a16:creationId xmlns:a16="http://schemas.microsoft.com/office/drawing/2014/main" id="{A1E29A11-2C5E-FF9C-3042-17BC4E7521DC}"/>
              </a:ext>
            </a:extLst>
          </p:cNvPr>
          <p:cNvSpPr>
            <a:spLocks noGrp="1"/>
          </p:cNvSpPr>
          <p:nvPr>
            <p:ph type="ctrTitle" hasCustomPrompt="1"/>
          </p:nvPr>
        </p:nvSpPr>
        <p:spPr>
          <a:xfrm>
            <a:off x="362263" y="576000"/>
            <a:ext cx="11464612" cy="1487587"/>
          </a:xfrm>
        </p:spPr>
        <p:txBody>
          <a:bodyPr tIns="0" bIns="0" anchor="t">
            <a:spAutoFit/>
          </a:bodyPr>
          <a:lstStyle>
            <a:lvl1pPr algn="l">
              <a:lnSpc>
                <a:spcPts val="5800"/>
              </a:lnSpc>
              <a:defRPr sz="5600" b="1" i="0">
                <a:solidFill>
                  <a:schemeClr val="bg1"/>
                </a:solidFill>
                <a:latin typeface="Arial" panose="020B0604020202020204" pitchFamily="34" charset="0"/>
                <a:cs typeface="Arial" panose="020B0604020202020204" pitchFamily="34" charset="0"/>
              </a:defRPr>
            </a:lvl1pPr>
          </a:lstStyle>
          <a:p>
            <a:r>
              <a:rPr lang="en-US"/>
              <a:t>Template </a:t>
            </a:r>
            <a:br>
              <a:rPr lang="en-US"/>
            </a:br>
            <a:r>
              <a:rPr lang="en-US"/>
              <a:t>for presenting</a:t>
            </a:r>
          </a:p>
        </p:txBody>
      </p:sp>
      <p:cxnSp>
        <p:nvCxnSpPr>
          <p:cNvPr id="6" name="Straight Connector 5">
            <a:extLst>
              <a:ext uri="{FF2B5EF4-FFF2-40B4-BE49-F238E27FC236}">
                <a16:creationId xmlns:a16="http://schemas.microsoft.com/office/drawing/2014/main" id="{80A3FE74-596C-3756-81EC-BE9F92CFEC91}"/>
              </a:ext>
            </a:extLst>
          </p:cNvPr>
          <p:cNvCxnSpPr>
            <a:cxnSpLocks/>
          </p:cNvCxnSpPr>
          <p:nvPr/>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1F306B14-AE1D-C4AB-DED7-66DE0C16AE21}"/>
              </a:ext>
            </a:extLst>
          </p:cNvPr>
          <p:cNvSpPr>
            <a:spLocks noGrp="1"/>
          </p:cNvSpPr>
          <p:nvPr>
            <p:ph type="subTitle" idx="1" hasCustomPrompt="1"/>
          </p:nvPr>
        </p:nvSpPr>
        <p:spPr>
          <a:xfrm>
            <a:off x="359999" y="3744355"/>
            <a:ext cx="11464612" cy="257250"/>
          </a:xfrm>
        </p:spPr>
        <p:txBody>
          <a:bodyPr>
            <a:spAutoFit/>
          </a:bodyPr>
          <a:lstStyle>
            <a:lvl1pPr marL="0" indent="0" algn="l">
              <a:lnSpc>
                <a:spcPct val="114000"/>
              </a:lnSpc>
              <a:spcBef>
                <a:spcPts val="0"/>
              </a:spcBef>
              <a:buNone/>
              <a:defRPr sz="1600" b="1" i="0">
                <a:solidFill>
                  <a:srgbClr val="FF454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By [First/Last Name] and [First/Last Name]</a:t>
            </a:r>
          </a:p>
        </p:txBody>
      </p:sp>
      <p:cxnSp>
        <p:nvCxnSpPr>
          <p:cNvPr id="12" name="Straight Connector 11">
            <a:extLst>
              <a:ext uri="{FF2B5EF4-FFF2-40B4-BE49-F238E27FC236}">
                <a16:creationId xmlns:a16="http://schemas.microsoft.com/office/drawing/2014/main" id="{61153C7F-49AD-0FA3-81B8-560688BFDCA0}"/>
              </a:ext>
            </a:extLst>
          </p:cNvPr>
          <p:cNvCxnSpPr>
            <a:cxnSpLocks/>
          </p:cNvCxnSpPr>
          <p:nvPr/>
        </p:nvCxnSpPr>
        <p:spPr>
          <a:xfrm>
            <a:off x="362263" y="365125"/>
            <a:ext cx="114674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Logo&#10;&#10;Description automatically generated">
            <a:extLst>
              <a:ext uri="{FF2B5EF4-FFF2-40B4-BE49-F238E27FC236}">
                <a16:creationId xmlns:a16="http://schemas.microsoft.com/office/drawing/2014/main" id="{46A7D60D-4C21-6819-28C7-2D3E9164F936}"/>
              </a:ext>
            </a:extLst>
          </p:cNvPr>
          <p:cNvPicPr>
            <a:picLocks noChangeAspect="1"/>
          </p:cNvPicPr>
          <p:nvPr/>
        </p:nvPicPr>
        <p:blipFill>
          <a:blip r:embed="rId4"/>
          <a:stretch>
            <a:fillRect/>
          </a:stretch>
        </p:blipFill>
        <p:spPr>
          <a:xfrm>
            <a:off x="362263" y="5844923"/>
            <a:ext cx="2072182" cy="649381"/>
          </a:xfrm>
          <a:prstGeom prst="rect">
            <a:avLst/>
          </a:prstGeom>
        </p:spPr>
      </p:pic>
      <p:sp>
        <p:nvSpPr>
          <p:cNvPr id="3" name="Text Placeholder 2">
            <a:extLst>
              <a:ext uri="{FF2B5EF4-FFF2-40B4-BE49-F238E27FC236}">
                <a16:creationId xmlns:a16="http://schemas.microsoft.com/office/drawing/2014/main" id="{CE5C2CAE-659E-511C-0CA6-E0F110BEB226}"/>
              </a:ext>
            </a:extLst>
          </p:cNvPr>
          <p:cNvSpPr>
            <a:spLocks noGrp="1"/>
          </p:cNvSpPr>
          <p:nvPr>
            <p:ph type="body" sz="quarter" idx="10" hasCustomPrompt="1"/>
          </p:nvPr>
        </p:nvSpPr>
        <p:spPr>
          <a:xfrm>
            <a:off x="362262" y="3094031"/>
            <a:ext cx="11464611" cy="276999"/>
          </a:xfrm>
        </p:spPr>
        <p:txBody>
          <a:bodyPr wrap="square">
            <a:spAutoFit/>
          </a:bodyPr>
          <a:lstStyle>
            <a:lvl1pPr marL="0" indent="0">
              <a:buNone/>
              <a:defRPr sz="2000" b="1">
                <a:solidFill>
                  <a:schemeClr val="bg1"/>
                </a:solidFill>
                <a:latin typeface="Georgia" panose="02040502050405020303" pitchFamily="18" charset="0"/>
                <a:cs typeface="Arial" panose="020B0604020202020204" pitchFamily="34" charset="0"/>
              </a:defRPr>
            </a:lvl1pPr>
          </a:lstStyle>
          <a:p>
            <a:pPr lvl="0"/>
            <a:r>
              <a:rPr lang="en-GB"/>
              <a:t>Prepared for [Client Name]</a:t>
            </a:r>
          </a:p>
        </p:txBody>
      </p:sp>
      <p:cxnSp>
        <p:nvCxnSpPr>
          <p:cNvPr id="7" name="Straight Connector 6">
            <a:extLst>
              <a:ext uri="{FF2B5EF4-FFF2-40B4-BE49-F238E27FC236}">
                <a16:creationId xmlns:a16="http://schemas.microsoft.com/office/drawing/2014/main" id="{81A4010B-FD82-9318-418B-BC38FABCE7E4}"/>
              </a:ext>
            </a:extLst>
          </p:cNvPr>
          <p:cNvCxnSpPr>
            <a:cxnSpLocks/>
          </p:cNvCxnSpPr>
          <p:nvPr/>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CA0F852-6A59-822A-CECD-AF70A637ADA1}"/>
              </a:ext>
            </a:extLst>
          </p:cNvPr>
          <p:cNvCxnSpPr>
            <a:cxnSpLocks/>
          </p:cNvCxnSpPr>
          <p:nvPr/>
        </p:nvCxnSpPr>
        <p:spPr>
          <a:xfrm>
            <a:off x="362263" y="365125"/>
            <a:ext cx="114674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DEA1BD0-90DE-A589-44B9-B0A573327947}"/>
              </a:ext>
            </a:extLst>
          </p:cNvPr>
          <p:cNvCxnSpPr>
            <a:cxnSpLocks/>
          </p:cNvCxnSpPr>
          <p:nvPr userDrawn="1"/>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097C16-55C0-6987-2634-24986AFC8CD0}"/>
              </a:ext>
            </a:extLst>
          </p:cNvPr>
          <p:cNvCxnSpPr>
            <a:cxnSpLocks/>
          </p:cNvCxnSpPr>
          <p:nvPr userDrawn="1"/>
        </p:nvCxnSpPr>
        <p:spPr>
          <a:xfrm>
            <a:off x="362263" y="365125"/>
            <a:ext cx="114674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56831944-6264-59E2-1201-EB1AA599E68E}"/>
              </a:ext>
            </a:extLst>
          </p:cNvPr>
          <p:cNvSpPr>
            <a:spLocks noGrp="1"/>
          </p:cNvSpPr>
          <p:nvPr>
            <p:ph type="body" sz="quarter" idx="11" hasCustomPrompt="1"/>
          </p:nvPr>
        </p:nvSpPr>
        <p:spPr>
          <a:xfrm>
            <a:off x="360362" y="4023817"/>
            <a:ext cx="11471275" cy="246063"/>
          </a:xfrm>
        </p:spPr>
        <p:txBody>
          <a:bodyPr/>
          <a:lstStyle>
            <a:lvl1pPr marL="0" indent="0">
              <a:buNone/>
              <a:defRPr lang="en-GB" sz="1600" b="0" i="0" kern="1200">
                <a:solidFill>
                  <a:srgbClr val="FF4542"/>
                </a:solidFill>
                <a:latin typeface="Arial" panose="020B0604020202020204" pitchFamily="34" charset="0"/>
                <a:ea typeface="+mn-ea"/>
                <a:cs typeface="Arial" panose="020B0604020202020204" pitchFamily="34" charset="0"/>
              </a:defRPr>
            </a:lvl1pPr>
          </a:lstStyle>
          <a:p>
            <a:pPr lvl="0"/>
            <a:r>
              <a:rPr lang="en-GB"/>
              <a:t>Date</a:t>
            </a:r>
          </a:p>
        </p:txBody>
      </p:sp>
    </p:spTree>
    <p:extLst>
      <p:ext uri="{BB962C8B-B14F-4D97-AF65-F5344CB8AC3E}">
        <p14:creationId xmlns:p14="http://schemas.microsoft.com/office/powerpoint/2010/main" val="29439915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 contact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DAF010-EF19-3072-59D3-4ADB25BF2D6E}"/>
              </a:ext>
            </a:extLst>
          </p:cNvPr>
          <p:cNvSpPr>
            <a:spLocks noGrp="1"/>
          </p:cNvSpPr>
          <p:nvPr>
            <p:ph type="sldNum" sz="quarter" idx="11"/>
          </p:nvPr>
        </p:nvSpPr>
        <p:spPr/>
        <p:txBody>
          <a:bodyPr/>
          <a:lstStyle/>
          <a:p>
            <a:fld id="{EA97AFFD-6A6E-7A47-B645-9573A550E74B}" type="slidenum">
              <a:rPr lang="en-US" smtClean="0"/>
              <a:pPr/>
              <a:t>‹#›</a:t>
            </a:fld>
            <a:endParaRPr lang="en-US"/>
          </a:p>
        </p:txBody>
      </p:sp>
      <p:sp>
        <p:nvSpPr>
          <p:cNvPr id="6" name="Slide Number Placeholder 3">
            <a:extLst>
              <a:ext uri="{FF2B5EF4-FFF2-40B4-BE49-F238E27FC236}">
                <a16:creationId xmlns:a16="http://schemas.microsoft.com/office/drawing/2014/main" id="{662CAF9C-71BC-2D65-539F-7EDEC00DBDEF}"/>
              </a:ext>
            </a:extLst>
          </p:cNvPr>
          <p:cNvSpPr txBox="1">
            <a:spLocks/>
          </p:cNvSpPr>
          <p:nvPr/>
        </p:nvSpPr>
        <p:spPr>
          <a:xfrm>
            <a:off x="11669780" y="6349375"/>
            <a:ext cx="15709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000" kern="1200">
                <a:solidFill>
                  <a:srgbClr val="4A0925"/>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97AFFD-6A6E-7A47-B645-9573A550E74B}" type="slidenum">
              <a:rPr lang="en-US" smtClean="0"/>
              <a:pPr/>
              <a:t>‹#›</a:t>
            </a:fld>
            <a:endParaRPr lang="en-US"/>
          </a:p>
        </p:txBody>
      </p:sp>
      <p:sp>
        <p:nvSpPr>
          <p:cNvPr id="8" name="Picture Placeholder 14">
            <a:extLst>
              <a:ext uri="{FF2B5EF4-FFF2-40B4-BE49-F238E27FC236}">
                <a16:creationId xmlns:a16="http://schemas.microsoft.com/office/drawing/2014/main" id="{145041AD-0070-B731-EE3C-E92F55131B93}"/>
              </a:ext>
            </a:extLst>
          </p:cNvPr>
          <p:cNvSpPr>
            <a:spLocks noGrp="1"/>
          </p:cNvSpPr>
          <p:nvPr>
            <p:ph type="pic" sz="quarter" idx="41"/>
          </p:nvPr>
        </p:nvSpPr>
        <p:spPr>
          <a:xfrm>
            <a:off x="362264" y="1801815"/>
            <a:ext cx="1021095" cy="1271690"/>
          </a:xfrm>
        </p:spPr>
        <p:txBody>
          <a:bodyPr/>
          <a:lstStyle/>
          <a:p>
            <a:r>
              <a:rPr lang="en-US"/>
              <a:t>Click icon to add picture</a:t>
            </a:r>
          </a:p>
        </p:txBody>
      </p:sp>
      <p:sp>
        <p:nvSpPr>
          <p:cNvPr id="9" name="Text Placeholder 3">
            <a:extLst>
              <a:ext uri="{FF2B5EF4-FFF2-40B4-BE49-F238E27FC236}">
                <a16:creationId xmlns:a16="http://schemas.microsoft.com/office/drawing/2014/main" id="{D8E0C3E8-A690-994B-3F09-9B559EAB054B}"/>
              </a:ext>
            </a:extLst>
          </p:cNvPr>
          <p:cNvSpPr>
            <a:spLocks noGrp="1"/>
          </p:cNvSpPr>
          <p:nvPr>
            <p:ph type="body" sz="quarter" idx="42" hasCustomPrompt="1"/>
          </p:nvPr>
        </p:nvSpPr>
        <p:spPr>
          <a:xfrm>
            <a:off x="1619067" y="1760251"/>
            <a:ext cx="2331608" cy="199178"/>
          </a:xfrm>
        </p:spPr>
        <p:txBody>
          <a:bodyPr/>
          <a:lstStyle>
            <a:lvl1pPr marL="0" indent="0">
              <a:buNone/>
              <a:defRPr sz="1100" b="1">
                <a:solidFill>
                  <a:schemeClr val="accent1"/>
                </a:solidFill>
              </a:defRPr>
            </a:lvl1pPr>
          </a:lstStyle>
          <a:p>
            <a:pPr lvl="0"/>
            <a:r>
              <a:rPr lang="en-GB"/>
              <a:t>Click here to add name</a:t>
            </a:r>
            <a:endParaRPr lang="en-US"/>
          </a:p>
        </p:txBody>
      </p:sp>
      <p:sp>
        <p:nvSpPr>
          <p:cNvPr id="10" name="Text Placeholder 3">
            <a:extLst>
              <a:ext uri="{FF2B5EF4-FFF2-40B4-BE49-F238E27FC236}">
                <a16:creationId xmlns:a16="http://schemas.microsoft.com/office/drawing/2014/main" id="{D7614C2E-A078-4FE1-E625-347B350A9488}"/>
              </a:ext>
            </a:extLst>
          </p:cNvPr>
          <p:cNvSpPr>
            <a:spLocks noGrp="1"/>
          </p:cNvSpPr>
          <p:nvPr>
            <p:ph type="body" sz="quarter" idx="43" hasCustomPrompt="1"/>
          </p:nvPr>
        </p:nvSpPr>
        <p:spPr>
          <a:xfrm>
            <a:off x="1619066" y="1944237"/>
            <a:ext cx="2331608" cy="246221"/>
          </a:xfrm>
        </p:spPr>
        <p:txBody>
          <a:bodyPr/>
          <a:lstStyle>
            <a:lvl1pPr marL="0" indent="0">
              <a:buNone/>
              <a:defRPr sz="1100" b="0">
                <a:solidFill>
                  <a:schemeClr val="accent1"/>
                </a:solidFill>
              </a:defRPr>
            </a:lvl1pPr>
          </a:lstStyle>
          <a:p>
            <a:pPr lvl="0"/>
            <a:r>
              <a:rPr lang="en-GB"/>
              <a:t>Click here to add title</a:t>
            </a:r>
            <a:endParaRPr lang="en-US"/>
          </a:p>
        </p:txBody>
      </p:sp>
      <p:sp>
        <p:nvSpPr>
          <p:cNvPr id="11" name="Text Placeholder 3">
            <a:extLst>
              <a:ext uri="{FF2B5EF4-FFF2-40B4-BE49-F238E27FC236}">
                <a16:creationId xmlns:a16="http://schemas.microsoft.com/office/drawing/2014/main" id="{A87C4F94-CB29-3388-04A4-05EE6B747639}"/>
              </a:ext>
            </a:extLst>
          </p:cNvPr>
          <p:cNvSpPr>
            <a:spLocks noGrp="1"/>
          </p:cNvSpPr>
          <p:nvPr>
            <p:ph type="body" sz="quarter" idx="56" hasCustomPrompt="1"/>
          </p:nvPr>
        </p:nvSpPr>
        <p:spPr>
          <a:xfrm>
            <a:off x="1619067" y="2288830"/>
            <a:ext cx="2331608" cy="711938"/>
          </a:xfrm>
        </p:spPr>
        <p:txBody>
          <a:bodyPr/>
          <a:lstStyle>
            <a:lvl1pPr marL="0" indent="0">
              <a:lnSpc>
                <a:spcPct val="115000"/>
              </a:lnSpc>
              <a:spcBef>
                <a:spcPts val="0"/>
              </a:spcBef>
              <a:buNone/>
              <a:defRPr sz="1100" b="0">
                <a:solidFill>
                  <a:schemeClr val="accent1"/>
                </a:solidFill>
              </a:defRPr>
            </a:lvl1p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a:t>+44 (0)123 456 789</a:t>
            </a:r>
          </a:p>
          <a:p>
            <a:pPr lvl="0"/>
            <a:r>
              <a:rPr lang="en-GB" err="1"/>
              <a:t>firstname.surname</a:t>
            </a:r>
            <a:r>
              <a:rPr lang="en-GB"/>
              <a:t>@</a:t>
            </a:r>
            <a:br>
              <a:rPr lang="en-GB"/>
            </a:br>
            <a:r>
              <a:rPr lang="en-GB"/>
              <a:t>brownejacobson.com</a:t>
            </a:r>
            <a:br>
              <a:rPr lang="en-GB"/>
            </a:br>
            <a:r>
              <a:rPr lang="en-GB"/>
              <a:t>(SRA / PQE if needed)</a:t>
            </a:r>
            <a:endParaRPr lang="en-US"/>
          </a:p>
        </p:txBody>
      </p:sp>
      <p:sp>
        <p:nvSpPr>
          <p:cNvPr id="69" name="Picture Placeholder 14">
            <a:extLst>
              <a:ext uri="{FF2B5EF4-FFF2-40B4-BE49-F238E27FC236}">
                <a16:creationId xmlns:a16="http://schemas.microsoft.com/office/drawing/2014/main" id="{30259F47-226E-79C9-7FE2-CDFC9772A37E}"/>
              </a:ext>
            </a:extLst>
          </p:cNvPr>
          <p:cNvSpPr>
            <a:spLocks noGrp="1"/>
          </p:cNvSpPr>
          <p:nvPr>
            <p:ph type="pic" sz="quarter" idx="57"/>
          </p:nvPr>
        </p:nvSpPr>
        <p:spPr>
          <a:xfrm>
            <a:off x="362264" y="3307722"/>
            <a:ext cx="1021095" cy="1271690"/>
          </a:xfrm>
        </p:spPr>
        <p:txBody>
          <a:bodyPr/>
          <a:lstStyle/>
          <a:p>
            <a:r>
              <a:rPr lang="en-US"/>
              <a:t>Click icon to add picture</a:t>
            </a:r>
          </a:p>
        </p:txBody>
      </p:sp>
      <p:sp>
        <p:nvSpPr>
          <p:cNvPr id="70" name="Text Placeholder 3">
            <a:extLst>
              <a:ext uri="{FF2B5EF4-FFF2-40B4-BE49-F238E27FC236}">
                <a16:creationId xmlns:a16="http://schemas.microsoft.com/office/drawing/2014/main" id="{C6B01471-0DCB-E9E5-B493-67700D8E9654}"/>
              </a:ext>
            </a:extLst>
          </p:cNvPr>
          <p:cNvSpPr>
            <a:spLocks noGrp="1"/>
          </p:cNvSpPr>
          <p:nvPr>
            <p:ph type="body" sz="quarter" idx="58" hasCustomPrompt="1"/>
          </p:nvPr>
        </p:nvSpPr>
        <p:spPr>
          <a:xfrm>
            <a:off x="1619067" y="3266158"/>
            <a:ext cx="2331608" cy="199178"/>
          </a:xfrm>
        </p:spPr>
        <p:txBody>
          <a:bodyPr/>
          <a:lstStyle>
            <a:lvl1pPr marL="0" indent="0">
              <a:buNone/>
              <a:defRPr sz="1100" b="1">
                <a:solidFill>
                  <a:schemeClr val="accent1"/>
                </a:solidFill>
              </a:defRPr>
            </a:lvl1pPr>
          </a:lstStyle>
          <a:p>
            <a:pPr lvl="0"/>
            <a:r>
              <a:rPr lang="en-GB"/>
              <a:t>Click here to add name</a:t>
            </a:r>
            <a:endParaRPr lang="en-US"/>
          </a:p>
        </p:txBody>
      </p:sp>
      <p:sp>
        <p:nvSpPr>
          <p:cNvPr id="71" name="Text Placeholder 3">
            <a:extLst>
              <a:ext uri="{FF2B5EF4-FFF2-40B4-BE49-F238E27FC236}">
                <a16:creationId xmlns:a16="http://schemas.microsoft.com/office/drawing/2014/main" id="{5EF2B995-BF60-E9DA-E957-8BC0CFA28991}"/>
              </a:ext>
            </a:extLst>
          </p:cNvPr>
          <p:cNvSpPr>
            <a:spLocks noGrp="1"/>
          </p:cNvSpPr>
          <p:nvPr>
            <p:ph type="body" sz="quarter" idx="59" hasCustomPrompt="1"/>
          </p:nvPr>
        </p:nvSpPr>
        <p:spPr>
          <a:xfrm>
            <a:off x="1619066" y="3450144"/>
            <a:ext cx="2331608" cy="246221"/>
          </a:xfrm>
        </p:spPr>
        <p:txBody>
          <a:bodyPr/>
          <a:lstStyle>
            <a:lvl1pPr marL="0" indent="0">
              <a:buNone/>
              <a:defRPr sz="1100" b="0">
                <a:solidFill>
                  <a:schemeClr val="accent1"/>
                </a:solidFill>
              </a:defRPr>
            </a:lvl1pPr>
          </a:lstStyle>
          <a:p>
            <a:pPr lvl="0"/>
            <a:r>
              <a:rPr lang="en-GB"/>
              <a:t>Click here to add title</a:t>
            </a:r>
            <a:endParaRPr lang="en-US"/>
          </a:p>
        </p:txBody>
      </p:sp>
      <p:sp>
        <p:nvSpPr>
          <p:cNvPr id="72" name="Text Placeholder 3">
            <a:extLst>
              <a:ext uri="{FF2B5EF4-FFF2-40B4-BE49-F238E27FC236}">
                <a16:creationId xmlns:a16="http://schemas.microsoft.com/office/drawing/2014/main" id="{56F4C6D9-2E6D-5F9D-9156-1FB351FC8C3F}"/>
              </a:ext>
            </a:extLst>
          </p:cNvPr>
          <p:cNvSpPr>
            <a:spLocks noGrp="1"/>
          </p:cNvSpPr>
          <p:nvPr>
            <p:ph type="body" sz="quarter" idx="60" hasCustomPrompt="1"/>
          </p:nvPr>
        </p:nvSpPr>
        <p:spPr>
          <a:xfrm>
            <a:off x="1619067" y="3794737"/>
            <a:ext cx="2331608" cy="711938"/>
          </a:xfrm>
        </p:spPr>
        <p:txBody>
          <a:bodyPr/>
          <a:lstStyle>
            <a:lvl1pPr marL="0" indent="0">
              <a:lnSpc>
                <a:spcPct val="115000"/>
              </a:lnSpc>
              <a:spcBef>
                <a:spcPts val="0"/>
              </a:spcBef>
              <a:buNone/>
              <a:defRPr sz="1100" b="0">
                <a:solidFill>
                  <a:schemeClr val="accent1"/>
                </a:solidFill>
              </a:defRPr>
            </a:lvl1pPr>
          </a:lstStyle>
          <a:p>
            <a:pPr lvl="0"/>
            <a:r>
              <a:rPr lang="en-GB"/>
              <a:t>+44 (0)123 456 789</a:t>
            </a:r>
          </a:p>
          <a:p>
            <a:pPr lvl="0"/>
            <a:r>
              <a:rPr lang="en-GB" err="1"/>
              <a:t>firstname.surname</a:t>
            </a:r>
            <a:r>
              <a:rPr lang="en-GB"/>
              <a:t>@</a:t>
            </a:r>
            <a:br>
              <a:rPr lang="en-GB"/>
            </a:br>
            <a:r>
              <a:rPr lang="en-GB"/>
              <a:t>brownejacobson.com</a:t>
            </a:r>
            <a:br>
              <a:rPr lang="en-GB"/>
            </a:br>
            <a:r>
              <a:rPr lang="en-GB"/>
              <a:t>(SRA / PQE if needed)</a:t>
            </a:r>
          </a:p>
          <a:p>
            <a:pPr lvl="0"/>
            <a:endParaRPr lang="en-US"/>
          </a:p>
        </p:txBody>
      </p:sp>
      <p:sp>
        <p:nvSpPr>
          <p:cNvPr id="73" name="Picture Placeholder 14">
            <a:extLst>
              <a:ext uri="{FF2B5EF4-FFF2-40B4-BE49-F238E27FC236}">
                <a16:creationId xmlns:a16="http://schemas.microsoft.com/office/drawing/2014/main" id="{23DC032D-2E02-8266-7C7C-41DDC03498D4}"/>
              </a:ext>
            </a:extLst>
          </p:cNvPr>
          <p:cNvSpPr>
            <a:spLocks noGrp="1"/>
          </p:cNvSpPr>
          <p:nvPr>
            <p:ph type="pic" sz="quarter" idx="61"/>
          </p:nvPr>
        </p:nvSpPr>
        <p:spPr>
          <a:xfrm>
            <a:off x="362264" y="4808973"/>
            <a:ext cx="1021095" cy="1271690"/>
          </a:xfrm>
        </p:spPr>
        <p:txBody>
          <a:bodyPr/>
          <a:lstStyle/>
          <a:p>
            <a:r>
              <a:rPr lang="en-US"/>
              <a:t>Click icon to add picture</a:t>
            </a:r>
          </a:p>
        </p:txBody>
      </p:sp>
      <p:sp>
        <p:nvSpPr>
          <p:cNvPr id="74" name="Text Placeholder 3">
            <a:extLst>
              <a:ext uri="{FF2B5EF4-FFF2-40B4-BE49-F238E27FC236}">
                <a16:creationId xmlns:a16="http://schemas.microsoft.com/office/drawing/2014/main" id="{C0FB307C-B103-7BDD-6EB9-83D1E459B637}"/>
              </a:ext>
            </a:extLst>
          </p:cNvPr>
          <p:cNvSpPr>
            <a:spLocks noGrp="1"/>
          </p:cNvSpPr>
          <p:nvPr>
            <p:ph type="body" sz="quarter" idx="62" hasCustomPrompt="1"/>
          </p:nvPr>
        </p:nvSpPr>
        <p:spPr>
          <a:xfrm>
            <a:off x="1619067" y="4767409"/>
            <a:ext cx="2331608" cy="199178"/>
          </a:xfrm>
        </p:spPr>
        <p:txBody>
          <a:bodyPr/>
          <a:lstStyle>
            <a:lvl1pPr marL="0" indent="0">
              <a:buNone/>
              <a:defRPr sz="1100" b="1">
                <a:solidFill>
                  <a:schemeClr val="accent1"/>
                </a:solidFill>
              </a:defRPr>
            </a:lvl1pPr>
          </a:lstStyle>
          <a:p>
            <a:pPr lvl="0"/>
            <a:r>
              <a:rPr lang="en-GB"/>
              <a:t>Click here to add name</a:t>
            </a:r>
            <a:endParaRPr lang="en-US"/>
          </a:p>
        </p:txBody>
      </p:sp>
      <p:sp>
        <p:nvSpPr>
          <p:cNvPr id="75" name="Text Placeholder 3">
            <a:extLst>
              <a:ext uri="{FF2B5EF4-FFF2-40B4-BE49-F238E27FC236}">
                <a16:creationId xmlns:a16="http://schemas.microsoft.com/office/drawing/2014/main" id="{8F7C1F16-CC1E-3EA4-AA80-600338B5EE5C}"/>
              </a:ext>
            </a:extLst>
          </p:cNvPr>
          <p:cNvSpPr>
            <a:spLocks noGrp="1"/>
          </p:cNvSpPr>
          <p:nvPr>
            <p:ph type="body" sz="quarter" idx="63" hasCustomPrompt="1"/>
          </p:nvPr>
        </p:nvSpPr>
        <p:spPr>
          <a:xfrm>
            <a:off x="1619066" y="4951395"/>
            <a:ext cx="2331608" cy="246221"/>
          </a:xfrm>
        </p:spPr>
        <p:txBody>
          <a:bodyPr/>
          <a:lstStyle>
            <a:lvl1pPr marL="0" indent="0">
              <a:buNone/>
              <a:defRPr sz="1100" b="0">
                <a:solidFill>
                  <a:schemeClr val="accent1"/>
                </a:solidFill>
              </a:defRPr>
            </a:lvl1pPr>
          </a:lstStyle>
          <a:p>
            <a:pPr lvl="0"/>
            <a:r>
              <a:rPr lang="en-GB"/>
              <a:t>Click here to add title</a:t>
            </a:r>
            <a:endParaRPr lang="en-US"/>
          </a:p>
        </p:txBody>
      </p:sp>
      <p:sp>
        <p:nvSpPr>
          <p:cNvPr id="76" name="Text Placeholder 3">
            <a:extLst>
              <a:ext uri="{FF2B5EF4-FFF2-40B4-BE49-F238E27FC236}">
                <a16:creationId xmlns:a16="http://schemas.microsoft.com/office/drawing/2014/main" id="{6C56CB00-B0C3-F5A7-A88F-49AE7E789583}"/>
              </a:ext>
            </a:extLst>
          </p:cNvPr>
          <p:cNvSpPr>
            <a:spLocks noGrp="1"/>
          </p:cNvSpPr>
          <p:nvPr>
            <p:ph type="body" sz="quarter" idx="64" hasCustomPrompt="1"/>
          </p:nvPr>
        </p:nvSpPr>
        <p:spPr>
          <a:xfrm>
            <a:off x="1619067" y="5295988"/>
            <a:ext cx="2331608" cy="711938"/>
          </a:xfrm>
        </p:spPr>
        <p:txBody>
          <a:bodyPr/>
          <a:lstStyle>
            <a:lvl1pPr marL="0" indent="0">
              <a:lnSpc>
                <a:spcPct val="115000"/>
              </a:lnSpc>
              <a:spcBef>
                <a:spcPts val="0"/>
              </a:spcBef>
              <a:buNone/>
              <a:defRPr sz="1100" b="0">
                <a:solidFill>
                  <a:schemeClr val="accent1"/>
                </a:solidFill>
              </a:defRPr>
            </a:lvl1pPr>
          </a:lstStyle>
          <a:p>
            <a:pPr lvl="0"/>
            <a:r>
              <a:rPr lang="en-GB"/>
              <a:t>+44 (0)123 456 789</a:t>
            </a:r>
          </a:p>
          <a:p>
            <a:pPr lvl="0"/>
            <a:r>
              <a:rPr lang="en-GB" err="1"/>
              <a:t>firstname.surname</a:t>
            </a:r>
            <a:r>
              <a:rPr lang="en-GB"/>
              <a:t>@</a:t>
            </a:r>
            <a:br>
              <a:rPr lang="en-GB"/>
            </a:br>
            <a:r>
              <a:rPr lang="en-GB"/>
              <a:t>brownejacobson.com</a:t>
            </a:r>
            <a:br>
              <a:rPr lang="en-GB"/>
            </a:br>
            <a:r>
              <a:rPr lang="en-GB"/>
              <a:t>(SRA / PQE if needed)</a:t>
            </a:r>
          </a:p>
        </p:txBody>
      </p:sp>
      <p:sp>
        <p:nvSpPr>
          <p:cNvPr id="78" name="Picture Placeholder 14">
            <a:extLst>
              <a:ext uri="{FF2B5EF4-FFF2-40B4-BE49-F238E27FC236}">
                <a16:creationId xmlns:a16="http://schemas.microsoft.com/office/drawing/2014/main" id="{E648225B-EC39-E941-2AFA-3205019881E5}"/>
              </a:ext>
            </a:extLst>
          </p:cNvPr>
          <p:cNvSpPr>
            <a:spLocks noGrp="1"/>
          </p:cNvSpPr>
          <p:nvPr>
            <p:ph type="pic" sz="quarter" idx="65"/>
          </p:nvPr>
        </p:nvSpPr>
        <p:spPr>
          <a:xfrm>
            <a:off x="4298934" y="1801815"/>
            <a:ext cx="1021095" cy="1271690"/>
          </a:xfrm>
        </p:spPr>
        <p:txBody>
          <a:bodyPr/>
          <a:lstStyle/>
          <a:p>
            <a:r>
              <a:rPr lang="en-US"/>
              <a:t>Click icon to add picture</a:t>
            </a:r>
          </a:p>
        </p:txBody>
      </p:sp>
      <p:sp>
        <p:nvSpPr>
          <p:cNvPr id="79" name="Text Placeholder 3">
            <a:extLst>
              <a:ext uri="{FF2B5EF4-FFF2-40B4-BE49-F238E27FC236}">
                <a16:creationId xmlns:a16="http://schemas.microsoft.com/office/drawing/2014/main" id="{5904BA96-6CA3-E1FE-F515-70CD996B1577}"/>
              </a:ext>
            </a:extLst>
          </p:cNvPr>
          <p:cNvSpPr>
            <a:spLocks noGrp="1"/>
          </p:cNvSpPr>
          <p:nvPr>
            <p:ph type="body" sz="quarter" idx="66" hasCustomPrompt="1"/>
          </p:nvPr>
        </p:nvSpPr>
        <p:spPr>
          <a:xfrm>
            <a:off x="5555737" y="1760251"/>
            <a:ext cx="2331608" cy="199178"/>
          </a:xfrm>
        </p:spPr>
        <p:txBody>
          <a:bodyPr/>
          <a:lstStyle>
            <a:lvl1pPr marL="0" indent="0">
              <a:buNone/>
              <a:defRPr sz="1100" b="1">
                <a:solidFill>
                  <a:schemeClr val="accent1"/>
                </a:solidFill>
              </a:defRPr>
            </a:lvl1pPr>
          </a:lstStyle>
          <a:p>
            <a:pPr lvl="0"/>
            <a:r>
              <a:rPr lang="en-GB"/>
              <a:t>Click here to add name</a:t>
            </a:r>
            <a:endParaRPr lang="en-US"/>
          </a:p>
        </p:txBody>
      </p:sp>
      <p:sp>
        <p:nvSpPr>
          <p:cNvPr id="80" name="Text Placeholder 3">
            <a:extLst>
              <a:ext uri="{FF2B5EF4-FFF2-40B4-BE49-F238E27FC236}">
                <a16:creationId xmlns:a16="http://schemas.microsoft.com/office/drawing/2014/main" id="{432D0BF8-3F1E-3355-D0A7-42FACC57F6BF}"/>
              </a:ext>
            </a:extLst>
          </p:cNvPr>
          <p:cNvSpPr>
            <a:spLocks noGrp="1"/>
          </p:cNvSpPr>
          <p:nvPr>
            <p:ph type="body" sz="quarter" idx="67" hasCustomPrompt="1"/>
          </p:nvPr>
        </p:nvSpPr>
        <p:spPr>
          <a:xfrm>
            <a:off x="5555736" y="1944237"/>
            <a:ext cx="2331608" cy="246221"/>
          </a:xfrm>
        </p:spPr>
        <p:txBody>
          <a:bodyPr/>
          <a:lstStyle>
            <a:lvl1pPr marL="0" indent="0">
              <a:buNone/>
              <a:defRPr sz="1100" b="0">
                <a:solidFill>
                  <a:schemeClr val="accent1"/>
                </a:solidFill>
              </a:defRPr>
            </a:lvl1pPr>
          </a:lstStyle>
          <a:p>
            <a:pPr lvl="0"/>
            <a:r>
              <a:rPr lang="en-GB"/>
              <a:t>Click here to add title</a:t>
            </a:r>
            <a:endParaRPr lang="en-US"/>
          </a:p>
        </p:txBody>
      </p:sp>
      <p:sp>
        <p:nvSpPr>
          <p:cNvPr id="81" name="Text Placeholder 3">
            <a:extLst>
              <a:ext uri="{FF2B5EF4-FFF2-40B4-BE49-F238E27FC236}">
                <a16:creationId xmlns:a16="http://schemas.microsoft.com/office/drawing/2014/main" id="{1F066BDB-169D-E91C-ADFF-19949FA6FC5C}"/>
              </a:ext>
            </a:extLst>
          </p:cNvPr>
          <p:cNvSpPr>
            <a:spLocks noGrp="1"/>
          </p:cNvSpPr>
          <p:nvPr>
            <p:ph type="body" sz="quarter" idx="68" hasCustomPrompt="1"/>
          </p:nvPr>
        </p:nvSpPr>
        <p:spPr>
          <a:xfrm>
            <a:off x="5555737" y="2288830"/>
            <a:ext cx="2331608" cy="711938"/>
          </a:xfrm>
        </p:spPr>
        <p:txBody>
          <a:bodyPr/>
          <a:lstStyle>
            <a:lvl1pPr marL="0" indent="0">
              <a:lnSpc>
                <a:spcPct val="115000"/>
              </a:lnSpc>
              <a:spcBef>
                <a:spcPts val="0"/>
              </a:spcBef>
              <a:buNone/>
              <a:defRPr sz="1100" b="0">
                <a:solidFill>
                  <a:schemeClr val="accent1"/>
                </a:solidFill>
              </a:defRPr>
            </a:lvl1pPr>
          </a:lstStyle>
          <a:p>
            <a:pPr lvl="0"/>
            <a:r>
              <a:rPr lang="en-GB"/>
              <a:t>+44 (0)123 456 789</a:t>
            </a:r>
          </a:p>
          <a:p>
            <a:pPr lvl="0"/>
            <a:r>
              <a:rPr lang="en-GB" err="1"/>
              <a:t>firstname.surname</a:t>
            </a:r>
            <a:r>
              <a:rPr lang="en-GB"/>
              <a:t>@</a:t>
            </a:r>
            <a:br>
              <a:rPr lang="en-GB"/>
            </a:br>
            <a:r>
              <a:rPr lang="en-GB"/>
              <a:t>brownejacobson.com</a:t>
            </a:r>
            <a:br>
              <a:rPr lang="en-GB"/>
            </a:br>
            <a:r>
              <a:rPr lang="en-GB"/>
              <a:t>(SRA / PQE if needed)</a:t>
            </a:r>
          </a:p>
        </p:txBody>
      </p:sp>
      <p:sp>
        <p:nvSpPr>
          <p:cNvPr id="82" name="Picture Placeholder 14">
            <a:extLst>
              <a:ext uri="{FF2B5EF4-FFF2-40B4-BE49-F238E27FC236}">
                <a16:creationId xmlns:a16="http://schemas.microsoft.com/office/drawing/2014/main" id="{B7F927FB-BD2A-668A-4964-0495BFFC9601}"/>
              </a:ext>
            </a:extLst>
          </p:cNvPr>
          <p:cNvSpPr>
            <a:spLocks noGrp="1"/>
          </p:cNvSpPr>
          <p:nvPr>
            <p:ph type="pic" sz="quarter" idx="69"/>
          </p:nvPr>
        </p:nvSpPr>
        <p:spPr>
          <a:xfrm>
            <a:off x="4298934" y="3307722"/>
            <a:ext cx="1021095" cy="1271690"/>
          </a:xfrm>
        </p:spPr>
        <p:txBody>
          <a:bodyPr/>
          <a:lstStyle/>
          <a:p>
            <a:r>
              <a:rPr lang="en-US"/>
              <a:t>Click icon to add picture</a:t>
            </a:r>
          </a:p>
        </p:txBody>
      </p:sp>
      <p:sp>
        <p:nvSpPr>
          <p:cNvPr id="83" name="Text Placeholder 3">
            <a:extLst>
              <a:ext uri="{FF2B5EF4-FFF2-40B4-BE49-F238E27FC236}">
                <a16:creationId xmlns:a16="http://schemas.microsoft.com/office/drawing/2014/main" id="{CFCD049D-DE6A-EB4F-4406-85C38CC1918A}"/>
              </a:ext>
            </a:extLst>
          </p:cNvPr>
          <p:cNvSpPr>
            <a:spLocks noGrp="1"/>
          </p:cNvSpPr>
          <p:nvPr>
            <p:ph type="body" sz="quarter" idx="70" hasCustomPrompt="1"/>
          </p:nvPr>
        </p:nvSpPr>
        <p:spPr>
          <a:xfrm>
            <a:off x="5555737" y="3266158"/>
            <a:ext cx="2331608" cy="199178"/>
          </a:xfrm>
        </p:spPr>
        <p:txBody>
          <a:bodyPr/>
          <a:lstStyle>
            <a:lvl1pPr marL="0" indent="0">
              <a:buNone/>
              <a:defRPr sz="1100" b="1">
                <a:solidFill>
                  <a:schemeClr val="accent1"/>
                </a:solidFill>
              </a:defRPr>
            </a:lvl1pPr>
          </a:lstStyle>
          <a:p>
            <a:pPr lvl="0"/>
            <a:r>
              <a:rPr lang="en-GB"/>
              <a:t>Click here to add name</a:t>
            </a:r>
            <a:endParaRPr lang="en-US"/>
          </a:p>
        </p:txBody>
      </p:sp>
      <p:sp>
        <p:nvSpPr>
          <p:cNvPr id="84" name="Text Placeholder 3">
            <a:extLst>
              <a:ext uri="{FF2B5EF4-FFF2-40B4-BE49-F238E27FC236}">
                <a16:creationId xmlns:a16="http://schemas.microsoft.com/office/drawing/2014/main" id="{6D306C22-1B4F-E494-1008-1A54FD49EDBD}"/>
              </a:ext>
            </a:extLst>
          </p:cNvPr>
          <p:cNvSpPr>
            <a:spLocks noGrp="1"/>
          </p:cNvSpPr>
          <p:nvPr>
            <p:ph type="body" sz="quarter" idx="71" hasCustomPrompt="1"/>
          </p:nvPr>
        </p:nvSpPr>
        <p:spPr>
          <a:xfrm>
            <a:off x="5555736" y="3450144"/>
            <a:ext cx="2331608" cy="246221"/>
          </a:xfrm>
        </p:spPr>
        <p:txBody>
          <a:bodyPr/>
          <a:lstStyle>
            <a:lvl1pPr marL="0" indent="0">
              <a:buNone/>
              <a:defRPr sz="1100" b="0">
                <a:solidFill>
                  <a:schemeClr val="accent1"/>
                </a:solidFill>
              </a:defRPr>
            </a:lvl1pPr>
          </a:lstStyle>
          <a:p>
            <a:pPr lvl="0"/>
            <a:r>
              <a:rPr lang="en-GB"/>
              <a:t>Click here to add title</a:t>
            </a:r>
            <a:endParaRPr lang="en-US"/>
          </a:p>
        </p:txBody>
      </p:sp>
      <p:sp>
        <p:nvSpPr>
          <p:cNvPr id="85" name="Text Placeholder 3">
            <a:extLst>
              <a:ext uri="{FF2B5EF4-FFF2-40B4-BE49-F238E27FC236}">
                <a16:creationId xmlns:a16="http://schemas.microsoft.com/office/drawing/2014/main" id="{4802438C-4694-ABC6-2332-573EB385F80D}"/>
              </a:ext>
            </a:extLst>
          </p:cNvPr>
          <p:cNvSpPr>
            <a:spLocks noGrp="1"/>
          </p:cNvSpPr>
          <p:nvPr>
            <p:ph type="body" sz="quarter" idx="72" hasCustomPrompt="1"/>
          </p:nvPr>
        </p:nvSpPr>
        <p:spPr>
          <a:xfrm>
            <a:off x="5555737" y="3794737"/>
            <a:ext cx="2331608" cy="711938"/>
          </a:xfrm>
        </p:spPr>
        <p:txBody>
          <a:bodyPr/>
          <a:lstStyle>
            <a:lvl1pPr marL="0" indent="0">
              <a:lnSpc>
                <a:spcPct val="115000"/>
              </a:lnSpc>
              <a:spcBef>
                <a:spcPts val="0"/>
              </a:spcBef>
              <a:buNone/>
              <a:defRPr sz="1100" b="0">
                <a:solidFill>
                  <a:schemeClr val="accent1"/>
                </a:solidFill>
              </a:defRPr>
            </a:lvl1pPr>
          </a:lstStyle>
          <a:p>
            <a:pPr lvl="0"/>
            <a:r>
              <a:rPr lang="en-GB"/>
              <a:t>+44 (0)123 456 789</a:t>
            </a:r>
          </a:p>
          <a:p>
            <a:pPr lvl="0"/>
            <a:r>
              <a:rPr lang="en-GB" err="1"/>
              <a:t>firstname.surname</a:t>
            </a:r>
            <a:r>
              <a:rPr lang="en-GB"/>
              <a:t>@</a:t>
            </a:r>
            <a:br>
              <a:rPr lang="en-GB"/>
            </a:br>
            <a:r>
              <a:rPr lang="en-GB"/>
              <a:t>brownejacobson.com</a:t>
            </a:r>
            <a:br>
              <a:rPr lang="en-GB"/>
            </a:br>
            <a:r>
              <a:rPr lang="en-GB"/>
              <a:t>(SRA / PQE if needed)</a:t>
            </a:r>
          </a:p>
        </p:txBody>
      </p:sp>
      <p:sp>
        <p:nvSpPr>
          <p:cNvPr id="86" name="Picture Placeholder 14">
            <a:extLst>
              <a:ext uri="{FF2B5EF4-FFF2-40B4-BE49-F238E27FC236}">
                <a16:creationId xmlns:a16="http://schemas.microsoft.com/office/drawing/2014/main" id="{38C61212-A66F-CC9F-41AF-11807028225B}"/>
              </a:ext>
            </a:extLst>
          </p:cNvPr>
          <p:cNvSpPr>
            <a:spLocks noGrp="1"/>
          </p:cNvSpPr>
          <p:nvPr>
            <p:ph type="pic" sz="quarter" idx="73"/>
          </p:nvPr>
        </p:nvSpPr>
        <p:spPr>
          <a:xfrm>
            <a:off x="4298934" y="4808973"/>
            <a:ext cx="1021095" cy="1271690"/>
          </a:xfrm>
        </p:spPr>
        <p:txBody>
          <a:bodyPr/>
          <a:lstStyle/>
          <a:p>
            <a:r>
              <a:rPr lang="en-US"/>
              <a:t>Click icon to add picture</a:t>
            </a:r>
          </a:p>
        </p:txBody>
      </p:sp>
      <p:sp>
        <p:nvSpPr>
          <p:cNvPr id="87" name="Text Placeholder 3">
            <a:extLst>
              <a:ext uri="{FF2B5EF4-FFF2-40B4-BE49-F238E27FC236}">
                <a16:creationId xmlns:a16="http://schemas.microsoft.com/office/drawing/2014/main" id="{DC2440E1-9ACC-A0EB-E952-EEF0F2BF255B}"/>
              </a:ext>
            </a:extLst>
          </p:cNvPr>
          <p:cNvSpPr>
            <a:spLocks noGrp="1"/>
          </p:cNvSpPr>
          <p:nvPr>
            <p:ph type="body" sz="quarter" idx="74" hasCustomPrompt="1"/>
          </p:nvPr>
        </p:nvSpPr>
        <p:spPr>
          <a:xfrm>
            <a:off x="5555737" y="4767409"/>
            <a:ext cx="2331608" cy="199178"/>
          </a:xfrm>
        </p:spPr>
        <p:txBody>
          <a:bodyPr/>
          <a:lstStyle>
            <a:lvl1pPr marL="0" indent="0">
              <a:buNone/>
              <a:defRPr sz="1100" b="1">
                <a:solidFill>
                  <a:schemeClr val="accent1"/>
                </a:solidFill>
              </a:defRPr>
            </a:lvl1pPr>
          </a:lstStyle>
          <a:p>
            <a:pPr lvl="0"/>
            <a:r>
              <a:rPr lang="en-GB"/>
              <a:t>Click here to add name</a:t>
            </a:r>
            <a:endParaRPr lang="en-US"/>
          </a:p>
        </p:txBody>
      </p:sp>
      <p:sp>
        <p:nvSpPr>
          <p:cNvPr id="88" name="Text Placeholder 3">
            <a:extLst>
              <a:ext uri="{FF2B5EF4-FFF2-40B4-BE49-F238E27FC236}">
                <a16:creationId xmlns:a16="http://schemas.microsoft.com/office/drawing/2014/main" id="{2351AE32-536F-8658-3F58-869349995586}"/>
              </a:ext>
            </a:extLst>
          </p:cNvPr>
          <p:cNvSpPr>
            <a:spLocks noGrp="1"/>
          </p:cNvSpPr>
          <p:nvPr>
            <p:ph type="body" sz="quarter" idx="75" hasCustomPrompt="1"/>
          </p:nvPr>
        </p:nvSpPr>
        <p:spPr>
          <a:xfrm>
            <a:off x="5555736" y="4951395"/>
            <a:ext cx="2331608" cy="246221"/>
          </a:xfrm>
        </p:spPr>
        <p:txBody>
          <a:bodyPr/>
          <a:lstStyle>
            <a:lvl1pPr marL="0" indent="0">
              <a:buNone/>
              <a:defRPr sz="1100" b="0">
                <a:solidFill>
                  <a:schemeClr val="accent1"/>
                </a:solidFill>
              </a:defRPr>
            </a:lvl1pPr>
          </a:lstStyle>
          <a:p>
            <a:pPr lvl="0"/>
            <a:r>
              <a:rPr lang="en-GB"/>
              <a:t>Click here to add title</a:t>
            </a:r>
            <a:endParaRPr lang="en-US"/>
          </a:p>
        </p:txBody>
      </p:sp>
      <p:sp>
        <p:nvSpPr>
          <p:cNvPr id="89" name="Text Placeholder 3">
            <a:extLst>
              <a:ext uri="{FF2B5EF4-FFF2-40B4-BE49-F238E27FC236}">
                <a16:creationId xmlns:a16="http://schemas.microsoft.com/office/drawing/2014/main" id="{05A9604E-D896-8570-68E2-FA0BE5173AEE}"/>
              </a:ext>
            </a:extLst>
          </p:cNvPr>
          <p:cNvSpPr>
            <a:spLocks noGrp="1"/>
          </p:cNvSpPr>
          <p:nvPr>
            <p:ph type="body" sz="quarter" idx="76" hasCustomPrompt="1"/>
          </p:nvPr>
        </p:nvSpPr>
        <p:spPr>
          <a:xfrm>
            <a:off x="5555737" y="5295988"/>
            <a:ext cx="2331608" cy="711938"/>
          </a:xfrm>
        </p:spPr>
        <p:txBody>
          <a:bodyPr/>
          <a:lstStyle>
            <a:lvl1pPr marL="0" indent="0">
              <a:lnSpc>
                <a:spcPct val="115000"/>
              </a:lnSpc>
              <a:spcBef>
                <a:spcPts val="0"/>
              </a:spcBef>
              <a:buNone/>
              <a:defRPr sz="1100" b="0">
                <a:solidFill>
                  <a:schemeClr val="accent1"/>
                </a:solidFill>
              </a:defRPr>
            </a:lvl1pPr>
          </a:lstStyle>
          <a:p>
            <a:pPr lvl="0"/>
            <a:r>
              <a:rPr lang="en-GB"/>
              <a:t>+44 (0)123 456 789</a:t>
            </a:r>
          </a:p>
          <a:p>
            <a:pPr lvl="0"/>
            <a:r>
              <a:rPr lang="en-GB" err="1"/>
              <a:t>firstname.surname</a:t>
            </a:r>
            <a:r>
              <a:rPr lang="en-GB"/>
              <a:t>@</a:t>
            </a:r>
            <a:br>
              <a:rPr lang="en-GB"/>
            </a:br>
            <a:r>
              <a:rPr lang="en-GB"/>
              <a:t>brownejacobson.com</a:t>
            </a:r>
            <a:br>
              <a:rPr lang="en-GB"/>
            </a:br>
            <a:r>
              <a:rPr lang="en-GB"/>
              <a:t>(SRA / PQE if needed)</a:t>
            </a:r>
          </a:p>
        </p:txBody>
      </p:sp>
      <p:sp>
        <p:nvSpPr>
          <p:cNvPr id="90" name="Picture Placeholder 14">
            <a:extLst>
              <a:ext uri="{FF2B5EF4-FFF2-40B4-BE49-F238E27FC236}">
                <a16:creationId xmlns:a16="http://schemas.microsoft.com/office/drawing/2014/main" id="{BE87DB48-3176-2FF1-024A-A82480DB87E3}"/>
              </a:ext>
            </a:extLst>
          </p:cNvPr>
          <p:cNvSpPr>
            <a:spLocks noGrp="1"/>
          </p:cNvSpPr>
          <p:nvPr>
            <p:ph type="pic" sz="quarter" idx="77"/>
          </p:nvPr>
        </p:nvSpPr>
        <p:spPr>
          <a:xfrm>
            <a:off x="8241542" y="1801815"/>
            <a:ext cx="1021095" cy="1271690"/>
          </a:xfrm>
        </p:spPr>
        <p:txBody>
          <a:bodyPr/>
          <a:lstStyle/>
          <a:p>
            <a:r>
              <a:rPr lang="en-US"/>
              <a:t>Click icon to add picture</a:t>
            </a:r>
          </a:p>
        </p:txBody>
      </p:sp>
      <p:sp>
        <p:nvSpPr>
          <p:cNvPr id="91" name="Text Placeholder 3">
            <a:extLst>
              <a:ext uri="{FF2B5EF4-FFF2-40B4-BE49-F238E27FC236}">
                <a16:creationId xmlns:a16="http://schemas.microsoft.com/office/drawing/2014/main" id="{8833ABF6-1533-3DB3-9F05-BE27ABFE7B8C}"/>
              </a:ext>
            </a:extLst>
          </p:cNvPr>
          <p:cNvSpPr>
            <a:spLocks noGrp="1"/>
          </p:cNvSpPr>
          <p:nvPr>
            <p:ph type="body" sz="quarter" idx="78" hasCustomPrompt="1"/>
          </p:nvPr>
        </p:nvSpPr>
        <p:spPr>
          <a:xfrm>
            <a:off x="9498345" y="1760251"/>
            <a:ext cx="2331608" cy="199178"/>
          </a:xfrm>
        </p:spPr>
        <p:txBody>
          <a:bodyPr/>
          <a:lstStyle>
            <a:lvl1pPr marL="0" indent="0">
              <a:buNone/>
              <a:defRPr sz="1100" b="1">
                <a:solidFill>
                  <a:schemeClr val="accent1"/>
                </a:solidFill>
              </a:defRPr>
            </a:lvl1pPr>
          </a:lstStyle>
          <a:p>
            <a:pPr lvl="0"/>
            <a:r>
              <a:rPr lang="en-GB"/>
              <a:t>Click here to add name</a:t>
            </a:r>
            <a:endParaRPr lang="en-US"/>
          </a:p>
        </p:txBody>
      </p:sp>
      <p:sp>
        <p:nvSpPr>
          <p:cNvPr id="92" name="Text Placeholder 3">
            <a:extLst>
              <a:ext uri="{FF2B5EF4-FFF2-40B4-BE49-F238E27FC236}">
                <a16:creationId xmlns:a16="http://schemas.microsoft.com/office/drawing/2014/main" id="{078746D7-C3FA-EF44-99D4-EA38D40A4DC1}"/>
              </a:ext>
            </a:extLst>
          </p:cNvPr>
          <p:cNvSpPr>
            <a:spLocks noGrp="1"/>
          </p:cNvSpPr>
          <p:nvPr>
            <p:ph type="body" sz="quarter" idx="79" hasCustomPrompt="1"/>
          </p:nvPr>
        </p:nvSpPr>
        <p:spPr>
          <a:xfrm>
            <a:off x="9498344" y="1944237"/>
            <a:ext cx="2331608" cy="246221"/>
          </a:xfrm>
        </p:spPr>
        <p:txBody>
          <a:bodyPr/>
          <a:lstStyle>
            <a:lvl1pPr marL="0" indent="0">
              <a:buNone/>
              <a:defRPr sz="1100" b="0">
                <a:solidFill>
                  <a:schemeClr val="accent1"/>
                </a:solidFill>
              </a:defRPr>
            </a:lvl1pPr>
          </a:lstStyle>
          <a:p>
            <a:pPr lvl="0"/>
            <a:r>
              <a:rPr lang="en-GB"/>
              <a:t>Click here to add title</a:t>
            </a:r>
            <a:endParaRPr lang="en-US"/>
          </a:p>
        </p:txBody>
      </p:sp>
      <p:sp>
        <p:nvSpPr>
          <p:cNvPr id="93" name="Text Placeholder 3">
            <a:extLst>
              <a:ext uri="{FF2B5EF4-FFF2-40B4-BE49-F238E27FC236}">
                <a16:creationId xmlns:a16="http://schemas.microsoft.com/office/drawing/2014/main" id="{37DEABA4-27E7-7C43-39CF-D19E33E51818}"/>
              </a:ext>
            </a:extLst>
          </p:cNvPr>
          <p:cNvSpPr>
            <a:spLocks noGrp="1"/>
          </p:cNvSpPr>
          <p:nvPr>
            <p:ph type="body" sz="quarter" idx="80" hasCustomPrompt="1"/>
          </p:nvPr>
        </p:nvSpPr>
        <p:spPr>
          <a:xfrm>
            <a:off x="9498345" y="2288830"/>
            <a:ext cx="2331608" cy="711938"/>
          </a:xfrm>
        </p:spPr>
        <p:txBody>
          <a:bodyPr/>
          <a:lstStyle>
            <a:lvl1pPr marL="0" indent="0">
              <a:lnSpc>
                <a:spcPct val="115000"/>
              </a:lnSpc>
              <a:spcBef>
                <a:spcPts val="0"/>
              </a:spcBef>
              <a:buNone/>
              <a:defRPr sz="1100" b="0">
                <a:solidFill>
                  <a:schemeClr val="accent1"/>
                </a:solidFill>
              </a:defRPr>
            </a:lvl1pPr>
          </a:lstStyle>
          <a:p>
            <a:pPr lvl="0"/>
            <a:r>
              <a:rPr lang="en-GB"/>
              <a:t>+44 (0)123 456 789</a:t>
            </a:r>
          </a:p>
          <a:p>
            <a:pPr lvl="0"/>
            <a:r>
              <a:rPr lang="en-GB" err="1"/>
              <a:t>firstname.surname</a:t>
            </a:r>
            <a:r>
              <a:rPr lang="en-GB"/>
              <a:t>@</a:t>
            </a:r>
            <a:br>
              <a:rPr lang="en-GB"/>
            </a:br>
            <a:r>
              <a:rPr lang="en-GB"/>
              <a:t>brownejacobson.com</a:t>
            </a:r>
            <a:br>
              <a:rPr lang="en-GB"/>
            </a:br>
            <a:r>
              <a:rPr lang="en-GB"/>
              <a:t>(SRA / PQE if needed)</a:t>
            </a:r>
          </a:p>
        </p:txBody>
      </p:sp>
      <p:sp>
        <p:nvSpPr>
          <p:cNvPr id="94" name="Picture Placeholder 14">
            <a:extLst>
              <a:ext uri="{FF2B5EF4-FFF2-40B4-BE49-F238E27FC236}">
                <a16:creationId xmlns:a16="http://schemas.microsoft.com/office/drawing/2014/main" id="{101FF984-6AFA-108C-BA3E-94BC55BDAF7E}"/>
              </a:ext>
            </a:extLst>
          </p:cNvPr>
          <p:cNvSpPr>
            <a:spLocks noGrp="1"/>
          </p:cNvSpPr>
          <p:nvPr>
            <p:ph type="pic" sz="quarter" idx="81"/>
          </p:nvPr>
        </p:nvSpPr>
        <p:spPr>
          <a:xfrm>
            <a:off x="8241542" y="3307722"/>
            <a:ext cx="1021095" cy="1271690"/>
          </a:xfrm>
        </p:spPr>
        <p:txBody>
          <a:bodyPr/>
          <a:lstStyle/>
          <a:p>
            <a:r>
              <a:rPr lang="en-US"/>
              <a:t>Click icon to add picture</a:t>
            </a:r>
          </a:p>
        </p:txBody>
      </p:sp>
      <p:sp>
        <p:nvSpPr>
          <p:cNvPr id="95" name="Text Placeholder 3">
            <a:extLst>
              <a:ext uri="{FF2B5EF4-FFF2-40B4-BE49-F238E27FC236}">
                <a16:creationId xmlns:a16="http://schemas.microsoft.com/office/drawing/2014/main" id="{6B39206B-EFA8-7A23-CC0C-01790E17BDCC}"/>
              </a:ext>
            </a:extLst>
          </p:cNvPr>
          <p:cNvSpPr>
            <a:spLocks noGrp="1"/>
          </p:cNvSpPr>
          <p:nvPr>
            <p:ph type="body" sz="quarter" idx="82" hasCustomPrompt="1"/>
          </p:nvPr>
        </p:nvSpPr>
        <p:spPr>
          <a:xfrm>
            <a:off x="9498345" y="3266158"/>
            <a:ext cx="2331608" cy="199178"/>
          </a:xfrm>
        </p:spPr>
        <p:txBody>
          <a:bodyPr/>
          <a:lstStyle>
            <a:lvl1pPr marL="0" indent="0">
              <a:buNone/>
              <a:defRPr sz="1100" b="1">
                <a:solidFill>
                  <a:schemeClr val="accent1"/>
                </a:solidFill>
              </a:defRPr>
            </a:lvl1pPr>
          </a:lstStyle>
          <a:p>
            <a:pPr lvl="0"/>
            <a:r>
              <a:rPr lang="en-GB"/>
              <a:t>Click here to add name</a:t>
            </a:r>
            <a:endParaRPr lang="en-US"/>
          </a:p>
        </p:txBody>
      </p:sp>
      <p:sp>
        <p:nvSpPr>
          <p:cNvPr id="96" name="Text Placeholder 3">
            <a:extLst>
              <a:ext uri="{FF2B5EF4-FFF2-40B4-BE49-F238E27FC236}">
                <a16:creationId xmlns:a16="http://schemas.microsoft.com/office/drawing/2014/main" id="{3382265E-A9A2-1F4C-637C-4DFB24EC4F73}"/>
              </a:ext>
            </a:extLst>
          </p:cNvPr>
          <p:cNvSpPr>
            <a:spLocks noGrp="1"/>
          </p:cNvSpPr>
          <p:nvPr>
            <p:ph type="body" sz="quarter" idx="83" hasCustomPrompt="1"/>
          </p:nvPr>
        </p:nvSpPr>
        <p:spPr>
          <a:xfrm>
            <a:off x="9498344" y="3450144"/>
            <a:ext cx="2331608" cy="246221"/>
          </a:xfrm>
        </p:spPr>
        <p:txBody>
          <a:bodyPr/>
          <a:lstStyle>
            <a:lvl1pPr marL="0" indent="0">
              <a:buNone/>
              <a:defRPr sz="1100" b="0">
                <a:solidFill>
                  <a:schemeClr val="accent1"/>
                </a:solidFill>
              </a:defRPr>
            </a:lvl1pPr>
          </a:lstStyle>
          <a:p>
            <a:pPr lvl="0"/>
            <a:r>
              <a:rPr lang="en-GB"/>
              <a:t>Click here to add title</a:t>
            </a:r>
            <a:endParaRPr lang="en-US"/>
          </a:p>
        </p:txBody>
      </p:sp>
      <p:sp>
        <p:nvSpPr>
          <p:cNvPr id="97" name="Text Placeholder 3">
            <a:extLst>
              <a:ext uri="{FF2B5EF4-FFF2-40B4-BE49-F238E27FC236}">
                <a16:creationId xmlns:a16="http://schemas.microsoft.com/office/drawing/2014/main" id="{D9915300-16EC-DE1F-7DDF-AD1C571E8018}"/>
              </a:ext>
            </a:extLst>
          </p:cNvPr>
          <p:cNvSpPr>
            <a:spLocks noGrp="1"/>
          </p:cNvSpPr>
          <p:nvPr>
            <p:ph type="body" sz="quarter" idx="84" hasCustomPrompt="1"/>
          </p:nvPr>
        </p:nvSpPr>
        <p:spPr>
          <a:xfrm>
            <a:off x="9498345" y="3794737"/>
            <a:ext cx="2331608" cy="711938"/>
          </a:xfrm>
        </p:spPr>
        <p:txBody>
          <a:bodyPr/>
          <a:lstStyle>
            <a:lvl1pPr marL="0" indent="0">
              <a:lnSpc>
                <a:spcPct val="115000"/>
              </a:lnSpc>
              <a:spcBef>
                <a:spcPts val="0"/>
              </a:spcBef>
              <a:buNone/>
              <a:defRPr sz="1100" b="0">
                <a:solidFill>
                  <a:schemeClr val="accent1"/>
                </a:solidFill>
              </a:defRPr>
            </a:lvl1pPr>
          </a:lstStyle>
          <a:p>
            <a:pPr lvl="0"/>
            <a:r>
              <a:rPr lang="en-GB"/>
              <a:t>+44 (0)123 456 789</a:t>
            </a:r>
          </a:p>
          <a:p>
            <a:pPr lvl="0"/>
            <a:r>
              <a:rPr lang="en-GB" err="1"/>
              <a:t>firstname.surname</a:t>
            </a:r>
            <a:r>
              <a:rPr lang="en-GB"/>
              <a:t>@</a:t>
            </a:r>
            <a:br>
              <a:rPr lang="en-GB"/>
            </a:br>
            <a:r>
              <a:rPr lang="en-GB"/>
              <a:t>brownejacobson.com</a:t>
            </a:r>
            <a:br>
              <a:rPr lang="en-GB"/>
            </a:br>
            <a:r>
              <a:rPr lang="en-GB"/>
              <a:t>(SRA / PQE if needed)</a:t>
            </a:r>
          </a:p>
        </p:txBody>
      </p:sp>
      <p:sp>
        <p:nvSpPr>
          <p:cNvPr id="98" name="Picture Placeholder 14">
            <a:extLst>
              <a:ext uri="{FF2B5EF4-FFF2-40B4-BE49-F238E27FC236}">
                <a16:creationId xmlns:a16="http://schemas.microsoft.com/office/drawing/2014/main" id="{D7D52391-1E55-5C11-F0CB-A54A05B6A0D4}"/>
              </a:ext>
            </a:extLst>
          </p:cNvPr>
          <p:cNvSpPr>
            <a:spLocks noGrp="1"/>
          </p:cNvSpPr>
          <p:nvPr>
            <p:ph type="pic" sz="quarter" idx="85"/>
          </p:nvPr>
        </p:nvSpPr>
        <p:spPr>
          <a:xfrm>
            <a:off x="8241542" y="4808973"/>
            <a:ext cx="1021095" cy="1271690"/>
          </a:xfrm>
        </p:spPr>
        <p:txBody>
          <a:bodyPr/>
          <a:lstStyle/>
          <a:p>
            <a:r>
              <a:rPr lang="en-US"/>
              <a:t>Click icon to add picture</a:t>
            </a:r>
          </a:p>
        </p:txBody>
      </p:sp>
      <p:sp>
        <p:nvSpPr>
          <p:cNvPr id="99" name="Text Placeholder 3">
            <a:extLst>
              <a:ext uri="{FF2B5EF4-FFF2-40B4-BE49-F238E27FC236}">
                <a16:creationId xmlns:a16="http://schemas.microsoft.com/office/drawing/2014/main" id="{0444C56A-7072-2459-CCDB-23374030B854}"/>
              </a:ext>
            </a:extLst>
          </p:cNvPr>
          <p:cNvSpPr>
            <a:spLocks noGrp="1"/>
          </p:cNvSpPr>
          <p:nvPr>
            <p:ph type="body" sz="quarter" idx="86" hasCustomPrompt="1"/>
          </p:nvPr>
        </p:nvSpPr>
        <p:spPr>
          <a:xfrm>
            <a:off x="9498345" y="4767409"/>
            <a:ext cx="2331608" cy="199178"/>
          </a:xfrm>
        </p:spPr>
        <p:txBody>
          <a:bodyPr/>
          <a:lstStyle>
            <a:lvl1pPr marL="0" indent="0">
              <a:buNone/>
              <a:defRPr sz="1100" b="1">
                <a:solidFill>
                  <a:schemeClr val="accent1"/>
                </a:solidFill>
              </a:defRPr>
            </a:lvl1pPr>
          </a:lstStyle>
          <a:p>
            <a:pPr lvl="0"/>
            <a:r>
              <a:rPr lang="en-GB"/>
              <a:t>Click here to add name</a:t>
            </a:r>
            <a:endParaRPr lang="en-US"/>
          </a:p>
        </p:txBody>
      </p:sp>
      <p:sp>
        <p:nvSpPr>
          <p:cNvPr id="100" name="Text Placeholder 3">
            <a:extLst>
              <a:ext uri="{FF2B5EF4-FFF2-40B4-BE49-F238E27FC236}">
                <a16:creationId xmlns:a16="http://schemas.microsoft.com/office/drawing/2014/main" id="{FAA07EB6-C0F9-6400-F5B1-95BFA7263E3D}"/>
              </a:ext>
            </a:extLst>
          </p:cNvPr>
          <p:cNvSpPr>
            <a:spLocks noGrp="1"/>
          </p:cNvSpPr>
          <p:nvPr>
            <p:ph type="body" sz="quarter" idx="87" hasCustomPrompt="1"/>
          </p:nvPr>
        </p:nvSpPr>
        <p:spPr>
          <a:xfrm>
            <a:off x="9498344" y="4951395"/>
            <a:ext cx="2331608" cy="246221"/>
          </a:xfrm>
        </p:spPr>
        <p:txBody>
          <a:bodyPr/>
          <a:lstStyle>
            <a:lvl1pPr marL="0" indent="0">
              <a:buNone/>
              <a:defRPr sz="1100" b="0">
                <a:solidFill>
                  <a:schemeClr val="accent1"/>
                </a:solidFill>
              </a:defRPr>
            </a:lvl1pPr>
          </a:lstStyle>
          <a:p>
            <a:pPr lvl="0"/>
            <a:r>
              <a:rPr lang="en-GB"/>
              <a:t>Click here to add title</a:t>
            </a:r>
            <a:endParaRPr lang="en-US"/>
          </a:p>
        </p:txBody>
      </p:sp>
      <p:sp>
        <p:nvSpPr>
          <p:cNvPr id="101" name="Text Placeholder 3">
            <a:extLst>
              <a:ext uri="{FF2B5EF4-FFF2-40B4-BE49-F238E27FC236}">
                <a16:creationId xmlns:a16="http://schemas.microsoft.com/office/drawing/2014/main" id="{C4DD55BD-01D5-6664-EC55-4D5B2D682269}"/>
              </a:ext>
            </a:extLst>
          </p:cNvPr>
          <p:cNvSpPr>
            <a:spLocks noGrp="1"/>
          </p:cNvSpPr>
          <p:nvPr>
            <p:ph type="body" sz="quarter" idx="88" hasCustomPrompt="1"/>
          </p:nvPr>
        </p:nvSpPr>
        <p:spPr>
          <a:xfrm>
            <a:off x="9498345" y="5295988"/>
            <a:ext cx="2331608" cy="711938"/>
          </a:xfrm>
        </p:spPr>
        <p:txBody>
          <a:bodyPr/>
          <a:lstStyle>
            <a:lvl1pPr marL="0" indent="0">
              <a:lnSpc>
                <a:spcPct val="115000"/>
              </a:lnSpc>
              <a:spcBef>
                <a:spcPts val="0"/>
              </a:spcBef>
              <a:buNone/>
              <a:defRPr sz="1100" b="0">
                <a:solidFill>
                  <a:schemeClr val="accent1"/>
                </a:solidFill>
              </a:defRPr>
            </a:lvl1pPr>
          </a:lstStyle>
          <a:p>
            <a:pPr lvl="0"/>
            <a:r>
              <a:rPr lang="en-GB"/>
              <a:t>+44 (0)123 456 789</a:t>
            </a:r>
          </a:p>
          <a:p>
            <a:pPr lvl="0"/>
            <a:r>
              <a:rPr lang="en-GB" err="1"/>
              <a:t>firstname.surname</a:t>
            </a:r>
            <a:r>
              <a:rPr lang="en-GB"/>
              <a:t>@</a:t>
            </a:r>
            <a:br>
              <a:rPr lang="en-GB"/>
            </a:br>
            <a:r>
              <a:rPr lang="en-GB"/>
              <a:t>brownejacobson.com</a:t>
            </a:r>
            <a:br>
              <a:rPr lang="en-GB"/>
            </a:br>
            <a:r>
              <a:rPr lang="en-GB"/>
              <a:t>(SRA / PQE if needed)</a:t>
            </a:r>
          </a:p>
        </p:txBody>
      </p:sp>
      <p:sp>
        <p:nvSpPr>
          <p:cNvPr id="3" name="Slide Number Placeholder 3">
            <a:extLst>
              <a:ext uri="{FF2B5EF4-FFF2-40B4-BE49-F238E27FC236}">
                <a16:creationId xmlns:a16="http://schemas.microsoft.com/office/drawing/2014/main" id="{6E7FA32F-F4FB-BD93-5E1F-25C4136CA223}"/>
              </a:ext>
            </a:extLst>
          </p:cNvPr>
          <p:cNvSpPr txBox="1">
            <a:spLocks/>
          </p:cNvSpPr>
          <p:nvPr/>
        </p:nvSpPr>
        <p:spPr>
          <a:xfrm>
            <a:off x="11669780" y="6349375"/>
            <a:ext cx="15709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000" kern="1200">
                <a:solidFill>
                  <a:srgbClr val="4A0925"/>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97AFFD-6A6E-7A47-B645-9573A550E74B}" type="slidenum">
              <a:rPr lang="en-US" smtClean="0"/>
              <a:pPr/>
              <a:t>‹#›</a:t>
            </a:fld>
            <a:endParaRPr lang="en-US"/>
          </a:p>
        </p:txBody>
      </p:sp>
      <p:sp>
        <p:nvSpPr>
          <p:cNvPr id="5" name="Slide Number Placeholder 3">
            <a:extLst>
              <a:ext uri="{FF2B5EF4-FFF2-40B4-BE49-F238E27FC236}">
                <a16:creationId xmlns:a16="http://schemas.microsoft.com/office/drawing/2014/main" id="{E9517A50-CC4B-324F-6809-2EAA7418CC2C}"/>
              </a:ext>
            </a:extLst>
          </p:cNvPr>
          <p:cNvSpPr txBox="1">
            <a:spLocks/>
          </p:cNvSpPr>
          <p:nvPr userDrawn="1"/>
        </p:nvSpPr>
        <p:spPr>
          <a:xfrm>
            <a:off x="11669780" y="6349375"/>
            <a:ext cx="15709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000" kern="1200">
                <a:solidFill>
                  <a:srgbClr val="4A0925"/>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97AFFD-6A6E-7A47-B645-9573A550E74B}" type="slidenum">
              <a:rPr lang="en-US" smtClean="0"/>
              <a:pPr/>
              <a:t>‹#›</a:t>
            </a:fld>
            <a:endParaRPr lang="en-US"/>
          </a:p>
        </p:txBody>
      </p:sp>
      <p:sp>
        <p:nvSpPr>
          <p:cNvPr id="43" name="Text Placeholder 19">
            <a:extLst>
              <a:ext uri="{FF2B5EF4-FFF2-40B4-BE49-F238E27FC236}">
                <a16:creationId xmlns:a16="http://schemas.microsoft.com/office/drawing/2014/main" id="{9D04E22F-639A-9B29-6CED-77D9C515C306}"/>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44" name="Text Placeholder 19">
            <a:extLst>
              <a:ext uri="{FF2B5EF4-FFF2-40B4-BE49-F238E27FC236}">
                <a16:creationId xmlns:a16="http://schemas.microsoft.com/office/drawing/2014/main" id="{C8793B1A-2C25-9563-9363-FC2F1A31E8A9}"/>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Tree>
    <p:extLst>
      <p:ext uri="{BB962C8B-B14F-4D97-AF65-F5344CB8AC3E}">
        <p14:creationId xmlns:p14="http://schemas.microsoft.com/office/powerpoint/2010/main" val="3754799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dy copy and chart">
    <p:spTree>
      <p:nvGrpSpPr>
        <p:cNvPr id="1" name=""/>
        <p:cNvGrpSpPr/>
        <p:nvPr/>
      </p:nvGrpSpPr>
      <p:grpSpPr>
        <a:xfrm>
          <a:off x="0" y="0"/>
          <a:ext cx="0" cy="0"/>
          <a:chOff x="0" y="0"/>
          <a:chExt cx="0" cy="0"/>
        </a:xfrm>
      </p:grpSpPr>
      <p:sp>
        <p:nvSpPr>
          <p:cNvPr id="13" name="Chart Placeholder 37">
            <a:extLst>
              <a:ext uri="{FF2B5EF4-FFF2-40B4-BE49-F238E27FC236}">
                <a16:creationId xmlns:a16="http://schemas.microsoft.com/office/drawing/2014/main" id="{74D5FF60-36C0-3CBE-E3ED-D8DA8D0661D4}"/>
              </a:ext>
            </a:extLst>
          </p:cNvPr>
          <p:cNvSpPr>
            <a:spLocks noGrp="1"/>
          </p:cNvSpPr>
          <p:nvPr>
            <p:ph type="chart" sz="quarter" idx="18"/>
          </p:nvPr>
        </p:nvSpPr>
        <p:spPr>
          <a:xfrm>
            <a:off x="6268874" y="1803614"/>
            <a:ext cx="5558000" cy="4277042"/>
          </a:xfrm>
        </p:spPr>
        <p:txBody>
          <a:bodyPr/>
          <a:lstStyle/>
          <a:p>
            <a:r>
              <a:rPr lang="en-US"/>
              <a:t>Click icon to add chart</a:t>
            </a:r>
          </a:p>
        </p:txBody>
      </p:sp>
      <p:sp>
        <p:nvSpPr>
          <p:cNvPr id="2" name="Text Placeholder 2">
            <a:extLst>
              <a:ext uri="{FF2B5EF4-FFF2-40B4-BE49-F238E27FC236}">
                <a16:creationId xmlns:a16="http://schemas.microsoft.com/office/drawing/2014/main" id="{763D33D7-FCAE-27FE-DB4B-119D8BDF5BF6}"/>
              </a:ext>
            </a:extLst>
          </p:cNvPr>
          <p:cNvSpPr>
            <a:spLocks noGrp="1"/>
          </p:cNvSpPr>
          <p:nvPr>
            <p:ph idx="1" hasCustomPrompt="1"/>
          </p:nvPr>
        </p:nvSpPr>
        <p:spPr>
          <a:xfrm>
            <a:off x="362263" y="1803621"/>
            <a:ext cx="5560865" cy="427704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90DCD64-76BA-0A4F-D1EB-DDB7E9F2D074}"/>
              </a:ext>
            </a:extLst>
          </p:cNvPr>
          <p:cNvSpPr>
            <a:spLocks noGrp="1"/>
          </p:cNvSpPr>
          <p:nvPr>
            <p:ph type="sldNum" sz="quarter" idx="11"/>
          </p:nvPr>
        </p:nvSpPr>
        <p:spPr>
          <a:xfrm>
            <a:off x="11669780" y="6349375"/>
            <a:ext cx="157094" cy="153888"/>
          </a:xfrm>
        </p:spPr>
        <p:txBody>
          <a:bodyPr/>
          <a:lstStyle/>
          <a:p>
            <a:fld id="{EA97AFFD-6A6E-7A47-B645-9573A550E74B}" type="slidenum">
              <a:rPr lang="en-US" smtClean="0"/>
              <a:pPr/>
              <a:t>‹#›</a:t>
            </a:fld>
            <a:endParaRPr lang="en-US"/>
          </a:p>
        </p:txBody>
      </p:sp>
      <p:sp>
        <p:nvSpPr>
          <p:cNvPr id="9" name="Text Placeholder 19">
            <a:extLst>
              <a:ext uri="{FF2B5EF4-FFF2-40B4-BE49-F238E27FC236}">
                <a16:creationId xmlns:a16="http://schemas.microsoft.com/office/drawing/2014/main" id="{8AD53459-F768-C7FF-B859-B93BA352F004}"/>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10" name="Text Placeholder 19">
            <a:extLst>
              <a:ext uri="{FF2B5EF4-FFF2-40B4-BE49-F238E27FC236}">
                <a16:creationId xmlns:a16="http://schemas.microsoft.com/office/drawing/2014/main" id="{A3C49E10-38A4-D356-0435-02423DC2C760}"/>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Tree>
    <p:extLst>
      <p:ext uri="{BB962C8B-B14F-4D97-AF65-F5344CB8AC3E}">
        <p14:creationId xmlns:p14="http://schemas.microsoft.com/office/powerpoint/2010/main" val="30726081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body copy and chart">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9BFC2925-7677-023E-9048-EA99304AFBAC}"/>
              </a:ext>
            </a:extLst>
          </p:cNvPr>
          <p:cNvSpPr>
            <a:spLocks noGrp="1"/>
          </p:cNvSpPr>
          <p:nvPr>
            <p:ph idx="17" hasCustomPrompt="1"/>
          </p:nvPr>
        </p:nvSpPr>
        <p:spPr>
          <a:xfrm>
            <a:off x="362264" y="1805842"/>
            <a:ext cx="5558000" cy="367268"/>
          </a:xfrm>
          <a:prstGeom prst="rect">
            <a:avLst/>
          </a:prstGeom>
        </p:spPr>
        <p:txBody>
          <a:bodyPr vert="horz" wrap="square" lIns="0" tIns="0" rIns="0" bIns="0" rtlCol="0">
            <a:noAutofit/>
          </a:bodyPr>
          <a:lstStyle>
            <a:lvl1pPr marL="0" indent="0">
              <a:buNone/>
              <a:defRPr sz="2000" b="1">
                <a:solidFill>
                  <a:srgbClr val="FF4542"/>
                </a:solidFill>
              </a:defRPr>
            </a:lvl1pPr>
          </a:lstStyle>
          <a:p>
            <a:pPr lvl="0"/>
            <a:r>
              <a:rPr lang="en-US"/>
              <a:t>Click to add header</a:t>
            </a:r>
          </a:p>
        </p:txBody>
      </p:sp>
      <p:sp>
        <p:nvSpPr>
          <p:cNvPr id="10" name="Slide Number Placeholder 3">
            <a:extLst>
              <a:ext uri="{FF2B5EF4-FFF2-40B4-BE49-F238E27FC236}">
                <a16:creationId xmlns:a16="http://schemas.microsoft.com/office/drawing/2014/main" id="{37D3EE74-3E54-47C8-659D-1200DF124531}"/>
              </a:ext>
            </a:extLst>
          </p:cNvPr>
          <p:cNvSpPr>
            <a:spLocks noGrp="1"/>
          </p:cNvSpPr>
          <p:nvPr>
            <p:ph type="sldNum" sz="quarter" idx="11"/>
          </p:nvPr>
        </p:nvSpPr>
        <p:spPr>
          <a:xfrm>
            <a:off x="11669780" y="6349375"/>
            <a:ext cx="157094" cy="153888"/>
          </a:xfrm>
        </p:spPr>
        <p:txBody>
          <a:bodyPr/>
          <a:lstStyle/>
          <a:p>
            <a:fld id="{EA97AFFD-6A6E-7A47-B645-9573A550E74B}" type="slidenum">
              <a:rPr lang="en-US" smtClean="0"/>
              <a:pPr/>
              <a:t>‹#›</a:t>
            </a:fld>
            <a:endParaRPr lang="en-US"/>
          </a:p>
        </p:txBody>
      </p:sp>
      <p:sp>
        <p:nvSpPr>
          <p:cNvPr id="2" name="Chart Placeholder 37">
            <a:extLst>
              <a:ext uri="{FF2B5EF4-FFF2-40B4-BE49-F238E27FC236}">
                <a16:creationId xmlns:a16="http://schemas.microsoft.com/office/drawing/2014/main" id="{0C581B41-A1A7-5645-32E8-ECD15C7A153F}"/>
              </a:ext>
            </a:extLst>
          </p:cNvPr>
          <p:cNvSpPr>
            <a:spLocks noGrp="1"/>
          </p:cNvSpPr>
          <p:nvPr>
            <p:ph type="chart" sz="quarter" idx="18"/>
          </p:nvPr>
        </p:nvSpPr>
        <p:spPr>
          <a:xfrm>
            <a:off x="6268874" y="1803614"/>
            <a:ext cx="5558000" cy="4277042"/>
          </a:xfrm>
        </p:spPr>
        <p:txBody>
          <a:bodyPr/>
          <a:lstStyle/>
          <a:p>
            <a:r>
              <a:rPr lang="en-US"/>
              <a:t>Click icon to add chart</a:t>
            </a:r>
          </a:p>
        </p:txBody>
      </p:sp>
      <p:sp>
        <p:nvSpPr>
          <p:cNvPr id="11" name="Text Placeholder 2">
            <a:extLst>
              <a:ext uri="{FF2B5EF4-FFF2-40B4-BE49-F238E27FC236}">
                <a16:creationId xmlns:a16="http://schemas.microsoft.com/office/drawing/2014/main" id="{F6CA580A-A6EB-44CF-52AE-9D889031C39B}"/>
              </a:ext>
            </a:extLst>
          </p:cNvPr>
          <p:cNvSpPr>
            <a:spLocks noGrp="1"/>
          </p:cNvSpPr>
          <p:nvPr>
            <p:ph idx="19" hasCustomPrompt="1"/>
          </p:nvPr>
        </p:nvSpPr>
        <p:spPr>
          <a:xfrm>
            <a:off x="362264" y="2214000"/>
            <a:ext cx="5558000" cy="3866400"/>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9">
            <a:extLst>
              <a:ext uri="{FF2B5EF4-FFF2-40B4-BE49-F238E27FC236}">
                <a16:creationId xmlns:a16="http://schemas.microsoft.com/office/drawing/2014/main" id="{70D96882-9435-77A8-60D9-D22424EA2EA1}"/>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13" name="Text Placeholder 19">
            <a:extLst>
              <a:ext uri="{FF2B5EF4-FFF2-40B4-BE49-F238E27FC236}">
                <a16:creationId xmlns:a16="http://schemas.microsoft.com/office/drawing/2014/main" id="{EFEB5608-9D6E-62AB-AA8D-9BC91D2BE84E}"/>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Tree>
    <p:extLst>
      <p:ext uri="{BB962C8B-B14F-4D97-AF65-F5344CB8AC3E}">
        <p14:creationId xmlns:p14="http://schemas.microsoft.com/office/powerpoint/2010/main" val="28065812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full page ">
    <p:spTree>
      <p:nvGrpSpPr>
        <p:cNvPr id="1" name=""/>
        <p:cNvGrpSpPr/>
        <p:nvPr/>
      </p:nvGrpSpPr>
      <p:grpSpPr>
        <a:xfrm>
          <a:off x="0" y="0"/>
          <a:ext cx="0" cy="0"/>
          <a:chOff x="0" y="0"/>
          <a:chExt cx="0" cy="0"/>
        </a:xfrm>
      </p:grpSpPr>
      <p:sp>
        <p:nvSpPr>
          <p:cNvPr id="4" name="Chart Placeholder 37">
            <a:extLst>
              <a:ext uri="{FF2B5EF4-FFF2-40B4-BE49-F238E27FC236}">
                <a16:creationId xmlns:a16="http://schemas.microsoft.com/office/drawing/2014/main" id="{C39D8BFE-A3C5-1A3E-B654-016ACE088E09}"/>
              </a:ext>
            </a:extLst>
          </p:cNvPr>
          <p:cNvSpPr>
            <a:spLocks noGrp="1"/>
          </p:cNvSpPr>
          <p:nvPr>
            <p:ph type="chart" sz="quarter" idx="17"/>
          </p:nvPr>
        </p:nvSpPr>
        <p:spPr>
          <a:xfrm>
            <a:off x="362262" y="1803614"/>
            <a:ext cx="11464611" cy="4277042"/>
          </a:xfrm>
        </p:spPr>
        <p:txBody>
          <a:bodyPr/>
          <a:lstStyle/>
          <a:p>
            <a:r>
              <a:rPr lang="en-US"/>
              <a:t>Click icon to add chart</a:t>
            </a:r>
          </a:p>
        </p:txBody>
      </p:sp>
      <p:sp>
        <p:nvSpPr>
          <p:cNvPr id="3" name="Slide Number Placeholder 3">
            <a:extLst>
              <a:ext uri="{FF2B5EF4-FFF2-40B4-BE49-F238E27FC236}">
                <a16:creationId xmlns:a16="http://schemas.microsoft.com/office/drawing/2014/main" id="{D571F366-78BB-DE50-1C87-CFDC7C0E97CE}"/>
              </a:ext>
            </a:extLst>
          </p:cNvPr>
          <p:cNvSpPr>
            <a:spLocks noGrp="1"/>
          </p:cNvSpPr>
          <p:nvPr>
            <p:ph type="sldNum" sz="quarter" idx="11"/>
          </p:nvPr>
        </p:nvSpPr>
        <p:spPr>
          <a:xfrm>
            <a:off x="11669780" y="6349375"/>
            <a:ext cx="157094" cy="153888"/>
          </a:xfrm>
        </p:spPr>
        <p:txBody>
          <a:bodyPr/>
          <a:lstStyle/>
          <a:p>
            <a:fld id="{EA97AFFD-6A6E-7A47-B645-9573A550E74B}" type="slidenum">
              <a:rPr lang="en-US" smtClean="0"/>
              <a:pPr/>
              <a:t>‹#›</a:t>
            </a:fld>
            <a:endParaRPr lang="en-US"/>
          </a:p>
        </p:txBody>
      </p:sp>
      <p:sp>
        <p:nvSpPr>
          <p:cNvPr id="8" name="Text Placeholder 19">
            <a:extLst>
              <a:ext uri="{FF2B5EF4-FFF2-40B4-BE49-F238E27FC236}">
                <a16:creationId xmlns:a16="http://schemas.microsoft.com/office/drawing/2014/main" id="{12C2ACD3-1B80-D1C8-2305-D0CF627C4238}"/>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10" name="Text Placeholder 19">
            <a:extLst>
              <a:ext uri="{FF2B5EF4-FFF2-40B4-BE49-F238E27FC236}">
                <a16:creationId xmlns:a16="http://schemas.microsoft.com/office/drawing/2014/main" id="{AE0436D7-E6F4-AB6E-C6F8-BB92989D5FC9}"/>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Tree>
    <p:extLst>
      <p:ext uri="{BB962C8B-B14F-4D97-AF65-F5344CB8AC3E}">
        <p14:creationId xmlns:p14="http://schemas.microsoft.com/office/powerpoint/2010/main" val="2921469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slide for table">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2B82272-DD0A-F018-4786-DD7537445E53}"/>
              </a:ext>
            </a:extLst>
          </p:cNvPr>
          <p:cNvSpPr>
            <a:spLocks noGrp="1"/>
          </p:cNvSpPr>
          <p:nvPr>
            <p:ph type="sldNum" sz="quarter" idx="11"/>
          </p:nvPr>
        </p:nvSpPr>
        <p:spPr>
          <a:xfrm>
            <a:off x="11669780" y="6349375"/>
            <a:ext cx="157094" cy="153888"/>
          </a:xfrm>
        </p:spPr>
        <p:txBody>
          <a:bodyPr/>
          <a:lstStyle/>
          <a:p>
            <a:fld id="{EA97AFFD-6A6E-7A47-B645-9573A550E74B}" type="slidenum">
              <a:rPr lang="en-US" smtClean="0"/>
              <a:pPr/>
              <a:t>‹#›</a:t>
            </a:fld>
            <a:endParaRPr lang="en-US"/>
          </a:p>
        </p:txBody>
      </p:sp>
      <p:sp>
        <p:nvSpPr>
          <p:cNvPr id="7" name="Text Placeholder 19">
            <a:extLst>
              <a:ext uri="{FF2B5EF4-FFF2-40B4-BE49-F238E27FC236}">
                <a16:creationId xmlns:a16="http://schemas.microsoft.com/office/drawing/2014/main" id="{8EEED5B2-901C-5BAF-35AD-2680EF441EF2}"/>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8" name="Text Placeholder 19">
            <a:extLst>
              <a:ext uri="{FF2B5EF4-FFF2-40B4-BE49-F238E27FC236}">
                <a16:creationId xmlns:a16="http://schemas.microsoft.com/office/drawing/2014/main" id="{8FA572C9-DD37-2741-DE51-C96222801E99}"/>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Tree>
    <p:extLst>
      <p:ext uri="{BB962C8B-B14F-4D97-AF65-F5344CB8AC3E}">
        <p14:creationId xmlns:p14="http://schemas.microsoft.com/office/powerpoint/2010/main" val="1220414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rganisational chart">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2B82272-DD0A-F018-4786-DD7537445E53}"/>
              </a:ext>
            </a:extLst>
          </p:cNvPr>
          <p:cNvSpPr>
            <a:spLocks noGrp="1"/>
          </p:cNvSpPr>
          <p:nvPr>
            <p:ph type="sldNum" sz="quarter" idx="11"/>
          </p:nvPr>
        </p:nvSpPr>
        <p:spPr>
          <a:xfrm>
            <a:off x="11669780" y="6349375"/>
            <a:ext cx="157094" cy="153888"/>
          </a:xfrm>
        </p:spPr>
        <p:txBody>
          <a:bodyPr/>
          <a:lstStyle/>
          <a:p>
            <a:fld id="{EA97AFFD-6A6E-7A47-B645-9573A550E74B}" type="slidenum">
              <a:rPr lang="en-US" smtClean="0"/>
              <a:pPr/>
              <a:t>‹#›</a:t>
            </a:fld>
            <a:endParaRPr lang="en-US"/>
          </a:p>
        </p:txBody>
      </p:sp>
      <p:sp>
        <p:nvSpPr>
          <p:cNvPr id="10" name="SmartArt Placeholder 6">
            <a:extLst>
              <a:ext uri="{FF2B5EF4-FFF2-40B4-BE49-F238E27FC236}">
                <a16:creationId xmlns:a16="http://schemas.microsoft.com/office/drawing/2014/main" id="{AB8FDE31-478E-C54C-FA11-0D12CB8F8818}"/>
              </a:ext>
            </a:extLst>
          </p:cNvPr>
          <p:cNvSpPr>
            <a:spLocks noGrp="1"/>
          </p:cNvSpPr>
          <p:nvPr>
            <p:ph type="dgm" sz="quarter" idx="12"/>
          </p:nvPr>
        </p:nvSpPr>
        <p:spPr>
          <a:xfrm>
            <a:off x="360218" y="1810327"/>
            <a:ext cx="11471420" cy="4267200"/>
          </a:xfrm>
        </p:spPr>
        <p:txBody>
          <a:bodyPr/>
          <a:lstStyle>
            <a:lvl1pPr marL="0" indent="0">
              <a:buNone/>
              <a:defRPr>
                <a:solidFill>
                  <a:schemeClr val="tx1"/>
                </a:solidFill>
              </a:defRPr>
            </a:lvl1pPr>
          </a:lstStyle>
          <a:p>
            <a:r>
              <a:rPr lang="en-US"/>
              <a:t>Click icon to add SmartArt graphic</a:t>
            </a:r>
            <a:endParaRPr lang="en-GB"/>
          </a:p>
        </p:txBody>
      </p:sp>
      <p:sp>
        <p:nvSpPr>
          <p:cNvPr id="8" name="Text Placeholder 19">
            <a:extLst>
              <a:ext uri="{FF2B5EF4-FFF2-40B4-BE49-F238E27FC236}">
                <a16:creationId xmlns:a16="http://schemas.microsoft.com/office/drawing/2014/main" id="{5324A8C1-B521-E5D6-6F98-635AE556BF50}"/>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11" name="Text Placeholder 19">
            <a:extLst>
              <a:ext uri="{FF2B5EF4-FFF2-40B4-BE49-F238E27FC236}">
                <a16:creationId xmlns:a16="http://schemas.microsoft.com/office/drawing/2014/main" id="{CC13FF3E-AB73-62D9-6232-04AD59A7D80D}"/>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Tree>
    <p:extLst>
      <p:ext uri="{BB962C8B-B14F-4D97-AF65-F5344CB8AC3E}">
        <p14:creationId xmlns:p14="http://schemas.microsoft.com/office/powerpoint/2010/main" val="15141593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Last pag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843BE3A-51B6-5EC5-716F-7932D851CC72}"/>
              </a:ext>
            </a:extLst>
          </p:cNvPr>
          <p:cNvPicPr>
            <a:picLocks noChangeAspect="1"/>
          </p:cNvPicPr>
          <p:nvPr/>
        </p:nvPicPr>
        <p:blipFill rotWithShape="1">
          <a:blip r:embed="rId2"/>
          <a:srcRect t="10231" b="10233"/>
          <a:stretch/>
        </p:blipFill>
        <p:spPr>
          <a:xfrm>
            <a:off x="-1" y="0"/>
            <a:ext cx="12192001" cy="6858000"/>
          </a:xfrm>
          <a:prstGeom prst="rect">
            <a:avLst/>
          </a:prstGeom>
        </p:spPr>
      </p:pic>
      <p:pic>
        <p:nvPicPr>
          <p:cNvPr id="13" name="Picture 12" descr="Background pattern&#10;&#10;Description automatically generated">
            <a:extLst>
              <a:ext uri="{FF2B5EF4-FFF2-40B4-BE49-F238E27FC236}">
                <a16:creationId xmlns:a16="http://schemas.microsoft.com/office/drawing/2014/main" id="{9CDB0EE0-F073-E721-E588-8B42CA5FC83F}"/>
              </a:ext>
            </a:extLst>
          </p:cNvPr>
          <p:cNvPicPr>
            <a:picLocks noChangeAspect="1"/>
          </p:cNvPicPr>
          <p:nvPr userDrawn="1"/>
        </p:nvPicPr>
        <p:blipFill rotWithShape="1">
          <a:blip r:embed="rId2"/>
          <a:srcRect t="10231" b="10233"/>
          <a:stretch/>
        </p:blipFill>
        <p:spPr>
          <a:xfrm>
            <a:off x="-1" y="0"/>
            <a:ext cx="12192001" cy="6858000"/>
          </a:xfrm>
          <a:prstGeom prst="rect">
            <a:avLst/>
          </a:prstGeom>
        </p:spPr>
      </p:pic>
      <p:pic>
        <p:nvPicPr>
          <p:cNvPr id="4" name="Picture 3">
            <a:extLst>
              <a:ext uri="{FF2B5EF4-FFF2-40B4-BE49-F238E27FC236}">
                <a16:creationId xmlns:a16="http://schemas.microsoft.com/office/drawing/2014/main" id="{46C7F41A-3B6D-AD03-9F83-B91842A331EA}"/>
              </a:ext>
            </a:extLst>
          </p:cNvPr>
          <p:cNvPicPr>
            <a:picLocks noChangeAspect="1"/>
          </p:cNvPicPr>
          <p:nvPr/>
        </p:nvPicPr>
        <p:blipFill>
          <a:blip r:embed="rId3"/>
          <a:srcRect/>
          <a:stretch/>
        </p:blipFill>
        <p:spPr>
          <a:xfrm>
            <a:off x="-1" y="6790"/>
            <a:ext cx="12192000" cy="6858000"/>
          </a:xfrm>
          <a:prstGeom prst="rect">
            <a:avLst/>
          </a:prstGeom>
        </p:spPr>
      </p:pic>
      <p:sp>
        <p:nvSpPr>
          <p:cNvPr id="6" name="Title 1">
            <a:extLst>
              <a:ext uri="{FF2B5EF4-FFF2-40B4-BE49-F238E27FC236}">
                <a16:creationId xmlns:a16="http://schemas.microsoft.com/office/drawing/2014/main" id="{8B11732B-1EE5-0D05-DD5F-E0520303FF60}"/>
              </a:ext>
            </a:extLst>
          </p:cNvPr>
          <p:cNvSpPr txBox="1">
            <a:spLocks/>
          </p:cNvSpPr>
          <p:nvPr/>
        </p:nvSpPr>
        <p:spPr>
          <a:xfrm>
            <a:off x="286063" y="3156115"/>
            <a:ext cx="11467474" cy="1173880"/>
          </a:xfrm>
          <a:prstGeom prst="rect">
            <a:avLst/>
          </a:prstGeom>
        </p:spPr>
        <p:txBody>
          <a:bodyPr anchor="t">
            <a:normAutofit/>
          </a:bodyPr>
          <a:lstStyle>
            <a:lvl1pPr algn="l" defTabSz="914400" rtl="0" eaLnBrk="1" latinLnBrk="0" hangingPunct="1">
              <a:lnSpc>
                <a:spcPct val="90000"/>
              </a:lnSpc>
              <a:spcBef>
                <a:spcPct val="0"/>
              </a:spcBef>
              <a:buNone/>
              <a:defRPr sz="2800" b="0" i="0"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n-US" sz="2000" b="1" err="1">
                <a:latin typeface="Georgia" panose="02040502050405020303" pitchFamily="18" charset="0"/>
              </a:rPr>
              <a:t>brownejacobson.com</a:t>
            </a:r>
            <a:endParaRPr lang="en-US" sz="2000" b="1">
              <a:latin typeface="Georgia" panose="02040502050405020303"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2000" b="0">
                <a:latin typeface="Georgia" panose="02040502050405020303" pitchFamily="18" charset="0"/>
              </a:rPr>
              <a:t>+44 (0)370 270 6000</a:t>
            </a:r>
          </a:p>
        </p:txBody>
      </p:sp>
      <p:sp>
        <p:nvSpPr>
          <p:cNvPr id="7" name="Text Placeholder 35">
            <a:extLst>
              <a:ext uri="{FF2B5EF4-FFF2-40B4-BE49-F238E27FC236}">
                <a16:creationId xmlns:a16="http://schemas.microsoft.com/office/drawing/2014/main" id="{1C90AF44-C57F-5297-8605-39EDB7E1E87F}"/>
              </a:ext>
            </a:extLst>
          </p:cNvPr>
          <p:cNvSpPr>
            <a:spLocks noGrp="1"/>
          </p:cNvSpPr>
          <p:nvPr>
            <p:ph type="body" sz="quarter" idx="14" hasCustomPrompt="1"/>
          </p:nvPr>
        </p:nvSpPr>
        <p:spPr>
          <a:xfrm>
            <a:off x="286063" y="1994735"/>
            <a:ext cx="11482464" cy="880359"/>
          </a:xfrm>
        </p:spPr>
        <p:txBody>
          <a:bodyPr>
            <a:normAutofit/>
          </a:bodyPr>
          <a:lstStyle>
            <a:lvl1pPr marL="0" indent="0">
              <a:buNone/>
              <a:defRPr sz="6000" b="1" i="0">
                <a:solidFill>
                  <a:schemeClr val="accent2"/>
                </a:solidFill>
                <a:latin typeface="Arial" panose="020B0604020202020204" pitchFamily="34" charset="0"/>
                <a:cs typeface="Arial" panose="020B0604020202020204" pitchFamily="34" charset="0"/>
              </a:defRPr>
            </a:lvl1pPr>
          </a:lstStyle>
          <a:p>
            <a:pPr lvl="0"/>
            <a:r>
              <a:rPr lang="en-US" dirty="0"/>
              <a:t>Thank you</a:t>
            </a:r>
          </a:p>
        </p:txBody>
      </p:sp>
      <p:cxnSp>
        <p:nvCxnSpPr>
          <p:cNvPr id="9" name="Straight Connector 8">
            <a:extLst>
              <a:ext uri="{FF2B5EF4-FFF2-40B4-BE49-F238E27FC236}">
                <a16:creationId xmlns:a16="http://schemas.microsoft.com/office/drawing/2014/main" id="{D8926B7D-9794-537E-164C-AF460C8CD5A5}"/>
              </a:ext>
            </a:extLst>
          </p:cNvPr>
          <p:cNvCxnSpPr>
            <a:cxnSpLocks/>
          </p:cNvCxnSpPr>
          <p:nvPr/>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73E97610-E671-1175-938C-2AC4E0A05BF6}"/>
              </a:ext>
            </a:extLst>
          </p:cNvPr>
          <p:cNvSpPr txBox="1">
            <a:spLocks/>
          </p:cNvSpPr>
          <p:nvPr/>
        </p:nvSpPr>
        <p:spPr>
          <a:xfrm>
            <a:off x="286063" y="3156115"/>
            <a:ext cx="11467474" cy="1173880"/>
          </a:xfrm>
          <a:prstGeom prst="rect">
            <a:avLst/>
          </a:prstGeom>
        </p:spPr>
        <p:txBody>
          <a:bodyPr anchor="t">
            <a:normAutofit/>
          </a:bodyPr>
          <a:lstStyle>
            <a:lvl1pPr algn="l" defTabSz="914400" rtl="0" eaLnBrk="1" latinLnBrk="0" hangingPunct="1">
              <a:lnSpc>
                <a:spcPct val="90000"/>
              </a:lnSpc>
              <a:spcBef>
                <a:spcPct val="0"/>
              </a:spcBef>
              <a:buNone/>
              <a:defRPr sz="2800" b="0" i="0"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n-US" sz="2000" b="1" err="1">
                <a:latin typeface="Georgia" panose="02040502050405020303" pitchFamily="18" charset="0"/>
              </a:rPr>
              <a:t>brownejacobson.com</a:t>
            </a:r>
            <a:endParaRPr lang="en-US" sz="2000" b="1">
              <a:latin typeface="Georgia" panose="02040502050405020303"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2000" b="0">
                <a:latin typeface="Georgia" panose="02040502050405020303" pitchFamily="18" charset="0"/>
              </a:rPr>
              <a:t>+44 (0)370 270 6000</a:t>
            </a:r>
          </a:p>
        </p:txBody>
      </p:sp>
      <p:cxnSp>
        <p:nvCxnSpPr>
          <p:cNvPr id="11" name="Straight Connector 10">
            <a:extLst>
              <a:ext uri="{FF2B5EF4-FFF2-40B4-BE49-F238E27FC236}">
                <a16:creationId xmlns:a16="http://schemas.microsoft.com/office/drawing/2014/main" id="{5B3428D1-C8A5-39EC-622F-216BC28A7549}"/>
              </a:ext>
            </a:extLst>
          </p:cNvPr>
          <p:cNvCxnSpPr>
            <a:cxnSpLocks/>
          </p:cNvCxnSpPr>
          <p:nvPr/>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5A62F362-B83D-E91C-945C-3E8338ABD89C}"/>
              </a:ext>
            </a:extLst>
          </p:cNvPr>
          <p:cNvSpPr txBox="1">
            <a:spLocks/>
          </p:cNvSpPr>
          <p:nvPr userDrawn="1"/>
        </p:nvSpPr>
        <p:spPr>
          <a:xfrm>
            <a:off x="286063" y="3156115"/>
            <a:ext cx="11467474" cy="1173880"/>
          </a:xfrm>
          <a:prstGeom prst="rect">
            <a:avLst/>
          </a:prstGeom>
        </p:spPr>
        <p:txBody>
          <a:bodyPr anchor="t">
            <a:normAutofit/>
          </a:bodyPr>
          <a:lstStyle>
            <a:lvl1pPr algn="l" defTabSz="914400" rtl="0" eaLnBrk="1" latinLnBrk="0" hangingPunct="1">
              <a:lnSpc>
                <a:spcPct val="90000"/>
              </a:lnSpc>
              <a:spcBef>
                <a:spcPct val="0"/>
              </a:spcBef>
              <a:buNone/>
              <a:defRPr sz="2800" b="0" i="0"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n-US" sz="2000" b="1" dirty="0">
                <a:latin typeface="Georgia" panose="02040502050405020303" pitchFamily="18" charset="0"/>
              </a:rPr>
              <a:t>brownejacobson.com</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000" b="0" dirty="0">
                <a:latin typeface="Georgia" panose="02040502050405020303" pitchFamily="18" charset="0"/>
              </a:rPr>
              <a:t>+44 (0)370 270 6000</a:t>
            </a:r>
          </a:p>
        </p:txBody>
      </p:sp>
      <p:cxnSp>
        <p:nvCxnSpPr>
          <p:cNvPr id="16" name="Straight Connector 15">
            <a:extLst>
              <a:ext uri="{FF2B5EF4-FFF2-40B4-BE49-F238E27FC236}">
                <a16:creationId xmlns:a16="http://schemas.microsoft.com/office/drawing/2014/main" id="{53AAA530-4C0B-E64B-F1FE-C62F000C7BE2}"/>
              </a:ext>
            </a:extLst>
          </p:cNvPr>
          <p:cNvCxnSpPr>
            <a:cxnSpLocks/>
          </p:cNvCxnSpPr>
          <p:nvPr userDrawn="1"/>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183E14B-0CE3-53C7-8238-A460AC306A42}"/>
              </a:ext>
            </a:extLst>
          </p:cNvPr>
          <p:cNvSpPr txBox="1"/>
          <p:nvPr userDrawn="1"/>
        </p:nvSpPr>
        <p:spPr>
          <a:xfrm>
            <a:off x="6807200" y="5160933"/>
            <a:ext cx="5022537" cy="1386085"/>
          </a:xfrm>
          <a:prstGeom prst="rect">
            <a:avLst/>
          </a:prstGeom>
          <a:noFill/>
        </p:spPr>
        <p:txBody>
          <a:bodyPr wrap="square" lIns="0" tIns="46800" rIns="0" rtlCol="0">
            <a:spAutoFit/>
          </a:bodyPr>
          <a:lstStyle/>
          <a:p>
            <a:pPr lvl="0" algn="l"/>
            <a:r>
              <a:rPr lang="en-GB" sz="1200" b="0" i="0" u="none" strike="noStrike" dirty="0">
                <a:solidFill>
                  <a:schemeClr val="bg1"/>
                </a:solidFill>
                <a:effectLst/>
                <a:latin typeface="+mn-lt"/>
              </a:rPr>
              <a:t>To view our office locations visit </a:t>
            </a:r>
            <a:r>
              <a:rPr lang="en-GB" sz="1200" b="0" i="0" u="sng" dirty="0">
                <a:solidFill>
                  <a:schemeClr val="bg1"/>
                </a:solidFill>
                <a:effectLst/>
                <a:latin typeface="+mn-lt"/>
                <a:hlinkClick r:id="rId4" tooltip="https://www.brownejacobson.com/contact-us">
                  <a:extLst>
                    <a:ext uri="{A12FA001-AC4F-418D-AE19-62706E023703}">
                      <ahyp:hlinkClr xmlns:ahyp="http://schemas.microsoft.com/office/drawing/2018/hyperlinkcolor" val="tx"/>
                    </a:ext>
                  </a:extLst>
                </a:hlinkClick>
              </a:rPr>
              <a:t>brownejacobson.com/contact-us </a:t>
            </a:r>
            <a:endParaRPr lang="en-GB" sz="1200" b="0" i="0" u="sng" dirty="0">
              <a:solidFill>
                <a:schemeClr val="bg1"/>
              </a:solidFill>
              <a:effectLst/>
              <a:latin typeface="+mn-lt"/>
            </a:endParaRPr>
          </a:p>
          <a:p>
            <a:pPr lvl="0" algn="l"/>
            <a:endParaRPr lang="en-GB" sz="800" b="0" i="0" u="sng" dirty="0">
              <a:solidFill>
                <a:srgbClr val="0078D7"/>
              </a:solidFill>
              <a:effectLst/>
              <a:latin typeface="Trebuchet MS" panose="020B0703020202090204" pitchFamily="34" charset="0"/>
              <a:ea typeface="Calibri" panose="020F0502020204030204" pitchFamily="34" charset="0"/>
              <a:cs typeface="Times New Roman" panose="02020603050405020304" pitchFamily="18" charset="0"/>
            </a:endParaRPr>
          </a:p>
          <a:p>
            <a:pPr lvl="0" algn="l"/>
            <a:r>
              <a:rPr lang="en-GB"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Browne Jacobson is the brand name under which Browne Jacobson LLP and Browne Jacobson Ireland LLP provide legal and other services to clients. The use of the name “Browne Jacobson” and words or phrases such as “firm” is for convenience only and does not imply that such entities are in partnership together or accept responsibility for acts or omissions of each other. Legal responsibility for the provision of services to clients is defined in engagement terms entered into between clients and the relevant Browne Jacobson entity. Unless the explicit agreement of both Browne Jacobson LLP and Browne Jacobson Ireland LLP has been obtained, neither Browne Jacobson entity is responsible for the acts or omissions of, nor has any authority to obligate or otherwise bind, the other entity.</a:t>
            </a:r>
            <a:endParaRPr lang="en-US" sz="800" dirty="0">
              <a:solidFill>
                <a:schemeClr val="bg1"/>
              </a:solidFill>
            </a:endParaRPr>
          </a:p>
        </p:txBody>
      </p:sp>
      <p:pic>
        <p:nvPicPr>
          <p:cNvPr id="10" name="Picture 9" descr="Logo&#10;&#10;Description automatically generated">
            <a:extLst>
              <a:ext uri="{FF2B5EF4-FFF2-40B4-BE49-F238E27FC236}">
                <a16:creationId xmlns:a16="http://schemas.microsoft.com/office/drawing/2014/main" id="{652D79FF-AC82-2A72-18F6-C3BFAF7285B5}"/>
              </a:ext>
            </a:extLst>
          </p:cNvPr>
          <p:cNvPicPr>
            <a:picLocks noChangeAspect="1"/>
          </p:cNvPicPr>
          <p:nvPr userDrawn="1"/>
        </p:nvPicPr>
        <p:blipFill>
          <a:blip r:embed="rId5"/>
          <a:stretch>
            <a:fillRect/>
          </a:stretch>
        </p:blipFill>
        <p:spPr>
          <a:xfrm>
            <a:off x="362263" y="5844923"/>
            <a:ext cx="2072182" cy="649381"/>
          </a:xfrm>
          <a:prstGeom prst="rect">
            <a:avLst/>
          </a:prstGeom>
        </p:spPr>
      </p:pic>
    </p:spTree>
    <p:extLst>
      <p:ext uri="{BB962C8B-B14F-4D97-AF65-F5344CB8AC3E}">
        <p14:creationId xmlns:p14="http://schemas.microsoft.com/office/powerpoint/2010/main" val="3048046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page on red texture 2">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445997-186C-2D76-8476-8589B33DA3CE}"/>
              </a:ext>
            </a:extLst>
          </p:cNvPr>
          <p:cNvPicPr>
            <a:picLocks noChangeAspect="1"/>
          </p:cNvPicPr>
          <p:nvPr userDrawn="1"/>
        </p:nvPicPr>
        <p:blipFill>
          <a:blip r:embed="rId3"/>
          <a:srcRect t="91" b="91"/>
          <a:stretch/>
        </p:blipFill>
        <p:spPr>
          <a:xfrm>
            <a:off x="-11154" y="1"/>
            <a:ext cx="12214307" cy="6857999"/>
          </a:xfrm>
          <a:prstGeom prst="rect">
            <a:avLst/>
          </a:prstGeom>
        </p:spPr>
      </p:pic>
      <p:sp>
        <p:nvSpPr>
          <p:cNvPr id="7" name="Title 1">
            <a:extLst>
              <a:ext uri="{FF2B5EF4-FFF2-40B4-BE49-F238E27FC236}">
                <a16:creationId xmlns:a16="http://schemas.microsoft.com/office/drawing/2014/main" id="{2658422F-648D-6F2D-A5B2-85A768D36B5C}"/>
              </a:ext>
            </a:extLst>
          </p:cNvPr>
          <p:cNvSpPr>
            <a:spLocks noGrp="1"/>
          </p:cNvSpPr>
          <p:nvPr>
            <p:ph type="ctrTitle" hasCustomPrompt="1"/>
          </p:nvPr>
        </p:nvSpPr>
        <p:spPr>
          <a:xfrm>
            <a:off x="362263" y="576000"/>
            <a:ext cx="11464612" cy="1487587"/>
          </a:xfrm>
        </p:spPr>
        <p:txBody>
          <a:bodyPr tIns="0" bIns="0" anchor="t">
            <a:spAutoFit/>
          </a:bodyPr>
          <a:lstStyle>
            <a:lvl1pPr algn="l">
              <a:lnSpc>
                <a:spcPts val="5800"/>
              </a:lnSpc>
              <a:defRPr sz="5600" b="1" i="0">
                <a:solidFill>
                  <a:schemeClr val="bg1"/>
                </a:solidFill>
                <a:latin typeface="Arial" panose="020B0604020202020204" pitchFamily="34" charset="0"/>
                <a:cs typeface="Arial" panose="020B0604020202020204" pitchFamily="34" charset="0"/>
              </a:defRPr>
            </a:lvl1pPr>
          </a:lstStyle>
          <a:p>
            <a:r>
              <a:rPr lang="en-US"/>
              <a:t>Template </a:t>
            </a:r>
            <a:br>
              <a:rPr lang="en-US"/>
            </a:br>
            <a:r>
              <a:rPr lang="en-US"/>
              <a:t>for presenting</a:t>
            </a:r>
          </a:p>
        </p:txBody>
      </p:sp>
      <p:cxnSp>
        <p:nvCxnSpPr>
          <p:cNvPr id="8" name="Straight Connector 7">
            <a:extLst>
              <a:ext uri="{FF2B5EF4-FFF2-40B4-BE49-F238E27FC236}">
                <a16:creationId xmlns:a16="http://schemas.microsoft.com/office/drawing/2014/main" id="{C3442F84-CD02-B0B6-6557-F16DB44147D3}"/>
              </a:ext>
            </a:extLst>
          </p:cNvPr>
          <p:cNvCxnSpPr>
            <a:cxnSpLocks/>
          </p:cNvCxnSpPr>
          <p:nvPr/>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06EE11CF-8B4B-4705-3596-DBF41A6AACE0}"/>
              </a:ext>
            </a:extLst>
          </p:cNvPr>
          <p:cNvSpPr>
            <a:spLocks noGrp="1"/>
          </p:cNvSpPr>
          <p:nvPr>
            <p:ph type="subTitle" idx="1" hasCustomPrompt="1"/>
          </p:nvPr>
        </p:nvSpPr>
        <p:spPr>
          <a:xfrm>
            <a:off x="359999" y="3094031"/>
            <a:ext cx="11464612" cy="257250"/>
          </a:xfrm>
        </p:spPr>
        <p:txBody>
          <a:bodyPr>
            <a:spAutoFit/>
          </a:bodyPr>
          <a:lstStyle>
            <a:lvl1pPr marL="0" indent="0" algn="l">
              <a:lnSpc>
                <a:spcPct val="114000"/>
              </a:lnSpc>
              <a:spcBef>
                <a:spcPts val="0"/>
              </a:spcBef>
              <a:buNone/>
              <a:defRPr sz="1600" b="1" i="0">
                <a:solidFill>
                  <a:srgbClr val="FF454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By [First/Last Name] and [First/Last Name]</a:t>
            </a:r>
          </a:p>
        </p:txBody>
      </p:sp>
      <p:cxnSp>
        <p:nvCxnSpPr>
          <p:cNvPr id="10" name="Straight Connector 9">
            <a:extLst>
              <a:ext uri="{FF2B5EF4-FFF2-40B4-BE49-F238E27FC236}">
                <a16:creationId xmlns:a16="http://schemas.microsoft.com/office/drawing/2014/main" id="{A961254D-AB86-EF2B-1AB3-A5F734BED58D}"/>
              </a:ext>
            </a:extLst>
          </p:cNvPr>
          <p:cNvCxnSpPr>
            <a:cxnSpLocks/>
          </p:cNvCxnSpPr>
          <p:nvPr/>
        </p:nvCxnSpPr>
        <p:spPr>
          <a:xfrm>
            <a:off x="362263" y="365125"/>
            <a:ext cx="114674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DA3CE111-824A-8E23-5C1D-9A89A3DC2235}"/>
              </a:ext>
            </a:extLst>
          </p:cNvPr>
          <p:cNvPicPr>
            <a:picLocks noChangeAspect="1"/>
          </p:cNvPicPr>
          <p:nvPr/>
        </p:nvPicPr>
        <p:blipFill>
          <a:blip r:embed="rId4"/>
          <a:stretch>
            <a:fillRect/>
          </a:stretch>
        </p:blipFill>
        <p:spPr>
          <a:xfrm>
            <a:off x="362263" y="5844923"/>
            <a:ext cx="2072182" cy="649381"/>
          </a:xfrm>
          <a:prstGeom prst="rect">
            <a:avLst/>
          </a:prstGeom>
        </p:spPr>
      </p:pic>
      <p:cxnSp>
        <p:nvCxnSpPr>
          <p:cNvPr id="3" name="Straight Connector 2">
            <a:extLst>
              <a:ext uri="{FF2B5EF4-FFF2-40B4-BE49-F238E27FC236}">
                <a16:creationId xmlns:a16="http://schemas.microsoft.com/office/drawing/2014/main" id="{F3C5CDDB-7505-7F38-6A7E-953DE49BC074}"/>
              </a:ext>
            </a:extLst>
          </p:cNvPr>
          <p:cNvCxnSpPr>
            <a:cxnSpLocks/>
          </p:cNvCxnSpPr>
          <p:nvPr/>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7AAD45D-BC0A-AA93-AF97-42B0A752B80C}"/>
              </a:ext>
            </a:extLst>
          </p:cNvPr>
          <p:cNvCxnSpPr>
            <a:cxnSpLocks/>
          </p:cNvCxnSpPr>
          <p:nvPr/>
        </p:nvCxnSpPr>
        <p:spPr>
          <a:xfrm>
            <a:off x="362263" y="365125"/>
            <a:ext cx="114674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0FEBFC-5C63-90E0-A930-A1B08675DCD5}"/>
              </a:ext>
            </a:extLst>
          </p:cNvPr>
          <p:cNvCxnSpPr>
            <a:cxnSpLocks/>
          </p:cNvCxnSpPr>
          <p:nvPr userDrawn="1"/>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C7EF5F-1799-52A3-472E-156C0A69E17A}"/>
              </a:ext>
            </a:extLst>
          </p:cNvPr>
          <p:cNvCxnSpPr>
            <a:cxnSpLocks/>
          </p:cNvCxnSpPr>
          <p:nvPr userDrawn="1"/>
        </p:nvCxnSpPr>
        <p:spPr>
          <a:xfrm>
            <a:off x="362263" y="365125"/>
            <a:ext cx="114674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id="{ED921C6A-4BFD-4484-AAF4-F8FDBE1BDAB1}"/>
              </a:ext>
            </a:extLst>
          </p:cNvPr>
          <p:cNvSpPr>
            <a:spLocks noGrp="1"/>
          </p:cNvSpPr>
          <p:nvPr>
            <p:ph type="body" sz="quarter" idx="11" hasCustomPrompt="1"/>
          </p:nvPr>
        </p:nvSpPr>
        <p:spPr>
          <a:xfrm>
            <a:off x="359999" y="3377244"/>
            <a:ext cx="11471275" cy="246063"/>
          </a:xfrm>
        </p:spPr>
        <p:txBody>
          <a:bodyPr/>
          <a:lstStyle>
            <a:lvl1pPr marL="0" indent="0">
              <a:buNone/>
              <a:defRPr lang="en-GB" sz="1600" b="0" i="0" kern="1200">
                <a:solidFill>
                  <a:srgbClr val="FF4542"/>
                </a:solidFill>
                <a:latin typeface="Arial" panose="020B0604020202020204" pitchFamily="34" charset="0"/>
                <a:ea typeface="+mn-ea"/>
                <a:cs typeface="Arial" panose="020B0604020202020204" pitchFamily="34" charset="0"/>
              </a:defRPr>
            </a:lvl1pPr>
          </a:lstStyle>
          <a:p>
            <a:pPr lvl="0"/>
            <a:r>
              <a:rPr lang="en-GB"/>
              <a:t>Date</a:t>
            </a:r>
          </a:p>
        </p:txBody>
      </p:sp>
    </p:spTree>
    <p:extLst>
      <p:ext uri="{BB962C8B-B14F-4D97-AF65-F5344CB8AC3E}">
        <p14:creationId xmlns:p14="http://schemas.microsoft.com/office/powerpoint/2010/main" val="2058543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page on photo/texture 1">
    <p:spTree>
      <p:nvGrpSpPr>
        <p:cNvPr id="1" name=""/>
        <p:cNvGrpSpPr/>
        <p:nvPr/>
      </p:nvGrpSpPr>
      <p:grpSpPr>
        <a:xfrm>
          <a:off x="0" y="0"/>
          <a:ext cx="0" cy="0"/>
          <a:chOff x="0" y="0"/>
          <a:chExt cx="0" cy="0"/>
        </a:xfrm>
      </p:grpSpPr>
      <p:pic>
        <p:nvPicPr>
          <p:cNvPr id="12" name="Picture 11" descr="A picture containing text, clipart&#10;&#10;Description automatically generated">
            <a:extLst>
              <a:ext uri="{FF2B5EF4-FFF2-40B4-BE49-F238E27FC236}">
                <a16:creationId xmlns:a16="http://schemas.microsoft.com/office/drawing/2014/main" id="{6130D547-1A8D-D226-80B9-D939EFE6CA32}"/>
              </a:ext>
            </a:extLst>
          </p:cNvPr>
          <p:cNvPicPr>
            <a:picLocks noChangeAspect="1"/>
          </p:cNvPicPr>
          <p:nvPr/>
        </p:nvPicPr>
        <p:blipFill>
          <a:blip r:embed="rId2"/>
          <a:stretch>
            <a:fillRect/>
          </a:stretch>
        </p:blipFill>
        <p:spPr>
          <a:xfrm>
            <a:off x="362263" y="5846352"/>
            <a:ext cx="2072182" cy="646521"/>
          </a:xfrm>
          <a:prstGeom prst="rect">
            <a:avLst/>
          </a:prstGeom>
        </p:spPr>
      </p:pic>
      <p:sp>
        <p:nvSpPr>
          <p:cNvPr id="3" name="Title 1">
            <a:extLst>
              <a:ext uri="{FF2B5EF4-FFF2-40B4-BE49-F238E27FC236}">
                <a16:creationId xmlns:a16="http://schemas.microsoft.com/office/drawing/2014/main" id="{BF8F2C15-7589-F7DA-C145-5C1C1DFE8485}"/>
              </a:ext>
            </a:extLst>
          </p:cNvPr>
          <p:cNvSpPr>
            <a:spLocks noGrp="1"/>
          </p:cNvSpPr>
          <p:nvPr>
            <p:ph type="ctrTitle" hasCustomPrompt="1"/>
          </p:nvPr>
        </p:nvSpPr>
        <p:spPr>
          <a:xfrm>
            <a:off x="362263" y="576000"/>
            <a:ext cx="11464612" cy="1487587"/>
          </a:xfrm>
        </p:spPr>
        <p:txBody>
          <a:bodyPr tIns="0" bIns="0" anchor="t">
            <a:spAutoFit/>
          </a:bodyPr>
          <a:lstStyle>
            <a:lvl1pPr algn="l">
              <a:lnSpc>
                <a:spcPts val="5800"/>
              </a:lnSpc>
              <a:defRPr sz="5600" b="1" i="0">
                <a:solidFill>
                  <a:schemeClr val="bg1"/>
                </a:solidFill>
                <a:latin typeface="Arial" panose="020B0604020202020204" pitchFamily="34" charset="0"/>
                <a:cs typeface="Arial" panose="020B0604020202020204" pitchFamily="34" charset="0"/>
              </a:defRPr>
            </a:lvl1pPr>
          </a:lstStyle>
          <a:p>
            <a:r>
              <a:rPr lang="en-US"/>
              <a:t>Template </a:t>
            </a:r>
            <a:br>
              <a:rPr lang="en-US"/>
            </a:br>
            <a:r>
              <a:rPr lang="en-US"/>
              <a:t>for presenting</a:t>
            </a:r>
          </a:p>
        </p:txBody>
      </p:sp>
      <p:cxnSp>
        <p:nvCxnSpPr>
          <p:cNvPr id="4" name="Straight Connector 3">
            <a:extLst>
              <a:ext uri="{FF2B5EF4-FFF2-40B4-BE49-F238E27FC236}">
                <a16:creationId xmlns:a16="http://schemas.microsoft.com/office/drawing/2014/main" id="{80F25FBF-6C2F-24BF-1238-AF82E73C9181}"/>
              </a:ext>
            </a:extLst>
          </p:cNvPr>
          <p:cNvCxnSpPr>
            <a:cxnSpLocks/>
          </p:cNvCxnSpPr>
          <p:nvPr/>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70D993B9-EDC6-52E0-E8D4-8327081E559B}"/>
              </a:ext>
            </a:extLst>
          </p:cNvPr>
          <p:cNvSpPr>
            <a:spLocks noGrp="1"/>
          </p:cNvSpPr>
          <p:nvPr>
            <p:ph type="subTitle" idx="1" hasCustomPrompt="1"/>
          </p:nvPr>
        </p:nvSpPr>
        <p:spPr>
          <a:xfrm>
            <a:off x="359999" y="3744355"/>
            <a:ext cx="11464612" cy="257250"/>
          </a:xfrm>
        </p:spPr>
        <p:txBody>
          <a:bodyPr>
            <a:spAutoFit/>
          </a:bodyPr>
          <a:lstStyle>
            <a:lvl1pPr marL="0" indent="0" algn="l">
              <a:lnSpc>
                <a:spcPct val="114000"/>
              </a:lnSpc>
              <a:spcBef>
                <a:spcPts val="0"/>
              </a:spcBef>
              <a:buNone/>
              <a:defRPr sz="1600" b="1"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By [First/Last Name] and [First/Last Name]</a:t>
            </a:r>
          </a:p>
        </p:txBody>
      </p:sp>
      <p:cxnSp>
        <p:nvCxnSpPr>
          <p:cNvPr id="10" name="Straight Connector 9">
            <a:extLst>
              <a:ext uri="{FF2B5EF4-FFF2-40B4-BE49-F238E27FC236}">
                <a16:creationId xmlns:a16="http://schemas.microsoft.com/office/drawing/2014/main" id="{45767E62-A81F-8188-35CB-0BF5B56497B7}"/>
              </a:ext>
            </a:extLst>
          </p:cNvPr>
          <p:cNvCxnSpPr>
            <a:cxnSpLocks/>
          </p:cNvCxnSpPr>
          <p:nvPr/>
        </p:nvCxnSpPr>
        <p:spPr>
          <a:xfrm>
            <a:off x="362263" y="365125"/>
            <a:ext cx="114674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6082684E-CA59-5419-64F9-7E977DD20229}"/>
              </a:ext>
            </a:extLst>
          </p:cNvPr>
          <p:cNvSpPr>
            <a:spLocks noGrp="1"/>
          </p:cNvSpPr>
          <p:nvPr>
            <p:ph type="body" sz="quarter" idx="10" hasCustomPrompt="1"/>
          </p:nvPr>
        </p:nvSpPr>
        <p:spPr>
          <a:xfrm>
            <a:off x="362262" y="3094031"/>
            <a:ext cx="11464611" cy="276999"/>
          </a:xfrm>
        </p:spPr>
        <p:txBody>
          <a:bodyPr wrap="square">
            <a:spAutoFit/>
          </a:bodyPr>
          <a:lstStyle>
            <a:lvl1pPr marL="0" indent="0">
              <a:buNone/>
              <a:defRPr sz="2000" b="1">
                <a:solidFill>
                  <a:schemeClr val="bg1"/>
                </a:solidFill>
                <a:latin typeface="Georgia" panose="02040502050405020303" pitchFamily="18" charset="0"/>
                <a:cs typeface="Arial" panose="020B0604020202020204" pitchFamily="34" charset="0"/>
              </a:defRPr>
            </a:lvl1pPr>
          </a:lstStyle>
          <a:p>
            <a:pPr lvl="0"/>
            <a:r>
              <a:rPr lang="en-GB"/>
              <a:t>Prepared for [Client Name]</a:t>
            </a:r>
          </a:p>
        </p:txBody>
      </p:sp>
      <p:pic>
        <p:nvPicPr>
          <p:cNvPr id="6" name="Picture 5" descr="A picture containing text, clipart&#10;&#10;Description automatically generated">
            <a:extLst>
              <a:ext uri="{FF2B5EF4-FFF2-40B4-BE49-F238E27FC236}">
                <a16:creationId xmlns:a16="http://schemas.microsoft.com/office/drawing/2014/main" id="{405C0F19-6378-2553-4E18-024B155DC1B6}"/>
              </a:ext>
            </a:extLst>
          </p:cNvPr>
          <p:cNvPicPr>
            <a:picLocks noChangeAspect="1"/>
          </p:cNvPicPr>
          <p:nvPr/>
        </p:nvPicPr>
        <p:blipFill>
          <a:blip r:embed="rId2"/>
          <a:stretch>
            <a:fillRect/>
          </a:stretch>
        </p:blipFill>
        <p:spPr>
          <a:xfrm>
            <a:off x="362263" y="5846352"/>
            <a:ext cx="2072182" cy="646521"/>
          </a:xfrm>
          <a:prstGeom prst="rect">
            <a:avLst/>
          </a:prstGeom>
        </p:spPr>
      </p:pic>
      <p:cxnSp>
        <p:nvCxnSpPr>
          <p:cNvPr id="7" name="Straight Connector 6">
            <a:extLst>
              <a:ext uri="{FF2B5EF4-FFF2-40B4-BE49-F238E27FC236}">
                <a16:creationId xmlns:a16="http://schemas.microsoft.com/office/drawing/2014/main" id="{090453D2-686A-396F-3911-F1442A964CF6}"/>
              </a:ext>
            </a:extLst>
          </p:cNvPr>
          <p:cNvCxnSpPr>
            <a:cxnSpLocks/>
          </p:cNvCxnSpPr>
          <p:nvPr/>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038588B-5F24-08F7-B0E6-580B780DFBAB}"/>
              </a:ext>
            </a:extLst>
          </p:cNvPr>
          <p:cNvCxnSpPr>
            <a:cxnSpLocks/>
          </p:cNvCxnSpPr>
          <p:nvPr/>
        </p:nvCxnSpPr>
        <p:spPr>
          <a:xfrm>
            <a:off x="362263" y="365125"/>
            <a:ext cx="114674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ext, clipart&#10;&#10;Description automatically generated">
            <a:extLst>
              <a:ext uri="{FF2B5EF4-FFF2-40B4-BE49-F238E27FC236}">
                <a16:creationId xmlns:a16="http://schemas.microsoft.com/office/drawing/2014/main" id="{1B155829-AF2B-F301-7833-693B3007EE24}"/>
              </a:ext>
            </a:extLst>
          </p:cNvPr>
          <p:cNvPicPr>
            <a:picLocks noChangeAspect="1"/>
          </p:cNvPicPr>
          <p:nvPr userDrawn="1"/>
        </p:nvPicPr>
        <p:blipFill>
          <a:blip r:embed="rId2"/>
          <a:stretch>
            <a:fillRect/>
          </a:stretch>
        </p:blipFill>
        <p:spPr>
          <a:xfrm>
            <a:off x="362263" y="5846352"/>
            <a:ext cx="2072182" cy="646521"/>
          </a:xfrm>
          <a:prstGeom prst="rect">
            <a:avLst/>
          </a:prstGeom>
        </p:spPr>
      </p:pic>
      <p:cxnSp>
        <p:nvCxnSpPr>
          <p:cNvPr id="15" name="Straight Connector 14">
            <a:extLst>
              <a:ext uri="{FF2B5EF4-FFF2-40B4-BE49-F238E27FC236}">
                <a16:creationId xmlns:a16="http://schemas.microsoft.com/office/drawing/2014/main" id="{2869CF92-91E3-0859-8AE0-6EF15AC26760}"/>
              </a:ext>
            </a:extLst>
          </p:cNvPr>
          <p:cNvCxnSpPr>
            <a:cxnSpLocks/>
          </p:cNvCxnSpPr>
          <p:nvPr userDrawn="1"/>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AB5DDB6-86C0-19EC-67D2-EA4A9BFF5149}"/>
              </a:ext>
            </a:extLst>
          </p:cNvPr>
          <p:cNvCxnSpPr>
            <a:cxnSpLocks/>
          </p:cNvCxnSpPr>
          <p:nvPr userDrawn="1"/>
        </p:nvCxnSpPr>
        <p:spPr>
          <a:xfrm>
            <a:off x="362263" y="365125"/>
            <a:ext cx="114674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3">
            <a:extLst>
              <a:ext uri="{FF2B5EF4-FFF2-40B4-BE49-F238E27FC236}">
                <a16:creationId xmlns:a16="http://schemas.microsoft.com/office/drawing/2014/main" id="{18D7EBF4-074E-A31A-3E25-BCC686A2C842}"/>
              </a:ext>
            </a:extLst>
          </p:cNvPr>
          <p:cNvSpPr>
            <a:spLocks noGrp="1"/>
          </p:cNvSpPr>
          <p:nvPr>
            <p:ph type="body" sz="quarter" idx="11" hasCustomPrompt="1"/>
          </p:nvPr>
        </p:nvSpPr>
        <p:spPr>
          <a:xfrm>
            <a:off x="360362" y="4023817"/>
            <a:ext cx="11471275" cy="246063"/>
          </a:xfrm>
        </p:spPr>
        <p:txBody>
          <a:bodyPr/>
          <a:lstStyle>
            <a:lvl1pPr marL="0" indent="0">
              <a:buNone/>
              <a:defRPr lang="en-GB" sz="1600" b="0" i="0" kern="1200">
                <a:solidFill>
                  <a:schemeClr val="bg1"/>
                </a:solidFill>
                <a:latin typeface="Arial" panose="020B0604020202020204" pitchFamily="34" charset="0"/>
                <a:ea typeface="+mn-ea"/>
                <a:cs typeface="Arial" panose="020B0604020202020204" pitchFamily="34" charset="0"/>
              </a:defRPr>
            </a:lvl1pPr>
          </a:lstStyle>
          <a:p>
            <a:pPr lvl="0"/>
            <a:r>
              <a:rPr lang="en-GB"/>
              <a:t>Date</a:t>
            </a:r>
          </a:p>
        </p:txBody>
      </p:sp>
    </p:spTree>
    <p:extLst>
      <p:ext uri="{BB962C8B-B14F-4D97-AF65-F5344CB8AC3E}">
        <p14:creationId xmlns:p14="http://schemas.microsoft.com/office/powerpoint/2010/main" val="2341814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page on photo/texture 2">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579CDC45-8CC4-0920-A97D-4EB340F2AA4A}"/>
              </a:ext>
            </a:extLst>
          </p:cNvPr>
          <p:cNvPicPr>
            <a:picLocks noChangeAspect="1"/>
          </p:cNvPicPr>
          <p:nvPr/>
        </p:nvPicPr>
        <p:blipFill>
          <a:blip r:embed="rId2"/>
          <a:stretch>
            <a:fillRect/>
          </a:stretch>
        </p:blipFill>
        <p:spPr>
          <a:xfrm>
            <a:off x="362263" y="5846352"/>
            <a:ext cx="2072182" cy="646521"/>
          </a:xfrm>
          <a:prstGeom prst="rect">
            <a:avLst/>
          </a:prstGeom>
        </p:spPr>
      </p:pic>
      <p:sp>
        <p:nvSpPr>
          <p:cNvPr id="8" name="Title 1">
            <a:extLst>
              <a:ext uri="{FF2B5EF4-FFF2-40B4-BE49-F238E27FC236}">
                <a16:creationId xmlns:a16="http://schemas.microsoft.com/office/drawing/2014/main" id="{A198606D-C151-1B81-7D60-B283E5C4103F}"/>
              </a:ext>
            </a:extLst>
          </p:cNvPr>
          <p:cNvSpPr>
            <a:spLocks noGrp="1"/>
          </p:cNvSpPr>
          <p:nvPr>
            <p:ph type="ctrTitle" hasCustomPrompt="1"/>
          </p:nvPr>
        </p:nvSpPr>
        <p:spPr>
          <a:xfrm>
            <a:off x="362263" y="576000"/>
            <a:ext cx="11464612" cy="1487587"/>
          </a:xfrm>
        </p:spPr>
        <p:txBody>
          <a:bodyPr tIns="0" bIns="0" anchor="t">
            <a:spAutoFit/>
          </a:bodyPr>
          <a:lstStyle>
            <a:lvl1pPr algn="l">
              <a:lnSpc>
                <a:spcPts val="5800"/>
              </a:lnSpc>
              <a:defRPr sz="5600" b="1" i="0">
                <a:solidFill>
                  <a:schemeClr val="bg1"/>
                </a:solidFill>
                <a:latin typeface="Arial" panose="020B0604020202020204" pitchFamily="34" charset="0"/>
                <a:cs typeface="Arial" panose="020B0604020202020204" pitchFamily="34" charset="0"/>
              </a:defRPr>
            </a:lvl1pPr>
          </a:lstStyle>
          <a:p>
            <a:r>
              <a:rPr lang="en-US"/>
              <a:t>Template </a:t>
            </a:r>
            <a:br>
              <a:rPr lang="en-US"/>
            </a:br>
            <a:r>
              <a:rPr lang="en-US"/>
              <a:t>for presenting</a:t>
            </a:r>
          </a:p>
        </p:txBody>
      </p:sp>
      <p:cxnSp>
        <p:nvCxnSpPr>
          <p:cNvPr id="9" name="Straight Connector 8">
            <a:extLst>
              <a:ext uri="{FF2B5EF4-FFF2-40B4-BE49-F238E27FC236}">
                <a16:creationId xmlns:a16="http://schemas.microsoft.com/office/drawing/2014/main" id="{86E418F1-98FF-7FD5-D70D-4C9C88A72944}"/>
              </a:ext>
            </a:extLst>
          </p:cNvPr>
          <p:cNvCxnSpPr>
            <a:cxnSpLocks/>
          </p:cNvCxnSpPr>
          <p:nvPr/>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91FD51-919F-BD36-47FD-E732C85D5490}"/>
              </a:ext>
            </a:extLst>
          </p:cNvPr>
          <p:cNvCxnSpPr>
            <a:cxnSpLocks/>
          </p:cNvCxnSpPr>
          <p:nvPr/>
        </p:nvCxnSpPr>
        <p:spPr>
          <a:xfrm>
            <a:off x="362263" y="365125"/>
            <a:ext cx="114674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F0AE9B5A-8A2A-C10A-532A-A58C179F546B}"/>
              </a:ext>
            </a:extLst>
          </p:cNvPr>
          <p:cNvSpPr>
            <a:spLocks noGrp="1"/>
          </p:cNvSpPr>
          <p:nvPr>
            <p:ph type="subTitle" idx="1" hasCustomPrompt="1"/>
          </p:nvPr>
        </p:nvSpPr>
        <p:spPr>
          <a:xfrm>
            <a:off x="359999" y="3094031"/>
            <a:ext cx="11464612" cy="257250"/>
          </a:xfrm>
        </p:spPr>
        <p:txBody>
          <a:bodyPr>
            <a:spAutoFit/>
          </a:bodyPr>
          <a:lstStyle>
            <a:lvl1pPr marL="0" indent="0" algn="l">
              <a:lnSpc>
                <a:spcPct val="114000"/>
              </a:lnSpc>
              <a:spcBef>
                <a:spcPts val="0"/>
              </a:spcBef>
              <a:buNone/>
              <a:defRPr sz="1600" b="1"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By [First/Last Name] and [First/Last Name]</a:t>
            </a:r>
          </a:p>
        </p:txBody>
      </p:sp>
      <p:pic>
        <p:nvPicPr>
          <p:cNvPr id="3" name="Picture 2" descr="A picture containing text, clipart&#10;&#10;Description automatically generated">
            <a:extLst>
              <a:ext uri="{FF2B5EF4-FFF2-40B4-BE49-F238E27FC236}">
                <a16:creationId xmlns:a16="http://schemas.microsoft.com/office/drawing/2014/main" id="{8B2F295C-3A10-F6A1-7F42-3A042C15A047}"/>
              </a:ext>
            </a:extLst>
          </p:cNvPr>
          <p:cNvPicPr>
            <a:picLocks noChangeAspect="1"/>
          </p:cNvPicPr>
          <p:nvPr/>
        </p:nvPicPr>
        <p:blipFill>
          <a:blip r:embed="rId2"/>
          <a:stretch>
            <a:fillRect/>
          </a:stretch>
        </p:blipFill>
        <p:spPr>
          <a:xfrm>
            <a:off x="362263" y="5846352"/>
            <a:ext cx="2072182" cy="646521"/>
          </a:xfrm>
          <a:prstGeom prst="rect">
            <a:avLst/>
          </a:prstGeom>
        </p:spPr>
      </p:pic>
      <p:cxnSp>
        <p:nvCxnSpPr>
          <p:cNvPr id="4" name="Straight Connector 3">
            <a:extLst>
              <a:ext uri="{FF2B5EF4-FFF2-40B4-BE49-F238E27FC236}">
                <a16:creationId xmlns:a16="http://schemas.microsoft.com/office/drawing/2014/main" id="{E099D28D-0379-CEEC-831F-B1E3A1998BE9}"/>
              </a:ext>
            </a:extLst>
          </p:cNvPr>
          <p:cNvCxnSpPr>
            <a:cxnSpLocks/>
          </p:cNvCxnSpPr>
          <p:nvPr/>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3A4BFAF-A89E-59FC-54AA-C211F2CFC7B8}"/>
              </a:ext>
            </a:extLst>
          </p:cNvPr>
          <p:cNvCxnSpPr>
            <a:cxnSpLocks/>
          </p:cNvCxnSpPr>
          <p:nvPr/>
        </p:nvCxnSpPr>
        <p:spPr>
          <a:xfrm>
            <a:off x="362263" y="365125"/>
            <a:ext cx="114674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D5B6327-054B-075F-0D7D-2BA4F6ABE5AD}"/>
              </a:ext>
            </a:extLst>
          </p:cNvPr>
          <p:cNvPicPr>
            <a:picLocks noChangeAspect="1"/>
          </p:cNvPicPr>
          <p:nvPr userDrawn="1"/>
        </p:nvPicPr>
        <p:blipFill>
          <a:blip r:embed="rId2"/>
          <a:stretch>
            <a:fillRect/>
          </a:stretch>
        </p:blipFill>
        <p:spPr>
          <a:xfrm>
            <a:off x="362263" y="5846352"/>
            <a:ext cx="2072182" cy="646521"/>
          </a:xfrm>
          <a:prstGeom prst="rect">
            <a:avLst/>
          </a:prstGeom>
        </p:spPr>
      </p:pic>
      <p:sp>
        <p:nvSpPr>
          <p:cNvPr id="16" name="Text Placeholder 23">
            <a:extLst>
              <a:ext uri="{FF2B5EF4-FFF2-40B4-BE49-F238E27FC236}">
                <a16:creationId xmlns:a16="http://schemas.microsoft.com/office/drawing/2014/main" id="{F8989344-6B56-A21A-8583-FD02DA17F364}"/>
              </a:ext>
            </a:extLst>
          </p:cNvPr>
          <p:cNvSpPr>
            <a:spLocks noGrp="1"/>
          </p:cNvSpPr>
          <p:nvPr>
            <p:ph type="body" sz="quarter" idx="11" hasCustomPrompt="1"/>
          </p:nvPr>
        </p:nvSpPr>
        <p:spPr>
          <a:xfrm>
            <a:off x="359999" y="3374176"/>
            <a:ext cx="11471275" cy="246063"/>
          </a:xfrm>
        </p:spPr>
        <p:txBody>
          <a:bodyPr/>
          <a:lstStyle>
            <a:lvl1pPr marL="0" indent="0">
              <a:buNone/>
              <a:defRPr lang="en-GB" sz="1600" b="0" i="0" kern="1200">
                <a:solidFill>
                  <a:schemeClr val="bg1"/>
                </a:solidFill>
                <a:latin typeface="Arial" panose="020B0604020202020204" pitchFamily="34" charset="0"/>
                <a:ea typeface="+mn-ea"/>
                <a:cs typeface="Arial" panose="020B0604020202020204" pitchFamily="34" charset="0"/>
              </a:defRPr>
            </a:lvl1pPr>
          </a:lstStyle>
          <a:p>
            <a:pPr lvl="0"/>
            <a:r>
              <a:rPr lang="en-GB"/>
              <a:t>Date</a:t>
            </a:r>
          </a:p>
        </p:txBody>
      </p:sp>
      <p:cxnSp>
        <p:nvCxnSpPr>
          <p:cNvPr id="15" name="Straight Connector 14">
            <a:extLst>
              <a:ext uri="{FF2B5EF4-FFF2-40B4-BE49-F238E27FC236}">
                <a16:creationId xmlns:a16="http://schemas.microsoft.com/office/drawing/2014/main" id="{66E1502D-970B-2CD6-38C4-4D1C85DE3C12}"/>
              </a:ext>
            </a:extLst>
          </p:cNvPr>
          <p:cNvCxnSpPr>
            <a:cxnSpLocks/>
          </p:cNvCxnSpPr>
          <p:nvPr userDrawn="1"/>
        </p:nvCxnSpPr>
        <p:spPr>
          <a:xfrm>
            <a:off x="362263" y="365125"/>
            <a:ext cx="114674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D30F8FA-C8F9-33F4-7198-070E4ED7E098}"/>
              </a:ext>
            </a:extLst>
          </p:cNvPr>
          <p:cNvCxnSpPr>
            <a:cxnSpLocks/>
          </p:cNvCxnSpPr>
          <p:nvPr userDrawn="1"/>
        </p:nvCxnSpPr>
        <p:spPr>
          <a:xfrm>
            <a:off x="362263" y="3038754"/>
            <a:ext cx="1146747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172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F7130203-7AFD-729A-1DF3-48512DDC29CA}"/>
              </a:ext>
            </a:extLst>
          </p:cNvPr>
          <p:cNvSpPr>
            <a:spLocks noGrp="1"/>
          </p:cNvSpPr>
          <p:nvPr>
            <p:ph type="sldNum" sz="quarter" idx="11"/>
          </p:nvPr>
        </p:nvSpPr>
        <p:spPr>
          <a:xfrm>
            <a:off x="11669780" y="6349375"/>
            <a:ext cx="157094" cy="153888"/>
          </a:xfrm>
        </p:spPr>
        <p:txBody>
          <a:bodyPr/>
          <a:lstStyle/>
          <a:p>
            <a:fld id="{EA97AFFD-6A6E-7A47-B645-9573A550E74B}" type="slidenum">
              <a:rPr lang="en-US" smtClean="0"/>
              <a:pPr/>
              <a:t>‹#›</a:t>
            </a:fld>
            <a:endParaRPr lang="en-US"/>
          </a:p>
        </p:txBody>
      </p:sp>
      <p:sp>
        <p:nvSpPr>
          <p:cNvPr id="9" name="Text Placeholder 19">
            <a:extLst>
              <a:ext uri="{FF2B5EF4-FFF2-40B4-BE49-F238E27FC236}">
                <a16:creationId xmlns:a16="http://schemas.microsoft.com/office/drawing/2014/main" id="{6E13AF12-313E-F963-B137-0F5D5316DC96}"/>
              </a:ext>
            </a:extLst>
          </p:cNvPr>
          <p:cNvSpPr>
            <a:spLocks noGrp="1"/>
          </p:cNvSpPr>
          <p:nvPr>
            <p:ph type="body" sz="quarter" idx="48" hasCustomPrompt="1"/>
          </p:nvPr>
        </p:nvSpPr>
        <p:spPr>
          <a:xfrm>
            <a:off x="36000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10" name="Text Placeholder 19">
            <a:extLst>
              <a:ext uri="{FF2B5EF4-FFF2-40B4-BE49-F238E27FC236}">
                <a16:creationId xmlns:a16="http://schemas.microsoft.com/office/drawing/2014/main" id="{487A9B5A-3A70-1963-91C5-C188BD597A56}"/>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Tree>
    <p:extLst>
      <p:ext uri="{BB962C8B-B14F-4D97-AF65-F5344CB8AC3E}">
        <p14:creationId xmlns:p14="http://schemas.microsoft.com/office/powerpoint/2010/main" val="3300532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 and content">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3A23EEDF-7D35-27CA-983C-5828F1DBC367}"/>
              </a:ext>
            </a:extLst>
          </p:cNvPr>
          <p:cNvSpPr>
            <a:spLocks noGrp="1"/>
          </p:cNvSpPr>
          <p:nvPr>
            <p:ph idx="1" hasCustomPrompt="1"/>
          </p:nvPr>
        </p:nvSpPr>
        <p:spPr>
          <a:xfrm>
            <a:off x="362263" y="1803621"/>
            <a:ext cx="7525310" cy="4277043"/>
          </a:xfrm>
          <a:prstGeom prst="rect">
            <a:avLst/>
          </a:prstGeom>
        </p:spPr>
        <p:txBody>
          <a:bodyPr vert="horz" wrap="square" lIns="0" tIns="0" rIns="0" bIns="0" rtlCol="0">
            <a:noAutofit/>
          </a:bodyPr>
          <a:lstStyle>
            <a:lvl1pPr marL="0" indent="0">
              <a:buNone/>
              <a:defRPr sz="2400">
                <a:solidFill>
                  <a:srgbClr val="4A0925"/>
                </a:solidFill>
                <a:latin typeface="Georgia" panose="02040502050405020303" pitchFamily="18" charset="0"/>
              </a:defRPr>
            </a:lvl1pPr>
          </a:lstStyle>
          <a:p>
            <a:pPr lvl="0"/>
            <a:r>
              <a:rPr lang="en-GB"/>
              <a:t>Click here to add introduction copy</a:t>
            </a:r>
            <a:endParaRPr lang="en-US"/>
          </a:p>
        </p:txBody>
      </p:sp>
      <p:sp>
        <p:nvSpPr>
          <p:cNvPr id="3" name="Slide Number Placeholder 3">
            <a:extLst>
              <a:ext uri="{FF2B5EF4-FFF2-40B4-BE49-F238E27FC236}">
                <a16:creationId xmlns:a16="http://schemas.microsoft.com/office/drawing/2014/main" id="{38E29D6A-38A8-BAB7-60E5-B8812690AE50}"/>
              </a:ext>
            </a:extLst>
          </p:cNvPr>
          <p:cNvSpPr>
            <a:spLocks noGrp="1"/>
          </p:cNvSpPr>
          <p:nvPr>
            <p:ph type="sldNum" sz="quarter" idx="11"/>
          </p:nvPr>
        </p:nvSpPr>
        <p:spPr>
          <a:xfrm>
            <a:off x="11669780" y="6349375"/>
            <a:ext cx="157094" cy="153888"/>
          </a:xfrm>
        </p:spPr>
        <p:txBody>
          <a:bodyPr/>
          <a:lstStyle/>
          <a:p>
            <a:fld id="{EA97AFFD-6A6E-7A47-B645-9573A550E74B}" type="slidenum">
              <a:rPr lang="en-US" smtClean="0"/>
              <a:pPr/>
              <a:t>‹#›</a:t>
            </a:fld>
            <a:endParaRPr lang="en-US"/>
          </a:p>
        </p:txBody>
      </p:sp>
      <p:sp>
        <p:nvSpPr>
          <p:cNvPr id="9" name="Text Placeholder 19">
            <a:extLst>
              <a:ext uri="{FF2B5EF4-FFF2-40B4-BE49-F238E27FC236}">
                <a16:creationId xmlns:a16="http://schemas.microsoft.com/office/drawing/2014/main" id="{54220E23-54A1-B8E8-8BFE-33DF6F420737}"/>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10" name="Text Placeholder 19">
            <a:extLst>
              <a:ext uri="{FF2B5EF4-FFF2-40B4-BE49-F238E27FC236}">
                <a16:creationId xmlns:a16="http://schemas.microsoft.com/office/drawing/2014/main" id="{FCA5CCF9-1E85-8225-0C95-B2DA1BF190AC}"/>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Tree>
    <p:extLst>
      <p:ext uri="{BB962C8B-B14F-4D97-AF65-F5344CB8AC3E}">
        <p14:creationId xmlns:p14="http://schemas.microsoft.com/office/powerpoint/2010/main" val="1037873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 cop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C5A30A-A6CE-2F99-C1DB-6B5B4449C097}"/>
              </a:ext>
            </a:extLst>
          </p:cNvPr>
          <p:cNvSpPr>
            <a:spLocks noGrp="1"/>
          </p:cNvSpPr>
          <p:nvPr>
            <p:ph type="sldNum" sz="quarter" idx="11"/>
          </p:nvPr>
        </p:nvSpPr>
        <p:spPr>
          <a:xfrm>
            <a:off x="11669780" y="6349375"/>
            <a:ext cx="157094" cy="153888"/>
          </a:xfrm>
        </p:spPr>
        <p:txBody>
          <a:bodyPr/>
          <a:lstStyle/>
          <a:p>
            <a:fld id="{EA97AFFD-6A6E-7A47-B645-9573A550E74B}" type="slidenum">
              <a:rPr lang="en-US" smtClean="0"/>
              <a:pPr/>
              <a:t>‹#›</a:t>
            </a:fld>
            <a:endParaRPr lang="en-US"/>
          </a:p>
        </p:txBody>
      </p:sp>
      <p:sp>
        <p:nvSpPr>
          <p:cNvPr id="2" name="Text Placeholder 3">
            <a:extLst>
              <a:ext uri="{FF2B5EF4-FFF2-40B4-BE49-F238E27FC236}">
                <a16:creationId xmlns:a16="http://schemas.microsoft.com/office/drawing/2014/main" id="{32D66C08-093E-BAA7-4920-7143F25F5885}"/>
              </a:ext>
            </a:extLst>
          </p:cNvPr>
          <p:cNvSpPr>
            <a:spLocks noGrp="1"/>
          </p:cNvSpPr>
          <p:nvPr>
            <p:ph type="body" sz="quarter" idx="47" hasCustomPrompt="1"/>
          </p:nvPr>
        </p:nvSpPr>
        <p:spPr>
          <a:xfrm>
            <a:off x="363396" y="1803614"/>
            <a:ext cx="9000000" cy="4277043"/>
          </a:xfrm>
        </p:spPr>
        <p:txBody>
          <a:bodyPr/>
          <a:lstStyle>
            <a:lvl1pPr marL="0" indent="0">
              <a:buNone/>
              <a:defRPr sz="2400" b="0">
                <a:solidFill>
                  <a:srgbClr val="4A0925"/>
                </a:solidFill>
                <a:latin typeface="Georgia" panose="02040502050405020303" pitchFamily="18" charset="0"/>
              </a:defRPr>
            </a:lvl1pPr>
          </a:lstStyle>
          <a:p>
            <a:pPr lvl="0"/>
            <a:r>
              <a:rPr lang="en-GB"/>
              <a:t>Click here to add introduction copy</a:t>
            </a:r>
            <a:endParaRPr lang="en-US"/>
          </a:p>
        </p:txBody>
      </p:sp>
      <p:sp>
        <p:nvSpPr>
          <p:cNvPr id="10" name="Text Placeholder 19">
            <a:extLst>
              <a:ext uri="{FF2B5EF4-FFF2-40B4-BE49-F238E27FC236}">
                <a16:creationId xmlns:a16="http://schemas.microsoft.com/office/drawing/2014/main" id="{45F244CC-05E7-795B-261D-29EA36F8010D}"/>
              </a:ext>
            </a:extLst>
          </p:cNvPr>
          <p:cNvSpPr>
            <a:spLocks noGrp="1"/>
          </p:cNvSpPr>
          <p:nvPr>
            <p:ph type="body" sz="quarter" idx="48" hasCustomPrompt="1"/>
          </p:nvPr>
        </p:nvSpPr>
        <p:spPr>
          <a:xfrm>
            <a:off x="361950" y="468000"/>
            <a:ext cx="11464925" cy="350837"/>
          </a:xfrm>
        </p:spPr>
        <p:txBody>
          <a:bodyPr/>
          <a:lstStyle>
            <a:lvl1pPr marL="0" indent="0">
              <a:lnSpc>
                <a:spcPct val="100000"/>
              </a:lnSpc>
              <a:spcBef>
                <a:spcPts val="0"/>
              </a:spcBef>
              <a:buNone/>
              <a:defRPr lang="en-GB" sz="2800" b="1" i="0" kern="1200">
                <a:solidFill>
                  <a:srgbClr val="4B0A28"/>
                </a:solidFill>
                <a:latin typeface="Georgia" panose="02040502050405020303" pitchFamily="18" charset="0"/>
                <a:ea typeface="+mj-ea"/>
                <a:cs typeface="+mj-cs"/>
              </a:defRPr>
            </a:lvl1pPr>
          </a:lstStyle>
          <a:p>
            <a:pPr lvl="0"/>
            <a:r>
              <a:rPr lang="en-GB"/>
              <a:t>Click here to enter a heading</a:t>
            </a:r>
          </a:p>
        </p:txBody>
      </p:sp>
      <p:sp>
        <p:nvSpPr>
          <p:cNvPr id="11" name="Text Placeholder 19">
            <a:extLst>
              <a:ext uri="{FF2B5EF4-FFF2-40B4-BE49-F238E27FC236}">
                <a16:creationId xmlns:a16="http://schemas.microsoft.com/office/drawing/2014/main" id="{726621D9-6113-04F5-74A9-ADF4BE00F042}"/>
              </a:ext>
            </a:extLst>
          </p:cNvPr>
          <p:cNvSpPr>
            <a:spLocks noGrp="1"/>
          </p:cNvSpPr>
          <p:nvPr>
            <p:ph type="body" sz="quarter" idx="49" hasCustomPrompt="1"/>
          </p:nvPr>
        </p:nvSpPr>
        <p:spPr>
          <a:xfrm>
            <a:off x="361510" y="900000"/>
            <a:ext cx="11464925" cy="350837"/>
          </a:xfrm>
        </p:spPr>
        <p:txBody>
          <a:bodyPr/>
          <a:lstStyle>
            <a:lvl1pPr marL="0" indent="0">
              <a:lnSpc>
                <a:spcPct val="100000"/>
              </a:lnSpc>
              <a:buNone/>
              <a:defRPr lang="en-GB" sz="2800" b="1" i="0" kern="1200">
                <a:solidFill>
                  <a:schemeClr val="accent2"/>
                </a:solidFill>
                <a:latin typeface="Georgia" panose="02040502050405020303" pitchFamily="18" charset="0"/>
                <a:ea typeface="+mj-ea"/>
                <a:cs typeface="+mj-cs"/>
              </a:defRPr>
            </a:lvl1pPr>
          </a:lstStyle>
          <a:p>
            <a:pPr lvl="0"/>
            <a:r>
              <a:rPr lang="en-GB"/>
              <a:t>Click here to enter a subtitle</a:t>
            </a:r>
          </a:p>
          <a:p>
            <a:pPr lvl="0"/>
            <a:endParaRPr lang="en-GB"/>
          </a:p>
        </p:txBody>
      </p:sp>
    </p:spTree>
    <p:extLst>
      <p:ext uri="{BB962C8B-B14F-4D97-AF65-F5344CB8AC3E}">
        <p14:creationId xmlns:p14="http://schemas.microsoft.com/office/powerpoint/2010/main" val="33147488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87A0B8-0E84-B7D8-453A-6018A56639E0}"/>
              </a:ext>
            </a:extLst>
          </p:cNvPr>
          <p:cNvSpPr>
            <a:spLocks noGrp="1"/>
          </p:cNvSpPr>
          <p:nvPr>
            <p:ph type="title"/>
          </p:nvPr>
        </p:nvSpPr>
        <p:spPr>
          <a:xfrm>
            <a:off x="362262" y="475200"/>
            <a:ext cx="11461749" cy="925200"/>
          </a:xfrm>
          <a:prstGeom prst="rect">
            <a:avLst/>
          </a:prstGeom>
        </p:spPr>
        <p:txBody>
          <a:bodyPr vert="horz" wrap="square" lIns="0" tIns="0" rIns="0" bIns="0" rtlCol="0" anchor="t">
            <a:spAutoFit/>
          </a:bodyPr>
          <a:lstStyle/>
          <a:p>
            <a:r>
              <a:rPr lang="en-US"/>
              <a:t>Click here to add headline </a:t>
            </a:r>
            <a:br>
              <a:rPr lang="en-US"/>
            </a:br>
            <a:r>
              <a:rPr lang="en-US"/>
              <a:t>and subtitle</a:t>
            </a:r>
          </a:p>
        </p:txBody>
      </p:sp>
      <p:sp>
        <p:nvSpPr>
          <p:cNvPr id="3" name="Text Placeholder 2">
            <a:extLst>
              <a:ext uri="{FF2B5EF4-FFF2-40B4-BE49-F238E27FC236}">
                <a16:creationId xmlns:a16="http://schemas.microsoft.com/office/drawing/2014/main" id="{E5814F2A-F73E-3AC5-9B1F-D360CA35F836}"/>
              </a:ext>
            </a:extLst>
          </p:cNvPr>
          <p:cNvSpPr>
            <a:spLocks noGrp="1"/>
          </p:cNvSpPr>
          <p:nvPr>
            <p:ph type="body" idx="1"/>
          </p:nvPr>
        </p:nvSpPr>
        <p:spPr>
          <a:xfrm>
            <a:off x="365124" y="1803613"/>
            <a:ext cx="11461749" cy="427704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CBB9B95-5A40-2031-17EA-40DC1C7841BE}"/>
              </a:ext>
            </a:extLst>
          </p:cNvPr>
          <p:cNvSpPr>
            <a:spLocks noGrp="1"/>
          </p:cNvSpPr>
          <p:nvPr>
            <p:ph type="sldNum" sz="quarter" idx="4"/>
          </p:nvPr>
        </p:nvSpPr>
        <p:spPr>
          <a:xfrm>
            <a:off x="11669780" y="6349375"/>
            <a:ext cx="157094" cy="153888"/>
          </a:xfrm>
          <a:prstGeom prst="rect">
            <a:avLst/>
          </a:prstGeom>
        </p:spPr>
        <p:txBody>
          <a:bodyPr vert="horz" wrap="none" lIns="0" tIns="0" rIns="0" bIns="0" rtlCol="0" anchor="ctr">
            <a:spAutoFit/>
          </a:bodyPr>
          <a:lstStyle>
            <a:lvl1pPr algn="r">
              <a:defRPr sz="1000">
                <a:solidFill>
                  <a:srgbClr val="4A0925"/>
                </a:solidFill>
                <a:latin typeface="Arial" panose="020B0604020202020204" pitchFamily="34" charset="0"/>
                <a:cs typeface="Arial" panose="020B0604020202020204" pitchFamily="34" charset="0"/>
              </a:defRPr>
            </a:lvl1pPr>
          </a:lstStyle>
          <a:p>
            <a:fld id="{EA97AFFD-6A6E-7A47-B645-9573A550E74B}" type="slidenum">
              <a:rPr lang="en-US" smtClean="0"/>
              <a:pPr/>
              <a:t>‹#›</a:t>
            </a:fld>
            <a:endParaRPr lang="en-US"/>
          </a:p>
        </p:txBody>
      </p:sp>
      <p:sp>
        <p:nvSpPr>
          <p:cNvPr id="4" name="Footer Placeholder 2">
            <a:extLst>
              <a:ext uri="{FF2B5EF4-FFF2-40B4-BE49-F238E27FC236}">
                <a16:creationId xmlns:a16="http://schemas.microsoft.com/office/drawing/2014/main" id="{21B501EC-40DE-085A-DEFD-B7D207386DA6}"/>
              </a:ext>
            </a:extLst>
          </p:cNvPr>
          <p:cNvSpPr txBox="1">
            <a:spLocks/>
          </p:cNvSpPr>
          <p:nvPr/>
        </p:nvSpPr>
        <p:spPr>
          <a:xfrm>
            <a:off x="268582" y="6269351"/>
            <a:ext cx="1388384"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rgbClr val="4A0925"/>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0">
              <a:solidFill>
                <a:srgbClr val="4A0925"/>
              </a:solidFill>
            </a:endParaRPr>
          </a:p>
        </p:txBody>
      </p:sp>
      <p:cxnSp>
        <p:nvCxnSpPr>
          <p:cNvPr id="13" name="Straight Connector 12">
            <a:extLst>
              <a:ext uri="{FF2B5EF4-FFF2-40B4-BE49-F238E27FC236}">
                <a16:creationId xmlns:a16="http://schemas.microsoft.com/office/drawing/2014/main" id="{6C9F1E0D-5CF7-167F-43E4-BF5645F6476B}"/>
              </a:ext>
            </a:extLst>
          </p:cNvPr>
          <p:cNvCxnSpPr>
            <a:cxnSpLocks/>
          </p:cNvCxnSpPr>
          <p:nvPr/>
        </p:nvCxnSpPr>
        <p:spPr>
          <a:xfrm>
            <a:off x="362263" y="365125"/>
            <a:ext cx="11467474" cy="0"/>
          </a:xfrm>
          <a:prstGeom prst="line">
            <a:avLst/>
          </a:prstGeom>
          <a:ln w="12700">
            <a:solidFill>
              <a:srgbClr val="4B0A25"/>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A710B371-5558-4732-927F-74F7A9BB17D4}"/>
              </a:ext>
            </a:extLst>
          </p:cNvPr>
          <p:cNvSpPr txBox="1">
            <a:spLocks/>
          </p:cNvSpPr>
          <p:nvPr/>
        </p:nvSpPr>
        <p:spPr>
          <a:xfrm>
            <a:off x="268582" y="6269351"/>
            <a:ext cx="1388384"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rgbClr val="4A0925"/>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0">
              <a:solidFill>
                <a:srgbClr val="4A0925"/>
              </a:solidFill>
            </a:endParaRPr>
          </a:p>
        </p:txBody>
      </p:sp>
      <p:cxnSp>
        <p:nvCxnSpPr>
          <p:cNvPr id="7" name="Straight Connector 6">
            <a:extLst>
              <a:ext uri="{FF2B5EF4-FFF2-40B4-BE49-F238E27FC236}">
                <a16:creationId xmlns:a16="http://schemas.microsoft.com/office/drawing/2014/main" id="{21C3D3EA-857B-5CDE-E336-E2759A7D3E17}"/>
              </a:ext>
            </a:extLst>
          </p:cNvPr>
          <p:cNvCxnSpPr>
            <a:cxnSpLocks/>
          </p:cNvCxnSpPr>
          <p:nvPr/>
        </p:nvCxnSpPr>
        <p:spPr>
          <a:xfrm>
            <a:off x="362263" y="365125"/>
            <a:ext cx="11467474" cy="0"/>
          </a:xfrm>
          <a:prstGeom prst="line">
            <a:avLst/>
          </a:prstGeom>
          <a:ln w="12700">
            <a:solidFill>
              <a:srgbClr val="4B0A25"/>
            </a:solid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965DF7EB-CAC7-33A5-2F26-D53FAB8E9673}"/>
              </a:ext>
            </a:extLst>
          </p:cNvPr>
          <p:cNvSpPr txBox="1">
            <a:spLocks/>
          </p:cNvSpPr>
          <p:nvPr userDrawn="1"/>
        </p:nvSpPr>
        <p:spPr>
          <a:xfrm>
            <a:off x="268582" y="6269351"/>
            <a:ext cx="1388384"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rgbClr val="4A0925"/>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4A0925"/>
                </a:solidFill>
              </a:rPr>
              <a:t>Browne Jacobson</a:t>
            </a:r>
            <a:endParaRPr lang="en-US" sz="1100" b="0">
              <a:solidFill>
                <a:srgbClr val="4A0925"/>
              </a:solidFill>
            </a:endParaRPr>
          </a:p>
        </p:txBody>
      </p:sp>
      <p:cxnSp>
        <p:nvCxnSpPr>
          <p:cNvPr id="9" name="Straight Connector 8">
            <a:extLst>
              <a:ext uri="{FF2B5EF4-FFF2-40B4-BE49-F238E27FC236}">
                <a16:creationId xmlns:a16="http://schemas.microsoft.com/office/drawing/2014/main" id="{17249030-CE33-3E1B-0DDA-5D71AC42AF38}"/>
              </a:ext>
            </a:extLst>
          </p:cNvPr>
          <p:cNvCxnSpPr>
            <a:cxnSpLocks/>
          </p:cNvCxnSpPr>
          <p:nvPr userDrawn="1"/>
        </p:nvCxnSpPr>
        <p:spPr>
          <a:xfrm>
            <a:off x="362263" y="365125"/>
            <a:ext cx="11467474" cy="0"/>
          </a:xfrm>
          <a:prstGeom prst="line">
            <a:avLst/>
          </a:prstGeom>
          <a:ln w="12700">
            <a:solidFill>
              <a:srgbClr val="4B0A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488722"/>
      </p:ext>
    </p:extLst>
  </p:cSld>
  <p:clrMap bg1="lt1" tx1="dk1" bg2="lt2" tx2="dk2" accent1="accent1" accent2="accent2" accent3="accent3" accent4="accent4" accent5="accent5" accent6="accent6" hlink="hlink" folHlink="folHlink"/>
  <p:sldLayoutIdLst>
    <p:sldLayoutId id="2147484102" r:id="rId1"/>
    <p:sldLayoutId id="2147483907" r:id="rId2"/>
    <p:sldLayoutId id="2147483986" r:id="rId3"/>
    <p:sldLayoutId id="2147483987" r:id="rId4"/>
    <p:sldLayoutId id="2147483979" r:id="rId5"/>
    <p:sldLayoutId id="2147483980" r:id="rId6"/>
    <p:sldLayoutId id="2147483910" r:id="rId7"/>
    <p:sldLayoutId id="2147484103" r:id="rId8"/>
    <p:sldLayoutId id="2147483934" r:id="rId9"/>
    <p:sldLayoutId id="2147483935" r:id="rId10"/>
    <p:sldLayoutId id="2147483964" r:id="rId11"/>
    <p:sldLayoutId id="2147483963" r:id="rId12"/>
    <p:sldLayoutId id="2147483962" r:id="rId13"/>
    <p:sldLayoutId id="2147483969" r:id="rId14"/>
    <p:sldLayoutId id="2147483970" r:id="rId15"/>
    <p:sldLayoutId id="2147483911" r:id="rId16"/>
    <p:sldLayoutId id="2147483912" r:id="rId17"/>
    <p:sldLayoutId id="2147483915" r:id="rId18"/>
    <p:sldLayoutId id="2147483925" r:id="rId19"/>
    <p:sldLayoutId id="2147483982" r:id="rId20"/>
    <p:sldLayoutId id="2147483974" r:id="rId21"/>
    <p:sldLayoutId id="2147483942" r:id="rId22"/>
    <p:sldLayoutId id="2147483943" r:id="rId23"/>
    <p:sldLayoutId id="2147483946" r:id="rId24"/>
    <p:sldLayoutId id="2147483947" r:id="rId25"/>
    <p:sldLayoutId id="2147483948" r:id="rId26"/>
    <p:sldLayoutId id="2147483952" r:id="rId27"/>
    <p:sldLayoutId id="2147484104" r:id="rId28"/>
    <p:sldLayoutId id="2147483953" r:id="rId29"/>
    <p:sldLayoutId id="2147483954" r:id="rId30"/>
    <p:sldLayoutId id="2147483955" r:id="rId31"/>
    <p:sldLayoutId id="2147483956" r:id="rId32"/>
    <p:sldLayoutId id="2147483957" r:id="rId33"/>
    <p:sldLayoutId id="2147483958" r:id="rId34"/>
    <p:sldLayoutId id="2147483966" r:id="rId35"/>
    <p:sldLayoutId id="2147483965" r:id="rId36"/>
  </p:sldLayoutIdLst>
  <p:hf hdr="0" dt="0"/>
  <p:txStyles>
    <p:titleStyle>
      <a:lvl1pPr algn="l" defTabSz="914400" rtl="0" eaLnBrk="1" latinLnBrk="0" hangingPunct="1">
        <a:lnSpc>
          <a:spcPct val="100000"/>
        </a:lnSpc>
        <a:spcBef>
          <a:spcPct val="0"/>
        </a:spcBef>
        <a:buNone/>
        <a:defRPr sz="3000" b="1" kern="1200">
          <a:solidFill>
            <a:srgbClr val="4A0925"/>
          </a:solidFill>
          <a:latin typeface="Georgia" panose="02040502050405020303" pitchFamily="18" charset="0"/>
          <a:ea typeface="+mj-ea"/>
          <a:cs typeface="+mj-cs"/>
        </a:defRPr>
      </a:lvl1pPr>
    </p:titleStyle>
    <p:bodyStyle>
      <a:lvl1pPr marL="228600" indent="-228600" algn="l" defTabSz="914400" rtl="0" eaLnBrk="1" latinLnBrk="0" hangingPunct="1">
        <a:lnSpc>
          <a:spcPct val="115000"/>
        </a:lnSpc>
        <a:spcBef>
          <a:spcPts val="1000"/>
        </a:spcBef>
        <a:buFont typeface="Arial" panose="020B0604020202020204" pitchFamily="34" charset="0"/>
        <a:buChar char="•"/>
        <a:defRPr sz="1850" kern="1200">
          <a:solidFill>
            <a:schemeClr val="tx1"/>
          </a:solidFill>
          <a:latin typeface="Arial" panose="020B0604020202020204" pitchFamily="34" charset="0"/>
          <a:ea typeface="+mn-ea"/>
          <a:cs typeface="Arial" panose="020B0604020202020204" pitchFamily="34" charset="0"/>
        </a:defRPr>
      </a:lvl1pPr>
      <a:lvl2pPr marL="460800" indent="-228600" algn="l" defTabSz="914400" rtl="0" eaLnBrk="1" latinLnBrk="0" hangingPunct="1">
        <a:lnSpc>
          <a:spcPct val="115000"/>
        </a:lnSpc>
        <a:spcBef>
          <a:spcPts val="500"/>
        </a:spcBef>
        <a:buClr>
          <a:schemeClr val="tx1">
            <a:lumMod val="50000"/>
            <a:lumOff val="50000"/>
          </a:schemeClr>
        </a:buClr>
        <a:buFont typeface="Arial" panose="020B0604020202020204" pitchFamily="34" charset="0"/>
        <a:buChar char="•"/>
        <a:defRPr sz="1850" kern="1200">
          <a:solidFill>
            <a:schemeClr val="tx1"/>
          </a:solidFill>
          <a:latin typeface="Arial" panose="020B0604020202020204" pitchFamily="34" charset="0"/>
          <a:ea typeface="+mn-ea"/>
          <a:cs typeface="Arial" panose="020B0604020202020204" pitchFamily="34" charset="0"/>
        </a:defRPr>
      </a:lvl2pPr>
      <a:lvl3pPr marL="691200" indent="-228600" algn="l" defTabSz="914400" rtl="0" eaLnBrk="1" latinLnBrk="0" hangingPunct="1">
        <a:lnSpc>
          <a:spcPct val="115000"/>
        </a:lnSpc>
        <a:spcBef>
          <a:spcPts val="500"/>
        </a:spcBef>
        <a:buClr>
          <a:schemeClr val="tx1">
            <a:lumMod val="50000"/>
            <a:lumOff val="50000"/>
          </a:schemeClr>
        </a:buClr>
        <a:buFont typeface="Lato" panose="020F0502020204030203" pitchFamily="34" charset="0"/>
        <a:buChar char="–"/>
        <a:defRPr sz="1850" kern="1200">
          <a:solidFill>
            <a:schemeClr val="tx1"/>
          </a:solidFill>
          <a:latin typeface="Arial" panose="020B0604020202020204" pitchFamily="34" charset="0"/>
          <a:ea typeface="+mn-ea"/>
          <a:cs typeface="Arial" panose="020B0604020202020204" pitchFamily="34" charset="0"/>
        </a:defRPr>
      </a:lvl3pPr>
      <a:lvl4pPr marL="921600" indent="-228600" algn="l" defTabSz="914400" rtl="0" eaLnBrk="1" latinLnBrk="0" hangingPunct="1">
        <a:lnSpc>
          <a:spcPct val="115000"/>
        </a:lnSpc>
        <a:spcBef>
          <a:spcPts val="500"/>
        </a:spcBef>
        <a:buClr>
          <a:schemeClr val="tx1">
            <a:lumMod val="50000"/>
            <a:lumOff val="50000"/>
          </a:schemeClr>
        </a:buClr>
        <a:buFont typeface="Lato Black" panose="020F0502020204030203" pitchFamily="34" charset="0"/>
        <a:buChar char="–"/>
        <a:defRPr sz="1850" kern="1200">
          <a:solidFill>
            <a:schemeClr val="tx1"/>
          </a:solidFill>
          <a:latin typeface="Arial" panose="020B0604020202020204" pitchFamily="34" charset="0"/>
          <a:ea typeface="+mn-ea"/>
          <a:cs typeface="Arial" panose="020B0604020202020204" pitchFamily="34" charset="0"/>
        </a:defRPr>
      </a:lvl4pPr>
      <a:lvl5pPr marL="1152000" indent="-228600" algn="l" defTabSz="914400" rtl="0" eaLnBrk="1" latinLnBrk="0" hangingPunct="1">
        <a:lnSpc>
          <a:spcPct val="115000"/>
        </a:lnSpc>
        <a:spcBef>
          <a:spcPts val="500"/>
        </a:spcBef>
        <a:buClr>
          <a:schemeClr val="tx1">
            <a:lumMod val="50000"/>
            <a:lumOff val="50000"/>
          </a:schemeClr>
        </a:buClr>
        <a:buFont typeface="Lato" panose="020F0502020204030203" pitchFamily="34" charset="0"/>
        <a:buChar char="–"/>
        <a:defRPr sz="18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www.brownejacobson.com/BrowneJacobson/media/Media/Imported/consent-01122020.pdf?ext=.pdf" TargetMode="External"/><Relationship Id="rId2" Type="http://schemas.openxmlformats.org/officeDocument/2006/relationships/hyperlink" Target="https://www.gmc-uk.org/ethical-guidance/ethical-guidance-for-doctors/decision-making-and-consent" TargetMode="Externa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hyperlink" Target="https://resolution.nhs.uk/resources/nadines-story-consent/" TargetMode="External"/><Relationship Id="rId4" Type="http://schemas.openxmlformats.org/officeDocument/2006/relationships/hyperlink" Target="https://resolution.nhs.uk/wp-content/uploads/2018/09/Did-you-know-The-benefits-of-supported-decision-making-consent-WEB.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C12AFB-C3AB-10CE-E622-944AD2AFC9A8}"/>
              </a:ext>
            </a:extLst>
          </p:cNvPr>
          <p:cNvSpPr>
            <a:spLocks noGrp="1"/>
          </p:cNvSpPr>
          <p:nvPr>
            <p:ph type="ctrTitle"/>
          </p:nvPr>
        </p:nvSpPr>
        <p:spPr>
          <a:xfrm>
            <a:off x="362263" y="576000"/>
            <a:ext cx="11464612" cy="2231380"/>
          </a:xfrm>
        </p:spPr>
        <p:txBody>
          <a:bodyPr/>
          <a:lstStyle/>
          <a:p>
            <a:r>
              <a:rPr lang="en-GB" b="1" i="0" dirty="0">
                <a:effectLst/>
                <a:latin typeface="+mj-lt"/>
              </a:rPr>
              <a:t>Medical negligence and consent: Identifying common mistakes and preventable harms</a:t>
            </a:r>
            <a:endParaRPr lang="en-GB" dirty="0">
              <a:latin typeface="+mj-lt"/>
            </a:endParaRPr>
          </a:p>
        </p:txBody>
      </p:sp>
      <p:sp>
        <p:nvSpPr>
          <p:cNvPr id="5" name="Subtitle 4">
            <a:extLst>
              <a:ext uri="{FF2B5EF4-FFF2-40B4-BE49-F238E27FC236}">
                <a16:creationId xmlns:a16="http://schemas.microsoft.com/office/drawing/2014/main" id="{B444C4C2-FAA3-64F1-D336-2F059A8E8E44}"/>
              </a:ext>
            </a:extLst>
          </p:cNvPr>
          <p:cNvSpPr>
            <a:spLocks noGrp="1"/>
          </p:cNvSpPr>
          <p:nvPr>
            <p:ph type="subTitle" idx="1"/>
          </p:nvPr>
        </p:nvSpPr>
        <p:spPr/>
        <p:txBody>
          <a:bodyPr/>
          <a:lstStyle/>
          <a:p>
            <a:r>
              <a:rPr lang="en-GB" dirty="0"/>
              <a:t>Jonathan Fuggle (Partner) and Amelia Newbold (Risk Management Lead)</a:t>
            </a:r>
          </a:p>
        </p:txBody>
      </p:sp>
      <p:sp>
        <p:nvSpPr>
          <p:cNvPr id="6" name="Text Placeholder 5">
            <a:extLst>
              <a:ext uri="{FF2B5EF4-FFF2-40B4-BE49-F238E27FC236}">
                <a16:creationId xmlns:a16="http://schemas.microsoft.com/office/drawing/2014/main" id="{12C95A5D-3CC0-F550-91B9-B42C61AA3B69}"/>
              </a:ext>
            </a:extLst>
          </p:cNvPr>
          <p:cNvSpPr>
            <a:spLocks noGrp="1"/>
          </p:cNvSpPr>
          <p:nvPr>
            <p:ph type="body" sz="quarter" idx="11"/>
          </p:nvPr>
        </p:nvSpPr>
        <p:spPr/>
        <p:txBody>
          <a:bodyPr/>
          <a:lstStyle/>
          <a:p>
            <a:r>
              <a:rPr lang="en-GB" dirty="0"/>
              <a:t>26 November 2024</a:t>
            </a:r>
          </a:p>
        </p:txBody>
      </p:sp>
      <p:pic>
        <p:nvPicPr>
          <p:cNvPr id="3" name="Picture 2" descr="A blue and black logo&#10;&#10;Description automatically generated">
            <a:extLst>
              <a:ext uri="{FF2B5EF4-FFF2-40B4-BE49-F238E27FC236}">
                <a16:creationId xmlns:a16="http://schemas.microsoft.com/office/drawing/2014/main" id="{094A2DC4-E000-C609-4731-DA2455E3AD28}"/>
              </a:ext>
            </a:extLst>
          </p:cNvPr>
          <p:cNvPicPr>
            <a:picLocks noChangeAspect="1"/>
          </p:cNvPicPr>
          <p:nvPr/>
        </p:nvPicPr>
        <p:blipFill>
          <a:blip r:embed="rId3"/>
          <a:stretch>
            <a:fillRect/>
          </a:stretch>
        </p:blipFill>
        <p:spPr>
          <a:xfrm>
            <a:off x="2865456" y="5848333"/>
            <a:ext cx="1416123" cy="647733"/>
          </a:xfrm>
          <a:prstGeom prst="rect">
            <a:avLst/>
          </a:prstGeom>
        </p:spPr>
      </p:pic>
    </p:spTree>
    <p:extLst>
      <p:ext uri="{BB962C8B-B14F-4D97-AF65-F5344CB8AC3E}">
        <p14:creationId xmlns:p14="http://schemas.microsoft.com/office/powerpoint/2010/main" val="1540558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C94CB8-8801-AF22-93D4-00BAA5D93B08}"/>
              </a:ext>
            </a:extLst>
          </p:cNvPr>
          <p:cNvSpPr>
            <a:spLocks noGrp="1"/>
          </p:cNvSpPr>
          <p:nvPr>
            <p:ph idx="1"/>
          </p:nvPr>
        </p:nvSpPr>
        <p:spPr>
          <a:xfrm>
            <a:off x="362262" y="1803621"/>
            <a:ext cx="7243224" cy="4277043"/>
          </a:xfrm>
        </p:spPr>
        <p:txBody>
          <a:bodyPr/>
          <a:lstStyle/>
          <a:p>
            <a:pPr marL="0" indent="0">
              <a:buNone/>
            </a:pPr>
            <a:r>
              <a:rPr lang="en-GB" b="1" dirty="0"/>
              <a:t>Factual causation</a:t>
            </a:r>
          </a:p>
          <a:p>
            <a:r>
              <a:rPr lang="en-GB" dirty="0"/>
              <a:t>The counter-factual</a:t>
            </a:r>
          </a:p>
          <a:p>
            <a:r>
              <a:rPr lang="en-GB" dirty="0"/>
              <a:t>What </a:t>
            </a:r>
            <a:r>
              <a:rPr lang="en-GB" u="sng" dirty="0"/>
              <a:t>would</a:t>
            </a:r>
            <a:r>
              <a:rPr lang="en-GB" dirty="0"/>
              <a:t> have </a:t>
            </a:r>
            <a:r>
              <a:rPr lang="en-GB" u="sng" dirty="0"/>
              <a:t>likely</a:t>
            </a:r>
            <a:r>
              <a:rPr lang="en-GB" dirty="0"/>
              <a:t> happened? </a:t>
            </a:r>
          </a:p>
          <a:p>
            <a:r>
              <a:rPr lang="en-GB" dirty="0"/>
              <a:t>“If I had been told X I would have done Y”</a:t>
            </a:r>
          </a:p>
          <a:p>
            <a:r>
              <a:rPr lang="en-GB" dirty="0"/>
              <a:t>Diamond v Royal Devon and Exeter NHS Foundation Trust [2019]</a:t>
            </a:r>
          </a:p>
          <a:p>
            <a:pPr marL="0" indent="0">
              <a:buNone/>
            </a:pPr>
            <a:r>
              <a:rPr lang="en-GB" b="1" dirty="0"/>
              <a:t>Medical Causation</a:t>
            </a:r>
          </a:p>
          <a:p>
            <a:r>
              <a:rPr lang="en-GB" dirty="0"/>
              <a:t>What </a:t>
            </a:r>
            <a:r>
              <a:rPr lang="en-GB" u="sng" dirty="0"/>
              <a:t>should</a:t>
            </a:r>
            <a:r>
              <a:rPr lang="en-GB" dirty="0"/>
              <a:t> the outcome have been medically in the counter-factual?</a:t>
            </a:r>
          </a:p>
          <a:p>
            <a:r>
              <a:rPr lang="en-GB" dirty="0"/>
              <a:t>Expert issue </a:t>
            </a:r>
          </a:p>
          <a:p>
            <a:pPr marL="0" indent="0">
              <a:buNone/>
            </a:pPr>
            <a:endParaRPr lang="en-GB" dirty="0"/>
          </a:p>
        </p:txBody>
      </p:sp>
      <p:sp>
        <p:nvSpPr>
          <p:cNvPr id="3" name="Slide Number Placeholder 2">
            <a:extLst>
              <a:ext uri="{FF2B5EF4-FFF2-40B4-BE49-F238E27FC236}">
                <a16:creationId xmlns:a16="http://schemas.microsoft.com/office/drawing/2014/main" id="{4CAFD25A-74F0-6553-2BBF-DE3E00E4A460}"/>
              </a:ext>
            </a:extLst>
          </p:cNvPr>
          <p:cNvSpPr>
            <a:spLocks noGrp="1"/>
          </p:cNvSpPr>
          <p:nvPr>
            <p:ph type="sldNum" sz="quarter" idx="11"/>
          </p:nvPr>
        </p:nvSpPr>
        <p:spPr/>
        <p:txBody>
          <a:bodyPr/>
          <a:lstStyle/>
          <a:p>
            <a:fld id="{EA97AFFD-6A6E-7A47-B645-9573A550E74B}" type="slidenum">
              <a:rPr lang="en-US" smtClean="0"/>
              <a:pPr/>
              <a:t>10</a:t>
            </a:fld>
            <a:endParaRPr lang="en-US"/>
          </a:p>
        </p:txBody>
      </p:sp>
      <p:sp>
        <p:nvSpPr>
          <p:cNvPr id="4" name="Text Placeholder 3">
            <a:extLst>
              <a:ext uri="{FF2B5EF4-FFF2-40B4-BE49-F238E27FC236}">
                <a16:creationId xmlns:a16="http://schemas.microsoft.com/office/drawing/2014/main" id="{FDE2A22A-AECA-435B-24DE-7782B37DDCD1}"/>
              </a:ext>
            </a:extLst>
          </p:cNvPr>
          <p:cNvSpPr>
            <a:spLocks noGrp="1"/>
          </p:cNvSpPr>
          <p:nvPr>
            <p:ph type="body" sz="quarter" idx="48"/>
          </p:nvPr>
        </p:nvSpPr>
        <p:spPr/>
        <p:txBody>
          <a:bodyPr/>
          <a:lstStyle/>
          <a:p>
            <a:r>
              <a:rPr lang="en-GB" dirty="0"/>
              <a:t>Causation </a:t>
            </a:r>
          </a:p>
          <a:p>
            <a:endParaRPr lang="en-GB" dirty="0"/>
          </a:p>
        </p:txBody>
      </p:sp>
      <p:sp>
        <p:nvSpPr>
          <p:cNvPr id="5" name="Text Placeholder 4">
            <a:extLst>
              <a:ext uri="{FF2B5EF4-FFF2-40B4-BE49-F238E27FC236}">
                <a16:creationId xmlns:a16="http://schemas.microsoft.com/office/drawing/2014/main" id="{E1C27578-7BE7-F626-EC21-D2DB2DB4568F}"/>
              </a:ext>
            </a:extLst>
          </p:cNvPr>
          <p:cNvSpPr>
            <a:spLocks noGrp="1"/>
          </p:cNvSpPr>
          <p:nvPr>
            <p:ph type="body" sz="quarter" idx="49"/>
          </p:nvPr>
        </p:nvSpPr>
        <p:spPr/>
        <p:txBody>
          <a:bodyPr/>
          <a:lstStyle/>
          <a:p>
            <a:r>
              <a:rPr lang="en-GB" dirty="0"/>
              <a:t>Key considerations</a:t>
            </a:r>
          </a:p>
          <a:p>
            <a:endParaRPr lang="en-GB" dirty="0"/>
          </a:p>
        </p:txBody>
      </p:sp>
      <p:pic>
        <p:nvPicPr>
          <p:cNvPr id="6" name="Picture 5">
            <a:extLst>
              <a:ext uri="{FF2B5EF4-FFF2-40B4-BE49-F238E27FC236}">
                <a16:creationId xmlns:a16="http://schemas.microsoft.com/office/drawing/2014/main" id="{6F9CE8C0-40B9-0211-1EAA-21569E3D0040}"/>
              </a:ext>
            </a:extLst>
          </p:cNvPr>
          <p:cNvPicPr>
            <a:picLocks noChangeAspect="1"/>
          </p:cNvPicPr>
          <p:nvPr/>
        </p:nvPicPr>
        <p:blipFill>
          <a:blip r:embed="rId2"/>
          <a:stretch>
            <a:fillRect/>
          </a:stretch>
        </p:blipFill>
        <p:spPr>
          <a:xfrm>
            <a:off x="8157472" y="1803621"/>
            <a:ext cx="3590855" cy="4273666"/>
          </a:xfrm>
          <a:prstGeom prst="rect">
            <a:avLst/>
          </a:prstGeom>
        </p:spPr>
      </p:pic>
    </p:spTree>
    <p:extLst>
      <p:ext uri="{BB962C8B-B14F-4D97-AF65-F5344CB8AC3E}">
        <p14:creationId xmlns:p14="http://schemas.microsoft.com/office/powerpoint/2010/main" val="1545057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156F5-81F7-944F-5C10-1FC68499B84B}"/>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356E8C6-0264-E8C3-3E80-50757B3F58E5}"/>
              </a:ext>
            </a:extLst>
          </p:cNvPr>
          <p:cNvSpPr>
            <a:spLocks noGrp="1"/>
          </p:cNvSpPr>
          <p:nvPr>
            <p:ph idx="1"/>
          </p:nvPr>
        </p:nvSpPr>
        <p:spPr>
          <a:xfrm>
            <a:off x="362261" y="1411705"/>
            <a:ext cx="11464173" cy="4668959"/>
          </a:xfrm>
        </p:spPr>
        <p:txBody>
          <a:bodyPr/>
          <a:lstStyle/>
          <a:p>
            <a:pPr>
              <a:lnSpc>
                <a:spcPct val="100000"/>
              </a:lnSpc>
              <a:tabLst>
                <a:tab pos="1166813" algn="l"/>
              </a:tabLst>
            </a:pPr>
            <a:r>
              <a:rPr lang="en-GB" sz="1800" dirty="0">
                <a:latin typeface="+mn-lt"/>
              </a:rPr>
              <a:t>Work in partnership with your patients.</a:t>
            </a:r>
          </a:p>
          <a:p>
            <a:pPr>
              <a:lnSpc>
                <a:spcPct val="100000"/>
              </a:lnSpc>
              <a:tabLst>
                <a:tab pos="1166813" algn="l"/>
              </a:tabLst>
            </a:pPr>
            <a:r>
              <a:rPr lang="en-GB" sz="1800" dirty="0">
                <a:latin typeface="+mn-lt"/>
              </a:rPr>
              <a:t>There must be genuine dialogue – consent is not a ‘tick-box’ exercise.</a:t>
            </a:r>
          </a:p>
          <a:p>
            <a:pPr>
              <a:lnSpc>
                <a:spcPct val="100000"/>
              </a:lnSpc>
              <a:tabLst>
                <a:tab pos="1166813" algn="l"/>
              </a:tabLst>
            </a:pPr>
            <a:r>
              <a:rPr lang="en-GB" sz="1800" dirty="0">
                <a:latin typeface="+mn-lt"/>
              </a:rPr>
              <a:t>Consent is a continuous process – patients are entitled to change their mind.</a:t>
            </a:r>
          </a:p>
          <a:p>
            <a:pPr>
              <a:lnSpc>
                <a:spcPct val="100000"/>
              </a:lnSpc>
              <a:tabLst>
                <a:tab pos="1166813" algn="l"/>
              </a:tabLst>
            </a:pPr>
            <a:r>
              <a:rPr lang="en-GB" sz="1800" dirty="0">
                <a:latin typeface="+mn-lt"/>
              </a:rPr>
              <a:t>Communicate with your patient in a way to facilitate understanding:</a:t>
            </a:r>
          </a:p>
          <a:p>
            <a:pPr lvl="1">
              <a:lnSpc>
                <a:spcPct val="100000"/>
              </a:lnSpc>
              <a:tabLst>
                <a:tab pos="1166813" algn="l"/>
              </a:tabLst>
            </a:pPr>
            <a:r>
              <a:rPr lang="en-GB" sz="1800" dirty="0">
                <a:solidFill>
                  <a:srgbClr val="000000"/>
                </a:solidFill>
                <a:uFill>
                  <a:solidFill>
                    <a:srgbClr val="000000"/>
                  </a:solidFill>
                </a:uFill>
                <a:latin typeface="+mn-lt"/>
                <a:ea typeface="Times New Roman" panose="02020603050405020304" pitchFamily="18" charset="0"/>
                <a:cs typeface="Times New Roman" panose="02020603050405020304" pitchFamily="18" charset="0"/>
              </a:rPr>
              <a:t>avoid excessively detailed information – keep it simple</a:t>
            </a:r>
          </a:p>
          <a:p>
            <a:pPr lvl="1">
              <a:lnSpc>
                <a:spcPct val="100000"/>
              </a:lnSpc>
              <a:tabLst>
                <a:tab pos="1166813" algn="l"/>
              </a:tabLst>
            </a:pPr>
            <a:r>
              <a:rPr lang="en-GB" sz="1800" dirty="0">
                <a:solidFill>
                  <a:srgbClr val="000000"/>
                </a:solidFill>
                <a:uFill>
                  <a:solidFill>
                    <a:srgbClr val="000000"/>
                  </a:solidFill>
                </a:uFill>
                <a:latin typeface="+mn-lt"/>
                <a:ea typeface="Times New Roman" panose="02020603050405020304" pitchFamily="18" charset="0"/>
                <a:cs typeface="Times New Roman" panose="02020603050405020304" pitchFamily="18" charset="0"/>
              </a:rPr>
              <a:t>so far as possible, avoid technical jargon</a:t>
            </a:r>
          </a:p>
          <a:p>
            <a:pPr lvl="1">
              <a:lnSpc>
                <a:spcPct val="100000"/>
              </a:lnSpc>
              <a:tabLst>
                <a:tab pos="1166813" algn="l"/>
              </a:tabLst>
            </a:pPr>
            <a:r>
              <a:rPr lang="en-GB" sz="1800" dirty="0">
                <a:solidFill>
                  <a:srgbClr val="000000"/>
                </a:solidFill>
                <a:uFill>
                  <a:solidFill>
                    <a:srgbClr val="000000"/>
                  </a:solidFill>
                </a:uFill>
                <a:latin typeface="+mn-lt"/>
                <a:ea typeface="Times New Roman" panose="02020603050405020304" pitchFamily="18" charset="0"/>
                <a:cs typeface="Times New Roman" panose="02020603050405020304" pitchFamily="18" charset="0"/>
              </a:rPr>
              <a:t>tailor the discussion to the individual patient. </a:t>
            </a:r>
          </a:p>
          <a:p>
            <a:pPr lvl="1">
              <a:lnSpc>
                <a:spcPct val="100000"/>
              </a:lnSpc>
              <a:tabLst>
                <a:tab pos="1166813" algn="l"/>
              </a:tabLst>
            </a:pPr>
            <a:r>
              <a:rPr lang="en-GB" sz="1800" dirty="0">
                <a:solidFill>
                  <a:srgbClr val="000000"/>
                </a:solidFill>
                <a:uFill>
                  <a:solidFill>
                    <a:srgbClr val="000000"/>
                  </a:solidFill>
                </a:uFill>
                <a:latin typeface="+mn-lt"/>
                <a:ea typeface="Times New Roman" panose="02020603050405020304" pitchFamily="18" charset="0"/>
                <a:cs typeface="Times New Roman" panose="02020603050405020304" pitchFamily="18" charset="0"/>
              </a:rPr>
              <a:t>check understanding through dialogue</a:t>
            </a:r>
          </a:p>
          <a:p>
            <a:pPr>
              <a:lnSpc>
                <a:spcPct val="100000"/>
              </a:lnSpc>
              <a:tabLst>
                <a:tab pos="1166813" algn="l"/>
              </a:tabLst>
            </a:pPr>
            <a:r>
              <a:rPr lang="en-GB" sz="1800" dirty="0">
                <a:latin typeface="+mn-lt"/>
              </a:rPr>
              <a:t>Consider whether there are any barriers to patient understanding e.g. difficulties with literacy, being able to read or hear/understand information provided remotely, English as a second language etc.</a:t>
            </a:r>
          </a:p>
          <a:p>
            <a:pPr marL="232200" lvl="1" indent="0">
              <a:lnSpc>
                <a:spcPct val="100000"/>
              </a:lnSpc>
              <a:buNone/>
              <a:tabLst>
                <a:tab pos="1166813" algn="l"/>
              </a:tabLst>
            </a:pPr>
            <a:r>
              <a:rPr lang="en-GB" sz="1800" i="1" dirty="0">
                <a:latin typeface="+mn-lt"/>
              </a:rPr>
              <a:t>“From my experience, care needs to be taken in not assuming that because a person appears to be reasonably fluent in the English language her comprehension will be at the same level”</a:t>
            </a:r>
            <a:r>
              <a:rPr lang="en-GB" sz="1800" dirty="0">
                <a:latin typeface="+mn-lt"/>
              </a:rPr>
              <a:t> </a:t>
            </a:r>
          </a:p>
          <a:p>
            <a:pPr marL="232200" lvl="1" indent="0" algn="r">
              <a:lnSpc>
                <a:spcPct val="100000"/>
              </a:lnSpc>
              <a:buNone/>
              <a:tabLst>
                <a:tab pos="1166813" algn="l"/>
              </a:tabLst>
            </a:pPr>
            <a:r>
              <a:rPr lang="en-GB" sz="1800" dirty="0">
                <a:latin typeface="+mn-lt"/>
              </a:rPr>
              <a:t>(</a:t>
            </a:r>
            <a:r>
              <a:rPr lang="en-GB" sz="1800" dirty="0" err="1">
                <a:latin typeface="+mn-lt"/>
              </a:rPr>
              <a:t>Mordel</a:t>
            </a:r>
            <a:r>
              <a:rPr lang="en-GB" sz="1800" dirty="0">
                <a:latin typeface="+mn-lt"/>
              </a:rPr>
              <a:t> v Royal Berkshire NHS Foundation Trust [2019]). </a:t>
            </a:r>
          </a:p>
          <a:p>
            <a:pPr marL="232200" lvl="1" indent="0">
              <a:lnSpc>
                <a:spcPct val="100000"/>
              </a:lnSpc>
              <a:buNone/>
              <a:tabLst>
                <a:tab pos="1166813" algn="l"/>
              </a:tabLst>
            </a:pPr>
            <a:endParaRPr lang="en-GB" sz="1800" u="none" strike="noStrike" dirty="0">
              <a:solidFill>
                <a:srgbClr val="000000"/>
              </a:solidFill>
              <a:effectLst/>
              <a:uFill>
                <a:solidFill>
                  <a:srgbClr val="000000"/>
                </a:solidFill>
              </a:uFill>
              <a:latin typeface="+mn-lt"/>
              <a:ea typeface="Times New Roman" panose="02020603050405020304" pitchFamily="18" charset="0"/>
              <a:cs typeface="Times New Roman" panose="02020603050405020304" pitchFamily="18" charset="0"/>
            </a:endParaRPr>
          </a:p>
          <a:p>
            <a:pPr marL="0" indent="0">
              <a:lnSpc>
                <a:spcPct val="100000"/>
              </a:lnSpc>
              <a:buNone/>
              <a:tabLst>
                <a:tab pos="1166813" algn="l"/>
              </a:tabLst>
            </a:pPr>
            <a:endParaRPr lang="en-GB" sz="1800" dirty="0">
              <a:latin typeface="+mn-lt"/>
            </a:endParaRPr>
          </a:p>
          <a:p>
            <a:pPr>
              <a:lnSpc>
                <a:spcPct val="100000"/>
              </a:lnSpc>
              <a:tabLst>
                <a:tab pos="1166813" algn="l"/>
              </a:tabLst>
            </a:pPr>
            <a:endParaRPr lang="en-GB" sz="1800" dirty="0"/>
          </a:p>
          <a:p>
            <a:pPr lvl="1">
              <a:lnSpc>
                <a:spcPct val="100000"/>
              </a:lnSpc>
              <a:tabLst>
                <a:tab pos="1166813" algn="l"/>
              </a:tabLst>
            </a:pPr>
            <a:endParaRPr lang="en-GB" sz="1800" dirty="0">
              <a:latin typeface="+mn-lt"/>
            </a:endParaRPr>
          </a:p>
          <a:p>
            <a:pPr>
              <a:lnSpc>
                <a:spcPct val="100000"/>
              </a:lnSpc>
              <a:tabLst>
                <a:tab pos="1166813" algn="l"/>
              </a:tabLst>
            </a:pPr>
            <a:endParaRPr lang="en-GB" dirty="0"/>
          </a:p>
        </p:txBody>
      </p:sp>
      <p:sp>
        <p:nvSpPr>
          <p:cNvPr id="6" name="Slide Number Placeholder 5">
            <a:extLst>
              <a:ext uri="{FF2B5EF4-FFF2-40B4-BE49-F238E27FC236}">
                <a16:creationId xmlns:a16="http://schemas.microsoft.com/office/drawing/2014/main" id="{6259740A-E491-B3B1-D72D-7464811D8D35}"/>
              </a:ext>
            </a:extLst>
          </p:cNvPr>
          <p:cNvSpPr>
            <a:spLocks noGrp="1"/>
          </p:cNvSpPr>
          <p:nvPr>
            <p:ph type="sldNum" sz="quarter" idx="11"/>
          </p:nvPr>
        </p:nvSpPr>
        <p:spPr/>
        <p:txBody>
          <a:bodyPr/>
          <a:lstStyle/>
          <a:p>
            <a:fld id="{EA97AFFD-6A6E-7A47-B645-9573A550E74B}" type="slidenum">
              <a:rPr lang="en-US" dirty="0" smtClean="0"/>
              <a:pPr/>
              <a:t>11</a:t>
            </a:fld>
            <a:endParaRPr lang="en-US"/>
          </a:p>
        </p:txBody>
      </p:sp>
      <p:sp>
        <p:nvSpPr>
          <p:cNvPr id="2" name="Text Placeholder 1">
            <a:extLst>
              <a:ext uri="{FF2B5EF4-FFF2-40B4-BE49-F238E27FC236}">
                <a16:creationId xmlns:a16="http://schemas.microsoft.com/office/drawing/2014/main" id="{8687C2E0-87ED-5749-8957-C7FD9D579D3D}"/>
              </a:ext>
            </a:extLst>
          </p:cNvPr>
          <p:cNvSpPr>
            <a:spLocks noGrp="1"/>
          </p:cNvSpPr>
          <p:nvPr>
            <p:ph type="body" sz="quarter" idx="48"/>
          </p:nvPr>
        </p:nvSpPr>
        <p:spPr/>
        <p:txBody>
          <a:bodyPr/>
          <a:lstStyle/>
          <a:p>
            <a:r>
              <a:rPr lang="en-GB" dirty="0"/>
              <a:t>What does this all mean in practice?</a:t>
            </a:r>
          </a:p>
        </p:txBody>
      </p:sp>
      <p:sp>
        <p:nvSpPr>
          <p:cNvPr id="5" name="Text Placeholder 4">
            <a:extLst>
              <a:ext uri="{FF2B5EF4-FFF2-40B4-BE49-F238E27FC236}">
                <a16:creationId xmlns:a16="http://schemas.microsoft.com/office/drawing/2014/main" id="{3B2E1514-798E-4F88-BA26-AFF7FF8FDA31}"/>
              </a:ext>
            </a:extLst>
          </p:cNvPr>
          <p:cNvSpPr>
            <a:spLocks noGrp="1"/>
          </p:cNvSpPr>
          <p:nvPr>
            <p:ph type="body" sz="quarter" idx="49"/>
          </p:nvPr>
        </p:nvSpPr>
        <p:spPr>
          <a:xfrm>
            <a:off x="361510" y="900000"/>
            <a:ext cx="11464925" cy="350837"/>
          </a:xfrm>
        </p:spPr>
        <p:txBody>
          <a:bodyPr/>
          <a:lstStyle/>
          <a:p>
            <a:r>
              <a:rPr lang="en-GB" dirty="0"/>
              <a:t>Communication</a:t>
            </a:r>
          </a:p>
        </p:txBody>
      </p:sp>
    </p:spTree>
    <p:extLst>
      <p:ext uri="{BB962C8B-B14F-4D97-AF65-F5344CB8AC3E}">
        <p14:creationId xmlns:p14="http://schemas.microsoft.com/office/powerpoint/2010/main" val="2664239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9410ED-C9BB-488F-AFC5-1A5B69D320B1}"/>
              </a:ext>
            </a:extLst>
          </p:cNvPr>
          <p:cNvSpPr>
            <a:spLocks noGrp="1"/>
          </p:cNvSpPr>
          <p:nvPr>
            <p:ph idx="1"/>
          </p:nvPr>
        </p:nvSpPr>
        <p:spPr>
          <a:xfrm>
            <a:off x="362262" y="1475874"/>
            <a:ext cx="11307518" cy="5229726"/>
          </a:xfrm>
        </p:spPr>
        <p:txBody>
          <a:bodyPr/>
          <a:lstStyle/>
          <a:p>
            <a:pPr>
              <a:lnSpc>
                <a:spcPct val="100000"/>
              </a:lnSpc>
              <a:tabLst>
                <a:tab pos="1166813" algn="l"/>
              </a:tabLst>
            </a:pPr>
            <a:r>
              <a:rPr lang="en-GB" dirty="0">
                <a:latin typeface="+mn-lt"/>
              </a:rPr>
              <a:t>Patient information leaflets can be useful but remember these are generic in terms of risk. </a:t>
            </a:r>
          </a:p>
          <a:p>
            <a:pPr>
              <a:lnSpc>
                <a:spcPct val="100000"/>
              </a:lnSpc>
              <a:tabLst>
                <a:tab pos="1166813" algn="l"/>
              </a:tabLst>
            </a:pPr>
            <a:r>
              <a:rPr lang="en-GB" dirty="0">
                <a:solidFill>
                  <a:srgbClr val="000000"/>
                </a:solidFill>
                <a:effectLst/>
                <a:latin typeface="+mn-lt"/>
                <a:ea typeface="Times New Roman" panose="02020603050405020304" pitchFamily="18" charset="0"/>
              </a:rPr>
              <a:t>Statistics/percentages are relevant, but not necessarily decisive.</a:t>
            </a:r>
            <a:r>
              <a:rPr lang="en-GB" dirty="0">
                <a:solidFill>
                  <a:srgbClr val="000000"/>
                </a:solidFill>
                <a:uFill>
                  <a:solidFill>
                    <a:srgbClr val="000000"/>
                  </a:solidFill>
                </a:uFill>
                <a:latin typeface="+mn-lt"/>
                <a:ea typeface="Times New Roman" panose="02020603050405020304" pitchFamily="18" charset="0"/>
                <a:cs typeface="Times New Roman" panose="02020603050405020304" pitchFamily="18" charset="0"/>
              </a:rPr>
              <a:t> </a:t>
            </a:r>
            <a:endParaRPr lang="en-GB" dirty="0">
              <a:latin typeface="+mn-lt"/>
            </a:endParaRPr>
          </a:p>
          <a:p>
            <a:r>
              <a:rPr lang="en-GB" dirty="0">
                <a:latin typeface="+mn-lt"/>
              </a:rPr>
              <a:t>Document all your discussions:</a:t>
            </a:r>
          </a:p>
          <a:p>
            <a:pPr lvl="1"/>
            <a:r>
              <a:rPr lang="en-GB" dirty="0">
                <a:latin typeface="+mn-lt"/>
              </a:rPr>
              <a:t>Avoid general notes e.g. ‘…</a:t>
            </a:r>
            <a:r>
              <a:rPr lang="en-GB" i="1" dirty="0">
                <a:latin typeface="+mn-lt"/>
              </a:rPr>
              <a:t>discussed risks and benefits</a:t>
            </a:r>
            <a:r>
              <a:rPr lang="en-GB" dirty="0">
                <a:latin typeface="+mn-lt"/>
              </a:rPr>
              <a:t>’ and ‘…</a:t>
            </a:r>
            <a:r>
              <a:rPr lang="en-GB" i="1" dirty="0">
                <a:latin typeface="+mn-lt"/>
              </a:rPr>
              <a:t>explained that transfer to theatre and then reassessment would be best’ </a:t>
            </a:r>
            <a:r>
              <a:rPr lang="en-GB" dirty="0">
                <a:latin typeface="+mn-lt"/>
              </a:rPr>
              <a:t>(CNZ v Royal United Hospitals of Bath NHS Foundation Trust [2023])</a:t>
            </a:r>
          </a:p>
          <a:p>
            <a:pPr lvl="1"/>
            <a:r>
              <a:rPr lang="en-GB" dirty="0">
                <a:latin typeface="+mn-lt"/>
              </a:rPr>
              <a:t>Do include explanations provided as to the nature of the risks, benefits and alternative treatments available to patients (including the possibility of undergoing no treatment at all). </a:t>
            </a:r>
          </a:p>
          <a:p>
            <a:pPr lvl="1"/>
            <a:r>
              <a:rPr lang="en-GB" dirty="0">
                <a:latin typeface="+mn-lt"/>
              </a:rPr>
              <a:t>Document whether any patient information leaflets/guidance notes have been provided to the patient in advance of the procedure/treatment – </a:t>
            </a:r>
            <a:r>
              <a:rPr lang="en-GB" i="1" dirty="0">
                <a:latin typeface="+mn-lt"/>
              </a:rPr>
              <a:t>‘..the clinical notes…record “EIDO” </a:t>
            </a:r>
            <a:r>
              <a:rPr lang="en-GB" dirty="0">
                <a:latin typeface="+mn-lt"/>
              </a:rPr>
              <a:t>with a tick” (</a:t>
            </a:r>
            <a:r>
              <a:rPr lang="en-GB" dirty="0" err="1">
                <a:latin typeface="+mn-lt"/>
              </a:rPr>
              <a:t>Biggadike</a:t>
            </a:r>
            <a:r>
              <a:rPr lang="en-GB" dirty="0">
                <a:latin typeface="+mn-lt"/>
              </a:rPr>
              <a:t> v El </a:t>
            </a:r>
            <a:r>
              <a:rPr lang="en-GB" dirty="0" err="1">
                <a:latin typeface="+mn-lt"/>
              </a:rPr>
              <a:t>Farra</a:t>
            </a:r>
            <a:r>
              <a:rPr lang="en-GB" dirty="0">
                <a:latin typeface="+mn-lt"/>
              </a:rPr>
              <a:t> [2024])</a:t>
            </a:r>
          </a:p>
          <a:p>
            <a:pPr lvl="1"/>
            <a:r>
              <a:rPr lang="en-GB" dirty="0">
                <a:latin typeface="+mn-lt"/>
              </a:rPr>
              <a:t>‘</a:t>
            </a:r>
            <a:r>
              <a:rPr lang="en-GB" i="1" dirty="0">
                <a:latin typeface="+mn-lt"/>
              </a:rPr>
              <a:t>When assessing the evidence as to what happened at the consultation, I bear in mind that the consultation was a routine event for Dr </a:t>
            </a:r>
            <a:r>
              <a:rPr lang="en-GB" i="1" dirty="0" err="1">
                <a:latin typeface="+mn-lt"/>
              </a:rPr>
              <a:t>Shahrak</a:t>
            </a:r>
            <a:r>
              <a:rPr lang="en-GB" i="1" dirty="0">
                <a:latin typeface="+mn-lt"/>
              </a:rPr>
              <a:t>, whereas for Mrs </a:t>
            </a:r>
            <a:r>
              <a:rPr lang="en-GB" i="1" dirty="0" err="1">
                <a:latin typeface="+mn-lt"/>
              </a:rPr>
              <a:t>Winterbotham</a:t>
            </a:r>
            <a:r>
              <a:rPr lang="en-GB" i="1" dirty="0">
                <a:latin typeface="+mn-lt"/>
              </a:rPr>
              <a:t> it was an unusual occasion and therefore more memorable…..’ </a:t>
            </a:r>
            <a:r>
              <a:rPr lang="en-GB" dirty="0">
                <a:latin typeface="+mn-lt"/>
              </a:rPr>
              <a:t>(</a:t>
            </a:r>
            <a:r>
              <a:rPr lang="en-GB" dirty="0" err="1">
                <a:latin typeface="+mn-lt"/>
              </a:rPr>
              <a:t>Winterbotham</a:t>
            </a:r>
            <a:r>
              <a:rPr lang="en-GB" dirty="0">
                <a:latin typeface="+mn-lt"/>
              </a:rPr>
              <a:t> v </a:t>
            </a:r>
            <a:r>
              <a:rPr lang="en-GB" dirty="0" err="1">
                <a:latin typeface="+mn-lt"/>
              </a:rPr>
              <a:t>Shahrak</a:t>
            </a:r>
            <a:r>
              <a:rPr lang="en-GB" dirty="0">
                <a:latin typeface="+mn-lt"/>
              </a:rPr>
              <a:t> [2024])</a:t>
            </a:r>
          </a:p>
          <a:p>
            <a:pPr marL="462600" lvl="2" indent="0">
              <a:buNone/>
            </a:pPr>
            <a:endParaRPr lang="en-GB" dirty="0">
              <a:latin typeface="+mn-lt"/>
            </a:endParaRPr>
          </a:p>
          <a:p>
            <a:pPr lvl="2"/>
            <a:endParaRPr lang="en-GB" dirty="0">
              <a:latin typeface="+mn-lt"/>
            </a:endParaRPr>
          </a:p>
          <a:p>
            <a:endParaRPr lang="en-GB" dirty="0"/>
          </a:p>
          <a:p>
            <a:endParaRPr lang="en-GB" dirty="0"/>
          </a:p>
          <a:p>
            <a:endParaRPr lang="en-GB" dirty="0"/>
          </a:p>
        </p:txBody>
      </p:sp>
      <p:sp>
        <p:nvSpPr>
          <p:cNvPr id="3" name="Slide Number Placeholder 2">
            <a:extLst>
              <a:ext uri="{FF2B5EF4-FFF2-40B4-BE49-F238E27FC236}">
                <a16:creationId xmlns:a16="http://schemas.microsoft.com/office/drawing/2014/main" id="{8D2FEC95-5D37-4274-83A2-9BAA7E166DB6}"/>
              </a:ext>
            </a:extLst>
          </p:cNvPr>
          <p:cNvSpPr>
            <a:spLocks noGrp="1"/>
          </p:cNvSpPr>
          <p:nvPr>
            <p:ph type="sldNum" sz="quarter" idx="11"/>
          </p:nvPr>
        </p:nvSpPr>
        <p:spPr/>
        <p:txBody>
          <a:bodyPr/>
          <a:lstStyle/>
          <a:p>
            <a:fld id="{EA97AFFD-6A6E-7A47-B645-9573A550E74B}" type="slidenum">
              <a:rPr lang="en-US" smtClean="0"/>
              <a:pPr/>
              <a:t>12</a:t>
            </a:fld>
            <a:endParaRPr lang="en-US"/>
          </a:p>
        </p:txBody>
      </p:sp>
      <p:sp>
        <p:nvSpPr>
          <p:cNvPr id="4" name="Text Placeholder 3">
            <a:extLst>
              <a:ext uri="{FF2B5EF4-FFF2-40B4-BE49-F238E27FC236}">
                <a16:creationId xmlns:a16="http://schemas.microsoft.com/office/drawing/2014/main" id="{BC3187A5-34DF-4455-8434-C2BDCAADB133}"/>
              </a:ext>
            </a:extLst>
          </p:cNvPr>
          <p:cNvSpPr>
            <a:spLocks noGrp="1"/>
          </p:cNvSpPr>
          <p:nvPr>
            <p:ph type="body" sz="quarter" idx="48"/>
          </p:nvPr>
        </p:nvSpPr>
        <p:spPr/>
        <p:txBody>
          <a:bodyPr/>
          <a:lstStyle/>
          <a:p>
            <a:r>
              <a:rPr lang="en-GB" dirty="0"/>
              <a:t>What does this all mean in practice?</a:t>
            </a:r>
          </a:p>
          <a:p>
            <a:endParaRPr lang="en-GB" dirty="0"/>
          </a:p>
        </p:txBody>
      </p:sp>
      <p:sp>
        <p:nvSpPr>
          <p:cNvPr id="5" name="Text Placeholder 4">
            <a:extLst>
              <a:ext uri="{FF2B5EF4-FFF2-40B4-BE49-F238E27FC236}">
                <a16:creationId xmlns:a16="http://schemas.microsoft.com/office/drawing/2014/main" id="{18C94B3C-A0F9-4DF2-80EB-7DD98BE96961}"/>
              </a:ext>
            </a:extLst>
          </p:cNvPr>
          <p:cNvSpPr>
            <a:spLocks noGrp="1"/>
          </p:cNvSpPr>
          <p:nvPr>
            <p:ph type="body" sz="quarter" idx="49"/>
          </p:nvPr>
        </p:nvSpPr>
        <p:spPr>
          <a:xfrm>
            <a:off x="361510" y="900000"/>
            <a:ext cx="11464925" cy="350837"/>
          </a:xfrm>
        </p:spPr>
        <p:txBody>
          <a:bodyPr/>
          <a:lstStyle/>
          <a:p>
            <a:r>
              <a:rPr lang="en-GB" dirty="0"/>
              <a:t>Record keeping and documentation</a:t>
            </a:r>
          </a:p>
        </p:txBody>
      </p:sp>
    </p:spTree>
    <p:extLst>
      <p:ext uri="{BB962C8B-B14F-4D97-AF65-F5344CB8AC3E}">
        <p14:creationId xmlns:p14="http://schemas.microsoft.com/office/powerpoint/2010/main" val="1132211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FC4FA2-48E4-477C-B9ED-5D442C8FDE37}"/>
              </a:ext>
            </a:extLst>
          </p:cNvPr>
          <p:cNvSpPr>
            <a:spLocks noGrp="1"/>
          </p:cNvSpPr>
          <p:nvPr>
            <p:ph idx="1"/>
          </p:nvPr>
        </p:nvSpPr>
        <p:spPr>
          <a:xfrm>
            <a:off x="362261" y="1803621"/>
            <a:ext cx="10706791" cy="4277043"/>
          </a:xfrm>
        </p:spPr>
        <p:txBody>
          <a:bodyPr/>
          <a:lstStyle/>
          <a:p>
            <a:pPr>
              <a:tabLst>
                <a:tab pos="1166813" algn="l"/>
              </a:tabLst>
            </a:pPr>
            <a:r>
              <a:rPr lang="en-GB" u="none" strike="noStrike" dirty="0">
                <a:solidFill>
                  <a:srgbClr val="000000"/>
                </a:solidFill>
                <a:effectLst/>
                <a:uFill>
                  <a:solidFill>
                    <a:srgbClr val="000000"/>
                  </a:solidFill>
                </a:uFill>
                <a:latin typeface="+mn-lt"/>
                <a:ea typeface="Times New Roman" panose="02020603050405020304" pitchFamily="18" charset="0"/>
                <a:cs typeface="Times New Roman" panose="02020603050405020304" pitchFamily="18" charset="0"/>
              </a:rPr>
              <a:t>The law </a:t>
            </a:r>
            <a:r>
              <a:rPr lang="en-GB" dirty="0">
                <a:solidFill>
                  <a:srgbClr val="000000"/>
                </a:solidFill>
                <a:uFill>
                  <a:solidFill>
                    <a:srgbClr val="000000"/>
                  </a:solidFill>
                </a:uFill>
                <a:latin typeface="+mn-lt"/>
                <a:ea typeface="Times New Roman" panose="02020603050405020304" pitchFamily="18" charset="0"/>
                <a:cs typeface="Times New Roman" panose="02020603050405020304" pitchFamily="18" charset="0"/>
              </a:rPr>
              <a:t>on consent aligns with GMC Guidance on D</a:t>
            </a:r>
            <a:r>
              <a:rPr lang="en-GB" dirty="0">
                <a:solidFill>
                  <a:srgbClr val="212529"/>
                </a:solidFill>
                <a:latin typeface="+mn-lt"/>
              </a:rPr>
              <a:t>ecision making and consent and recently updated Good Medical Practice (2024) - ‘promoting patient centred care’</a:t>
            </a:r>
            <a:endParaRPr lang="en-GB" dirty="0">
              <a:solidFill>
                <a:srgbClr val="000000"/>
              </a:solidFill>
              <a:latin typeface="+mn-lt"/>
              <a:ea typeface="Times New Roman" panose="02020603050405020304" pitchFamily="18" charset="0"/>
            </a:endParaRPr>
          </a:p>
          <a:p>
            <a:pPr>
              <a:tabLst>
                <a:tab pos="1166813" algn="l"/>
              </a:tabLst>
            </a:pPr>
            <a:r>
              <a:rPr lang="en-GB" dirty="0">
                <a:latin typeface="+mn-lt"/>
              </a:rPr>
              <a:t>Keep up to date with current developments in law, guidance on professional standards and clinical practice </a:t>
            </a:r>
          </a:p>
          <a:p>
            <a:r>
              <a:rPr lang="en-GB" dirty="0">
                <a:latin typeface="+mn-lt"/>
              </a:rPr>
              <a:t>GIRFT – standardised consent forms and </a:t>
            </a:r>
            <a:r>
              <a:rPr lang="en-GB" dirty="0">
                <a:solidFill>
                  <a:srgbClr val="000000"/>
                </a:solidFill>
                <a:latin typeface="+mn-lt"/>
                <a:ea typeface="Arial" panose="020B0604020202020204" pitchFamily="34" charset="0"/>
                <a:cs typeface="Times New Roman" panose="02020603050405020304" pitchFamily="18" charset="0"/>
              </a:rPr>
              <a:t>decision making and consent principles designed by NHS </a:t>
            </a:r>
            <a:r>
              <a:rPr lang="en-GB" dirty="0">
                <a:solidFill>
                  <a:srgbClr val="000000"/>
                </a:solidFill>
                <a:effectLst/>
                <a:latin typeface="+mn-lt"/>
                <a:ea typeface="Arial" panose="020B0604020202020204" pitchFamily="34" charset="0"/>
                <a:cs typeface="Times New Roman" panose="02020603050405020304" pitchFamily="18" charset="0"/>
              </a:rPr>
              <a:t>England, GIRFT, GMC, Patient's association and RCS – anticipated in 2025</a:t>
            </a:r>
            <a:endParaRPr lang="en-GB" dirty="0">
              <a:latin typeface="+mn-lt"/>
            </a:endParaRPr>
          </a:p>
          <a:p>
            <a:pPr>
              <a:tabLst>
                <a:tab pos="1166813" algn="l"/>
              </a:tabLst>
            </a:pPr>
            <a:r>
              <a:rPr lang="en-GB" u="none" strike="noStrike" dirty="0">
                <a:solidFill>
                  <a:srgbClr val="000000"/>
                </a:solidFill>
                <a:effectLst/>
                <a:uFill>
                  <a:solidFill>
                    <a:srgbClr val="000000"/>
                  </a:solidFill>
                </a:uFill>
                <a:latin typeface="+mn-lt"/>
                <a:ea typeface="Times New Roman" panose="02020603050405020304" pitchFamily="18" charset="0"/>
                <a:cs typeface="Times New Roman" panose="02020603050405020304" pitchFamily="18" charset="0"/>
              </a:rPr>
              <a:t>Sensitive and frank disclosure in advance of material risks and benefits make it less likely a patient will feel anger and seek legal recourse if complications arise/things do not turn out well, </a:t>
            </a:r>
            <a:r>
              <a:rPr lang="en-GB" dirty="0">
                <a:solidFill>
                  <a:srgbClr val="000000"/>
                </a:solidFill>
                <a:uFill>
                  <a:solidFill>
                    <a:srgbClr val="000000"/>
                  </a:solidFill>
                </a:uFill>
                <a:latin typeface="+mn-lt"/>
                <a:ea typeface="Times New Roman" panose="02020603050405020304" pitchFamily="18" charset="0"/>
                <a:cs typeface="Times New Roman" panose="02020603050405020304" pitchFamily="18" charset="0"/>
              </a:rPr>
              <a:t>reducing the potential for litigation</a:t>
            </a:r>
          </a:p>
        </p:txBody>
      </p:sp>
      <p:sp>
        <p:nvSpPr>
          <p:cNvPr id="3" name="Slide Number Placeholder 2">
            <a:extLst>
              <a:ext uri="{FF2B5EF4-FFF2-40B4-BE49-F238E27FC236}">
                <a16:creationId xmlns:a16="http://schemas.microsoft.com/office/drawing/2014/main" id="{0ED23D72-0D6D-4CD7-8349-117B6B7878E6}"/>
              </a:ext>
            </a:extLst>
          </p:cNvPr>
          <p:cNvSpPr>
            <a:spLocks noGrp="1"/>
          </p:cNvSpPr>
          <p:nvPr>
            <p:ph type="sldNum" sz="quarter" idx="11"/>
          </p:nvPr>
        </p:nvSpPr>
        <p:spPr/>
        <p:txBody>
          <a:bodyPr/>
          <a:lstStyle/>
          <a:p>
            <a:fld id="{EA97AFFD-6A6E-7A47-B645-9573A550E74B}" type="slidenum">
              <a:rPr lang="en-US" smtClean="0"/>
              <a:pPr/>
              <a:t>13</a:t>
            </a:fld>
            <a:endParaRPr lang="en-US"/>
          </a:p>
        </p:txBody>
      </p:sp>
      <p:sp>
        <p:nvSpPr>
          <p:cNvPr id="4" name="Text Placeholder 3">
            <a:extLst>
              <a:ext uri="{FF2B5EF4-FFF2-40B4-BE49-F238E27FC236}">
                <a16:creationId xmlns:a16="http://schemas.microsoft.com/office/drawing/2014/main" id="{04426B27-849C-4A55-AD22-BF128770480B}"/>
              </a:ext>
            </a:extLst>
          </p:cNvPr>
          <p:cNvSpPr>
            <a:spLocks noGrp="1"/>
          </p:cNvSpPr>
          <p:nvPr>
            <p:ph type="body" sz="quarter" idx="48"/>
          </p:nvPr>
        </p:nvSpPr>
        <p:spPr/>
        <p:txBody>
          <a:bodyPr/>
          <a:lstStyle/>
          <a:p>
            <a:r>
              <a:rPr lang="en-GB" dirty="0"/>
              <a:t>What does this all mean in practice?</a:t>
            </a:r>
          </a:p>
          <a:p>
            <a:endParaRPr lang="en-GB" dirty="0"/>
          </a:p>
        </p:txBody>
      </p:sp>
      <p:sp>
        <p:nvSpPr>
          <p:cNvPr id="5" name="Text Placeholder 4">
            <a:extLst>
              <a:ext uri="{FF2B5EF4-FFF2-40B4-BE49-F238E27FC236}">
                <a16:creationId xmlns:a16="http://schemas.microsoft.com/office/drawing/2014/main" id="{0874088C-B94D-4014-8415-5BA1BB2F69DE}"/>
              </a:ext>
            </a:extLst>
          </p:cNvPr>
          <p:cNvSpPr>
            <a:spLocks noGrp="1"/>
          </p:cNvSpPr>
          <p:nvPr>
            <p:ph type="body" sz="quarter" idx="49"/>
          </p:nvPr>
        </p:nvSpPr>
        <p:spPr>
          <a:xfrm>
            <a:off x="361510" y="900000"/>
            <a:ext cx="11464925" cy="350837"/>
          </a:xfrm>
        </p:spPr>
        <p:txBody>
          <a:bodyPr/>
          <a:lstStyle/>
          <a:p>
            <a:r>
              <a:rPr lang="en-GB" dirty="0"/>
              <a:t>Litigation risk</a:t>
            </a:r>
          </a:p>
        </p:txBody>
      </p:sp>
    </p:spTree>
    <p:extLst>
      <p:ext uri="{BB962C8B-B14F-4D97-AF65-F5344CB8AC3E}">
        <p14:creationId xmlns:p14="http://schemas.microsoft.com/office/powerpoint/2010/main" val="3715485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F3CE1F-64D7-44B5-B917-0A723DEB79E5}"/>
              </a:ext>
            </a:extLst>
          </p:cNvPr>
          <p:cNvSpPr>
            <a:spLocks noGrp="1"/>
          </p:cNvSpPr>
          <p:nvPr>
            <p:ph idx="1"/>
          </p:nvPr>
        </p:nvSpPr>
        <p:spPr>
          <a:xfrm>
            <a:off x="361509" y="1283369"/>
            <a:ext cx="11464925" cy="4797296"/>
          </a:xfrm>
        </p:spPr>
        <p:txBody>
          <a:bodyPr/>
          <a:lstStyle/>
          <a:p>
            <a:r>
              <a:rPr lang="en-GB" dirty="0">
                <a:hlinkClick r:id="rId2"/>
              </a:rPr>
              <a:t>GMC Good Medical Practice on Consent</a:t>
            </a:r>
            <a:r>
              <a:rPr lang="en-GB" dirty="0"/>
              <a:t>: Patients and doctors making decisions together. </a:t>
            </a:r>
          </a:p>
          <a:p>
            <a:r>
              <a:rPr lang="en-GB" dirty="0"/>
              <a:t>RCS Guidance </a:t>
            </a:r>
            <a:r>
              <a:rPr lang="en-US" dirty="0"/>
              <a:t>Consent: Supported Decision Making</a:t>
            </a:r>
          </a:p>
          <a:p>
            <a:r>
              <a:rPr lang="en-GB" dirty="0"/>
              <a:t>RCS Guidance  - Tool 5: Consent to treatment, while COVID-19 is present in society — Royal College of Surgeons (rcseng.ac.uk) </a:t>
            </a:r>
          </a:p>
          <a:p>
            <a:r>
              <a:rPr lang="en-GB" dirty="0">
                <a:hlinkClick r:id="rId3"/>
              </a:rPr>
              <a:t>Browne Jacobson Shared Insights - consent</a:t>
            </a:r>
            <a:endParaRPr lang="en-GB" dirty="0"/>
          </a:p>
          <a:p>
            <a:r>
              <a:rPr lang="en-GB" dirty="0"/>
              <a:t>NHS Resolution Guidance </a:t>
            </a:r>
          </a:p>
          <a:p>
            <a:pPr lvl="1"/>
            <a:r>
              <a:rPr lang="en-GB" dirty="0">
                <a:hlinkClick r:id="rId4"/>
              </a:rPr>
              <a:t>The benefits of supported decision making (consent)</a:t>
            </a:r>
            <a:endParaRPr lang="en-GB" dirty="0"/>
          </a:p>
          <a:p>
            <a:pPr lvl="1"/>
            <a:r>
              <a:rPr lang="en-GB" dirty="0" err="1">
                <a:hlinkClick r:id="rId5"/>
              </a:rPr>
              <a:t>Nadines</a:t>
            </a:r>
            <a:r>
              <a:rPr lang="en-GB" dirty="0">
                <a:hlinkClick r:id="rId5"/>
              </a:rPr>
              <a:t> Story Consent</a:t>
            </a:r>
            <a:endParaRPr lang="en-GB" dirty="0"/>
          </a:p>
        </p:txBody>
      </p:sp>
      <p:sp>
        <p:nvSpPr>
          <p:cNvPr id="3" name="Slide Number Placeholder 2">
            <a:extLst>
              <a:ext uri="{FF2B5EF4-FFF2-40B4-BE49-F238E27FC236}">
                <a16:creationId xmlns:a16="http://schemas.microsoft.com/office/drawing/2014/main" id="{D222B181-E538-4B87-83BD-9BDD98B3E460}"/>
              </a:ext>
            </a:extLst>
          </p:cNvPr>
          <p:cNvSpPr>
            <a:spLocks noGrp="1"/>
          </p:cNvSpPr>
          <p:nvPr>
            <p:ph type="sldNum" sz="quarter" idx="11"/>
          </p:nvPr>
        </p:nvSpPr>
        <p:spPr/>
        <p:txBody>
          <a:bodyPr/>
          <a:lstStyle/>
          <a:p>
            <a:fld id="{EA97AFFD-6A6E-7A47-B645-9573A550E74B}" type="slidenum">
              <a:rPr lang="en-US" smtClean="0"/>
              <a:pPr/>
              <a:t>14</a:t>
            </a:fld>
            <a:endParaRPr lang="en-US"/>
          </a:p>
        </p:txBody>
      </p:sp>
      <p:sp>
        <p:nvSpPr>
          <p:cNvPr id="4" name="Text Placeholder 3">
            <a:extLst>
              <a:ext uri="{FF2B5EF4-FFF2-40B4-BE49-F238E27FC236}">
                <a16:creationId xmlns:a16="http://schemas.microsoft.com/office/drawing/2014/main" id="{B5989DC9-8F18-4491-8827-5D41D86D460A}"/>
              </a:ext>
            </a:extLst>
          </p:cNvPr>
          <p:cNvSpPr>
            <a:spLocks noGrp="1"/>
          </p:cNvSpPr>
          <p:nvPr>
            <p:ph type="body" sz="quarter" idx="48"/>
          </p:nvPr>
        </p:nvSpPr>
        <p:spPr/>
        <p:txBody>
          <a:bodyPr/>
          <a:lstStyle/>
          <a:p>
            <a:r>
              <a:rPr lang="en-GB" dirty="0"/>
              <a:t>Useful resources</a:t>
            </a:r>
          </a:p>
        </p:txBody>
      </p:sp>
      <p:pic>
        <p:nvPicPr>
          <p:cNvPr id="6" name="Picture 5">
            <a:extLst>
              <a:ext uri="{FF2B5EF4-FFF2-40B4-BE49-F238E27FC236}">
                <a16:creationId xmlns:a16="http://schemas.microsoft.com/office/drawing/2014/main" id="{DA97DF89-A88F-439C-88BD-258658009045}"/>
              </a:ext>
            </a:extLst>
          </p:cNvPr>
          <p:cNvPicPr>
            <a:picLocks noChangeAspect="1"/>
          </p:cNvPicPr>
          <p:nvPr/>
        </p:nvPicPr>
        <p:blipFill>
          <a:blip r:embed="rId6"/>
          <a:stretch>
            <a:fillRect/>
          </a:stretch>
        </p:blipFill>
        <p:spPr>
          <a:xfrm>
            <a:off x="6765353" y="4000745"/>
            <a:ext cx="3994768" cy="2348630"/>
          </a:xfrm>
          <a:prstGeom prst="rect">
            <a:avLst/>
          </a:prstGeom>
        </p:spPr>
      </p:pic>
    </p:spTree>
    <p:extLst>
      <p:ext uri="{BB962C8B-B14F-4D97-AF65-F5344CB8AC3E}">
        <p14:creationId xmlns:p14="http://schemas.microsoft.com/office/powerpoint/2010/main" val="732055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DF6EA1-597D-A213-B798-7995E3C02168}"/>
              </a:ext>
            </a:extLst>
          </p:cNvPr>
          <p:cNvSpPr>
            <a:spLocks noGrp="1"/>
          </p:cNvSpPr>
          <p:nvPr>
            <p:ph type="sldNum" sz="quarter" idx="11"/>
          </p:nvPr>
        </p:nvSpPr>
        <p:spPr/>
        <p:txBody>
          <a:bodyPr/>
          <a:lstStyle/>
          <a:p>
            <a:fld id="{EA97AFFD-6A6E-7A47-B645-9573A550E74B}" type="slidenum">
              <a:rPr lang="en-US" smtClean="0"/>
              <a:pPr/>
              <a:t>15</a:t>
            </a:fld>
            <a:endParaRPr lang="en-US"/>
          </a:p>
        </p:txBody>
      </p:sp>
      <p:sp>
        <p:nvSpPr>
          <p:cNvPr id="4" name="Text Placeholder 3">
            <a:extLst>
              <a:ext uri="{FF2B5EF4-FFF2-40B4-BE49-F238E27FC236}">
                <a16:creationId xmlns:a16="http://schemas.microsoft.com/office/drawing/2014/main" id="{FE710859-0373-7D66-8273-2B7008F8420B}"/>
              </a:ext>
            </a:extLst>
          </p:cNvPr>
          <p:cNvSpPr>
            <a:spLocks noGrp="1"/>
          </p:cNvSpPr>
          <p:nvPr>
            <p:ph type="body" sz="quarter" idx="42"/>
          </p:nvPr>
        </p:nvSpPr>
        <p:spPr/>
        <p:txBody>
          <a:bodyPr/>
          <a:lstStyle/>
          <a:p>
            <a:r>
              <a:rPr lang="en-GB" dirty="0"/>
              <a:t>Jonathan Fuggle</a:t>
            </a:r>
          </a:p>
          <a:p>
            <a:endParaRPr lang="en-GB" dirty="0"/>
          </a:p>
        </p:txBody>
      </p:sp>
      <p:sp>
        <p:nvSpPr>
          <p:cNvPr id="5" name="Text Placeholder 4">
            <a:extLst>
              <a:ext uri="{FF2B5EF4-FFF2-40B4-BE49-F238E27FC236}">
                <a16:creationId xmlns:a16="http://schemas.microsoft.com/office/drawing/2014/main" id="{4EA261FB-7B49-F393-3A71-69D83F62E0DA}"/>
              </a:ext>
            </a:extLst>
          </p:cNvPr>
          <p:cNvSpPr>
            <a:spLocks noGrp="1"/>
          </p:cNvSpPr>
          <p:nvPr>
            <p:ph type="body" sz="quarter" idx="43"/>
          </p:nvPr>
        </p:nvSpPr>
        <p:spPr/>
        <p:txBody>
          <a:bodyPr/>
          <a:lstStyle/>
          <a:p>
            <a:r>
              <a:rPr lang="en-GB" dirty="0"/>
              <a:t>Partner </a:t>
            </a:r>
          </a:p>
        </p:txBody>
      </p:sp>
      <p:pic>
        <p:nvPicPr>
          <p:cNvPr id="23" name="Picture Placeholder 22" descr="A person smiling at the camera&#10;&#10;Description automatically generated">
            <a:extLst>
              <a:ext uri="{FF2B5EF4-FFF2-40B4-BE49-F238E27FC236}">
                <a16:creationId xmlns:a16="http://schemas.microsoft.com/office/drawing/2014/main" id="{5FCB9627-4F18-AE7E-9638-83AE3797FA1D}"/>
              </a:ext>
            </a:extLst>
          </p:cNvPr>
          <p:cNvPicPr>
            <a:picLocks noGrp="1" noChangeAspect="1"/>
          </p:cNvPicPr>
          <p:nvPr>
            <p:ph type="pic" sz="quarter" idx="57"/>
          </p:nvPr>
        </p:nvPicPr>
        <p:blipFill>
          <a:blip r:embed="rId2"/>
          <a:srcRect t="164" b="164"/>
          <a:stretch>
            <a:fillRect/>
          </a:stretch>
        </p:blipFill>
        <p:spPr>
          <a:xfrm>
            <a:off x="6429375" y="1801813"/>
            <a:ext cx="1273175" cy="1585912"/>
          </a:xfrm>
        </p:spPr>
      </p:pic>
      <p:sp>
        <p:nvSpPr>
          <p:cNvPr id="9" name="Text Placeholder 8">
            <a:extLst>
              <a:ext uri="{FF2B5EF4-FFF2-40B4-BE49-F238E27FC236}">
                <a16:creationId xmlns:a16="http://schemas.microsoft.com/office/drawing/2014/main" id="{FB0AE8E4-A425-44CA-1C14-292830F780DF}"/>
              </a:ext>
            </a:extLst>
          </p:cNvPr>
          <p:cNvSpPr>
            <a:spLocks noGrp="1"/>
          </p:cNvSpPr>
          <p:nvPr>
            <p:ph type="body" sz="quarter" idx="58"/>
          </p:nvPr>
        </p:nvSpPr>
        <p:spPr>
          <a:xfrm>
            <a:off x="7900986" y="1801814"/>
            <a:ext cx="2117165" cy="246221"/>
          </a:xfrm>
        </p:spPr>
        <p:txBody>
          <a:bodyPr/>
          <a:lstStyle/>
          <a:p>
            <a:r>
              <a:rPr lang="en-GB" dirty="0"/>
              <a:t>Amelia Newbold</a:t>
            </a:r>
          </a:p>
        </p:txBody>
      </p:sp>
      <p:sp>
        <p:nvSpPr>
          <p:cNvPr id="10" name="Text Placeholder 9">
            <a:extLst>
              <a:ext uri="{FF2B5EF4-FFF2-40B4-BE49-F238E27FC236}">
                <a16:creationId xmlns:a16="http://schemas.microsoft.com/office/drawing/2014/main" id="{3592AF8E-DB48-2478-1CC4-3E122EAA0C46}"/>
              </a:ext>
            </a:extLst>
          </p:cNvPr>
          <p:cNvSpPr>
            <a:spLocks noGrp="1"/>
          </p:cNvSpPr>
          <p:nvPr>
            <p:ph type="body" sz="quarter" idx="59"/>
          </p:nvPr>
        </p:nvSpPr>
        <p:spPr>
          <a:xfrm>
            <a:off x="7900985" y="2045177"/>
            <a:ext cx="2117165" cy="246221"/>
          </a:xfrm>
        </p:spPr>
        <p:txBody>
          <a:bodyPr/>
          <a:lstStyle/>
          <a:p>
            <a:r>
              <a:rPr lang="en-GB" dirty="0"/>
              <a:t>Risk Management Lead</a:t>
            </a:r>
          </a:p>
        </p:txBody>
      </p:sp>
      <p:sp>
        <p:nvSpPr>
          <p:cNvPr id="12" name="Text Placeholder 11">
            <a:extLst>
              <a:ext uri="{FF2B5EF4-FFF2-40B4-BE49-F238E27FC236}">
                <a16:creationId xmlns:a16="http://schemas.microsoft.com/office/drawing/2014/main" id="{463F9E0C-B16E-4D89-A7DC-C4FBAA24715B}"/>
              </a:ext>
            </a:extLst>
          </p:cNvPr>
          <p:cNvSpPr>
            <a:spLocks noGrp="1"/>
          </p:cNvSpPr>
          <p:nvPr>
            <p:ph type="body" sz="quarter" idx="61"/>
          </p:nvPr>
        </p:nvSpPr>
        <p:spPr>
          <a:xfrm>
            <a:off x="7900986" y="2524624"/>
            <a:ext cx="2873031" cy="711938"/>
          </a:xfrm>
        </p:spPr>
        <p:txBody>
          <a:bodyPr/>
          <a:lstStyle/>
          <a:p>
            <a:r>
              <a:rPr lang="fr-FR" dirty="0"/>
              <a:t>+44 (0)115 908 4856 / </a:t>
            </a:r>
            <a:br>
              <a:rPr lang="fr-FR" dirty="0"/>
            </a:br>
            <a:r>
              <a:rPr lang="fr-FR" dirty="0"/>
              <a:t>+44 (0)7917557385</a:t>
            </a:r>
          </a:p>
          <a:p>
            <a:r>
              <a:rPr lang="fr-FR" dirty="0"/>
              <a:t>amelia.newbold@brownejacobson.com</a:t>
            </a:r>
            <a:endParaRPr lang="en-GB" dirty="0"/>
          </a:p>
        </p:txBody>
      </p:sp>
      <p:sp>
        <p:nvSpPr>
          <p:cNvPr id="18" name="Text Placeholder 17">
            <a:extLst>
              <a:ext uri="{FF2B5EF4-FFF2-40B4-BE49-F238E27FC236}">
                <a16:creationId xmlns:a16="http://schemas.microsoft.com/office/drawing/2014/main" id="{7AE92BEB-F9BD-C8D2-F01E-1024DF410913}"/>
              </a:ext>
            </a:extLst>
          </p:cNvPr>
          <p:cNvSpPr>
            <a:spLocks noGrp="1"/>
          </p:cNvSpPr>
          <p:nvPr>
            <p:ph type="body" sz="quarter" idx="48"/>
          </p:nvPr>
        </p:nvSpPr>
        <p:spPr/>
        <p:txBody>
          <a:bodyPr/>
          <a:lstStyle/>
          <a:p>
            <a:r>
              <a:rPr lang="en-GB" dirty="0"/>
              <a:t>Contact us</a:t>
            </a:r>
          </a:p>
          <a:p>
            <a:endParaRPr lang="en-GB" dirty="0"/>
          </a:p>
        </p:txBody>
      </p:sp>
      <p:pic>
        <p:nvPicPr>
          <p:cNvPr id="1026" name="Picture 2" descr="No photo available">
            <a:extLst>
              <a:ext uri="{FF2B5EF4-FFF2-40B4-BE49-F238E27FC236}">
                <a16:creationId xmlns:a16="http://schemas.microsoft.com/office/drawing/2014/main" id="{04753705-FEE9-6C2C-F66C-8CD3A3887277}"/>
              </a:ext>
            </a:extLst>
          </p:cNvPr>
          <p:cNvPicPr>
            <a:picLocks noGrp="1" noChangeAspect="1" noChangeArrowheads="1"/>
          </p:cNvPicPr>
          <p:nvPr>
            <p:ph type="pic" sz="quarter" idx="41"/>
          </p:nvPr>
        </p:nvPicPr>
        <p:blipFill>
          <a:blip r:embed="rId3">
            <a:extLst>
              <a:ext uri="{28A0092B-C50C-407E-A947-70E740481C1C}">
                <a14:useLocalDpi xmlns:a14="http://schemas.microsoft.com/office/drawing/2010/main" val="0"/>
              </a:ext>
            </a:extLst>
          </a:blip>
          <a:srcRect t="175" b="1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11">
            <a:extLst>
              <a:ext uri="{FF2B5EF4-FFF2-40B4-BE49-F238E27FC236}">
                <a16:creationId xmlns:a16="http://schemas.microsoft.com/office/drawing/2014/main" id="{1C402EB5-D488-1D9C-B926-8909D4DDA703}"/>
              </a:ext>
            </a:extLst>
          </p:cNvPr>
          <p:cNvSpPr txBox="1">
            <a:spLocks/>
          </p:cNvSpPr>
          <p:nvPr/>
        </p:nvSpPr>
        <p:spPr>
          <a:xfrm>
            <a:off x="1881186" y="2572038"/>
            <a:ext cx="2873031" cy="620975"/>
          </a:xfrm>
          <a:prstGeom prst="rect">
            <a:avLst/>
          </a:prstGeom>
        </p:spPr>
        <p:txBody>
          <a:bodyPr vert="horz" wrap="square" lIns="0" tIns="0" rIns="0" bIns="0" rtlCol="0">
            <a:noAutofit/>
          </a:bodyPr>
          <a:lstStyle>
            <a:lvl1pPr marL="0" indent="0" algn="l" defTabSz="914400" rtl="0" eaLnBrk="1" latinLnBrk="0" hangingPunct="1">
              <a:lnSpc>
                <a:spcPct val="115000"/>
              </a:lnSpc>
              <a:spcBef>
                <a:spcPts val="0"/>
              </a:spcBef>
              <a:buFont typeface="Arial" panose="020B0604020202020204" pitchFamily="34" charset="0"/>
              <a:buNone/>
              <a:defRPr sz="1100" b="0" kern="1200">
                <a:solidFill>
                  <a:schemeClr val="accent1"/>
                </a:solidFill>
                <a:latin typeface="Arial" panose="020B0604020202020204" pitchFamily="34" charset="0"/>
                <a:ea typeface="+mn-ea"/>
                <a:cs typeface="Arial" panose="020B0604020202020204" pitchFamily="34" charset="0"/>
              </a:defRPr>
            </a:lvl1pPr>
            <a:lvl2pPr marL="460800" indent="-228600" algn="l" defTabSz="914400" rtl="0" eaLnBrk="1" latinLnBrk="0" hangingPunct="1">
              <a:lnSpc>
                <a:spcPct val="115000"/>
              </a:lnSpc>
              <a:spcBef>
                <a:spcPts val="500"/>
              </a:spcBef>
              <a:buClr>
                <a:schemeClr val="tx1">
                  <a:lumMod val="50000"/>
                  <a:lumOff val="50000"/>
                </a:schemeClr>
              </a:buClr>
              <a:buFont typeface="Arial" panose="020B0604020202020204" pitchFamily="34" charset="0"/>
              <a:buChar char="•"/>
              <a:defRPr sz="1850" kern="1200">
                <a:solidFill>
                  <a:schemeClr val="tx1"/>
                </a:solidFill>
                <a:latin typeface="Arial" panose="020B0604020202020204" pitchFamily="34" charset="0"/>
                <a:ea typeface="+mn-ea"/>
                <a:cs typeface="Arial" panose="020B0604020202020204" pitchFamily="34" charset="0"/>
              </a:defRPr>
            </a:lvl2pPr>
            <a:lvl3pPr marL="691200" indent="-228600" algn="l" defTabSz="914400" rtl="0" eaLnBrk="1" latinLnBrk="0" hangingPunct="1">
              <a:lnSpc>
                <a:spcPct val="115000"/>
              </a:lnSpc>
              <a:spcBef>
                <a:spcPts val="500"/>
              </a:spcBef>
              <a:buClr>
                <a:schemeClr val="tx1">
                  <a:lumMod val="50000"/>
                  <a:lumOff val="50000"/>
                </a:schemeClr>
              </a:buClr>
              <a:buFont typeface="Lato" panose="020F0502020204030203" pitchFamily="34" charset="0"/>
              <a:buChar char="–"/>
              <a:defRPr sz="1850" kern="1200">
                <a:solidFill>
                  <a:schemeClr val="tx1"/>
                </a:solidFill>
                <a:latin typeface="Arial" panose="020B0604020202020204" pitchFamily="34" charset="0"/>
                <a:ea typeface="+mn-ea"/>
                <a:cs typeface="Arial" panose="020B0604020202020204" pitchFamily="34" charset="0"/>
              </a:defRPr>
            </a:lvl3pPr>
            <a:lvl4pPr marL="921600" indent="-228600" algn="l" defTabSz="914400" rtl="0" eaLnBrk="1" latinLnBrk="0" hangingPunct="1">
              <a:lnSpc>
                <a:spcPct val="115000"/>
              </a:lnSpc>
              <a:spcBef>
                <a:spcPts val="500"/>
              </a:spcBef>
              <a:buClr>
                <a:schemeClr val="tx1">
                  <a:lumMod val="50000"/>
                  <a:lumOff val="50000"/>
                </a:schemeClr>
              </a:buClr>
              <a:buFont typeface="Lato Black" panose="020F0502020204030203" pitchFamily="34" charset="0"/>
              <a:buChar char="–"/>
              <a:defRPr sz="1850" kern="1200">
                <a:solidFill>
                  <a:schemeClr val="tx1"/>
                </a:solidFill>
                <a:latin typeface="Arial" panose="020B0604020202020204" pitchFamily="34" charset="0"/>
                <a:ea typeface="+mn-ea"/>
                <a:cs typeface="Arial" panose="020B0604020202020204" pitchFamily="34" charset="0"/>
              </a:defRPr>
            </a:lvl4pPr>
            <a:lvl5pPr marL="1152000" indent="-228600" algn="l" defTabSz="914400" rtl="0" eaLnBrk="1" latinLnBrk="0" hangingPunct="1">
              <a:lnSpc>
                <a:spcPct val="115000"/>
              </a:lnSpc>
              <a:spcBef>
                <a:spcPts val="500"/>
              </a:spcBef>
              <a:buClr>
                <a:schemeClr val="tx1">
                  <a:lumMod val="50000"/>
                  <a:lumOff val="50000"/>
                </a:schemeClr>
              </a:buClr>
              <a:buFont typeface="Lato" panose="020F0502020204030203" pitchFamily="34" charset="0"/>
              <a:buChar char="–"/>
              <a:defRPr sz="18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+44 (0)121 296 0680 /</a:t>
            </a:r>
            <a:br>
              <a:rPr lang="fr-FR" dirty="0"/>
            </a:br>
            <a:r>
              <a:rPr lang="fr-FR" dirty="0"/>
              <a:t>+44 (0)7743917468</a:t>
            </a:r>
          </a:p>
          <a:p>
            <a:r>
              <a:rPr lang="fr-FR" dirty="0"/>
              <a:t>Jonathan.fuggle@brownejacobson.com</a:t>
            </a:r>
            <a:endParaRPr lang="en-GB" dirty="0"/>
          </a:p>
        </p:txBody>
      </p:sp>
    </p:spTree>
    <p:extLst>
      <p:ext uri="{BB962C8B-B14F-4D97-AF65-F5344CB8AC3E}">
        <p14:creationId xmlns:p14="http://schemas.microsoft.com/office/powerpoint/2010/main" val="2958939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ED9C9B-41EF-6BF1-506A-859F991572EF}"/>
              </a:ext>
            </a:extLst>
          </p:cNvPr>
          <p:cNvSpPr>
            <a:spLocks noGrp="1"/>
          </p:cNvSpPr>
          <p:nvPr>
            <p:ph type="body" sz="quarter" idx="14"/>
          </p:nvPr>
        </p:nvSpPr>
        <p:spPr/>
        <p:txBody>
          <a:bodyPr>
            <a:normAutofit fontScale="92500" lnSpcReduction="10000"/>
          </a:bodyPr>
          <a:lstStyle/>
          <a:p>
            <a:r>
              <a:rPr lang="en-US"/>
              <a:t>Thank you</a:t>
            </a:r>
          </a:p>
        </p:txBody>
      </p:sp>
    </p:spTree>
    <p:extLst>
      <p:ext uri="{BB962C8B-B14F-4D97-AF65-F5344CB8AC3E}">
        <p14:creationId xmlns:p14="http://schemas.microsoft.com/office/powerpoint/2010/main" val="3150346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BBD935-289A-4253-A4F1-FC39A6AC7FE1}"/>
              </a:ext>
            </a:extLst>
          </p:cNvPr>
          <p:cNvSpPr>
            <a:spLocks noGrp="1"/>
          </p:cNvSpPr>
          <p:nvPr>
            <p:ph idx="1"/>
          </p:nvPr>
        </p:nvSpPr>
        <p:spPr/>
        <p:txBody>
          <a:bodyPr/>
          <a:lstStyle/>
          <a:p>
            <a:r>
              <a:rPr lang="en-GB" dirty="0"/>
              <a:t>Consent must be given voluntarily by a patient who is appropriately informed.</a:t>
            </a:r>
          </a:p>
          <a:p>
            <a:r>
              <a:rPr lang="en-GB" dirty="0"/>
              <a:t>Clinician must explain the procedure/treatment in terms the patient can understand.</a:t>
            </a:r>
          </a:p>
          <a:p>
            <a:r>
              <a:rPr lang="en-GB" dirty="0"/>
              <a:t>Consent can be express or implied.</a:t>
            </a:r>
          </a:p>
          <a:p>
            <a:r>
              <a:rPr lang="en-GB" dirty="0"/>
              <a:t>No requirement for consent to be given in writing but important to have a record for evidential purposes.</a:t>
            </a:r>
          </a:p>
          <a:p>
            <a:r>
              <a:rPr lang="en-GB" dirty="0"/>
              <a:t>Consent is a continuous process – patients are entitled to change their mind.</a:t>
            </a:r>
          </a:p>
        </p:txBody>
      </p:sp>
      <p:sp>
        <p:nvSpPr>
          <p:cNvPr id="3" name="Slide Number Placeholder 2">
            <a:extLst>
              <a:ext uri="{FF2B5EF4-FFF2-40B4-BE49-F238E27FC236}">
                <a16:creationId xmlns:a16="http://schemas.microsoft.com/office/drawing/2014/main" id="{DD3DA5E4-BA9E-4393-AF52-C3F264BB036A}"/>
              </a:ext>
            </a:extLst>
          </p:cNvPr>
          <p:cNvSpPr>
            <a:spLocks noGrp="1"/>
          </p:cNvSpPr>
          <p:nvPr>
            <p:ph type="sldNum" sz="quarter" idx="11"/>
          </p:nvPr>
        </p:nvSpPr>
        <p:spPr/>
        <p:txBody>
          <a:bodyPr/>
          <a:lstStyle/>
          <a:p>
            <a:fld id="{EA97AFFD-6A6E-7A47-B645-9573A550E74B}" type="slidenum">
              <a:rPr lang="en-US" smtClean="0"/>
              <a:pPr/>
              <a:t>2</a:t>
            </a:fld>
            <a:endParaRPr lang="en-US"/>
          </a:p>
        </p:txBody>
      </p:sp>
      <p:sp>
        <p:nvSpPr>
          <p:cNvPr id="4" name="Text Placeholder 3">
            <a:extLst>
              <a:ext uri="{FF2B5EF4-FFF2-40B4-BE49-F238E27FC236}">
                <a16:creationId xmlns:a16="http://schemas.microsoft.com/office/drawing/2014/main" id="{BD259918-C4ED-4D9F-AC05-272EF1F564D6}"/>
              </a:ext>
            </a:extLst>
          </p:cNvPr>
          <p:cNvSpPr>
            <a:spLocks noGrp="1"/>
          </p:cNvSpPr>
          <p:nvPr>
            <p:ph type="body" sz="quarter" idx="48"/>
          </p:nvPr>
        </p:nvSpPr>
        <p:spPr/>
        <p:txBody>
          <a:bodyPr/>
          <a:lstStyle/>
          <a:p>
            <a:r>
              <a:rPr lang="en-GB" dirty="0"/>
              <a:t>Shared decision making and consent</a:t>
            </a:r>
          </a:p>
        </p:txBody>
      </p:sp>
      <p:sp>
        <p:nvSpPr>
          <p:cNvPr id="5" name="Text Placeholder 4">
            <a:extLst>
              <a:ext uri="{FF2B5EF4-FFF2-40B4-BE49-F238E27FC236}">
                <a16:creationId xmlns:a16="http://schemas.microsoft.com/office/drawing/2014/main" id="{8417A6F5-0ADE-4C15-87B8-E0E9E573D83B}"/>
              </a:ext>
            </a:extLst>
          </p:cNvPr>
          <p:cNvSpPr>
            <a:spLocks noGrp="1"/>
          </p:cNvSpPr>
          <p:nvPr>
            <p:ph type="body" sz="quarter" idx="49"/>
          </p:nvPr>
        </p:nvSpPr>
        <p:spPr/>
        <p:txBody>
          <a:bodyPr/>
          <a:lstStyle/>
          <a:p>
            <a:r>
              <a:rPr lang="en-GB" dirty="0"/>
              <a:t>Fundamental principles</a:t>
            </a:r>
          </a:p>
        </p:txBody>
      </p:sp>
    </p:spTree>
    <p:extLst>
      <p:ext uri="{BB962C8B-B14F-4D97-AF65-F5344CB8AC3E}">
        <p14:creationId xmlns:p14="http://schemas.microsoft.com/office/powerpoint/2010/main" val="2894007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0C8675-8B43-4AFB-AE17-FF70F1905D34}"/>
              </a:ext>
            </a:extLst>
          </p:cNvPr>
          <p:cNvSpPr>
            <a:spLocks noGrp="1"/>
          </p:cNvSpPr>
          <p:nvPr>
            <p:ph idx="1"/>
          </p:nvPr>
        </p:nvSpPr>
        <p:spPr/>
        <p:txBody>
          <a:bodyPr/>
          <a:lstStyle/>
          <a:p>
            <a:pPr marL="0" indent="0">
              <a:buNone/>
            </a:pPr>
            <a:r>
              <a:rPr lang="en-GB" b="1" dirty="0" err="1"/>
              <a:t>Bolam</a:t>
            </a:r>
            <a:r>
              <a:rPr lang="en-GB" b="1" dirty="0"/>
              <a:t> v Friern Hospital Management Committee </a:t>
            </a:r>
            <a:r>
              <a:rPr lang="en-GB" dirty="0"/>
              <a:t>(1957) established that if a doctor acts in accordance with a responsible body of medical opinion, they will not be negligent.</a:t>
            </a:r>
          </a:p>
          <a:p>
            <a:r>
              <a:rPr lang="en-GB" dirty="0"/>
              <a:t>Bolitho – Requirement that the doctor should also have behaved in a way that ‘withstands logical analysis’ regardless of the body of medical opinion.</a:t>
            </a:r>
          </a:p>
          <a:p>
            <a:r>
              <a:rPr lang="en-GB" i="1" dirty="0"/>
              <a:t>“I think that English Law must recognise a duty of the doctor to warn his patient of risk inherent in the treatment he is proposing.” </a:t>
            </a:r>
            <a:r>
              <a:rPr lang="en-GB" dirty="0"/>
              <a:t>(Lord Scarman in </a:t>
            </a:r>
            <a:r>
              <a:rPr lang="en-GB" dirty="0" err="1"/>
              <a:t>Sidaway</a:t>
            </a:r>
            <a:r>
              <a:rPr lang="en-GB" dirty="0"/>
              <a:t> v Board of Governors of the Bethlem Royal Hospital (1985)).</a:t>
            </a:r>
          </a:p>
          <a:p>
            <a:endParaRPr lang="en-GB" dirty="0"/>
          </a:p>
          <a:p>
            <a:endParaRPr lang="en-GB" dirty="0"/>
          </a:p>
        </p:txBody>
      </p:sp>
      <p:sp>
        <p:nvSpPr>
          <p:cNvPr id="3" name="Slide Number Placeholder 2">
            <a:extLst>
              <a:ext uri="{FF2B5EF4-FFF2-40B4-BE49-F238E27FC236}">
                <a16:creationId xmlns:a16="http://schemas.microsoft.com/office/drawing/2014/main" id="{8CE0F1F1-4388-43B2-8F21-0A1073E25949}"/>
              </a:ext>
            </a:extLst>
          </p:cNvPr>
          <p:cNvSpPr>
            <a:spLocks noGrp="1"/>
          </p:cNvSpPr>
          <p:nvPr>
            <p:ph type="sldNum" sz="quarter" idx="11"/>
          </p:nvPr>
        </p:nvSpPr>
        <p:spPr/>
        <p:txBody>
          <a:bodyPr/>
          <a:lstStyle/>
          <a:p>
            <a:fld id="{EA97AFFD-6A6E-7A47-B645-9573A550E74B}" type="slidenum">
              <a:rPr lang="en-US" smtClean="0"/>
              <a:pPr/>
              <a:t>3</a:t>
            </a:fld>
            <a:endParaRPr lang="en-US"/>
          </a:p>
        </p:txBody>
      </p:sp>
      <p:sp>
        <p:nvSpPr>
          <p:cNvPr id="4" name="Text Placeholder 3">
            <a:extLst>
              <a:ext uri="{FF2B5EF4-FFF2-40B4-BE49-F238E27FC236}">
                <a16:creationId xmlns:a16="http://schemas.microsoft.com/office/drawing/2014/main" id="{C090647D-F726-4FA5-A05E-8425E9F65DAD}"/>
              </a:ext>
            </a:extLst>
          </p:cNvPr>
          <p:cNvSpPr>
            <a:spLocks noGrp="1"/>
          </p:cNvSpPr>
          <p:nvPr>
            <p:ph type="body" sz="quarter" idx="48"/>
          </p:nvPr>
        </p:nvSpPr>
        <p:spPr/>
        <p:txBody>
          <a:bodyPr/>
          <a:lstStyle/>
          <a:p>
            <a:r>
              <a:rPr lang="en-GB" dirty="0"/>
              <a:t>Medical negligence and consent</a:t>
            </a:r>
          </a:p>
        </p:txBody>
      </p:sp>
      <p:sp>
        <p:nvSpPr>
          <p:cNvPr id="5" name="Text Placeholder 4">
            <a:extLst>
              <a:ext uri="{FF2B5EF4-FFF2-40B4-BE49-F238E27FC236}">
                <a16:creationId xmlns:a16="http://schemas.microsoft.com/office/drawing/2014/main" id="{C882F9E3-D69B-44E9-B94B-2947A523499F}"/>
              </a:ext>
            </a:extLst>
          </p:cNvPr>
          <p:cNvSpPr>
            <a:spLocks noGrp="1"/>
          </p:cNvSpPr>
          <p:nvPr>
            <p:ph type="body" sz="quarter" idx="49"/>
          </p:nvPr>
        </p:nvSpPr>
        <p:spPr/>
        <p:txBody>
          <a:bodyPr/>
          <a:lstStyle/>
          <a:p>
            <a:r>
              <a:rPr lang="en-GB" dirty="0"/>
              <a:t>Background to the legal test</a:t>
            </a:r>
          </a:p>
          <a:p>
            <a:endParaRPr lang="en-GB" dirty="0"/>
          </a:p>
        </p:txBody>
      </p:sp>
    </p:spTree>
    <p:extLst>
      <p:ext uri="{BB962C8B-B14F-4D97-AF65-F5344CB8AC3E}">
        <p14:creationId xmlns:p14="http://schemas.microsoft.com/office/powerpoint/2010/main" val="3345109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AB631-EC5F-4F26-AC0D-20F5B4FECD32}"/>
              </a:ext>
            </a:extLst>
          </p:cNvPr>
          <p:cNvSpPr>
            <a:spLocks noGrp="1"/>
          </p:cNvSpPr>
          <p:nvPr>
            <p:ph idx="1"/>
          </p:nvPr>
        </p:nvSpPr>
        <p:spPr>
          <a:xfrm>
            <a:off x="362261" y="1803621"/>
            <a:ext cx="11464173" cy="4277043"/>
          </a:xfrm>
        </p:spPr>
        <p:txBody>
          <a:bodyPr/>
          <a:lstStyle/>
          <a:p>
            <a:pPr>
              <a:lnSpc>
                <a:spcPct val="100000"/>
              </a:lnSpc>
            </a:pPr>
            <a:r>
              <a:rPr lang="en-GB" dirty="0"/>
              <a:t>Nadine Montgomery has type 1 diabetes - concerned during her pregnancy that the size of her baby might lead to difficulties with a vaginal delivery. She expressed general concerns throughout her antenatal care. </a:t>
            </a:r>
          </a:p>
          <a:p>
            <a:pPr>
              <a:lnSpc>
                <a:spcPct val="100000"/>
              </a:lnSpc>
            </a:pPr>
            <a:r>
              <a:rPr lang="en-GB" dirty="0"/>
              <a:t>Defendant accepted that women with diabetes have large babies and there was a 9-10% risk of shoulder dystocia in the case of a diabetic mother. </a:t>
            </a:r>
          </a:p>
          <a:p>
            <a:pPr>
              <a:lnSpc>
                <a:spcPct val="100000"/>
              </a:lnSpc>
            </a:pPr>
            <a:r>
              <a:rPr lang="en-GB" dirty="0"/>
              <a:t>The risk of  a serious problem for the baby from shoulder dystocia was small (brachial plexus injury 0.2%; hypoxia 0.1%). </a:t>
            </a:r>
          </a:p>
          <a:p>
            <a:pPr>
              <a:lnSpc>
                <a:spcPct val="100000"/>
              </a:lnSpc>
            </a:pPr>
            <a:r>
              <a:rPr lang="en-GB" dirty="0"/>
              <a:t>Consultant Obstetrician took the view that if diabetic pregnant women were warned of the possibility of shoulder dystocia, they would ‘invariably choose… delivery by caesarean section’, which she judged not to be in maternal best interests.</a:t>
            </a:r>
          </a:p>
          <a:p>
            <a:pPr>
              <a:lnSpc>
                <a:spcPct val="100000"/>
              </a:lnSpc>
            </a:pPr>
            <a:r>
              <a:rPr lang="en-GB" dirty="0"/>
              <a:t>The risk of shoulder dystocia was not discussed and a plan was made for vaginal delivery.</a:t>
            </a:r>
          </a:p>
          <a:p>
            <a:pPr>
              <a:lnSpc>
                <a:spcPct val="100000"/>
              </a:lnSpc>
            </a:pPr>
            <a:r>
              <a:rPr lang="en-GB" dirty="0"/>
              <a:t>As a result of complications of shoulder dystocia Nadine Montgomery’s son was born with serious disabilities.</a:t>
            </a:r>
          </a:p>
          <a:p>
            <a:pPr>
              <a:lnSpc>
                <a:spcPct val="100000"/>
              </a:lnSpc>
            </a:pPr>
            <a:endParaRPr lang="en-GB" dirty="0"/>
          </a:p>
          <a:p>
            <a:pPr>
              <a:lnSpc>
                <a:spcPct val="100000"/>
              </a:lnSpc>
            </a:pPr>
            <a:endParaRPr lang="en-GB" dirty="0"/>
          </a:p>
        </p:txBody>
      </p:sp>
      <p:sp>
        <p:nvSpPr>
          <p:cNvPr id="3" name="Slide Number Placeholder 2">
            <a:extLst>
              <a:ext uri="{FF2B5EF4-FFF2-40B4-BE49-F238E27FC236}">
                <a16:creationId xmlns:a16="http://schemas.microsoft.com/office/drawing/2014/main" id="{E4A26BCC-1297-4E47-8A78-222D6DCDA6F8}"/>
              </a:ext>
            </a:extLst>
          </p:cNvPr>
          <p:cNvSpPr>
            <a:spLocks noGrp="1"/>
          </p:cNvSpPr>
          <p:nvPr>
            <p:ph type="sldNum" sz="quarter" idx="11"/>
          </p:nvPr>
        </p:nvSpPr>
        <p:spPr/>
        <p:txBody>
          <a:bodyPr/>
          <a:lstStyle/>
          <a:p>
            <a:fld id="{EA97AFFD-6A6E-7A47-B645-9573A550E74B}" type="slidenum">
              <a:rPr lang="en-US" smtClean="0"/>
              <a:pPr/>
              <a:t>4</a:t>
            </a:fld>
            <a:endParaRPr lang="en-US"/>
          </a:p>
        </p:txBody>
      </p:sp>
      <p:sp>
        <p:nvSpPr>
          <p:cNvPr id="4" name="Text Placeholder 3">
            <a:extLst>
              <a:ext uri="{FF2B5EF4-FFF2-40B4-BE49-F238E27FC236}">
                <a16:creationId xmlns:a16="http://schemas.microsoft.com/office/drawing/2014/main" id="{8FE5D89F-2D1D-46A1-9E05-BBB3A122CCAE}"/>
              </a:ext>
            </a:extLst>
          </p:cNvPr>
          <p:cNvSpPr>
            <a:spLocks noGrp="1"/>
          </p:cNvSpPr>
          <p:nvPr>
            <p:ph type="body" sz="quarter" idx="48"/>
          </p:nvPr>
        </p:nvSpPr>
        <p:spPr/>
        <p:txBody>
          <a:bodyPr/>
          <a:lstStyle/>
          <a:p>
            <a:r>
              <a:rPr lang="en-US" altLang="en-US" dirty="0"/>
              <a:t>Montgomery v Lanarkshire Health Board (2015)</a:t>
            </a:r>
            <a:r>
              <a:rPr lang="en-GB" dirty="0"/>
              <a:t> </a:t>
            </a:r>
          </a:p>
          <a:p>
            <a:endParaRPr lang="en-GB" dirty="0"/>
          </a:p>
        </p:txBody>
      </p:sp>
      <p:sp>
        <p:nvSpPr>
          <p:cNvPr id="5" name="Text Placeholder 4">
            <a:extLst>
              <a:ext uri="{FF2B5EF4-FFF2-40B4-BE49-F238E27FC236}">
                <a16:creationId xmlns:a16="http://schemas.microsoft.com/office/drawing/2014/main" id="{1730D613-CDCD-4D4A-A5FE-D4155DFAE612}"/>
              </a:ext>
            </a:extLst>
          </p:cNvPr>
          <p:cNvSpPr>
            <a:spLocks noGrp="1"/>
          </p:cNvSpPr>
          <p:nvPr>
            <p:ph type="body" sz="quarter" idx="49"/>
          </p:nvPr>
        </p:nvSpPr>
        <p:spPr/>
        <p:txBody>
          <a:bodyPr/>
          <a:lstStyle/>
          <a:p>
            <a:r>
              <a:rPr lang="en-GB" dirty="0"/>
              <a:t>A reminder of the facts</a:t>
            </a:r>
          </a:p>
        </p:txBody>
      </p:sp>
    </p:spTree>
    <p:extLst>
      <p:ext uri="{BB962C8B-B14F-4D97-AF65-F5344CB8AC3E}">
        <p14:creationId xmlns:p14="http://schemas.microsoft.com/office/powerpoint/2010/main" val="3154273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B546A-9661-E280-1EE9-457EE2F6EC37}"/>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F69FBA3-FCD0-06AB-2F9A-DE0E08232AC5}"/>
              </a:ext>
            </a:extLst>
          </p:cNvPr>
          <p:cNvSpPr>
            <a:spLocks noGrp="1"/>
          </p:cNvSpPr>
          <p:nvPr>
            <p:ph type="sldNum" sz="quarter" idx="11"/>
          </p:nvPr>
        </p:nvSpPr>
        <p:spPr/>
        <p:txBody>
          <a:bodyPr/>
          <a:lstStyle/>
          <a:p>
            <a:fld id="{EA97AFFD-6A6E-7A47-B645-9573A550E74B}" type="slidenum">
              <a:rPr lang="en-US" dirty="0" smtClean="0"/>
              <a:pPr/>
              <a:t>5</a:t>
            </a:fld>
            <a:endParaRPr lang="en-US"/>
          </a:p>
        </p:txBody>
      </p:sp>
      <p:sp>
        <p:nvSpPr>
          <p:cNvPr id="2" name="Text Placeholder 1">
            <a:extLst>
              <a:ext uri="{FF2B5EF4-FFF2-40B4-BE49-F238E27FC236}">
                <a16:creationId xmlns:a16="http://schemas.microsoft.com/office/drawing/2014/main" id="{2E6843D4-C208-BD25-8FCE-BFDBED873D99}"/>
              </a:ext>
            </a:extLst>
          </p:cNvPr>
          <p:cNvSpPr>
            <a:spLocks noGrp="1"/>
          </p:cNvSpPr>
          <p:nvPr>
            <p:ph type="body" sz="quarter" idx="48"/>
          </p:nvPr>
        </p:nvSpPr>
        <p:spPr/>
        <p:txBody>
          <a:bodyPr/>
          <a:lstStyle/>
          <a:p>
            <a:r>
              <a:rPr lang="en-US" altLang="en-US" b="1" dirty="0"/>
              <a:t>Montgomery v Lanarkshire Health Board (2015)</a:t>
            </a:r>
            <a:r>
              <a:rPr lang="en-GB" dirty="0"/>
              <a:t> </a:t>
            </a:r>
          </a:p>
        </p:txBody>
      </p:sp>
      <p:sp>
        <p:nvSpPr>
          <p:cNvPr id="3" name="Text Placeholder 4">
            <a:extLst>
              <a:ext uri="{FF2B5EF4-FFF2-40B4-BE49-F238E27FC236}">
                <a16:creationId xmlns:a16="http://schemas.microsoft.com/office/drawing/2014/main" id="{1B061A4F-2314-2FA4-0CD1-E4934F885FEA}"/>
              </a:ext>
            </a:extLst>
          </p:cNvPr>
          <p:cNvSpPr>
            <a:spLocks noGrp="1"/>
          </p:cNvSpPr>
          <p:nvPr>
            <p:ph type="body" sz="quarter" idx="49"/>
          </p:nvPr>
        </p:nvSpPr>
        <p:spPr>
          <a:xfrm>
            <a:off x="361510" y="900000"/>
            <a:ext cx="11464925" cy="350837"/>
          </a:xfrm>
        </p:spPr>
        <p:txBody>
          <a:bodyPr/>
          <a:lstStyle/>
          <a:p>
            <a:r>
              <a:rPr lang="en-US" dirty="0"/>
              <a:t>The legal test</a:t>
            </a:r>
          </a:p>
        </p:txBody>
      </p:sp>
      <p:pic>
        <p:nvPicPr>
          <p:cNvPr id="10" name="Picture 3">
            <a:extLst>
              <a:ext uri="{FF2B5EF4-FFF2-40B4-BE49-F238E27FC236}">
                <a16:creationId xmlns:a16="http://schemas.microsoft.com/office/drawing/2014/main" id="{DC46D69F-1A1D-4981-8A14-D4C4935C6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7373" y="2518813"/>
            <a:ext cx="2022142" cy="2130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4">
            <a:extLst>
              <a:ext uri="{FF2B5EF4-FFF2-40B4-BE49-F238E27FC236}">
                <a16:creationId xmlns:a16="http://schemas.microsoft.com/office/drawing/2014/main" id="{F0B52DB1-FF1B-4021-B798-53C81492A7BF}"/>
              </a:ext>
            </a:extLst>
          </p:cNvPr>
          <p:cNvSpPr txBox="1">
            <a:spLocks/>
          </p:cNvSpPr>
          <p:nvPr/>
        </p:nvSpPr>
        <p:spPr>
          <a:xfrm>
            <a:off x="735647" y="2236425"/>
            <a:ext cx="5938890" cy="2695361"/>
          </a:xfrm>
          <a:prstGeom prst="rect">
            <a:avLst/>
          </a:prstGeom>
          <a:solidFill>
            <a:schemeClr val="accent1"/>
          </a:solidFill>
          <a:ln w="9525" cap="flat" cmpd="sng" algn="ctr">
            <a:solidFill>
              <a:schemeClr val="accent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120000"/>
              </a:lnSpc>
              <a:spcBef>
                <a:spcPts val="1000"/>
              </a:spcBef>
              <a:spcAft>
                <a:spcPts val="600"/>
              </a:spcAft>
              <a:buFont typeface="Arial" panose="020B0604020202020204" pitchFamily="34" charset="0"/>
              <a:buChar char="•"/>
              <a:defRPr sz="2400" b="0" kern="1200">
                <a:solidFill>
                  <a:schemeClr val="lt1"/>
                </a:solidFill>
                <a:latin typeface="+mn-lt"/>
                <a:ea typeface="+mn-ea"/>
                <a:cs typeface="+mn-cs"/>
              </a:defRPr>
            </a:lvl1pPr>
            <a:lvl2pPr marL="685800" indent="-228600" algn="l" defTabSz="914400" rtl="0" eaLnBrk="1" latinLnBrk="0" hangingPunct="1">
              <a:lnSpc>
                <a:spcPct val="120000"/>
              </a:lnSpc>
              <a:spcBef>
                <a:spcPts val="500"/>
              </a:spcBef>
              <a:spcAft>
                <a:spcPts val="600"/>
              </a:spcAft>
              <a:buFont typeface="Arial" panose="020B0604020202020204" pitchFamily="34" charset="0"/>
              <a:buChar char="•"/>
              <a:defRPr sz="2000" b="0" kern="1200">
                <a:solidFill>
                  <a:schemeClr val="lt1"/>
                </a:solidFill>
                <a:latin typeface="+mn-lt"/>
                <a:ea typeface="+mn-ea"/>
                <a:cs typeface="+mn-cs"/>
              </a:defRPr>
            </a:lvl2pPr>
            <a:lvl3pPr marL="1143000" indent="-228600" algn="l" defTabSz="914400" rtl="0" eaLnBrk="1" latinLnBrk="0" hangingPunct="1">
              <a:lnSpc>
                <a:spcPct val="120000"/>
              </a:lnSpc>
              <a:spcBef>
                <a:spcPts val="500"/>
              </a:spcBef>
              <a:spcAft>
                <a:spcPts val="600"/>
              </a:spcAft>
              <a:buFont typeface="Arial" panose="020B0604020202020204" pitchFamily="34" charset="0"/>
              <a:buChar char="•"/>
              <a:defRPr sz="2000" b="0" kern="1200">
                <a:solidFill>
                  <a:schemeClr val="lt1"/>
                </a:solidFill>
                <a:latin typeface="+mn-lt"/>
                <a:ea typeface="+mn-ea"/>
                <a:cs typeface="+mn-cs"/>
              </a:defRPr>
            </a:lvl3pPr>
            <a:lvl4pPr marL="1600200" indent="-228600" algn="l" defTabSz="914400" rtl="0" eaLnBrk="1" latinLnBrk="0" hangingPunct="1">
              <a:lnSpc>
                <a:spcPct val="120000"/>
              </a:lnSpc>
              <a:spcBef>
                <a:spcPts val="500"/>
              </a:spcBef>
              <a:spcAft>
                <a:spcPts val="600"/>
              </a:spcAft>
              <a:buFont typeface="Arial" panose="020B0604020202020204" pitchFamily="34" charset="0"/>
              <a:buChar char="•"/>
              <a:defRPr sz="1800" b="0" kern="1200">
                <a:solidFill>
                  <a:schemeClr val="lt1"/>
                </a:solidFill>
                <a:latin typeface="+mn-lt"/>
                <a:ea typeface="+mn-ea"/>
                <a:cs typeface="+mn-cs"/>
              </a:defRPr>
            </a:lvl4pPr>
            <a:lvl5pPr marL="2057400" indent="-228600" algn="l" defTabSz="914400" rtl="0" eaLnBrk="1" latinLnBrk="0" hangingPunct="1">
              <a:lnSpc>
                <a:spcPct val="120000"/>
              </a:lnSpc>
              <a:spcBef>
                <a:spcPts val="500"/>
              </a:spcBef>
              <a:spcAft>
                <a:spcPts val="600"/>
              </a:spcAft>
              <a:buFont typeface="Arial" panose="020B0604020202020204" pitchFamily="34" charset="0"/>
              <a:buChar char="•"/>
              <a:defRPr sz="1800" b="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defTabSz="889000">
              <a:lnSpc>
                <a:spcPct val="90000"/>
              </a:lnSpc>
              <a:spcBef>
                <a:spcPct val="0"/>
              </a:spcBef>
              <a:spcAft>
                <a:spcPct val="35000"/>
              </a:spcAft>
              <a:buNone/>
            </a:pPr>
            <a:r>
              <a:rPr lang="en-GB" dirty="0">
                <a:solidFill>
                  <a:schemeClr val="bg1"/>
                </a:solidFill>
                <a:latin typeface="+mj-lt"/>
              </a:rPr>
              <a:t>…a duty to take reasonable care to </a:t>
            </a:r>
            <a:r>
              <a:rPr lang="en-GB" b="1" dirty="0">
                <a:solidFill>
                  <a:schemeClr val="bg1"/>
                </a:solidFill>
                <a:latin typeface="+mj-lt"/>
              </a:rPr>
              <a:t>ensure that the patient is aware of any </a:t>
            </a:r>
            <a:r>
              <a:rPr lang="en-GB" b="1" dirty="0">
                <a:solidFill>
                  <a:schemeClr val="accent2"/>
                </a:solidFill>
                <a:latin typeface="+mj-lt"/>
              </a:rPr>
              <a:t>material risks</a:t>
            </a:r>
            <a:r>
              <a:rPr lang="en-GB" dirty="0">
                <a:solidFill>
                  <a:schemeClr val="accent2"/>
                </a:solidFill>
                <a:latin typeface="+mj-lt"/>
              </a:rPr>
              <a:t> </a:t>
            </a:r>
            <a:r>
              <a:rPr lang="en-GB" dirty="0">
                <a:solidFill>
                  <a:schemeClr val="bg1"/>
                </a:solidFill>
                <a:latin typeface="+mj-lt"/>
              </a:rPr>
              <a:t>involved in any recommended treatment, and of </a:t>
            </a:r>
            <a:r>
              <a:rPr lang="en-GB" b="1" dirty="0">
                <a:solidFill>
                  <a:schemeClr val="bg1"/>
                </a:solidFill>
                <a:latin typeface="+mj-lt"/>
              </a:rPr>
              <a:t>any </a:t>
            </a:r>
            <a:r>
              <a:rPr lang="en-GB" b="1" dirty="0">
                <a:solidFill>
                  <a:schemeClr val="accent2"/>
                </a:solidFill>
                <a:latin typeface="+mj-lt"/>
              </a:rPr>
              <a:t>reasonable alternative</a:t>
            </a:r>
            <a:r>
              <a:rPr lang="en-GB" dirty="0">
                <a:solidFill>
                  <a:schemeClr val="accent2"/>
                </a:solidFill>
                <a:latin typeface="+mj-lt"/>
              </a:rPr>
              <a:t> or </a:t>
            </a:r>
            <a:r>
              <a:rPr lang="en-GB" b="1" dirty="0">
                <a:solidFill>
                  <a:schemeClr val="accent2"/>
                </a:solidFill>
                <a:latin typeface="+mj-lt"/>
              </a:rPr>
              <a:t>variant treatments.</a:t>
            </a:r>
          </a:p>
        </p:txBody>
      </p:sp>
    </p:spTree>
    <p:extLst>
      <p:ext uri="{BB962C8B-B14F-4D97-AF65-F5344CB8AC3E}">
        <p14:creationId xmlns:p14="http://schemas.microsoft.com/office/powerpoint/2010/main" val="557739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207A1C-0ACE-4DC6-A90C-FEF3CC07CDA6}"/>
              </a:ext>
            </a:extLst>
          </p:cNvPr>
          <p:cNvSpPr>
            <a:spLocks noGrp="1"/>
          </p:cNvSpPr>
          <p:nvPr>
            <p:ph idx="1"/>
          </p:nvPr>
        </p:nvSpPr>
        <p:spPr>
          <a:xfrm>
            <a:off x="362262" y="1803621"/>
            <a:ext cx="11464611" cy="4277043"/>
          </a:xfrm>
        </p:spPr>
        <p:txBody>
          <a:bodyPr/>
          <a:lstStyle/>
          <a:p>
            <a:pPr>
              <a:lnSpc>
                <a:spcPct val="100000"/>
              </a:lnSpc>
            </a:pPr>
            <a:r>
              <a:rPr lang="en-GB" dirty="0"/>
              <a:t>The test of materiality is whether, in the circumstances of the particular case, a reasonable person in the patient’s position would be likely to attach a significance to the risk, or the doctor is or should reasonably be aware that the particular patient would be likely to attach significance to it</a:t>
            </a:r>
          </a:p>
          <a:p>
            <a:pPr>
              <a:lnSpc>
                <a:spcPct val="100000"/>
              </a:lnSpc>
            </a:pPr>
            <a:r>
              <a:rPr lang="en-GB" dirty="0"/>
              <a:t>Two aspects to this test:</a:t>
            </a:r>
          </a:p>
          <a:p>
            <a:pPr lvl="1">
              <a:lnSpc>
                <a:spcPct val="100000"/>
              </a:lnSpc>
            </a:pPr>
            <a:r>
              <a:rPr lang="en-GB" dirty="0"/>
              <a:t>what would the reasonable person in the patient’s position consider significant? (objective test)</a:t>
            </a:r>
          </a:p>
          <a:p>
            <a:pPr lvl="1">
              <a:lnSpc>
                <a:spcPct val="100000"/>
              </a:lnSpc>
            </a:pPr>
            <a:r>
              <a:rPr lang="en-GB" dirty="0"/>
              <a:t>what would this particular patient consider significant? (subjective test)</a:t>
            </a:r>
          </a:p>
          <a:p>
            <a:pPr>
              <a:lnSpc>
                <a:spcPct val="100000"/>
              </a:lnSpc>
            </a:pPr>
            <a:r>
              <a:rPr lang="en-GB" dirty="0"/>
              <a:t>There must be genuine dialogue.</a:t>
            </a:r>
          </a:p>
          <a:p>
            <a:pPr>
              <a:lnSpc>
                <a:spcPct val="100000"/>
              </a:lnSpc>
            </a:pPr>
            <a:r>
              <a:rPr lang="en-GB" dirty="0"/>
              <a:t>It cannot be expected for knowledge of present day risks to be applied retrospectively (</a:t>
            </a:r>
            <a:r>
              <a:rPr lang="en-GB" dirty="0" err="1"/>
              <a:t>Duce</a:t>
            </a:r>
            <a:r>
              <a:rPr lang="en-GB" dirty="0"/>
              <a:t> v Worcestershire Acute Hospitals NHS Trust [2018])</a:t>
            </a:r>
          </a:p>
          <a:p>
            <a:pPr>
              <a:lnSpc>
                <a:spcPct val="100000"/>
              </a:lnSpc>
            </a:pPr>
            <a:endParaRPr lang="en-GB" dirty="0"/>
          </a:p>
          <a:p>
            <a:pPr>
              <a:lnSpc>
                <a:spcPct val="100000"/>
              </a:lnSpc>
            </a:pPr>
            <a:endParaRPr lang="en-GB" dirty="0"/>
          </a:p>
          <a:p>
            <a:pPr>
              <a:lnSpc>
                <a:spcPct val="100000"/>
              </a:lnSpc>
            </a:pPr>
            <a:endParaRPr lang="en-GB" dirty="0"/>
          </a:p>
          <a:p>
            <a:pPr>
              <a:lnSpc>
                <a:spcPct val="100000"/>
              </a:lnSpc>
            </a:pPr>
            <a:endParaRPr lang="en-GB" dirty="0"/>
          </a:p>
        </p:txBody>
      </p:sp>
      <p:sp>
        <p:nvSpPr>
          <p:cNvPr id="3" name="Slide Number Placeholder 2">
            <a:extLst>
              <a:ext uri="{FF2B5EF4-FFF2-40B4-BE49-F238E27FC236}">
                <a16:creationId xmlns:a16="http://schemas.microsoft.com/office/drawing/2014/main" id="{62DE3D08-EE5F-4EE9-9F16-3E974A8AD61A}"/>
              </a:ext>
            </a:extLst>
          </p:cNvPr>
          <p:cNvSpPr>
            <a:spLocks noGrp="1"/>
          </p:cNvSpPr>
          <p:nvPr>
            <p:ph type="sldNum" sz="quarter" idx="11"/>
          </p:nvPr>
        </p:nvSpPr>
        <p:spPr/>
        <p:txBody>
          <a:bodyPr/>
          <a:lstStyle/>
          <a:p>
            <a:fld id="{EA97AFFD-6A6E-7A47-B645-9573A550E74B}" type="slidenum">
              <a:rPr lang="en-US" smtClean="0"/>
              <a:pPr/>
              <a:t>6</a:t>
            </a:fld>
            <a:endParaRPr lang="en-US"/>
          </a:p>
        </p:txBody>
      </p:sp>
      <p:sp>
        <p:nvSpPr>
          <p:cNvPr id="4" name="Text Placeholder 3">
            <a:extLst>
              <a:ext uri="{FF2B5EF4-FFF2-40B4-BE49-F238E27FC236}">
                <a16:creationId xmlns:a16="http://schemas.microsoft.com/office/drawing/2014/main" id="{754E2FE7-EE89-46BB-84DA-BDC6C0B8BFF7}"/>
              </a:ext>
            </a:extLst>
          </p:cNvPr>
          <p:cNvSpPr>
            <a:spLocks noGrp="1"/>
          </p:cNvSpPr>
          <p:nvPr>
            <p:ph type="body" sz="quarter" idx="48"/>
          </p:nvPr>
        </p:nvSpPr>
        <p:spPr/>
        <p:txBody>
          <a:bodyPr/>
          <a:lstStyle/>
          <a:p>
            <a:r>
              <a:rPr lang="en-GB" dirty="0"/>
              <a:t>What are ‘material risks’?</a:t>
            </a:r>
          </a:p>
          <a:p>
            <a:endParaRPr lang="en-GB" dirty="0"/>
          </a:p>
        </p:txBody>
      </p:sp>
      <p:pic>
        <p:nvPicPr>
          <p:cNvPr id="6" name="Picture 3">
            <a:extLst>
              <a:ext uri="{FF2B5EF4-FFF2-40B4-BE49-F238E27FC236}">
                <a16:creationId xmlns:a16="http://schemas.microsoft.com/office/drawing/2014/main" id="{182FA579-B4C7-490C-8574-BD110E010D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282" y="4864644"/>
            <a:ext cx="1444681" cy="1350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a:extLst>
              <a:ext uri="{FF2B5EF4-FFF2-40B4-BE49-F238E27FC236}">
                <a16:creationId xmlns:a16="http://schemas.microsoft.com/office/drawing/2014/main" id="{FFA22D1F-CB6C-47D8-AAA7-297D5F16E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5652" y="4864644"/>
            <a:ext cx="1444681" cy="1350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eft-Right Arrow 8">
            <a:extLst>
              <a:ext uri="{FF2B5EF4-FFF2-40B4-BE49-F238E27FC236}">
                <a16:creationId xmlns:a16="http://schemas.microsoft.com/office/drawing/2014/main" id="{1EA68AF6-1F55-4B85-808E-2BAA1B18CEBA}"/>
              </a:ext>
            </a:extLst>
          </p:cNvPr>
          <p:cNvSpPr/>
          <p:nvPr/>
        </p:nvSpPr>
        <p:spPr>
          <a:xfrm>
            <a:off x="8875441" y="5325336"/>
            <a:ext cx="690211" cy="356245"/>
          </a:xfrm>
          <a:prstGeom prst="leftRight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35911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15F971-C8DF-410F-A01B-C6B4C6C6D986}"/>
              </a:ext>
            </a:extLst>
          </p:cNvPr>
          <p:cNvSpPr>
            <a:spLocks noGrp="1"/>
          </p:cNvSpPr>
          <p:nvPr>
            <p:ph idx="1"/>
          </p:nvPr>
        </p:nvSpPr>
        <p:spPr>
          <a:xfrm>
            <a:off x="362261" y="1803621"/>
            <a:ext cx="10378309" cy="4277043"/>
          </a:xfrm>
        </p:spPr>
        <p:txBody>
          <a:bodyPr/>
          <a:lstStyle/>
          <a:p>
            <a:pPr marL="0" indent="0" fontAlgn="base">
              <a:buNone/>
            </a:pPr>
            <a:r>
              <a:rPr lang="en-GB" b="1" dirty="0">
                <a:solidFill>
                  <a:srgbClr val="212529"/>
                </a:solidFill>
                <a:latin typeface="+mn-lt"/>
              </a:rPr>
              <a:t>Bayley v George Eliot Hospitals NHS Trust [2017]</a:t>
            </a:r>
          </a:p>
          <a:p>
            <a:pPr fontAlgn="base"/>
            <a:r>
              <a:rPr lang="en-GB" b="0" i="0" dirty="0">
                <a:solidFill>
                  <a:srgbClr val="212529"/>
                </a:solidFill>
                <a:effectLst/>
                <a:latin typeface="+mn-lt"/>
              </a:rPr>
              <a:t>The alternative treatment option must be within the knowledge of the competent clinician (i.e. </a:t>
            </a:r>
            <a:r>
              <a:rPr lang="en-GB" b="0" i="0" dirty="0" err="1">
                <a:solidFill>
                  <a:srgbClr val="212529"/>
                </a:solidFill>
                <a:effectLst/>
                <a:latin typeface="+mn-lt"/>
              </a:rPr>
              <a:t>Bolam</a:t>
            </a:r>
            <a:r>
              <a:rPr lang="en-GB" b="0" i="0" dirty="0">
                <a:solidFill>
                  <a:srgbClr val="212529"/>
                </a:solidFill>
                <a:effectLst/>
                <a:latin typeface="+mn-lt"/>
              </a:rPr>
              <a:t> standard).</a:t>
            </a:r>
          </a:p>
          <a:p>
            <a:pPr fontAlgn="base"/>
            <a:r>
              <a:rPr lang="en-GB" b="0" i="0" dirty="0">
                <a:solidFill>
                  <a:srgbClr val="212529"/>
                </a:solidFill>
                <a:effectLst/>
                <a:latin typeface="+mn-lt"/>
              </a:rPr>
              <a:t>The alternative option should not be a variant of an existing treatment option and there should be evidence of the alternative procedure being performed for the same purpose (i.e. just because stenting is used in heart surgery does not indicate that it is an alternative treatment option for stenting in other parts of the body).</a:t>
            </a:r>
          </a:p>
          <a:p>
            <a:pPr fontAlgn="base"/>
            <a:r>
              <a:rPr lang="en-GB" b="0" i="0" dirty="0">
                <a:solidFill>
                  <a:srgbClr val="212529"/>
                </a:solidFill>
                <a:effectLst/>
                <a:latin typeface="+mn-lt"/>
              </a:rPr>
              <a:t>The alternative treatment option must be accepted practice.</a:t>
            </a:r>
          </a:p>
          <a:p>
            <a:pPr fontAlgn="base"/>
            <a:r>
              <a:rPr lang="en-GB" b="0" i="0" dirty="0">
                <a:solidFill>
                  <a:srgbClr val="212529"/>
                </a:solidFill>
                <a:effectLst/>
                <a:latin typeface="+mn-lt"/>
              </a:rPr>
              <a:t>The alternative treatment option must be an ‘appropriate option’, not just a ‘possible option’.</a:t>
            </a:r>
          </a:p>
          <a:p>
            <a:pPr fontAlgn="base"/>
            <a:r>
              <a:rPr lang="en-GB" dirty="0">
                <a:solidFill>
                  <a:srgbClr val="212529"/>
                </a:solidFill>
                <a:latin typeface="+mn-lt"/>
              </a:rPr>
              <a:t>NB </a:t>
            </a:r>
            <a:r>
              <a:rPr lang="en-GB" b="0" i="0" dirty="0">
                <a:solidFill>
                  <a:srgbClr val="212529"/>
                </a:solidFill>
                <a:effectLst/>
                <a:latin typeface="+mn-lt"/>
              </a:rPr>
              <a:t>The alternative treatment option may include doing nothing.</a:t>
            </a:r>
            <a:endParaRPr lang="en-GB" dirty="0">
              <a:latin typeface="+mn-lt"/>
            </a:endParaRPr>
          </a:p>
          <a:p>
            <a:pPr fontAlgn="base"/>
            <a:endParaRPr lang="en-GB" b="0" i="0" dirty="0">
              <a:solidFill>
                <a:srgbClr val="212529"/>
              </a:solidFill>
              <a:effectLst/>
              <a:latin typeface="+mn-lt"/>
            </a:endParaRPr>
          </a:p>
          <a:p>
            <a:endParaRPr lang="en-GB" dirty="0"/>
          </a:p>
        </p:txBody>
      </p:sp>
      <p:sp>
        <p:nvSpPr>
          <p:cNvPr id="3" name="Slide Number Placeholder 2">
            <a:extLst>
              <a:ext uri="{FF2B5EF4-FFF2-40B4-BE49-F238E27FC236}">
                <a16:creationId xmlns:a16="http://schemas.microsoft.com/office/drawing/2014/main" id="{B7B77FF0-0452-4419-A1E1-A904FE16211B}"/>
              </a:ext>
            </a:extLst>
          </p:cNvPr>
          <p:cNvSpPr>
            <a:spLocks noGrp="1"/>
          </p:cNvSpPr>
          <p:nvPr>
            <p:ph type="sldNum" sz="quarter" idx="11"/>
          </p:nvPr>
        </p:nvSpPr>
        <p:spPr/>
        <p:txBody>
          <a:bodyPr/>
          <a:lstStyle/>
          <a:p>
            <a:fld id="{EA97AFFD-6A6E-7A47-B645-9573A550E74B}" type="slidenum">
              <a:rPr lang="en-US" smtClean="0"/>
              <a:pPr/>
              <a:t>7</a:t>
            </a:fld>
            <a:endParaRPr lang="en-US"/>
          </a:p>
        </p:txBody>
      </p:sp>
      <p:sp>
        <p:nvSpPr>
          <p:cNvPr id="4" name="Text Placeholder 3">
            <a:extLst>
              <a:ext uri="{FF2B5EF4-FFF2-40B4-BE49-F238E27FC236}">
                <a16:creationId xmlns:a16="http://schemas.microsoft.com/office/drawing/2014/main" id="{CBDDD16F-4D50-44EC-97B4-6750A9DC078C}"/>
              </a:ext>
            </a:extLst>
          </p:cNvPr>
          <p:cNvSpPr>
            <a:spLocks noGrp="1"/>
          </p:cNvSpPr>
          <p:nvPr>
            <p:ph type="body" sz="quarter" idx="48"/>
          </p:nvPr>
        </p:nvSpPr>
        <p:spPr/>
        <p:txBody>
          <a:bodyPr/>
          <a:lstStyle/>
          <a:p>
            <a:r>
              <a:rPr lang="en-GB" dirty="0"/>
              <a:t>Applying Montgomery</a:t>
            </a:r>
          </a:p>
        </p:txBody>
      </p:sp>
      <p:sp>
        <p:nvSpPr>
          <p:cNvPr id="6" name="Text Placeholder 4">
            <a:extLst>
              <a:ext uri="{FF2B5EF4-FFF2-40B4-BE49-F238E27FC236}">
                <a16:creationId xmlns:a16="http://schemas.microsoft.com/office/drawing/2014/main" id="{0E103639-671C-413E-B122-743DB1DC5E65}"/>
              </a:ext>
            </a:extLst>
          </p:cNvPr>
          <p:cNvSpPr>
            <a:spLocks noGrp="1"/>
          </p:cNvSpPr>
          <p:nvPr>
            <p:ph type="body" sz="quarter" idx="49"/>
          </p:nvPr>
        </p:nvSpPr>
        <p:spPr/>
        <p:txBody>
          <a:bodyPr/>
          <a:lstStyle/>
          <a:p>
            <a:r>
              <a:rPr lang="en-GB" dirty="0"/>
              <a:t>What are reasonable alternative treatment options?</a:t>
            </a:r>
          </a:p>
        </p:txBody>
      </p:sp>
    </p:spTree>
    <p:extLst>
      <p:ext uri="{BB962C8B-B14F-4D97-AF65-F5344CB8AC3E}">
        <p14:creationId xmlns:p14="http://schemas.microsoft.com/office/powerpoint/2010/main" val="1871416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CA0703-B490-4A7C-A130-93AA16C47296}"/>
              </a:ext>
            </a:extLst>
          </p:cNvPr>
          <p:cNvSpPr>
            <a:spLocks noGrp="1"/>
          </p:cNvSpPr>
          <p:nvPr>
            <p:ph idx="1"/>
          </p:nvPr>
        </p:nvSpPr>
        <p:spPr>
          <a:xfrm>
            <a:off x="362261" y="1803621"/>
            <a:ext cx="11464173" cy="4277043"/>
          </a:xfrm>
        </p:spPr>
        <p:txBody>
          <a:bodyPr/>
          <a:lstStyle/>
          <a:p>
            <a:pPr marL="0" indent="0">
              <a:lnSpc>
                <a:spcPct val="100000"/>
              </a:lnSpc>
              <a:buNone/>
            </a:pPr>
            <a:r>
              <a:rPr lang="en-GB" b="1" dirty="0"/>
              <a:t>McCulloch v Forth Valley Health Board [2023]</a:t>
            </a:r>
          </a:p>
          <a:p>
            <a:pPr>
              <a:lnSpc>
                <a:spcPct val="100000"/>
              </a:lnSpc>
            </a:pPr>
            <a:r>
              <a:rPr lang="en-GB" dirty="0"/>
              <a:t>Whether a treatment is a reasonable alternative is to be determined by application of the professional practice test (</a:t>
            </a:r>
            <a:r>
              <a:rPr lang="en-GB" dirty="0" err="1"/>
              <a:t>i.e</a:t>
            </a:r>
            <a:r>
              <a:rPr lang="en-GB" dirty="0"/>
              <a:t> the </a:t>
            </a:r>
            <a:r>
              <a:rPr lang="en-GB" dirty="0" err="1"/>
              <a:t>Bolam</a:t>
            </a:r>
            <a:r>
              <a:rPr lang="en-GB" dirty="0"/>
              <a:t>, qualified by Bolitho) </a:t>
            </a:r>
          </a:p>
          <a:p>
            <a:pPr>
              <a:lnSpc>
                <a:spcPct val="100000"/>
              </a:lnSpc>
            </a:pPr>
            <a:r>
              <a:rPr lang="en-GB" dirty="0"/>
              <a:t>So, provided the clinician’s decision that a potential treatment is not a reasonable alternative is </a:t>
            </a:r>
            <a:r>
              <a:rPr lang="en-GB" dirty="0" err="1"/>
              <a:t>Bolam</a:t>
            </a:r>
            <a:r>
              <a:rPr lang="en-GB" dirty="0"/>
              <a:t> reasonable, there is no duty to tell the patient of that alternative body of opinion</a:t>
            </a:r>
          </a:p>
          <a:p>
            <a:pPr>
              <a:lnSpc>
                <a:spcPct val="100000"/>
              </a:lnSpc>
            </a:pPr>
            <a:r>
              <a:rPr lang="en-GB" i="1" dirty="0"/>
              <a:t>“…A doctor will first seek to provide a diagnosis (which may initially be a provisional diagnosis) having, for example, examined the patient, conducted tests, and having had discussions with the patient. Let us then say that, in respect of that diagnosis, there are ten possible treatment options and that there is a responsible body of medical opinion that would regard each of the ten as possible treatment options. Let us then say that the doctor, exercising his or her clinical judgment, and supported by a responsible body of medical opinion, decides that only four of them are reasonable. The doctor is not negligent by failing to inform the patient about the other six even though they are possible alternative treatments. As long as the doctor’s view is not illogical!”</a:t>
            </a:r>
          </a:p>
          <a:p>
            <a:pPr>
              <a:lnSpc>
                <a:spcPct val="100000"/>
              </a:lnSpc>
            </a:pPr>
            <a:endParaRPr lang="en-GB" dirty="0"/>
          </a:p>
        </p:txBody>
      </p:sp>
      <p:sp>
        <p:nvSpPr>
          <p:cNvPr id="3" name="Slide Number Placeholder 2">
            <a:extLst>
              <a:ext uri="{FF2B5EF4-FFF2-40B4-BE49-F238E27FC236}">
                <a16:creationId xmlns:a16="http://schemas.microsoft.com/office/drawing/2014/main" id="{05B403E1-ABF6-4E99-998D-4E9F5D44F07D}"/>
              </a:ext>
            </a:extLst>
          </p:cNvPr>
          <p:cNvSpPr>
            <a:spLocks noGrp="1"/>
          </p:cNvSpPr>
          <p:nvPr>
            <p:ph type="sldNum" sz="quarter" idx="11"/>
          </p:nvPr>
        </p:nvSpPr>
        <p:spPr/>
        <p:txBody>
          <a:bodyPr/>
          <a:lstStyle/>
          <a:p>
            <a:fld id="{EA97AFFD-6A6E-7A47-B645-9573A550E74B}" type="slidenum">
              <a:rPr lang="en-US" smtClean="0"/>
              <a:pPr/>
              <a:t>8</a:t>
            </a:fld>
            <a:endParaRPr lang="en-US"/>
          </a:p>
        </p:txBody>
      </p:sp>
      <p:sp>
        <p:nvSpPr>
          <p:cNvPr id="4" name="Text Placeholder 3">
            <a:extLst>
              <a:ext uri="{FF2B5EF4-FFF2-40B4-BE49-F238E27FC236}">
                <a16:creationId xmlns:a16="http://schemas.microsoft.com/office/drawing/2014/main" id="{B70C513E-60AC-413D-B589-185C79D2D4E8}"/>
              </a:ext>
            </a:extLst>
          </p:cNvPr>
          <p:cNvSpPr>
            <a:spLocks noGrp="1"/>
          </p:cNvSpPr>
          <p:nvPr>
            <p:ph type="body" sz="quarter" idx="48"/>
          </p:nvPr>
        </p:nvSpPr>
        <p:spPr/>
        <p:txBody>
          <a:bodyPr/>
          <a:lstStyle/>
          <a:p>
            <a:r>
              <a:rPr lang="en-GB" dirty="0"/>
              <a:t>Applying Montgomery</a:t>
            </a:r>
          </a:p>
        </p:txBody>
      </p:sp>
      <p:sp>
        <p:nvSpPr>
          <p:cNvPr id="7" name="Text Placeholder 4">
            <a:extLst>
              <a:ext uri="{FF2B5EF4-FFF2-40B4-BE49-F238E27FC236}">
                <a16:creationId xmlns:a16="http://schemas.microsoft.com/office/drawing/2014/main" id="{CFE214D1-2A37-4AAF-BA9A-1E47299B2D6A}"/>
              </a:ext>
            </a:extLst>
          </p:cNvPr>
          <p:cNvSpPr>
            <a:spLocks noGrp="1"/>
          </p:cNvSpPr>
          <p:nvPr>
            <p:ph type="body" sz="quarter" idx="49"/>
          </p:nvPr>
        </p:nvSpPr>
        <p:spPr/>
        <p:txBody>
          <a:bodyPr/>
          <a:lstStyle/>
          <a:p>
            <a:r>
              <a:rPr lang="en-GB" dirty="0"/>
              <a:t>What are reasonable alternative treatment options? </a:t>
            </a:r>
          </a:p>
          <a:p>
            <a:endParaRPr lang="en-GB" dirty="0"/>
          </a:p>
        </p:txBody>
      </p:sp>
    </p:spTree>
    <p:extLst>
      <p:ext uri="{BB962C8B-B14F-4D97-AF65-F5344CB8AC3E}">
        <p14:creationId xmlns:p14="http://schemas.microsoft.com/office/powerpoint/2010/main" val="2533602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556D15-4A4B-46B6-9412-A74154F75D9A}"/>
              </a:ext>
            </a:extLst>
          </p:cNvPr>
          <p:cNvSpPr>
            <a:spLocks noGrp="1"/>
          </p:cNvSpPr>
          <p:nvPr>
            <p:ph idx="1"/>
          </p:nvPr>
        </p:nvSpPr>
        <p:spPr>
          <a:xfrm>
            <a:off x="362261" y="1803621"/>
            <a:ext cx="11464173" cy="4277043"/>
          </a:xfrm>
        </p:spPr>
        <p:txBody>
          <a:bodyPr/>
          <a:lstStyle/>
          <a:p>
            <a:pPr>
              <a:lnSpc>
                <a:spcPct val="100000"/>
              </a:lnSpc>
            </a:pPr>
            <a:r>
              <a:rPr lang="en-GB" dirty="0"/>
              <a:t>Montgomery has been applied to facts which occurred in 1996, prior to the decision in Montgomery (CNZ v Royal United Hospitals of Bath NHS Foundation Trust [2023])</a:t>
            </a:r>
          </a:p>
          <a:p>
            <a:pPr>
              <a:lnSpc>
                <a:spcPct val="100000"/>
              </a:lnSpc>
            </a:pPr>
            <a:r>
              <a:rPr lang="en-GB" dirty="0"/>
              <a:t>Particular care should be taken when explaining the material risks and benefits of ‘new’ treatments/procedures, making patients aware of the ‘new status’ of any procedure being discussed and providing:</a:t>
            </a:r>
          </a:p>
          <a:p>
            <a:pPr lvl="1">
              <a:lnSpc>
                <a:spcPct val="100000"/>
              </a:lnSpc>
            </a:pPr>
            <a:r>
              <a:rPr lang="en-GB" dirty="0"/>
              <a:t>Relevant patient information leaflets.</a:t>
            </a:r>
          </a:p>
          <a:p>
            <a:pPr lvl="1">
              <a:lnSpc>
                <a:spcPct val="100000"/>
              </a:lnSpc>
            </a:pPr>
            <a:r>
              <a:rPr lang="en-GB" dirty="0"/>
              <a:t>Any NICE guidance (with a explanation the patient can understand).</a:t>
            </a:r>
          </a:p>
          <a:p>
            <a:pPr lvl="1">
              <a:lnSpc>
                <a:spcPct val="100000"/>
              </a:lnSpc>
            </a:pPr>
            <a:r>
              <a:rPr lang="en-GB" dirty="0"/>
              <a:t>Information as to whether NICE has considered the evidence on the safety and efficacy of the procedure.</a:t>
            </a:r>
          </a:p>
          <a:p>
            <a:pPr lvl="1">
              <a:lnSpc>
                <a:spcPct val="100000"/>
              </a:lnSpc>
            </a:pPr>
            <a:r>
              <a:rPr lang="en-GB" dirty="0"/>
              <a:t>How may of the ‘new’ procedures the relevant surgeon has performed the procedure and the outcome for the patients involved.</a:t>
            </a:r>
          </a:p>
          <a:p>
            <a:pPr lvl="1">
              <a:lnSpc>
                <a:spcPct val="100000"/>
              </a:lnSpc>
            </a:pPr>
            <a:r>
              <a:rPr lang="en-GB" dirty="0"/>
              <a:t>Adequate time for the patient to consider and reflect on the information.</a:t>
            </a:r>
          </a:p>
          <a:p>
            <a:pPr lvl="2">
              <a:lnSpc>
                <a:spcPct val="100000"/>
              </a:lnSpc>
            </a:pPr>
            <a:r>
              <a:rPr lang="en-GB" dirty="0"/>
              <a:t>(Snow v Royal United Hospitals Bath NHS Foundation Trust [2023])</a:t>
            </a:r>
          </a:p>
          <a:p>
            <a:pPr>
              <a:lnSpc>
                <a:spcPct val="100000"/>
              </a:lnSpc>
            </a:pPr>
            <a:endParaRPr lang="en-GB" dirty="0"/>
          </a:p>
        </p:txBody>
      </p:sp>
      <p:sp>
        <p:nvSpPr>
          <p:cNvPr id="3" name="Slide Number Placeholder 2">
            <a:extLst>
              <a:ext uri="{FF2B5EF4-FFF2-40B4-BE49-F238E27FC236}">
                <a16:creationId xmlns:a16="http://schemas.microsoft.com/office/drawing/2014/main" id="{E929ABF5-0E74-4B72-9CFE-CBC6F3FC3308}"/>
              </a:ext>
            </a:extLst>
          </p:cNvPr>
          <p:cNvSpPr>
            <a:spLocks noGrp="1"/>
          </p:cNvSpPr>
          <p:nvPr>
            <p:ph type="sldNum" sz="quarter" idx="11"/>
          </p:nvPr>
        </p:nvSpPr>
        <p:spPr/>
        <p:txBody>
          <a:bodyPr/>
          <a:lstStyle/>
          <a:p>
            <a:fld id="{EA97AFFD-6A6E-7A47-B645-9573A550E74B}" type="slidenum">
              <a:rPr lang="en-US" smtClean="0"/>
              <a:pPr/>
              <a:t>9</a:t>
            </a:fld>
            <a:endParaRPr lang="en-US"/>
          </a:p>
        </p:txBody>
      </p:sp>
      <p:sp>
        <p:nvSpPr>
          <p:cNvPr id="4" name="Text Placeholder 3">
            <a:extLst>
              <a:ext uri="{FF2B5EF4-FFF2-40B4-BE49-F238E27FC236}">
                <a16:creationId xmlns:a16="http://schemas.microsoft.com/office/drawing/2014/main" id="{2B2B2F37-6E2B-4FEE-9E22-11D27E10B282}"/>
              </a:ext>
            </a:extLst>
          </p:cNvPr>
          <p:cNvSpPr>
            <a:spLocks noGrp="1"/>
          </p:cNvSpPr>
          <p:nvPr>
            <p:ph type="body" sz="quarter" idx="48"/>
          </p:nvPr>
        </p:nvSpPr>
        <p:spPr/>
        <p:txBody>
          <a:bodyPr/>
          <a:lstStyle/>
          <a:p>
            <a:r>
              <a:rPr lang="en-GB" dirty="0"/>
              <a:t>Applying Montgomery</a:t>
            </a:r>
          </a:p>
        </p:txBody>
      </p:sp>
      <p:sp>
        <p:nvSpPr>
          <p:cNvPr id="5" name="Text Placeholder 4">
            <a:extLst>
              <a:ext uri="{FF2B5EF4-FFF2-40B4-BE49-F238E27FC236}">
                <a16:creationId xmlns:a16="http://schemas.microsoft.com/office/drawing/2014/main" id="{EA2F15EC-7E00-4B06-A62A-968E8BA07DC5}"/>
              </a:ext>
            </a:extLst>
          </p:cNvPr>
          <p:cNvSpPr>
            <a:spLocks noGrp="1"/>
          </p:cNvSpPr>
          <p:nvPr>
            <p:ph type="body" sz="quarter" idx="49"/>
          </p:nvPr>
        </p:nvSpPr>
        <p:spPr/>
        <p:txBody>
          <a:bodyPr/>
          <a:lstStyle/>
          <a:p>
            <a:r>
              <a:rPr lang="en-GB" dirty="0"/>
              <a:t>Other points to note from recent case-law</a:t>
            </a:r>
          </a:p>
        </p:txBody>
      </p:sp>
    </p:spTree>
    <p:extLst>
      <p:ext uri="{BB962C8B-B14F-4D97-AF65-F5344CB8AC3E}">
        <p14:creationId xmlns:p14="http://schemas.microsoft.com/office/powerpoint/2010/main" val="4088518814"/>
      </p:ext>
    </p:extLst>
  </p:cSld>
  <p:clrMapOvr>
    <a:masterClrMapping/>
  </p:clrMapOvr>
</p:sld>
</file>

<file path=ppt/theme/theme1.xml><?xml version="1.0" encoding="utf-8"?>
<a:theme xmlns:a="http://schemas.openxmlformats.org/drawingml/2006/main" name="Browne Jacobson presentation">
  <a:themeElements>
    <a:clrScheme name="Custom 1">
      <a:dk1>
        <a:srgbClr val="000000"/>
      </a:dk1>
      <a:lt1>
        <a:srgbClr val="FFFFFF"/>
      </a:lt1>
      <a:dk2>
        <a:srgbClr val="000000"/>
      </a:dk2>
      <a:lt2>
        <a:srgbClr val="E7E6E6"/>
      </a:lt2>
      <a:accent1>
        <a:srgbClr val="4B0A28"/>
      </a:accent1>
      <a:accent2>
        <a:srgbClr val="FF4543"/>
      </a:accent2>
      <a:accent3>
        <a:srgbClr val="007078"/>
      </a:accent3>
      <a:accent4>
        <a:srgbClr val="A58594"/>
      </a:accent4>
      <a:accent5>
        <a:srgbClr val="FFA2A1"/>
      </a:accent5>
      <a:accent6>
        <a:srgbClr val="80B8BC"/>
      </a:accent6>
      <a:hlink>
        <a:srgbClr val="007078"/>
      </a:hlink>
      <a:folHlink>
        <a:srgbClr val="0070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517DDE-CA33-44D9-942A-EBF2C18DA4CD}" vid="{6A52B092-032D-4DCC-934E-50588D8869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18f9f69-e9a8-48b1-bd29-ae02d6ff8ec3">
      <Terms xmlns="http://schemas.microsoft.com/office/infopath/2007/PartnerControls"/>
    </lcf76f155ced4ddcb4097134ff3c332f>
    <TaxCatchAll xmlns="fdab7921-ddbf-41e2-8996-6ed76d792096" xsi:nil="true"/>
    <SharedWithUsers xmlns="fdab7921-ddbf-41e2-8996-6ed76d792096">
      <UserInfo>
        <DisplayName>Tanya Walker</DisplayName>
        <AccountId>48</AccountId>
        <AccountType/>
      </UserInfo>
      <UserInfo>
        <DisplayName>Claudia Pape</DisplayName>
        <AccountId>459</AccountId>
        <AccountType/>
      </UserInfo>
      <UserInfo>
        <DisplayName>Yvonne Purdy</DisplayName>
        <AccountId>87</AccountId>
        <AccountType/>
      </UserInfo>
      <UserInfo>
        <DisplayName>Hannah Dimech</DisplayName>
        <AccountId>119</AccountId>
        <AccountType/>
      </UserInfo>
      <UserInfo>
        <DisplayName>Sion Bostock</DisplayName>
        <AccountId>1262</AccountId>
        <AccountType/>
      </UserInfo>
      <UserInfo>
        <DisplayName>Adrian Hutchinson</DisplayName>
        <AccountId>1246</AccountId>
        <AccountType/>
      </UserInfo>
    </SharedWithUsers>
    <_Flow_SignoffStatus xmlns="e18f9f69-e9a8-48b1-bd29-ae02d6ff8ec3" xsi:nil="true"/>
    <TaxKeywordTaxHTField xmlns="fdab7921-ddbf-41e2-8996-6ed76d792096">
      <Terms xmlns="http://schemas.microsoft.com/office/infopath/2007/PartnerControls"/>
    </TaxKeywordTaxHTField>
    <Note xmlns="e18f9f69-e9a8-48b1-bd29-ae02d6ff8ec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4BEE98ADEF3C41ADCDC93F6EA292DB" ma:contentTypeVersion="22" ma:contentTypeDescription="Create a new document." ma:contentTypeScope="" ma:versionID="7df6b4ec903f9e160ec6becb0d9b503e">
  <xsd:schema xmlns:xsd="http://www.w3.org/2001/XMLSchema" xmlns:xs="http://www.w3.org/2001/XMLSchema" xmlns:p="http://schemas.microsoft.com/office/2006/metadata/properties" xmlns:ns2="fdab7921-ddbf-41e2-8996-6ed76d792096" xmlns:ns3="e18f9f69-e9a8-48b1-bd29-ae02d6ff8ec3" targetNamespace="http://schemas.microsoft.com/office/2006/metadata/properties" ma:root="true" ma:fieldsID="198f12ce656c48a90d5df0315e5596f1" ns2:_="" ns3:_="">
    <xsd:import namespace="fdab7921-ddbf-41e2-8996-6ed76d792096"/>
    <xsd:import namespace="e18f9f69-e9a8-48b1-bd29-ae02d6ff8ec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Note" minOccurs="0"/>
                <xsd:element ref="ns3:MediaServiceLocation" minOccurs="0"/>
                <xsd:element ref="ns3:MediaLengthInSeconds" minOccurs="0"/>
                <xsd:element ref="ns3:lcf76f155ced4ddcb4097134ff3c332f" minOccurs="0"/>
                <xsd:element ref="ns2:TaxCatchAll" minOccurs="0"/>
                <xsd:element ref="ns2:TaxKeywordTaxHTField" minOccurs="0"/>
                <xsd:element ref="ns3:_Flow_SignoffStatus"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ab7921-ddbf-41e2-8996-6ed76d7920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c350e1d-8c42-4fa0-8767-3cd81bc06632}" ma:internalName="TaxCatchAll" ma:showField="CatchAllData" ma:web="fdab7921-ddbf-41e2-8996-6ed76d792096">
      <xsd:complexType>
        <xsd:complexContent>
          <xsd:extension base="dms:MultiChoiceLookup">
            <xsd:sequence>
              <xsd:element name="Value" type="dms:Lookup" maxOccurs="unbounded" minOccurs="0" nillable="true"/>
            </xsd:sequence>
          </xsd:extension>
        </xsd:complexContent>
      </xsd:complexType>
    </xsd:element>
    <xsd:element name="TaxKeywordTaxHTField" ma:index="26" nillable="true" ma:taxonomy="true" ma:internalName="TaxKeywordTaxHTField" ma:taxonomyFieldName="TaxKeyword" ma:displayName="Enterprise Keywords" ma:fieldId="{23f27201-bee3-471e-b2e7-b64fd8b7ca38}" ma:taxonomyMulti="true" ma:sspId="f9f8ac2e-ba8b-4457-b7b8-4c72f6bb1759"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8f9f69-e9a8-48b1-bd29-ae02d6ff8ec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Note" ma:index="19" nillable="true" ma:displayName="Note" ma:format="Dropdown" ma:internalName="Note">
      <xsd:simpleType>
        <xsd:restriction base="dms:Text">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9f8ac2e-ba8b-4457-b7b8-4c72f6bb1759" ma:termSetId="09814cd3-568e-fe90-9814-8d621ff8fb84" ma:anchorId="fba54fb3-c3e1-fe81-a776-ca4b69148c4d" ma:open="true" ma:isKeyword="false">
      <xsd:complexType>
        <xsd:sequence>
          <xsd:element ref="pc:Terms" minOccurs="0" maxOccurs="1"/>
        </xsd:sequence>
      </xsd:complexType>
    </xsd:element>
    <xsd:element name="_Flow_SignoffStatus" ma:index="27" nillable="true" ma:displayName="Sign-off status" ma:internalName="Sign_x002d_off_x0020_status">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B3FF41-1A46-44AF-A137-41482D07B35F}">
  <ds:schemaRefs>
    <ds:schemaRef ds:uri="fb615f73-91c3-43ca-9c15-5e52e875a84a"/>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purl.org/dc/terms/"/>
    <ds:schemaRef ds:uri="e8855ccd-af01-4176-a2e6-918c15351715"/>
    <ds:schemaRef ds:uri="http://www.w3.org/XML/1998/namespace"/>
    <ds:schemaRef ds:uri="http://purl.org/dc/dcmitype/"/>
  </ds:schemaRefs>
</ds:datastoreItem>
</file>

<file path=customXml/itemProps2.xml><?xml version="1.0" encoding="utf-8"?>
<ds:datastoreItem xmlns:ds="http://schemas.openxmlformats.org/officeDocument/2006/customXml" ds:itemID="{AA72BBAF-FB33-4234-AA0F-63DBA392B319}"/>
</file>

<file path=customXml/itemProps3.xml><?xml version="1.0" encoding="utf-8"?>
<ds:datastoreItem xmlns:ds="http://schemas.openxmlformats.org/officeDocument/2006/customXml" ds:itemID="{3348D574-4A80-41B3-AF77-DD8A67B743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1062</TotalTime>
  <Words>1772</Words>
  <Application>Microsoft Macintosh PowerPoint</Application>
  <PresentationFormat>Widescreen</PresentationFormat>
  <Paragraphs>141</Paragraphs>
  <Slides>16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Georgia</vt:lpstr>
      <vt:lpstr>Lato</vt:lpstr>
      <vt:lpstr>Lato Black</vt:lpstr>
      <vt:lpstr>Trebuchet MS</vt:lpstr>
      <vt:lpstr>Browne Jacobson presentation</vt:lpstr>
      <vt:lpstr>Medical negligence and consent: Identifying common mistakes and preventable harms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Browne Jacobson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consenting in the Covid-19 world and beyond</dc:title>
  <dc:creator>Shared Services</dc:creator>
  <cp:lastModifiedBy>Julie Smith</cp:lastModifiedBy>
  <cp:revision>58</cp:revision>
  <dcterms:created xsi:type="dcterms:W3CDTF">2024-11-18T13:29:15Z</dcterms:created>
  <dcterms:modified xsi:type="dcterms:W3CDTF">2024-11-22T13:56:48Z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0x010100874BEE98ADEF3C41ADCDC93F6EA292DB</vt:lpwstr>
  </property>
  <property fmtid="{D5CDD505-2E9C-101B-9397-08002B2CF9AE}" pid="3" name="MediaServiceImageTags">
    <vt:lpwstr/>
  </property>
  <property fmtid="{D5CDD505-2E9C-101B-9397-08002B2CF9AE}" pid="4" name="TaxKeyword">
    <vt:lpwstr/>
  </property>
</Properties>
</file>