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378" r:id="rId5"/>
    <p:sldId id="396" r:id="rId6"/>
    <p:sldId id="273" r:id="rId7"/>
    <p:sldId id="307" r:id="rId8"/>
    <p:sldId id="386" r:id="rId9"/>
    <p:sldId id="385" r:id="rId10"/>
    <p:sldId id="300" r:id="rId11"/>
    <p:sldId id="377" r:id="rId12"/>
    <p:sldId id="383" r:id="rId13"/>
    <p:sldId id="393" r:id="rId14"/>
    <p:sldId id="394" r:id="rId15"/>
    <p:sldId id="260" r:id="rId16"/>
    <p:sldId id="261" r:id="rId17"/>
    <p:sldId id="3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730"/>
    <a:srgbClr val="355997"/>
    <a:srgbClr val="FDEBD4"/>
    <a:srgbClr val="0070A4"/>
    <a:srgbClr val="00A8A3"/>
    <a:srgbClr val="28A8E0"/>
    <a:srgbClr val="E66E12"/>
    <a:srgbClr val="EBC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82D29-6C45-3241-55E0-2B364D8045E7}" v="3" dt="2024-11-21T20:10:43.363"/>
    <p1510:client id="{86F14D0E-4F33-554D-B724-9C1107ED13F4}" v="1431" dt="2024-11-22T14:18:55.477"/>
    <p1510:client id="{93369F59-6538-9F46-B22B-59254A3B9CFA}" v="128" dt="2024-11-22T10:52:57.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mith" userId="c93a0cf2-4899-492a-86b2-7ec2a93a469a" providerId="ADAL" clId="{93369F59-6538-9F46-B22B-59254A3B9CFA}"/>
    <pc:docChg chg="undo custSel modSld">
      <pc:chgData name="Julie Smith" userId="c93a0cf2-4899-492a-86b2-7ec2a93a469a" providerId="ADAL" clId="{93369F59-6538-9F46-B22B-59254A3B9CFA}" dt="2024-11-22T10:52:57.098" v="212" actId="20577"/>
      <pc:docMkLst>
        <pc:docMk/>
      </pc:docMkLst>
      <pc:sldChg chg="modSp mod">
        <pc:chgData name="Julie Smith" userId="c93a0cf2-4899-492a-86b2-7ec2a93a469a" providerId="ADAL" clId="{93369F59-6538-9F46-B22B-59254A3B9CFA}" dt="2024-11-20T15:05:03.927" v="57" actId="14100"/>
        <pc:sldMkLst>
          <pc:docMk/>
          <pc:sldMk cId="89307371" sldId="260"/>
        </pc:sldMkLst>
        <pc:spChg chg="mod">
          <ac:chgData name="Julie Smith" userId="c93a0cf2-4899-492a-86b2-7ec2a93a469a" providerId="ADAL" clId="{93369F59-6538-9F46-B22B-59254A3B9CFA}" dt="2024-11-20T15:05:03.927" v="57" actId="14100"/>
          <ac:spMkLst>
            <pc:docMk/>
            <pc:sldMk cId="89307371" sldId="260"/>
            <ac:spMk id="3" creationId="{00000000-0000-0000-0000-000000000000}"/>
          </ac:spMkLst>
        </pc:spChg>
        <pc:spChg chg="mod">
          <ac:chgData name="Julie Smith" userId="c93a0cf2-4899-492a-86b2-7ec2a93a469a" providerId="ADAL" clId="{93369F59-6538-9F46-B22B-59254A3B9CFA}" dt="2024-11-20T15:05:00.758" v="56" actId="14100"/>
          <ac:spMkLst>
            <pc:docMk/>
            <pc:sldMk cId="89307371" sldId="260"/>
            <ac:spMk id="4" creationId="{53403557-8CBE-7B4F-887A-181F507CCA6E}"/>
          </ac:spMkLst>
        </pc:spChg>
      </pc:sldChg>
      <pc:sldChg chg="addSp delSp modSp mod">
        <pc:chgData name="Julie Smith" userId="c93a0cf2-4899-492a-86b2-7ec2a93a469a" providerId="ADAL" clId="{93369F59-6538-9F46-B22B-59254A3B9CFA}" dt="2024-11-22T10:52:57.098" v="212" actId="20577"/>
        <pc:sldMkLst>
          <pc:docMk/>
          <pc:sldMk cId="1464930333" sldId="261"/>
        </pc:sldMkLst>
        <pc:spChg chg="add del mod">
          <ac:chgData name="Julie Smith" userId="c93a0cf2-4899-492a-86b2-7ec2a93a469a" providerId="ADAL" clId="{93369F59-6538-9F46-B22B-59254A3B9CFA}" dt="2024-11-22T10:52:44.324" v="208" actId="20577"/>
          <ac:spMkLst>
            <pc:docMk/>
            <pc:sldMk cId="1464930333" sldId="261"/>
            <ac:spMk id="3" creationId="{00000000-0000-0000-0000-000000000000}"/>
          </ac:spMkLst>
        </pc:spChg>
        <pc:spChg chg="mod">
          <ac:chgData name="Julie Smith" userId="c93a0cf2-4899-492a-86b2-7ec2a93a469a" providerId="ADAL" clId="{93369F59-6538-9F46-B22B-59254A3B9CFA}" dt="2024-11-22T10:52:18.828" v="148" actId="1076"/>
          <ac:spMkLst>
            <pc:docMk/>
            <pc:sldMk cId="1464930333" sldId="261"/>
            <ac:spMk id="7" creationId="{5FA07D2B-A92F-80C8-38D5-B22B98C6590D}"/>
          </ac:spMkLst>
        </pc:spChg>
        <pc:spChg chg="mod">
          <ac:chgData name="Julie Smith" userId="c93a0cf2-4899-492a-86b2-7ec2a93a469a" providerId="ADAL" clId="{93369F59-6538-9F46-B22B-59254A3B9CFA}" dt="2024-11-22T10:52:57.098" v="212" actId="20577"/>
          <ac:spMkLst>
            <pc:docMk/>
            <pc:sldMk cId="1464930333" sldId="261"/>
            <ac:spMk id="9" creationId="{9A77B8CD-3E0A-110A-5525-68CBD3E6E557}"/>
          </ac:spMkLst>
        </pc:spChg>
      </pc:sldChg>
      <pc:sldChg chg="modSp mod">
        <pc:chgData name="Julie Smith" userId="c93a0cf2-4899-492a-86b2-7ec2a93a469a" providerId="ADAL" clId="{93369F59-6538-9F46-B22B-59254A3B9CFA}" dt="2024-11-20T15:02:28.851" v="24" actId="20577"/>
        <pc:sldMkLst>
          <pc:docMk/>
          <pc:sldMk cId="1330793061" sldId="300"/>
        </pc:sldMkLst>
        <pc:spChg chg="mod">
          <ac:chgData name="Julie Smith" userId="c93a0cf2-4899-492a-86b2-7ec2a93a469a" providerId="ADAL" clId="{93369F59-6538-9F46-B22B-59254A3B9CFA}" dt="2024-11-20T15:02:28.851" v="24" actId="20577"/>
          <ac:spMkLst>
            <pc:docMk/>
            <pc:sldMk cId="1330793061" sldId="300"/>
            <ac:spMk id="200" creationId="{00000000-0000-0000-0000-000000000000}"/>
          </ac:spMkLst>
        </pc:spChg>
      </pc:sldChg>
      <pc:sldChg chg="modSp mod">
        <pc:chgData name="Julie Smith" userId="c93a0cf2-4899-492a-86b2-7ec2a93a469a" providerId="ADAL" clId="{93369F59-6538-9F46-B22B-59254A3B9CFA}" dt="2024-11-20T15:02:40.367" v="25" actId="20577"/>
        <pc:sldMkLst>
          <pc:docMk/>
          <pc:sldMk cId="3781606495" sldId="377"/>
        </pc:sldMkLst>
        <pc:spChg chg="mod">
          <ac:chgData name="Julie Smith" userId="c93a0cf2-4899-492a-86b2-7ec2a93a469a" providerId="ADAL" clId="{93369F59-6538-9F46-B22B-59254A3B9CFA}" dt="2024-11-20T15:02:40.367" v="25" actId="20577"/>
          <ac:spMkLst>
            <pc:docMk/>
            <pc:sldMk cId="3781606495" sldId="377"/>
            <ac:spMk id="2" creationId="{00000000-0000-0000-0000-000000000000}"/>
          </ac:spMkLst>
        </pc:spChg>
      </pc:sldChg>
      <pc:sldChg chg="modSp mod">
        <pc:chgData name="Julie Smith" userId="c93a0cf2-4899-492a-86b2-7ec2a93a469a" providerId="ADAL" clId="{93369F59-6538-9F46-B22B-59254A3B9CFA}" dt="2024-11-20T15:02:55.796" v="27" actId="20577"/>
        <pc:sldMkLst>
          <pc:docMk/>
          <pc:sldMk cId="3817400300" sldId="383"/>
        </pc:sldMkLst>
        <pc:spChg chg="mod">
          <ac:chgData name="Julie Smith" userId="c93a0cf2-4899-492a-86b2-7ec2a93a469a" providerId="ADAL" clId="{93369F59-6538-9F46-B22B-59254A3B9CFA}" dt="2024-11-20T15:02:55.796" v="27" actId="20577"/>
          <ac:spMkLst>
            <pc:docMk/>
            <pc:sldMk cId="3817400300" sldId="383"/>
            <ac:spMk id="3" creationId="{00000000-0000-0000-0000-000000000000}"/>
          </ac:spMkLst>
        </pc:spChg>
      </pc:sldChg>
      <pc:sldChg chg="modSp mod">
        <pc:chgData name="Julie Smith" userId="c93a0cf2-4899-492a-86b2-7ec2a93a469a" providerId="ADAL" clId="{93369F59-6538-9F46-B22B-59254A3B9CFA}" dt="2024-11-22T09:03:56.322" v="110" actId="20577"/>
        <pc:sldMkLst>
          <pc:docMk/>
          <pc:sldMk cId="103210702" sldId="385"/>
        </pc:sldMkLst>
        <pc:spChg chg="mod">
          <ac:chgData name="Julie Smith" userId="c93a0cf2-4899-492a-86b2-7ec2a93a469a" providerId="ADAL" clId="{93369F59-6538-9F46-B22B-59254A3B9CFA}" dt="2024-11-22T09:03:56.322" v="110" actId="20577"/>
          <ac:spMkLst>
            <pc:docMk/>
            <pc:sldMk cId="103210702" sldId="385"/>
            <ac:spMk id="3" creationId="{3AC5C84E-F304-C34D-A45A-B4B60280C8E4}"/>
          </ac:spMkLst>
        </pc:spChg>
      </pc:sldChg>
      <pc:sldChg chg="modSp mod">
        <pc:chgData name="Julie Smith" userId="c93a0cf2-4899-492a-86b2-7ec2a93a469a" providerId="ADAL" clId="{93369F59-6538-9F46-B22B-59254A3B9CFA}" dt="2024-11-22T09:03:45.449" v="109" actId="12"/>
        <pc:sldMkLst>
          <pc:docMk/>
          <pc:sldMk cId="3128253058" sldId="386"/>
        </pc:sldMkLst>
        <pc:spChg chg="mod">
          <ac:chgData name="Julie Smith" userId="c93a0cf2-4899-492a-86b2-7ec2a93a469a" providerId="ADAL" clId="{93369F59-6538-9F46-B22B-59254A3B9CFA}" dt="2024-11-22T09:03:45.449" v="109" actId="12"/>
          <ac:spMkLst>
            <pc:docMk/>
            <pc:sldMk cId="3128253058" sldId="386"/>
            <ac:spMk id="3" creationId="{3AC5C84E-F304-C34D-A45A-B4B60280C8E4}"/>
          </ac:spMkLst>
        </pc:spChg>
      </pc:sldChg>
      <pc:sldChg chg="modSp">
        <pc:chgData name="Julie Smith" userId="c93a0cf2-4899-492a-86b2-7ec2a93a469a" providerId="ADAL" clId="{93369F59-6538-9F46-B22B-59254A3B9CFA}" dt="2024-11-20T15:07:42.969" v="84" actId="20577"/>
        <pc:sldMkLst>
          <pc:docMk/>
          <pc:sldMk cId="3473770885" sldId="388"/>
        </pc:sldMkLst>
      </pc:sldChg>
      <pc:sldChg chg="modSp mod">
        <pc:chgData name="Julie Smith" userId="c93a0cf2-4899-492a-86b2-7ec2a93a469a" providerId="ADAL" clId="{93369F59-6538-9F46-B22B-59254A3B9CFA}" dt="2024-11-20T15:03:24.501" v="33" actId="20577"/>
        <pc:sldMkLst>
          <pc:docMk/>
          <pc:sldMk cId="3583178974" sldId="393"/>
        </pc:sldMkLst>
        <pc:spChg chg="mod">
          <ac:chgData name="Julie Smith" userId="c93a0cf2-4899-492a-86b2-7ec2a93a469a" providerId="ADAL" clId="{93369F59-6538-9F46-B22B-59254A3B9CFA}" dt="2024-11-20T15:03:24.501" v="33" actId="20577"/>
          <ac:spMkLst>
            <pc:docMk/>
            <pc:sldMk cId="3583178974" sldId="393"/>
            <ac:spMk id="19" creationId="{2D486F27-F2C5-CBAE-19F0-60B891BB17E5}"/>
          </ac:spMkLst>
        </pc:spChg>
      </pc:sldChg>
      <pc:sldChg chg="modSp mod">
        <pc:chgData name="Julie Smith" userId="c93a0cf2-4899-492a-86b2-7ec2a93a469a" providerId="ADAL" clId="{93369F59-6538-9F46-B22B-59254A3B9CFA}" dt="2024-11-20T15:04:25.097" v="45" actId="20577"/>
        <pc:sldMkLst>
          <pc:docMk/>
          <pc:sldMk cId="1454343136" sldId="394"/>
        </pc:sldMkLst>
        <pc:spChg chg="mod">
          <ac:chgData name="Julie Smith" userId="c93a0cf2-4899-492a-86b2-7ec2a93a469a" providerId="ADAL" clId="{93369F59-6538-9F46-B22B-59254A3B9CFA}" dt="2024-11-20T15:04:25.097" v="45" actId="20577"/>
          <ac:spMkLst>
            <pc:docMk/>
            <pc:sldMk cId="1454343136" sldId="394"/>
            <ac:spMk id="15" creationId="{5E963B92-7DC6-55E9-EE1E-03BAD442C194}"/>
          </ac:spMkLst>
        </pc:spChg>
      </pc:sldChg>
    </pc:docChg>
  </pc:docChgLst>
  <pc:docChgLst>
    <pc:chgData name="Rob Hughes" userId="S::rob.hughes@eidosystems.com::3f564659-2d01-4e1a-af5e-67751a47c94c" providerId="AD" clId="Web-{36C82D29-6C45-3241-55E0-2B364D8045E7}"/>
    <pc:docChg chg="modSld">
      <pc:chgData name="Rob Hughes" userId="S::rob.hughes@eidosystems.com::3f564659-2d01-4e1a-af5e-67751a47c94c" providerId="AD" clId="Web-{36C82D29-6C45-3241-55E0-2B364D8045E7}" dt="2024-11-21T20:10:41.707" v="1" actId="20577"/>
      <pc:docMkLst>
        <pc:docMk/>
      </pc:docMkLst>
      <pc:sldChg chg="modSp">
        <pc:chgData name="Rob Hughes" userId="S::rob.hughes@eidosystems.com::3f564659-2d01-4e1a-af5e-67751a47c94c" providerId="AD" clId="Web-{36C82D29-6C45-3241-55E0-2B364D8045E7}" dt="2024-11-21T20:10:41.707" v="1" actId="20577"/>
        <pc:sldMkLst>
          <pc:docMk/>
          <pc:sldMk cId="257062753" sldId="378"/>
        </pc:sldMkLst>
        <pc:spChg chg="mod">
          <ac:chgData name="Rob Hughes" userId="S::rob.hughes@eidosystems.com::3f564659-2d01-4e1a-af5e-67751a47c94c" providerId="AD" clId="Web-{36C82D29-6C45-3241-55E0-2B364D8045E7}" dt="2024-11-21T20:10:41.707" v="1" actId="20577"/>
          <ac:spMkLst>
            <pc:docMk/>
            <pc:sldMk cId="257062753" sldId="378"/>
            <ac:spMk id="3" creationId="{E44271A2-9825-FF4D-A39F-9BD3538EADDC}"/>
          </ac:spMkLst>
        </pc:spChg>
      </pc:sldChg>
    </pc:docChg>
  </pc:docChgLst>
  <pc:docChgLst>
    <pc:chgData name="Simon Parsons" userId="5bac04d0-c17d-47b3-9a57-984cf02a432d" providerId="ADAL" clId="{1E47527A-4C79-1440-96EE-6B7B26AEEC2F}"/>
    <pc:docChg chg="modSld">
      <pc:chgData name="Simon Parsons" userId="5bac04d0-c17d-47b3-9a57-984cf02a432d" providerId="ADAL" clId="{1E47527A-4C79-1440-96EE-6B7B26AEEC2F}" dt="2024-11-19T20:53:30.052" v="22" actId="20577"/>
      <pc:docMkLst>
        <pc:docMk/>
      </pc:docMkLst>
      <pc:sldChg chg="modSp mod">
        <pc:chgData name="Simon Parsons" userId="5bac04d0-c17d-47b3-9a57-984cf02a432d" providerId="ADAL" clId="{1E47527A-4C79-1440-96EE-6B7B26AEEC2F}" dt="2024-11-19T20:53:30.052" v="22" actId="20577"/>
        <pc:sldMkLst>
          <pc:docMk/>
          <pc:sldMk cId="257062753" sldId="378"/>
        </pc:sldMkLst>
        <pc:spChg chg="mod">
          <ac:chgData name="Simon Parsons" userId="5bac04d0-c17d-47b3-9a57-984cf02a432d" providerId="ADAL" clId="{1E47527A-4C79-1440-96EE-6B7B26AEEC2F}" dt="2024-11-19T20:53:30.052" v="22" actId="20577"/>
          <ac:spMkLst>
            <pc:docMk/>
            <pc:sldMk cId="257062753" sldId="378"/>
            <ac:spMk id="3" creationId="{E44271A2-9825-FF4D-A39F-9BD3538EADDC}"/>
          </ac:spMkLst>
        </pc:spChg>
      </pc:sldChg>
    </pc:docChg>
  </pc:docChgLst>
  <pc:docChgLst>
    <pc:chgData name="Rob Hughes" userId="3f564659-2d01-4e1a-af5e-67751a47c94c" providerId="ADAL" clId="{86F14D0E-4F33-554D-B724-9C1107ED13F4}"/>
    <pc:docChg chg="undo custSel addSld delSld modSld">
      <pc:chgData name="Rob Hughes" userId="3f564659-2d01-4e1a-af5e-67751a47c94c" providerId="ADAL" clId="{86F14D0E-4F33-554D-B724-9C1107ED13F4}" dt="2024-11-22T14:18:55.477" v="2812" actId="478"/>
      <pc:docMkLst>
        <pc:docMk/>
      </pc:docMkLst>
      <pc:sldChg chg="addSp delSp modSp mod modAnim">
        <pc:chgData name="Rob Hughes" userId="3f564659-2d01-4e1a-af5e-67751a47c94c" providerId="ADAL" clId="{86F14D0E-4F33-554D-B724-9C1107ED13F4}" dt="2024-11-21T16:01:35.499" v="525" actId="20577"/>
        <pc:sldMkLst>
          <pc:docMk/>
          <pc:sldMk cId="89307371" sldId="260"/>
        </pc:sldMkLst>
        <pc:spChg chg="del">
          <ac:chgData name="Rob Hughes" userId="3f564659-2d01-4e1a-af5e-67751a47c94c" providerId="ADAL" clId="{86F14D0E-4F33-554D-B724-9C1107ED13F4}" dt="2024-11-21T15:32:31.075" v="269" actId="478"/>
          <ac:spMkLst>
            <pc:docMk/>
            <pc:sldMk cId="89307371" sldId="260"/>
            <ac:spMk id="2" creationId="{00000000-0000-0000-0000-000000000000}"/>
          </ac:spMkLst>
        </pc:spChg>
        <pc:spChg chg="mod">
          <ac:chgData name="Rob Hughes" userId="3f564659-2d01-4e1a-af5e-67751a47c94c" providerId="ADAL" clId="{86F14D0E-4F33-554D-B724-9C1107ED13F4}" dt="2024-11-21T16:01:35.499" v="525" actId="20577"/>
          <ac:spMkLst>
            <pc:docMk/>
            <pc:sldMk cId="89307371" sldId="260"/>
            <ac:spMk id="3" creationId="{00000000-0000-0000-0000-000000000000}"/>
          </ac:spMkLst>
        </pc:spChg>
        <pc:spChg chg="mod">
          <ac:chgData name="Rob Hughes" userId="3f564659-2d01-4e1a-af5e-67751a47c94c" providerId="ADAL" clId="{86F14D0E-4F33-554D-B724-9C1107ED13F4}" dt="2024-11-21T16:01:18.097" v="516" actId="1076"/>
          <ac:spMkLst>
            <pc:docMk/>
            <pc:sldMk cId="89307371" sldId="260"/>
            <ac:spMk id="4" creationId="{53403557-8CBE-7B4F-887A-181F507CCA6E}"/>
          </ac:spMkLst>
        </pc:spChg>
        <pc:spChg chg="add mod">
          <ac:chgData name="Rob Hughes" userId="3f564659-2d01-4e1a-af5e-67751a47c94c" providerId="ADAL" clId="{86F14D0E-4F33-554D-B724-9C1107ED13F4}" dt="2024-11-21T15:32:27.057" v="268" actId="20577"/>
          <ac:spMkLst>
            <pc:docMk/>
            <pc:sldMk cId="89307371" sldId="260"/>
            <ac:spMk id="5" creationId="{FFDDC87A-D986-A401-CEDB-B2F72B01E09D}"/>
          </ac:spMkLst>
        </pc:spChg>
        <pc:spChg chg="add del mod">
          <ac:chgData name="Rob Hughes" userId="3f564659-2d01-4e1a-af5e-67751a47c94c" providerId="ADAL" clId="{86F14D0E-4F33-554D-B724-9C1107ED13F4}" dt="2024-11-21T15:32:33.615" v="270" actId="478"/>
          <ac:spMkLst>
            <pc:docMk/>
            <pc:sldMk cId="89307371" sldId="260"/>
            <ac:spMk id="7" creationId="{69AEDE5C-6B95-2006-6FA4-2209E4BBD988}"/>
          </ac:spMkLst>
        </pc:spChg>
      </pc:sldChg>
      <pc:sldChg chg="addSp delSp modSp mod">
        <pc:chgData name="Rob Hughes" userId="3f564659-2d01-4e1a-af5e-67751a47c94c" providerId="ADAL" clId="{86F14D0E-4F33-554D-B724-9C1107ED13F4}" dt="2024-11-22T14:18:55.477" v="2812" actId="478"/>
        <pc:sldMkLst>
          <pc:docMk/>
          <pc:sldMk cId="1464930333" sldId="261"/>
        </pc:sldMkLst>
        <pc:spChg chg="del">
          <ac:chgData name="Rob Hughes" userId="3f564659-2d01-4e1a-af5e-67751a47c94c" providerId="ADAL" clId="{86F14D0E-4F33-554D-B724-9C1107ED13F4}" dt="2024-11-21T15:32:52.214" v="280" actId="478"/>
          <ac:spMkLst>
            <pc:docMk/>
            <pc:sldMk cId="1464930333" sldId="261"/>
            <ac:spMk id="2" creationId="{00000000-0000-0000-0000-000000000000}"/>
          </ac:spMkLst>
        </pc:spChg>
        <pc:spChg chg="mod">
          <ac:chgData name="Rob Hughes" userId="3f564659-2d01-4e1a-af5e-67751a47c94c" providerId="ADAL" clId="{86F14D0E-4F33-554D-B724-9C1107ED13F4}" dt="2024-11-22T14:18:52.375" v="2810" actId="113"/>
          <ac:spMkLst>
            <pc:docMk/>
            <pc:sldMk cId="1464930333" sldId="261"/>
            <ac:spMk id="3" creationId="{00000000-0000-0000-0000-000000000000}"/>
          </ac:spMkLst>
        </pc:spChg>
        <pc:spChg chg="add mod">
          <ac:chgData name="Rob Hughes" userId="3f564659-2d01-4e1a-af5e-67751a47c94c" providerId="ADAL" clId="{86F14D0E-4F33-554D-B724-9C1107ED13F4}" dt="2024-11-21T15:32:48.060" v="279" actId="20577"/>
          <ac:spMkLst>
            <pc:docMk/>
            <pc:sldMk cId="1464930333" sldId="261"/>
            <ac:spMk id="4" creationId="{3E0855A4-AEEC-799D-4188-A635FA1733F4}"/>
          </ac:spMkLst>
        </pc:spChg>
        <pc:spChg chg="add del mod">
          <ac:chgData name="Rob Hughes" userId="3f564659-2d01-4e1a-af5e-67751a47c94c" providerId="ADAL" clId="{86F14D0E-4F33-554D-B724-9C1107ED13F4}" dt="2024-11-21T15:32:55.844" v="281" actId="478"/>
          <ac:spMkLst>
            <pc:docMk/>
            <pc:sldMk cId="1464930333" sldId="261"/>
            <ac:spMk id="6" creationId="{6250EF6A-C1B4-34B5-D22B-191C1455D2F7}"/>
          </ac:spMkLst>
        </pc:spChg>
        <pc:spChg chg="add mod">
          <ac:chgData name="Rob Hughes" userId="3f564659-2d01-4e1a-af5e-67751a47c94c" providerId="ADAL" clId="{86F14D0E-4F33-554D-B724-9C1107ED13F4}" dt="2024-11-21T16:02:44.346" v="538" actId="1076"/>
          <ac:spMkLst>
            <pc:docMk/>
            <pc:sldMk cId="1464930333" sldId="261"/>
            <ac:spMk id="7" creationId="{5FA07D2B-A92F-80C8-38D5-B22B98C6590D}"/>
          </ac:spMkLst>
        </pc:spChg>
        <pc:spChg chg="add del mod">
          <ac:chgData name="Rob Hughes" userId="3f564659-2d01-4e1a-af5e-67751a47c94c" providerId="ADAL" clId="{86F14D0E-4F33-554D-B724-9C1107ED13F4}" dt="2024-11-22T14:18:55.477" v="2812" actId="478"/>
          <ac:spMkLst>
            <pc:docMk/>
            <pc:sldMk cId="1464930333" sldId="261"/>
            <ac:spMk id="9" creationId="{9A77B8CD-3E0A-110A-5525-68CBD3E6E557}"/>
          </ac:spMkLst>
        </pc:spChg>
      </pc:sldChg>
      <pc:sldChg chg="modSp mod modAnim">
        <pc:chgData name="Rob Hughes" userId="3f564659-2d01-4e1a-af5e-67751a47c94c" providerId="ADAL" clId="{86F14D0E-4F33-554D-B724-9C1107ED13F4}" dt="2024-11-21T15:33:39.752" v="284"/>
        <pc:sldMkLst>
          <pc:docMk/>
          <pc:sldMk cId="2625754908" sldId="273"/>
        </pc:sldMkLst>
        <pc:spChg chg="mod">
          <ac:chgData name="Rob Hughes" userId="3f564659-2d01-4e1a-af5e-67751a47c94c" providerId="ADAL" clId="{86F14D0E-4F33-554D-B724-9C1107ED13F4}" dt="2024-11-21T15:28:03.025" v="195" actId="255"/>
          <ac:spMkLst>
            <pc:docMk/>
            <pc:sldMk cId="2625754908" sldId="273"/>
            <ac:spMk id="2" creationId="{00000000-0000-0000-0000-000000000000}"/>
          </ac:spMkLst>
        </pc:spChg>
        <pc:spChg chg="mod">
          <ac:chgData name="Rob Hughes" userId="3f564659-2d01-4e1a-af5e-67751a47c94c" providerId="ADAL" clId="{86F14D0E-4F33-554D-B724-9C1107ED13F4}" dt="2024-11-21T15:05:29.408" v="173" actId="1076"/>
          <ac:spMkLst>
            <pc:docMk/>
            <pc:sldMk cId="2625754908" sldId="273"/>
            <ac:spMk id="9" creationId="{803074F3-2537-4E4D-95EC-A12417852375}"/>
          </ac:spMkLst>
        </pc:spChg>
        <pc:spChg chg="mod">
          <ac:chgData name="Rob Hughes" userId="3f564659-2d01-4e1a-af5e-67751a47c94c" providerId="ADAL" clId="{86F14D0E-4F33-554D-B724-9C1107ED13F4}" dt="2024-11-21T15:26:56.078" v="194" actId="2711"/>
          <ac:spMkLst>
            <pc:docMk/>
            <pc:sldMk cId="2625754908" sldId="273"/>
            <ac:spMk id="17" creationId="{E59FFDA9-4803-0043-9461-5CACB887EF86}"/>
          </ac:spMkLst>
        </pc:spChg>
      </pc:sldChg>
      <pc:sldChg chg="addSp delSp modSp mod">
        <pc:chgData name="Rob Hughes" userId="3f564659-2d01-4e1a-af5e-67751a47c94c" providerId="ADAL" clId="{86F14D0E-4F33-554D-B724-9C1107ED13F4}" dt="2024-11-22T14:05:59.074" v="2807" actId="20577"/>
        <pc:sldMkLst>
          <pc:docMk/>
          <pc:sldMk cId="1330793061" sldId="300"/>
        </pc:sldMkLst>
        <pc:spChg chg="add del mod">
          <ac:chgData name="Rob Hughes" userId="3f564659-2d01-4e1a-af5e-67751a47c94c" providerId="ADAL" clId="{86F14D0E-4F33-554D-B724-9C1107ED13F4}" dt="2024-11-22T09:48:15.941" v="1829" actId="478"/>
          <ac:spMkLst>
            <pc:docMk/>
            <pc:sldMk cId="1330793061" sldId="300"/>
            <ac:spMk id="2" creationId="{F480F521-19CB-C54E-54DF-56D171ABADDD}"/>
          </ac:spMkLst>
        </pc:spChg>
        <pc:spChg chg="add mod">
          <ac:chgData name="Rob Hughes" userId="3f564659-2d01-4e1a-af5e-67751a47c94c" providerId="ADAL" clId="{86F14D0E-4F33-554D-B724-9C1107ED13F4}" dt="2024-11-22T14:05:59.074" v="2807" actId="20577"/>
          <ac:spMkLst>
            <pc:docMk/>
            <pc:sldMk cId="1330793061" sldId="300"/>
            <ac:spMk id="7" creationId="{FA720C39-20E0-F703-F9F7-357BF7AAB9E0}"/>
          </ac:spMkLst>
        </pc:spChg>
        <pc:spChg chg="add del mod">
          <ac:chgData name="Rob Hughes" userId="3f564659-2d01-4e1a-af5e-67751a47c94c" providerId="ADAL" clId="{86F14D0E-4F33-554D-B724-9C1107ED13F4}" dt="2024-11-22T13:33:55.347" v="2254" actId="478"/>
          <ac:spMkLst>
            <pc:docMk/>
            <pc:sldMk cId="1330793061" sldId="300"/>
            <ac:spMk id="10" creationId="{EE108A82-2216-22E1-A49D-9940E983F5B3}"/>
          </ac:spMkLst>
        </pc:spChg>
        <pc:spChg chg="del mod">
          <ac:chgData name="Rob Hughes" userId="3f564659-2d01-4e1a-af5e-67751a47c94c" providerId="ADAL" clId="{86F14D0E-4F33-554D-B724-9C1107ED13F4}" dt="2024-11-22T13:33:52.789" v="2253" actId="478"/>
          <ac:spMkLst>
            <pc:docMk/>
            <pc:sldMk cId="1330793061" sldId="300"/>
            <ac:spMk id="200" creationId="{00000000-0000-0000-0000-000000000000}"/>
          </ac:spMkLst>
        </pc:spChg>
        <pc:picChg chg="add mod">
          <ac:chgData name="Rob Hughes" userId="3f564659-2d01-4e1a-af5e-67751a47c94c" providerId="ADAL" clId="{86F14D0E-4F33-554D-B724-9C1107ED13F4}" dt="2024-11-22T13:31:42.733" v="2073" actId="1076"/>
          <ac:picMkLst>
            <pc:docMk/>
            <pc:sldMk cId="1330793061" sldId="300"/>
            <ac:picMk id="4" creationId="{42140559-DBCB-42BE-5CFD-BC30DB7F07D3}"/>
          </ac:picMkLst>
        </pc:picChg>
        <pc:picChg chg="del">
          <ac:chgData name="Rob Hughes" userId="3f564659-2d01-4e1a-af5e-67751a47c94c" providerId="ADAL" clId="{86F14D0E-4F33-554D-B724-9C1107ED13F4}" dt="2024-11-22T13:31:15.576" v="2064" actId="478"/>
          <ac:picMkLst>
            <pc:docMk/>
            <pc:sldMk cId="1330793061" sldId="300"/>
            <ac:picMk id="5" creationId="{CA33FE24-C7E4-EB4C-9C88-F23C658158FA}"/>
          </ac:picMkLst>
        </pc:picChg>
        <pc:picChg chg="del">
          <ac:chgData name="Rob Hughes" userId="3f564659-2d01-4e1a-af5e-67751a47c94c" providerId="ADAL" clId="{86F14D0E-4F33-554D-B724-9C1107ED13F4}" dt="2024-11-22T09:48:26.356" v="1830" actId="478"/>
          <ac:picMkLst>
            <pc:docMk/>
            <pc:sldMk cId="1330793061" sldId="300"/>
            <ac:picMk id="6" creationId="{91EF9608-E41C-B274-FD86-CC82FD2E8DAA}"/>
          </ac:picMkLst>
        </pc:picChg>
      </pc:sldChg>
      <pc:sldChg chg="addSp delSp modSp mod modAnim">
        <pc:chgData name="Rob Hughes" userId="3f564659-2d01-4e1a-af5e-67751a47c94c" providerId="ADAL" clId="{86F14D0E-4F33-554D-B724-9C1107ED13F4}" dt="2024-11-22T13:28:06.822" v="2062" actId="1076"/>
        <pc:sldMkLst>
          <pc:docMk/>
          <pc:sldMk cId="2535640230" sldId="307"/>
        </pc:sldMkLst>
        <pc:spChg chg="add del mod">
          <ac:chgData name="Rob Hughes" userId="3f564659-2d01-4e1a-af5e-67751a47c94c" providerId="ADAL" clId="{86F14D0E-4F33-554D-B724-9C1107ED13F4}" dt="2024-11-22T13:21:50.755" v="1985" actId="478"/>
          <ac:spMkLst>
            <pc:docMk/>
            <pc:sldMk cId="2535640230" sldId="307"/>
            <ac:spMk id="3" creationId="{CA37299D-E471-5F89-FB92-BD0DCF96E8E4}"/>
          </ac:spMkLst>
        </pc:spChg>
        <pc:spChg chg="add del mod">
          <ac:chgData name="Rob Hughes" userId="3f564659-2d01-4e1a-af5e-67751a47c94c" providerId="ADAL" clId="{86F14D0E-4F33-554D-B724-9C1107ED13F4}" dt="2024-11-22T13:23:12.574" v="1998" actId="478"/>
          <ac:spMkLst>
            <pc:docMk/>
            <pc:sldMk cId="2535640230" sldId="307"/>
            <ac:spMk id="4" creationId="{3A18F256-5072-84DC-FFBB-E5A33F6D464C}"/>
          </ac:spMkLst>
        </pc:spChg>
        <pc:spChg chg="mod">
          <ac:chgData name="Rob Hughes" userId="3f564659-2d01-4e1a-af5e-67751a47c94c" providerId="ADAL" clId="{86F14D0E-4F33-554D-B724-9C1107ED13F4}" dt="2024-11-22T13:28:04.481" v="2061" actId="1076"/>
          <ac:spMkLst>
            <pc:docMk/>
            <pc:sldMk cId="2535640230" sldId="307"/>
            <ac:spMk id="5" creationId="{60896133-B73A-0B49-846D-01D5CAB0E7CD}"/>
          </ac:spMkLst>
        </pc:spChg>
        <pc:spChg chg="mod">
          <ac:chgData name="Rob Hughes" userId="3f564659-2d01-4e1a-af5e-67751a47c94c" providerId="ADAL" clId="{86F14D0E-4F33-554D-B724-9C1107ED13F4}" dt="2024-11-22T13:28:06.822" v="2062" actId="1076"/>
          <ac:spMkLst>
            <pc:docMk/>
            <pc:sldMk cId="2535640230" sldId="307"/>
            <ac:spMk id="10" creationId="{76F90CA1-D622-9B4B-9C40-3F3BE9620958}"/>
          </ac:spMkLst>
        </pc:spChg>
        <pc:picChg chg="del">
          <ac:chgData name="Rob Hughes" userId="3f564659-2d01-4e1a-af5e-67751a47c94c" providerId="ADAL" clId="{86F14D0E-4F33-554D-B724-9C1107ED13F4}" dt="2024-11-22T13:25:12.906" v="2011" actId="478"/>
          <ac:picMkLst>
            <pc:docMk/>
            <pc:sldMk cId="2535640230" sldId="307"/>
            <ac:picMk id="6" creationId="{FA320725-04B3-4546-902D-57781C490716}"/>
          </ac:picMkLst>
        </pc:picChg>
        <pc:picChg chg="add mod">
          <ac:chgData name="Rob Hughes" userId="3f564659-2d01-4e1a-af5e-67751a47c94c" providerId="ADAL" clId="{86F14D0E-4F33-554D-B724-9C1107ED13F4}" dt="2024-11-22T13:26:14.219" v="2024" actId="1076"/>
          <ac:picMkLst>
            <pc:docMk/>
            <pc:sldMk cId="2535640230" sldId="307"/>
            <ac:picMk id="8" creationId="{A479A080-60C7-0586-88D7-4D050788F4E6}"/>
          </ac:picMkLst>
        </pc:picChg>
        <pc:picChg chg="del">
          <ac:chgData name="Rob Hughes" userId="3f564659-2d01-4e1a-af5e-67751a47c94c" providerId="ADAL" clId="{86F14D0E-4F33-554D-B724-9C1107ED13F4}" dt="2024-11-22T09:45:12.666" v="1750" actId="478"/>
          <ac:picMkLst>
            <pc:docMk/>
            <pc:sldMk cId="2535640230" sldId="307"/>
            <ac:picMk id="11" creationId="{8C8459D9-B00F-544A-8735-1CA128241BDE}"/>
          </ac:picMkLst>
        </pc:picChg>
      </pc:sldChg>
      <pc:sldChg chg="modSp del mod">
        <pc:chgData name="Rob Hughes" userId="3f564659-2d01-4e1a-af5e-67751a47c94c" providerId="ADAL" clId="{86F14D0E-4F33-554D-B724-9C1107ED13F4}" dt="2024-11-21T16:40:36.827" v="1742" actId="2696"/>
        <pc:sldMkLst>
          <pc:docMk/>
          <pc:sldMk cId="626802171" sldId="374"/>
        </pc:sldMkLst>
        <pc:spChg chg="mod">
          <ac:chgData name="Rob Hughes" userId="3f564659-2d01-4e1a-af5e-67751a47c94c" providerId="ADAL" clId="{86F14D0E-4F33-554D-B724-9C1107ED13F4}" dt="2024-11-21T15:03:38.973" v="154" actId="255"/>
          <ac:spMkLst>
            <pc:docMk/>
            <pc:sldMk cId="626802171" sldId="374"/>
            <ac:spMk id="3" creationId="{134E9DDB-246C-824B-9FB6-39832C79348E}"/>
          </ac:spMkLst>
        </pc:spChg>
        <pc:spChg chg="mod">
          <ac:chgData name="Rob Hughes" userId="3f564659-2d01-4e1a-af5e-67751a47c94c" providerId="ADAL" clId="{86F14D0E-4F33-554D-B724-9C1107ED13F4}" dt="2024-11-21T15:03:07.197" v="153" actId="207"/>
          <ac:spMkLst>
            <pc:docMk/>
            <pc:sldMk cId="626802171" sldId="374"/>
            <ac:spMk id="10" creationId="{0750229E-05C2-2743-B7B3-BD1E84152969}"/>
          </ac:spMkLst>
        </pc:spChg>
      </pc:sldChg>
      <pc:sldChg chg="addSp modSp mod">
        <pc:chgData name="Rob Hughes" userId="3f564659-2d01-4e1a-af5e-67751a47c94c" providerId="ADAL" clId="{86F14D0E-4F33-554D-B724-9C1107ED13F4}" dt="2024-11-21T15:30:03.076" v="214"/>
        <pc:sldMkLst>
          <pc:docMk/>
          <pc:sldMk cId="3781606495" sldId="377"/>
        </pc:sldMkLst>
        <pc:spChg chg="mod">
          <ac:chgData name="Rob Hughes" userId="3f564659-2d01-4e1a-af5e-67751a47c94c" providerId="ADAL" clId="{86F14D0E-4F33-554D-B724-9C1107ED13F4}" dt="2024-11-21T15:29:47.092" v="213" actId="255"/>
          <ac:spMkLst>
            <pc:docMk/>
            <pc:sldMk cId="3781606495" sldId="377"/>
            <ac:spMk id="2" creationId="{00000000-0000-0000-0000-000000000000}"/>
          </ac:spMkLst>
        </pc:spChg>
        <pc:picChg chg="add mod">
          <ac:chgData name="Rob Hughes" userId="3f564659-2d01-4e1a-af5e-67751a47c94c" providerId="ADAL" clId="{86F14D0E-4F33-554D-B724-9C1107ED13F4}" dt="2024-11-21T15:30:03.076" v="214"/>
          <ac:picMkLst>
            <pc:docMk/>
            <pc:sldMk cId="3781606495" sldId="377"/>
            <ac:picMk id="3" creationId="{23856C36-61C1-B77A-7693-F770EB69D226}"/>
          </ac:picMkLst>
        </pc:picChg>
      </pc:sldChg>
      <pc:sldChg chg="addSp modSp mod">
        <pc:chgData name="Rob Hughes" userId="3f564659-2d01-4e1a-af5e-67751a47c94c" providerId="ADAL" clId="{86F14D0E-4F33-554D-B724-9C1107ED13F4}" dt="2024-11-21T16:32:27.216" v="1619" actId="206"/>
        <pc:sldMkLst>
          <pc:docMk/>
          <pc:sldMk cId="257062753" sldId="378"/>
        </pc:sldMkLst>
        <pc:spChg chg="mod">
          <ac:chgData name="Rob Hughes" userId="3f564659-2d01-4e1a-af5e-67751a47c94c" providerId="ADAL" clId="{86F14D0E-4F33-554D-B724-9C1107ED13F4}" dt="2024-11-21T16:31:35.315" v="1228" actId="207"/>
          <ac:spMkLst>
            <pc:docMk/>
            <pc:sldMk cId="257062753" sldId="378"/>
            <ac:spMk id="2" creationId="{9A1E6FC4-B44E-8F42-829D-02C5E0D1D0EA}"/>
          </ac:spMkLst>
        </pc:spChg>
        <pc:spChg chg="mod">
          <ac:chgData name="Rob Hughes" userId="3f564659-2d01-4e1a-af5e-67751a47c94c" providerId="ADAL" clId="{86F14D0E-4F33-554D-B724-9C1107ED13F4}" dt="2024-11-21T15:01:12.471" v="133" actId="1076"/>
          <ac:spMkLst>
            <pc:docMk/>
            <pc:sldMk cId="257062753" sldId="378"/>
            <ac:spMk id="3" creationId="{E44271A2-9825-FF4D-A39F-9BD3538EADDC}"/>
          </ac:spMkLst>
        </pc:spChg>
        <pc:spChg chg="add mod">
          <ac:chgData name="Rob Hughes" userId="3f564659-2d01-4e1a-af5e-67751a47c94c" providerId="ADAL" clId="{86F14D0E-4F33-554D-B724-9C1107ED13F4}" dt="2024-11-21T16:32:27.216" v="1619" actId="206"/>
          <ac:spMkLst>
            <pc:docMk/>
            <pc:sldMk cId="257062753" sldId="378"/>
            <ac:spMk id="5" creationId="{1D4F76A1-FCF8-B5EA-2330-1AD1E131D833}"/>
          </ac:spMkLst>
        </pc:spChg>
      </pc:sldChg>
      <pc:sldChg chg="modSp mod">
        <pc:chgData name="Rob Hughes" userId="3f564659-2d01-4e1a-af5e-67751a47c94c" providerId="ADAL" clId="{86F14D0E-4F33-554D-B724-9C1107ED13F4}" dt="2024-11-21T15:59:22.115" v="477" actId="14100"/>
        <pc:sldMkLst>
          <pc:docMk/>
          <pc:sldMk cId="3817400300" sldId="383"/>
        </pc:sldMkLst>
        <pc:spChg chg="mod">
          <ac:chgData name="Rob Hughes" userId="3f564659-2d01-4e1a-af5e-67751a47c94c" providerId="ADAL" clId="{86F14D0E-4F33-554D-B724-9C1107ED13F4}" dt="2024-11-21T15:30:28.252" v="221" actId="20577"/>
          <ac:spMkLst>
            <pc:docMk/>
            <pc:sldMk cId="3817400300" sldId="383"/>
            <ac:spMk id="2" creationId="{00000000-0000-0000-0000-000000000000}"/>
          </ac:spMkLst>
        </pc:spChg>
        <pc:spChg chg="mod">
          <ac:chgData name="Rob Hughes" userId="3f564659-2d01-4e1a-af5e-67751a47c94c" providerId="ADAL" clId="{86F14D0E-4F33-554D-B724-9C1107ED13F4}" dt="2024-11-21T15:59:15.614" v="468" actId="1076"/>
          <ac:spMkLst>
            <pc:docMk/>
            <pc:sldMk cId="3817400300" sldId="383"/>
            <ac:spMk id="3" creationId="{00000000-0000-0000-0000-000000000000}"/>
          </ac:spMkLst>
        </pc:spChg>
        <pc:spChg chg="mod">
          <ac:chgData name="Rob Hughes" userId="3f564659-2d01-4e1a-af5e-67751a47c94c" providerId="ADAL" clId="{86F14D0E-4F33-554D-B724-9C1107ED13F4}" dt="2024-11-21T15:59:22.115" v="477" actId="14100"/>
          <ac:spMkLst>
            <pc:docMk/>
            <pc:sldMk cId="3817400300" sldId="383"/>
            <ac:spMk id="5" creationId="{C0E6BA36-68D1-9644-BBD2-358DCAC454CE}"/>
          </ac:spMkLst>
        </pc:spChg>
      </pc:sldChg>
      <pc:sldChg chg="addSp delSp modSp mod">
        <pc:chgData name="Rob Hughes" userId="3f564659-2d01-4e1a-af5e-67751a47c94c" providerId="ADAL" clId="{86F14D0E-4F33-554D-B724-9C1107ED13F4}" dt="2024-11-22T10:33:11.250" v="1984" actId="478"/>
        <pc:sldMkLst>
          <pc:docMk/>
          <pc:sldMk cId="103210702" sldId="385"/>
        </pc:sldMkLst>
        <pc:spChg chg="mod">
          <ac:chgData name="Rob Hughes" userId="3f564659-2d01-4e1a-af5e-67751a47c94c" providerId="ADAL" clId="{86F14D0E-4F33-554D-B724-9C1107ED13F4}" dt="2024-11-21T15:29:15.547" v="209" actId="20577"/>
          <ac:spMkLst>
            <pc:docMk/>
            <pc:sldMk cId="103210702" sldId="385"/>
            <ac:spMk id="2" creationId="{00000000-0000-0000-0000-000000000000}"/>
          </ac:spMkLst>
        </pc:spChg>
        <pc:spChg chg="mod">
          <ac:chgData name="Rob Hughes" userId="3f564659-2d01-4e1a-af5e-67751a47c94c" providerId="ADAL" clId="{86F14D0E-4F33-554D-B724-9C1107ED13F4}" dt="2024-11-22T10:32:53.938" v="1982" actId="1076"/>
          <ac:spMkLst>
            <pc:docMk/>
            <pc:sldMk cId="103210702" sldId="385"/>
            <ac:spMk id="3" creationId="{3AC5C84E-F304-C34D-A45A-B4B60280C8E4}"/>
          </ac:spMkLst>
        </pc:spChg>
        <pc:spChg chg="add del mod">
          <ac:chgData name="Rob Hughes" userId="3f564659-2d01-4e1a-af5e-67751a47c94c" providerId="ADAL" clId="{86F14D0E-4F33-554D-B724-9C1107ED13F4}" dt="2024-11-22T09:46:42.267" v="1781" actId="478"/>
          <ac:spMkLst>
            <pc:docMk/>
            <pc:sldMk cId="103210702" sldId="385"/>
            <ac:spMk id="4" creationId="{165AF138-BBAA-0759-DF9F-9C19D69D8C1C}"/>
          </ac:spMkLst>
        </pc:spChg>
        <pc:spChg chg="mod">
          <ac:chgData name="Rob Hughes" userId="3f564659-2d01-4e1a-af5e-67751a47c94c" providerId="ADAL" clId="{86F14D0E-4F33-554D-B724-9C1107ED13F4}" dt="2024-11-22T10:33:01.306" v="1983" actId="1076"/>
          <ac:spMkLst>
            <pc:docMk/>
            <pc:sldMk cId="103210702" sldId="385"/>
            <ac:spMk id="5" creationId="{A0A70E39-3980-D144-8195-81F970EF8D25}"/>
          </ac:spMkLst>
        </pc:spChg>
        <pc:spChg chg="add mod">
          <ac:chgData name="Rob Hughes" userId="3f564659-2d01-4e1a-af5e-67751a47c94c" providerId="ADAL" clId="{86F14D0E-4F33-554D-B724-9C1107ED13F4}" dt="2024-11-22T10:32:46.896" v="1980" actId="1076"/>
          <ac:spMkLst>
            <pc:docMk/>
            <pc:sldMk cId="103210702" sldId="385"/>
            <ac:spMk id="6" creationId="{05227D71-605C-6D34-6E9F-706888CB0ACE}"/>
          </ac:spMkLst>
        </pc:spChg>
        <pc:spChg chg="add del mod">
          <ac:chgData name="Rob Hughes" userId="3f564659-2d01-4e1a-af5e-67751a47c94c" providerId="ADAL" clId="{86F14D0E-4F33-554D-B724-9C1107ED13F4}" dt="2024-11-21T15:55:57.545" v="439" actId="478"/>
          <ac:spMkLst>
            <pc:docMk/>
            <pc:sldMk cId="103210702" sldId="385"/>
            <ac:spMk id="6" creationId="{49754BA6-C567-9DB9-BC76-B8856FBF488E}"/>
          </ac:spMkLst>
        </pc:spChg>
        <pc:spChg chg="add mod">
          <ac:chgData name="Rob Hughes" userId="3f564659-2d01-4e1a-af5e-67751a47c94c" providerId="ADAL" clId="{86F14D0E-4F33-554D-B724-9C1107ED13F4}" dt="2024-11-22T10:33:01.306" v="1983" actId="1076"/>
          <ac:spMkLst>
            <pc:docMk/>
            <pc:sldMk cId="103210702" sldId="385"/>
            <ac:spMk id="7" creationId="{21F20532-8FFB-FE6B-2F43-44C36B66DD51}"/>
          </ac:spMkLst>
        </pc:spChg>
        <pc:spChg chg="add mod">
          <ac:chgData name="Rob Hughes" userId="3f564659-2d01-4e1a-af5e-67751a47c94c" providerId="ADAL" clId="{86F14D0E-4F33-554D-B724-9C1107ED13F4}" dt="2024-11-22T10:33:01.306" v="1983" actId="1076"/>
          <ac:spMkLst>
            <pc:docMk/>
            <pc:sldMk cId="103210702" sldId="385"/>
            <ac:spMk id="9" creationId="{2500B7F1-24C0-4D40-5FB4-9C57170E5F64}"/>
          </ac:spMkLst>
        </pc:spChg>
        <pc:spChg chg="add del mod">
          <ac:chgData name="Rob Hughes" userId="3f564659-2d01-4e1a-af5e-67751a47c94c" providerId="ADAL" clId="{86F14D0E-4F33-554D-B724-9C1107ED13F4}" dt="2024-11-22T10:33:11.250" v="1984" actId="478"/>
          <ac:spMkLst>
            <pc:docMk/>
            <pc:sldMk cId="103210702" sldId="385"/>
            <ac:spMk id="11" creationId="{B5D62A4F-F546-E426-E288-0099FE2AD957}"/>
          </ac:spMkLst>
        </pc:spChg>
      </pc:sldChg>
      <pc:sldChg chg="modSp mod">
        <pc:chgData name="Rob Hughes" userId="3f564659-2d01-4e1a-af5e-67751a47c94c" providerId="ADAL" clId="{86F14D0E-4F33-554D-B724-9C1107ED13F4}" dt="2024-11-22T09:45:49.071" v="1779" actId="20577"/>
        <pc:sldMkLst>
          <pc:docMk/>
          <pc:sldMk cId="3128253058" sldId="386"/>
        </pc:sldMkLst>
        <pc:spChg chg="mod">
          <ac:chgData name="Rob Hughes" userId="3f564659-2d01-4e1a-af5e-67751a47c94c" providerId="ADAL" clId="{86F14D0E-4F33-554D-B724-9C1107ED13F4}" dt="2024-11-21T15:28:49.898" v="203" actId="20577"/>
          <ac:spMkLst>
            <pc:docMk/>
            <pc:sldMk cId="3128253058" sldId="386"/>
            <ac:spMk id="2" creationId="{00000000-0000-0000-0000-000000000000}"/>
          </ac:spMkLst>
        </pc:spChg>
        <pc:spChg chg="mod">
          <ac:chgData name="Rob Hughes" userId="3f564659-2d01-4e1a-af5e-67751a47c94c" providerId="ADAL" clId="{86F14D0E-4F33-554D-B724-9C1107ED13F4}" dt="2024-11-22T09:45:49.071" v="1779" actId="20577"/>
          <ac:spMkLst>
            <pc:docMk/>
            <pc:sldMk cId="3128253058" sldId="386"/>
            <ac:spMk id="3" creationId="{3AC5C84E-F304-C34D-A45A-B4B60280C8E4}"/>
          </ac:spMkLst>
        </pc:spChg>
        <pc:spChg chg="mod">
          <ac:chgData name="Rob Hughes" userId="3f564659-2d01-4e1a-af5e-67751a47c94c" providerId="ADAL" clId="{86F14D0E-4F33-554D-B724-9C1107ED13F4}" dt="2024-11-21T15:49:30.756" v="294" actId="1037"/>
          <ac:spMkLst>
            <pc:docMk/>
            <pc:sldMk cId="3128253058" sldId="386"/>
            <ac:spMk id="6" creationId="{B982FF6A-47EF-6440-938B-96F6C8897032}"/>
          </ac:spMkLst>
        </pc:spChg>
      </pc:sldChg>
      <pc:sldChg chg="modSp del mod setBg">
        <pc:chgData name="Rob Hughes" userId="3f564659-2d01-4e1a-af5e-67751a47c94c" providerId="ADAL" clId="{86F14D0E-4F33-554D-B724-9C1107ED13F4}" dt="2024-11-21T16:28:47.958" v="856" actId="2696"/>
        <pc:sldMkLst>
          <pc:docMk/>
          <pc:sldMk cId="3473770885" sldId="388"/>
        </pc:sldMkLst>
        <pc:spChg chg="mod">
          <ac:chgData name="Rob Hughes" userId="3f564659-2d01-4e1a-af5e-67751a47c94c" providerId="ADAL" clId="{86F14D0E-4F33-554D-B724-9C1107ED13F4}" dt="2024-11-21T16:04:37.660" v="603" actId="2711"/>
          <ac:spMkLst>
            <pc:docMk/>
            <pc:sldMk cId="3473770885" sldId="388"/>
            <ac:spMk id="2" creationId="{EA7CE40A-6A74-0A4D-AAA5-99FA6A688B37}"/>
          </ac:spMkLst>
        </pc:spChg>
      </pc:sldChg>
      <pc:sldChg chg="addSp delSp modSp mod">
        <pc:chgData name="Rob Hughes" userId="3f564659-2d01-4e1a-af5e-67751a47c94c" providerId="ADAL" clId="{86F14D0E-4F33-554D-B724-9C1107ED13F4}" dt="2024-11-22T09:50:08.547" v="1870" actId="1076"/>
        <pc:sldMkLst>
          <pc:docMk/>
          <pc:sldMk cId="3583178974" sldId="393"/>
        </pc:sldMkLst>
        <pc:spChg chg="add mod">
          <ac:chgData name="Rob Hughes" userId="3f564659-2d01-4e1a-af5e-67751a47c94c" providerId="ADAL" clId="{86F14D0E-4F33-554D-B724-9C1107ED13F4}" dt="2024-11-21T15:31:08.244" v="229" actId="20577"/>
          <ac:spMkLst>
            <pc:docMk/>
            <pc:sldMk cId="3583178974" sldId="393"/>
            <ac:spMk id="3" creationId="{C980231F-21E3-BA47-0230-3E74AB0B54E6}"/>
          </ac:spMkLst>
        </pc:spChg>
        <pc:spChg chg="add del mod">
          <ac:chgData name="Rob Hughes" userId="3f564659-2d01-4e1a-af5e-67751a47c94c" providerId="ADAL" clId="{86F14D0E-4F33-554D-B724-9C1107ED13F4}" dt="2024-11-22T09:49:36.248" v="1837" actId="478"/>
          <ac:spMkLst>
            <pc:docMk/>
            <pc:sldMk cId="3583178974" sldId="393"/>
            <ac:spMk id="5" creationId="{CA047C10-C292-20EE-9729-157ADCE8640A}"/>
          </ac:spMkLst>
        </pc:spChg>
        <pc:spChg chg="add mod">
          <ac:chgData name="Rob Hughes" userId="3f564659-2d01-4e1a-af5e-67751a47c94c" providerId="ADAL" clId="{86F14D0E-4F33-554D-B724-9C1107ED13F4}" dt="2024-11-22T09:50:08.547" v="1870" actId="1076"/>
          <ac:spMkLst>
            <pc:docMk/>
            <pc:sldMk cId="3583178974" sldId="393"/>
            <ac:spMk id="6" creationId="{18356E49-1647-630D-182D-BA4A87FF8F48}"/>
          </ac:spMkLst>
        </pc:spChg>
        <pc:spChg chg="del mod">
          <ac:chgData name="Rob Hughes" userId="3f564659-2d01-4e1a-af5e-67751a47c94c" providerId="ADAL" clId="{86F14D0E-4F33-554D-B724-9C1107ED13F4}" dt="2024-11-21T15:31:14.375" v="230" actId="478"/>
          <ac:spMkLst>
            <pc:docMk/>
            <pc:sldMk cId="3583178974" sldId="393"/>
            <ac:spMk id="17" creationId="{756AC842-05C3-E3D6-D86E-DD96C9975564}"/>
          </ac:spMkLst>
        </pc:spChg>
        <pc:picChg chg="add mod">
          <ac:chgData name="Rob Hughes" userId="3f564659-2d01-4e1a-af5e-67751a47c94c" providerId="ADAL" clId="{86F14D0E-4F33-554D-B724-9C1107ED13F4}" dt="2024-11-21T15:30:06.031" v="215"/>
          <ac:picMkLst>
            <pc:docMk/>
            <pc:sldMk cId="3583178974" sldId="393"/>
            <ac:picMk id="2" creationId="{F0B2A0A1-AA58-E68D-D90C-89A449546578}"/>
          </ac:picMkLst>
        </pc:picChg>
      </pc:sldChg>
      <pc:sldChg chg="addSp delSp modSp mod modAnim">
        <pc:chgData name="Rob Hughes" userId="3f564659-2d01-4e1a-af5e-67751a47c94c" providerId="ADAL" clId="{86F14D0E-4F33-554D-B724-9C1107ED13F4}" dt="2024-11-22T09:50:14.217" v="1871" actId="1076"/>
        <pc:sldMkLst>
          <pc:docMk/>
          <pc:sldMk cId="1454343136" sldId="394"/>
        </pc:sldMkLst>
        <pc:spChg chg="add mod">
          <ac:chgData name="Rob Hughes" userId="3f564659-2d01-4e1a-af5e-67751a47c94c" providerId="ADAL" clId="{86F14D0E-4F33-554D-B724-9C1107ED13F4}" dt="2024-11-21T15:31:50.867" v="256" actId="20577"/>
          <ac:spMkLst>
            <pc:docMk/>
            <pc:sldMk cId="1454343136" sldId="394"/>
            <ac:spMk id="2" creationId="{6861DDAC-81CF-83ED-1DE7-F58BBC83CD89}"/>
          </ac:spMkLst>
        </pc:spChg>
        <pc:spChg chg="add del mod">
          <ac:chgData name="Rob Hughes" userId="3f564659-2d01-4e1a-af5e-67751a47c94c" providerId="ADAL" clId="{86F14D0E-4F33-554D-B724-9C1107ED13F4}" dt="2024-11-21T15:32:02.830" v="259" actId="478"/>
          <ac:spMkLst>
            <pc:docMk/>
            <pc:sldMk cId="1454343136" sldId="394"/>
            <ac:spMk id="5" creationId="{33B65E9B-DA50-9A8A-D6ED-0F01679983A0}"/>
          </ac:spMkLst>
        </pc:spChg>
        <pc:spChg chg="add del mod">
          <ac:chgData name="Rob Hughes" userId="3f564659-2d01-4e1a-af5e-67751a47c94c" providerId="ADAL" clId="{86F14D0E-4F33-554D-B724-9C1107ED13F4}" dt="2024-11-21T15:32:07.123" v="261" actId="478"/>
          <ac:spMkLst>
            <pc:docMk/>
            <pc:sldMk cId="1454343136" sldId="394"/>
            <ac:spMk id="7" creationId="{BCB4124E-D394-8449-C667-0EDCD2644B1E}"/>
          </ac:spMkLst>
        </pc:spChg>
        <pc:spChg chg="add del mod">
          <ac:chgData name="Rob Hughes" userId="3f564659-2d01-4e1a-af5e-67751a47c94c" providerId="ADAL" clId="{86F14D0E-4F33-554D-B724-9C1107ED13F4}" dt="2024-11-21T15:32:04.358" v="260" actId="478"/>
          <ac:spMkLst>
            <pc:docMk/>
            <pc:sldMk cId="1454343136" sldId="394"/>
            <ac:spMk id="13" creationId="{B73FC8A2-70CE-6108-82D8-244A38345694}"/>
          </ac:spMkLst>
        </pc:spChg>
        <pc:spChg chg="mod">
          <ac:chgData name="Rob Hughes" userId="3f564659-2d01-4e1a-af5e-67751a47c94c" providerId="ADAL" clId="{86F14D0E-4F33-554D-B724-9C1107ED13F4}" dt="2024-11-22T09:50:14.217" v="1871" actId="1076"/>
          <ac:spMkLst>
            <pc:docMk/>
            <pc:sldMk cId="1454343136" sldId="394"/>
            <ac:spMk id="15" creationId="{5E963B92-7DC6-55E9-EE1E-03BAD442C194}"/>
          </ac:spMkLst>
        </pc:spChg>
        <pc:spChg chg="mod">
          <ac:chgData name="Rob Hughes" userId="3f564659-2d01-4e1a-af5e-67751a47c94c" providerId="ADAL" clId="{86F14D0E-4F33-554D-B724-9C1107ED13F4}" dt="2024-11-21T16:00:39.815" v="502" actId="1035"/>
          <ac:spMkLst>
            <pc:docMk/>
            <pc:sldMk cId="1454343136" sldId="394"/>
            <ac:spMk id="22" creationId="{A29E2899-002C-8ACA-E7CC-031FB7EA411B}"/>
          </ac:spMkLst>
        </pc:spChg>
      </pc:sldChg>
      <pc:sldChg chg="addSp delSp modSp new mod setBg">
        <pc:chgData name="Rob Hughes" userId="3f564659-2d01-4e1a-af5e-67751a47c94c" providerId="ADAL" clId="{86F14D0E-4F33-554D-B724-9C1107ED13F4}" dt="2024-11-22T14:05:08.024" v="2803" actId="1076"/>
        <pc:sldMkLst>
          <pc:docMk/>
          <pc:sldMk cId="2277700108" sldId="395"/>
        </pc:sldMkLst>
        <pc:spChg chg="del">
          <ac:chgData name="Rob Hughes" userId="3f564659-2d01-4e1a-af5e-67751a47c94c" providerId="ADAL" clId="{86F14D0E-4F33-554D-B724-9C1107ED13F4}" dt="2024-11-21T16:06:17.645" v="616" actId="478"/>
          <ac:spMkLst>
            <pc:docMk/>
            <pc:sldMk cId="2277700108" sldId="395"/>
            <ac:spMk id="2" creationId="{3F3ADCA5-BE85-ACC7-0B7A-A35BCAB0192C}"/>
          </ac:spMkLst>
        </pc:spChg>
        <pc:spChg chg="add mod">
          <ac:chgData name="Rob Hughes" userId="3f564659-2d01-4e1a-af5e-67751a47c94c" providerId="ADAL" clId="{86F14D0E-4F33-554D-B724-9C1107ED13F4}" dt="2024-11-22T14:03:43.239" v="2337" actId="1076"/>
          <ac:spMkLst>
            <pc:docMk/>
            <pc:sldMk cId="2277700108" sldId="395"/>
            <ac:spMk id="2" creationId="{AEA80F3B-4F33-1B0B-DFBB-5343848B12F5}"/>
          </ac:spMkLst>
        </pc:spChg>
        <pc:spChg chg="del">
          <ac:chgData name="Rob Hughes" userId="3f564659-2d01-4e1a-af5e-67751a47c94c" providerId="ADAL" clId="{86F14D0E-4F33-554D-B724-9C1107ED13F4}" dt="2024-11-21T16:06:19.195" v="617" actId="478"/>
          <ac:spMkLst>
            <pc:docMk/>
            <pc:sldMk cId="2277700108" sldId="395"/>
            <ac:spMk id="3" creationId="{FDC8E1D9-7726-0406-2D9F-8124192672FE}"/>
          </ac:spMkLst>
        </pc:spChg>
        <pc:spChg chg="add mod">
          <ac:chgData name="Rob Hughes" userId="3f564659-2d01-4e1a-af5e-67751a47c94c" providerId="ADAL" clId="{86F14D0E-4F33-554D-B724-9C1107ED13F4}" dt="2024-11-22T14:05:08.024" v="2803" actId="1076"/>
          <ac:spMkLst>
            <pc:docMk/>
            <pc:sldMk cId="2277700108" sldId="395"/>
            <ac:spMk id="4" creationId="{4DC799C1-0BA7-A96B-7499-BBC8C7D6697A}"/>
          </ac:spMkLst>
        </pc:spChg>
        <pc:spChg chg="add mod">
          <ac:chgData name="Rob Hughes" userId="3f564659-2d01-4e1a-af5e-67751a47c94c" providerId="ADAL" clId="{86F14D0E-4F33-554D-B724-9C1107ED13F4}" dt="2024-11-22T13:45:16.821" v="2268" actId="14100"/>
          <ac:spMkLst>
            <pc:docMk/>
            <pc:sldMk cId="2277700108" sldId="395"/>
            <ac:spMk id="5" creationId="{530F50BD-4028-5905-4D8D-9D5EA3DE2185}"/>
          </ac:spMkLst>
        </pc:spChg>
        <pc:spChg chg="add mod">
          <ac:chgData name="Rob Hughes" userId="3f564659-2d01-4e1a-af5e-67751a47c94c" providerId="ADAL" clId="{86F14D0E-4F33-554D-B724-9C1107ED13F4}" dt="2024-11-22T13:45:16.821" v="2268" actId="14100"/>
          <ac:spMkLst>
            <pc:docMk/>
            <pc:sldMk cId="2277700108" sldId="395"/>
            <ac:spMk id="6" creationId="{710A9F4B-07AB-B8C2-8C9A-1EFB3109BB53}"/>
          </ac:spMkLst>
        </pc:spChg>
        <pc:spChg chg="add mod">
          <ac:chgData name="Rob Hughes" userId="3f564659-2d01-4e1a-af5e-67751a47c94c" providerId="ADAL" clId="{86F14D0E-4F33-554D-B724-9C1107ED13F4}" dt="2024-11-22T13:45:16.821" v="2268" actId="14100"/>
          <ac:spMkLst>
            <pc:docMk/>
            <pc:sldMk cId="2277700108" sldId="395"/>
            <ac:spMk id="7" creationId="{4E735962-D6F8-89BF-1AA5-9CFC32C15057}"/>
          </ac:spMkLst>
        </pc:spChg>
        <pc:spChg chg="add mod">
          <ac:chgData name="Rob Hughes" userId="3f564659-2d01-4e1a-af5e-67751a47c94c" providerId="ADAL" clId="{86F14D0E-4F33-554D-B724-9C1107ED13F4}" dt="2024-11-22T14:04:46.752" v="2800" actId="207"/>
          <ac:spMkLst>
            <pc:docMk/>
            <pc:sldMk cId="2277700108" sldId="395"/>
            <ac:spMk id="8" creationId="{13FA8FE2-C893-D717-240C-E54B27DD894F}"/>
          </ac:spMkLst>
        </pc:spChg>
        <pc:picChg chg="add mod">
          <ac:chgData name="Rob Hughes" userId="3f564659-2d01-4e1a-af5e-67751a47c94c" providerId="ADAL" clId="{86F14D0E-4F33-554D-B724-9C1107ED13F4}" dt="2024-11-22T14:03:36.220" v="2335" actId="1076"/>
          <ac:picMkLst>
            <pc:docMk/>
            <pc:sldMk cId="2277700108" sldId="395"/>
            <ac:picMk id="3" creationId="{67960C73-3052-DB79-5F70-1F2669FEBE4A}"/>
          </ac:picMkLst>
        </pc:picChg>
      </pc:sldChg>
      <pc:sldChg chg="addSp delSp modSp add mod">
        <pc:chgData name="Rob Hughes" userId="3f564659-2d01-4e1a-af5e-67751a47c94c" providerId="ADAL" clId="{86F14D0E-4F33-554D-B724-9C1107ED13F4}" dt="2024-11-21T16:40:29.085" v="1741" actId="1076"/>
        <pc:sldMkLst>
          <pc:docMk/>
          <pc:sldMk cId="660461774" sldId="396"/>
        </pc:sldMkLst>
        <pc:spChg chg="add mod">
          <ac:chgData name="Rob Hughes" userId="3f564659-2d01-4e1a-af5e-67751a47c94c" providerId="ADAL" clId="{86F14D0E-4F33-554D-B724-9C1107ED13F4}" dt="2024-11-21T16:40:29.085" v="1741" actId="1076"/>
          <ac:spMkLst>
            <pc:docMk/>
            <pc:sldMk cId="660461774" sldId="396"/>
            <ac:spMk id="2" creationId="{6595389A-E2AF-33F9-A300-DC10A6013B9B}"/>
          </ac:spMkLst>
        </pc:spChg>
        <pc:spChg chg="add mod">
          <ac:chgData name="Rob Hughes" userId="3f564659-2d01-4e1a-af5e-67751a47c94c" providerId="ADAL" clId="{86F14D0E-4F33-554D-B724-9C1107ED13F4}" dt="2024-11-21T16:40:29.085" v="1741" actId="1076"/>
          <ac:spMkLst>
            <pc:docMk/>
            <pc:sldMk cId="660461774" sldId="396"/>
            <ac:spMk id="4" creationId="{E29A190E-ADE6-CA70-5BAA-E7D6F44C2D4F}"/>
          </ac:spMkLst>
        </pc:spChg>
        <pc:spChg chg="add mod">
          <ac:chgData name="Rob Hughes" userId="3f564659-2d01-4e1a-af5e-67751a47c94c" providerId="ADAL" clId="{86F14D0E-4F33-554D-B724-9C1107ED13F4}" dt="2024-11-21T16:40:29.085" v="1741" actId="1076"/>
          <ac:spMkLst>
            <pc:docMk/>
            <pc:sldMk cId="660461774" sldId="396"/>
            <ac:spMk id="5" creationId="{B43C26A8-9FF4-3BCE-D4C0-794A4D40B366}"/>
          </ac:spMkLst>
        </pc:spChg>
        <pc:spChg chg="add mod">
          <ac:chgData name="Rob Hughes" userId="3f564659-2d01-4e1a-af5e-67751a47c94c" providerId="ADAL" clId="{86F14D0E-4F33-554D-B724-9C1107ED13F4}" dt="2024-11-21T16:40:29.085" v="1741" actId="1076"/>
          <ac:spMkLst>
            <pc:docMk/>
            <pc:sldMk cId="660461774" sldId="396"/>
            <ac:spMk id="6" creationId="{8DA089E0-34D1-58E8-D22B-056B14C5C676}"/>
          </ac:spMkLst>
        </pc:spChg>
        <pc:spChg chg="add mod">
          <ac:chgData name="Rob Hughes" userId="3f564659-2d01-4e1a-af5e-67751a47c94c" providerId="ADAL" clId="{86F14D0E-4F33-554D-B724-9C1107ED13F4}" dt="2024-11-21T16:40:29.085" v="1741" actId="1076"/>
          <ac:spMkLst>
            <pc:docMk/>
            <pc:sldMk cId="660461774" sldId="396"/>
            <ac:spMk id="7" creationId="{F217C104-3B33-43D2-4FE6-C2993E1162A7}"/>
          </ac:spMkLst>
        </pc:spChg>
        <pc:spChg chg="add mod">
          <ac:chgData name="Rob Hughes" userId="3f564659-2d01-4e1a-af5e-67751a47c94c" providerId="ADAL" clId="{86F14D0E-4F33-554D-B724-9C1107ED13F4}" dt="2024-11-21T16:40:29.085" v="1741" actId="1076"/>
          <ac:spMkLst>
            <pc:docMk/>
            <pc:sldMk cId="660461774" sldId="396"/>
            <ac:spMk id="8" creationId="{8199594A-F130-3BC1-1155-24EA9DCE1429}"/>
          </ac:spMkLst>
        </pc:spChg>
        <pc:spChg chg="mod">
          <ac:chgData name="Rob Hughes" userId="3f564659-2d01-4e1a-af5e-67751a47c94c" providerId="ADAL" clId="{86F14D0E-4F33-554D-B724-9C1107ED13F4}" dt="2024-11-21T16:40:29.085" v="1741" actId="1076"/>
          <ac:spMkLst>
            <pc:docMk/>
            <pc:sldMk cId="660461774" sldId="396"/>
            <ac:spMk id="10" creationId="{AA6502D0-B9C5-4397-0F12-10F5B53EF63C}"/>
          </ac:spMkLst>
        </pc:spChg>
        <pc:spChg chg="add del">
          <ac:chgData name="Rob Hughes" userId="3f564659-2d01-4e1a-af5e-67751a47c94c" providerId="ADAL" clId="{86F14D0E-4F33-554D-B724-9C1107ED13F4}" dt="2024-11-21T16:39:09.327" v="1720" actId="22"/>
          <ac:spMkLst>
            <pc:docMk/>
            <pc:sldMk cId="660461774" sldId="396"/>
            <ac:spMk id="11" creationId="{6BE2CE42-3C2F-8ED1-B650-2B765B7A16AF}"/>
          </ac:spMkLst>
        </pc:spChg>
        <pc:spChg chg="add mod">
          <ac:chgData name="Rob Hughes" userId="3f564659-2d01-4e1a-af5e-67751a47c94c" providerId="ADAL" clId="{86F14D0E-4F33-554D-B724-9C1107ED13F4}" dt="2024-11-21T16:40:29.085" v="1741" actId="1076"/>
          <ac:spMkLst>
            <pc:docMk/>
            <pc:sldMk cId="660461774" sldId="396"/>
            <ac:spMk id="12" creationId="{3F069EF5-04A9-13EB-6974-149EAA21EA37}"/>
          </ac:spMkLst>
        </pc:spChg>
        <pc:spChg chg="add mod">
          <ac:chgData name="Rob Hughes" userId="3f564659-2d01-4e1a-af5e-67751a47c94c" providerId="ADAL" clId="{86F14D0E-4F33-554D-B724-9C1107ED13F4}" dt="2024-11-21T16:40:29.085" v="1741" actId="1076"/>
          <ac:spMkLst>
            <pc:docMk/>
            <pc:sldMk cId="660461774" sldId="396"/>
            <ac:spMk id="13" creationId="{106072A5-A941-C064-1D3F-E86490A7F46E}"/>
          </ac:spMkLst>
        </pc:spChg>
        <pc:picChg chg="del">
          <ac:chgData name="Rob Hughes" userId="3f564659-2d01-4e1a-af5e-67751a47c94c" providerId="ADAL" clId="{86F14D0E-4F33-554D-B724-9C1107ED13F4}" dt="2024-11-21T16:35:04.245" v="1621" actId="478"/>
          <ac:picMkLst>
            <pc:docMk/>
            <pc:sldMk cId="660461774" sldId="396"/>
            <ac:picMk id="1027" creationId="{032A96C7-8B44-76D5-A4F0-2C9F08B5A0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49475-C810-E140-8EB7-5D66BE59D4F8}"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EE6E4-2B6C-F84E-9ED3-ED162AA8371E}" type="slidenum">
              <a:rPr lang="en-US" smtClean="0"/>
              <a:t>‹#›</a:t>
            </a:fld>
            <a:endParaRPr lang="en-US"/>
          </a:p>
        </p:txBody>
      </p:sp>
    </p:spTree>
    <p:extLst>
      <p:ext uri="{BB962C8B-B14F-4D97-AF65-F5344CB8AC3E}">
        <p14:creationId xmlns:p14="http://schemas.microsoft.com/office/powerpoint/2010/main" val="1703552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References </a:t>
            </a:r>
          </a:p>
        </p:txBody>
      </p:sp>
    </p:spTree>
    <p:extLst>
      <p:ext uri="{BB962C8B-B14F-4D97-AF65-F5344CB8AC3E}">
        <p14:creationId xmlns:p14="http://schemas.microsoft.com/office/powerpoint/2010/main" val="35988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Accessible versions largely a response to the </a:t>
            </a:r>
            <a:r>
              <a:rPr lang="en-GB" err="1"/>
              <a:t>DoH’s</a:t>
            </a:r>
            <a:r>
              <a:rPr lang="en-GB"/>
              <a:t> Accessible Information Standard (2016).  Mandated that patients should be given information in a format which they can understand.</a:t>
            </a:r>
          </a:p>
          <a:p>
            <a:r>
              <a:rPr lang="en-GB"/>
              <a:t>NCIC currently have access to the full English library and the Easy Read module.</a:t>
            </a:r>
          </a:p>
          <a:p>
            <a:endParaRPr lang="en-GB"/>
          </a:p>
          <a:p>
            <a:endParaRPr lang="en-GB"/>
          </a:p>
        </p:txBody>
      </p:sp>
    </p:spTree>
    <p:extLst>
      <p:ext uri="{BB962C8B-B14F-4D97-AF65-F5344CB8AC3E}">
        <p14:creationId xmlns:p14="http://schemas.microsoft.com/office/powerpoint/2010/main" val="170606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25DC-CD3D-B444-B144-B4ABBA8C20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5ABF2A-3045-034B-9BE3-A33D3E116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891B5EB-69BF-BA4A-915E-B872E9356FFF}"/>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5" name="Footer Placeholder 4">
            <a:extLst>
              <a:ext uri="{FF2B5EF4-FFF2-40B4-BE49-F238E27FC236}">
                <a16:creationId xmlns:a16="http://schemas.microsoft.com/office/drawing/2014/main" id="{DEA2A595-5965-F04B-9ACD-6387B1407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A2B2A-D6CE-8047-B6D4-F08A9FFD3C32}"/>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201127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5FE75-22D8-A841-95EA-49C5D3CDF46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9064F8-CC24-0744-963A-2EC959D0FF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AE2EA2-3902-D640-AAF3-7880AD240491}"/>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5" name="Footer Placeholder 4">
            <a:extLst>
              <a:ext uri="{FF2B5EF4-FFF2-40B4-BE49-F238E27FC236}">
                <a16:creationId xmlns:a16="http://schemas.microsoft.com/office/drawing/2014/main" id="{718581D5-F722-CB4B-A654-66AFEC1BE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305D0-4307-0A4E-A008-53BD3D36928B}"/>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1887374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3CCF2D-71E7-9B4D-8434-0FC7F6E9002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667626-D44C-D84D-BB58-C9F4333A26B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1710E4-1551-8041-B3DC-2F80307E9E2D}"/>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5" name="Footer Placeholder 4">
            <a:extLst>
              <a:ext uri="{FF2B5EF4-FFF2-40B4-BE49-F238E27FC236}">
                <a16:creationId xmlns:a16="http://schemas.microsoft.com/office/drawing/2014/main" id="{E83234DB-11E8-4640-89FC-51905F579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2A018-4B97-ED4E-A23C-0102A90D5916}"/>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4160383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20709" y="203275"/>
            <a:ext cx="9144002" cy="45743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7" y="4723804"/>
            <a:ext cx="9810751"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7" y="5732860"/>
            <a:ext cx="9810751" cy="794743"/>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41128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838200" y="365127"/>
            <a:ext cx="8938848" cy="1325563"/>
          </a:xfrm>
          <a:prstGeom prst="rect">
            <a:avLst/>
          </a:prstGeom>
        </p:spPr>
        <p:txBody>
          <a:bodyPr/>
          <a:lstStyle/>
          <a:p>
            <a:r>
              <a:t>Title Text</a:t>
            </a:r>
          </a:p>
        </p:txBody>
      </p:sp>
      <p:sp>
        <p:nvSpPr>
          <p:cNvPr id="125" name="Body Level One…"/>
          <p:cNvSpPr txBox="1">
            <a:spLocks noGrp="1"/>
          </p:cNvSpPr>
          <p:nvPr>
            <p:ph type="body" idx="1"/>
          </p:nvPr>
        </p:nvSpPr>
        <p:spPr>
          <a:xfrm>
            <a:off x="2836985" y="2055814"/>
            <a:ext cx="8804032" cy="43449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xfrm>
            <a:off x="5816600" y="6388100"/>
            <a:ext cx="449579" cy="4213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02807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814B-2706-5643-8280-3108BD4636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9C86F2-88D7-BA45-8095-BF8DD157128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2E4102-10D4-CB45-B196-85BCFCBE0BC8}"/>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5" name="Footer Placeholder 4">
            <a:extLst>
              <a:ext uri="{FF2B5EF4-FFF2-40B4-BE49-F238E27FC236}">
                <a16:creationId xmlns:a16="http://schemas.microsoft.com/office/drawing/2014/main" id="{ABC1221F-E516-C041-B5F7-76F2D2772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47500-0F45-E34B-ACCF-A89362E835AD}"/>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143979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A144-63A6-6043-A4DE-AEF81BDA779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2103411-8223-464C-ABD5-EC44A6389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1D9213-4633-2C4A-9393-4B03B9183B12}"/>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5" name="Footer Placeholder 4">
            <a:extLst>
              <a:ext uri="{FF2B5EF4-FFF2-40B4-BE49-F238E27FC236}">
                <a16:creationId xmlns:a16="http://schemas.microsoft.com/office/drawing/2014/main" id="{D98520A5-D883-754B-B124-572DF13AA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6BD16-0C84-DB4F-A88F-F9B3C38DC4CC}"/>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1093483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5342-7593-CE43-A0DB-24D2921C30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C06182-9895-3749-9DC1-DCF9A12A921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CDED3A-41A0-B24F-A209-1D652979941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F6ED925-31F6-4141-881B-56302E9E5AE5}"/>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6" name="Footer Placeholder 5">
            <a:extLst>
              <a:ext uri="{FF2B5EF4-FFF2-40B4-BE49-F238E27FC236}">
                <a16:creationId xmlns:a16="http://schemas.microsoft.com/office/drawing/2014/main" id="{CD0D203F-C119-2249-9398-CA8000824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1D3A5-C93E-3443-92C2-90AE2EE54FB5}"/>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16318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0BAC-B9DB-2E42-9728-6914D369C34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4D0B016-50E4-764B-9AD6-EB2A28288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97684A-F562-1845-B19C-0B6D3D729B3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067F410-133B-614C-9D6F-457C7914A6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1C8E8F3-3152-C345-8F4B-E7011519387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E7860B2-C647-C441-82B1-7785E842849E}"/>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8" name="Footer Placeholder 7">
            <a:extLst>
              <a:ext uri="{FF2B5EF4-FFF2-40B4-BE49-F238E27FC236}">
                <a16:creationId xmlns:a16="http://schemas.microsoft.com/office/drawing/2014/main" id="{21032764-F974-2C4C-8778-3389A9B739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B6A6D1-E284-EC43-8D5C-9BDB0607575B}"/>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388704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4203-5F5E-7548-9E58-09344FC634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906A13-19AD-C246-84C3-EE52FC4B9C53}"/>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4" name="Footer Placeholder 3">
            <a:extLst>
              <a:ext uri="{FF2B5EF4-FFF2-40B4-BE49-F238E27FC236}">
                <a16:creationId xmlns:a16="http://schemas.microsoft.com/office/drawing/2014/main" id="{A08CFB34-2217-5F47-AC31-BCA431647F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745643-588D-C04E-99E1-05F7E99E0273}"/>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254474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9DEC8-70C9-0F41-A61C-80426ECAA089}"/>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3" name="Footer Placeholder 2">
            <a:extLst>
              <a:ext uri="{FF2B5EF4-FFF2-40B4-BE49-F238E27FC236}">
                <a16:creationId xmlns:a16="http://schemas.microsoft.com/office/drawing/2014/main" id="{679B5DFA-012E-FB49-8E17-8B04FE8D60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D792F7-1CF9-F34C-8B1C-29A70ADD05AB}"/>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276805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0082-E888-FC43-B86A-52E8E1DF0D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A8395CD-7D07-BB4B-9419-BA51C76772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334C698-7975-C64E-B487-1818B637E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91454A-A854-5048-AC09-9D53E84D1C19}"/>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6" name="Footer Placeholder 5">
            <a:extLst>
              <a:ext uri="{FF2B5EF4-FFF2-40B4-BE49-F238E27FC236}">
                <a16:creationId xmlns:a16="http://schemas.microsoft.com/office/drawing/2014/main" id="{3628F3EC-2955-D047-B781-3B84C728D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C3DF1-8783-6B42-A980-19F7DF9CEE81}"/>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105099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736D-7479-AD4B-BE4E-802B736218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E126791-4821-5C4B-B051-B3B2ABB44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582A6C-BE46-4041-BBDC-3D648F47F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5495A9-77E2-A74E-BAC2-23368046270F}"/>
              </a:ext>
            </a:extLst>
          </p:cNvPr>
          <p:cNvSpPr>
            <a:spLocks noGrp="1"/>
          </p:cNvSpPr>
          <p:nvPr>
            <p:ph type="dt" sz="half" idx="10"/>
          </p:nvPr>
        </p:nvSpPr>
        <p:spPr/>
        <p:txBody>
          <a:bodyPr/>
          <a:lstStyle/>
          <a:p>
            <a:fld id="{CE80F9E1-C49D-5F41-8767-62037F61B5CB}" type="datetimeFigureOut">
              <a:rPr lang="en-US" smtClean="0"/>
              <a:t>11/22/2024</a:t>
            </a:fld>
            <a:endParaRPr lang="en-US"/>
          </a:p>
        </p:txBody>
      </p:sp>
      <p:sp>
        <p:nvSpPr>
          <p:cNvPr id="6" name="Footer Placeholder 5">
            <a:extLst>
              <a:ext uri="{FF2B5EF4-FFF2-40B4-BE49-F238E27FC236}">
                <a16:creationId xmlns:a16="http://schemas.microsoft.com/office/drawing/2014/main" id="{2B6691C9-C973-3E44-AE5A-BE7E1D528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AC105-622F-1949-B10B-585DEFC0A19E}"/>
              </a:ext>
            </a:extLst>
          </p:cNvPr>
          <p:cNvSpPr>
            <a:spLocks noGrp="1"/>
          </p:cNvSpPr>
          <p:nvPr>
            <p:ph type="sldNum" sz="quarter" idx="12"/>
          </p:nvPr>
        </p:nvSpPr>
        <p:spPr/>
        <p:txBody>
          <a:bodyPr/>
          <a:lstStyle/>
          <a:p>
            <a:fld id="{891FFA12-D949-AF49-A729-3A40AE7F4721}" type="slidenum">
              <a:rPr lang="en-US" smtClean="0"/>
              <a:t>‹#›</a:t>
            </a:fld>
            <a:endParaRPr lang="en-US"/>
          </a:p>
        </p:txBody>
      </p:sp>
    </p:spTree>
    <p:extLst>
      <p:ext uri="{BB962C8B-B14F-4D97-AF65-F5344CB8AC3E}">
        <p14:creationId xmlns:p14="http://schemas.microsoft.com/office/powerpoint/2010/main" val="151670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9E83D-2B35-7F45-B8A8-FCDC6924E0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2D2581-4CD5-8746-8992-2326A326C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FD5956-2E9E-184B-90E3-ACC8644BEE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0F9E1-C49D-5F41-8767-62037F61B5CB}" type="datetimeFigureOut">
              <a:rPr lang="en-US" smtClean="0"/>
              <a:t>11/22/2024</a:t>
            </a:fld>
            <a:endParaRPr lang="en-US"/>
          </a:p>
        </p:txBody>
      </p:sp>
      <p:sp>
        <p:nvSpPr>
          <p:cNvPr id="5" name="Footer Placeholder 4">
            <a:extLst>
              <a:ext uri="{FF2B5EF4-FFF2-40B4-BE49-F238E27FC236}">
                <a16:creationId xmlns:a16="http://schemas.microsoft.com/office/drawing/2014/main" id="{1EBFF847-8791-F84A-83E6-2E2D64437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C2534C-BCAA-374F-AFBF-D09DE8B04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FFA12-D949-AF49-A729-3A40AE7F4721}" type="slidenum">
              <a:rPr lang="en-US" smtClean="0"/>
              <a:t>‹#›</a:t>
            </a:fld>
            <a:endParaRPr lang="en-US"/>
          </a:p>
        </p:txBody>
      </p:sp>
    </p:spTree>
    <p:extLst>
      <p:ext uri="{BB962C8B-B14F-4D97-AF65-F5344CB8AC3E}">
        <p14:creationId xmlns:p14="http://schemas.microsoft.com/office/powerpoint/2010/main" val="3435814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C00D4F-9027-334A-B7F3-D86D9244C944}"/>
              </a:ext>
            </a:extLst>
          </p:cNvPr>
          <p:cNvPicPr>
            <a:picLocks noChangeAspect="1"/>
          </p:cNvPicPr>
          <p:nvPr/>
        </p:nvPicPr>
        <p:blipFill rotWithShape="1">
          <a:blip r:embed="rId2"/>
          <a:srcRect t="14794" b="936"/>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D4F76A1-FCF8-B5EA-2330-1AD1E131D833}"/>
              </a:ext>
            </a:extLst>
          </p:cNvPr>
          <p:cNvSpPr/>
          <p:nvPr/>
        </p:nvSpPr>
        <p:spPr>
          <a:xfrm>
            <a:off x="4744278" y="-79514"/>
            <a:ext cx="7527235" cy="7096539"/>
          </a:xfrm>
          <a:custGeom>
            <a:avLst/>
            <a:gdLst>
              <a:gd name="connsiteX0" fmla="*/ 0 w 6467061"/>
              <a:gd name="connsiteY0" fmla="*/ 0 h 6858000"/>
              <a:gd name="connsiteX1" fmla="*/ 6467061 w 6467061"/>
              <a:gd name="connsiteY1" fmla="*/ 0 h 6858000"/>
              <a:gd name="connsiteX2" fmla="*/ 6467061 w 6467061"/>
              <a:gd name="connsiteY2" fmla="*/ 6858000 h 6858000"/>
              <a:gd name="connsiteX3" fmla="*/ 0 w 6467061"/>
              <a:gd name="connsiteY3" fmla="*/ 6858000 h 6858000"/>
              <a:gd name="connsiteX4" fmla="*/ 0 w 6467061"/>
              <a:gd name="connsiteY4" fmla="*/ 0 h 6858000"/>
              <a:gd name="connsiteX0" fmla="*/ 1537252 w 6467061"/>
              <a:gd name="connsiteY0" fmla="*/ 0 h 6911009"/>
              <a:gd name="connsiteX1" fmla="*/ 6467061 w 6467061"/>
              <a:gd name="connsiteY1" fmla="*/ 53009 h 6911009"/>
              <a:gd name="connsiteX2" fmla="*/ 6467061 w 6467061"/>
              <a:gd name="connsiteY2" fmla="*/ 6911009 h 6911009"/>
              <a:gd name="connsiteX3" fmla="*/ 0 w 6467061"/>
              <a:gd name="connsiteY3" fmla="*/ 6911009 h 6911009"/>
              <a:gd name="connsiteX4" fmla="*/ 1537252 w 6467061"/>
              <a:gd name="connsiteY4" fmla="*/ 0 h 6911009"/>
              <a:gd name="connsiteX0" fmla="*/ 2067339 w 6997148"/>
              <a:gd name="connsiteY0" fmla="*/ 0 h 7056783"/>
              <a:gd name="connsiteX1" fmla="*/ 6997148 w 6997148"/>
              <a:gd name="connsiteY1" fmla="*/ 53009 h 7056783"/>
              <a:gd name="connsiteX2" fmla="*/ 6997148 w 6997148"/>
              <a:gd name="connsiteY2" fmla="*/ 6911009 h 7056783"/>
              <a:gd name="connsiteX3" fmla="*/ 0 w 6997148"/>
              <a:gd name="connsiteY3" fmla="*/ 7056783 h 7056783"/>
              <a:gd name="connsiteX4" fmla="*/ 2067339 w 6997148"/>
              <a:gd name="connsiteY4" fmla="*/ 0 h 7056783"/>
              <a:gd name="connsiteX0" fmla="*/ 2014331 w 6997148"/>
              <a:gd name="connsiteY0" fmla="*/ 0 h 7123044"/>
              <a:gd name="connsiteX1" fmla="*/ 6997148 w 6997148"/>
              <a:gd name="connsiteY1" fmla="*/ 119270 h 7123044"/>
              <a:gd name="connsiteX2" fmla="*/ 6997148 w 6997148"/>
              <a:gd name="connsiteY2" fmla="*/ 6977270 h 7123044"/>
              <a:gd name="connsiteX3" fmla="*/ 0 w 6997148"/>
              <a:gd name="connsiteY3" fmla="*/ 7123044 h 7123044"/>
              <a:gd name="connsiteX4" fmla="*/ 2014331 w 6997148"/>
              <a:gd name="connsiteY4" fmla="*/ 0 h 7123044"/>
              <a:gd name="connsiteX0" fmla="*/ 1325218 w 6997148"/>
              <a:gd name="connsiteY0" fmla="*/ 0 h 7096539"/>
              <a:gd name="connsiteX1" fmla="*/ 6997148 w 6997148"/>
              <a:gd name="connsiteY1" fmla="*/ 92765 h 7096539"/>
              <a:gd name="connsiteX2" fmla="*/ 6997148 w 6997148"/>
              <a:gd name="connsiteY2" fmla="*/ 6950765 h 7096539"/>
              <a:gd name="connsiteX3" fmla="*/ 0 w 6997148"/>
              <a:gd name="connsiteY3" fmla="*/ 7096539 h 7096539"/>
              <a:gd name="connsiteX4" fmla="*/ 1325218 w 6997148"/>
              <a:gd name="connsiteY4" fmla="*/ 0 h 7096539"/>
              <a:gd name="connsiteX0" fmla="*/ 1775792 w 7447722"/>
              <a:gd name="connsiteY0" fmla="*/ 0 h 7109791"/>
              <a:gd name="connsiteX1" fmla="*/ 7447722 w 7447722"/>
              <a:gd name="connsiteY1" fmla="*/ 92765 h 7109791"/>
              <a:gd name="connsiteX2" fmla="*/ 7447722 w 7447722"/>
              <a:gd name="connsiteY2" fmla="*/ 6950765 h 7109791"/>
              <a:gd name="connsiteX3" fmla="*/ 0 w 7447722"/>
              <a:gd name="connsiteY3" fmla="*/ 7109791 h 7109791"/>
              <a:gd name="connsiteX4" fmla="*/ 1775792 w 7447722"/>
              <a:gd name="connsiteY4" fmla="*/ 0 h 7109791"/>
              <a:gd name="connsiteX0" fmla="*/ 2093844 w 7447722"/>
              <a:gd name="connsiteY0" fmla="*/ 0 h 7070034"/>
              <a:gd name="connsiteX1" fmla="*/ 7447722 w 7447722"/>
              <a:gd name="connsiteY1" fmla="*/ 53008 h 7070034"/>
              <a:gd name="connsiteX2" fmla="*/ 7447722 w 7447722"/>
              <a:gd name="connsiteY2" fmla="*/ 6911008 h 7070034"/>
              <a:gd name="connsiteX3" fmla="*/ 0 w 7447722"/>
              <a:gd name="connsiteY3" fmla="*/ 7070034 h 7070034"/>
              <a:gd name="connsiteX4" fmla="*/ 2093844 w 7447722"/>
              <a:gd name="connsiteY4" fmla="*/ 0 h 7070034"/>
              <a:gd name="connsiteX0" fmla="*/ 2093844 w 7527235"/>
              <a:gd name="connsiteY0" fmla="*/ 0 h 7070034"/>
              <a:gd name="connsiteX1" fmla="*/ 7447722 w 7527235"/>
              <a:gd name="connsiteY1" fmla="*/ 53008 h 7070034"/>
              <a:gd name="connsiteX2" fmla="*/ 7527235 w 7527235"/>
              <a:gd name="connsiteY2" fmla="*/ 7003773 h 7070034"/>
              <a:gd name="connsiteX3" fmla="*/ 0 w 7527235"/>
              <a:gd name="connsiteY3" fmla="*/ 7070034 h 7070034"/>
              <a:gd name="connsiteX4" fmla="*/ 2093844 w 7527235"/>
              <a:gd name="connsiteY4" fmla="*/ 0 h 7070034"/>
              <a:gd name="connsiteX0" fmla="*/ 2093844 w 7527235"/>
              <a:gd name="connsiteY0" fmla="*/ 26505 h 7096539"/>
              <a:gd name="connsiteX1" fmla="*/ 7513983 w 7527235"/>
              <a:gd name="connsiteY1" fmla="*/ 0 h 7096539"/>
              <a:gd name="connsiteX2" fmla="*/ 7527235 w 7527235"/>
              <a:gd name="connsiteY2" fmla="*/ 7030278 h 7096539"/>
              <a:gd name="connsiteX3" fmla="*/ 0 w 7527235"/>
              <a:gd name="connsiteY3" fmla="*/ 7096539 h 7096539"/>
              <a:gd name="connsiteX4" fmla="*/ 2093844 w 7527235"/>
              <a:gd name="connsiteY4" fmla="*/ 26505 h 709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7235" h="7096539">
                <a:moveTo>
                  <a:pt x="2093844" y="26505"/>
                </a:moveTo>
                <a:lnTo>
                  <a:pt x="7513983" y="0"/>
                </a:lnTo>
                <a:cubicBezTo>
                  <a:pt x="7518400" y="2343426"/>
                  <a:pt x="7522818" y="4686852"/>
                  <a:pt x="7527235" y="7030278"/>
                </a:cubicBezTo>
                <a:lnTo>
                  <a:pt x="0" y="7096539"/>
                </a:lnTo>
                <a:lnTo>
                  <a:pt x="2093844" y="26505"/>
                </a:lnTo>
                <a:close/>
              </a:path>
            </a:pathLst>
          </a:custGeom>
          <a:gradFill>
            <a:gsLst>
              <a:gs pos="14000">
                <a:srgbClr val="355997">
                  <a:alpha val="74217"/>
                </a:srgbClr>
              </a:gs>
              <a:gs pos="70000">
                <a:srgbClr val="0D142C">
                  <a:alpha val="63715"/>
                </a:srgbClr>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F616A6-B55B-7CE6-3050-DCD1DEF24F9D}"/>
              </a:ext>
            </a:extLst>
          </p:cNvPr>
          <p:cNvPicPr>
            <a:picLocks noChangeAspect="1"/>
          </p:cNvPicPr>
          <p:nvPr/>
        </p:nvPicPr>
        <p:blipFill>
          <a:blip r:embed="rId3"/>
          <a:stretch>
            <a:fillRect/>
          </a:stretch>
        </p:blipFill>
        <p:spPr>
          <a:xfrm>
            <a:off x="10373193" y="230967"/>
            <a:ext cx="1596699" cy="1102612"/>
          </a:xfrm>
          <a:prstGeom prst="rect">
            <a:avLst/>
          </a:prstGeom>
        </p:spPr>
      </p:pic>
      <p:sp>
        <p:nvSpPr>
          <p:cNvPr id="2" name="Title 1">
            <a:extLst>
              <a:ext uri="{FF2B5EF4-FFF2-40B4-BE49-F238E27FC236}">
                <a16:creationId xmlns:a16="http://schemas.microsoft.com/office/drawing/2014/main" id="{9A1E6FC4-B44E-8F42-829D-02C5E0D1D0EA}"/>
              </a:ext>
            </a:extLst>
          </p:cNvPr>
          <p:cNvSpPr>
            <a:spLocks noGrp="1"/>
          </p:cNvSpPr>
          <p:nvPr>
            <p:ph type="ctrTitle"/>
          </p:nvPr>
        </p:nvSpPr>
        <p:spPr>
          <a:xfrm>
            <a:off x="6005364" y="3705830"/>
            <a:ext cx="5452529" cy="828146"/>
          </a:xfrm>
        </p:spPr>
        <p:txBody>
          <a:bodyPr anchor="t">
            <a:normAutofit fontScale="90000"/>
          </a:bodyPr>
          <a:lstStyle/>
          <a:p>
            <a:pPr algn="l"/>
            <a:r>
              <a:rPr lang="en-US" sz="5200" b="1" err="1">
                <a:solidFill>
                  <a:schemeClr val="bg1"/>
                </a:solidFill>
                <a:latin typeface="Lato" panose="020F0502020204030203" pitchFamily="34" charset="77"/>
              </a:rPr>
              <a:t>Mr</a:t>
            </a:r>
            <a:r>
              <a:rPr lang="en-US" sz="5200" b="1">
                <a:solidFill>
                  <a:schemeClr val="bg1"/>
                </a:solidFill>
                <a:latin typeface="Lato" panose="020F0502020204030203" pitchFamily="34" charset="77"/>
              </a:rPr>
              <a:t> Simon Parsons</a:t>
            </a:r>
          </a:p>
        </p:txBody>
      </p:sp>
      <p:sp>
        <p:nvSpPr>
          <p:cNvPr id="3" name="Subtitle 2">
            <a:extLst>
              <a:ext uri="{FF2B5EF4-FFF2-40B4-BE49-F238E27FC236}">
                <a16:creationId xmlns:a16="http://schemas.microsoft.com/office/drawing/2014/main" id="{E44271A2-9825-FF4D-A39F-9BD3538EADDC}"/>
              </a:ext>
            </a:extLst>
          </p:cNvPr>
          <p:cNvSpPr>
            <a:spLocks noGrp="1"/>
          </p:cNvSpPr>
          <p:nvPr>
            <p:ph type="subTitle" idx="1"/>
          </p:nvPr>
        </p:nvSpPr>
        <p:spPr>
          <a:xfrm>
            <a:off x="6005364" y="4581640"/>
            <a:ext cx="5261628" cy="1824916"/>
          </a:xfrm>
        </p:spPr>
        <p:txBody>
          <a:bodyPr anchor="t">
            <a:normAutofit/>
          </a:bodyPr>
          <a:lstStyle/>
          <a:p>
            <a:pPr algn="l"/>
            <a:r>
              <a:rPr lang="en-US" sz="1800">
                <a:solidFill>
                  <a:schemeClr val="bg1"/>
                </a:solidFill>
                <a:latin typeface="Lato" panose="020F0502020204030203" pitchFamily="34" charset="77"/>
              </a:rPr>
              <a:t>Consultant General and Upper GI Surgeon at Nottingham University Hospitals NHS Trust</a:t>
            </a:r>
          </a:p>
          <a:p>
            <a:pPr algn="l"/>
            <a:r>
              <a:rPr lang="en-US" sz="1800">
                <a:solidFill>
                  <a:schemeClr val="bg1"/>
                </a:solidFill>
                <a:latin typeface="Lato" panose="020F0502020204030203" pitchFamily="34" charset="77"/>
              </a:rPr>
              <a:t>Honorary Professor (Nottingham University)</a:t>
            </a:r>
          </a:p>
          <a:p>
            <a:pPr algn="l"/>
            <a:r>
              <a:rPr lang="en-US" sz="1800">
                <a:solidFill>
                  <a:schemeClr val="bg1"/>
                </a:solidFill>
                <a:latin typeface="Lato"/>
                <a:ea typeface="Lato"/>
                <a:cs typeface="Lato"/>
              </a:rPr>
              <a:t>Co-founder of EIDO Healthcare Ltd.</a:t>
            </a:r>
          </a:p>
        </p:txBody>
      </p:sp>
    </p:spTree>
    <p:extLst>
      <p:ext uri="{BB962C8B-B14F-4D97-AF65-F5344CB8AC3E}">
        <p14:creationId xmlns:p14="http://schemas.microsoft.com/office/powerpoint/2010/main" val="257062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AC0686-DF3B-1729-BAB7-55CE9500D0FD}"/>
              </a:ext>
            </a:extLst>
          </p:cNvPr>
          <p:cNvSpPr txBox="1"/>
          <p:nvPr/>
        </p:nvSpPr>
        <p:spPr>
          <a:xfrm>
            <a:off x="3762531" y="239843"/>
            <a:ext cx="184731" cy="369332"/>
          </a:xfrm>
          <a:prstGeom prst="rect">
            <a:avLst/>
          </a:prstGeom>
          <a:noFill/>
        </p:spPr>
        <p:txBody>
          <a:bodyPr wrap="none" rtlCol="0">
            <a:spAutoFit/>
          </a:bodyPr>
          <a:lstStyle/>
          <a:p>
            <a:endParaRPr lang="en-US"/>
          </a:p>
        </p:txBody>
      </p:sp>
      <p:sp>
        <p:nvSpPr>
          <p:cNvPr id="19" name="Content Placeholder 2">
            <a:extLst>
              <a:ext uri="{FF2B5EF4-FFF2-40B4-BE49-F238E27FC236}">
                <a16:creationId xmlns:a16="http://schemas.microsoft.com/office/drawing/2014/main" id="{2D486F27-F2C5-CBAE-19F0-60B891BB17E5}"/>
              </a:ext>
            </a:extLst>
          </p:cNvPr>
          <p:cNvSpPr>
            <a:spLocks noGrp="1"/>
          </p:cNvSpPr>
          <p:nvPr>
            <p:ph idx="1"/>
          </p:nvPr>
        </p:nvSpPr>
        <p:spPr>
          <a:xfrm>
            <a:off x="4802067" y="649480"/>
            <a:ext cx="6590457" cy="5546047"/>
          </a:xfrm>
        </p:spPr>
        <p:txBody>
          <a:bodyPr anchor="ctr">
            <a:normAutofit/>
          </a:bodyPr>
          <a:lstStyle/>
          <a:p>
            <a:r>
              <a:rPr lang="en-GB" sz="2000"/>
              <a:t>46. If a colleague who is sharing information with a patient on your behalf raises concerns about their competence to do this, you should offer support, supervision or training and/or make alternative arrangements.</a:t>
            </a:r>
          </a:p>
          <a:p>
            <a:endParaRPr lang="en-GB" sz="2000"/>
          </a:p>
          <a:p>
            <a:r>
              <a:rPr lang="en-GB" sz="2000"/>
              <a:t>47. If a colleague asks you to share information with a patient or seek a patient’s consent on their behalf, you must be satisfied you have the necessary knowledge and skills to do so in line with this guidance. If you’re not, you should explain this and seek support. If you believe you’re being asked to practise outside your competence, or you are insufficiently supported you must consider raising a concern.</a:t>
            </a:r>
          </a:p>
        </p:txBody>
      </p:sp>
      <p:pic>
        <p:nvPicPr>
          <p:cNvPr id="2" name="Picture 1">
            <a:extLst>
              <a:ext uri="{FF2B5EF4-FFF2-40B4-BE49-F238E27FC236}">
                <a16:creationId xmlns:a16="http://schemas.microsoft.com/office/drawing/2014/main" id="{F0B2A0A1-AA58-E68D-D90C-89A449546578}"/>
              </a:ext>
            </a:extLst>
          </p:cNvPr>
          <p:cNvPicPr>
            <a:picLocks noChangeAspect="1"/>
          </p:cNvPicPr>
          <p:nvPr/>
        </p:nvPicPr>
        <p:blipFill>
          <a:blip r:embed="rId2"/>
          <a:stretch>
            <a:fillRect/>
          </a:stretch>
        </p:blipFill>
        <p:spPr>
          <a:xfrm>
            <a:off x="1314058" y="5241712"/>
            <a:ext cx="1409700" cy="1104900"/>
          </a:xfrm>
          <a:prstGeom prst="rect">
            <a:avLst/>
          </a:prstGeom>
        </p:spPr>
      </p:pic>
      <p:sp>
        <p:nvSpPr>
          <p:cNvPr id="3" name="Title 1">
            <a:extLst>
              <a:ext uri="{FF2B5EF4-FFF2-40B4-BE49-F238E27FC236}">
                <a16:creationId xmlns:a16="http://schemas.microsoft.com/office/drawing/2014/main" id="{C980231F-21E3-BA47-0230-3E74AB0B54E6}"/>
              </a:ext>
            </a:extLst>
          </p:cNvPr>
          <p:cNvSpPr>
            <a:spLocks noGrp="1"/>
          </p:cNvSpPr>
          <p:nvPr>
            <p:ph type="title"/>
          </p:nvPr>
        </p:nvSpPr>
        <p:spPr>
          <a:xfrm>
            <a:off x="101599" y="586855"/>
            <a:ext cx="3885313" cy="3387497"/>
          </a:xfrm>
        </p:spPr>
        <p:txBody>
          <a:bodyPr anchor="t">
            <a:normAutofit/>
          </a:bodyPr>
          <a:lstStyle/>
          <a:p>
            <a:r>
              <a:rPr lang="en-GB" sz="3200">
                <a:solidFill>
                  <a:srgbClr val="FFFFFF"/>
                </a:solidFill>
              </a:rPr>
              <a:t>Don’t be pressurised to act outside your competency</a:t>
            </a:r>
            <a:br>
              <a:rPr lang="en-GB" sz="3000">
                <a:solidFill>
                  <a:srgbClr val="FFFFFF"/>
                </a:solidFill>
              </a:rPr>
            </a:br>
            <a:br>
              <a:rPr lang="en-GB" sz="3000">
                <a:solidFill>
                  <a:srgbClr val="FFFFFF"/>
                </a:solidFill>
              </a:rPr>
            </a:br>
            <a:r>
              <a:rPr lang="en-GB" sz="2000" i="1">
                <a:solidFill>
                  <a:srgbClr val="FFFFFF"/>
                </a:solidFill>
              </a:rPr>
              <a:t>(GMC guidance paragraph 46-47)</a:t>
            </a:r>
          </a:p>
        </p:txBody>
      </p:sp>
      <p:sp>
        <p:nvSpPr>
          <p:cNvPr id="6" name="TextBox 5">
            <a:extLst>
              <a:ext uri="{FF2B5EF4-FFF2-40B4-BE49-F238E27FC236}">
                <a16:creationId xmlns:a16="http://schemas.microsoft.com/office/drawing/2014/main" id="{18356E49-1647-630D-182D-BA4A87FF8F48}"/>
              </a:ext>
            </a:extLst>
          </p:cNvPr>
          <p:cNvSpPr txBox="1"/>
          <p:nvPr/>
        </p:nvSpPr>
        <p:spPr>
          <a:xfrm>
            <a:off x="4751145" y="609175"/>
            <a:ext cx="5943600" cy="553998"/>
          </a:xfrm>
          <a:prstGeom prst="rect">
            <a:avLst/>
          </a:prstGeom>
          <a:noFill/>
        </p:spPr>
        <p:txBody>
          <a:bodyPr wrap="square" rtlCol="0">
            <a:spAutoFit/>
          </a:bodyPr>
          <a:lstStyle/>
          <a:p>
            <a:r>
              <a:rPr lang="en-US" sz="3000" b="1">
                <a:solidFill>
                  <a:srgbClr val="0D1730"/>
                </a:solidFill>
              </a:rPr>
              <a:t>Act within your competency</a:t>
            </a:r>
          </a:p>
        </p:txBody>
      </p:sp>
    </p:spTree>
    <p:extLst>
      <p:ext uri="{BB962C8B-B14F-4D97-AF65-F5344CB8AC3E}">
        <p14:creationId xmlns:p14="http://schemas.microsoft.com/office/powerpoint/2010/main" val="358317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AC0686-DF3B-1729-BAB7-55CE9500D0FD}"/>
              </a:ext>
            </a:extLst>
          </p:cNvPr>
          <p:cNvSpPr txBox="1"/>
          <p:nvPr/>
        </p:nvSpPr>
        <p:spPr>
          <a:xfrm>
            <a:off x="3762531" y="239843"/>
            <a:ext cx="184731" cy="369332"/>
          </a:xfrm>
          <a:prstGeom prst="rect">
            <a:avLst/>
          </a:prstGeom>
          <a:noFill/>
        </p:spPr>
        <p:txBody>
          <a:bodyPr wrap="none" rtlCol="0">
            <a:spAutoFit/>
          </a:bodyPr>
          <a:lstStyle/>
          <a:p>
            <a:endParaRPr lang="en-US"/>
          </a:p>
        </p:txBody>
      </p:sp>
      <p:sp>
        <p:nvSpPr>
          <p:cNvPr id="15" name="Content Placeholder 2">
            <a:extLst>
              <a:ext uri="{FF2B5EF4-FFF2-40B4-BE49-F238E27FC236}">
                <a16:creationId xmlns:a16="http://schemas.microsoft.com/office/drawing/2014/main" id="{5E963B92-7DC6-55E9-EE1E-03BAD442C194}"/>
              </a:ext>
            </a:extLst>
          </p:cNvPr>
          <p:cNvSpPr>
            <a:spLocks noGrp="1"/>
          </p:cNvSpPr>
          <p:nvPr>
            <p:ph idx="1"/>
          </p:nvPr>
        </p:nvSpPr>
        <p:spPr>
          <a:xfrm>
            <a:off x="4537932" y="1394379"/>
            <a:ext cx="6853566" cy="5546047"/>
          </a:xfrm>
        </p:spPr>
        <p:txBody>
          <a:bodyPr anchor="t">
            <a:normAutofit/>
          </a:bodyPr>
          <a:lstStyle/>
          <a:p>
            <a:r>
              <a:rPr lang="en-GB" sz="2000"/>
              <a:t>50. Keeping patients’ medical records up to date with key information is important for continuity of care. </a:t>
            </a:r>
            <a:r>
              <a:rPr lang="en-GB" sz="2000" b="1"/>
              <a:t>Keeping an accurate record of the exchange of information </a:t>
            </a:r>
            <a:r>
              <a:rPr lang="en-GB" sz="2000"/>
              <a:t>leading to a decision in a patient’s record will inform their future care and help you to explain and justify your decisions and actions.</a:t>
            </a:r>
            <a:br>
              <a:rPr lang="en-GB" sz="2000"/>
            </a:br>
            <a:endParaRPr lang="en-GB" sz="2000"/>
          </a:p>
          <a:p>
            <a:r>
              <a:rPr lang="en-GB" sz="2000"/>
              <a:t>51. You should take a proportionate approach to the level of detail you record. Good medical practice states that you must include the decisions made and actions agreed - and who is making the decisions and agreeing the actions - in the patient’s clinical records. This includes decisions to take no action.</a:t>
            </a:r>
          </a:p>
        </p:txBody>
      </p:sp>
      <p:pic>
        <p:nvPicPr>
          <p:cNvPr id="21" name="Picture 20">
            <a:extLst>
              <a:ext uri="{FF2B5EF4-FFF2-40B4-BE49-F238E27FC236}">
                <a16:creationId xmlns:a16="http://schemas.microsoft.com/office/drawing/2014/main" id="{85CBD1C6-53AA-B853-6CD5-3137BF590DDA}"/>
              </a:ext>
            </a:extLst>
          </p:cNvPr>
          <p:cNvPicPr>
            <a:picLocks noChangeAspect="1"/>
          </p:cNvPicPr>
          <p:nvPr/>
        </p:nvPicPr>
        <p:blipFill>
          <a:blip r:embed="rId2"/>
          <a:stretch>
            <a:fillRect/>
          </a:stretch>
        </p:blipFill>
        <p:spPr>
          <a:xfrm>
            <a:off x="1314058" y="5241712"/>
            <a:ext cx="1409700" cy="1104900"/>
          </a:xfrm>
          <a:prstGeom prst="rect">
            <a:avLst/>
          </a:prstGeom>
        </p:spPr>
      </p:pic>
      <p:sp>
        <p:nvSpPr>
          <p:cNvPr id="22" name="TextBox 21">
            <a:extLst>
              <a:ext uri="{FF2B5EF4-FFF2-40B4-BE49-F238E27FC236}">
                <a16:creationId xmlns:a16="http://schemas.microsoft.com/office/drawing/2014/main" id="{A29E2899-002C-8ACA-E7CC-031FB7EA411B}"/>
              </a:ext>
            </a:extLst>
          </p:cNvPr>
          <p:cNvSpPr txBox="1"/>
          <p:nvPr/>
        </p:nvSpPr>
        <p:spPr>
          <a:xfrm>
            <a:off x="4524680" y="537703"/>
            <a:ext cx="5943600" cy="609398"/>
          </a:xfrm>
          <a:prstGeom prst="rect">
            <a:avLst/>
          </a:prstGeom>
          <a:noFill/>
        </p:spPr>
        <p:txBody>
          <a:bodyPr wrap="square" rtlCol="0">
            <a:spAutoFit/>
          </a:bodyPr>
          <a:lstStyle/>
          <a:p>
            <a:r>
              <a:rPr lang="en-US" sz="3000" b="1">
                <a:solidFill>
                  <a:srgbClr val="0D1730"/>
                </a:solidFill>
              </a:rPr>
              <a:t>Patient medical records</a:t>
            </a:r>
          </a:p>
        </p:txBody>
      </p:sp>
      <p:sp>
        <p:nvSpPr>
          <p:cNvPr id="2" name="Title 1">
            <a:extLst>
              <a:ext uri="{FF2B5EF4-FFF2-40B4-BE49-F238E27FC236}">
                <a16:creationId xmlns:a16="http://schemas.microsoft.com/office/drawing/2014/main" id="{6861DDAC-81CF-83ED-1DE7-F58BBC83CD89}"/>
              </a:ext>
            </a:extLst>
          </p:cNvPr>
          <p:cNvSpPr txBox="1">
            <a:spLocks/>
          </p:cNvSpPr>
          <p:nvPr/>
        </p:nvSpPr>
        <p:spPr>
          <a:xfrm>
            <a:off x="101599" y="586855"/>
            <a:ext cx="3885313" cy="33874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FFFFFF"/>
                </a:solidFill>
              </a:rPr>
              <a:t>Medical records</a:t>
            </a:r>
            <a:br>
              <a:rPr lang="en-GB" sz="3000">
                <a:solidFill>
                  <a:srgbClr val="FFFFFF"/>
                </a:solidFill>
              </a:rPr>
            </a:br>
            <a:br>
              <a:rPr lang="en-GB" sz="3000">
                <a:solidFill>
                  <a:srgbClr val="FFFFFF"/>
                </a:solidFill>
              </a:rPr>
            </a:br>
            <a:r>
              <a:rPr lang="en-GB" sz="2000" i="1">
                <a:solidFill>
                  <a:srgbClr val="FFFFFF"/>
                </a:solidFill>
              </a:rPr>
              <a:t>(GMC guidance paragraph 50-51)</a:t>
            </a:r>
          </a:p>
        </p:txBody>
      </p:sp>
    </p:spTree>
    <p:extLst>
      <p:ext uri="{BB962C8B-B14F-4D97-AF65-F5344CB8AC3E}">
        <p14:creationId xmlns:p14="http://schemas.microsoft.com/office/powerpoint/2010/main" val="145434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19346" y="1571554"/>
            <a:ext cx="6891130" cy="4709012"/>
          </a:xfrm>
        </p:spPr>
        <p:txBody>
          <a:bodyPr anchor="ctr">
            <a:normAutofit/>
          </a:bodyPr>
          <a:lstStyle/>
          <a:p>
            <a:pPr marL="0" indent="0">
              <a:buNone/>
            </a:pPr>
            <a:r>
              <a:rPr lang="en-GB" sz="2000"/>
              <a:t>58. Reviewing a decision is particularly important:</a:t>
            </a:r>
          </a:p>
          <a:p>
            <a:r>
              <a:rPr lang="en-GB" sz="2000"/>
              <a:t>if you haven’t personally had a discussion with the patient because they were initially seen by a colleague</a:t>
            </a:r>
          </a:p>
          <a:p>
            <a:r>
              <a:rPr lang="en-GB" sz="2000"/>
              <a:t>if significant time has passed since the decision was made</a:t>
            </a:r>
          </a:p>
          <a:p>
            <a:r>
              <a:rPr lang="en-GB" sz="2000"/>
              <a:t>if the patient’s condition has changed</a:t>
            </a:r>
          </a:p>
          <a:p>
            <a:r>
              <a:rPr lang="en-GB" sz="2000"/>
              <a:t>if you have reason to believe the patient might have changed their mind</a:t>
            </a:r>
          </a:p>
          <a:p>
            <a:r>
              <a:rPr lang="en-GB" sz="2000"/>
              <a:t>if any aspect of the chosen treatment or care has changed</a:t>
            </a:r>
          </a:p>
          <a:p>
            <a:r>
              <a:rPr lang="en-GB" sz="2000" b="1"/>
              <a:t>if new information has become available about the potential benefits or risks of harm of any of the options that might make the patient choose differently</a:t>
            </a:r>
          </a:p>
          <a:p>
            <a:endParaRPr lang="en-GB" sz="2000"/>
          </a:p>
        </p:txBody>
      </p:sp>
      <p:sp>
        <p:nvSpPr>
          <p:cNvPr id="4" name="TextBox 3">
            <a:extLst>
              <a:ext uri="{FF2B5EF4-FFF2-40B4-BE49-F238E27FC236}">
                <a16:creationId xmlns:a16="http://schemas.microsoft.com/office/drawing/2014/main" id="{53403557-8CBE-7B4F-887A-181F507CCA6E}"/>
              </a:ext>
            </a:extLst>
          </p:cNvPr>
          <p:cNvSpPr txBox="1"/>
          <p:nvPr/>
        </p:nvSpPr>
        <p:spPr>
          <a:xfrm>
            <a:off x="4530967" y="400050"/>
            <a:ext cx="6891130" cy="1015663"/>
          </a:xfrm>
          <a:prstGeom prst="rect">
            <a:avLst/>
          </a:prstGeom>
          <a:noFill/>
        </p:spPr>
        <p:txBody>
          <a:bodyPr wrap="square" rtlCol="0">
            <a:spAutoFit/>
          </a:bodyPr>
          <a:lstStyle/>
          <a:p>
            <a:r>
              <a:rPr lang="en-US" sz="3000" b="1">
                <a:solidFill>
                  <a:srgbClr val="0D1730"/>
                </a:solidFill>
              </a:rPr>
              <a:t>Long waiters may have developed new comorbidities while on a waiting list</a:t>
            </a:r>
          </a:p>
        </p:txBody>
      </p:sp>
      <p:pic>
        <p:nvPicPr>
          <p:cNvPr id="13" name="Picture 12">
            <a:extLst>
              <a:ext uri="{FF2B5EF4-FFF2-40B4-BE49-F238E27FC236}">
                <a16:creationId xmlns:a16="http://schemas.microsoft.com/office/drawing/2014/main" id="{1C9FCE92-0070-8D60-AC7C-0278C9A288FA}"/>
              </a:ext>
            </a:extLst>
          </p:cNvPr>
          <p:cNvPicPr>
            <a:picLocks noChangeAspect="1"/>
          </p:cNvPicPr>
          <p:nvPr/>
        </p:nvPicPr>
        <p:blipFill>
          <a:blip r:embed="rId2"/>
          <a:stretch>
            <a:fillRect/>
          </a:stretch>
        </p:blipFill>
        <p:spPr>
          <a:xfrm>
            <a:off x="1314058" y="5241712"/>
            <a:ext cx="1409700" cy="1104900"/>
          </a:xfrm>
          <a:prstGeom prst="rect">
            <a:avLst/>
          </a:prstGeom>
        </p:spPr>
      </p:pic>
      <p:sp>
        <p:nvSpPr>
          <p:cNvPr id="5" name="Title 1">
            <a:extLst>
              <a:ext uri="{FF2B5EF4-FFF2-40B4-BE49-F238E27FC236}">
                <a16:creationId xmlns:a16="http://schemas.microsoft.com/office/drawing/2014/main" id="{FFDDC87A-D986-A401-CEDB-B2F72B01E09D}"/>
              </a:ext>
            </a:extLst>
          </p:cNvPr>
          <p:cNvSpPr txBox="1">
            <a:spLocks/>
          </p:cNvSpPr>
          <p:nvPr/>
        </p:nvSpPr>
        <p:spPr>
          <a:xfrm>
            <a:off x="101599" y="586855"/>
            <a:ext cx="3885313" cy="33874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FFFFFF"/>
                </a:solidFill>
              </a:rPr>
              <a:t>Reviewing decisions</a:t>
            </a:r>
            <a:br>
              <a:rPr lang="en-GB" sz="3000">
                <a:solidFill>
                  <a:srgbClr val="FFFFFF"/>
                </a:solidFill>
              </a:rPr>
            </a:br>
            <a:br>
              <a:rPr lang="en-GB" sz="3000">
                <a:solidFill>
                  <a:srgbClr val="FFFFFF"/>
                </a:solidFill>
              </a:rPr>
            </a:br>
            <a:r>
              <a:rPr lang="en-GB" sz="2000" i="1">
                <a:solidFill>
                  <a:srgbClr val="FFFFFF"/>
                </a:solidFill>
              </a:rPr>
              <a:t>(GMC guidance paragraph 56-58)</a:t>
            </a:r>
          </a:p>
        </p:txBody>
      </p:sp>
    </p:spTree>
    <p:extLst>
      <p:ext uri="{BB962C8B-B14F-4D97-AF65-F5344CB8AC3E}">
        <p14:creationId xmlns:p14="http://schemas.microsoft.com/office/powerpoint/2010/main" val="8930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74209" y="932210"/>
            <a:ext cx="7516184" cy="5666894"/>
          </a:xfrm>
        </p:spPr>
        <p:txBody>
          <a:bodyPr anchor="ctr">
            <a:noAutofit/>
          </a:bodyPr>
          <a:lstStyle/>
          <a:p>
            <a:pPr marL="0" indent="0">
              <a:buNone/>
            </a:pPr>
            <a:r>
              <a:rPr lang="en-GB" sz="2000" b="1"/>
              <a:t>Paragraph 60</a:t>
            </a:r>
          </a:p>
          <a:p>
            <a:pPr marL="0" indent="0">
              <a:buNone/>
            </a:pPr>
            <a:r>
              <a:rPr lang="en-GB" sz="2000"/>
              <a:t>Meeting patients' individual needs relies on available time and resources within your organisation.</a:t>
            </a:r>
          </a:p>
          <a:p>
            <a:pPr marL="0" indent="0">
              <a:buNone/>
            </a:pPr>
            <a:r>
              <a:rPr lang="en-GB" sz="2000"/>
              <a:t>Under time or resource constraints,  leaders at your trust or health board should consider:</a:t>
            </a:r>
          </a:p>
          <a:p>
            <a:pPr lvl="1"/>
            <a:r>
              <a:rPr lang="en-GB" sz="2000"/>
              <a:t>Involving other health and care team members.</a:t>
            </a:r>
          </a:p>
          <a:p>
            <a:pPr lvl="1"/>
            <a:r>
              <a:rPr lang="en-GB" sz="2000"/>
              <a:t>Referring patients to resources like leaflets, advocacy services, expert programmes, or condition-specific support groups.</a:t>
            </a:r>
          </a:p>
          <a:p>
            <a:pPr lvl="1"/>
            <a:endParaRPr lang="en-GB" sz="2000"/>
          </a:p>
          <a:p>
            <a:pPr marL="0" indent="0">
              <a:buNone/>
            </a:pPr>
            <a:r>
              <a:rPr lang="en-GB" sz="2000" b="1"/>
              <a:t>Paragraph 61</a:t>
            </a:r>
          </a:p>
          <a:p>
            <a:r>
              <a:rPr lang="en-GB" sz="2000"/>
              <a:t>If external factors prevent patients from receiving adequate time or support to make informed decisions, consider raising a concern.</a:t>
            </a:r>
          </a:p>
          <a:p>
            <a:r>
              <a:rPr lang="en-GB" sz="2000"/>
              <a:t>Make sure it is appropriate to proceed, confirming you have the patient’s consent or valid authority before providing care.</a:t>
            </a:r>
          </a:p>
          <a:p>
            <a:pPr marL="0" indent="0">
              <a:buNone/>
            </a:pPr>
            <a:endParaRPr lang="en-GB" sz="2000"/>
          </a:p>
        </p:txBody>
      </p:sp>
      <p:pic>
        <p:nvPicPr>
          <p:cNvPr id="13" name="Picture 12">
            <a:extLst>
              <a:ext uri="{FF2B5EF4-FFF2-40B4-BE49-F238E27FC236}">
                <a16:creationId xmlns:a16="http://schemas.microsoft.com/office/drawing/2014/main" id="{CED42C82-B71E-CB85-C072-78A08C79E80D}"/>
              </a:ext>
            </a:extLst>
          </p:cNvPr>
          <p:cNvPicPr>
            <a:picLocks noChangeAspect="1"/>
          </p:cNvPicPr>
          <p:nvPr/>
        </p:nvPicPr>
        <p:blipFill>
          <a:blip r:embed="rId2"/>
          <a:stretch>
            <a:fillRect/>
          </a:stretch>
        </p:blipFill>
        <p:spPr>
          <a:xfrm>
            <a:off x="1314058" y="5241712"/>
            <a:ext cx="1409700" cy="1104900"/>
          </a:xfrm>
          <a:prstGeom prst="rect">
            <a:avLst/>
          </a:prstGeom>
        </p:spPr>
      </p:pic>
      <p:sp>
        <p:nvSpPr>
          <p:cNvPr id="4" name="Title 1">
            <a:extLst>
              <a:ext uri="{FF2B5EF4-FFF2-40B4-BE49-F238E27FC236}">
                <a16:creationId xmlns:a16="http://schemas.microsoft.com/office/drawing/2014/main" id="{3E0855A4-AEEC-799D-4188-A635FA1733F4}"/>
              </a:ext>
            </a:extLst>
          </p:cNvPr>
          <p:cNvSpPr txBox="1">
            <a:spLocks/>
          </p:cNvSpPr>
          <p:nvPr/>
        </p:nvSpPr>
        <p:spPr>
          <a:xfrm>
            <a:off x="101599" y="586855"/>
            <a:ext cx="3885313" cy="33874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solidFill>
                  <a:srgbClr val="FFFFFF"/>
                </a:solidFill>
              </a:rPr>
              <a:t>Your Hospital should support you</a:t>
            </a:r>
            <a:br>
              <a:rPr lang="en-GB" sz="3000">
                <a:solidFill>
                  <a:srgbClr val="FFFFFF"/>
                </a:solidFill>
              </a:rPr>
            </a:br>
            <a:br>
              <a:rPr lang="en-GB" sz="3000">
                <a:solidFill>
                  <a:srgbClr val="FFFFFF"/>
                </a:solidFill>
              </a:rPr>
            </a:br>
            <a:r>
              <a:rPr lang="en-GB" sz="2000" i="1">
                <a:solidFill>
                  <a:srgbClr val="FFFFFF"/>
                </a:solidFill>
              </a:rPr>
              <a:t>(GMC guidance paragraph 60-61)</a:t>
            </a:r>
          </a:p>
        </p:txBody>
      </p:sp>
      <p:sp>
        <p:nvSpPr>
          <p:cNvPr id="7" name="TextBox 6">
            <a:extLst>
              <a:ext uri="{FF2B5EF4-FFF2-40B4-BE49-F238E27FC236}">
                <a16:creationId xmlns:a16="http://schemas.microsoft.com/office/drawing/2014/main" id="{5FA07D2B-A92F-80C8-38D5-B22B98C6590D}"/>
              </a:ext>
            </a:extLst>
          </p:cNvPr>
          <p:cNvSpPr txBox="1"/>
          <p:nvPr/>
        </p:nvSpPr>
        <p:spPr>
          <a:xfrm>
            <a:off x="4474209" y="309856"/>
            <a:ext cx="5943600" cy="553998"/>
          </a:xfrm>
          <a:prstGeom prst="rect">
            <a:avLst/>
          </a:prstGeom>
          <a:noFill/>
        </p:spPr>
        <p:txBody>
          <a:bodyPr wrap="square" rtlCol="0">
            <a:spAutoFit/>
          </a:bodyPr>
          <a:lstStyle/>
          <a:p>
            <a:r>
              <a:rPr lang="en-US" sz="3000" b="1">
                <a:solidFill>
                  <a:srgbClr val="0D1730"/>
                </a:solidFill>
              </a:rPr>
              <a:t>Time and resource constraints</a:t>
            </a:r>
          </a:p>
        </p:txBody>
      </p:sp>
    </p:spTree>
    <p:extLst>
      <p:ext uri="{BB962C8B-B14F-4D97-AF65-F5344CB8AC3E}">
        <p14:creationId xmlns:p14="http://schemas.microsoft.com/office/powerpoint/2010/main" val="146493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44000">
              <a:srgbClr val="355997"/>
            </a:gs>
            <a:gs pos="92000">
              <a:srgbClr val="0D142C"/>
            </a:gs>
          </a:gsLst>
          <a:lin ang="6600000" scaled="0"/>
        </a:gradFill>
        <a:effectLst/>
      </p:bgPr>
    </p:bg>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13FA8FE2-C893-D717-240C-E54B27DD894F}"/>
              </a:ext>
            </a:extLst>
          </p:cNvPr>
          <p:cNvSpPr/>
          <p:nvPr/>
        </p:nvSpPr>
        <p:spPr>
          <a:xfrm>
            <a:off x="4744278" y="-79514"/>
            <a:ext cx="7527235" cy="7096539"/>
          </a:xfrm>
          <a:custGeom>
            <a:avLst/>
            <a:gdLst>
              <a:gd name="connsiteX0" fmla="*/ 0 w 6467061"/>
              <a:gd name="connsiteY0" fmla="*/ 0 h 6858000"/>
              <a:gd name="connsiteX1" fmla="*/ 6467061 w 6467061"/>
              <a:gd name="connsiteY1" fmla="*/ 0 h 6858000"/>
              <a:gd name="connsiteX2" fmla="*/ 6467061 w 6467061"/>
              <a:gd name="connsiteY2" fmla="*/ 6858000 h 6858000"/>
              <a:gd name="connsiteX3" fmla="*/ 0 w 6467061"/>
              <a:gd name="connsiteY3" fmla="*/ 6858000 h 6858000"/>
              <a:gd name="connsiteX4" fmla="*/ 0 w 6467061"/>
              <a:gd name="connsiteY4" fmla="*/ 0 h 6858000"/>
              <a:gd name="connsiteX0" fmla="*/ 1537252 w 6467061"/>
              <a:gd name="connsiteY0" fmla="*/ 0 h 6911009"/>
              <a:gd name="connsiteX1" fmla="*/ 6467061 w 6467061"/>
              <a:gd name="connsiteY1" fmla="*/ 53009 h 6911009"/>
              <a:gd name="connsiteX2" fmla="*/ 6467061 w 6467061"/>
              <a:gd name="connsiteY2" fmla="*/ 6911009 h 6911009"/>
              <a:gd name="connsiteX3" fmla="*/ 0 w 6467061"/>
              <a:gd name="connsiteY3" fmla="*/ 6911009 h 6911009"/>
              <a:gd name="connsiteX4" fmla="*/ 1537252 w 6467061"/>
              <a:gd name="connsiteY4" fmla="*/ 0 h 6911009"/>
              <a:gd name="connsiteX0" fmla="*/ 2067339 w 6997148"/>
              <a:gd name="connsiteY0" fmla="*/ 0 h 7056783"/>
              <a:gd name="connsiteX1" fmla="*/ 6997148 w 6997148"/>
              <a:gd name="connsiteY1" fmla="*/ 53009 h 7056783"/>
              <a:gd name="connsiteX2" fmla="*/ 6997148 w 6997148"/>
              <a:gd name="connsiteY2" fmla="*/ 6911009 h 7056783"/>
              <a:gd name="connsiteX3" fmla="*/ 0 w 6997148"/>
              <a:gd name="connsiteY3" fmla="*/ 7056783 h 7056783"/>
              <a:gd name="connsiteX4" fmla="*/ 2067339 w 6997148"/>
              <a:gd name="connsiteY4" fmla="*/ 0 h 7056783"/>
              <a:gd name="connsiteX0" fmla="*/ 2014331 w 6997148"/>
              <a:gd name="connsiteY0" fmla="*/ 0 h 7123044"/>
              <a:gd name="connsiteX1" fmla="*/ 6997148 w 6997148"/>
              <a:gd name="connsiteY1" fmla="*/ 119270 h 7123044"/>
              <a:gd name="connsiteX2" fmla="*/ 6997148 w 6997148"/>
              <a:gd name="connsiteY2" fmla="*/ 6977270 h 7123044"/>
              <a:gd name="connsiteX3" fmla="*/ 0 w 6997148"/>
              <a:gd name="connsiteY3" fmla="*/ 7123044 h 7123044"/>
              <a:gd name="connsiteX4" fmla="*/ 2014331 w 6997148"/>
              <a:gd name="connsiteY4" fmla="*/ 0 h 7123044"/>
              <a:gd name="connsiteX0" fmla="*/ 1325218 w 6997148"/>
              <a:gd name="connsiteY0" fmla="*/ 0 h 7096539"/>
              <a:gd name="connsiteX1" fmla="*/ 6997148 w 6997148"/>
              <a:gd name="connsiteY1" fmla="*/ 92765 h 7096539"/>
              <a:gd name="connsiteX2" fmla="*/ 6997148 w 6997148"/>
              <a:gd name="connsiteY2" fmla="*/ 6950765 h 7096539"/>
              <a:gd name="connsiteX3" fmla="*/ 0 w 6997148"/>
              <a:gd name="connsiteY3" fmla="*/ 7096539 h 7096539"/>
              <a:gd name="connsiteX4" fmla="*/ 1325218 w 6997148"/>
              <a:gd name="connsiteY4" fmla="*/ 0 h 7096539"/>
              <a:gd name="connsiteX0" fmla="*/ 1775792 w 7447722"/>
              <a:gd name="connsiteY0" fmla="*/ 0 h 7109791"/>
              <a:gd name="connsiteX1" fmla="*/ 7447722 w 7447722"/>
              <a:gd name="connsiteY1" fmla="*/ 92765 h 7109791"/>
              <a:gd name="connsiteX2" fmla="*/ 7447722 w 7447722"/>
              <a:gd name="connsiteY2" fmla="*/ 6950765 h 7109791"/>
              <a:gd name="connsiteX3" fmla="*/ 0 w 7447722"/>
              <a:gd name="connsiteY3" fmla="*/ 7109791 h 7109791"/>
              <a:gd name="connsiteX4" fmla="*/ 1775792 w 7447722"/>
              <a:gd name="connsiteY4" fmla="*/ 0 h 7109791"/>
              <a:gd name="connsiteX0" fmla="*/ 2093844 w 7447722"/>
              <a:gd name="connsiteY0" fmla="*/ 0 h 7070034"/>
              <a:gd name="connsiteX1" fmla="*/ 7447722 w 7447722"/>
              <a:gd name="connsiteY1" fmla="*/ 53008 h 7070034"/>
              <a:gd name="connsiteX2" fmla="*/ 7447722 w 7447722"/>
              <a:gd name="connsiteY2" fmla="*/ 6911008 h 7070034"/>
              <a:gd name="connsiteX3" fmla="*/ 0 w 7447722"/>
              <a:gd name="connsiteY3" fmla="*/ 7070034 h 7070034"/>
              <a:gd name="connsiteX4" fmla="*/ 2093844 w 7447722"/>
              <a:gd name="connsiteY4" fmla="*/ 0 h 7070034"/>
              <a:gd name="connsiteX0" fmla="*/ 2093844 w 7527235"/>
              <a:gd name="connsiteY0" fmla="*/ 0 h 7070034"/>
              <a:gd name="connsiteX1" fmla="*/ 7447722 w 7527235"/>
              <a:gd name="connsiteY1" fmla="*/ 53008 h 7070034"/>
              <a:gd name="connsiteX2" fmla="*/ 7527235 w 7527235"/>
              <a:gd name="connsiteY2" fmla="*/ 7003773 h 7070034"/>
              <a:gd name="connsiteX3" fmla="*/ 0 w 7527235"/>
              <a:gd name="connsiteY3" fmla="*/ 7070034 h 7070034"/>
              <a:gd name="connsiteX4" fmla="*/ 2093844 w 7527235"/>
              <a:gd name="connsiteY4" fmla="*/ 0 h 7070034"/>
              <a:gd name="connsiteX0" fmla="*/ 2093844 w 7527235"/>
              <a:gd name="connsiteY0" fmla="*/ 26505 h 7096539"/>
              <a:gd name="connsiteX1" fmla="*/ 7513983 w 7527235"/>
              <a:gd name="connsiteY1" fmla="*/ 0 h 7096539"/>
              <a:gd name="connsiteX2" fmla="*/ 7527235 w 7527235"/>
              <a:gd name="connsiteY2" fmla="*/ 7030278 h 7096539"/>
              <a:gd name="connsiteX3" fmla="*/ 0 w 7527235"/>
              <a:gd name="connsiteY3" fmla="*/ 7096539 h 7096539"/>
              <a:gd name="connsiteX4" fmla="*/ 2093844 w 7527235"/>
              <a:gd name="connsiteY4" fmla="*/ 26505 h 709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7235" h="7096539">
                <a:moveTo>
                  <a:pt x="2093844" y="26505"/>
                </a:moveTo>
                <a:lnTo>
                  <a:pt x="7513983" y="0"/>
                </a:lnTo>
                <a:cubicBezTo>
                  <a:pt x="7518400" y="2343426"/>
                  <a:pt x="7522818" y="4686852"/>
                  <a:pt x="7527235" y="7030278"/>
                </a:cubicBezTo>
                <a:lnTo>
                  <a:pt x="0" y="7096539"/>
                </a:lnTo>
                <a:lnTo>
                  <a:pt x="2093844" y="26505"/>
                </a:lnTo>
                <a:close/>
              </a:path>
            </a:pathLst>
          </a:custGeom>
          <a:gradFill>
            <a:gsLst>
              <a:gs pos="14000">
                <a:srgbClr val="355997">
                  <a:alpha val="19000"/>
                </a:srgbClr>
              </a:gs>
              <a:gs pos="70000">
                <a:srgbClr val="0D142C">
                  <a:alpha val="24597"/>
                </a:srgbClr>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DC799C1-0BA7-A96B-7499-BBC8C7D6697A}"/>
              </a:ext>
            </a:extLst>
          </p:cNvPr>
          <p:cNvSpPr txBox="1">
            <a:spLocks/>
          </p:cNvSpPr>
          <p:nvPr/>
        </p:nvSpPr>
        <p:spPr>
          <a:xfrm>
            <a:off x="810224" y="369519"/>
            <a:ext cx="9718111" cy="929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Conclusions</a:t>
            </a:r>
          </a:p>
        </p:txBody>
      </p:sp>
      <p:sp>
        <p:nvSpPr>
          <p:cNvPr id="5" name="Rounded Rectangle 4">
            <a:extLst>
              <a:ext uri="{FF2B5EF4-FFF2-40B4-BE49-F238E27FC236}">
                <a16:creationId xmlns:a16="http://schemas.microsoft.com/office/drawing/2014/main" id="{530F50BD-4028-5905-4D8D-9D5EA3DE2185}"/>
              </a:ext>
            </a:extLst>
          </p:cNvPr>
          <p:cNvSpPr/>
          <p:nvPr/>
        </p:nvSpPr>
        <p:spPr>
          <a:xfrm>
            <a:off x="927651" y="1526909"/>
            <a:ext cx="3087757" cy="2281163"/>
          </a:xfrm>
          <a:prstGeom prst="roundRect">
            <a:avLst>
              <a:gd name="adj" fmla="val 7654"/>
            </a:avLst>
          </a:prstGeom>
          <a:solidFill>
            <a:srgbClr val="28A8E0">
              <a:alpha val="659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t>Informed consent is a process which, if performed properly, promotes shared decision making</a:t>
            </a:r>
          </a:p>
        </p:txBody>
      </p:sp>
      <p:sp>
        <p:nvSpPr>
          <p:cNvPr id="6" name="Rounded Rectangle 5">
            <a:extLst>
              <a:ext uri="{FF2B5EF4-FFF2-40B4-BE49-F238E27FC236}">
                <a16:creationId xmlns:a16="http://schemas.microsoft.com/office/drawing/2014/main" id="{710A9F4B-07AB-B8C2-8C9A-1EFB3109BB53}"/>
              </a:ext>
            </a:extLst>
          </p:cNvPr>
          <p:cNvSpPr/>
          <p:nvPr/>
        </p:nvSpPr>
        <p:spPr>
          <a:xfrm>
            <a:off x="4552122" y="1526908"/>
            <a:ext cx="3087757" cy="2281163"/>
          </a:xfrm>
          <a:prstGeom prst="roundRect">
            <a:avLst>
              <a:gd name="adj" fmla="val 7654"/>
            </a:avLst>
          </a:prstGeom>
          <a:solidFill>
            <a:srgbClr val="0070A4">
              <a:alpha val="6632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t>The Law and the GMC Guidance make it quite clear what is expected of clinicians</a:t>
            </a:r>
          </a:p>
        </p:txBody>
      </p:sp>
      <p:sp>
        <p:nvSpPr>
          <p:cNvPr id="7" name="Rounded Rectangle 6">
            <a:extLst>
              <a:ext uri="{FF2B5EF4-FFF2-40B4-BE49-F238E27FC236}">
                <a16:creationId xmlns:a16="http://schemas.microsoft.com/office/drawing/2014/main" id="{4E735962-D6F8-89BF-1AA5-9CFC32C15057}"/>
              </a:ext>
            </a:extLst>
          </p:cNvPr>
          <p:cNvSpPr/>
          <p:nvPr/>
        </p:nvSpPr>
        <p:spPr>
          <a:xfrm>
            <a:off x="8176594" y="1526908"/>
            <a:ext cx="3087757" cy="2281163"/>
          </a:xfrm>
          <a:prstGeom prst="roundRect">
            <a:avLst>
              <a:gd name="adj" fmla="val 7654"/>
            </a:avLst>
          </a:prstGeom>
          <a:solidFill>
            <a:schemeClr val="accent1">
              <a:lumMod val="50000"/>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t>Resources are available to help but they can’t replace “meaningful dialogue”</a:t>
            </a:r>
          </a:p>
        </p:txBody>
      </p:sp>
      <p:pic>
        <p:nvPicPr>
          <p:cNvPr id="3" name="Picture 2" descr="A qr code with a white background&#10;&#10;Description automatically generated">
            <a:extLst>
              <a:ext uri="{FF2B5EF4-FFF2-40B4-BE49-F238E27FC236}">
                <a16:creationId xmlns:a16="http://schemas.microsoft.com/office/drawing/2014/main" id="{67960C73-3052-DB79-5F70-1F2669FEBE4A}"/>
              </a:ext>
            </a:extLst>
          </p:cNvPr>
          <p:cNvPicPr>
            <a:picLocks noChangeAspect="1"/>
          </p:cNvPicPr>
          <p:nvPr/>
        </p:nvPicPr>
        <p:blipFill>
          <a:blip r:embed="rId2"/>
          <a:stretch>
            <a:fillRect/>
          </a:stretch>
        </p:blipFill>
        <p:spPr>
          <a:xfrm>
            <a:off x="8724918" y="4264418"/>
            <a:ext cx="2133348" cy="2133348"/>
          </a:xfrm>
          <a:prstGeom prst="rect">
            <a:avLst/>
          </a:prstGeom>
        </p:spPr>
      </p:pic>
      <p:sp>
        <p:nvSpPr>
          <p:cNvPr id="2" name="TextBox 1">
            <a:extLst>
              <a:ext uri="{FF2B5EF4-FFF2-40B4-BE49-F238E27FC236}">
                <a16:creationId xmlns:a16="http://schemas.microsoft.com/office/drawing/2014/main" id="{AEA80F3B-4F33-1B0B-DFBB-5343848B12F5}"/>
              </a:ext>
            </a:extLst>
          </p:cNvPr>
          <p:cNvSpPr txBox="1"/>
          <p:nvPr/>
        </p:nvSpPr>
        <p:spPr>
          <a:xfrm>
            <a:off x="5669280" y="4869427"/>
            <a:ext cx="2794000" cy="923330"/>
          </a:xfrm>
          <a:prstGeom prst="rect">
            <a:avLst/>
          </a:prstGeom>
          <a:noFill/>
        </p:spPr>
        <p:txBody>
          <a:bodyPr wrap="square" rtlCol="0">
            <a:spAutoFit/>
          </a:bodyPr>
          <a:lstStyle/>
          <a:p>
            <a:pPr algn="r"/>
            <a:r>
              <a:rPr lang="en-US">
                <a:solidFill>
                  <a:schemeClr val="bg1"/>
                </a:solidFill>
              </a:rPr>
              <a:t>Find GMC guidance for decision making and consent here:</a:t>
            </a:r>
          </a:p>
        </p:txBody>
      </p:sp>
    </p:spTree>
    <p:extLst>
      <p:ext uri="{BB962C8B-B14F-4D97-AF65-F5344CB8AC3E}">
        <p14:creationId xmlns:p14="http://schemas.microsoft.com/office/powerpoint/2010/main" val="22777001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A659-3E08-144D-B3C6-66838B241C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4ACE6F-306F-4630-4BF4-47D80FA9E5A1}"/>
              </a:ext>
            </a:extLst>
          </p:cNvPr>
          <p:cNvSpPr>
            <a:spLocks noGrp="1"/>
          </p:cNvSpPr>
          <p:nvPr>
            <p:ph type="title"/>
          </p:nvPr>
        </p:nvSpPr>
        <p:spPr>
          <a:xfrm>
            <a:off x="4899204" y="347342"/>
            <a:ext cx="6586290" cy="624151"/>
          </a:xfrm>
        </p:spPr>
        <p:txBody>
          <a:bodyPr vert="horz" lIns="64514" tIns="32257" rIns="64514" bIns="32257" rtlCol="0" anchor="b">
            <a:normAutofit/>
          </a:bodyPr>
          <a:lstStyle/>
          <a:p>
            <a:pPr defTabSz="645109"/>
            <a:r>
              <a:rPr lang="en-US" sz="3000" b="1">
                <a:solidFill>
                  <a:srgbClr val="0D1730"/>
                </a:solidFill>
                <a:latin typeface="Calibri" panose="020F0502020204030204" pitchFamily="34" charset="0"/>
                <a:cs typeface="Calibri" panose="020F0502020204030204" pitchFamily="34" charset="0"/>
              </a:rPr>
              <a:t>Updated 2020 - 7 key principles</a:t>
            </a:r>
          </a:p>
        </p:txBody>
      </p:sp>
      <p:pic>
        <p:nvPicPr>
          <p:cNvPr id="1025" name="Picture 1" descr="page26image67001040">
            <a:extLst>
              <a:ext uri="{FF2B5EF4-FFF2-40B4-BE49-F238E27FC236}">
                <a16:creationId xmlns:a16="http://schemas.microsoft.com/office/drawing/2014/main" id="{3425328B-C534-51D2-4AE7-26325DC0C2DD}"/>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r="4802" b="2"/>
          <a:stretch/>
        </p:blipFill>
        <p:spPr bwMode="auto">
          <a:xfrm>
            <a:off x="201" y="7"/>
            <a:ext cx="4635435" cy="68579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AA6502D0-B9C5-4397-0F12-10F5B53EF63C}"/>
              </a:ext>
            </a:extLst>
          </p:cNvPr>
          <p:cNvSpPr txBox="1">
            <a:spLocks/>
          </p:cNvSpPr>
          <p:nvPr/>
        </p:nvSpPr>
        <p:spPr>
          <a:xfrm>
            <a:off x="6096000" y="5771322"/>
            <a:ext cx="5455754" cy="6241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64514" tIns="32257" rIns="64514" bIns="32257" rtlCol="0" anchor="t">
            <a:normAutofit/>
          </a:bodyPr>
          <a:lstStyle>
            <a:lvl1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1pPr>
            <a:lvl2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2pPr>
            <a:lvl3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3pPr>
            <a:lvl4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4pPr>
            <a:lvl5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5pPr>
            <a:lvl6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6pPr>
            <a:lvl7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7pPr>
            <a:lvl8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8pPr>
            <a:lvl9pPr marL="0" marR="0" indent="0" algn="ctr" defTabSz="582214" rtl="0" latinLnBrk="0">
              <a:lnSpc>
                <a:spcPct val="100000"/>
              </a:lnSpc>
              <a:spcBef>
                <a:spcPts val="0"/>
              </a:spcBef>
              <a:spcAft>
                <a:spcPts val="0"/>
              </a:spcAft>
              <a:buClrTx/>
              <a:buSzTx/>
              <a:buFontTx/>
              <a:buNone/>
              <a:tabLst/>
              <a:defRPr sz="7973" b="0" i="0" u="none" strike="noStrike" cap="none" spc="0" baseline="0">
                <a:solidFill>
                  <a:srgbClr val="000000"/>
                </a:solidFill>
                <a:uFillTx/>
                <a:latin typeface="+mn-lt"/>
                <a:ea typeface="+mn-ea"/>
                <a:cs typeface="+mn-cs"/>
                <a:sym typeface="Helvetica Neue Medium"/>
              </a:defRPr>
            </a:lvl9pPr>
          </a:lstStyle>
          <a:p>
            <a:pPr algn="l" defTabSz="645109">
              <a:lnSpc>
                <a:spcPct val="90000"/>
              </a:lnSpc>
              <a:spcBef>
                <a:spcPct val="0"/>
              </a:spcBef>
            </a:pPr>
            <a:r>
              <a:rPr lang="en-US" sz="1600">
                <a:solidFill>
                  <a:srgbClr val="0D1730"/>
                </a:solidFill>
                <a:ea typeface="+mj-ea"/>
                <a:cs typeface="+mj-cs"/>
              </a:rPr>
              <a:t>Note. Principles 5-7 relate to “capacity”</a:t>
            </a:r>
          </a:p>
        </p:txBody>
      </p:sp>
      <p:sp>
        <p:nvSpPr>
          <p:cNvPr id="2" name="Rectangle 1">
            <a:extLst>
              <a:ext uri="{FF2B5EF4-FFF2-40B4-BE49-F238E27FC236}">
                <a16:creationId xmlns:a16="http://schemas.microsoft.com/office/drawing/2014/main" id="{6595389A-E2AF-33F9-A300-DC10A6013B9B}"/>
              </a:ext>
            </a:extLst>
          </p:cNvPr>
          <p:cNvSpPr/>
          <p:nvPr/>
        </p:nvSpPr>
        <p:spPr>
          <a:xfrm>
            <a:off x="4965423" y="1484244"/>
            <a:ext cx="6868768" cy="848139"/>
          </a:xfrm>
          <a:prstGeom prst="rect">
            <a:avLst/>
          </a:prstGeom>
          <a:solidFill>
            <a:srgbClr val="FDEBD4"/>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rtlCol="0" anchor="ctr"/>
          <a:lstStyle/>
          <a:p>
            <a:r>
              <a:rPr lang="en-GB" sz="1600">
                <a:solidFill>
                  <a:srgbClr val="0D1730"/>
                </a:solidFill>
                <a:effectLst/>
                <a:latin typeface="Calibri" panose="020F0502020204030204" pitchFamily="34" charset="0"/>
              </a:rPr>
              <a:t>All patients have the right to be involved in decisions about their treatment and care and be supported to make informed decisions if they are able.</a:t>
            </a:r>
          </a:p>
        </p:txBody>
      </p:sp>
      <p:sp>
        <p:nvSpPr>
          <p:cNvPr id="4" name="TextBox 3">
            <a:extLst>
              <a:ext uri="{FF2B5EF4-FFF2-40B4-BE49-F238E27FC236}">
                <a16:creationId xmlns:a16="http://schemas.microsoft.com/office/drawing/2014/main" id="{E29A190E-ADE6-CA70-5BAA-E7D6F44C2D4F}"/>
              </a:ext>
            </a:extLst>
          </p:cNvPr>
          <p:cNvSpPr txBox="1"/>
          <p:nvPr/>
        </p:nvSpPr>
        <p:spPr>
          <a:xfrm>
            <a:off x="5075582" y="1611651"/>
            <a:ext cx="963266" cy="584775"/>
          </a:xfrm>
          <a:prstGeom prst="rect">
            <a:avLst/>
          </a:prstGeom>
          <a:noFill/>
        </p:spPr>
        <p:txBody>
          <a:bodyPr wrap="square" rtlCol="0">
            <a:spAutoFit/>
          </a:bodyPr>
          <a:lstStyle/>
          <a:p>
            <a:r>
              <a:rPr lang="en-US" sz="1600">
                <a:solidFill>
                  <a:srgbClr val="355997"/>
                </a:solidFill>
              </a:rPr>
              <a:t>Principle </a:t>
            </a:r>
          </a:p>
          <a:p>
            <a:r>
              <a:rPr lang="en-US" sz="1600" b="1">
                <a:solidFill>
                  <a:srgbClr val="355997"/>
                </a:solidFill>
              </a:rPr>
              <a:t>ONE</a:t>
            </a:r>
          </a:p>
        </p:txBody>
      </p:sp>
      <p:sp>
        <p:nvSpPr>
          <p:cNvPr id="5" name="Rectangle 4">
            <a:extLst>
              <a:ext uri="{FF2B5EF4-FFF2-40B4-BE49-F238E27FC236}">
                <a16:creationId xmlns:a16="http://schemas.microsoft.com/office/drawing/2014/main" id="{B43C26A8-9FF4-3BCE-D4C0-794A4D40B366}"/>
              </a:ext>
            </a:extLst>
          </p:cNvPr>
          <p:cNvSpPr/>
          <p:nvPr/>
        </p:nvSpPr>
        <p:spPr>
          <a:xfrm>
            <a:off x="4965423" y="2378766"/>
            <a:ext cx="6868768" cy="848139"/>
          </a:xfrm>
          <a:prstGeom prst="rect">
            <a:avLst/>
          </a:prstGeom>
          <a:solidFill>
            <a:srgbClr val="FDEBD4"/>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rtlCol="0" anchor="ctr"/>
          <a:lstStyle/>
          <a:p>
            <a:r>
              <a:rPr lang="en-GB" sz="1600">
                <a:solidFill>
                  <a:srgbClr val="000000"/>
                </a:solidFill>
                <a:effectLst/>
                <a:latin typeface="Calibri" panose="020F0502020204030204" pitchFamily="34" charset="0"/>
              </a:rPr>
              <a:t>Decision making is an ongoing process focused on meaningful dialogue: the exchange of relevant information specific to the individual patient.</a:t>
            </a:r>
          </a:p>
        </p:txBody>
      </p:sp>
      <p:sp>
        <p:nvSpPr>
          <p:cNvPr id="6" name="TextBox 5">
            <a:extLst>
              <a:ext uri="{FF2B5EF4-FFF2-40B4-BE49-F238E27FC236}">
                <a16:creationId xmlns:a16="http://schemas.microsoft.com/office/drawing/2014/main" id="{8DA089E0-34D1-58E8-D22B-056B14C5C676}"/>
              </a:ext>
            </a:extLst>
          </p:cNvPr>
          <p:cNvSpPr txBox="1"/>
          <p:nvPr/>
        </p:nvSpPr>
        <p:spPr>
          <a:xfrm>
            <a:off x="5075582" y="2506173"/>
            <a:ext cx="963266" cy="584775"/>
          </a:xfrm>
          <a:prstGeom prst="rect">
            <a:avLst/>
          </a:prstGeom>
          <a:noFill/>
        </p:spPr>
        <p:txBody>
          <a:bodyPr wrap="square" rtlCol="0">
            <a:spAutoFit/>
          </a:bodyPr>
          <a:lstStyle/>
          <a:p>
            <a:r>
              <a:rPr lang="en-US" sz="1600">
                <a:solidFill>
                  <a:srgbClr val="355997"/>
                </a:solidFill>
              </a:rPr>
              <a:t>Principle </a:t>
            </a:r>
          </a:p>
          <a:p>
            <a:r>
              <a:rPr lang="en-US" sz="1600" b="1">
                <a:solidFill>
                  <a:srgbClr val="355997"/>
                </a:solidFill>
              </a:rPr>
              <a:t>TWO</a:t>
            </a:r>
          </a:p>
        </p:txBody>
      </p:sp>
      <p:sp>
        <p:nvSpPr>
          <p:cNvPr id="7" name="Rectangle 6">
            <a:extLst>
              <a:ext uri="{FF2B5EF4-FFF2-40B4-BE49-F238E27FC236}">
                <a16:creationId xmlns:a16="http://schemas.microsoft.com/office/drawing/2014/main" id="{F217C104-3B33-43D2-4FE6-C2993E1162A7}"/>
              </a:ext>
            </a:extLst>
          </p:cNvPr>
          <p:cNvSpPr/>
          <p:nvPr/>
        </p:nvSpPr>
        <p:spPr>
          <a:xfrm>
            <a:off x="4965423" y="3289563"/>
            <a:ext cx="6868768" cy="848139"/>
          </a:xfrm>
          <a:prstGeom prst="rect">
            <a:avLst/>
          </a:prstGeom>
          <a:solidFill>
            <a:srgbClr val="FDEBD4"/>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rtlCol="0" anchor="ctr"/>
          <a:lstStyle/>
          <a:p>
            <a:r>
              <a:rPr lang="en-GB" sz="1600">
                <a:solidFill>
                  <a:srgbClr val="000000"/>
                </a:solidFill>
                <a:effectLst/>
                <a:latin typeface="Calibri" panose="020F0502020204030204" pitchFamily="34" charset="0"/>
              </a:rPr>
              <a:t>All patients have the right to be listened to, and to be given the information they need to make a decision and the time and support they need to understand it.</a:t>
            </a:r>
          </a:p>
        </p:txBody>
      </p:sp>
      <p:sp>
        <p:nvSpPr>
          <p:cNvPr id="8" name="TextBox 7">
            <a:extLst>
              <a:ext uri="{FF2B5EF4-FFF2-40B4-BE49-F238E27FC236}">
                <a16:creationId xmlns:a16="http://schemas.microsoft.com/office/drawing/2014/main" id="{8199594A-F130-3BC1-1155-24EA9DCE1429}"/>
              </a:ext>
            </a:extLst>
          </p:cNvPr>
          <p:cNvSpPr txBox="1"/>
          <p:nvPr/>
        </p:nvSpPr>
        <p:spPr>
          <a:xfrm>
            <a:off x="5075582" y="3416970"/>
            <a:ext cx="963266" cy="584775"/>
          </a:xfrm>
          <a:prstGeom prst="rect">
            <a:avLst/>
          </a:prstGeom>
          <a:noFill/>
        </p:spPr>
        <p:txBody>
          <a:bodyPr wrap="square" rtlCol="0">
            <a:spAutoFit/>
          </a:bodyPr>
          <a:lstStyle/>
          <a:p>
            <a:r>
              <a:rPr lang="en-US" sz="1600">
                <a:solidFill>
                  <a:srgbClr val="355997"/>
                </a:solidFill>
              </a:rPr>
              <a:t>Principle </a:t>
            </a:r>
          </a:p>
          <a:p>
            <a:r>
              <a:rPr lang="en-US" sz="1600" b="1">
                <a:solidFill>
                  <a:srgbClr val="355997"/>
                </a:solidFill>
              </a:rPr>
              <a:t>THREE</a:t>
            </a:r>
          </a:p>
        </p:txBody>
      </p:sp>
      <p:sp>
        <p:nvSpPr>
          <p:cNvPr id="12" name="Rectangle 11">
            <a:extLst>
              <a:ext uri="{FF2B5EF4-FFF2-40B4-BE49-F238E27FC236}">
                <a16:creationId xmlns:a16="http://schemas.microsoft.com/office/drawing/2014/main" id="{3F069EF5-04A9-13EB-6974-149EAA21EA37}"/>
              </a:ext>
            </a:extLst>
          </p:cNvPr>
          <p:cNvSpPr/>
          <p:nvPr/>
        </p:nvSpPr>
        <p:spPr>
          <a:xfrm>
            <a:off x="4965423" y="4189915"/>
            <a:ext cx="6868768" cy="1137459"/>
          </a:xfrm>
          <a:prstGeom prst="rect">
            <a:avLst/>
          </a:prstGeom>
          <a:solidFill>
            <a:srgbClr val="FDEBD4"/>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rtlCol="0" anchor="ctr"/>
          <a:lstStyle/>
          <a:p>
            <a:r>
              <a:rPr lang="en-GB" sz="1600">
                <a:solidFill>
                  <a:srgbClr val="000000"/>
                </a:solidFill>
                <a:effectLst/>
                <a:latin typeface="Calibri" panose="020F0502020204030204" pitchFamily="34" charset="0"/>
              </a:rPr>
              <a:t>Doctors must try to find out what matters to patients so they can share relevant information about the benefits and harms of proposed options and reasonable alternatives, including the option to take no action.</a:t>
            </a:r>
          </a:p>
        </p:txBody>
      </p:sp>
      <p:sp>
        <p:nvSpPr>
          <p:cNvPr id="13" name="TextBox 12">
            <a:extLst>
              <a:ext uri="{FF2B5EF4-FFF2-40B4-BE49-F238E27FC236}">
                <a16:creationId xmlns:a16="http://schemas.microsoft.com/office/drawing/2014/main" id="{106072A5-A941-C064-1D3F-E86490A7F46E}"/>
              </a:ext>
            </a:extLst>
          </p:cNvPr>
          <p:cNvSpPr txBox="1"/>
          <p:nvPr/>
        </p:nvSpPr>
        <p:spPr>
          <a:xfrm>
            <a:off x="5075582" y="4466256"/>
            <a:ext cx="963266" cy="584775"/>
          </a:xfrm>
          <a:prstGeom prst="rect">
            <a:avLst/>
          </a:prstGeom>
          <a:noFill/>
        </p:spPr>
        <p:txBody>
          <a:bodyPr wrap="square" rtlCol="0">
            <a:spAutoFit/>
          </a:bodyPr>
          <a:lstStyle/>
          <a:p>
            <a:r>
              <a:rPr lang="en-US" sz="1600">
                <a:solidFill>
                  <a:srgbClr val="355997"/>
                </a:solidFill>
              </a:rPr>
              <a:t>Principle </a:t>
            </a:r>
          </a:p>
          <a:p>
            <a:r>
              <a:rPr lang="en-US" sz="1600" b="1">
                <a:solidFill>
                  <a:srgbClr val="355997"/>
                </a:solidFill>
              </a:rPr>
              <a:t>FOUR</a:t>
            </a:r>
          </a:p>
        </p:txBody>
      </p:sp>
    </p:spTree>
    <p:extLst>
      <p:ext uri="{BB962C8B-B14F-4D97-AF65-F5344CB8AC3E}">
        <p14:creationId xmlns:p14="http://schemas.microsoft.com/office/powerpoint/2010/main" val="66046177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1061" y="431921"/>
            <a:ext cx="3498851" cy="3387497"/>
          </a:xfrm>
        </p:spPr>
        <p:txBody>
          <a:bodyPr anchor="t">
            <a:normAutofit/>
          </a:bodyPr>
          <a:lstStyle/>
          <a:p>
            <a:r>
              <a:rPr lang="en-GB" sz="3000">
                <a:solidFill>
                  <a:srgbClr val="FFFFFF"/>
                </a:solidFill>
              </a:rPr>
              <a:t>Information you give patients</a:t>
            </a:r>
            <a:br>
              <a:rPr lang="en-GB" sz="3000">
                <a:solidFill>
                  <a:srgbClr val="FFFFFF"/>
                </a:solidFill>
              </a:rPr>
            </a:br>
            <a:br>
              <a:rPr lang="en-GB" sz="3000">
                <a:solidFill>
                  <a:srgbClr val="FFFFFF"/>
                </a:solidFill>
              </a:rPr>
            </a:br>
            <a:r>
              <a:rPr lang="en-GB" sz="2000" i="1">
                <a:solidFill>
                  <a:srgbClr val="FFFFFF"/>
                </a:solidFill>
              </a:rPr>
              <a:t>(GMC guidance paragraph 10)</a:t>
            </a:r>
          </a:p>
        </p:txBody>
      </p:sp>
      <p:sp>
        <p:nvSpPr>
          <p:cNvPr id="17" name="Rectangle 1">
            <a:extLst>
              <a:ext uri="{FF2B5EF4-FFF2-40B4-BE49-F238E27FC236}">
                <a16:creationId xmlns:a16="http://schemas.microsoft.com/office/drawing/2014/main" id="{E59FFDA9-4803-0043-9461-5CACB887EF86}"/>
              </a:ext>
            </a:extLst>
          </p:cNvPr>
          <p:cNvSpPr>
            <a:spLocks noChangeArrowheads="1"/>
          </p:cNvSpPr>
          <p:nvPr/>
        </p:nvSpPr>
        <p:spPr bwMode="auto">
          <a:xfrm>
            <a:off x="4508374" y="1575132"/>
            <a:ext cx="705831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rPr>
              <a:t>You </a:t>
            </a:r>
            <a:r>
              <a:rPr kumimoji="0" lang="en-US" altLang="en-US" sz="2000" b="1" i="0" u="none" strike="noStrike" cap="none" normalizeH="0" baseline="0">
                <a:ln>
                  <a:noFill/>
                </a:ln>
                <a:solidFill>
                  <a:schemeClr val="tx1"/>
                </a:solidFill>
                <a:effectLst/>
              </a:rPr>
              <a:t>must</a:t>
            </a:r>
            <a:r>
              <a:rPr kumimoji="0" lang="en-US" altLang="en-US" sz="2000" b="0" i="0" u="none" strike="noStrike" cap="none" normalizeH="0" baseline="0">
                <a:ln>
                  <a:noFill/>
                </a:ln>
                <a:solidFill>
                  <a:schemeClr val="tx1"/>
                </a:solidFill>
                <a:effectLst/>
              </a:rPr>
              <a:t> give patients the information they want or need to make a decision. This will usually include: </a:t>
            </a:r>
            <a:br>
              <a:rPr kumimoji="0" lang="en-US" altLang="en-US" sz="2000" b="0" i="0" u="none" strike="noStrike" cap="none" normalizeH="0" baseline="0">
                <a:ln>
                  <a:noFill/>
                </a:ln>
                <a:solidFill>
                  <a:schemeClr val="tx1"/>
                </a:solidFill>
                <a:effectLst/>
              </a:rPr>
            </a:br>
            <a:endParaRPr kumimoji="0" lang="en-US"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2000" b="1" i="0" u="none" strike="noStrike" cap="none" normalizeH="0" baseline="0">
                <a:ln>
                  <a:noFill/>
                </a:ln>
                <a:solidFill>
                  <a:srgbClr val="F29100"/>
                </a:solidFill>
                <a:effectLst/>
              </a:rPr>
              <a:t>a  </a:t>
            </a:r>
            <a:r>
              <a:rPr kumimoji="0" lang="en-US" altLang="en-US" sz="2000" b="0" i="0" u="none" strike="noStrike" cap="none" normalizeH="0" baseline="0">
                <a:ln>
                  <a:noFill/>
                </a:ln>
                <a:solidFill>
                  <a:schemeClr val="tx1"/>
                </a:solidFill>
                <a:effectLst/>
              </a:rPr>
              <a:t>diagnosis and prognosis </a:t>
            </a:r>
            <a:endParaRPr kumimoji="0" lang="en-US"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2000" b="1" i="0" u="none" strike="noStrike" cap="none" normalizeH="0" baseline="0">
                <a:ln>
                  <a:noFill/>
                </a:ln>
                <a:solidFill>
                  <a:srgbClr val="F29100"/>
                </a:solidFill>
                <a:effectLst/>
              </a:rPr>
              <a:t>b  </a:t>
            </a:r>
            <a:r>
              <a:rPr kumimoji="0" lang="en-US" altLang="en-US" sz="2000" b="0" i="0" u="none" strike="noStrike" cap="none" normalizeH="0" baseline="0">
                <a:ln>
                  <a:noFill/>
                </a:ln>
                <a:solidFill>
                  <a:schemeClr val="tx1"/>
                </a:solidFill>
                <a:effectLst/>
              </a:rPr>
              <a:t>uncertainties about the diagnosis or prognosis, including options for further investigation</a:t>
            </a:r>
            <a:br>
              <a:rPr kumimoji="0" lang="en-US" altLang="en-US" sz="2000" b="0" i="0" u="none" strike="noStrike" cap="none" normalizeH="0" baseline="0">
                <a:ln>
                  <a:noFill/>
                </a:ln>
                <a:solidFill>
                  <a:schemeClr val="tx1"/>
                </a:solidFill>
                <a:effectLst/>
              </a:rPr>
            </a:br>
            <a:r>
              <a:rPr kumimoji="0" lang="en-US" altLang="en-US" sz="2000" b="1" i="0" u="none" strike="noStrike" cap="none" normalizeH="0" baseline="0">
                <a:ln>
                  <a:noFill/>
                </a:ln>
                <a:solidFill>
                  <a:srgbClr val="F29100"/>
                </a:solidFill>
                <a:effectLst/>
              </a:rPr>
              <a:t>2.c  </a:t>
            </a:r>
            <a:r>
              <a:rPr kumimoji="0" lang="en-US" altLang="en-US" sz="2000" b="0" i="0" u="none" strike="noStrike" cap="none" normalizeH="0" baseline="0">
                <a:ln>
                  <a:noFill/>
                </a:ln>
                <a:solidFill>
                  <a:schemeClr val="tx1"/>
                </a:solidFill>
                <a:effectLst/>
              </a:rPr>
              <a:t>options for treating or managing the condition, including the option to take no action </a:t>
            </a:r>
            <a:endParaRPr kumimoji="0" lang="en-US"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2000" b="1" i="0" u="none" strike="noStrike" cap="none" normalizeH="0" baseline="0">
                <a:ln>
                  <a:noFill/>
                </a:ln>
                <a:solidFill>
                  <a:srgbClr val="F29100"/>
                </a:solidFill>
                <a:effectLst/>
              </a:rPr>
              <a:t>d  </a:t>
            </a:r>
            <a:r>
              <a:rPr kumimoji="0" lang="en-US" altLang="en-US" sz="2000" b="0" i="0" u="none" strike="noStrike" cap="none" normalizeH="0" baseline="0">
                <a:ln>
                  <a:noFill/>
                </a:ln>
                <a:solidFill>
                  <a:schemeClr val="tx1"/>
                </a:solidFill>
                <a:effectLst/>
              </a:rPr>
              <a:t>the nature of each option, what would be involved, and the desired outcome </a:t>
            </a:r>
            <a:endParaRPr kumimoji="0" lang="en-US"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29100"/>
                </a:solidFill>
                <a:effectLst/>
              </a:rPr>
              <a:t>4.e </a:t>
            </a:r>
            <a:r>
              <a:rPr kumimoji="0" lang="en-US" altLang="en-US" sz="2000" b="0" i="0" u="none" strike="noStrike" cap="none" normalizeH="0" baseline="0">
                <a:ln>
                  <a:noFill/>
                </a:ln>
                <a:solidFill>
                  <a:schemeClr val="tx1"/>
                </a:solidFill>
                <a:effectLst/>
              </a:rPr>
              <a:t>the potential benefits, risks of harm, uncertainties about and likelihood of success for each option, including the option to</a:t>
            </a:r>
            <a:br>
              <a:rPr kumimoji="0" lang="en-US" altLang="en-US" sz="2000" b="0" i="0" u="none" strike="noStrike" cap="none" normalizeH="0" baseline="0">
                <a:ln>
                  <a:noFill/>
                </a:ln>
                <a:solidFill>
                  <a:schemeClr val="tx1"/>
                </a:solidFill>
                <a:effectLst/>
              </a:rPr>
            </a:br>
            <a:r>
              <a:rPr kumimoji="0" lang="en-US" altLang="en-US" sz="2000" b="0" i="0" u="none" strike="noStrike" cap="none" normalizeH="0" baseline="0">
                <a:ln>
                  <a:noFill/>
                </a:ln>
                <a:solidFill>
                  <a:schemeClr val="tx1"/>
                </a:solidFill>
                <a:effectLst/>
              </a:rPr>
              <a:t>take no action. </a:t>
            </a:r>
            <a:endParaRPr kumimoji="0" lang="en-US" altLang="en-US" sz="3600" b="0" i="0" u="none" strike="noStrike" cap="none" normalizeH="0" baseline="0">
              <a:ln>
                <a:noFill/>
              </a:ln>
              <a:solidFill>
                <a:schemeClr val="tx1"/>
              </a:solidFill>
              <a:effectLst/>
            </a:endParaRPr>
          </a:p>
        </p:txBody>
      </p:sp>
      <p:sp>
        <p:nvSpPr>
          <p:cNvPr id="9" name="TextBox 8">
            <a:extLst>
              <a:ext uri="{FF2B5EF4-FFF2-40B4-BE49-F238E27FC236}">
                <a16:creationId xmlns:a16="http://schemas.microsoft.com/office/drawing/2014/main" id="{803074F3-2537-4E4D-95EC-A12417852375}"/>
              </a:ext>
            </a:extLst>
          </p:cNvPr>
          <p:cNvSpPr txBox="1"/>
          <p:nvPr/>
        </p:nvSpPr>
        <p:spPr>
          <a:xfrm>
            <a:off x="4505327" y="653283"/>
            <a:ext cx="7315612" cy="553998"/>
          </a:xfrm>
          <a:prstGeom prst="rect">
            <a:avLst/>
          </a:prstGeom>
          <a:noFill/>
        </p:spPr>
        <p:txBody>
          <a:bodyPr wrap="square" rtlCol="0">
            <a:spAutoFit/>
          </a:bodyPr>
          <a:lstStyle/>
          <a:p>
            <a:r>
              <a:rPr lang="en-US" sz="3000" b="1">
                <a:solidFill>
                  <a:schemeClr val="bg2">
                    <a:lumMod val="10000"/>
                  </a:schemeClr>
                </a:solidFill>
                <a:latin typeface="Calibri" panose="020F0502020204030204" pitchFamily="34" charset="0"/>
                <a:cs typeface="Calibri" panose="020F0502020204030204" pitchFamily="34" charset="0"/>
              </a:rPr>
              <a:t>“You must” is an overriding duty or principle</a:t>
            </a:r>
          </a:p>
        </p:txBody>
      </p:sp>
      <p:pic>
        <p:nvPicPr>
          <p:cNvPr id="13" name="Picture 12">
            <a:extLst>
              <a:ext uri="{FF2B5EF4-FFF2-40B4-BE49-F238E27FC236}">
                <a16:creationId xmlns:a16="http://schemas.microsoft.com/office/drawing/2014/main" id="{0DE4F205-A7DE-B48A-A8E5-0978448FDEFF}"/>
              </a:ext>
            </a:extLst>
          </p:cNvPr>
          <p:cNvPicPr>
            <a:picLocks noChangeAspect="1"/>
          </p:cNvPicPr>
          <p:nvPr/>
        </p:nvPicPr>
        <p:blipFill>
          <a:blip r:embed="rId2"/>
          <a:stretch>
            <a:fillRect/>
          </a:stretch>
        </p:blipFill>
        <p:spPr>
          <a:xfrm>
            <a:off x="1314058" y="5241712"/>
            <a:ext cx="1409700" cy="1104900"/>
          </a:xfrm>
          <a:prstGeom prst="rect">
            <a:avLst/>
          </a:prstGeom>
        </p:spPr>
      </p:pic>
    </p:spTree>
    <p:extLst>
      <p:ext uri="{BB962C8B-B14F-4D97-AF65-F5344CB8AC3E}">
        <p14:creationId xmlns:p14="http://schemas.microsoft.com/office/powerpoint/2010/main" val="262575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ell phone with a picture of a bone&#10;&#10;Description automatically generated">
            <a:extLst>
              <a:ext uri="{FF2B5EF4-FFF2-40B4-BE49-F238E27FC236}">
                <a16:creationId xmlns:a16="http://schemas.microsoft.com/office/drawing/2014/main" id="{A479A080-60C7-0586-88D7-4D050788F4E6}"/>
              </a:ext>
            </a:extLst>
          </p:cNvPr>
          <p:cNvPicPr>
            <a:picLocks noChangeAspect="1"/>
          </p:cNvPicPr>
          <p:nvPr/>
        </p:nvPicPr>
        <p:blipFill>
          <a:blip r:embed="rId3"/>
          <a:stretch>
            <a:fillRect/>
          </a:stretch>
        </p:blipFill>
        <p:spPr>
          <a:xfrm>
            <a:off x="-1450760" y="242143"/>
            <a:ext cx="6980734" cy="6373714"/>
          </a:xfrm>
          <a:prstGeom prst="rect">
            <a:avLst/>
          </a:prstGeom>
        </p:spPr>
      </p:pic>
      <p:sp>
        <p:nvSpPr>
          <p:cNvPr id="2" name="TextBox 1">
            <a:extLst>
              <a:ext uri="{FF2B5EF4-FFF2-40B4-BE49-F238E27FC236}">
                <a16:creationId xmlns:a16="http://schemas.microsoft.com/office/drawing/2014/main" id="{E16C9173-711D-AF42-A118-D796C526822B}"/>
              </a:ext>
            </a:extLst>
          </p:cNvPr>
          <p:cNvSpPr txBox="1"/>
          <p:nvPr/>
        </p:nvSpPr>
        <p:spPr>
          <a:xfrm>
            <a:off x="9067520" y="3249092"/>
            <a:ext cx="51361"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R="0" indent="0" algn="ctr" defTabSz="412750"/>
            <a:endParaRPr lang="en-GB" sz="2500">
              <a:uFillTx/>
              <a:latin typeface="+mn-lt"/>
              <a:ea typeface="+mn-ea"/>
              <a:cs typeface="+mn-cs"/>
              <a:sym typeface="Helvetica Light"/>
            </a:endParaRPr>
          </a:p>
        </p:txBody>
      </p:sp>
      <p:sp>
        <p:nvSpPr>
          <p:cNvPr id="5" name="Shape 189">
            <a:extLst>
              <a:ext uri="{FF2B5EF4-FFF2-40B4-BE49-F238E27FC236}">
                <a16:creationId xmlns:a16="http://schemas.microsoft.com/office/drawing/2014/main" id="{60896133-B73A-0B49-846D-01D5CAB0E7CD}"/>
              </a:ext>
            </a:extLst>
          </p:cNvPr>
          <p:cNvSpPr txBox="1">
            <a:spLocks/>
          </p:cNvSpPr>
          <p:nvPr/>
        </p:nvSpPr>
        <p:spPr>
          <a:xfrm>
            <a:off x="5100502" y="3011388"/>
            <a:ext cx="3737970" cy="3377783"/>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t">
            <a:noAutofit/>
          </a:bodyPr>
          <a:lstStyle>
            <a:lvl1pPr marL="0" marR="0" indent="0" algn="l" defTabSz="825500" rtl="0" latinLnBrk="0">
              <a:lnSpc>
                <a:spcPct val="100000"/>
              </a:lnSpc>
              <a:spcBef>
                <a:spcPts val="0"/>
              </a:spcBef>
              <a:spcAft>
                <a:spcPts val="0"/>
              </a:spcAft>
              <a:buClrTx/>
              <a:buSzTx/>
              <a:buFontTx/>
              <a:buNone/>
              <a:tabLst/>
              <a:defRPr sz="9000" b="0" i="0" u="none" strike="noStrike" cap="none" spc="0" baseline="0">
                <a:ln>
                  <a:noFill/>
                </a:ln>
                <a:solidFill>
                  <a:srgbClr val="0D2240"/>
                </a:solidFill>
                <a:uFillTx/>
                <a:latin typeface="+mj-lt"/>
                <a:ea typeface="+mj-ea"/>
                <a:cs typeface="+mj-cs"/>
                <a:sym typeface="Lato Light"/>
              </a:defRPr>
            </a:lvl1pPr>
            <a:lvl2pPr marL="0" marR="0" indent="2286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2pPr>
            <a:lvl3pPr marL="0" marR="0" indent="4572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3pPr>
            <a:lvl4pPr marL="0" marR="0" indent="6858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4pPr>
            <a:lvl5pPr marL="0" marR="0" indent="9144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5pPr>
            <a:lvl6pPr marL="0" marR="0" indent="11430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6pPr>
            <a:lvl7pPr marL="0" marR="0" indent="13716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7pPr>
            <a:lvl8pPr marL="0" marR="0" indent="16002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8pPr>
            <a:lvl9pPr marL="0" marR="0" indent="18288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9pPr>
          </a:lstStyle>
          <a:p>
            <a:pPr hangingPunct="1">
              <a:lnSpc>
                <a:spcPct val="150000"/>
              </a:lnSpc>
              <a:defRPr sz="3000"/>
            </a:pPr>
            <a:r>
              <a:rPr lang="en-GB" sz="2000" b="1">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The EIDO Inform Library:</a:t>
            </a:r>
            <a:endParaRPr lang="en-GB" sz="2000">
              <a:solidFill>
                <a:schemeClr val="bg2">
                  <a:lumMod val="10000"/>
                </a:schemeClr>
              </a:solidFill>
              <a:ea typeface="Lato" panose="020F0502020204030203" pitchFamily="34" charset="0"/>
              <a:cs typeface="Lato" panose="020F0502020204030203" pitchFamily="34" charset="0"/>
            </a:endParaRP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Explanation of the problem</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Treatment options (alternatives)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What the surgery involves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Risks and complications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Benefits &amp; post op expectations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Lifestyle changes</a:t>
            </a:r>
            <a:endParaRPr lang="en-GB" sz="2000">
              <a:solidFill>
                <a:schemeClr val="bg2">
                  <a:lumMod val="10000"/>
                </a:schemeClr>
              </a:solidFill>
            </a:endParaRPr>
          </a:p>
        </p:txBody>
      </p:sp>
      <p:sp>
        <p:nvSpPr>
          <p:cNvPr id="10" name="TextBox 9">
            <a:extLst>
              <a:ext uri="{FF2B5EF4-FFF2-40B4-BE49-F238E27FC236}">
                <a16:creationId xmlns:a16="http://schemas.microsoft.com/office/drawing/2014/main" id="{76F90CA1-D622-9B4B-9C40-3F3BE9620958}"/>
              </a:ext>
            </a:extLst>
          </p:cNvPr>
          <p:cNvSpPr txBox="1"/>
          <p:nvPr/>
        </p:nvSpPr>
        <p:spPr>
          <a:xfrm>
            <a:off x="5100502" y="1394297"/>
            <a:ext cx="6754006" cy="1272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841" tIns="35841" rIns="35841" bIns="35841" numCol="1" spcCol="38100" rtlCol="0" anchor="ctr">
            <a:spAutoFit/>
          </a:bodyPr>
          <a:lstStyle/>
          <a:p>
            <a:pPr defTabSz="412153" hangingPunct="0"/>
            <a:r>
              <a:rPr lang="en-US" sz="3000" b="1">
                <a:solidFill>
                  <a:schemeClr val="bg2">
                    <a:lumMod val="10000"/>
                  </a:schemeClr>
                </a:solidFill>
                <a:ea typeface="Helvetica Neue"/>
                <a:cs typeface="Helvetica Neue"/>
                <a:sym typeface="Helvetica Neue"/>
              </a:rPr>
              <a:t>GMC guidance states:</a:t>
            </a:r>
          </a:p>
          <a:p>
            <a:pPr defTabSz="412153" hangingPunct="0"/>
            <a:r>
              <a:rPr lang="en-US" sz="2400" i="1">
                <a:solidFill>
                  <a:schemeClr val="bg2">
                    <a:lumMod val="10000"/>
                  </a:schemeClr>
                </a:solidFill>
                <a:ea typeface="Helvetica Neue"/>
                <a:cs typeface="Helvetica Neue"/>
                <a:sym typeface="Helvetica Neue"/>
              </a:rPr>
              <a:t>You must give patients clear, accurate and up to date information based on the best available evidence.</a:t>
            </a:r>
          </a:p>
        </p:txBody>
      </p:sp>
      <p:pic>
        <p:nvPicPr>
          <p:cNvPr id="12" name="Picture 11">
            <a:extLst>
              <a:ext uri="{FF2B5EF4-FFF2-40B4-BE49-F238E27FC236}">
                <a16:creationId xmlns:a16="http://schemas.microsoft.com/office/drawing/2014/main" id="{F9FDA7CA-27EF-5BD3-1174-1BC5F7022C0F}"/>
              </a:ext>
            </a:extLst>
          </p:cNvPr>
          <p:cNvPicPr>
            <a:picLocks noChangeAspect="1"/>
          </p:cNvPicPr>
          <p:nvPr/>
        </p:nvPicPr>
        <p:blipFill>
          <a:blip r:embed="rId4"/>
          <a:stretch>
            <a:fillRect/>
          </a:stretch>
        </p:blipFill>
        <p:spPr>
          <a:xfrm>
            <a:off x="10553075" y="379724"/>
            <a:ext cx="1301433" cy="898714"/>
          </a:xfrm>
          <a:prstGeom prst="rect">
            <a:avLst/>
          </a:prstGeom>
        </p:spPr>
      </p:pic>
    </p:spTree>
    <p:extLst>
      <p:ext uri="{BB962C8B-B14F-4D97-AF65-F5344CB8AC3E}">
        <p14:creationId xmlns:p14="http://schemas.microsoft.com/office/powerpoint/2010/main" val="2535640230"/>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599" y="586855"/>
            <a:ext cx="3885313" cy="3387497"/>
          </a:xfrm>
        </p:spPr>
        <p:txBody>
          <a:bodyPr anchor="t">
            <a:normAutofit/>
          </a:bodyPr>
          <a:lstStyle/>
          <a:p>
            <a:r>
              <a:rPr lang="en-GB" sz="3000">
                <a:solidFill>
                  <a:srgbClr val="FFFFFF"/>
                </a:solidFill>
              </a:rPr>
              <a:t>Finding out what matters to a patient</a:t>
            </a:r>
            <a:br>
              <a:rPr lang="en-GB" sz="3000">
                <a:solidFill>
                  <a:srgbClr val="FFFFFF"/>
                </a:solidFill>
              </a:rPr>
            </a:br>
            <a:br>
              <a:rPr lang="en-GB" sz="3600">
                <a:solidFill>
                  <a:srgbClr val="FFFFFF"/>
                </a:solidFill>
              </a:rPr>
            </a:br>
            <a:r>
              <a:rPr lang="en-GB" sz="2000" i="1">
                <a:solidFill>
                  <a:srgbClr val="FFFFFF"/>
                </a:solidFill>
              </a:rPr>
              <a:t>(GMC guidance paragraph 16-20)</a:t>
            </a:r>
          </a:p>
        </p:txBody>
      </p:sp>
      <p:sp>
        <p:nvSpPr>
          <p:cNvPr id="3" name="Rectangle 2">
            <a:extLst>
              <a:ext uri="{FF2B5EF4-FFF2-40B4-BE49-F238E27FC236}">
                <a16:creationId xmlns:a16="http://schemas.microsoft.com/office/drawing/2014/main" id="{3AC5C84E-F304-C34D-A45A-B4B60280C8E4}"/>
              </a:ext>
            </a:extLst>
          </p:cNvPr>
          <p:cNvSpPr/>
          <p:nvPr/>
        </p:nvSpPr>
        <p:spPr>
          <a:xfrm>
            <a:off x="4553806" y="1758485"/>
            <a:ext cx="6000353" cy="3416320"/>
          </a:xfrm>
          <a:prstGeom prst="rect">
            <a:avLst/>
          </a:prstGeom>
        </p:spPr>
        <p:txBody>
          <a:bodyPr wrap="square">
            <a:spAutoFit/>
          </a:bodyPr>
          <a:lstStyle/>
          <a:p>
            <a:pPr marL="342900" indent="-342900">
              <a:buFont typeface="Arial" panose="020B0604020202020204" pitchFamily="34" charset="0"/>
              <a:buChar char="•"/>
            </a:pPr>
            <a:r>
              <a:rPr lang="en-GB" sz="2400"/>
              <a:t>Listen</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Ask questions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Explore:</a:t>
            </a:r>
          </a:p>
          <a:p>
            <a:r>
              <a:rPr lang="en-GB" sz="2400"/>
              <a:t>     - patient values </a:t>
            </a:r>
          </a:p>
          <a:p>
            <a:r>
              <a:rPr lang="en-GB" sz="2400"/>
              <a:t>     - priorities</a:t>
            </a:r>
          </a:p>
          <a:p>
            <a:r>
              <a:rPr lang="en-GB" sz="2400"/>
              <a:t>     - professional and personal activities</a:t>
            </a:r>
          </a:p>
          <a:p>
            <a:r>
              <a:rPr lang="en-GB" sz="2400"/>
              <a:t>     - risks they are prepared to take</a:t>
            </a:r>
          </a:p>
        </p:txBody>
      </p:sp>
      <p:sp>
        <p:nvSpPr>
          <p:cNvPr id="6" name="TextBox 5">
            <a:extLst>
              <a:ext uri="{FF2B5EF4-FFF2-40B4-BE49-F238E27FC236}">
                <a16:creationId xmlns:a16="http://schemas.microsoft.com/office/drawing/2014/main" id="{B982FF6A-47EF-6440-938B-96F6C8897032}"/>
              </a:ext>
            </a:extLst>
          </p:cNvPr>
          <p:cNvSpPr txBox="1"/>
          <p:nvPr/>
        </p:nvSpPr>
        <p:spPr>
          <a:xfrm>
            <a:off x="4527303" y="586855"/>
            <a:ext cx="4314825" cy="553998"/>
          </a:xfrm>
          <a:prstGeom prst="rect">
            <a:avLst/>
          </a:prstGeom>
          <a:noFill/>
        </p:spPr>
        <p:txBody>
          <a:bodyPr wrap="square" rtlCol="0">
            <a:spAutoFit/>
          </a:bodyPr>
          <a:lstStyle/>
          <a:p>
            <a:r>
              <a:rPr lang="en-US" sz="3000" b="1">
                <a:solidFill>
                  <a:schemeClr val="bg2">
                    <a:lumMod val="10000"/>
                  </a:schemeClr>
                </a:solidFill>
              </a:rPr>
              <a:t>Meaningful dialogue</a:t>
            </a:r>
          </a:p>
        </p:txBody>
      </p:sp>
      <p:pic>
        <p:nvPicPr>
          <p:cNvPr id="13" name="Picture 12">
            <a:extLst>
              <a:ext uri="{FF2B5EF4-FFF2-40B4-BE49-F238E27FC236}">
                <a16:creationId xmlns:a16="http://schemas.microsoft.com/office/drawing/2014/main" id="{F9B144A3-B512-217F-A12B-A2BE6C10A5BE}"/>
              </a:ext>
            </a:extLst>
          </p:cNvPr>
          <p:cNvPicPr>
            <a:picLocks noChangeAspect="1"/>
          </p:cNvPicPr>
          <p:nvPr/>
        </p:nvPicPr>
        <p:blipFill>
          <a:blip r:embed="rId2"/>
          <a:stretch>
            <a:fillRect/>
          </a:stretch>
        </p:blipFill>
        <p:spPr>
          <a:xfrm>
            <a:off x="1314058" y="5241712"/>
            <a:ext cx="1409700" cy="1104900"/>
          </a:xfrm>
          <a:prstGeom prst="rect">
            <a:avLst/>
          </a:prstGeom>
        </p:spPr>
      </p:pic>
    </p:spTree>
    <p:extLst>
      <p:ext uri="{BB962C8B-B14F-4D97-AF65-F5344CB8AC3E}">
        <p14:creationId xmlns:p14="http://schemas.microsoft.com/office/powerpoint/2010/main" val="3128253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599" y="586855"/>
            <a:ext cx="3885313" cy="3387497"/>
          </a:xfrm>
        </p:spPr>
        <p:txBody>
          <a:bodyPr anchor="t">
            <a:normAutofit/>
          </a:bodyPr>
          <a:lstStyle/>
          <a:p>
            <a:r>
              <a:rPr lang="en-GB" sz="3000">
                <a:solidFill>
                  <a:srgbClr val="FFFFFF"/>
                </a:solidFill>
              </a:rPr>
              <a:t>Supporting patients’ decision making</a:t>
            </a:r>
            <a:br>
              <a:rPr lang="en-GB" sz="3000">
                <a:solidFill>
                  <a:srgbClr val="FFFFFF"/>
                </a:solidFill>
              </a:rPr>
            </a:br>
            <a:br>
              <a:rPr lang="en-GB" sz="3200">
                <a:solidFill>
                  <a:srgbClr val="FFFFFF"/>
                </a:solidFill>
              </a:rPr>
            </a:br>
            <a:r>
              <a:rPr lang="en-GB" sz="2000" i="1">
                <a:solidFill>
                  <a:srgbClr val="FFFFFF"/>
                </a:solidFill>
              </a:rPr>
              <a:t>(GMC guidance paragraph 27-30)</a:t>
            </a:r>
          </a:p>
        </p:txBody>
      </p:sp>
      <p:sp>
        <p:nvSpPr>
          <p:cNvPr id="3" name="Rectangle 2">
            <a:extLst>
              <a:ext uri="{FF2B5EF4-FFF2-40B4-BE49-F238E27FC236}">
                <a16:creationId xmlns:a16="http://schemas.microsoft.com/office/drawing/2014/main" id="{3AC5C84E-F304-C34D-A45A-B4B60280C8E4}"/>
              </a:ext>
            </a:extLst>
          </p:cNvPr>
          <p:cNvSpPr/>
          <p:nvPr/>
        </p:nvSpPr>
        <p:spPr>
          <a:xfrm>
            <a:off x="4439506" y="1240235"/>
            <a:ext cx="7050129" cy="1938992"/>
          </a:xfrm>
          <a:prstGeom prst="rect">
            <a:avLst/>
          </a:prstGeom>
        </p:spPr>
        <p:txBody>
          <a:bodyPr wrap="square">
            <a:spAutoFit/>
          </a:bodyPr>
          <a:lstStyle/>
          <a:p>
            <a:r>
              <a:rPr lang="en-GB" sz="2000"/>
              <a:t>Patients need relevant information (see paragraph 10) to be shared in a way they can understand and retain, so they can use it to make a decision. </a:t>
            </a:r>
          </a:p>
          <a:p>
            <a:endParaRPr lang="en-GB" sz="2000"/>
          </a:p>
          <a:p>
            <a:r>
              <a:rPr lang="en-GB" sz="2000" i="1"/>
              <a:t>Share it in a format they prefer </a:t>
            </a:r>
            <a:r>
              <a:rPr lang="en-GB" sz="2000"/>
              <a:t>- written, audio, translated, pictures or other media or methods </a:t>
            </a:r>
          </a:p>
        </p:txBody>
      </p:sp>
      <p:sp>
        <p:nvSpPr>
          <p:cNvPr id="5" name="TextBox 4">
            <a:extLst>
              <a:ext uri="{FF2B5EF4-FFF2-40B4-BE49-F238E27FC236}">
                <a16:creationId xmlns:a16="http://schemas.microsoft.com/office/drawing/2014/main" id="{A0A70E39-3980-D144-8195-81F970EF8D25}"/>
              </a:ext>
            </a:extLst>
          </p:cNvPr>
          <p:cNvSpPr txBox="1"/>
          <p:nvPr/>
        </p:nvSpPr>
        <p:spPr>
          <a:xfrm>
            <a:off x="4905053" y="3809034"/>
            <a:ext cx="6306286" cy="2285773"/>
          </a:xfrm>
          <a:prstGeom prst="rect">
            <a:avLst/>
          </a:prstGeom>
          <a:solidFill>
            <a:schemeClr val="bg1">
              <a:lumMod val="95000"/>
            </a:schemeClr>
          </a:solidFill>
        </p:spPr>
        <p:txBody>
          <a:bodyPr wrap="square" lIns="360000" rIns="360000" rtlCol="0" anchor="ctr">
            <a:noAutofit/>
          </a:bodyPr>
          <a:lstStyle/>
          <a:p>
            <a:r>
              <a:rPr lang="en-GB" sz="2000" b="1"/>
              <a:t>Paragraph 30</a:t>
            </a:r>
            <a:br>
              <a:rPr lang="en-GB" sz="2000" b="1"/>
            </a:br>
            <a:r>
              <a:rPr lang="en-GB" sz="2000"/>
              <a:t>You </a:t>
            </a:r>
            <a:r>
              <a:rPr lang="en-GB" sz="2000" b="1"/>
              <a:t>must</a:t>
            </a:r>
            <a:r>
              <a:rPr lang="en-GB" sz="2000"/>
              <a:t> check whether patients have understood the information they have been given, and if they would like more information before making a decision. </a:t>
            </a:r>
            <a:endParaRPr lang="en-GB" sz="2000">
              <a:effectLst/>
            </a:endParaRPr>
          </a:p>
        </p:txBody>
      </p:sp>
      <p:pic>
        <p:nvPicPr>
          <p:cNvPr id="15" name="Picture 14">
            <a:extLst>
              <a:ext uri="{FF2B5EF4-FFF2-40B4-BE49-F238E27FC236}">
                <a16:creationId xmlns:a16="http://schemas.microsoft.com/office/drawing/2014/main" id="{7628E094-253C-695C-D7DD-4995807F0349}"/>
              </a:ext>
            </a:extLst>
          </p:cNvPr>
          <p:cNvPicPr>
            <a:picLocks noChangeAspect="1"/>
          </p:cNvPicPr>
          <p:nvPr/>
        </p:nvPicPr>
        <p:blipFill>
          <a:blip r:embed="rId2"/>
          <a:stretch>
            <a:fillRect/>
          </a:stretch>
        </p:blipFill>
        <p:spPr>
          <a:xfrm>
            <a:off x="1314058" y="5241712"/>
            <a:ext cx="1409700" cy="1104900"/>
          </a:xfrm>
          <a:prstGeom prst="rect">
            <a:avLst/>
          </a:prstGeom>
        </p:spPr>
      </p:pic>
      <p:sp>
        <p:nvSpPr>
          <p:cNvPr id="7" name="TextBox 6">
            <a:extLst>
              <a:ext uri="{FF2B5EF4-FFF2-40B4-BE49-F238E27FC236}">
                <a16:creationId xmlns:a16="http://schemas.microsoft.com/office/drawing/2014/main" id="{21F20532-8FFB-FE6B-2F43-44C36B66DD51}"/>
              </a:ext>
            </a:extLst>
          </p:cNvPr>
          <p:cNvSpPr txBox="1"/>
          <p:nvPr/>
        </p:nvSpPr>
        <p:spPr>
          <a:xfrm>
            <a:off x="4501130" y="3022498"/>
            <a:ext cx="1037775" cy="1938992"/>
          </a:xfrm>
          <a:prstGeom prst="rect">
            <a:avLst/>
          </a:prstGeom>
          <a:noFill/>
        </p:spPr>
        <p:txBody>
          <a:bodyPr wrap="square" rtlCol="0">
            <a:spAutoFit/>
          </a:bodyPr>
          <a:lstStyle/>
          <a:p>
            <a:r>
              <a:rPr lang="en-US" sz="12000" b="1">
                <a:solidFill>
                  <a:schemeClr val="bg1">
                    <a:lumMod val="75000"/>
                  </a:schemeClr>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500B7F1-24C0-4D40-5FB4-9C57170E5F64}"/>
              </a:ext>
            </a:extLst>
          </p:cNvPr>
          <p:cNvSpPr txBox="1"/>
          <p:nvPr/>
        </p:nvSpPr>
        <p:spPr>
          <a:xfrm>
            <a:off x="10756659" y="5371078"/>
            <a:ext cx="1037775" cy="1938992"/>
          </a:xfrm>
          <a:prstGeom prst="rect">
            <a:avLst/>
          </a:prstGeom>
          <a:noFill/>
        </p:spPr>
        <p:txBody>
          <a:bodyPr wrap="square" rtlCol="0">
            <a:spAutoFit/>
          </a:bodyPr>
          <a:lstStyle/>
          <a:p>
            <a:r>
              <a:rPr lang="en-US" sz="12000" b="1">
                <a:solidFill>
                  <a:schemeClr val="bg1">
                    <a:lumMod val="7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5227D71-605C-6D34-6E9F-706888CB0ACE}"/>
              </a:ext>
            </a:extLst>
          </p:cNvPr>
          <p:cNvSpPr txBox="1"/>
          <p:nvPr/>
        </p:nvSpPr>
        <p:spPr>
          <a:xfrm>
            <a:off x="4439506" y="616455"/>
            <a:ext cx="4314825" cy="553998"/>
          </a:xfrm>
          <a:prstGeom prst="rect">
            <a:avLst/>
          </a:prstGeom>
          <a:noFill/>
        </p:spPr>
        <p:txBody>
          <a:bodyPr wrap="square" rtlCol="0">
            <a:spAutoFit/>
          </a:bodyPr>
          <a:lstStyle/>
          <a:p>
            <a:r>
              <a:rPr lang="en-US" sz="3000" b="1">
                <a:solidFill>
                  <a:schemeClr val="bg2">
                    <a:lumMod val="10000"/>
                  </a:schemeClr>
                </a:solidFill>
              </a:rPr>
              <a:t>Relevant information</a:t>
            </a:r>
          </a:p>
        </p:txBody>
      </p:sp>
    </p:spTree>
    <p:extLst>
      <p:ext uri="{BB962C8B-B14F-4D97-AF65-F5344CB8AC3E}">
        <p14:creationId xmlns:p14="http://schemas.microsoft.com/office/powerpoint/2010/main" val="103210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iphone with a white screen&#10;&#10;Description automatically generated">
            <a:extLst>
              <a:ext uri="{FF2B5EF4-FFF2-40B4-BE49-F238E27FC236}">
                <a16:creationId xmlns:a16="http://schemas.microsoft.com/office/drawing/2014/main" id="{42140559-DBCB-42BE-5CFD-BC30DB7F07D3}"/>
              </a:ext>
            </a:extLst>
          </p:cNvPr>
          <p:cNvPicPr>
            <a:picLocks noChangeAspect="1"/>
          </p:cNvPicPr>
          <p:nvPr/>
        </p:nvPicPr>
        <p:blipFill>
          <a:blip r:embed="rId3"/>
          <a:stretch>
            <a:fillRect/>
          </a:stretch>
        </p:blipFill>
        <p:spPr>
          <a:xfrm>
            <a:off x="2227430" y="379724"/>
            <a:ext cx="10876226" cy="6478276"/>
          </a:xfrm>
          <a:prstGeom prst="rect">
            <a:avLst/>
          </a:prstGeom>
        </p:spPr>
      </p:pic>
      <p:pic>
        <p:nvPicPr>
          <p:cNvPr id="9" name="Picture 8">
            <a:extLst>
              <a:ext uri="{FF2B5EF4-FFF2-40B4-BE49-F238E27FC236}">
                <a16:creationId xmlns:a16="http://schemas.microsoft.com/office/drawing/2014/main" id="{9817D241-7995-E17D-14DF-35AFCAAE5586}"/>
              </a:ext>
            </a:extLst>
          </p:cNvPr>
          <p:cNvPicPr>
            <a:picLocks noChangeAspect="1"/>
          </p:cNvPicPr>
          <p:nvPr/>
        </p:nvPicPr>
        <p:blipFill>
          <a:blip r:embed="rId4"/>
          <a:stretch>
            <a:fillRect/>
          </a:stretch>
        </p:blipFill>
        <p:spPr>
          <a:xfrm>
            <a:off x="10553075" y="379724"/>
            <a:ext cx="1301433" cy="898714"/>
          </a:xfrm>
          <a:prstGeom prst="rect">
            <a:avLst/>
          </a:prstGeom>
        </p:spPr>
      </p:pic>
      <p:sp>
        <p:nvSpPr>
          <p:cNvPr id="7" name="Shape 189">
            <a:extLst>
              <a:ext uri="{FF2B5EF4-FFF2-40B4-BE49-F238E27FC236}">
                <a16:creationId xmlns:a16="http://schemas.microsoft.com/office/drawing/2014/main" id="{FA720C39-20E0-F703-F9F7-357BF7AAB9E0}"/>
              </a:ext>
            </a:extLst>
          </p:cNvPr>
          <p:cNvSpPr txBox="1">
            <a:spLocks/>
          </p:cNvSpPr>
          <p:nvPr/>
        </p:nvSpPr>
        <p:spPr>
          <a:xfrm>
            <a:off x="864167" y="1929970"/>
            <a:ext cx="4471762" cy="3377783"/>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t">
            <a:noAutofit/>
          </a:bodyPr>
          <a:lstStyle>
            <a:lvl1pPr marL="0" marR="0" indent="0" algn="l" defTabSz="825500" rtl="0" latinLnBrk="0">
              <a:lnSpc>
                <a:spcPct val="100000"/>
              </a:lnSpc>
              <a:spcBef>
                <a:spcPts val="0"/>
              </a:spcBef>
              <a:spcAft>
                <a:spcPts val="0"/>
              </a:spcAft>
              <a:buClrTx/>
              <a:buSzTx/>
              <a:buFontTx/>
              <a:buNone/>
              <a:tabLst/>
              <a:defRPr sz="9000" b="0" i="0" u="none" strike="noStrike" cap="none" spc="0" baseline="0">
                <a:ln>
                  <a:noFill/>
                </a:ln>
                <a:solidFill>
                  <a:srgbClr val="0D2240"/>
                </a:solidFill>
                <a:uFillTx/>
                <a:latin typeface="+mj-lt"/>
                <a:ea typeface="+mj-ea"/>
                <a:cs typeface="+mj-cs"/>
                <a:sym typeface="Lato Light"/>
              </a:defRPr>
            </a:lvl1pPr>
            <a:lvl2pPr marL="0" marR="0" indent="2286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2pPr>
            <a:lvl3pPr marL="0" marR="0" indent="4572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3pPr>
            <a:lvl4pPr marL="0" marR="0" indent="6858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4pPr>
            <a:lvl5pPr marL="0" marR="0" indent="9144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5pPr>
            <a:lvl6pPr marL="0" marR="0" indent="11430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6pPr>
            <a:lvl7pPr marL="0" marR="0" indent="13716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7pPr>
            <a:lvl8pPr marL="0" marR="0" indent="16002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8pPr>
            <a:lvl9pPr marL="0" marR="0" indent="1828800" algn="l" defTabSz="825500" rtl="0" latinLnBrk="0">
              <a:lnSpc>
                <a:spcPct val="100000"/>
              </a:lnSpc>
              <a:spcBef>
                <a:spcPts val="0"/>
              </a:spcBef>
              <a:spcAft>
                <a:spcPts val="0"/>
              </a:spcAft>
              <a:buClrTx/>
              <a:buSzTx/>
              <a:buFontTx/>
              <a:buNone/>
              <a:tabLst/>
              <a:defRPr sz="4000" b="0" i="0" u="none" strike="noStrike" cap="none" spc="0" baseline="0">
                <a:ln>
                  <a:noFill/>
                </a:ln>
                <a:solidFill>
                  <a:srgbClr val="0D2240"/>
                </a:solidFill>
                <a:uFillTx/>
                <a:latin typeface="+mj-lt"/>
                <a:ea typeface="+mj-ea"/>
                <a:cs typeface="+mj-cs"/>
                <a:sym typeface="Lato Light"/>
              </a:defRPr>
            </a:lvl9pPr>
          </a:lstStyle>
          <a:p>
            <a:pPr hangingPunct="1">
              <a:lnSpc>
                <a:spcPct val="150000"/>
              </a:lnSpc>
              <a:defRPr sz="3000"/>
            </a:pPr>
            <a:r>
              <a:rPr lang="en-GB" sz="2000" b="1">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The EIDO Inform Library:</a:t>
            </a:r>
            <a:endParaRPr lang="en-GB" sz="2000">
              <a:solidFill>
                <a:schemeClr val="bg2">
                  <a:lumMod val="10000"/>
                </a:schemeClr>
              </a:solidFill>
              <a:ea typeface="Lato" panose="020F0502020204030203" pitchFamily="34" charset="0"/>
              <a:cs typeface="Lato" panose="020F0502020204030203" pitchFamily="34" charset="0"/>
            </a:endParaRP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Translated into approx. 30 languages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Accessible Easy-Read versions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Large &amp; Giant Print versions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Screen reader compatible versions</a:t>
            </a:r>
          </a:p>
          <a:p>
            <a:pPr marL="342900" indent="-342900" hangingPunct="1">
              <a:lnSpc>
                <a:spcPct val="150000"/>
              </a:lnSpc>
              <a:buFont typeface="Arial" panose="020B0604020202020204" pitchFamily="34" charset="0"/>
              <a:buChar char="•"/>
              <a:defRPr sz="3000"/>
            </a:pPr>
            <a:r>
              <a:rPr lang="en-GB" sz="2000">
                <a:solidFill>
                  <a:schemeClr val="bg2">
                    <a:lumMod val="10000"/>
                  </a:schemeClr>
                </a:solidFill>
                <a:ea typeface="Lato" panose="020F0502020204030203" pitchFamily="34" charset="0"/>
                <a:cs typeface="Lato" panose="020F0502020204030203" pitchFamily="34" charset="0"/>
              </a:rPr>
              <a:t>Includes animations for top 50</a:t>
            </a:r>
          </a:p>
        </p:txBody>
      </p:sp>
    </p:spTree>
    <p:extLst>
      <p:ext uri="{BB962C8B-B14F-4D97-AF65-F5344CB8AC3E}">
        <p14:creationId xmlns:p14="http://schemas.microsoft.com/office/powerpoint/2010/main" val="1330793061"/>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600" y="529560"/>
            <a:ext cx="3885313" cy="3387497"/>
          </a:xfrm>
        </p:spPr>
        <p:txBody>
          <a:bodyPr anchor="t">
            <a:normAutofit/>
          </a:bodyPr>
          <a:lstStyle/>
          <a:p>
            <a:r>
              <a:rPr lang="en-GB" sz="3000">
                <a:solidFill>
                  <a:srgbClr val="FFFFFF"/>
                </a:solidFill>
              </a:rPr>
              <a:t>TEAM</a:t>
            </a:r>
            <a:br>
              <a:rPr lang="en-GB" sz="3000">
                <a:solidFill>
                  <a:srgbClr val="FFFFFF"/>
                </a:solidFill>
              </a:rPr>
            </a:br>
            <a:br>
              <a:rPr lang="en-GB" sz="3000">
                <a:solidFill>
                  <a:srgbClr val="FFFFFF"/>
                </a:solidFill>
              </a:rPr>
            </a:br>
            <a:r>
              <a:rPr lang="en-GB" sz="3000">
                <a:solidFill>
                  <a:srgbClr val="FFFFFF"/>
                </a:solidFill>
              </a:rPr>
              <a:t>Consistent information across your team</a:t>
            </a:r>
          </a:p>
        </p:txBody>
      </p:sp>
      <p:pic>
        <p:nvPicPr>
          <p:cNvPr id="13" name="Content Placeholder 4">
            <a:extLst>
              <a:ext uri="{FF2B5EF4-FFF2-40B4-BE49-F238E27FC236}">
                <a16:creationId xmlns:a16="http://schemas.microsoft.com/office/drawing/2014/main" id="{8B514C65-B8AC-4240-99DC-C4C379BA6C69}"/>
              </a:ext>
            </a:extLst>
          </p:cNvPr>
          <p:cNvPicPr>
            <a:picLocks noChangeAspect="1"/>
          </p:cNvPicPr>
          <p:nvPr/>
        </p:nvPicPr>
        <p:blipFill rotWithShape="1">
          <a:blip r:embed="rId2"/>
          <a:srcRect t="15990" b="12320"/>
          <a:stretch/>
        </p:blipFill>
        <p:spPr>
          <a:xfrm>
            <a:off x="4363345" y="1365448"/>
            <a:ext cx="7500079" cy="4325689"/>
          </a:xfrm>
          <a:prstGeom prst="rect">
            <a:avLst/>
          </a:prstGeom>
        </p:spPr>
      </p:pic>
      <p:pic>
        <p:nvPicPr>
          <p:cNvPr id="3" name="Picture 2">
            <a:extLst>
              <a:ext uri="{FF2B5EF4-FFF2-40B4-BE49-F238E27FC236}">
                <a16:creationId xmlns:a16="http://schemas.microsoft.com/office/drawing/2014/main" id="{23856C36-61C1-B77A-7693-F770EB69D226}"/>
              </a:ext>
            </a:extLst>
          </p:cNvPr>
          <p:cNvPicPr>
            <a:picLocks noChangeAspect="1"/>
          </p:cNvPicPr>
          <p:nvPr/>
        </p:nvPicPr>
        <p:blipFill>
          <a:blip r:embed="rId3"/>
          <a:stretch>
            <a:fillRect/>
          </a:stretch>
        </p:blipFill>
        <p:spPr>
          <a:xfrm>
            <a:off x="1314058" y="5241712"/>
            <a:ext cx="1409700" cy="1104900"/>
          </a:xfrm>
          <a:prstGeom prst="rect">
            <a:avLst/>
          </a:prstGeom>
        </p:spPr>
      </p:pic>
    </p:spTree>
    <p:extLst>
      <p:ext uri="{BB962C8B-B14F-4D97-AF65-F5344CB8AC3E}">
        <p14:creationId xmlns:p14="http://schemas.microsoft.com/office/powerpoint/2010/main" val="378160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599" y="586855"/>
            <a:ext cx="3885313" cy="3387497"/>
          </a:xfrm>
        </p:spPr>
        <p:txBody>
          <a:bodyPr anchor="t">
            <a:normAutofit/>
          </a:bodyPr>
          <a:lstStyle/>
          <a:p>
            <a:r>
              <a:rPr lang="en-GB" sz="3000">
                <a:solidFill>
                  <a:srgbClr val="FFFFFF"/>
                </a:solidFill>
              </a:rPr>
              <a:t>Delegated consent </a:t>
            </a:r>
            <a:br>
              <a:rPr lang="en-GB" sz="3000">
                <a:solidFill>
                  <a:srgbClr val="FFFFFF"/>
                </a:solidFill>
              </a:rPr>
            </a:br>
            <a:br>
              <a:rPr lang="en-GB" sz="3000">
                <a:solidFill>
                  <a:srgbClr val="FFFFFF"/>
                </a:solidFill>
              </a:rPr>
            </a:br>
            <a:r>
              <a:rPr lang="en-GB" sz="2000" i="1">
                <a:solidFill>
                  <a:srgbClr val="FFFFFF"/>
                </a:solidFill>
              </a:rPr>
              <a:t>(GMC guidance paragraph 43-44)</a:t>
            </a:r>
          </a:p>
        </p:txBody>
      </p:sp>
      <p:sp>
        <p:nvSpPr>
          <p:cNvPr id="3" name="Content Placeholder 2"/>
          <p:cNvSpPr>
            <a:spLocks noGrp="1"/>
          </p:cNvSpPr>
          <p:nvPr>
            <p:ph idx="1"/>
          </p:nvPr>
        </p:nvSpPr>
        <p:spPr>
          <a:xfrm>
            <a:off x="4698858" y="2010341"/>
            <a:ext cx="6555347" cy="5546047"/>
          </a:xfrm>
        </p:spPr>
        <p:txBody>
          <a:bodyPr anchor="t">
            <a:normAutofit/>
          </a:bodyPr>
          <a:lstStyle/>
          <a:p>
            <a:pPr marL="0" indent="0">
              <a:buNone/>
            </a:pPr>
            <a:r>
              <a:rPr lang="en-GB" sz="2000"/>
              <a:t>You must make sure the person you delegate to:</a:t>
            </a:r>
          </a:p>
          <a:p>
            <a:r>
              <a:rPr lang="en-GB" sz="2000"/>
              <a:t>is suitably trained and competent </a:t>
            </a:r>
            <a:br>
              <a:rPr lang="en-GB" sz="2000"/>
            </a:br>
            <a:r>
              <a:rPr lang="en-GB" sz="2000" i="1">
                <a:solidFill>
                  <a:schemeClr val="accent1">
                    <a:lumMod val="75000"/>
                  </a:schemeClr>
                </a:solidFill>
              </a:rPr>
              <a:t>(formal informed consent training package)</a:t>
            </a:r>
          </a:p>
          <a:p>
            <a:r>
              <a:rPr lang="en-GB" sz="2000"/>
              <a:t>has sufficient knowledge of the intervention and its associated benefits and harms, as well as alternative options for treatment and care </a:t>
            </a:r>
            <a:br>
              <a:rPr lang="en-GB" sz="2000"/>
            </a:br>
            <a:r>
              <a:rPr lang="en-GB" sz="2000" i="1">
                <a:solidFill>
                  <a:schemeClr val="accent1">
                    <a:lumMod val="75000"/>
                  </a:schemeClr>
                </a:solidFill>
              </a:rPr>
              <a:t>(written information documents)</a:t>
            </a:r>
          </a:p>
          <a:p>
            <a:r>
              <a:rPr lang="en-GB" sz="2000"/>
              <a:t>has the skills to have a dialogue with the patient that’s in line with this guidance</a:t>
            </a:r>
          </a:p>
          <a:p>
            <a:r>
              <a:rPr lang="en-GB" sz="2000"/>
              <a:t>feels competent to carry out the delegated task and understands and agrees that they will refer to you (or another appropriate colleague) for further information, advice or support if necessary</a:t>
            </a:r>
          </a:p>
        </p:txBody>
      </p:sp>
      <p:sp>
        <p:nvSpPr>
          <p:cNvPr id="5" name="TextBox 4">
            <a:extLst>
              <a:ext uri="{FF2B5EF4-FFF2-40B4-BE49-F238E27FC236}">
                <a16:creationId xmlns:a16="http://schemas.microsoft.com/office/drawing/2014/main" id="{C0E6BA36-68D1-9644-BBD2-358DCAC454CE}"/>
              </a:ext>
            </a:extLst>
          </p:cNvPr>
          <p:cNvSpPr txBox="1"/>
          <p:nvPr/>
        </p:nvSpPr>
        <p:spPr>
          <a:xfrm>
            <a:off x="4624729" y="488186"/>
            <a:ext cx="7277095" cy="923330"/>
          </a:xfrm>
          <a:prstGeom prst="rect">
            <a:avLst/>
          </a:prstGeom>
          <a:noFill/>
        </p:spPr>
        <p:txBody>
          <a:bodyPr wrap="square" rtlCol="0">
            <a:spAutoFit/>
          </a:bodyPr>
          <a:lstStyle/>
          <a:p>
            <a:r>
              <a:rPr lang="en-GB" sz="3000" b="1">
                <a:solidFill>
                  <a:srgbClr val="0D1730"/>
                </a:solidFill>
              </a:rPr>
              <a:t>Support from other members of the healthcare team </a:t>
            </a:r>
            <a:endParaRPr lang="en-GB" sz="3000">
              <a:solidFill>
                <a:srgbClr val="0D1730"/>
              </a:solidFill>
            </a:endParaRPr>
          </a:p>
        </p:txBody>
      </p:sp>
      <p:pic>
        <p:nvPicPr>
          <p:cNvPr id="15" name="Picture 14">
            <a:extLst>
              <a:ext uri="{FF2B5EF4-FFF2-40B4-BE49-F238E27FC236}">
                <a16:creationId xmlns:a16="http://schemas.microsoft.com/office/drawing/2014/main" id="{AEACF461-2DB0-8B06-3B08-9B0AD39A84B4}"/>
              </a:ext>
            </a:extLst>
          </p:cNvPr>
          <p:cNvPicPr>
            <a:picLocks noChangeAspect="1"/>
          </p:cNvPicPr>
          <p:nvPr/>
        </p:nvPicPr>
        <p:blipFill>
          <a:blip r:embed="rId2"/>
          <a:stretch>
            <a:fillRect/>
          </a:stretch>
        </p:blipFill>
        <p:spPr>
          <a:xfrm>
            <a:off x="1314058" y="5241712"/>
            <a:ext cx="1409700" cy="1104900"/>
          </a:xfrm>
          <a:prstGeom prst="rect">
            <a:avLst/>
          </a:prstGeom>
        </p:spPr>
      </p:pic>
    </p:spTree>
    <p:extLst>
      <p:ext uri="{BB962C8B-B14F-4D97-AF65-F5344CB8AC3E}">
        <p14:creationId xmlns:p14="http://schemas.microsoft.com/office/powerpoint/2010/main" val="3817400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4BEE98ADEF3C41ADCDC93F6EA292DB" ma:contentTypeVersion="22" ma:contentTypeDescription="Create a new document." ma:contentTypeScope="" ma:versionID="7df6b4ec903f9e160ec6becb0d9b503e">
  <xsd:schema xmlns:xsd="http://www.w3.org/2001/XMLSchema" xmlns:xs="http://www.w3.org/2001/XMLSchema" xmlns:p="http://schemas.microsoft.com/office/2006/metadata/properties" xmlns:ns2="fdab7921-ddbf-41e2-8996-6ed76d792096" xmlns:ns3="e18f9f69-e9a8-48b1-bd29-ae02d6ff8ec3" targetNamespace="http://schemas.microsoft.com/office/2006/metadata/properties" ma:root="true" ma:fieldsID="198f12ce656c48a90d5df0315e5596f1" ns2:_="" ns3:_="">
    <xsd:import namespace="fdab7921-ddbf-41e2-8996-6ed76d792096"/>
    <xsd:import namespace="e18f9f69-e9a8-48b1-bd29-ae02d6ff8e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Note" minOccurs="0"/>
                <xsd:element ref="ns3:MediaServiceLocation" minOccurs="0"/>
                <xsd:element ref="ns3:MediaLengthInSeconds" minOccurs="0"/>
                <xsd:element ref="ns3:lcf76f155ced4ddcb4097134ff3c332f" minOccurs="0"/>
                <xsd:element ref="ns2:TaxCatchAll" minOccurs="0"/>
                <xsd:element ref="ns2:TaxKeywordTaxHTField" minOccurs="0"/>
                <xsd:element ref="ns3:_Flow_SignoffStatu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b7921-ddbf-41e2-8996-6ed76d7920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c350e1d-8c42-4fa0-8767-3cd81bc06632}" ma:internalName="TaxCatchAll" ma:showField="CatchAllData" ma:web="fdab7921-ddbf-41e2-8996-6ed76d792096">
      <xsd:complexType>
        <xsd:complexContent>
          <xsd:extension base="dms:MultiChoiceLookup">
            <xsd:sequence>
              <xsd:element name="Value" type="dms:Lookup" maxOccurs="unbounded" minOccurs="0" nillable="true"/>
            </xsd:sequence>
          </xsd:extension>
        </xsd:complexContent>
      </xsd:complexType>
    </xsd:element>
    <xsd:element name="TaxKeywordTaxHTField" ma:index="26" nillable="true" ma:taxonomy="true" ma:internalName="TaxKeywordTaxHTField" ma:taxonomyFieldName="TaxKeyword" ma:displayName="Enterprise Keywords" ma:fieldId="{23f27201-bee3-471e-b2e7-b64fd8b7ca38}" ma:taxonomyMulti="true" ma:sspId="f9f8ac2e-ba8b-4457-b7b8-4c72f6bb175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8f9f69-e9a8-48b1-bd29-ae02d6ff8ec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 ma:index="19" nillable="true" ma:displayName="Note" ma:format="Dropdown" ma:internalName="Note">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9f8ac2e-ba8b-4457-b7b8-4c72f6bb1759" ma:termSetId="09814cd3-568e-fe90-9814-8d621ff8fb84" ma:anchorId="fba54fb3-c3e1-fe81-a776-ca4b69148c4d" ma:open="true" ma:isKeyword="false">
      <xsd:complexType>
        <xsd:sequence>
          <xsd:element ref="pc:Terms" minOccurs="0" maxOccurs="1"/>
        </xsd:sequence>
      </xsd:complexType>
    </xsd:element>
    <xsd:element name="_Flow_SignoffStatus" ma:index="27" nillable="true" ma:displayName="Sign-off status" ma:internalName="Sign_x002d_off_x0020_status">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ab7921-ddbf-41e2-8996-6ed76d792096" xsi:nil="true"/>
    <_Flow_SignoffStatus xmlns="e18f9f69-e9a8-48b1-bd29-ae02d6ff8ec3" xsi:nil="true"/>
    <TaxKeywordTaxHTField xmlns="fdab7921-ddbf-41e2-8996-6ed76d792096">
      <Terms xmlns="http://schemas.microsoft.com/office/infopath/2007/PartnerControls"/>
    </TaxKeywordTaxHTField>
    <Note xmlns="e18f9f69-e9a8-48b1-bd29-ae02d6ff8ec3" xsi:nil="true"/>
    <lcf76f155ced4ddcb4097134ff3c332f xmlns="e18f9f69-e9a8-48b1-bd29-ae02d6ff8e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220126-DE08-4257-922B-544D77D3A57F}">
  <ds:schemaRefs>
    <ds:schemaRef ds:uri="e18f9f69-e9a8-48b1-bd29-ae02d6ff8ec3"/>
    <ds:schemaRef ds:uri="fdab7921-ddbf-41e2-8996-6ed76d7920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A7CFAA-EB17-4413-B5AE-FDAAA99B3C7A}">
  <ds:schemaRefs>
    <ds:schemaRef ds:uri="http://schemas.microsoft.com/sharepoint/v3/contenttype/forms"/>
  </ds:schemaRefs>
</ds:datastoreItem>
</file>

<file path=customXml/itemProps3.xml><?xml version="1.0" encoding="utf-8"?>
<ds:datastoreItem xmlns:ds="http://schemas.openxmlformats.org/officeDocument/2006/customXml" ds:itemID="{4A7AC216-9149-41E8-AD06-9C0F781920BA}">
  <ds:schemaRefs>
    <ds:schemaRef ds:uri="e18f9f69-e9a8-48b1-bd29-ae02d6ff8ec3"/>
    <ds:schemaRef ds:uri="fdab7921-ddbf-41e2-8996-6ed76d7920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2</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Mr Simon Parsons</vt:lpstr>
      <vt:lpstr>Updated 2020 - 7 key principles</vt:lpstr>
      <vt:lpstr>Information you give patients  (GMC guidance paragraph 10)</vt:lpstr>
      <vt:lpstr>PowerPoint Presentation</vt:lpstr>
      <vt:lpstr>Finding out what matters to a patient  (GMC guidance paragraph 16-20)</vt:lpstr>
      <vt:lpstr>Supporting patients’ decision making  (GMC guidance paragraph 27-30)</vt:lpstr>
      <vt:lpstr>PowerPoint Presentation</vt:lpstr>
      <vt:lpstr>TEAM  Consistent information across your team</vt:lpstr>
      <vt:lpstr>Delegated consent   (GMC guidance paragraph 43-44)</vt:lpstr>
      <vt:lpstr>Don’t be pressurised to act outside your competency  (GMC guidance paragraph 46-47)</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statement added to all documents on 18.3.2020</dc:title>
  <dc:creator>Julie Smith</dc:creator>
  <cp:revision>1</cp:revision>
  <cp:lastPrinted>2022-04-29T05:26:01Z</cp:lastPrinted>
  <dcterms:created xsi:type="dcterms:W3CDTF">2021-09-15T10:04:48Z</dcterms:created>
  <dcterms:modified xsi:type="dcterms:W3CDTF">2024-11-22T14:19:29Z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0x010100874BEE98ADEF3C41ADCDC93F6EA292DB</vt:lpwstr>
  </property>
  <property fmtid="{D5CDD505-2E9C-101B-9397-08002B2CF9AE}" pid="3" name="TaxKeyword">
    <vt:lpwstr/>
  </property>
  <property fmtid="{D5CDD505-2E9C-101B-9397-08002B2CF9AE}" pid="4" name="MediaServiceImageTags">
    <vt:lpwstr/>
  </property>
</Properties>
</file>