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8DF077-B759-0F42-956E-A976DCE3BDCE}" v="2" dt="2022-11-18T16:19:52.0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91"/>
    <p:restoredTop sz="94680"/>
  </p:normalViewPr>
  <p:slideViewPr>
    <p:cSldViewPr snapToGrid="0">
      <p:cViewPr varScale="1">
        <p:scale>
          <a:sx n="55" d="100"/>
          <a:sy n="55" d="100"/>
        </p:scale>
        <p:origin x="14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514A3-016C-42FE-2C70-1798223C55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97F1BA-37BA-BBC9-6B95-D916BBFE5D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37EBF8-620C-FCAD-9FCB-4CB82FF8B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DAB-4549-224E-8854-28CC466971A1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DDF3E2-FD11-B0F9-BE76-38CE8C59C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EB0FB-213A-6DED-5E74-E331A7FF4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D451-F03B-914B-B04B-477175ADBF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825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7235B-0D72-4F02-8036-61E29EC94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AF9F71-4612-4BB3-4C27-2A7AA3F599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41A41-883E-F72E-3884-098B9483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DAB-4549-224E-8854-28CC466971A1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DCF20-5FBC-4327-D479-545E36627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9F5E4-8F84-9DB0-DA34-36E453331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D451-F03B-914B-B04B-477175ADBF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268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E6837D-0463-0C80-0E3B-3635E1EC0F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FB940A-EF4B-09A4-4397-02F2949F88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D98152-81E5-A6E6-974D-4FEB25DE6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DAB-4549-224E-8854-28CC466971A1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4A47B-1A4E-72D3-B665-190968EFD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6F5F8C-DF63-1329-966E-37CAA75D6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D451-F03B-914B-B04B-477175ADBF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343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6772E-7A2B-1C54-F934-6C011C26E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B7C49-60FB-469E-D9B3-DC89E7FD4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BB480-3BB3-F748-FAC6-49C97195C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DAB-4549-224E-8854-28CC466971A1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D8CF6-FFBC-CB2E-0D16-797D59726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FA89A-9F39-3B1A-80CB-79FE0DD69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D451-F03B-914B-B04B-477175ADBF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33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1EDE8-B299-3B20-E1B2-2D87A71E8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D9949-7EEE-50D1-C761-C80E01186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5AEB5-BF28-1B17-2407-A639C872E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DAB-4549-224E-8854-28CC466971A1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092A6-535E-DC58-FE3D-F01EAB1BD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095CC-2A03-92ED-A04A-E3631B71B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D451-F03B-914B-B04B-477175ADBF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673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27B71-969A-5477-EF52-26E5736B5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CAF2D9-A874-F81B-2F5B-F7F9C11A4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1DE4FC-B6F3-CE86-8BBD-9AA11FACDA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FB24EB-52DF-EC18-4F9A-6D90CD722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DAB-4549-224E-8854-28CC466971A1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6B16C8-E510-FDF4-25CD-6E0856976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7EA240-37DA-0612-7AB1-A95C70699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D451-F03B-914B-B04B-477175ADBF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65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1C8CE-E646-402C-D749-ED62F69CB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01CC0-A33C-BC8E-EA44-76CDF4A2CD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7D1CC3-F379-8B57-D818-EF9F3E742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78212A-6408-90CC-8657-3A3C03BA05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BB90D3-478F-4475-9D44-84DADD2971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FDE997-6D18-12A3-ED6E-326D8D3A2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DAB-4549-224E-8854-28CC466971A1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37BB5F-48C2-4A7B-70B5-0E10A594D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025663-80CB-2F45-FDBD-6D8F1600E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D451-F03B-914B-B04B-477175ADBF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637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8373B-4A2C-F2D5-29D6-9EC6CD135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303809-E85A-4069-33D5-A22296BFA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DAB-4549-224E-8854-28CC466971A1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9FA551-D21E-4A74-2DF8-514AAD7BD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6D6469-2321-289A-DC44-D877CF062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D451-F03B-914B-B04B-477175ADBF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339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A9F718-84A0-341E-BDA7-9F88019A0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DAB-4549-224E-8854-28CC466971A1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B207A5-E8C2-2257-5725-8EE71A1C8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B1E43F-2856-1673-C9A9-E099E520B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D451-F03B-914B-B04B-477175ADBF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846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E3381-1244-787E-FD8B-BCFF641DC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4428F-019D-4050-EEBA-E41E9AD131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1F3A9D-C837-1CBC-AC22-DD2BBE5E0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5C1572-24EA-2BA5-5CEE-19F6C113E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DAB-4549-224E-8854-28CC466971A1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8D6F2F-AED3-D9E5-E2E8-DB10CF497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170A5C-3C13-372E-75C0-B7E242B06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D451-F03B-914B-B04B-477175ADBF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66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9B95D-C702-AD3C-B4FA-F283950D9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917D7E-F59B-E65C-C033-86AC16CFD7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B3D83C-6476-2EEA-4B13-C2E662D6B2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29CDBD-B0A4-C2AB-EE8F-712DE44A2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DAB-4549-224E-8854-28CC466971A1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650D38-4F5C-FE84-89F7-6C4424477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B69DFA-1CEC-676F-786A-4842C5DF5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D451-F03B-914B-B04B-477175ADBF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42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D72BE8-B796-39E8-33CB-E9345C7AC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F9ABCD-CFC0-9843-985D-540E3574FC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1A2FB-9E67-5EEF-4088-F46C01A128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EDDAB-4549-224E-8854-28CC466971A1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74B2C-56D5-74FA-BA45-6C2523724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E4E18C-7739-CA8E-C2DE-429BBF66A6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9D451-F03B-914B-B04B-477175ADBF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722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1D33E3A-F030-6C24-45F1-B120B7FFFF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6799" y="2762509"/>
            <a:ext cx="3658402" cy="1332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375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e21704ff-2b2c-46d8-b608-189aeec83f8e" xsi:nil="true"/>
    <lcf76f155ced4ddcb4097134ff3c332f xmlns="bd5c6a90-4160-494e-9910-f2ae5075797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748B16019FB24883C1DFD4DFDF0DE1" ma:contentTypeVersion="18" ma:contentTypeDescription="Crée un document." ma:contentTypeScope="" ma:versionID="71e2eff42554d2303d278b20a464d623">
  <xsd:schema xmlns:xsd="http://www.w3.org/2001/XMLSchema" xmlns:xs="http://www.w3.org/2001/XMLSchema" xmlns:p="http://schemas.microsoft.com/office/2006/metadata/properties" xmlns:ns1="http://schemas.microsoft.com/sharepoint/v3" xmlns:ns2="bd5c6a90-4160-494e-9910-f2ae5075797c" xmlns:ns3="e21704ff-2b2c-46d8-b608-189aeec83f8e" targetNamespace="http://schemas.microsoft.com/office/2006/metadata/properties" ma:root="true" ma:fieldsID="dc35ea021f71850eb30be291b24dcd42" ns1:_="" ns2:_="" ns3:_="">
    <xsd:import namespace="http://schemas.microsoft.com/sharepoint/v3"/>
    <xsd:import namespace="bd5c6a90-4160-494e-9910-f2ae5075797c"/>
    <xsd:import namespace="e21704ff-2b2c-46d8-b608-189aeec83f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Propriétés de la stratégie de conformité unifiée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Action d’interface utilisateur de la stratégie de conformité unifié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5c6a90-4160-494e-9910-f2ae507579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Balises d’images" ma:readOnly="false" ma:fieldId="{5cf76f15-5ced-4ddc-b409-7134ff3c332f}" ma:taxonomyMulti="true" ma:sspId="734a7174-b0ce-407b-81dc-3148d3f987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1704ff-2b2c-46d8-b608-189aeec83f8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26e3be76-e66f-44e1-a12f-98593dec1d90}" ma:internalName="TaxCatchAll" ma:showField="CatchAllData" ma:web="e21704ff-2b2c-46d8-b608-189aeec83f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2C3E343-E7BC-46CF-A859-7D73027BB82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CCD263-626B-43C8-A7BB-06440524D2B7}">
  <ds:schemaRefs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  <ds:schemaRef ds:uri="http://purl.org/dc/terms/"/>
    <ds:schemaRef ds:uri="http://purl.org/dc/elements/1.1/"/>
    <ds:schemaRef ds:uri="http://schemas.microsoft.com/sharepoint/v3"/>
    <ds:schemaRef ds:uri="c4b2c68f-b55b-444b-8812-a8bfd78cf6e5"/>
    <ds:schemaRef ds:uri="http://schemas.microsoft.com/office/2006/documentManagement/types"/>
    <ds:schemaRef ds:uri="cb5f8c9a-e51f-4a78-99e2-c903a9e23581"/>
    <ds:schemaRef ds:uri="3e9ea5d2-5802-4b42-9a0e-adea59dc45de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CE4A53B-C17A-4222-A587-2F97EF17A93E}"/>
</file>

<file path=docProps/app.xml><?xml version="1.0" encoding="utf-8"?>
<Properties xmlns="http://schemas.openxmlformats.org/officeDocument/2006/extended-properties" xmlns:vt="http://schemas.openxmlformats.org/officeDocument/2006/docPropsVTypes">
  <TotalTime>1792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 Dickinson</dc:creator>
  <cp:lastModifiedBy>Elizabeth Obregon</cp:lastModifiedBy>
  <cp:revision>2</cp:revision>
  <dcterms:created xsi:type="dcterms:W3CDTF">2022-11-07T17:45:42Z</dcterms:created>
  <dcterms:modified xsi:type="dcterms:W3CDTF">2022-11-21T01:02:26Z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0x010100F2748B16019FB24883C1DFD4DFDF0DE1</vt:lpwstr>
  </property>
  <property fmtid="{D5CDD505-2E9C-101B-9397-08002B2CF9AE}" pid="3" name="MediaServiceImageTags">
    <vt:lpwstr/>
  </property>
</Properties>
</file>