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858" r:id="rId5"/>
    <p:sldMasterId id="2147483799" r:id="rId6"/>
    <p:sldMasterId id="2147483829" r:id="rId7"/>
    <p:sldMasterId id="2147483777" r:id="rId8"/>
  </p:sldMasterIdLst>
  <p:notesMasterIdLst>
    <p:notesMasterId r:id="rId19"/>
  </p:notesMasterIdLst>
  <p:sldIdLst>
    <p:sldId id="288" r:id="rId9"/>
    <p:sldId id="303" r:id="rId10"/>
    <p:sldId id="297" r:id="rId11"/>
    <p:sldId id="286" r:id="rId12"/>
    <p:sldId id="302" r:id="rId13"/>
    <p:sldId id="290" r:id="rId14"/>
    <p:sldId id="291" r:id="rId15"/>
    <p:sldId id="299" r:id="rId16"/>
    <p:sldId id="300" r:id="rId17"/>
    <p:sldId id="301" r:id="rId1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1465"/>
    <a:srgbClr val="FFDEE6"/>
    <a:srgbClr val="AA72A3"/>
    <a:srgbClr val="8E4384"/>
    <a:srgbClr val="E7E9EF"/>
    <a:srgbClr val="CFD4DF"/>
    <a:srgbClr val="E3D0E0"/>
    <a:srgbClr val="FF5982"/>
    <a:srgbClr val="707E9E"/>
    <a:srgbClr val="4053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7F54BD-3701-42E0-95F8-6B5541F7A16A}" type="datetimeFigureOut">
              <a:rPr lang="fi-FI" smtClean="0"/>
              <a:t>23.9.2026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3095AD-1777-4067-B046-A1A28382DA49}" type="slidenum">
              <a:rPr lang="fi-FI" smtClean="0"/>
              <a:t>‹#›</a:t>
            </a:fld>
            <a:endParaRPr lang="fi-FI"/>
          </a:p>
        </p:txBody>
      </p:sp>
    </p:spTree>
    <p:extLst>
      <p:ext uri="{BB962C8B-B14F-4D97-AF65-F5344CB8AC3E}">
        <p14:creationId xmlns:p14="http://schemas.microsoft.com/office/powerpoint/2010/main" val="4145862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E79FDE38-AB36-104A-134D-391C549C00FF}"/>
              </a:ext>
            </a:extLst>
          </p:cNvPr>
          <p:cNvSpPr>
            <a:spLocks noGrp="1"/>
          </p:cNvSpPr>
          <p:nvPr>
            <p:ph type="subTitle" idx="1"/>
          </p:nvPr>
        </p:nvSpPr>
        <p:spPr>
          <a:xfrm>
            <a:off x="1055688" y="3644900"/>
            <a:ext cx="5184775" cy="2087810"/>
          </a:xfrm>
        </p:spPr>
        <p:txBody>
          <a:bodyPr/>
          <a:lstStyle>
            <a:lvl1pPr marL="0" indent="0" algn="l">
              <a:buNone/>
              <a:defRPr lang="fi-FI" sz="2000" kern="1200" dirty="0" err="1" smtClean="0">
                <a:solidFill>
                  <a:srgbClr val="10285E"/>
                </a:solidFill>
                <a:latin typeface="+mn-lt"/>
                <a:ea typeface="Inter" panose="02000503000000020004" pitchFamily="2" charset="0"/>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9" name="Kuva 8">
            <a:extLst>
              <a:ext uri="{FF2B5EF4-FFF2-40B4-BE49-F238E27FC236}">
                <a16:creationId xmlns:a16="http://schemas.microsoft.com/office/drawing/2014/main" id="{3FB70ACE-C88B-4462-956A-778C1387530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888381" y="332867"/>
            <a:ext cx="4827170" cy="6264274"/>
          </a:xfrm>
          <a:prstGeom prst="rect">
            <a:avLst/>
          </a:prstGeom>
        </p:spPr>
      </p:pic>
      <p:pic>
        <p:nvPicPr>
          <p:cNvPr id="10" name="Kuva 9">
            <a:extLst>
              <a:ext uri="{FF2B5EF4-FFF2-40B4-BE49-F238E27FC236}">
                <a16:creationId xmlns:a16="http://schemas.microsoft.com/office/drawing/2014/main" id="{10919056-E79E-47D8-B0E3-43BAAF3E01D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888381" y="332867"/>
            <a:ext cx="4827170" cy="6264274"/>
          </a:xfrm>
          <a:prstGeom prst="rect">
            <a:avLst/>
          </a:prstGeom>
        </p:spPr>
      </p:pic>
      <p:pic>
        <p:nvPicPr>
          <p:cNvPr id="13" name="Kuva 12">
            <a:extLst>
              <a:ext uri="{FF2B5EF4-FFF2-40B4-BE49-F238E27FC236}">
                <a16:creationId xmlns:a16="http://schemas.microsoft.com/office/drawing/2014/main" id="{1053625D-16BF-44C7-8504-EE92C2BD792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272575" y="6237288"/>
            <a:ext cx="1440000" cy="425694"/>
          </a:xfrm>
          <a:prstGeom prst="rect">
            <a:avLst/>
          </a:prstGeom>
        </p:spPr>
      </p:pic>
      <p:sp>
        <p:nvSpPr>
          <p:cNvPr id="21" name="Tekstin paikkamerkki 20">
            <a:extLst>
              <a:ext uri="{FF2B5EF4-FFF2-40B4-BE49-F238E27FC236}">
                <a16:creationId xmlns:a16="http://schemas.microsoft.com/office/drawing/2014/main" id="{B326C72A-CF20-4784-B191-D8224CD0823B}"/>
              </a:ext>
            </a:extLst>
          </p:cNvPr>
          <p:cNvSpPr>
            <a:spLocks noGrp="1"/>
          </p:cNvSpPr>
          <p:nvPr>
            <p:ph type="body" sz="quarter" idx="13"/>
          </p:nvPr>
        </p:nvSpPr>
        <p:spPr>
          <a:xfrm>
            <a:off x="1055688" y="908719"/>
            <a:ext cx="5976937" cy="2304381"/>
          </a:xfrm>
        </p:spPr>
        <p:txBody>
          <a:bodyPr anchor="b"/>
          <a:lstStyle>
            <a:lvl1pPr marL="0" indent="0">
              <a:buNone/>
              <a:defRPr sz="4800" b="1">
                <a:solidFill>
                  <a:schemeClr val="tx2"/>
                </a:solidFill>
                <a:latin typeface="+mj-lt"/>
              </a:defRPr>
            </a:lvl1pPr>
            <a:lvl2pPr marL="144000" indent="0">
              <a:buNone/>
              <a:defRPr>
                <a:latin typeface="+mj-lt"/>
              </a:defRPr>
            </a:lvl2pPr>
            <a:lvl3pPr marL="324000" indent="0">
              <a:buNone/>
              <a:defRPr>
                <a:latin typeface="+mj-lt"/>
              </a:defRPr>
            </a:lvl3pPr>
            <a:lvl4pPr marL="504000" indent="0">
              <a:buNone/>
              <a:defRPr>
                <a:latin typeface="+mj-lt"/>
              </a:defRPr>
            </a:lvl4pPr>
            <a:lvl5pPr marL="684000" indent="0">
              <a:buNone/>
              <a:defRPr>
                <a:latin typeface="+mj-lt"/>
              </a:defRPr>
            </a:lvl5pPr>
          </a:lstStyle>
          <a:p>
            <a:pPr lvl="0"/>
            <a:r>
              <a:rPr lang="fi-FI"/>
              <a:t>Muokkaa tekstin perustyylejä napsauttamalla</a:t>
            </a:r>
          </a:p>
        </p:txBody>
      </p:sp>
    </p:spTree>
    <p:extLst>
      <p:ext uri="{BB962C8B-B14F-4D97-AF65-F5344CB8AC3E}">
        <p14:creationId xmlns:p14="http://schemas.microsoft.com/office/powerpoint/2010/main" val="1215899346"/>
      </p:ext>
    </p:extLst>
  </p:cSld>
  <p:clrMapOvr>
    <a:masterClrMapping/>
  </p:clrMapOvr>
  <p:extLst>
    <p:ext uri="{DCECCB84-F9BA-43D5-87BE-67443E8EF086}">
      <p15:sldGuideLst xmlns:p15="http://schemas.microsoft.com/office/powerpoint/2012/main">
        <p15:guide id="1" orient="horz" pos="2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ja sisältö_1palsta">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b="1">
                <a:latin typeface="+mj-lt"/>
              </a:defRPr>
            </a:lvl1pPr>
          </a:lstStyle>
          <a:p>
            <a:r>
              <a:rPr lang="fi-FI"/>
              <a:t>Muokkaa perustyyliä napsauttamalla</a:t>
            </a:r>
          </a:p>
        </p:txBody>
      </p:sp>
      <p:sp>
        <p:nvSpPr>
          <p:cNvPr id="8" name="Sisällön paikkamerkki 7"/>
          <p:cNvSpPr>
            <a:spLocks noGrp="1"/>
          </p:cNvSpPr>
          <p:nvPr>
            <p:ph sz="quarter" idx="13"/>
          </p:nvPr>
        </p:nvSpPr>
        <p:spPr>
          <a:xfrm>
            <a:off x="479424" y="1628800"/>
            <a:ext cx="11233151" cy="4321175"/>
          </a:xfrm>
        </p:spPr>
        <p:txBody>
          <a:bodyPr/>
          <a:lstStyle>
            <a:lvl1pPr>
              <a:spcBef>
                <a:spcPts val="0"/>
              </a:spcBef>
              <a:spcAft>
                <a:spcPts val="1200"/>
              </a:spcAft>
              <a:defRPr sz="2800">
                <a:latin typeface="+mn-lt"/>
              </a:defRPr>
            </a:lvl1pPr>
            <a:lvl2pPr>
              <a:spcBef>
                <a:spcPts val="0"/>
              </a:spcBef>
              <a:spcAft>
                <a:spcPts val="1200"/>
              </a:spcAft>
              <a:defRPr>
                <a:latin typeface="+mn-lt"/>
              </a:defRPr>
            </a:lvl2pPr>
            <a:lvl3pPr>
              <a:spcBef>
                <a:spcPts val="0"/>
              </a:spcBef>
              <a:spcAft>
                <a:spcPts val="1200"/>
              </a:spcAft>
              <a:defRPr>
                <a:latin typeface="+mn-lt"/>
              </a:defRPr>
            </a:lvl3pPr>
            <a:lvl4pPr>
              <a:spcAft>
                <a:spcPts val="1200"/>
              </a:spcAft>
              <a:defRPr>
                <a:latin typeface="+mn-lt"/>
              </a:defRPr>
            </a:lvl4pPr>
            <a:lvl5pPr marL="684000" indent="0">
              <a:spcAft>
                <a:spcPts val="1200"/>
              </a:spcAft>
              <a:buNone/>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3612999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_2palstaa">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a:latin typeface="+mj-lt"/>
              </a:defRPr>
            </a:lvl1pPr>
          </a:lstStyle>
          <a:p>
            <a:r>
              <a:rPr lang="fi-FI"/>
              <a:t>Muokkaa perustyyliä napsauttamalla</a:t>
            </a:r>
          </a:p>
        </p:txBody>
      </p:sp>
      <p:sp>
        <p:nvSpPr>
          <p:cNvPr id="3" name="Sisällön paikkamerkki 2"/>
          <p:cNvSpPr>
            <a:spLocks noGrp="1"/>
          </p:cNvSpPr>
          <p:nvPr>
            <p:ph idx="1"/>
          </p:nvPr>
        </p:nvSpPr>
        <p:spPr>
          <a:xfrm>
            <a:off x="479425" y="1628775"/>
            <a:ext cx="11233150" cy="4321175"/>
          </a:xfrm>
        </p:spPr>
        <p:txBody>
          <a:bodyPr numCol="2" spcCol="720000"/>
          <a:lstStyle>
            <a:lvl1pPr marL="216000" indent="-216000">
              <a:defRPr sz="2800">
                <a:latin typeface="+mn-lt"/>
              </a:defRPr>
            </a:lvl1pPr>
            <a:lvl2pPr indent="-216000">
              <a:defRPr>
                <a:latin typeface="+mn-lt"/>
              </a:defRPr>
            </a:lvl2pPr>
            <a:lvl3pPr indent="-216000">
              <a:defRPr>
                <a:latin typeface="+mn-lt"/>
              </a:defRPr>
            </a:lvl3pPr>
            <a:lvl4pPr indent="-216000">
              <a:defRPr>
                <a:latin typeface="+mn-lt"/>
              </a:defRPr>
            </a:lvl4pPr>
            <a:lvl5pPr indent="-216000">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311038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_4 kuvapaikkaa">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479425" y="333375"/>
            <a:ext cx="5472113" cy="923925"/>
          </a:xfrm>
        </p:spPr>
        <p:txBody>
          <a:bodyPr/>
          <a:lstStyle>
            <a:lvl1pPr>
              <a:defRPr b="1">
                <a:latin typeface="+mj-lt"/>
              </a:defRPr>
            </a:lvl1pPr>
          </a:lstStyle>
          <a:p>
            <a:r>
              <a:rPr lang="fi-FI"/>
              <a:t>Muokkaa perustyyliä napsauttamalla</a:t>
            </a:r>
          </a:p>
        </p:txBody>
      </p:sp>
      <p:sp>
        <p:nvSpPr>
          <p:cNvPr id="15" name="Tekstin paikkamerkki 14"/>
          <p:cNvSpPr>
            <a:spLocks noGrp="1"/>
          </p:cNvSpPr>
          <p:nvPr>
            <p:ph type="body" sz="quarter" idx="17"/>
          </p:nvPr>
        </p:nvSpPr>
        <p:spPr>
          <a:xfrm>
            <a:off x="479425" y="1628775"/>
            <a:ext cx="5472113" cy="431165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8" name="Kuvan paikkamerkki 7"/>
          <p:cNvSpPr>
            <a:spLocks noGrp="1" noChangeAspect="1"/>
          </p:cNvSpPr>
          <p:nvPr>
            <p:ph type="pic" sz="quarter" idx="13"/>
          </p:nvPr>
        </p:nvSpPr>
        <p:spPr>
          <a:xfrm>
            <a:off x="6240462" y="332656"/>
            <a:ext cx="2628000" cy="2628000"/>
          </a:xfrm>
          <a:prstGeom prst="ellipse">
            <a:avLst/>
          </a:prstGeom>
          <a:solidFill>
            <a:schemeClr val="bg1">
              <a:lumMod val="95000"/>
            </a:schemeClr>
          </a:solidFill>
        </p:spPr>
        <p:txBody>
          <a:bodyPr anchor="ctr"/>
          <a:lstStyle>
            <a:lvl1pPr marL="0" indent="0" algn="ctr">
              <a:buNone/>
              <a:defRPr sz="1200">
                <a:latin typeface="+mn-lt"/>
              </a:defRPr>
            </a:lvl1pPr>
          </a:lstStyle>
          <a:p>
            <a:r>
              <a:rPr lang="fi-FI"/>
              <a:t>Lisää kuva napsauttamalla kuvaketta</a:t>
            </a:r>
          </a:p>
        </p:txBody>
      </p:sp>
      <p:sp>
        <p:nvSpPr>
          <p:cNvPr id="10" name="Kuvan paikkamerkki 7"/>
          <p:cNvSpPr>
            <a:spLocks noGrp="1" noChangeAspect="1"/>
          </p:cNvSpPr>
          <p:nvPr>
            <p:ph type="pic" sz="quarter" idx="14"/>
          </p:nvPr>
        </p:nvSpPr>
        <p:spPr>
          <a:xfrm>
            <a:off x="9192636" y="332656"/>
            <a:ext cx="2628000" cy="2628000"/>
          </a:xfrm>
          <a:prstGeom prst="ellipse">
            <a:avLst/>
          </a:prstGeom>
          <a:solidFill>
            <a:schemeClr val="bg1">
              <a:lumMod val="95000"/>
            </a:schemeClr>
          </a:solidFill>
        </p:spPr>
        <p:txBody>
          <a:bodyPr anchor="ctr"/>
          <a:lstStyle>
            <a:lvl1pPr marL="0" indent="0" algn="ctr">
              <a:buNone/>
              <a:defRPr sz="1200">
                <a:latin typeface="+mn-lt"/>
              </a:defRPr>
            </a:lvl1pPr>
          </a:lstStyle>
          <a:p>
            <a:r>
              <a:rPr lang="fi-FI"/>
              <a:t>Lisää kuva napsauttamalla kuvaketta</a:t>
            </a:r>
          </a:p>
        </p:txBody>
      </p:sp>
      <p:sp>
        <p:nvSpPr>
          <p:cNvPr id="11" name="Kuvan paikkamerkki 7"/>
          <p:cNvSpPr>
            <a:spLocks noGrp="1" noChangeAspect="1"/>
          </p:cNvSpPr>
          <p:nvPr>
            <p:ph type="pic" sz="quarter" idx="15"/>
          </p:nvPr>
        </p:nvSpPr>
        <p:spPr>
          <a:xfrm>
            <a:off x="6240462" y="3312596"/>
            <a:ext cx="2628000" cy="2628000"/>
          </a:xfrm>
          <a:prstGeom prst="ellipse">
            <a:avLst/>
          </a:prstGeom>
          <a:solidFill>
            <a:schemeClr val="bg1">
              <a:lumMod val="95000"/>
            </a:schemeClr>
          </a:solidFill>
        </p:spPr>
        <p:txBody>
          <a:bodyPr anchor="ctr"/>
          <a:lstStyle>
            <a:lvl1pPr marL="0" indent="0" algn="ctr">
              <a:buNone/>
              <a:defRPr sz="1200">
                <a:latin typeface="+mn-lt"/>
              </a:defRPr>
            </a:lvl1pPr>
          </a:lstStyle>
          <a:p>
            <a:r>
              <a:rPr lang="fi-FI"/>
              <a:t>Lisää kuva napsauttamalla kuvaketta</a:t>
            </a:r>
          </a:p>
        </p:txBody>
      </p:sp>
      <p:sp>
        <p:nvSpPr>
          <p:cNvPr id="12" name="Kuvan paikkamerkki 7"/>
          <p:cNvSpPr>
            <a:spLocks noGrp="1" noChangeAspect="1"/>
          </p:cNvSpPr>
          <p:nvPr>
            <p:ph type="pic" sz="quarter" idx="16"/>
          </p:nvPr>
        </p:nvSpPr>
        <p:spPr>
          <a:xfrm>
            <a:off x="9192636" y="3312596"/>
            <a:ext cx="2628000" cy="2628000"/>
          </a:xfrm>
          <a:prstGeom prst="ellipse">
            <a:avLst/>
          </a:prstGeom>
          <a:solidFill>
            <a:schemeClr val="bg1">
              <a:lumMod val="95000"/>
            </a:schemeClr>
          </a:solidFill>
        </p:spPr>
        <p:txBody>
          <a:bodyPr anchor="ctr"/>
          <a:lstStyle>
            <a:lvl1pPr marL="0" indent="0" algn="ctr">
              <a:buNone/>
              <a:defRPr sz="1200">
                <a:latin typeface="+mn-lt"/>
              </a:defRPr>
            </a:lvl1pPr>
          </a:lstStyle>
          <a:p>
            <a:r>
              <a:rPr lang="fi-FI"/>
              <a:t>Lisää kuva napsauttamalla kuvaketta</a:t>
            </a:r>
          </a:p>
        </p:txBody>
      </p:sp>
    </p:spTree>
    <p:extLst>
      <p:ext uri="{BB962C8B-B14F-4D97-AF65-F5344CB8AC3E}">
        <p14:creationId xmlns:p14="http://schemas.microsoft.com/office/powerpoint/2010/main" val="3303083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sisältö, kuvapaikka 1">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479424" y="333375"/>
            <a:ext cx="5472113" cy="923925"/>
          </a:xfrm>
        </p:spPr>
        <p:txBody>
          <a:bodyPr/>
          <a:lstStyle>
            <a:lvl1pPr>
              <a:defRPr b="1">
                <a:latin typeface="+mj-lt"/>
              </a:defRPr>
            </a:lvl1pPr>
          </a:lstStyle>
          <a:p>
            <a:r>
              <a:rPr lang="fi-FI"/>
              <a:t>Muokkaa perustyyliä napsauttamalla</a:t>
            </a:r>
          </a:p>
        </p:txBody>
      </p:sp>
      <p:sp>
        <p:nvSpPr>
          <p:cNvPr id="5" name="Tekstin paikkamerkki 4"/>
          <p:cNvSpPr>
            <a:spLocks noGrp="1"/>
          </p:cNvSpPr>
          <p:nvPr>
            <p:ph type="body" sz="quarter" idx="15"/>
          </p:nvPr>
        </p:nvSpPr>
        <p:spPr>
          <a:xfrm>
            <a:off x="479424" y="1628775"/>
            <a:ext cx="5472114"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Kuvan paikkamerkki 3"/>
          <p:cNvSpPr>
            <a:spLocks noGrp="1"/>
          </p:cNvSpPr>
          <p:nvPr>
            <p:ph type="pic" sz="quarter" idx="16"/>
          </p:nvPr>
        </p:nvSpPr>
        <p:spPr>
          <a:xfrm>
            <a:off x="6240463" y="0"/>
            <a:ext cx="5951536" cy="6858000"/>
          </a:xfrm>
          <a:solidFill>
            <a:schemeClr val="bg1">
              <a:lumMod val="95000"/>
            </a:schemeClr>
          </a:solidFill>
        </p:spPr>
        <p:txBody>
          <a:bodyPr anchor="ctr" anchorCtr="0"/>
          <a:lstStyle>
            <a:lvl1pPr marL="0" indent="0" algn="ctr">
              <a:buNone/>
              <a:defRPr sz="1200"/>
            </a:lvl1pPr>
          </a:lstStyle>
          <a:p>
            <a:r>
              <a:rPr lang="fi-FI"/>
              <a:t>Lisää kuva napsauttamalla kuvaketta</a:t>
            </a:r>
          </a:p>
        </p:txBody>
      </p:sp>
    </p:spTree>
    <p:extLst>
      <p:ext uri="{BB962C8B-B14F-4D97-AF65-F5344CB8AC3E}">
        <p14:creationId xmlns:p14="http://schemas.microsoft.com/office/powerpoint/2010/main" val="3383152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tsikko, sisältö, kuvapaikka 2">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6240510" y="333375"/>
            <a:ext cx="5472113" cy="923925"/>
          </a:xfrm>
        </p:spPr>
        <p:txBody>
          <a:bodyPr/>
          <a:lstStyle>
            <a:lvl1pPr>
              <a:defRPr b="1">
                <a:latin typeface="+mj-lt"/>
              </a:defRPr>
            </a:lvl1pPr>
          </a:lstStyle>
          <a:p>
            <a:r>
              <a:rPr lang="fi-FI"/>
              <a:t>Muokkaa perustyyliä napsauttamalla</a:t>
            </a:r>
          </a:p>
        </p:txBody>
      </p:sp>
      <p:sp>
        <p:nvSpPr>
          <p:cNvPr id="5" name="Tekstin paikkamerkki 4"/>
          <p:cNvSpPr>
            <a:spLocks noGrp="1"/>
          </p:cNvSpPr>
          <p:nvPr>
            <p:ph type="body" sz="quarter" idx="15"/>
          </p:nvPr>
        </p:nvSpPr>
        <p:spPr>
          <a:xfrm>
            <a:off x="6240510" y="1628775"/>
            <a:ext cx="5472114"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Kuvan paikkamerkki 3"/>
          <p:cNvSpPr>
            <a:spLocks noGrp="1"/>
          </p:cNvSpPr>
          <p:nvPr>
            <p:ph type="pic" sz="quarter" idx="16"/>
          </p:nvPr>
        </p:nvSpPr>
        <p:spPr>
          <a:xfrm>
            <a:off x="2" y="0"/>
            <a:ext cx="5951536" cy="6858000"/>
          </a:xfrm>
          <a:solidFill>
            <a:schemeClr val="bg1">
              <a:lumMod val="95000"/>
            </a:schemeClr>
          </a:solidFill>
        </p:spPr>
        <p:txBody>
          <a:bodyPr anchor="ctr" anchorCtr="0"/>
          <a:lstStyle>
            <a:lvl1pPr marL="0" indent="0" algn="ctr">
              <a:buNone/>
              <a:defRPr sz="1200"/>
            </a:lvl1pPr>
          </a:lstStyle>
          <a:p>
            <a:r>
              <a:rPr lang="fi-FI"/>
              <a:t>Lisää kuva napsauttamalla kuvaketta</a:t>
            </a:r>
          </a:p>
        </p:txBody>
      </p:sp>
      <p:pic>
        <p:nvPicPr>
          <p:cNvPr id="6" name="Kuva 5">
            <a:extLst>
              <a:ext uri="{FF2B5EF4-FFF2-40B4-BE49-F238E27FC236}">
                <a16:creationId xmlns:a16="http://schemas.microsoft.com/office/drawing/2014/main" id="{30FB90F6-6D35-4849-B924-ACF4E2E0776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272575" y="6237288"/>
            <a:ext cx="1440000" cy="425694"/>
          </a:xfrm>
          <a:prstGeom prst="rect">
            <a:avLst/>
          </a:prstGeom>
        </p:spPr>
      </p:pic>
    </p:spTree>
    <p:extLst>
      <p:ext uri="{BB962C8B-B14F-4D97-AF65-F5344CB8AC3E}">
        <p14:creationId xmlns:p14="http://schemas.microsoft.com/office/powerpoint/2010/main" val="228849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tsikko, sisältö, kuvapaikka 3">
    <p:spTree>
      <p:nvGrpSpPr>
        <p:cNvPr id="1" name=""/>
        <p:cNvGrpSpPr/>
        <p:nvPr/>
      </p:nvGrpSpPr>
      <p:grpSpPr>
        <a:xfrm>
          <a:off x="0" y="0"/>
          <a:ext cx="0" cy="0"/>
          <a:chOff x="0" y="0"/>
          <a:chExt cx="0" cy="0"/>
        </a:xfrm>
      </p:grpSpPr>
      <p:sp>
        <p:nvSpPr>
          <p:cNvPr id="8" name="Kuvan paikkamerkki 19"/>
          <p:cNvSpPr>
            <a:spLocks noGrp="1"/>
          </p:cNvSpPr>
          <p:nvPr>
            <p:ph type="pic" sz="quarter" idx="13"/>
          </p:nvPr>
        </p:nvSpPr>
        <p:spPr>
          <a:xfrm>
            <a:off x="-9291" y="0"/>
            <a:ext cx="5490303" cy="6858000"/>
          </a:xfrm>
          <a:custGeom>
            <a:avLst/>
            <a:gdLst>
              <a:gd name="connsiteX0" fmla="*/ 0 w 6853504"/>
              <a:gd name="connsiteY0" fmla="*/ 0 h 6853504"/>
              <a:gd name="connsiteX1" fmla="*/ 3426752 w 6853504"/>
              <a:gd name="connsiteY1" fmla="*/ 0 h 6853504"/>
              <a:gd name="connsiteX2" fmla="*/ 6853504 w 6853504"/>
              <a:gd name="connsiteY2" fmla="*/ 3426752 h 6853504"/>
              <a:gd name="connsiteX3" fmla="*/ 3426752 w 6853504"/>
              <a:gd name="connsiteY3" fmla="*/ 6853504 h 6853504"/>
              <a:gd name="connsiteX4" fmla="*/ 0 w 6853504"/>
              <a:gd name="connsiteY4" fmla="*/ 6853504 h 6853504"/>
              <a:gd name="connsiteX5" fmla="*/ 0 w 6853504"/>
              <a:gd name="connsiteY5" fmla="*/ 0 h 6853504"/>
              <a:gd name="connsiteX0" fmla="*/ 1347537 w 6853504"/>
              <a:gd name="connsiteY0" fmla="*/ 0 h 6865535"/>
              <a:gd name="connsiteX1" fmla="*/ 3426752 w 6853504"/>
              <a:gd name="connsiteY1" fmla="*/ 12031 h 6865535"/>
              <a:gd name="connsiteX2" fmla="*/ 6853504 w 6853504"/>
              <a:gd name="connsiteY2" fmla="*/ 3438783 h 6865535"/>
              <a:gd name="connsiteX3" fmla="*/ 3426752 w 6853504"/>
              <a:gd name="connsiteY3" fmla="*/ 6865535 h 6865535"/>
              <a:gd name="connsiteX4" fmla="*/ 0 w 6853504"/>
              <a:gd name="connsiteY4" fmla="*/ 6865535 h 6865535"/>
              <a:gd name="connsiteX5" fmla="*/ 1347537 w 6853504"/>
              <a:gd name="connsiteY5" fmla="*/ 0 h 6865535"/>
              <a:gd name="connsiteX0" fmla="*/ 0 w 5505967"/>
              <a:gd name="connsiteY0" fmla="*/ 0 h 6877567"/>
              <a:gd name="connsiteX1" fmla="*/ 2079215 w 5505967"/>
              <a:gd name="connsiteY1" fmla="*/ 12031 h 6877567"/>
              <a:gd name="connsiteX2" fmla="*/ 5505967 w 5505967"/>
              <a:gd name="connsiteY2" fmla="*/ 3438783 h 6877567"/>
              <a:gd name="connsiteX3" fmla="*/ 2079215 w 5505967"/>
              <a:gd name="connsiteY3" fmla="*/ 6865535 h 6877567"/>
              <a:gd name="connsiteX4" fmla="*/ 12031 w 5505967"/>
              <a:gd name="connsiteY4" fmla="*/ 6877567 h 6877567"/>
              <a:gd name="connsiteX5" fmla="*/ 0 w 5505967"/>
              <a:gd name="connsiteY5" fmla="*/ 0 h 687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967" h="6877567">
                <a:moveTo>
                  <a:pt x="0" y="0"/>
                </a:moveTo>
                <a:lnTo>
                  <a:pt x="2079215" y="12031"/>
                </a:lnTo>
                <a:cubicBezTo>
                  <a:pt x="3971758" y="12031"/>
                  <a:pt x="5505967" y="1546240"/>
                  <a:pt x="5505967" y="3438783"/>
                </a:cubicBezTo>
                <a:cubicBezTo>
                  <a:pt x="5505967" y="5331326"/>
                  <a:pt x="3971758" y="6865535"/>
                  <a:pt x="2079215" y="6865535"/>
                </a:cubicBezTo>
                <a:lnTo>
                  <a:pt x="12031" y="6877567"/>
                </a:lnTo>
                <a:cubicBezTo>
                  <a:pt x="8021" y="4585045"/>
                  <a:pt x="4010" y="2292522"/>
                  <a:pt x="0" y="0"/>
                </a:cubicBezTo>
                <a:close/>
              </a:path>
            </a:pathLst>
          </a:custGeom>
          <a:solidFill>
            <a:schemeClr val="bg1">
              <a:lumMod val="95000"/>
            </a:schemeClr>
          </a:solidFill>
        </p:spPr>
        <p:txBody>
          <a:bodyPr anchor="ctr" anchorCtr="0"/>
          <a:lstStyle>
            <a:lvl1pPr marL="0" indent="0" algn="ctr">
              <a:buNone/>
              <a:defRPr sz="1200">
                <a:latin typeface="+mn-lt"/>
              </a:defRPr>
            </a:lvl1pPr>
          </a:lstStyle>
          <a:p>
            <a:r>
              <a:rPr lang="fi-FI"/>
              <a:t>Lisää kuva napsauttamalla kuvaketta</a:t>
            </a:r>
          </a:p>
        </p:txBody>
      </p:sp>
      <p:pic>
        <p:nvPicPr>
          <p:cNvPr id="9" name="Kuva 8">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272575" y="6237288"/>
            <a:ext cx="1440000" cy="425694"/>
          </a:xfrm>
          <a:prstGeom prst="rect">
            <a:avLst/>
          </a:prstGeom>
        </p:spPr>
      </p:pic>
      <p:sp>
        <p:nvSpPr>
          <p:cNvPr id="6" name="Otsikko 1">
            <a:extLst>
              <a:ext uri="{FF2B5EF4-FFF2-40B4-BE49-F238E27FC236}">
                <a16:creationId xmlns:a16="http://schemas.microsoft.com/office/drawing/2014/main" id="{7E4171C4-DD32-4377-8D67-FB1A19774545}"/>
              </a:ext>
            </a:extLst>
          </p:cNvPr>
          <p:cNvSpPr>
            <a:spLocks noGrp="1"/>
          </p:cNvSpPr>
          <p:nvPr>
            <p:ph type="title" hasCustomPrompt="1"/>
          </p:nvPr>
        </p:nvSpPr>
        <p:spPr>
          <a:xfrm>
            <a:off x="6240463" y="333375"/>
            <a:ext cx="5472113" cy="923925"/>
          </a:xfrm>
        </p:spPr>
        <p:txBody>
          <a:bodyPr/>
          <a:lstStyle>
            <a:lvl1pPr>
              <a:defRPr b="1">
                <a:latin typeface="+mj-lt"/>
              </a:defRPr>
            </a:lvl1pPr>
          </a:lstStyle>
          <a:p>
            <a:r>
              <a:rPr lang="fi-FI"/>
              <a:t>Muokkaa perustyyliä napsauttamalla</a:t>
            </a:r>
          </a:p>
        </p:txBody>
      </p:sp>
      <p:sp>
        <p:nvSpPr>
          <p:cNvPr id="7" name="Tekstin paikkamerkki 10">
            <a:extLst>
              <a:ext uri="{FF2B5EF4-FFF2-40B4-BE49-F238E27FC236}">
                <a16:creationId xmlns:a16="http://schemas.microsoft.com/office/drawing/2014/main" id="{B9E7CB1E-D677-4A67-854A-864FFD0F8131}"/>
              </a:ext>
            </a:extLst>
          </p:cNvPr>
          <p:cNvSpPr>
            <a:spLocks noGrp="1"/>
          </p:cNvSpPr>
          <p:nvPr>
            <p:ph type="body" sz="quarter" idx="14"/>
          </p:nvPr>
        </p:nvSpPr>
        <p:spPr>
          <a:xfrm>
            <a:off x="6240464" y="1628775"/>
            <a:ext cx="5472112"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40240436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tsikko, sisältö, kuvapaikka 4">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7248130" y="333375"/>
            <a:ext cx="4464446" cy="923925"/>
          </a:xfrm>
        </p:spPr>
        <p:txBody>
          <a:bodyPr/>
          <a:lstStyle>
            <a:lvl1pPr>
              <a:defRPr b="1">
                <a:latin typeface="+mj-lt"/>
              </a:defRPr>
            </a:lvl1pPr>
          </a:lstStyle>
          <a:p>
            <a:r>
              <a:rPr lang="fi-FI"/>
              <a:t>Muokkaa perustyyliä napsauttamalla</a:t>
            </a:r>
          </a:p>
        </p:txBody>
      </p:sp>
      <p:sp>
        <p:nvSpPr>
          <p:cNvPr id="11" name="Tekstin paikkamerkki 10"/>
          <p:cNvSpPr>
            <a:spLocks noGrp="1"/>
          </p:cNvSpPr>
          <p:nvPr>
            <p:ph type="body" sz="quarter" idx="14"/>
          </p:nvPr>
        </p:nvSpPr>
        <p:spPr>
          <a:xfrm>
            <a:off x="7248130" y="1628775"/>
            <a:ext cx="4464445"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9" name="Kuvan paikkamerkki 19"/>
          <p:cNvSpPr>
            <a:spLocks noGrp="1"/>
          </p:cNvSpPr>
          <p:nvPr>
            <p:ph type="pic" sz="quarter" idx="13"/>
          </p:nvPr>
        </p:nvSpPr>
        <p:spPr>
          <a:xfrm>
            <a:off x="0" y="4497"/>
            <a:ext cx="6853504" cy="6853504"/>
          </a:xfrm>
          <a:prstGeom prst="flowChartDelay">
            <a:avLst/>
          </a:prstGeom>
          <a:solidFill>
            <a:schemeClr val="bg1">
              <a:lumMod val="95000"/>
            </a:schemeClr>
          </a:solidFill>
        </p:spPr>
        <p:txBody>
          <a:bodyPr anchor="ctr" anchorCtr="0"/>
          <a:lstStyle>
            <a:lvl1pPr marL="0" indent="0" algn="ctr">
              <a:buNone/>
              <a:defRPr sz="1200">
                <a:latin typeface="+mn-lt"/>
              </a:defRPr>
            </a:lvl1pPr>
          </a:lstStyle>
          <a:p>
            <a:r>
              <a:rPr lang="fi-FI"/>
              <a:t>Lisää kuva napsauttamalla kuvaketta</a:t>
            </a:r>
          </a:p>
        </p:txBody>
      </p:sp>
      <p:pic>
        <p:nvPicPr>
          <p:cNvPr id="10" name="Kuva 9">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272575" y="6237288"/>
            <a:ext cx="1440000" cy="425694"/>
          </a:xfrm>
          <a:prstGeom prst="rect">
            <a:avLst/>
          </a:prstGeom>
        </p:spPr>
      </p:pic>
    </p:spTree>
    <p:extLst>
      <p:ext uri="{BB962C8B-B14F-4D97-AF65-F5344CB8AC3E}">
        <p14:creationId xmlns:p14="http://schemas.microsoft.com/office/powerpoint/2010/main" val="3573746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sisältö_pattern-kuvapaikka">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479425" y="333375"/>
            <a:ext cx="7524750" cy="923925"/>
          </a:xfrm>
        </p:spPr>
        <p:txBody>
          <a:bodyPr/>
          <a:lstStyle>
            <a:lvl1pPr>
              <a:defRPr b="1">
                <a:latin typeface="+mj-lt"/>
              </a:defRPr>
            </a:lvl1pPr>
          </a:lstStyle>
          <a:p>
            <a:r>
              <a:rPr lang="fi-FI"/>
              <a:t>Muokkaa perustyyliä napsauttamalla</a:t>
            </a:r>
          </a:p>
        </p:txBody>
      </p:sp>
      <p:sp>
        <p:nvSpPr>
          <p:cNvPr id="9" name="Tekstin paikkamerkki 8"/>
          <p:cNvSpPr>
            <a:spLocks noGrp="1"/>
          </p:cNvSpPr>
          <p:nvPr>
            <p:ph type="body" sz="quarter" idx="14"/>
          </p:nvPr>
        </p:nvSpPr>
        <p:spPr>
          <a:xfrm>
            <a:off x="479425" y="1628775"/>
            <a:ext cx="5616575"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7" name="Kuvan paikkamerkki 58"/>
          <p:cNvSpPr>
            <a:spLocks noGrp="1"/>
          </p:cNvSpPr>
          <p:nvPr>
            <p:ph type="pic" sz="quarter" idx="13"/>
          </p:nvPr>
        </p:nvSpPr>
        <p:spPr>
          <a:xfrm>
            <a:off x="6646461" y="-538"/>
            <a:ext cx="5546031" cy="6864730"/>
          </a:xfrm>
          <a:custGeom>
            <a:avLst/>
            <a:gdLst>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76000 h 6876000"/>
              <a:gd name="connsiteX15" fmla="*/ 2649648 w 5545537"/>
              <a:gd name="connsiteY15" fmla="*/ 6858537 h 6876000"/>
              <a:gd name="connsiteX16" fmla="*/ 2617891 w 5545537"/>
              <a:gd name="connsiteY16" fmla="*/ 6858537 h 6876000"/>
              <a:gd name="connsiteX17" fmla="*/ 2617891 w 5545537"/>
              <a:gd name="connsiteY17" fmla="*/ 6876000 h 6876000"/>
              <a:gd name="connsiteX18" fmla="*/ 1609779 w 5545537"/>
              <a:gd name="connsiteY18" fmla="*/ 6876000 h 6876000"/>
              <a:gd name="connsiteX19" fmla="*/ 1609779 w 5545537"/>
              <a:gd name="connsiteY19" fmla="*/ 6858537 h 6876000"/>
              <a:gd name="connsiteX20" fmla="*/ 1069719 w 5545537"/>
              <a:gd name="connsiteY20" fmla="*/ 6858537 h 6876000"/>
              <a:gd name="connsiteX21" fmla="*/ 1069719 w 5545537"/>
              <a:gd name="connsiteY21" fmla="*/ 6318334 h 6876000"/>
              <a:gd name="connsiteX22" fmla="*/ 1069720 w 5545537"/>
              <a:gd name="connsiteY22" fmla="*/ 6318321 h 6876000"/>
              <a:gd name="connsiteX23" fmla="*/ 1069719 w 5545537"/>
              <a:gd name="connsiteY23" fmla="*/ 6318310 h 6876000"/>
              <a:gd name="connsiteX24" fmla="*/ 1069719 w 5545537"/>
              <a:gd name="connsiteY24" fmla="*/ 6237825 h 6876000"/>
              <a:gd name="connsiteX25" fmla="*/ 1062618 w 5545537"/>
              <a:gd name="connsiteY25" fmla="*/ 6237825 h 6876000"/>
              <a:gd name="connsiteX26" fmla="*/ 1061010 w 5545537"/>
              <a:gd name="connsiteY26" fmla="*/ 6219603 h 6876000"/>
              <a:gd name="connsiteX27" fmla="*/ 624433 w 5545537"/>
              <a:gd name="connsiteY27" fmla="*/ 5771972 h 6876000"/>
              <a:gd name="connsiteX28" fmla="*/ 529659 w 5545537"/>
              <a:gd name="connsiteY28" fmla="*/ 5762418 h 6876000"/>
              <a:gd name="connsiteX29" fmla="*/ 529659 w 5545537"/>
              <a:gd name="connsiteY29" fmla="*/ 5760642 h 6876000"/>
              <a:gd name="connsiteX30" fmla="*/ 512040 w 5545537"/>
              <a:gd name="connsiteY30" fmla="*/ 5760642 h 6876000"/>
              <a:gd name="connsiteX31" fmla="*/ 512040 w 5545537"/>
              <a:gd name="connsiteY31" fmla="*/ 5743975 h 6876000"/>
              <a:gd name="connsiteX32" fmla="*/ 426816 w 5545537"/>
              <a:gd name="connsiteY32" fmla="*/ 5735384 h 6876000"/>
              <a:gd name="connsiteX33" fmla="*/ 9971 w 5545537"/>
              <a:gd name="connsiteY33" fmla="*/ 5223932 h 6876000"/>
              <a:gd name="connsiteX34" fmla="*/ 426816 w 5545537"/>
              <a:gd name="connsiteY34" fmla="*/ 4712481 h 6876000"/>
              <a:gd name="connsiteX35" fmla="*/ 512040 w 5545537"/>
              <a:gd name="connsiteY35" fmla="*/ 4703889 h 6876000"/>
              <a:gd name="connsiteX36" fmla="*/ 512040 w 5545537"/>
              <a:gd name="connsiteY36" fmla="*/ 4703511 h 6876000"/>
              <a:gd name="connsiteX37" fmla="*/ 423086 w 5545537"/>
              <a:gd name="connsiteY37" fmla="*/ 4694544 h 6876000"/>
              <a:gd name="connsiteX38" fmla="*/ 0 w 5545537"/>
              <a:gd name="connsiteY38" fmla="*/ 4175435 h 6876000"/>
              <a:gd name="connsiteX39" fmla="*/ 529874 w 5545537"/>
              <a:gd name="connsiteY39" fmla="*/ 3645561 h 6876000"/>
              <a:gd name="connsiteX40" fmla="*/ 1048983 w 5545537"/>
              <a:gd name="connsiteY40" fmla="*/ 4068647 h 6876000"/>
              <a:gd name="connsiteX41" fmla="*/ 1057146 w 5545537"/>
              <a:gd name="connsiteY41" fmla="*/ 4149617 h 6876000"/>
              <a:gd name="connsiteX42" fmla="*/ 1069719 w 5545537"/>
              <a:gd name="connsiteY42" fmla="*/ 4149617 h 6876000"/>
              <a:gd name="connsiteX43" fmla="*/ 1069719 w 5545537"/>
              <a:gd name="connsiteY43" fmla="*/ 4620012 h 6876000"/>
              <a:gd name="connsiteX44" fmla="*/ 1095113 w 5545537"/>
              <a:gd name="connsiteY44" fmla="*/ 4538207 h 6876000"/>
              <a:gd name="connsiteX45" fmla="*/ 1576145 w 5545537"/>
              <a:gd name="connsiteY45" fmla="*/ 4219357 h 6876000"/>
              <a:gd name="connsiteX46" fmla="*/ 1609779 w 5545537"/>
              <a:gd name="connsiteY46" fmla="*/ 4222748 h 6876000"/>
              <a:gd name="connsiteX47" fmla="*/ 1609779 w 5545537"/>
              <a:gd name="connsiteY47" fmla="*/ 4205666 h 6876000"/>
              <a:gd name="connsiteX48" fmla="*/ 1577115 w 5545537"/>
              <a:gd name="connsiteY48" fmla="*/ 4208959 h 6876000"/>
              <a:gd name="connsiteX49" fmla="*/ 1055057 w 5545537"/>
              <a:gd name="connsiteY49" fmla="*/ 3686901 h 6876000"/>
              <a:gd name="connsiteX50" fmla="*/ 1577115 w 5545537"/>
              <a:gd name="connsiteY50" fmla="*/ 3164843 h 6876000"/>
              <a:gd name="connsiteX51" fmla="*/ 2088567 w 5545537"/>
              <a:gd name="connsiteY51" fmla="*/ 3581688 h 6876000"/>
              <a:gd name="connsiteX52" fmla="*/ 2098635 w 5545537"/>
              <a:gd name="connsiteY52" fmla="*/ 3681565 h 6876000"/>
              <a:gd name="connsiteX53" fmla="*/ 2113837 w 5545537"/>
              <a:gd name="connsiteY53" fmla="*/ 3681565 h 6876000"/>
              <a:gd name="connsiteX54" fmla="*/ 2113837 w 5545537"/>
              <a:gd name="connsiteY54" fmla="*/ 2637449 h 6876000"/>
              <a:gd name="connsiteX55" fmla="*/ 2114775 w 5545537"/>
              <a:gd name="connsiteY55" fmla="*/ 2637449 h 6876000"/>
              <a:gd name="connsiteX56" fmla="*/ 2113835 w 5545537"/>
              <a:gd name="connsiteY56" fmla="*/ 2628122 h 6876000"/>
              <a:gd name="connsiteX57" fmla="*/ 2635893 w 5545537"/>
              <a:gd name="connsiteY57" fmla="*/ 2106064 h 6876000"/>
              <a:gd name="connsiteX58" fmla="*/ 2649648 w 5545537"/>
              <a:gd name="connsiteY58" fmla="*/ 2107451 h 6876000"/>
              <a:gd name="connsiteX59" fmla="*/ 2649648 w 5545537"/>
              <a:gd name="connsiteY59" fmla="*/ 2090015 h 6876000"/>
              <a:gd name="connsiteX60" fmla="*/ 2635894 w 5545537"/>
              <a:gd name="connsiteY60" fmla="*/ 2091401 h 6876000"/>
              <a:gd name="connsiteX61" fmla="*/ 2113836 w 5545537"/>
              <a:gd name="connsiteY61" fmla="*/ 1569343 h 6876000"/>
              <a:gd name="connsiteX62" fmla="*/ 2635894 w 5545537"/>
              <a:gd name="connsiteY62" fmla="*/ 1047285 h 6876000"/>
              <a:gd name="connsiteX63" fmla="*/ 2649648 w 5545537"/>
              <a:gd name="connsiteY63" fmla="*/ 1048672 h 6876000"/>
              <a:gd name="connsiteX64" fmla="*/ 2649648 w 5545537"/>
              <a:gd name="connsiteY64" fmla="*/ 1043268 h 6876000"/>
              <a:gd name="connsiteX65" fmla="*/ 2689899 w 5545537"/>
              <a:gd name="connsiteY65" fmla="*/ 1039210 h 6876000"/>
              <a:gd name="connsiteX66" fmla="*/ 2689899 w 5545537"/>
              <a:gd name="connsiteY66" fmla="*/ 1038672 h 6876000"/>
              <a:gd name="connsiteX67" fmla="*/ 2635893 w 5545537"/>
              <a:gd name="connsiteY67" fmla="*/ 1044116 h 6876000"/>
              <a:gd name="connsiteX68" fmla="*/ 2113835 w 5545537"/>
              <a:gd name="connsiteY68" fmla="*/ 522058 h 6876000"/>
              <a:gd name="connsiteX69" fmla="*/ 2635893 w 5545537"/>
              <a:gd name="connsiteY69"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76000 h 6876000"/>
              <a:gd name="connsiteX15" fmla="*/ 2649648 w 5545537"/>
              <a:gd name="connsiteY15" fmla="*/ 6858537 h 6876000"/>
              <a:gd name="connsiteX16" fmla="*/ 2617891 w 5545537"/>
              <a:gd name="connsiteY16" fmla="*/ 6858537 h 6876000"/>
              <a:gd name="connsiteX17" fmla="*/ 2617891 w 5545537"/>
              <a:gd name="connsiteY17" fmla="*/ 6876000 h 6876000"/>
              <a:gd name="connsiteX18" fmla="*/ 1609779 w 5545537"/>
              <a:gd name="connsiteY18" fmla="*/ 6876000 h 6876000"/>
              <a:gd name="connsiteX19" fmla="*/ 1609779 w 5545537"/>
              <a:gd name="connsiteY19" fmla="*/ 6858537 h 6876000"/>
              <a:gd name="connsiteX20" fmla="*/ 1069719 w 5545537"/>
              <a:gd name="connsiteY20" fmla="*/ 6858537 h 6876000"/>
              <a:gd name="connsiteX21" fmla="*/ 1069719 w 5545537"/>
              <a:gd name="connsiteY21" fmla="*/ 6318334 h 6876000"/>
              <a:gd name="connsiteX22" fmla="*/ 1069720 w 5545537"/>
              <a:gd name="connsiteY22" fmla="*/ 6318321 h 6876000"/>
              <a:gd name="connsiteX23" fmla="*/ 1069719 w 5545537"/>
              <a:gd name="connsiteY23" fmla="*/ 6318310 h 6876000"/>
              <a:gd name="connsiteX24" fmla="*/ 1069719 w 5545537"/>
              <a:gd name="connsiteY24" fmla="*/ 6237825 h 6876000"/>
              <a:gd name="connsiteX25" fmla="*/ 1062618 w 5545537"/>
              <a:gd name="connsiteY25" fmla="*/ 6237825 h 6876000"/>
              <a:gd name="connsiteX26" fmla="*/ 1061010 w 5545537"/>
              <a:gd name="connsiteY26" fmla="*/ 6219603 h 6876000"/>
              <a:gd name="connsiteX27" fmla="*/ 624433 w 5545537"/>
              <a:gd name="connsiteY27" fmla="*/ 5771972 h 6876000"/>
              <a:gd name="connsiteX28" fmla="*/ 529659 w 5545537"/>
              <a:gd name="connsiteY28" fmla="*/ 5762418 h 6876000"/>
              <a:gd name="connsiteX29" fmla="*/ 529659 w 5545537"/>
              <a:gd name="connsiteY29" fmla="*/ 5760642 h 6876000"/>
              <a:gd name="connsiteX30" fmla="*/ 512040 w 5545537"/>
              <a:gd name="connsiteY30" fmla="*/ 5760642 h 6876000"/>
              <a:gd name="connsiteX31" fmla="*/ 512040 w 5545537"/>
              <a:gd name="connsiteY31" fmla="*/ 5743975 h 6876000"/>
              <a:gd name="connsiteX32" fmla="*/ 426816 w 5545537"/>
              <a:gd name="connsiteY32" fmla="*/ 5735384 h 6876000"/>
              <a:gd name="connsiteX33" fmla="*/ 9971 w 5545537"/>
              <a:gd name="connsiteY33" fmla="*/ 5223932 h 6876000"/>
              <a:gd name="connsiteX34" fmla="*/ 426816 w 5545537"/>
              <a:gd name="connsiteY34" fmla="*/ 4712481 h 6876000"/>
              <a:gd name="connsiteX35" fmla="*/ 512040 w 5545537"/>
              <a:gd name="connsiteY35" fmla="*/ 4703889 h 6876000"/>
              <a:gd name="connsiteX36" fmla="*/ 512040 w 5545537"/>
              <a:gd name="connsiteY36" fmla="*/ 4703511 h 6876000"/>
              <a:gd name="connsiteX37" fmla="*/ 423086 w 5545537"/>
              <a:gd name="connsiteY37" fmla="*/ 4694544 h 6876000"/>
              <a:gd name="connsiteX38" fmla="*/ 0 w 5545537"/>
              <a:gd name="connsiteY38" fmla="*/ 4175435 h 6876000"/>
              <a:gd name="connsiteX39" fmla="*/ 529874 w 5545537"/>
              <a:gd name="connsiteY39" fmla="*/ 3645561 h 6876000"/>
              <a:gd name="connsiteX40" fmla="*/ 1048983 w 5545537"/>
              <a:gd name="connsiteY40" fmla="*/ 4068647 h 6876000"/>
              <a:gd name="connsiteX41" fmla="*/ 1057146 w 5545537"/>
              <a:gd name="connsiteY41" fmla="*/ 4149617 h 6876000"/>
              <a:gd name="connsiteX42" fmla="*/ 1066307 w 5545537"/>
              <a:gd name="connsiteY42" fmla="*/ 4347509 h 6876000"/>
              <a:gd name="connsiteX43" fmla="*/ 1069719 w 5545537"/>
              <a:gd name="connsiteY43" fmla="*/ 4620012 h 6876000"/>
              <a:gd name="connsiteX44" fmla="*/ 1095113 w 5545537"/>
              <a:gd name="connsiteY44" fmla="*/ 4538207 h 6876000"/>
              <a:gd name="connsiteX45" fmla="*/ 1576145 w 5545537"/>
              <a:gd name="connsiteY45" fmla="*/ 4219357 h 6876000"/>
              <a:gd name="connsiteX46" fmla="*/ 1609779 w 5545537"/>
              <a:gd name="connsiteY46" fmla="*/ 4222748 h 6876000"/>
              <a:gd name="connsiteX47" fmla="*/ 1609779 w 5545537"/>
              <a:gd name="connsiteY47" fmla="*/ 4205666 h 6876000"/>
              <a:gd name="connsiteX48" fmla="*/ 1577115 w 5545537"/>
              <a:gd name="connsiteY48" fmla="*/ 4208959 h 6876000"/>
              <a:gd name="connsiteX49" fmla="*/ 1055057 w 5545537"/>
              <a:gd name="connsiteY49" fmla="*/ 3686901 h 6876000"/>
              <a:gd name="connsiteX50" fmla="*/ 1577115 w 5545537"/>
              <a:gd name="connsiteY50" fmla="*/ 3164843 h 6876000"/>
              <a:gd name="connsiteX51" fmla="*/ 2088567 w 5545537"/>
              <a:gd name="connsiteY51" fmla="*/ 3581688 h 6876000"/>
              <a:gd name="connsiteX52" fmla="*/ 2098635 w 5545537"/>
              <a:gd name="connsiteY52" fmla="*/ 3681565 h 6876000"/>
              <a:gd name="connsiteX53" fmla="*/ 2113837 w 5545537"/>
              <a:gd name="connsiteY53" fmla="*/ 3681565 h 6876000"/>
              <a:gd name="connsiteX54" fmla="*/ 2113837 w 5545537"/>
              <a:gd name="connsiteY54" fmla="*/ 2637449 h 6876000"/>
              <a:gd name="connsiteX55" fmla="*/ 2114775 w 5545537"/>
              <a:gd name="connsiteY55" fmla="*/ 2637449 h 6876000"/>
              <a:gd name="connsiteX56" fmla="*/ 2113835 w 5545537"/>
              <a:gd name="connsiteY56" fmla="*/ 2628122 h 6876000"/>
              <a:gd name="connsiteX57" fmla="*/ 2635893 w 5545537"/>
              <a:gd name="connsiteY57" fmla="*/ 2106064 h 6876000"/>
              <a:gd name="connsiteX58" fmla="*/ 2649648 w 5545537"/>
              <a:gd name="connsiteY58" fmla="*/ 2107451 h 6876000"/>
              <a:gd name="connsiteX59" fmla="*/ 2649648 w 5545537"/>
              <a:gd name="connsiteY59" fmla="*/ 2090015 h 6876000"/>
              <a:gd name="connsiteX60" fmla="*/ 2635894 w 5545537"/>
              <a:gd name="connsiteY60" fmla="*/ 2091401 h 6876000"/>
              <a:gd name="connsiteX61" fmla="*/ 2113836 w 5545537"/>
              <a:gd name="connsiteY61" fmla="*/ 1569343 h 6876000"/>
              <a:gd name="connsiteX62" fmla="*/ 2635894 w 5545537"/>
              <a:gd name="connsiteY62" fmla="*/ 1047285 h 6876000"/>
              <a:gd name="connsiteX63" fmla="*/ 2649648 w 5545537"/>
              <a:gd name="connsiteY63" fmla="*/ 1048672 h 6876000"/>
              <a:gd name="connsiteX64" fmla="*/ 2649648 w 5545537"/>
              <a:gd name="connsiteY64" fmla="*/ 1043268 h 6876000"/>
              <a:gd name="connsiteX65" fmla="*/ 2689899 w 5545537"/>
              <a:gd name="connsiteY65" fmla="*/ 1039210 h 6876000"/>
              <a:gd name="connsiteX66" fmla="*/ 2689899 w 5545537"/>
              <a:gd name="connsiteY66" fmla="*/ 1038672 h 6876000"/>
              <a:gd name="connsiteX67" fmla="*/ 2635893 w 5545537"/>
              <a:gd name="connsiteY67" fmla="*/ 1044116 h 6876000"/>
              <a:gd name="connsiteX68" fmla="*/ 2113835 w 5545537"/>
              <a:gd name="connsiteY68" fmla="*/ 522058 h 6876000"/>
              <a:gd name="connsiteX69" fmla="*/ 2635893 w 5545537"/>
              <a:gd name="connsiteY69"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76000 h 6876000"/>
              <a:gd name="connsiteX15" fmla="*/ 2649648 w 5545537"/>
              <a:gd name="connsiteY15" fmla="*/ 6858537 h 6876000"/>
              <a:gd name="connsiteX16" fmla="*/ 2617891 w 5545537"/>
              <a:gd name="connsiteY16" fmla="*/ 6858537 h 6876000"/>
              <a:gd name="connsiteX17" fmla="*/ 2617891 w 5545537"/>
              <a:gd name="connsiteY17" fmla="*/ 6876000 h 6876000"/>
              <a:gd name="connsiteX18" fmla="*/ 1609779 w 5545537"/>
              <a:gd name="connsiteY18" fmla="*/ 6876000 h 6876000"/>
              <a:gd name="connsiteX19" fmla="*/ 1609779 w 5545537"/>
              <a:gd name="connsiteY19" fmla="*/ 6858537 h 6876000"/>
              <a:gd name="connsiteX20" fmla="*/ 1069719 w 5545537"/>
              <a:gd name="connsiteY20" fmla="*/ 6858537 h 6876000"/>
              <a:gd name="connsiteX21" fmla="*/ 1069719 w 5545537"/>
              <a:gd name="connsiteY21" fmla="*/ 6318334 h 6876000"/>
              <a:gd name="connsiteX22" fmla="*/ 1069720 w 5545537"/>
              <a:gd name="connsiteY22" fmla="*/ 6318321 h 6876000"/>
              <a:gd name="connsiteX23" fmla="*/ 1069719 w 5545537"/>
              <a:gd name="connsiteY23" fmla="*/ 6318310 h 6876000"/>
              <a:gd name="connsiteX24" fmla="*/ 1069719 w 5545537"/>
              <a:gd name="connsiteY24" fmla="*/ 6237825 h 6876000"/>
              <a:gd name="connsiteX25" fmla="*/ 1062618 w 5545537"/>
              <a:gd name="connsiteY25" fmla="*/ 6237825 h 6876000"/>
              <a:gd name="connsiteX26" fmla="*/ 1061010 w 5545537"/>
              <a:gd name="connsiteY26" fmla="*/ 6219603 h 6876000"/>
              <a:gd name="connsiteX27" fmla="*/ 624433 w 5545537"/>
              <a:gd name="connsiteY27" fmla="*/ 5771972 h 6876000"/>
              <a:gd name="connsiteX28" fmla="*/ 529659 w 5545537"/>
              <a:gd name="connsiteY28" fmla="*/ 5762418 h 6876000"/>
              <a:gd name="connsiteX29" fmla="*/ 529659 w 5545537"/>
              <a:gd name="connsiteY29" fmla="*/ 5760642 h 6876000"/>
              <a:gd name="connsiteX30" fmla="*/ 512040 w 5545537"/>
              <a:gd name="connsiteY30" fmla="*/ 5760642 h 6876000"/>
              <a:gd name="connsiteX31" fmla="*/ 512040 w 5545537"/>
              <a:gd name="connsiteY31" fmla="*/ 5743975 h 6876000"/>
              <a:gd name="connsiteX32" fmla="*/ 426816 w 5545537"/>
              <a:gd name="connsiteY32" fmla="*/ 5735384 h 6876000"/>
              <a:gd name="connsiteX33" fmla="*/ 9971 w 5545537"/>
              <a:gd name="connsiteY33" fmla="*/ 5223932 h 6876000"/>
              <a:gd name="connsiteX34" fmla="*/ 426816 w 5545537"/>
              <a:gd name="connsiteY34" fmla="*/ 4712481 h 6876000"/>
              <a:gd name="connsiteX35" fmla="*/ 512040 w 5545537"/>
              <a:gd name="connsiteY35" fmla="*/ 4703889 h 6876000"/>
              <a:gd name="connsiteX36" fmla="*/ 512040 w 5545537"/>
              <a:gd name="connsiteY36" fmla="*/ 4703511 h 6876000"/>
              <a:gd name="connsiteX37" fmla="*/ 423086 w 5545537"/>
              <a:gd name="connsiteY37" fmla="*/ 4694544 h 6876000"/>
              <a:gd name="connsiteX38" fmla="*/ 0 w 5545537"/>
              <a:gd name="connsiteY38" fmla="*/ 4175435 h 6876000"/>
              <a:gd name="connsiteX39" fmla="*/ 529874 w 5545537"/>
              <a:gd name="connsiteY39" fmla="*/ 3645561 h 6876000"/>
              <a:gd name="connsiteX40" fmla="*/ 1048983 w 5545537"/>
              <a:gd name="connsiteY40" fmla="*/ 4068647 h 6876000"/>
              <a:gd name="connsiteX41" fmla="*/ 1057146 w 5545537"/>
              <a:gd name="connsiteY41" fmla="*/ 4149617 h 6876000"/>
              <a:gd name="connsiteX42" fmla="*/ 1066307 w 5545537"/>
              <a:gd name="connsiteY42" fmla="*/ 4347509 h 6876000"/>
              <a:gd name="connsiteX43" fmla="*/ 1069719 w 5545537"/>
              <a:gd name="connsiteY43" fmla="*/ 4620012 h 6876000"/>
              <a:gd name="connsiteX44" fmla="*/ 1095113 w 5545537"/>
              <a:gd name="connsiteY44" fmla="*/ 4538207 h 6876000"/>
              <a:gd name="connsiteX45" fmla="*/ 1576145 w 5545537"/>
              <a:gd name="connsiteY45" fmla="*/ 4219357 h 6876000"/>
              <a:gd name="connsiteX46" fmla="*/ 1609779 w 5545537"/>
              <a:gd name="connsiteY46" fmla="*/ 4222748 h 6876000"/>
              <a:gd name="connsiteX47" fmla="*/ 1609779 w 5545537"/>
              <a:gd name="connsiteY47" fmla="*/ 4205666 h 6876000"/>
              <a:gd name="connsiteX48" fmla="*/ 1577115 w 5545537"/>
              <a:gd name="connsiteY48" fmla="*/ 4208959 h 6876000"/>
              <a:gd name="connsiteX49" fmla="*/ 1055057 w 5545537"/>
              <a:gd name="connsiteY49" fmla="*/ 3686901 h 6876000"/>
              <a:gd name="connsiteX50" fmla="*/ 1577115 w 5545537"/>
              <a:gd name="connsiteY50" fmla="*/ 3164843 h 6876000"/>
              <a:gd name="connsiteX51" fmla="*/ 2088567 w 5545537"/>
              <a:gd name="connsiteY51" fmla="*/ 3581688 h 6876000"/>
              <a:gd name="connsiteX52" fmla="*/ 2098635 w 5545537"/>
              <a:gd name="connsiteY52" fmla="*/ 3681565 h 6876000"/>
              <a:gd name="connsiteX53" fmla="*/ 2113837 w 5545537"/>
              <a:gd name="connsiteY53" fmla="*/ 3681565 h 6876000"/>
              <a:gd name="connsiteX54" fmla="*/ 2113837 w 5545537"/>
              <a:gd name="connsiteY54" fmla="*/ 2637449 h 6876000"/>
              <a:gd name="connsiteX55" fmla="*/ 2114775 w 5545537"/>
              <a:gd name="connsiteY55" fmla="*/ 2637449 h 6876000"/>
              <a:gd name="connsiteX56" fmla="*/ 2113835 w 5545537"/>
              <a:gd name="connsiteY56" fmla="*/ 2628122 h 6876000"/>
              <a:gd name="connsiteX57" fmla="*/ 2635893 w 5545537"/>
              <a:gd name="connsiteY57" fmla="*/ 2106064 h 6876000"/>
              <a:gd name="connsiteX58" fmla="*/ 2649648 w 5545537"/>
              <a:gd name="connsiteY58" fmla="*/ 2107451 h 6876000"/>
              <a:gd name="connsiteX59" fmla="*/ 2649648 w 5545537"/>
              <a:gd name="connsiteY59" fmla="*/ 2090015 h 6876000"/>
              <a:gd name="connsiteX60" fmla="*/ 2635894 w 5545537"/>
              <a:gd name="connsiteY60" fmla="*/ 2091401 h 6876000"/>
              <a:gd name="connsiteX61" fmla="*/ 2113836 w 5545537"/>
              <a:gd name="connsiteY61" fmla="*/ 1569343 h 6876000"/>
              <a:gd name="connsiteX62" fmla="*/ 2635894 w 5545537"/>
              <a:gd name="connsiteY62" fmla="*/ 1047285 h 6876000"/>
              <a:gd name="connsiteX63" fmla="*/ 2649648 w 5545537"/>
              <a:gd name="connsiteY63" fmla="*/ 1048672 h 6876000"/>
              <a:gd name="connsiteX64" fmla="*/ 2649648 w 5545537"/>
              <a:gd name="connsiteY64" fmla="*/ 1043268 h 6876000"/>
              <a:gd name="connsiteX65" fmla="*/ 2689899 w 5545537"/>
              <a:gd name="connsiteY65" fmla="*/ 1039210 h 6876000"/>
              <a:gd name="connsiteX66" fmla="*/ 2689899 w 5545537"/>
              <a:gd name="connsiteY66" fmla="*/ 1038672 h 6876000"/>
              <a:gd name="connsiteX67" fmla="*/ 2635893 w 5545537"/>
              <a:gd name="connsiteY67" fmla="*/ 1044116 h 6876000"/>
              <a:gd name="connsiteX68" fmla="*/ 2113835 w 5545537"/>
              <a:gd name="connsiteY68" fmla="*/ 522058 h 6876000"/>
              <a:gd name="connsiteX69" fmla="*/ 2635893 w 5545537"/>
              <a:gd name="connsiteY69"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76000 h 6876000"/>
              <a:gd name="connsiteX15" fmla="*/ 2649648 w 5545537"/>
              <a:gd name="connsiteY15" fmla="*/ 6858537 h 6876000"/>
              <a:gd name="connsiteX16" fmla="*/ 2617891 w 5545537"/>
              <a:gd name="connsiteY16" fmla="*/ 6858537 h 6876000"/>
              <a:gd name="connsiteX17" fmla="*/ 2617891 w 5545537"/>
              <a:gd name="connsiteY17" fmla="*/ 6876000 h 6876000"/>
              <a:gd name="connsiteX18" fmla="*/ 1609779 w 5545537"/>
              <a:gd name="connsiteY18" fmla="*/ 6858537 h 6876000"/>
              <a:gd name="connsiteX19" fmla="*/ 1069719 w 5545537"/>
              <a:gd name="connsiteY19" fmla="*/ 6858537 h 6876000"/>
              <a:gd name="connsiteX20" fmla="*/ 1069719 w 5545537"/>
              <a:gd name="connsiteY20" fmla="*/ 6318334 h 6876000"/>
              <a:gd name="connsiteX21" fmla="*/ 1069720 w 5545537"/>
              <a:gd name="connsiteY21" fmla="*/ 6318321 h 6876000"/>
              <a:gd name="connsiteX22" fmla="*/ 1069719 w 5545537"/>
              <a:gd name="connsiteY22" fmla="*/ 6318310 h 6876000"/>
              <a:gd name="connsiteX23" fmla="*/ 1069719 w 5545537"/>
              <a:gd name="connsiteY23" fmla="*/ 6237825 h 6876000"/>
              <a:gd name="connsiteX24" fmla="*/ 1062618 w 5545537"/>
              <a:gd name="connsiteY24" fmla="*/ 6237825 h 6876000"/>
              <a:gd name="connsiteX25" fmla="*/ 1061010 w 5545537"/>
              <a:gd name="connsiteY25" fmla="*/ 6219603 h 6876000"/>
              <a:gd name="connsiteX26" fmla="*/ 624433 w 5545537"/>
              <a:gd name="connsiteY26" fmla="*/ 5771972 h 6876000"/>
              <a:gd name="connsiteX27" fmla="*/ 529659 w 5545537"/>
              <a:gd name="connsiteY27" fmla="*/ 5762418 h 6876000"/>
              <a:gd name="connsiteX28" fmla="*/ 529659 w 5545537"/>
              <a:gd name="connsiteY28" fmla="*/ 5760642 h 6876000"/>
              <a:gd name="connsiteX29" fmla="*/ 512040 w 5545537"/>
              <a:gd name="connsiteY29" fmla="*/ 5760642 h 6876000"/>
              <a:gd name="connsiteX30" fmla="*/ 512040 w 5545537"/>
              <a:gd name="connsiteY30" fmla="*/ 5743975 h 6876000"/>
              <a:gd name="connsiteX31" fmla="*/ 426816 w 5545537"/>
              <a:gd name="connsiteY31" fmla="*/ 5735384 h 6876000"/>
              <a:gd name="connsiteX32" fmla="*/ 9971 w 5545537"/>
              <a:gd name="connsiteY32" fmla="*/ 5223932 h 6876000"/>
              <a:gd name="connsiteX33" fmla="*/ 426816 w 5545537"/>
              <a:gd name="connsiteY33" fmla="*/ 4712481 h 6876000"/>
              <a:gd name="connsiteX34" fmla="*/ 512040 w 5545537"/>
              <a:gd name="connsiteY34" fmla="*/ 4703889 h 6876000"/>
              <a:gd name="connsiteX35" fmla="*/ 512040 w 5545537"/>
              <a:gd name="connsiteY35" fmla="*/ 4703511 h 6876000"/>
              <a:gd name="connsiteX36" fmla="*/ 423086 w 5545537"/>
              <a:gd name="connsiteY36" fmla="*/ 4694544 h 6876000"/>
              <a:gd name="connsiteX37" fmla="*/ 0 w 5545537"/>
              <a:gd name="connsiteY37" fmla="*/ 4175435 h 6876000"/>
              <a:gd name="connsiteX38" fmla="*/ 529874 w 5545537"/>
              <a:gd name="connsiteY38" fmla="*/ 3645561 h 6876000"/>
              <a:gd name="connsiteX39" fmla="*/ 1048983 w 5545537"/>
              <a:gd name="connsiteY39" fmla="*/ 4068647 h 6876000"/>
              <a:gd name="connsiteX40" fmla="*/ 1057146 w 5545537"/>
              <a:gd name="connsiteY40" fmla="*/ 4149617 h 6876000"/>
              <a:gd name="connsiteX41" fmla="*/ 1066307 w 5545537"/>
              <a:gd name="connsiteY41" fmla="*/ 4347509 h 6876000"/>
              <a:gd name="connsiteX42" fmla="*/ 1069719 w 5545537"/>
              <a:gd name="connsiteY42" fmla="*/ 4620012 h 6876000"/>
              <a:gd name="connsiteX43" fmla="*/ 1095113 w 5545537"/>
              <a:gd name="connsiteY43" fmla="*/ 4538207 h 6876000"/>
              <a:gd name="connsiteX44" fmla="*/ 1576145 w 5545537"/>
              <a:gd name="connsiteY44" fmla="*/ 4219357 h 6876000"/>
              <a:gd name="connsiteX45" fmla="*/ 1609779 w 5545537"/>
              <a:gd name="connsiteY45" fmla="*/ 4222748 h 6876000"/>
              <a:gd name="connsiteX46" fmla="*/ 1609779 w 5545537"/>
              <a:gd name="connsiteY46" fmla="*/ 4205666 h 6876000"/>
              <a:gd name="connsiteX47" fmla="*/ 1577115 w 5545537"/>
              <a:gd name="connsiteY47" fmla="*/ 4208959 h 6876000"/>
              <a:gd name="connsiteX48" fmla="*/ 1055057 w 5545537"/>
              <a:gd name="connsiteY48" fmla="*/ 3686901 h 6876000"/>
              <a:gd name="connsiteX49" fmla="*/ 1577115 w 5545537"/>
              <a:gd name="connsiteY49" fmla="*/ 3164843 h 6876000"/>
              <a:gd name="connsiteX50" fmla="*/ 2088567 w 5545537"/>
              <a:gd name="connsiteY50" fmla="*/ 3581688 h 6876000"/>
              <a:gd name="connsiteX51" fmla="*/ 2098635 w 5545537"/>
              <a:gd name="connsiteY51" fmla="*/ 3681565 h 6876000"/>
              <a:gd name="connsiteX52" fmla="*/ 2113837 w 5545537"/>
              <a:gd name="connsiteY52" fmla="*/ 3681565 h 6876000"/>
              <a:gd name="connsiteX53" fmla="*/ 2113837 w 5545537"/>
              <a:gd name="connsiteY53" fmla="*/ 2637449 h 6876000"/>
              <a:gd name="connsiteX54" fmla="*/ 2114775 w 5545537"/>
              <a:gd name="connsiteY54" fmla="*/ 2637449 h 6876000"/>
              <a:gd name="connsiteX55" fmla="*/ 2113835 w 5545537"/>
              <a:gd name="connsiteY55" fmla="*/ 2628122 h 6876000"/>
              <a:gd name="connsiteX56" fmla="*/ 2635893 w 5545537"/>
              <a:gd name="connsiteY56" fmla="*/ 2106064 h 6876000"/>
              <a:gd name="connsiteX57" fmla="*/ 2649648 w 5545537"/>
              <a:gd name="connsiteY57" fmla="*/ 2107451 h 6876000"/>
              <a:gd name="connsiteX58" fmla="*/ 2649648 w 5545537"/>
              <a:gd name="connsiteY58" fmla="*/ 2090015 h 6876000"/>
              <a:gd name="connsiteX59" fmla="*/ 2635894 w 5545537"/>
              <a:gd name="connsiteY59" fmla="*/ 2091401 h 6876000"/>
              <a:gd name="connsiteX60" fmla="*/ 2113836 w 5545537"/>
              <a:gd name="connsiteY60" fmla="*/ 1569343 h 6876000"/>
              <a:gd name="connsiteX61" fmla="*/ 2635894 w 5545537"/>
              <a:gd name="connsiteY61" fmla="*/ 1047285 h 6876000"/>
              <a:gd name="connsiteX62" fmla="*/ 2649648 w 5545537"/>
              <a:gd name="connsiteY62" fmla="*/ 1048672 h 6876000"/>
              <a:gd name="connsiteX63" fmla="*/ 2649648 w 5545537"/>
              <a:gd name="connsiteY63" fmla="*/ 1043268 h 6876000"/>
              <a:gd name="connsiteX64" fmla="*/ 2689899 w 5545537"/>
              <a:gd name="connsiteY64" fmla="*/ 1039210 h 6876000"/>
              <a:gd name="connsiteX65" fmla="*/ 2689899 w 5545537"/>
              <a:gd name="connsiteY65" fmla="*/ 1038672 h 6876000"/>
              <a:gd name="connsiteX66" fmla="*/ 2635893 w 5545537"/>
              <a:gd name="connsiteY66" fmla="*/ 1044116 h 6876000"/>
              <a:gd name="connsiteX67" fmla="*/ 2113835 w 5545537"/>
              <a:gd name="connsiteY67" fmla="*/ 522058 h 6876000"/>
              <a:gd name="connsiteX68" fmla="*/ 2635893 w 5545537"/>
              <a:gd name="connsiteY68"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76000 h 6876000"/>
              <a:gd name="connsiteX15" fmla="*/ 2649648 w 5545537"/>
              <a:gd name="connsiteY15" fmla="*/ 6858537 h 6876000"/>
              <a:gd name="connsiteX16" fmla="*/ 2617891 w 5545537"/>
              <a:gd name="connsiteY16" fmla="*/ 6858537 h 6876000"/>
              <a:gd name="connsiteX17" fmla="*/ 1609779 w 5545537"/>
              <a:gd name="connsiteY17" fmla="*/ 6858537 h 6876000"/>
              <a:gd name="connsiteX18" fmla="*/ 1069719 w 5545537"/>
              <a:gd name="connsiteY18" fmla="*/ 6858537 h 6876000"/>
              <a:gd name="connsiteX19" fmla="*/ 1069719 w 5545537"/>
              <a:gd name="connsiteY19" fmla="*/ 6318334 h 6876000"/>
              <a:gd name="connsiteX20" fmla="*/ 1069720 w 5545537"/>
              <a:gd name="connsiteY20" fmla="*/ 6318321 h 6876000"/>
              <a:gd name="connsiteX21" fmla="*/ 1069719 w 5545537"/>
              <a:gd name="connsiteY21" fmla="*/ 6318310 h 6876000"/>
              <a:gd name="connsiteX22" fmla="*/ 1069719 w 5545537"/>
              <a:gd name="connsiteY22" fmla="*/ 6237825 h 6876000"/>
              <a:gd name="connsiteX23" fmla="*/ 1062618 w 5545537"/>
              <a:gd name="connsiteY23" fmla="*/ 6237825 h 6876000"/>
              <a:gd name="connsiteX24" fmla="*/ 1061010 w 5545537"/>
              <a:gd name="connsiteY24" fmla="*/ 6219603 h 6876000"/>
              <a:gd name="connsiteX25" fmla="*/ 624433 w 5545537"/>
              <a:gd name="connsiteY25" fmla="*/ 5771972 h 6876000"/>
              <a:gd name="connsiteX26" fmla="*/ 529659 w 5545537"/>
              <a:gd name="connsiteY26" fmla="*/ 5762418 h 6876000"/>
              <a:gd name="connsiteX27" fmla="*/ 529659 w 5545537"/>
              <a:gd name="connsiteY27" fmla="*/ 5760642 h 6876000"/>
              <a:gd name="connsiteX28" fmla="*/ 512040 w 5545537"/>
              <a:gd name="connsiteY28" fmla="*/ 5760642 h 6876000"/>
              <a:gd name="connsiteX29" fmla="*/ 512040 w 5545537"/>
              <a:gd name="connsiteY29" fmla="*/ 5743975 h 6876000"/>
              <a:gd name="connsiteX30" fmla="*/ 426816 w 5545537"/>
              <a:gd name="connsiteY30" fmla="*/ 5735384 h 6876000"/>
              <a:gd name="connsiteX31" fmla="*/ 9971 w 5545537"/>
              <a:gd name="connsiteY31" fmla="*/ 5223932 h 6876000"/>
              <a:gd name="connsiteX32" fmla="*/ 426816 w 5545537"/>
              <a:gd name="connsiteY32" fmla="*/ 4712481 h 6876000"/>
              <a:gd name="connsiteX33" fmla="*/ 512040 w 5545537"/>
              <a:gd name="connsiteY33" fmla="*/ 4703889 h 6876000"/>
              <a:gd name="connsiteX34" fmla="*/ 512040 w 5545537"/>
              <a:gd name="connsiteY34" fmla="*/ 4703511 h 6876000"/>
              <a:gd name="connsiteX35" fmla="*/ 423086 w 5545537"/>
              <a:gd name="connsiteY35" fmla="*/ 4694544 h 6876000"/>
              <a:gd name="connsiteX36" fmla="*/ 0 w 5545537"/>
              <a:gd name="connsiteY36" fmla="*/ 4175435 h 6876000"/>
              <a:gd name="connsiteX37" fmla="*/ 529874 w 5545537"/>
              <a:gd name="connsiteY37" fmla="*/ 3645561 h 6876000"/>
              <a:gd name="connsiteX38" fmla="*/ 1048983 w 5545537"/>
              <a:gd name="connsiteY38" fmla="*/ 4068647 h 6876000"/>
              <a:gd name="connsiteX39" fmla="*/ 1057146 w 5545537"/>
              <a:gd name="connsiteY39" fmla="*/ 4149617 h 6876000"/>
              <a:gd name="connsiteX40" fmla="*/ 1066307 w 5545537"/>
              <a:gd name="connsiteY40" fmla="*/ 4347509 h 6876000"/>
              <a:gd name="connsiteX41" fmla="*/ 1069719 w 5545537"/>
              <a:gd name="connsiteY41" fmla="*/ 4620012 h 6876000"/>
              <a:gd name="connsiteX42" fmla="*/ 1095113 w 5545537"/>
              <a:gd name="connsiteY42" fmla="*/ 4538207 h 6876000"/>
              <a:gd name="connsiteX43" fmla="*/ 1576145 w 5545537"/>
              <a:gd name="connsiteY43" fmla="*/ 4219357 h 6876000"/>
              <a:gd name="connsiteX44" fmla="*/ 1609779 w 5545537"/>
              <a:gd name="connsiteY44" fmla="*/ 4222748 h 6876000"/>
              <a:gd name="connsiteX45" fmla="*/ 1609779 w 5545537"/>
              <a:gd name="connsiteY45" fmla="*/ 4205666 h 6876000"/>
              <a:gd name="connsiteX46" fmla="*/ 1577115 w 5545537"/>
              <a:gd name="connsiteY46" fmla="*/ 4208959 h 6876000"/>
              <a:gd name="connsiteX47" fmla="*/ 1055057 w 5545537"/>
              <a:gd name="connsiteY47" fmla="*/ 3686901 h 6876000"/>
              <a:gd name="connsiteX48" fmla="*/ 1577115 w 5545537"/>
              <a:gd name="connsiteY48" fmla="*/ 3164843 h 6876000"/>
              <a:gd name="connsiteX49" fmla="*/ 2088567 w 5545537"/>
              <a:gd name="connsiteY49" fmla="*/ 3581688 h 6876000"/>
              <a:gd name="connsiteX50" fmla="*/ 2098635 w 5545537"/>
              <a:gd name="connsiteY50" fmla="*/ 3681565 h 6876000"/>
              <a:gd name="connsiteX51" fmla="*/ 2113837 w 5545537"/>
              <a:gd name="connsiteY51" fmla="*/ 3681565 h 6876000"/>
              <a:gd name="connsiteX52" fmla="*/ 2113837 w 5545537"/>
              <a:gd name="connsiteY52" fmla="*/ 2637449 h 6876000"/>
              <a:gd name="connsiteX53" fmla="*/ 2114775 w 5545537"/>
              <a:gd name="connsiteY53" fmla="*/ 2637449 h 6876000"/>
              <a:gd name="connsiteX54" fmla="*/ 2113835 w 5545537"/>
              <a:gd name="connsiteY54" fmla="*/ 2628122 h 6876000"/>
              <a:gd name="connsiteX55" fmla="*/ 2635893 w 5545537"/>
              <a:gd name="connsiteY55" fmla="*/ 2106064 h 6876000"/>
              <a:gd name="connsiteX56" fmla="*/ 2649648 w 5545537"/>
              <a:gd name="connsiteY56" fmla="*/ 2107451 h 6876000"/>
              <a:gd name="connsiteX57" fmla="*/ 2649648 w 5545537"/>
              <a:gd name="connsiteY57" fmla="*/ 2090015 h 6876000"/>
              <a:gd name="connsiteX58" fmla="*/ 2635894 w 5545537"/>
              <a:gd name="connsiteY58" fmla="*/ 2091401 h 6876000"/>
              <a:gd name="connsiteX59" fmla="*/ 2113836 w 5545537"/>
              <a:gd name="connsiteY59" fmla="*/ 1569343 h 6876000"/>
              <a:gd name="connsiteX60" fmla="*/ 2635894 w 5545537"/>
              <a:gd name="connsiteY60" fmla="*/ 1047285 h 6876000"/>
              <a:gd name="connsiteX61" fmla="*/ 2649648 w 5545537"/>
              <a:gd name="connsiteY61" fmla="*/ 1048672 h 6876000"/>
              <a:gd name="connsiteX62" fmla="*/ 2649648 w 5545537"/>
              <a:gd name="connsiteY62" fmla="*/ 1043268 h 6876000"/>
              <a:gd name="connsiteX63" fmla="*/ 2689899 w 5545537"/>
              <a:gd name="connsiteY63" fmla="*/ 1039210 h 6876000"/>
              <a:gd name="connsiteX64" fmla="*/ 2689899 w 5545537"/>
              <a:gd name="connsiteY64" fmla="*/ 1038672 h 6876000"/>
              <a:gd name="connsiteX65" fmla="*/ 2635893 w 5545537"/>
              <a:gd name="connsiteY65" fmla="*/ 1044116 h 6876000"/>
              <a:gd name="connsiteX66" fmla="*/ 2113835 w 5545537"/>
              <a:gd name="connsiteY66" fmla="*/ 522058 h 6876000"/>
              <a:gd name="connsiteX67" fmla="*/ 2635893 w 5545537"/>
              <a:gd name="connsiteY67"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9719 w 5545537"/>
              <a:gd name="connsiteY21" fmla="*/ 6237825 h 6876000"/>
              <a:gd name="connsiteX22" fmla="*/ 1062618 w 5545537"/>
              <a:gd name="connsiteY22" fmla="*/ 6237825 h 6876000"/>
              <a:gd name="connsiteX23" fmla="*/ 1061010 w 5545537"/>
              <a:gd name="connsiteY23" fmla="*/ 6219603 h 6876000"/>
              <a:gd name="connsiteX24" fmla="*/ 624433 w 5545537"/>
              <a:gd name="connsiteY24" fmla="*/ 5771972 h 6876000"/>
              <a:gd name="connsiteX25" fmla="*/ 529659 w 5545537"/>
              <a:gd name="connsiteY25" fmla="*/ 5762418 h 6876000"/>
              <a:gd name="connsiteX26" fmla="*/ 529659 w 5545537"/>
              <a:gd name="connsiteY26" fmla="*/ 5760642 h 6876000"/>
              <a:gd name="connsiteX27" fmla="*/ 512040 w 5545537"/>
              <a:gd name="connsiteY27" fmla="*/ 5760642 h 6876000"/>
              <a:gd name="connsiteX28" fmla="*/ 512040 w 5545537"/>
              <a:gd name="connsiteY28" fmla="*/ 5743975 h 6876000"/>
              <a:gd name="connsiteX29" fmla="*/ 426816 w 5545537"/>
              <a:gd name="connsiteY29" fmla="*/ 5735384 h 6876000"/>
              <a:gd name="connsiteX30" fmla="*/ 9971 w 5545537"/>
              <a:gd name="connsiteY30" fmla="*/ 5223932 h 6876000"/>
              <a:gd name="connsiteX31" fmla="*/ 426816 w 5545537"/>
              <a:gd name="connsiteY31" fmla="*/ 4712481 h 6876000"/>
              <a:gd name="connsiteX32" fmla="*/ 512040 w 5545537"/>
              <a:gd name="connsiteY32" fmla="*/ 4703889 h 6876000"/>
              <a:gd name="connsiteX33" fmla="*/ 512040 w 5545537"/>
              <a:gd name="connsiteY33" fmla="*/ 4703511 h 6876000"/>
              <a:gd name="connsiteX34" fmla="*/ 423086 w 5545537"/>
              <a:gd name="connsiteY34" fmla="*/ 4694544 h 6876000"/>
              <a:gd name="connsiteX35" fmla="*/ 0 w 5545537"/>
              <a:gd name="connsiteY35" fmla="*/ 4175435 h 6876000"/>
              <a:gd name="connsiteX36" fmla="*/ 529874 w 5545537"/>
              <a:gd name="connsiteY36" fmla="*/ 3645561 h 6876000"/>
              <a:gd name="connsiteX37" fmla="*/ 1048983 w 5545537"/>
              <a:gd name="connsiteY37" fmla="*/ 4068647 h 6876000"/>
              <a:gd name="connsiteX38" fmla="*/ 1057146 w 5545537"/>
              <a:gd name="connsiteY38" fmla="*/ 4149617 h 6876000"/>
              <a:gd name="connsiteX39" fmla="*/ 1066307 w 5545537"/>
              <a:gd name="connsiteY39" fmla="*/ 4347509 h 6876000"/>
              <a:gd name="connsiteX40" fmla="*/ 1069719 w 5545537"/>
              <a:gd name="connsiteY40" fmla="*/ 4620012 h 6876000"/>
              <a:gd name="connsiteX41" fmla="*/ 1095113 w 5545537"/>
              <a:gd name="connsiteY41" fmla="*/ 4538207 h 6876000"/>
              <a:gd name="connsiteX42" fmla="*/ 1576145 w 5545537"/>
              <a:gd name="connsiteY42" fmla="*/ 4219357 h 6876000"/>
              <a:gd name="connsiteX43" fmla="*/ 1609779 w 5545537"/>
              <a:gd name="connsiteY43" fmla="*/ 4222748 h 6876000"/>
              <a:gd name="connsiteX44" fmla="*/ 1609779 w 5545537"/>
              <a:gd name="connsiteY44" fmla="*/ 4205666 h 6876000"/>
              <a:gd name="connsiteX45" fmla="*/ 1577115 w 5545537"/>
              <a:gd name="connsiteY45" fmla="*/ 4208959 h 6876000"/>
              <a:gd name="connsiteX46" fmla="*/ 1055057 w 5545537"/>
              <a:gd name="connsiteY46" fmla="*/ 3686901 h 6876000"/>
              <a:gd name="connsiteX47" fmla="*/ 1577115 w 5545537"/>
              <a:gd name="connsiteY47" fmla="*/ 3164843 h 6876000"/>
              <a:gd name="connsiteX48" fmla="*/ 2088567 w 5545537"/>
              <a:gd name="connsiteY48" fmla="*/ 3581688 h 6876000"/>
              <a:gd name="connsiteX49" fmla="*/ 2098635 w 5545537"/>
              <a:gd name="connsiteY49" fmla="*/ 3681565 h 6876000"/>
              <a:gd name="connsiteX50" fmla="*/ 2113837 w 5545537"/>
              <a:gd name="connsiteY50" fmla="*/ 3681565 h 6876000"/>
              <a:gd name="connsiteX51" fmla="*/ 2113837 w 5545537"/>
              <a:gd name="connsiteY51" fmla="*/ 2637449 h 6876000"/>
              <a:gd name="connsiteX52" fmla="*/ 2114775 w 5545537"/>
              <a:gd name="connsiteY52" fmla="*/ 2637449 h 6876000"/>
              <a:gd name="connsiteX53" fmla="*/ 2113835 w 5545537"/>
              <a:gd name="connsiteY53" fmla="*/ 2628122 h 6876000"/>
              <a:gd name="connsiteX54" fmla="*/ 2635893 w 5545537"/>
              <a:gd name="connsiteY54" fmla="*/ 2106064 h 6876000"/>
              <a:gd name="connsiteX55" fmla="*/ 2649648 w 5545537"/>
              <a:gd name="connsiteY55" fmla="*/ 2107451 h 6876000"/>
              <a:gd name="connsiteX56" fmla="*/ 2649648 w 5545537"/>
              <a:gd name="connsiteY56" fmla="*/ 2090015 h 6876000"/>
              <a:gd name="connsiteX57" fmla="*/ 2635894 w 5545537"/>
              <a:gd name="connsiteY57" fmla="*/ 2091401 h 6876000"/>
              <a:gd name="connsiteX58" fmla="*/ 2113836 w 5545537"/>
              <a:gd name="connsiteY58" fmla="*/ 1569343 h 6876000"/>
              <a:gd name="connsiteX59" fmla="*/ 2635894 w 5545537"/>
              <a:gd name="connsiteY59" fmla="*/ 1047285 h 6876000"/>
              <a:gd name="connsiteX60" fmla="*/ 2649648 w 5545537"/>
              <a:gd name="connsiteY60" fmla="*/ 1048672 h 6876000"/>
              <a:gd name="connsiteX61" fmla="*/ 2649648 w 5545537"/>
              <a:gd name="connsiteY61" fmla="*/ 1043268 h 6876000"/>
              <a:gd name="connsiteX62" fmla="*/ 2689899 w 5545537"/>
              <a:gd name="connsiteY62" fmla="*/ 1039210 h 6876000"/>
              <a:gd name="connsiteX63" fmla="*/ 2689899 w 5545537"/>
              <a:gd name="connsiteY63" fmla="*/ 1038672 h 6876000"/>
              <a:gd name="connsiteX64" fmla="*/ 2635893 w 5545537"/>
              <a:gd name="connsiteY64" fmla="*/ 1044116 h 6876000"/>
              <a:gd name="connsiteX65" fmla="*/ 2113835 w 5545537"/>
              <a:gd name="connsiteY65" fmla="*/ 522058 h 6876000"/>
              <a:gd name="connsiteX66" fmla="*/ 2635893 w 5545537"/>
              <a:gd name="connsiteY66"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9719 w 5545537"/>
              <a:gd name="connsiteY21" fmla="*/ 6237825 h 6876000"/>
              <a:gd name="connsiteX22" fmla="*/ 1061010 w 5545537"/>
              <a:gd name="connsiteY22" fmla="*/ 6219603 h 6876000"/>
              <a:gd name="connsiteX23" fmla="*/ 624433 w 5545537"/>
              <a:gd name="connsiteY23" fmla="*/ 5771972 h 6876000"/>
              <a:gd name="connsiteX24" fmla="*/ 529659 w 5545537"/>
              <a:gd name="connsiteY24" fmla="*/ 5762418 h 6876000"/>
              <a:gd name="connsiteX25" fmla="*/ 529659 w 5545537"/>
              <a:gd name="connsiteY25" fmla="*/ 5760642 h 6876000"/>
              <a:gd name="connsiteX26" fmla="*/ 512040 w 5545537"/>
              <a:gd name="connsiteY26" fmla="*/ 5760642 h 6876000"/>
              <a:gd name="connsiteX27" fmla="*/ 512040 w 5545537"/>
              <a:gd name="connsiteY27" fmla="*/ 5743975 h 6876000"/>
              <a:gd name="connsiteX28" fmla="*/ 426816 w 5545537"/>
              <a:gd name="connsiteY28" fmla="*/ 5735384 h 6876000"/>
              <a:gd name="connsiteX29" fmla="*/ 9971 w 5545537"/>
              <a:gd name="connsiteY29" fmla="*/ 5223932 h 6876000"/>
              <a:gd name="connsiteX30" fmla="*/ 426816 w 5545537"/>
              <a:gd name="connsiteY30" fmla="*/ 4712481 h 6876000"/>
              <a:gd name="connsiteX31" fmla="*/ 512040 w 5545537"/>
              <a:gd name="connsiteY31" fmla="*/ 4703889 h 6876000"/>
              <a:gd name="connsiteX32" fmla="*/ 512040 w 5545537"/>
              <a:gd name="connsiteY32" fmla="*/ 4703511 h 6876000"/>
              <a:gd name="connsiteX33" fmla="*/ 423086 w 5545537"/>
              <a:gd name="connsiteY33" fmla="*/ 4694544 h 6876000"/>
              <a:gd name="connsiteX34" fmla="*/ 0 w 5545537"/>
              <a:gd name="connsiteY34" fmla="*/ 4175435 h 6876000"/>
              <a:gd name="connsiteX35" fmla="*/ 529874 w 5545537"/>
              <a:gd name="connsiteY35" fmla="*/ 3645561 h 6876000"/>
              <a:gd name="connsiteX36" fmla="*/ 1048983 w 5545537"/>
              <a:gd name="connsiteY36" fmla="*/ 4068647 h 6876000"/>
              <a:gd name="connsiteX37" fmla="*/ 1057146 w 5545537"/>
              <a:gd name="connsiteY37" fmla="*/ 4149617 h 6876000"/>
              <a:gd name="connsiteX38" fmla="*/ 1066307 w 5545537"/>
              <a:gd name="connsiteY38" fmla="*/ 4347509 h 6876000"/>
              <a:gd name="connsiteX39" fmla="*/ 1069719 w 5545537"/>
              <a:gd name="connsiteY39" fmla="*/ 4620012 h 6876000"/>
              <a:gd name="connsiteX40" fmla="*/ 1095113 w 5545537"/>
              <a:gd name="connsiteY40" fmla="*/ 4538207 h 6876000"/>
              <a:gd name="connsiteX41" fmla="*/ 1576145 w 5545537"/>
              <a:gd name="connsiteY41" fmla="*/ 4219357 h 6876000"/>
              <a:gd name="connsiteX42" fmla="*/ 1609779 w 5545537"/>
              <a:gd name="connsiteY42" fmla="*/ 4222748 h 6876000"/>
              <a:gd name="connsiteX43" fmla="*/ 1609779 w 5545537"/>
              <a:gd name="connsiteY43" fmla="*/ 4205666 h 6876000"/>
              <a:gd name="connsiteX44" fmla="*/ 1577115 w 5545537"/>
              <a:gd name="connsiteY44" fmla="*/ 4208959 h 6876000"/>
              <a:gd name="connsiteX45" fmla="*/ 1055057 w 5545537"/>
              <a:gd name="connsiteY45" fmla="*/ 3686901 h 6876000"/>
              <a:gd name="connsiteX46" fmla="*/ 1577115 w 5545537"/>
              <a:gd name="connsiteY46" fmla="*/ 3164843 h 6876000"/>
              <a:gd name="connsiteX47" fmla="*/ 2088567 w 5545537"/>
              <a:gd name="connsiteY47" fmla="*/ 3581688 h 6876000"/>
              <a:gd name="connsiteX48" fmla="*/ 2098635 w 5545537"/>
              <a:gd name="connsiteY48" fmla="*/ 3681565 h 6876000"/>
              <a:gd name="connsiteX49" fmla="*/ 2113837 w 5545537"/>
              <a:gd name="connsiteY49" fmla="*/ 3681565 h 6876000"/>
              <a:gd name="connsiteX50" fmla="*/ 2113837 w 5545537"/>
              <a:gd name="connsiteY50" fmla="*/ 2637449 h 6876000"/>
              <a:gd name="connsiteX51" fmla="*/ 2114775 w 5545537"/>
              <a:gd name="connsiteY51" fmla="*/ 2637449 h 6876000"/>
              <a:gd name="connsiteX52" fmla="*/ 2113835 w 5545537"/>
              <a:gd name="connsiteY52" fmla="*/ 2628122 h 6876000"/>
              <a:gd name="connsiteX53" fmla="*/ 2635893 w 5545537"/>
              <a:gd name="connsiteY53" fmla="*/ 2106064 h 6876000"/>
              <a:gd name="connsiteX54" fmla="*/ 2649648 w 5545537"/>
              <a:gd name="connsiteY54" fmla="*/ 2107451 h 6876000"/>
              <a:gd name="connsiteX55" fmla="*/ 2649648 w 5545537"/>
              <a:gd name="connsiteY55" fmla="*/ 2090015 h 6876000"/>
              <a:gd name="connsiteX56" fmla="*/ 2635894 w 5545537"/>
              <a:gd name="connsiteY56" fmla="*/ 2091401 h 6876000"/>
              <a:gd name="connsiteX57" fmla="*/ 2113836 w 5545537"/>
              <a:gd name="connsiteY57" fmla="*/ 1569343 h 6876000"/>
              <a:gd name="connsiteX58" fmla="*/ 2635894 w 5545537"/>
              <a:gd name="connsiteY58" fmla="*/ 1047285 h 6876000"/>
              <a:gd name="connsiteX59" fmla="*/ 2649648 w 5545537"/>
              <a:gd name="connsiteY59" fmla="*/ 1048672 h 6876000"/>
              <a:gd name="connsiteX60" fmla="*/ 2649648 w 5545537"/>
              <a:gd name="connsiteY60" fmla="*/ 1043268 h 6876000"/>
              <a:gd name="connsiteX61" fmla="*/ 2689899 w 5545537"/>
              <a:gd name="connsiteY61" fmla="*/ 1039210 h 6876000"/>
              <a:gd name="connsiteX62" fmla="*/ 2689899 w 5545537"/>
              <a:gd name="connsiteY62" fmla="*/ 1038672 h 6876000"/>
              <a:gd name="connsiteX63" fmla="*/ 2635893 w 5545537"/>
              <a:gd name="connsiteY63" fmla="*/ 1044116 h 6876000"/>
              <a:gd name="connsiteX64" fmla="*/ 2113835 w 5545537"/>
              <a:gd name="connsiteY64" fmla="*/ 522058 h 6876000"/>
              <a:gd name="connsiteX65" fmla="*/ 2635893 w 5545537"/>
              <a:gd name="connsiteY65"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9719 w 5545537"/>
              <a:gd name="connsiteY21" fmla="*/ 6237825 h 6876000"/>
              <a:gd name="connsiteX22" fmla="*/ 1061010 w 5545537"/>
              <a:gd name="connsiteY22" fmla="*/ 6219603 h 6876000"/>
              <a:gd name="connsiteX23" fmla="*/ 624433 w 5545537"/>
              <a:gd name="connsiteY23" fmla="*/ 5771972 h 6876000"/>
              <a:gd name="connsiteX24" fmla="*/ 529659 w 5545537"/>
              <a:gd name="connsiteY24" fmla="*/ 5762418 h 6876000"/>
              <a:gd name="connsiteX25" fmla="*/ 529659 w 5545537"/>
              <a:gd name="connsiteY25" fmla="*/ 5760642 h 6876000"/>
              <a:gd name="connsiteX26" fmla="*/ 512040 w 5545537"/>
              <a:gd name="connsiteY26" fmla="*/ 5760642 h 6876000"/>
              <a:gd name="connsiteX27" fmla="*/ 512040 w 5545537"/>
              <a:gd name="connsiteY27" fmla="*/ 5743975 h 6876000"/>
              <a:gd name="connsiteX28" fmla="*/ 426816 w 5545537"/>
              <a:gd name="connsiteY28" fmla="*/ 5735384 h 6876000"/>
              <a:gd name="connsiteX29" fmla="*/ 9971 w 5545537"/>
              <a:gd name="connsiteY29" fmla="*/ 5223932 h 6876000"/>
              <a:gd name="connsiteX30" fmla="*/ 426816 w 5545537"/>
              <a:gd name="connsiteY30" fmla="*/ 4712481 h 6876000"/>
              <a:gd name="connsiteX31" fmla="*/ 512040 w 5545537"/>
              <a:gd name="connsiteY31" fmla="*/ 4703889 h 6876000"/>
              <a:gd name="connsiteX32" fmla="*/ 512040 w 5545537"/>
              <a:gd name="connsiteY32" fmla="*/ 4703511 h 6876000"/>
              <a:gd name="connsiteX33" fmla="*/ 423086 w 5545537"/>
              <a:gd name="connsiteY33" fmla="*/ 4694544 h 6876000"/>
              <a:gd name="connsiteX34" fmla="*/ 0 w 5545537"/>
              <a:gd name="connsiteY34" fmla="*/ 4175435 h 6876000"/>
              <a:gd name="connsiteX35" fmla="*/ 529874 w 5545537"/>
              <a:gd name="connsiteY35" fmla="*/ 3645561 h 6876000"/>
              <a:gd name="connsiteX36" fmla="*/ 1048983 w 5545537"/>
              <a:gd name="connsiteY36" fmla="*/ 4068647 h 6876000"/>
              <a:gd name="connsiteX37" fmla="*/ 1057146 w 5545537"/>
              <a:gd name="connsiteY37" fmla="*/ 4149617 h 6876000"/>
              <a:gd name="connsiteX38" fmla="*/ 1066307 w 5545537"/>
              <a:gd name="connsiteY38" fmla="*/ 4347509 h 6876000"/>
              <a:gd name="connsiteX39" fmla="*/ 1069719 w 5545537"/>
              <a:gd name="connsiteY39" fmla="*/ 4620012 h 6876000"/>
              <a:gd name="connsiteX40" fmla="*/ 1095113 w 5545537"/>
              <a:gd name="connsiteY40" fmla="*/ 4538207 h 6876000"/>
              <a:gd name="connsiteX41" fmla="*/ 1576145 w 5545537"/>
              <a:gd name="connsiteY41" fmla="*/ 4219357 h 6876000"/>
              <a:gd name="connsiteX42" fmla="*/ 1609779 w 5545537"/>
              <a:gd name="connsiteY42" fmla="*/ 4222748 h 6876000"/>
              <a:gd name="connsiteX43" fmla="*/ 1609779 w 5545537"/>
              <a:gd name="connsiteY43" fmla="*/ 4205666 h 6876000"/>
              <a:gd name="connsiteX44" fmla="*/ 1577115 w 5545537"/>
              <a:gd name="connsiteY44" fmla="*/ 4208959 h 6876000"/>
              <a:gd name="connsiteX45" fmla="*/ 1055057 w 5545537"/>
              <a:gd name="connsiteY45" fmla="*/ 3686901 h 6876000"/>
              <a:gd name="connsiteX46" fmla="*/ 1577115 w 5545537"/>
              <a:gd name="connsiteY46" fmla="*/ 3164843 h 6876000"/>
              <a:gd name="connsiteX47" fmla="*/ 2088567 w 5545537"/>
              <a:gd name="connsiteY47" fmla="*/ 3581688 h 6876000"/>
              <a:gd name="connsiteX48" fmla="*/ 2098635 w 5545537"/>
              <a:gd name="connsiteY48" fmla="*/ 3681565 h 6876000"/>
              <a:gd name="connsiteX49" fmla="*/ 2113837 w 5545537"/>
              <a:gd name="connsiteY49" fmla="*/ 3681565 h 6876000"/>
              <a:gd name="connsiteX50" fmla="*/ 2113837 w 5545537"/>
              <a:gd name="connsiteY50" fmla="*/ 2637449 h 6876000"/>
              <a:gd name="connsiteX51" fmla="*/ 2114775 w 5545537"/>
              <a:gd name="connsiteY51" fmla="*/ 2637449 h 6876000"/>
              <a:gd name="connsiteX52" fmla="*/ 2113835 w 5545537"/>
              <a:gd name="connsiteY52" fmla="*/ 2628122 h 6876000"/>
              <a:gd name="connsiteX53" fmla="*/ 2635893 w 5545537"/>
              <a:gd name="connsiteY53" fmla="*/ 2106064 h 6876000"/>
              <a:gd name="connsiteX54" fmla="*/ 2649648 w 5545537"/>
              <a:gd name="connsiteY54" fmla="*/ 2107451 h 6876000"/>
              <a:gd name="connsiteX55" fmla="*/ 2649648 w 5545537"/>
              <a:gd name="connsiteY55" fmla="*/ 2090015 h 6876000"/>
              <a:gd name="connsiteX56" fmla="*/ 2635894 w 5545537"/>
              <a:gd name="connsiteY56" fmla="*/ 2091401 h 6876000"/>
              <a:gd name="connsiteX57" fmla="*/ 2113836 w 5545537"/>
              <a:gd name="connsiteY57" fmla="*/ 1569343 h 6876000"/>
              <a:gd name="connsiteX58" fmla="*/ 2635894 w 5545537"/>
              <a:gd name="connsiteY58" fmla="*/ 1047285 h 6876000"/>
              <a:gd name="connsiteX59" fmla="*/ 2649648 w 5545537"/>
              <a:gd name="connsiteY59" fmla="*/ 1048672 h 6876000"/>
              <a:gd name="connsiteX60" fmla="*/ 2649648 w 5545537"/>
              <a:gd name="connsiteY60" fmla="*/ 1043268 h 6876000"/>
              <a:gd name="connsiteX61" fmla="*/ 2689899 w 5545537"/>
              <a:gd name="connsiteY61" fmla="*/ 1039210 h 6876000"/>
              <a:gd name="connsiteX62" fmla="*/ 2689899 w 5545537"/>
              <a:gd name="connsiteY62" fmla="*/ 1038672 h 6876000"/>
              <a:gd name="connsiteX63" fmla="*/ 2635893 w 5545537"/>
              <a:gd name="connsiteY63" fmla="*/ 1044116 h 6876000"/>
              <a:gd name="connsiteX64" fmla="*/ 2113835 w 5545537"/>
              <a:gd name="connsiteY64" fmla="*/ 522058 h 6876000"/>
              <a:gd name="connsiteX65" fmla="*/ 2635893 w 5545537"/>
              <a:gd name="connsiteY65"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1010 w 5545537"/>
              <a:gd name="connsiteY21" fmla="*/ 6219603 h 6876000"/>
              <a:gd name="connsiteX22" fmla="*/ 624433 w 5545537"/>
              <a:gd name="connsiteY22" fmla="*/ 5771972 h 6876000"/>
              <a:gd name="connsiteX23" fmla="*/ 529659 w 5545537"/>
              <a:gd name="connsiteY23" fmla="*/ 5762418 h 6876000"/>
              <a:gd name="connsiteX24" fmla="*/ 529659 w 5545537"/>
              <a:gd name="connsiteY24" fmla="*/ 5760642 h 6876000"/>
              <a:gd name="connsiteX25" fmla="*/ 512040 w 5545537"/>
              <a:gd name="connsiteY25" fmla="*/ 5760642 h 6876000"/>
              <a:gd name="connsiteX26" fmla="*/ 512040 w 5545537"/>
              <a:gd name="connsiteY26" fmla="*/ 5743975 h 6876000"/>
              <a:gd name="connsiteX27" fmla="*/ 426816 w 5545537"/>
              <a:gd name="connsiteY27" fmla="*/ 5735384 h 6876000"/>
              <a:gd name="connsiteX28" fmla="*/ 9971 w 5545537"/>
              <a:gd name="connsiteY28" fmla="*/ 5223932 h 6876000"/>
              <a:gd name="connsiteX29" fmla="*/ 426816 w 5545537"/>
              <a:gd name="connsiteY29" fmla="*/ 4712481 h 6876000"/>
              <a:gd name="connsiteX30" fmla="*/ 512040 w 5545537"/>
              <a:gd name="connsiteY30" fmla="*/ 4703889 h 6876000"/>
              <a:gd name="connsiteX31" fmla="*/ 512040 w 5545537"/>
              <a:gd name="connsiteY31" fmla="*/ 4703511 h 6876000"/>
              <a:gd name="connsiteX32" fmla="*/ 423086 w 5545537"/>
              <a:gd name="connsiteY32" fmla="*/ 4694544 h 6876000"/>
              <a:gd name="connsiteX33" fmla="*/ 0 w 5545537"/>
              <a:gd name="connsiteY33" fmla="*/ 4175435 h 6876000"/>
              <a:gd name="connsiteX34" fmla="*/ 529874 w 5545537"/>
              <a:gd name="connsiteY34" fmla="*/ 3645561 h 6876000"/>
              <a:gd name="connsiteX35" fmla="*/ 1048983 w 5545537"/>
              <a:gd name="connsiteY35" fmla="*/ 4068647 h 6876000"/>
              <a:gd name="connsiteX36" fmla="*/ 1057146 w 5545537"/>
              <a:gd name="connsiteY36" fmla="*/ 4149617 h 6876000"/>
              <a:gd name="connsiteX37" fmla="*/ 1066307 w 5545537"/>
              <a:gd name="connsiteY37" fmla="*/ 4347509 h 6876000"/>
              <a:gd name="connsiteX38" fmla="*/ 1069719 w 5545537"/>
              <a:gd name="connsiteY38" fmla="*/ 4620012 h 6876000"/>
              <a:gd name="connsiteX39" fmla="*/ 1095113 w 5545537"/>
              <a:gd name="connsiteY39" fmla="*/ 4538207 h 6876000"/>
              <a:gd name="connsiteX40" fmla="*/ 1576145 w 5545537"/>
              <a:gd name="connsiteY40" fmla="*/ 4219357 h 6876000"/>
              <a:gd name="connsiteX41" fmla="*/ 1609779 w 5545537"/>
              <a:gd name="connsiteY41" fmla="*/ 4222748 h 6876000"/>
              <a:gd name="connsiteX42" fmla="*/ 1609779 w 5545537"/>
              <a:gd name="connsiteY42" fmla="*/ 4205666 h 6876000"/>
              <a:gd name="connsiteX43" fmla="*/ 1577115 w 5545537"/>
              <a:gd name="connsiteY43" fmla="*/ 4208959 h 6876000"/>
              <a:gd name="connsiteX44" fmla="*/ 1055057 w 5545537"/>
              <a:gd name="connsiteY44" fmla="*/ 3686901 h 6876000"/>
              <a:gd name="connsiteX45" fmla="*/ 1577115 w 5545537"/>
              <a:gd name="connsiteY45" fmla="*/ 3164843 h 6876000"/>
              <a:gd name="connsiteX46" fmla="*/ 2088567 w 5545537"/>
              <a:gd name="connsiteY46" fmla="*/ 3581688 h 6876000"/>
              <a:gd name="connsiteX47" fmla="*/ 2098635 w 5545537"/>
              <a:gd name="connsiteY47" fmla="*/ 3681565 h 6876000"/>
              <a:gd name="connsiteX48" fmla="*/ 2113837 w 5545537"/>
              <a:gd name="connsiteY48" fmla="*/ 3681565 h 6876000"/>
              <a:gd name="connsiteX49" fmla="*/ 2113837 w 5545537"/>
              <a:gd name="connsiteY49" fmla="*/ 2637449 h 6876000"/>
              <a:gd name="connsiteX50" fmla="*/ 2114775 w 5545537"/>
              <a:gd name="connsiteY50" fmla="*/ 2637449 h 6876000"/>
              <a:gd name="connsiteX51" fmla="*/ 2113835 w 5545537"/>
              <a:gd name="connsiteY51" fmla="*/ 2628122 h 6876000"/>
              <a:gd name="connsiteX52" fmla="*/ 2635893 w 5545537"/>
              <a:gd name="connsiteY52" fmla="*/ 2106064 h 6876000"/>
              <a:gd name="connsiteX53" fmla="*/ 2649648 w 5545537"/>
              <a:gd name="connsiteY53" fmla="*/ 2107451 h 6876000"/>
              <a:gd name="connsiteX54" fmla="*/ 2649648 w 5545537"/>
              <a:gd name="connsiteY54" fmla="*/ 2090015 h 6876000"/>
              <a:gd name="connsiteX55" fmla="*/ 2635894 w 5545537"/>
              <a:gd name="connsiteY55" fmla="*/ 2091401 h 6876000"/>
              <a:gd name="connsiteX56" fmla="*/ 2113836 w 5545537"/>
              <a:gd name="connsiteY56" fmla="*/ 1569343 h 6876000"/>
              <a:gd name="connsiteX57" fmla="*/ 2635894 w 5545537"/>
              <a:gd name="connsiteY57" fmla="*/ 1047285 h 6876000"/>
              <a:gd name="connsiteX58" fmla="*/ 2649648 w 5545537"/>
              <a:gd name="connsiteY58" fmla="*/ 1048672 h 6876000"/>
              <a:gd name="connsiteX59" fmla="*/ 2649648 w 5545537"/>
              <a:gd name="connsiteY59" fmla="*/ 1043268 h 6876000"/>
              <a:gd name="connsiteX60" fmla="*/ 2689899 w 5545537"/>
              <a:gd name="connsiteY60" fmla="*/ 1039210 h 6876000"/>
              <a:gd name="connsiteX61" fmla="*/ 2689899 w 5545537"/>
              <a:gd name="connsiteY61" fmla="*/ 1038672 h 6876000"/>
              <a:gd name="connsiteX62" fmla="*/ 2635893 w 5545537"/>
              <a:gd name="connsiteY62" fmla="*/ 1044116 h 6876000"/>
              <a:gd name="connsiteX63" fmla="*/ 2113835 w 5545537"/>
              <a:gd name="connsiteY63" fmla="*/ 522058 h 6876000"/>
              <a:gd name="connsiteX64" fmla="*/ 2635893 w 5545537"/>
              <a:gd name="connsiteY64"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1010 w 5545537"/>
              <a:gd name="connsiteY21" fmla="*/ 6219603 h 6876000"/>
              <a:gd name="connsiteX22" fmla="*/ 624433 w 5545537"/>
              <a:gd name="connsiteY22" fmla="*/ 5771972 h 6876000"/>
              <a:gd name="connsiteX23" fmla="*/ 529659 w 5545537"/>
              <a:gd name="connsiteY23" fmla="*/ 5762418 h 6876000"/>
              <a:gd name="connsiteX24" fmla="*/ 529659 w 5545537"/>
              <a:gd name="connsiteY24" fmla="*/ 5760642 h 6876000"/>
              <a:gd name="connsiteX25" fmla="*/ 512040 w 5545537"/>
              <a:gd name="connsiteY25" fmla="*/ 5743975 h 6876000"/>
              <a:gd name="connsiteX26" fmla="*/ 426816 w 5545537"/>
              <a:gd name="connsiteY26" fmla="*/ 5735384 h 6876000"/>
              <a:gd name="connsiteX27" fmla="*/ 9971 w 5545537"/>
              <a:gd name="connsiteY27" fmla="*/ 5223932 h 6876000"/>
              <a:gd name="connsiteX28" fmla="*/ 426816 w 5545537"/>
              <a:gd name="connsiteY28" fmla="*/ 4712481 h 6876000"/>
              <a:gd name="connsiteX29" fmla="*/ 512040 w 5545537"/>
              <a:gd name="connsiteY29" fmla="*/ 4703889 h 6876000"/>
              <a:gd name="connsiteX30" fmla="*/ 512040 w 5545537"/>
              <a:gd name="connsiteY30" fmla="*/ 4703511 h 6876000"/>
              <a:gd name="connsiteX31" fmla="*/ 423086 w 5545537"/>
              <a:gd name="connsiteY31" fmla="*/ 4694544 h 6876000"/>
              <a:gd name="connsiteX32" fmla="*/ 0 w 5545537"/>
              <a:gd name="connsiteY32" fmla="*/ 4175435 h 6876000"/>
              <a:gd name="connsiteX33" fmla="*/ 529874 w 5545537"/>
              <a:gd name="connsiteY33" fmla="*/ 3645561 h 6876000"/>
              <a:gd name="connsiteX34" fmla="*/ 1048983 w 5545537"/>
              <a:gd name="connsiteY34" fmla="*/ 4068647 h 6876000"/>
              <a:gd name="connsiteX35" fmla="*/ 1057146 w 5545537"/>
              <a:gd name="connsiteY35" fmla="*/ 4149617 h 6876000"/>
              <a:gd name="connsiteX36" fmla="*/ 1066307 w 5545537"/>
              <a:gd name="connsiteY36" fmla="*/ 4347509 h 6876000"/>
              <a:gd name="connsiteX37" fmla="*/ 1069719 w 5545537"/>
              <a:gd name="connsiteY37" fmla="*/ 4620012 h 6876000"/>
              <a:gd name="connsiteX38" fmla="*/ 1095113 w 5545537"/>
              <a:gd name="connsiteY38" fmla="*/ 4538207 h 6876000"/>
              <a:gd name="connsiteX39" fmla="*/ 1576145 w 5545537"/>
              <a:gd name="connsiteY39" fmla="*/ 4219357 h 6876000"/>
              <a:gd name="connsiteX40" fmla="*/ 1609779 w 5545537"/>
              <a:gd name="connsiteY40" fmla="*/ 4222748 h 6876000"/>
              <a:gd name="connsiteX41" fmla="*/ 1609779 w 5545537"/>
              <a:gd name="connsiteY41" fmla="*/ 4205666 h 6876000"/>
              <a:gd name="connsiteX42" fmla="*/ 1577115 w 5545537"/>
              <a:gd name="connsiteY42" fmla="*/ 4208959 h 6876000"/>
              <a:gd name="connsiteX43" fmla="*/ 1055057 w 5545537"/>
              <a:gd name="connsiteY43" fmla="*/ 3686901 h 6876000"/>
              <a:gd name="connsiteX44" fmla="*/ 1577115 w 5545537"/>
              <a:gd name="connsiteY44" fmla="*/ 3164843 h 6876000"/>
              <a:gd name="connsiteX45" fmla="*/ 2088567 w 5545537"/>
              <a:gd name="connsiteY45" fmla="*/ 3581688 h 6876000"/>
              <a:gd name="connsiteX46" fmla="*/ 2098635 w 5545537"/>
              <a:gd name="connsiteY46" fmla="*/ 3681565 h 6876000"/>
              <a:gd name="connsiteX47" fmla="*/ 2113837 w 5545537"/>
              <a:gd name="connsiteY47" fmla="*/ 3681565 h 6876000"/>
              <a:gd name="connsiteX48" fmla="*/ 2113837 w 5545537"/>
              <a:gd name="connsiteY48" fmla="*/ 2637449 h 6876000"/>
              <a:gd name="connsiteX49" fmla="*/ 2114775 w 5545537"/>
              <a:gd name="connsiteY49" fmla="*/ 2637449 h 6876000"/>
              <a:gd name="connsiteX50" fmla="*/ 2113835 w 5545537"/>
              <a:gd name="connsiteY50" fmla="*/ 2628122 h 6876000"/>
              <a:gd name="connsiteX51" fmla="*/ 2635893 w 5545537"/>
              <a:gd name="connsiteY51" fmla="*/ 2106064 h 6876000"/>
              <a:gd name="connsiteX52" fmla="*/ 2649648 w 5545537"/>
              <a:gd name="connsiteY52" fmla="*/ 2107451 h 6876000"/>
              <a:gd name="connsiteX53" fmla="*/ 2649648 w 5545537"/>
              <a:gd name="connsiteY53" fmla="*/ 2090015 h 6876000"/>
              <a:gd name="connsiteX54" fmla="*/ 2635894 w 5545537"/>
              <a:gd name="connsiteY54" fmla="*/ 2091401 h 6876000"/>
              <a:gd name="connsiteX55" fmla="*/ 2113836 w 5545537"/>
              <a:gd name="connsiteY55" fmla="*/ 1569343 h 6876000"/>
              <a:gd name="connsiteX56" fmla="*/ 2635894 w 5545537"/>
              <a:gd name="connsiteY56" fmla="*/ 1047285 h 6876000"/>
              <a:gd name="connsiteX57" fmla="*/ 2649648 w 5545537"/>
              <a:gd name="connsiteY57" fmla="*/ 1048672 h 6876000"/>
              <a:gd name="connsiteX58" fmla="*/ 2649648 w 5545537"/>
              <a:gd name="connsiteY58" fmla="*/ 1043268 h 6876000"/>
              <a:gd name="connsiteX59" fmla="*/ 2689899 w 5545537"/>
              <a:gd name="connsiteY59" fmla="*/ 1039210 h 6876000"/>
              <a:gd name="connsiteX60" fmla="*/ 2689899 w 5545537"/>
              <a:gd name="connsiteY60" fmla="*/ 1038672 h 6876000"/>
              <a:gd name="connsiteX61" fmla="*/ 2635893 w 5545537"/>
              <a:gd name="connsiteY61" fmla="*/ 1044116 h 6876000"/>
              <a:gd name="connsiteX62" fmla="*/ 2113835 w 5545537"/>
              <a:gd name="connsiteY62" fmla="*/ 522058 h 6876000"/>
              <a:gd name="connsiteX63" fmla="*/ 2635893 w 5545537"/>
              <a:gd name="connsiteY63"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1010 w 5545537"/>
              <a:gd name="connsiteY21" fmla="*/ 6219603 h 6876000"/>
              <a:gd name="connsiteX22" fmla="*/ 624433 w 5545537"/>
              <a:gd name="connsiteY22" fmla="*/ 5771972 h 6876000"/>
              <a:gd name="connsiteX23" fmla="*/ 529659 w 5545537"/>
              <a:gd name="connsiteY23" fmla="*/ 5762418 h 6876000"/>
              <a:gd name="connsiteX24" fmla="*/ 512040 w 5545537"/>
              <a:gd name="connsiteY24" fmla="*/ 5743975 h 6876000"/>
              <a:gd name="connsiteX25" fmla="*/ 426816 w 5545537"/>
              <a:gd name="connsiteY25" fmla="*/ 5735384 h 6876000"/>
              <a:gd name="connsiteX26" fmla="*/ 9971 w 5545537"/>
              <a:gd name="connsiteY26" fmla="*/ 5223932 h 6876000"/>
              <a:gd name="connsiteX27" fmla="*/ 426816 w 5545537"/>
              <a:gd name="connsiteY27" fmla="*/ 4712481 h 6876000"/>
              <a:gd name="connsiteX28" fmla="*/ 512040 w 5545537"/>
              <a:gd name="connsiteY28" fmla="*/ 4703889 h 6876000"/>
              <a:gd name="connsiteX29" fmla="*/ 512040 w 5545537"/>
              <a:gd name="connsiteY29" fmla="*/ 4703511 h 6876000"/>
              <a:gd name="connsiteX30" fmla="*/ 423086 w 5545537"/>
              <a:gd name="connsiteY30" fmla="*/ 4694544 h 6876000"/>
              <a:gd name="connsiteX31" fmla="*/ 0 w 5545537"/>
              <a:gd name="connsiteY31" fmla="*/ 4175435 h 6876000"/>
              <a:gd name="connsiteX32" fmla="*/ 529874 w 5545537"/>
              <a:gd name="connsiteY32" fmla="*/ 3645561 h 6876000"/>
              <a:gd name="connsiteX33" fmla="*/ 1048983 w 5545537"/>
              <a:gd name="connsiteY33" fmla="*/ 4068647 h 6876000"/>
              <a:gd name="connsiteX34" fmla="*/ 1057146 w 5545537"/>
              <a:gd name="connsiteY34" fmla="*/ 4149617 h 6876000"/>
              <a:gd name="connsiteX35" fmla="*/ 1066307 w 5545537"/>
              <a:gd name="connsiteY35" fmla="*/ 4347509 h 6876000"/>
              <a:gd name="connsiteX36" fmla="*/ 1069719 w 5545537"/>
              <a:gd name="connsiteY36" fmla="*/ 4620012 h 6876000"/>
              <a:gd name="connsiteX37" fmla="*/ 1095113 w 5545537"/>
              <a:gd name="connsiteY37" fmla="*/ 4538207 h 6876000"/>
              <a:gd name="connsiteX38" fmla="*/ 1576145 w 5545537"/>
              <a:gd name="connsiteY38" fmla="*/ 4219357 h 6876000"/>
              <a:gd name="connsiteX39" fmla="*/ 1609779 w 5545537"/>
              <a:gd name="connsiteY39" fmla="*/ 4222748 h 6876000"/>
              <a:gd name="connsiteX40" fmla="*/ 1609779 w 5545537"/>
              <a:gd name="connsiteY40" fmla="*/ 4205666 h 6876000"/>
              <a:gd name="connsiteX41" fmla="*/ 1577115 w 5545537"/>
              <a:gd name="connsiteY41" fmla="*/ 4208959 h 6876000"/>
              <a:gd name="connsiteX42" fmla="*/ 1055057 w 5545537"/>
              <a:gd name="connsiteY42" fmla="*/ 3686901 h 6876000"/>
              <a:gd name="connsiteX43" fmla="*/ 1577115 w 5545537"/>
              <a:gd name="connsiteY43" fmla="*/ 3164843 h 6876000"/>
              <a:gd name="connsiteX44" fmla="*/ 2088567 w 5545537"/>
              <a:gd name="connsiteY44" fmla="*/ 3581688 h 6876000"/>
              <a:gd name="connsiteX45" fmla="*/ 2098635 w 5545537"/>
              <a:gd name="connsiteY45" fmla="*/ 3681565 h 6876000"/>
              <a:gd name="connsiteX46" fmla="*/ 2113837 w 5545537"/>
              <a:gd name="connsiteY46" fmla="*/ 3681565 h 6876000"/>
              <a:gd name="connsiteX47" fmla="*/ 2113837 w 5545537"/>
              <a:gd name="connsiteY47" fmla="*/ 2637449 h 6876000"/>
              <a:gd name="connsiteX48" fmla="*/ 2114775 w 5545537"/>
              <a:gd name="connsiteY48" fmla="*/ 2637449 h 6876000"/>
              <a:gd name="connsiteX49" fmla="*/ 2113835 w 5545537"/>
              <a:gd name="connsiteY49" fmla="*/ 2628122 h 6876000"/>
              <a:gd name="connsiteX50" fmla="*/ 2635893 w 5545537"/>
              <a:gd name="connsiteY50" fmla="*/ 2106064 h 6876000"/>
              <a:gd name="connsiteX51" fmla="*/ 2649648 w 5545537"/>
              <a:gd name="connsiteY51" fmla="*/ 2107451 h 6876000"/>
              <a:gd name="connsiteX52" fmla="*/ 2649648 w 5545537"/>
              <a:gd name="connsiteY52" fmla="*/ 2090015 h 6876000"/>
              <a:gd name="connsiteX53" fmla="*/ 2635894 w 5545537"/>
              <a:gd name="connsiteY53" fmla="*/ 2091401 h 6876000"/>
              <a:gd name="connsiteX54" fmla="*/ 2113836 w 5545537"/>
              <a:gd name="connsiteY54" fmla="*/ 1569343 h 6876000"/>
              <a:gd name="connsiteX55" fmla="*/ 2635894 w 5545537"/>
              <a:gd name="connsiteY55" fmla="*/ 1047285 h 6876000"/>
              <a:gd name="connsiteX56" fmla="*/ 2649648 w 5545537"/>
              <a:gd name="connsiteY56" fmla="*/ 1048672 h 6876000"/>
              <a:gd name="connsiteX57" fmla="*/ 2649648 w 5545537"/>
              <a:gd name="connsiteY57" fmla="*/ 1043268 h 6876000"/>
              <a:gd name="connsiteX58" fmla="*/ 2689899 w 5545537"/>
              <a:gd name="connsiteY58" fmla="*/ 1039210 h 6876000"/>
              <a:gd name="connsiteX59" fmla="*/ 2689899 w 5545537"/>
              <a:gd name="connsiteY59" fmla="*/ 1038672 h 6876000"/>
              <a:gd name="connsiteX60" fmla="*/ 2635893 w 5545537"/>
              <a:gd name="connsiteY60" fmla="*/ 1044116 h 6876000"/>
              <a:gd name="connsiteX61" fmla="*/ 2113835 w 5545537"/>
              <a:gd name="connsiteY61" fmla="*/ 522058 h 6876000"/>
              <a:gd name="connsiteX62" fmla="*/ 2635893 w 5545537"/>
              <a:gd name="connsiteY62"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1010 w 5545537"/>
              <a:gd name="connsiteY21" fmla="*/ 6219603 h 6876000"/>
              <a:gd name="connsiteX22" fmla="*/ 624433 w 5545537"/>
              <a:gd name="connsiteY22" fmla="*/ 5771972 h 6876000"/>
              <a:gd name="connsiteX23" fmla="*/ 529659 w 5545537"/>
              <a:gd name="connsiteY23" fmla="*/ 5762418 h 6876000"/>
              <a:gd name="connsiteX24" fmla="*/ 426816 w 5545537"/>
              <a:gd name="connsiteY24" fmla="*/ 5735384 h 6876000"/>
              <a:gd name="connsiteX25" fmla="*/ 9971 w 5545537"/>
              <a:gd name="connsiteY25" fmla="*/ 5223932 h 6876000"/>
              <a:gd name="connsiteX26" fmla="*/ 426816 w 5545537"/>
              <a:gd name="connsiteY26" fmla="*/ 4712481 h 6876000"/>
              <a:gd name="connsiteX27" fmla="*/ 512040 w 5545537"/>
              <a:gd name="connsiteY27" fmla="*/ 4703889 h 6876000"/>
              <a:gd name="connsiteX28" fmla="*/ 512040 w 5545537"/>
              <a:gd name="connsiteY28" fmla="*/ 4703511 h 6876000"/>
              <a:gd name="connsiteX29" fmla="*/ 423086 w 5545537"/>
              <a:gd name="connsiteY29" fmla="*/ 4694544 h 6876000"/>
              <a:gd name="connsiteX30" fmla="*/ 0 w 5545537"/>
              <a:gd name="connsiteY30" fmla="*/ 4175435 h 6876000"/>
              <a:gd name="connsiteX31" fmla="*/ 529874 w 5545537"/>
              <a:gd name="connsiteY31" fmla="*/ 3645561 h 6876000"/>
              <a:gd name="connsiteX32" fmla="*/ 1048983 w 5545537"/>
              <a:gd name="connsiteY32" fmla="*/ 4068647 h 6876000"/>
              <a:gd name="connsiteX33" fmla="*/ 1057146 w 5545537"/>
              <a:gd name="connsiteY33" fmla="*/ 4149617 h 6876000"/>
              <a:gd name="connsiteX34" fmla="*/ 1066307 w 5545537"/>
              <a:gd name="connsiteY34" fmla="*/ 4347509 h 6876000"/>
              <a:gd name="connsiteX35" fmla="*/ 1069719 w 5545537"/>
              <a:gd name="connsiteY35" fmla="*/ 4620012 h 6876000"/>
              <a:gd name="connsiteX36" fmla="*/ 1095113 w 5545537"/>
              <a:gd name="connsiteY36" fmla="*/ 4538207 h 6876000"/>
              <a:gd name="connsiteX37" fmla="*/ 1576145 w 5545537"/>
              <a:gd name="connsiteY37" fmla="*/ 4219357 h 6876000"/>
              <a:gd name="connsiteX38" fmla="*/ 1609779 w 5545537"/>
              <a:gd name="connsiteY38" fmla="*/ 4222748 h 6876000"/>
              <a:gd name="connsiteX39" fmla="*/ 1609779 w 5545537"/>
              <a:gd name="connsiteY39" fmla="*/ 4205666 h 6876000"/>
              <a:gd name="connsiteX40" fmla="*/ 1577115 w 5545537"/>
              <a:gd name="connsiteY40" fmla="*/ 4208959 h 6876000"/>
              <a:gd name="connsiteX41" fmla="*/ 1055057 w 5545537"/>
              <a:gd name="connsiteY41" fmla="*/ 3686901 h 6876000"/>
              <a:gd name="connsiteX42" fmla="*/ 1577115 w 5545537"/>
              <a:gd name="connsiteY42" fmla="*/ 3164843 h 6876000"/>
              <a:gd name="connsiteX43" fmla="*/ 2088567 w 5545537"/>
              <a:gd name="connsiteY43" fmla="*/ 3581688 h 6876000"/>
              <a:gd name="connsiteX44" fmla="*/ 2098635 w 5545537"/>
              <a:gd name="connsiteY44" fmla="*/ 3681565 h 6876000"/>
              <a:gd name="connsiteX45" fmla="*/ 2113837 w 5545537"/>
              <a:gd name="connsiteY45" fmla="*/ 3681565 h 6876000"/>
              <a:gd name="connsiteX46" fmla="*/ 2113837 w 5545537"/>
              <a:gd name="connsiteY46" fmla="*/ 2637449 h 6876000"/>
              <a:gd name="connsiteX47" fmla="*/ 2114775 w 5545537"/>
              <a:gd name="connsiteY47" fmla="*/ 2637449 h 6876000"/>
              <a:gd name="connsiteX48" fmla="*/ 2113835 w 5545537"/>
              <a:gd name="connsiteY48" fmla="*/ 2628122 h 6876000"/>
              <a:gd name="connsiteX49" fmla="*/ 2635893 w 5545537"/>
              <a:gd name="connsiteY49" fmla="*/ 2106064 h 6876000"/>
              <a:gd name="connsiteX50" fmla="*/ 2649648 w 5545537"/>
              <a:gd name="connsiteY50" fmla="*/ 2107451 h 6876000"/>
              <a:gd name="connsiteX51" fmla="*/ 2649648 w 5545537"/>
              <a:gd name="connsiteY51" fmla="*/ 2090015 h 6876000"/>
              <a:gd name="connsiteX52" fmla="*/ 2635894 w 5545537"/>
              <a:gd name="connsiteY52" fmla="*/ 2091401 h 6876000"/>
              <a:gd name="connsiteX53" fmla="*/ 2113836 w 5545537"/>
              <a:gd name="connsiteY53" fmla="*/ 1569343 h 6876000"/>
              <a:gd name="connsiteX54" fmla="*/ 2635894 w 5545537"/>
              <a:gd name="connsiteY54" fmla="*/ 1047285 h 6876000"/>
              <a:gd name="connsiteX55" fmla="*/ 2649648 w 5545537"/>
              <a:gd name="connsiteY55" fmla="*/ 1048672 h 6876000"/>
              <a:gd name="connsiteX56" fmla="*/ 2649648 w 5545537"/>
              <a:gd name="connsiteY56" fmla="*/ 1043268 h 6876000"/>
              <a:gd name="connsiteX57" fmla="*/ 2689899 w 5545537"/>
              <a:gd name="connsiteY57" fmla="*/ 1039210 h 6876000"/>
              <a:gd name="connsiteX58" fmla="*/ 2689899 w 5545537"/>
              <a:gd name="connsiteY58" fmla="*/ 1038672 h 6876000"/>
              <a:gd name="connsiteX59" fmla="*/ 2635893 w 5545537"/>
              <a:gd name="connsiteY59" fmla="*/ 1044116 h 6876000"/>
              <a:gd name="connsiteX60" fmla="*/ 2113835 w 5545537"/>
              <a:gd name="connsiteY60" fmla="*/ 522058 h 6876000"/>
              <a:gd name="connsiteX61" fmla="*/ 2635893 w 5545537"/>
              <a:gd name="connsiteY61"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1010 w 5545537"/>
              <a:gd name="connsiteY21" fmla="*/ 6219603 h 6876000"/>
              <a:gd name="connsiteX22" fmla="*/ 624433 w 5545537"/>
              <a:gd name="connsiteY22" fmla="*/ 5771972 h 6876000"/>
              <a:gd name="connsiteX23" fmla="*/ 529659 w 5545537"/>
              <a:gd name="connsiteY23" fmla="*/ 5762418 h 6876000"/>
              <a:gd name="connsiteX24" fmla="*/ 426816 w 5545537"/>
              <a:gd name="connsiteY24" fmla="*/ 5735384 h 6876000"/>
              <a:gd name="connsiteX25" fmla="*/ 9971 w 5545537"/>
              <a:gd name="connsiteY25" fmla="*/ 5223932 h 6876000"/>
              <a:gd name="connsiteX26" fmla="*/ 426816 w 5545537"/>
              <a:gd name="connsiteY26" fmla="*/ 4712481 h 6876000"/>
              <a:gd name="connsiteX27" fmla="*/ 512040 w 5545537"/>
              <a:gd name="connsiteY27" fmla="*/ 4703889 h 6876000"/>
              <a:gd name="connsiteX28" fmla="*/ 512040 w 5545537"/>
              <a:gd name="connsiteY28" fmla="*/ 4703511 h 6876000"/>
              <a:gd name="connsiteX29" fmla="*/ 423086 w 5545537"/>
              <a:gd name="connsiteY29" fmla="*/ 4694544 h 6876000"/>
              <a:gd name="connsiteX30" fmla="*/ 0 w 5545537"/>
              <a:gd name="connsiteY30" fmla="*/ 4175435 h 6876000"/>
              <a:gd name="connsiteX31" fmla="*/ 529874 w 5545537"/>
              <a:gd name="connsiteY31" fmla="*/ 3645561 h 6876000"/>
              <a:gd name="connsiteX32" fmla="*/ 1048983 w 5545537"/>
              <a:gd name="connsiteY32" fmla="*/ 4068647 h 6876000"/>
              <a:gd name="connsiteX33" fmla="*/ 1057146 w 5545537"/>
              <a:gd name="connsiteY33" fmla="*/ 4149617 h 6876000"/>
              <a:gd name="connsiteX34" fmla="*/ 1069719 w 5545537"/>
              <a:gd name="connsiteY34" fmla="*/ 4620012 h 6876000"/>
              <a:gd name="connsiteX35" fmla="*/ 1095113 w 5545537"/>
              <a:gd name="connsiteY35" fmla="*/ 4538207 h 6876000"/>
              <a:gd name="connsiteX36" fmla="*/ 1576145 w 5545537"/>
              <a:gd name="connsiteY36" fmla="*/ 4219357 h 6876000"/>
              <a:gd name="connsiteX37" fmla="*/ 1609779 w 5545537"/>
              <a:gd name="connsiteY37" fmla="*/ 4222748 h 6876000"/>
              <a:gd name="connsiteX38" fmla="*/ 1609779 w 5545537"/>
              <a:gd name="connsiteY38" fmla="*/ 4205666 h 6876000"/>
              <a:gd name="connsiteX39" fmla="*/ 1577115 w 5545537"/>
              <a:gd name="connsiteY39" fmla="*/ 4208959 h 6876000"/>
              <a:gd name="connsiteX40" fmla="*/ 1055057 w 5545537"/>
              <a:gd name="connsiteY40" fmla="*/ 3686901 h 6876000"/>
              <a:gd name="connsiteX41" fmla="*/ 1577115 w 5545537"/>
              <a:gd name="connsiteY41" fmla="*/ 3164843 h 6876000"/>
              <a:gd name="connsiteX42" fmla="*/ 2088567 w 5545537"/>
              <a:gd name="connsiteY42" fmla="*/ 3581688 h 6876000"/>
              <a:gd name="connsiteX43" fmla="*/ 2098635 w 5545537"/>
              <a:gd name="connsiteY43" fmla="*/ 3681565 h 6876000"/>
              <a:gd name="connsiteX44" fmla="*/ 2113837 w 5545537"/>
              <a:gd name="connsiteY44" fmla="*/ 3681565 h 6876000"/>
              <a:gd name="connsiteX45" fmla="*/ 2113837 w 5545537"/>
              <a:gd name="connsiteY45" fmla="*/ 2637449 h 6876000"/>
              <a:gd name="connsiteX46" fmla="*/ 2114775 w 5545537"/>
              <a:gd name="connsiteY46" fmla="*/ 2637449 h 6876000"/>
              <a:gd name="connsiteX47" fmla="*/ 2113835 w 5545537"/>
              <a:gd name="connsiteY47" fmla="*/ 2628122 h 6876000"/>
              <a:gd name="connsiteX48" fmla="*/ 2635893 w 5545537"/>
              <a:gd name="connsiteY48" fmla="*/ 2106064 h 6876000"/>
              <a:gd name="connsiteX49" fmla="*/ 2649648 w 5545537"/>
              <a:gd name="connsiteY49" fmla="*/ 2107451 h 6876000"/>
              <a:gd name="connsiteX50" fmla="*/ 2649648 w 5545537"/>
              <a:gd name="connsiteY50" fmla="*/ 2090015 h 6876000"/>
              <a:gd name="connsiteX51" fmla="*/ 2635894 w 5545537"/>
              <a:gd name="connsiteY51" fmla="*/ 2091401 h 6876000"/>
              <a:gd name="connsiteX52" fmla="*/ 2113836 w 5545537"/>
              <a:gd name="connsiteY52" fmla="*/ 1569343 h 6876000"/>
              <a:gd name="connsiteX53" fmla="*/ 2635894 w 5545537"/>
              <a:gd name="connsiteY53" fmla="*/ 1047285 h 6876000"/>
              <a:gd name="connsiteX54" fmla="*/ 2649648 w 5545537"/>
              <a:gd name="connsiteY54" fmla="*/ 1048672 h 6876000"/>
              <a:gd name="connsiteX55" fmla="*/ 2649648 w 5545537"/>
              <a:gd name="connsiteY55" fmla="*/ 1043268 h 6876000"/>
              <a:gd name="connsiteX56" fmla="*/ 2689899 w 5545537"/>
              <a:gd name="connsiteY56" fmla="*/ 1039210 h 6876000"/>
              <a:gd name="connsiteX57" fmla="*/ 2689899 w 5545537"/>
              <a:gd name="connsiteY57" fmla="*/ 1038672 h 6876000"/>
              <a:gd name="connsiteX58" fmla="*/ 2635893 w 5545537"/>
              <a:gd name="connsiteY58" fmla="*/ 1044116 h 6876000"/>
              <a:gd name="connsiteX59" fmla="*/ 2113835 w 5545537"/>
              <a:gd name="connsiteY59" fmla="*/ 522058 h 6876000"/>
              <a:gd name="connsiteX60" fmla="*/ 2635893 w 5545537"/>
              <a:gd name="connsiteY60"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49648 w 5545537"/>
              <a:gd name="connsiteY14" fmla="*/ 6858537 h 6876000"/>
              <a:gd name="connsiteX15" fmla="*/ 2617891 w 5545537"/>
              <a:gd name="connsiteY15" fmla="*/ 6858537 h 6876000"/>
              <a:gd name="connsiteX16" fmla="*/ 1609779 w 5545537"/>
              <a:gd name="connsiteY16" fmla="*/ 6858537 h 6876000"/>
              <a:gd name="connsiteX17" fmla="*/ 1069719 w 5545537"/>
              <a:gd name="connsiteY17" fmla="*/ 6858537 h 6876000"/>
              <a:gd name="connsiteX18" fmla="*/ 1069719 w 5545537"/>
              <a:gd name="connsiteY18" fmla="*/ 6318334 h 6876000"/>
              <a:gd name="connsiteX19" fmla="*/ 1069720 w 5545537"/>
              <a:gd name="connsiteY19" fmla="*/ 6318321 h 6876000"/>
              <a:gd name="connsiteX20" fmla="*/ 1069719 w 5545537"/>
              <a:gd name="connsiteY20" fmla="*/ 6318310 h 6876000"/>
              <a:gd name="connsiteX21" fmla="*/ 1061010 w 5545537"/>
              <a:gd name="connsiteY21" fmla="*/ 6219603 h 6876000"/>
              <a:gd name="connsiteX22" fmla="*/ 624433 w 5545537"/>
              <a:gd name="connsiteY22" fmla="*/ 5771972 h 6876000"/>
              <a:gd name="connsiteX23" fmla="*/ 426816 w 5545537"/>
              <a:gd name="connsiteY23" fmla="*/ 5735384 h 6876000"/>
              <a:gd name="connsiteX24" fmla="*/ 9971 w 5545537"/>
              <a:gd name="connsiteY24" fmla="*/ 5223932 h 6876000"/>
              <a:gd name="connsiteX25" fmla="*/ 426816 w 5545537"/>
              <a:gd name="connsiteY25" fmla="*/ 4712481 h 6876000"/>
              <a:gd name="connsiteX26" fmla="*/ 512040 w 5545537"/>
              <a:gd name="connsiteY26" fmla="*/ 4703889 h 6876000"/>
              <a:gd name="connsiteX27" fmla="*/ 512040 w 5545537"/>
              <a:gd name="connsiteY27" fmla="*/ 4703511 h 6876000"/>
              <a:gd name="connsiteX28" fmla="*/ 423086 w 5545537"/>
              <a:gd name="connsiteY28" fmla="*/ 4694544 h 6876000"/>
              <a:gd name="connsiteX29" fmla="*/ 0 w 5545537"/>
              <a:gd name="connsiteY29" fmla="*/ 4175435 h 6876000"/>
              <a:gd name="connsiteX30" fmla="*/ 529874 w 5545537"/>
              <a:gd name="connsiteY30" fmla="*/ 3645561 h 6876000"/>
              <a:gd name="connsiteX31" fmla="*/ 1048983 w 5545537"/>
              <a:gd name="connsiteY31" fmla="*/ 4068647 h 6876000"/>
              <a:gd name="connsiteX32" fmla="*/ 1057146 w 5545537"/>
              <a:gd name="connsiteY32" fmla="*/ 4149617 h 6876000"/>
              <a:gd name="connsiteX33" fmla="*/ 1069719 w 5545537"/>
              <a:gd name="connsiteY33" fmla="*/ 4620012 h 6876000"/>
              <a:gd name="connsiteX34" fmla="*/ 1095113 w 5545537"/>
              <a:gd name="connsiteY34" fmla="*/ 4538207 h 6876000"/>
              <a:gd name="connsiteX35" fmla="*/ 1576145 w 5545537"/>
              <a:gd name="connsiteY35" fmla="*/ 4219357 h 6876000"/>
              <a:gd name="connsiteX36" fmla="*/ 1609779 w 5545537"/>
              <a:gd name="connsiteY36" fmla="*/ 4222748 h 6876000"/>
              <a:gd name="connsiteX37" fmla="*/ 1609779 w 5545537"/>
              <a:gd name="connsiteY37" fmla="*/ 4205666 h 6876000"/>
              <a:gd name="connsiteX38" fmla="*/ 1577115 w 5545537"/>
              <a:gd name="connsiteY38" fmla="*/ 4208959 h 6876000"/>
              <a:gd name="connsiteX39" fmla="*/ 1055057 w 5545537"/>
              <a:gd name="connsiteY39" fmla="*/ 3686901 h 6876000"/>
              <a:gd name="connsiteX40" fmla="*/ 1577115 w 5545537"/>
              <a:gd name="connsiteY40" fmla="*/ 3164843 h 6876000"/>
              <a:gd name="connsiteX41" fmla="*/ 2088567 w 5545537"/>
              <a:gd name="connsiteY41" fmla="*/ 3581688 h 6876000"/>
              <a:gd name="connsiteX42" fmla="*/ 2098635 w 5545537"/>
              <a:gd name="connsiteY42" fmla="*/ 3681565 h 6876000"/>
              <a:gd name="connsiteX43" fmla="*/ 2113837 w 5545537"/>
              <a:gd name="connsiteY43" fmla="*/ 3681565 h 6876000"/>
              <a:gd name="connsiteX44" fmla="*/ 2113837 w 5545537"/>
              <a:gd name="connsiteY44" fmla="*/ 2637449 h 6876000"/>
              <a:gd name="connsiteX45" fmla="*/ 2114775 w 5545537"/>
              <a:gd name="connsiteY45" fmla="*/ 2637449 h 6876000"/>
              <a:gd name="connsiteX46" fmla="*/ 2113835 w 5545537"/>
              <a:gd name="connsiteY46" fmla="*/ 2628122 h 6876000"/>
              <a:gd name="connsiteX47" fmla="*/ 2635893 w 5545537"/>
              <a:gd name="connsiteY47" fmla="*/ 2106064 h 6876000"/>
              <a:gd name="connsiteX48" fmla="*/ 2649648 w 5545537"/>
              <a:gd name="connsiteY48" fmla="*/ 2107451 h 6876000"/>
              <a:gd name="connsiteX49" fmla="*/ 2649648 w 5545537"/>
              <a:gd name="connsiteY49" fmla="*/ 2090015 h 6876000"/>
              <a:gd name="connsiteX50" fmla="*/ 2635894 w 5545537"/>
              <a:gd name="connsiteY50" fmla="*/ 2091401 h 6876000"/>
              <a:gd name="connsiteX51" fmla="*/ 2113836 w 5545537"/>
              <a:gd name="connsiteY51" fmla="*/ 1569343 h 6876000"/>
              <a:gd name="connsiteX52" fmla="*/ 2635894 w 5545537"/>
              <a:gd name="connsiteY52" fmla="*/ 1047285 h 6876000"/>
              <a:gd name="connsiteX53" fmla="*/ 2649648 w 5545537"/>
              <a:gd name="connsiteY53" fmla="*/ 1048672 h 6876000"/>
              <a:gd name="connsiteX54" fmla="*/ 2649648 w 5545537"/>
              <a:gd name="connsiteY54" fmla="*/ 1043268 h 6876000"/>
              <a:gd name="connsiteX55" fmla="*/ 2689899 w 5545537"/>
              <a:gd name="connsiteY55" fmla="*/ 1039210 h 6876000"/>
              <a:gd name="connsiteX56" fmla="*/ 2689899 w 5545537"/>
              <a:gd name="connsiteY56" fmla="*/ 1038672 h 6876000"/>
              <a:gd name="connsiteX57" fmla="*/ 2635893 w 5545537"/>
              <a:gd name="connsiteY57" fmla="*/ 1044116 h 6876000"/>
              <a:gd name="connsiteX58" fmla="*/ 2113835 w 5545537"/>
              <a:gd name="connsiteY58" fmla="*/ 522058 h 6876000"/>
              <a:gd name="connsiteX59" fmla="*/ 2635893 w 5545537"/>
              <a:gd name="connsiteY59"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2617891 w 5545537"/>
              <a:gd name="connsiteY14" fmla="*/ 6858537 h 6876000"/>
              <a:gd name="connsiteX15" fmla="*/ 1609779 w 5545537"/>
              <a:gd name="connsiteY15" fmla="*/ 6858537 h 6876000"/>
              <a:gd name="connsiteX16" fmla="*/ 1069719 w 5545537"/>
              <a:gd name="connsiteY16" fmla="*/ 6858537 h 6876000"/>
              <a:gd name="connsiteX17" fmla="*/ 1069719 w 5545537"/>
              <a:gd name="connsiteY17" fmla="*/ 6318334 h 6876000"/>
              <a:gd name="connsiteX18" fmla="*/ 1069720 w 5545537"/>
              <a:gd name="connsiteY18" fmla="*/ 6318321 h 6876000"/>
              <a:gd name="connsiteX19" fmla="*/ 1069719 w 5545537"/>
              <a:gd name="connsiteY19" fmla="*/ 6318310 h 6876000"/>
              <a:gd name="connsiteX20" fmla="*/ 1061010 w 5545537"/>
              <a:gd name="connsiteY20" fmla="*/ 6219603 h 6876000"/>
              <a:gd name="connsiteX21" fmla="*/ 624433 w 5545537"/>
              <a:gd name="connsiteY21" fmla="*/ 5771972 h 6876000"/>
              <a:gd name="connsiteX22" fmla="*/ 426816 w 5545537"/>
              <a:gd name="connsiteY22" fmla="*/ 5735384 h 6876000"/>
              <a:gd name="connsiteX23" fmla="*/ 9971 w 5545537"/>
              <a:gd name="connsiteY23" fmla="*/ 5223932 h 6876000"/>
              <a:gd name="connsiteX24" fmla="*/ 426816 w 5545537"/>
              <a:gd name="connsiteY24" fmla="*/ 4712481 h 6876000"/>
              <a:gd name="connsiteX25" fmla="*/ 512040 w 5545537"/>
              <a:gd name="connsiteY25" fmla="*/ 4703889 h 6876000"/>
              <a:gd name="connsiteX26" fmla="*/ 512040 w 5545537"/>
              <a:gd name="connsiteY26" fmla="*/ 4703511 h 6876000"/>
              <a:gd name="connsiteX27" fmla="*/ 423086 w 5545537"/>
              <a:gd name="connsiteY27" fmla="*/ 4694544 h 6876000"/>
              <a:gd name="connsiteX28" fmla="*/ 0 w 5545537"/>
              <a:gd name="connsiteY28" fmla="*/ 4175435 h 6876000"/>
              <a:gd name="connsiteX29" fmla="*/ 529874 w 5545537"/>
              <a:gd name="connsiteY29" fmla="*/ 3645561 h 6876000"/>
              <a:gd name="connsiteX30" fmla="*/ 1048983 w 5545537"/>
              <a:gd name="connsiteY30" fmla="*/ 4068647 h 6876000"/>
              <a:gd name="connsiteX31" fmla="*/ 1057146 w 5545537"/>
              <a:gd name="connsiteY31" fmla="*/ 4149617 h 6876000"/>
              <a:gd name="connsiteX32" fmla="*/ 1069719 w 5545537"/>
              <a:gd name="connsiteY32" fmla="*/ 4620012 h 6876000"/>
              <a:gd name="connsiteX33" fmla="*/ 1095113 w 5545537"/>
              <a:gd name="connsiteY33" fmla="*/ 4538207 h 6876000"/>
              <a:gd name="connsiteX34" fmla="*/ 1576145 w 5545537"/>
              <a:gd name="connsiteY34" fmla="*/ 4219357 h 6876000"/>
              <a:gd name="connsiteX35" fmla="*/ 1609779 w 5545537"/>
              <a:gd name="connsiteY35" fmla="*/ 4222748 h 6876000"/>
              <a:gd name="connsiteX36" fmla="*/ 1609779 w 5545537"/>
              <a:gd name="connsiteY36" fmla="*/ 4205666 h 6876000"/>
              <a:gd name="connsiteX37" fmla="*/ 1577115 w 5545537"/>
              <a:gd name="connsiteY37" fmla="*/ 4208959 h 6876000"/>
              <a:gd name="connsiteX38" fmla="*/ 1055057 w 5545537"/>
              <a:gd name="connsiteY38" fmla="*/ 3686901 h 6876000"/>
              <a:gd name="connsiteX39" fmla="*/ 1577115 w 5545537"/>
              <a:gd name="connsiteY39" fmla="*/ 3164843 h 6876000"/>
              <a:gd name="connsiteX40" fmla="*/ 2088567 w 5545537"/>
              <a:gd name="connsiteY40" fmla="*/ 3581688 h 6876000"/>
              <a:gd name="connsiteX41" fmla="*/ 2098635 w 5545537"/>
              <a:gd name="connsiteY41" fmla="*/ 3681565 h 6876000"/>
              <a:gd name="connsiteX42" fmla="*/ 2113837 w 5545537"/>
              <a:gd name="connsiteY42" fmla="*/ 3681565 h 6876000"/>
              <a:gd name="connsiteX43" fmla="*/ 2113837 w 5545537"/>
              <a:gd name="connsiteY43" fmla="*/ 2637449 h 6876000"/>
              <a:gd name="connsiteX44" fmla="*/ 2114775 w 5545537"/>
              <a:gd name="connsiteY44" fmla="*/ 2637449 h 6876000"/>
              <a:gd name="connsiteX45" fmla="*/ 2113835 w 5545537"/>
              <a:gd name="connsiteY45" fmla="*/ 2628122 h 6876000"/>
              <a:gd name="connsiteX46" fmla="*/ 2635893 w 5545537"/>
              <a:gd name="connsiteY46" fmla="*/ 2106064 h 6876000"/>
              <a:gd name="connsiteX47" fmla="*/ 2649648 w 5545537"/>
              <a:gd name="connsiteY47" fmla="*/ 2107451 h 6876000"/>
              <a:gd name="connsiteX48" fmla="*/ 2649648 w 5545537"/>
              <a:gd name="connsiteY48" fmla="*/ 2090015 h 6876000"/>
              <a:gd name="connsiteX49" fmla="*/ 2635894 w 5545537"/>
              <a:gd name="connsiteY49" fmla="*/ 2091401 h 6876000"/>
              <a:gd name="connsiteX50" fmla="*/ 2113836 w 5545537"/>
              <a:gd name="connsiteY50" fmla="*/ 1569343 h 6876000"/>
              <a:gd name="connsiteX51" fmla="*/ 2635894 w 5545537"/>
              <a:gd name="connsiteY51" fmla="*/ 1047285 h 6876000"/>
              <a:gd name="connsiteX52" fmla="*/ 2649648 w 5545537"/>
              <a:gd name="connsiteY52" fmla="*/ 1048672 h 6876000"/>
              <a:gd name="connsiteX53" fmla="*/ 2649648 w 5545537"/>
              <a:gd name="connsiteY53" fmla="*/ 1043268 h 6876000"/>
              <a:gd name="connsiteX54" fmla="*/ 2689899 w 5545537"/>
              <a:gd name="connsiteY54" fmla="*/ 1039210 h 6876000"/>
              <a:gd name="connsiteX55" fmla="*/ 2689899 w 5545537"/>
              <a:gd name="connsiteY55" fmla="*/ 1038672 h 6876000"/>
              <a:gd name="connsiteX56" fmla="*/ 2635893 w 5545537"/>
              <a:gd name="connsiteY56" fmla="*/ 1044116 h 6876000"/>
              <a:gd name="connsiteX57" fmla="*/ 2113835 w 5545537"/>
              <a:gd name="connsiteY57" fmla="*/ 522058 h 6876000"/>
              <a:gd name="connsiteX58" fmla="*/ 2635893 w 5545537"/>
              <a:gd name="connsiteY58"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1609779 w 5545537"/>
              <a:gd name="connsiteY14" fmla="*/ 6858537 h 6876000"/>
              <a:gd name="connsiteX15" fmla="*/ 1069719 w 5545537"/>
              <a:gd name="connsiteY15" fmla="*/ 6858537 h 6876000"/>
              <a:gd name="connsiteX16" fmla="*/ 1069719 w 5545537"/>
              <a:gd name="connsiteY16" fmla="*/ 6318334 h 6876000"/>
              <a:gd name="connsiteX17" fmla="*/ 1069720 w 5545537"/>
              <a:gd name="connsiteY17" fmla="*/ 6318321 h 6876000"/>
              <a:gd name="connsiteX18" fmla="*/ 1069719 w 5545537"/>
              <a:gd name="connsiteY18" fmla="*/ 6318310 h 6876000"/>
              <a:gd name="connsiteX19" fmla="*/ 1061010 w 5545537"/>
              <a:gd name="connsiteY19" fmla="*/ 6219603 h 6876000"/>
              <a:gd name="connsiteX20" fmla="*/ 624433 w 5545537"/>
              <a:gd name="connsiteY20" fmla="*/ 5771972 h 6876000"/>
              <a:gd name="connsiteX21" fmla="*/ 426816 w 5545537"/>
              <a:gd name="connsiteY21" fmla="*/ 5735384 h 6876000"/>
              <a:gd name="connsiteX22" fmla="*/ 9971 w 5545537"/>
              <a:gd name="connsiteY22" fmla="*/ 5223932 h 6876000"/>
              <a:gd name="connsiteX23" fmla="*/ 426816 w 5545537"/>
              <a:gd name="connsiteY23" fmla="*/ 4712481 h 6876000"/>
              <a:gd name="connsiteX24" fmla="*/ 512040 w 5545537"/>
              <a:gd name="connsiteY24" fmla="*/ 4703889 h 6876000"/>
              <a:gd name="connsiteX25" fmla="*/ 512040 w 5545537"/>
              <a:gd name="connsiteY25" fmla="*/ 4703511 h 6876000"/>
              <a:gd name="connsiteX26" fmla="*/ 423086 w 5545537"/>
              <a:gd name="connsiteY26" fmla="*/ 4694544 h 6876000"/>
              <a:gd name="connsiteX27" fmla="*/ 0 w 5545537"/>
              <a:gd name="connsiteY27" fmla="*/ 4175435 h 6876000"/>
              <a:gd name="connsiteX28" fmla="*/ 529874 w 5545537"/>
              <a:gd name="connsiteY28" fmla="*/ 3645561 h 6876000"/>
              <a:gd name="connsiteX29" fmla="*/ 1048983 w 5545537"/>
              <a:gd name="connsiteY29" fmla="*/ 4068647 h 6876000"/>
              <a:gd name="connsiteX30" fmla="*/ 1057146 w 5545537"/>
              <a:gd name="connsiteY30" fmla="*/ 4149617 h 6876000"/>
              <a:gd name="connsiteX31" fmla="*/ 1069719 w 5545537"/>
              <a:gd name="connsiteY31" fmla="*/ 4620012 h 6876000"/>
              <a:gd name="connsiteX32" fmla="*/ 1095113 w 5545537"/>
              <a:gd name="connsiteY32" fmla="*/ 4538207 h 6876000"/>
              <a:gd name="connsiteX33" fmla="*/ 1576145 w 5545537"/>
              <a:gd name="connsiteY33" fmla="*/ 4219357 h 6876000"/>
              <a:gd name="connsiteX34" fmla="*/ 1609779 w 5545537"/>
              <a:gd name="connsiteY34" fmla="*/ 4222748 h 6876000"/>
              <a:gd name="connsiteX35" fmla="*/ 1609779 w 5545537"/>
              <a:gd name="connsiteY35" fmla="*/ 4205666 h 6876000"/>
              <a:gd name="connsiteX36" fmla="*/ 1577115 w 5545537"/>
              <a:gd name="connsiteY36" fmla="*/ 4208959 h 6876000"/>
              <a:gd name="connsiteX37" fmla="*/ 1055057 w 5545537"/>
              <a:gd name="connsiteY37" fmla="*/ 3686901 h 6876000"/>
              <a:gd name="connsiteX38" fmla="*/ 1577115 w 5545537"/>
              <a:gd name="connsiteY38" fmla="*/ 3164843 h 6876000"/>
              <a:gd name="connsiteX39" fmla="*/ 2088567 w 5545537"/>
              <a:gd name="connsiteY39" fmla="*/ 3581688 h 6876000"/>
              <a:gd name="connsiteX40" fmla="*/ 2098635 w 5545537"/>
              <a:gd name="connsiteY40" fmla="*/ 3681565 h 6876000"/>
              <a:gd name="connsiteX41" fmla="*/ 2113837 w 5545537"/>
              <a:gd name="connsiteY41" fmla="*/ 3681565 h 6876000"/>
              <a:gd name="connsiteX42" fmla="*/ 2113837 w 5545537"/>
              <a:gd name="connsiteY42" fmla="*/ 2637449 h 6876000"/>
              <a:gd name="connsiteX43" fmla="*/ 2114775 w 5545537"/>
              <a:gd name="connsiteY43" fmla="*/ 2637449 h 6876000"/>
              <a:gd name="connsiteX44" fmla="*/ 2113835 w 5545537"/>
              <a:gd name="connsiteY44" fmla="*/ 2628122 h 6876000"/>
              <a:gd name="connsiteX45" fmla="*/ 2635893 w 5545537"/>
              <a:gd name="connsiteY45" fmla="*/ 2106064 h 6876000"/>
              <a:gd name="connsiteX46" fmla="*/ 2649648 w 5545537"/>
              <a:gd name="connsiteY46" fmla="*/ 2107451 h 6876000"/>
              <a:gd name="connsiteX47" fmla="*/ 2649648 w 5545537"/>
              <a:gd name="connsiteY47" fmla="*/ 2090015 h 6876000"/>
              <a:gd name="connsiteX48" fmla="*/ 2635894 w 5545537"/>
              <a:gd name="connsiteY48" fmla="*/ 2091401 h 6876000"/>
              <a:gd name="connsiteX49" fmla="*/ 2113836 w 5545537"/>
              <a:gd name="connsiteY49" fmla="*/ 1569343 h 6876000"/>
              <a:gd name="connsiteX50" fmla="*/ 2635894 w 5545537"/>
              <a:gd name="connsiteY50" fmla="*/ 1047285 h 6876000"/>
              <a:gd name="connsiteX51" fmla="*/ 2649648 w 5545537"/>
              <a:gd name="connsiteY51" fmla="*/ 1048672 h 6876000"/>
              <a:gd name="connsiteX52" fmla="*/ 2649648 w 5545537"/>
              <a:gd name="connsiteY52" fmla="*/ 1043268 h 6876000"/>
              <a:gd name="connsiteX53" fmla="*/ 2689899 w 5545537"/>
              <a:gd name="connsiteY53" fmla="*/ 1039210 h 6876000"/>
              <a:gd name="connsiteX54" fmla="*/ 2689899 w 5545537"/>
              <a:gd name="connsiteY54" fmla="*/ 1038672 h 6876000"/>
              <a:gd name="connsiteX55" fmla="*/ 2635893 w 5545537"/>
              <a:gd name="connsiteY55" fmla="*/ 1044116 h 6876000"/>
              <a:gd name="connsiteX56" fmla="*/ 2113835 w 5545537"/>
              <a:gd name="connsiteY56" fmla="*/ 522058 h 6876000"/>
              <a:gd name="connsiteX57" fmla="*/ 2635893 w 5545537"/>
              <a:gd name="connsiteY57"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1069719 w 5545537"/>
              <a:gd name="connsiteY14" fmla="*/ 6858537 h 6876000"/>
              <a:gd name="connsiteX15" fmla="*/ 1069719 w 5545537"/>
              <a:gd name="connsiteY15" fmla="*/ 6318334 h 6876000"/>
              <a:gd name="connsiteX16" fmla="*/ 1069720 w 5545537"/>
              <a:gd name="connsiteY16" fmla="*/ 6318321 h 6876000"/>
              <a:gd name="connsiteX17" fmla="*/ 1069719 w 5545537"/>
              <a:gd name="connsiteY17" fmla="*/ 6318310 h 6876000"/>
              <a:gd name="connsiteX18" fmla="*/ 1061010 w 5545537"/>
              <a:gd name="connsiteY18" fmla="*/ 6219603 h 6876000"/>
              <a:gd name="connsiteX19" fmla="*/ 624433 w 5545537"/>
              <a:gd name="connsiteY19" fmla="*/ 5771972 h 6876000"/>
              <a:gd name="connsiteX20" fmla="*/ 426816 w 5545537"/>
              <a:gd name="connsiteY20" fmla="*/ 5735384 h 6876000"/>
              <a:gd name="connsiteX21" fmla="*/ 9971 w 5545537"/>
              <a:gd name="connsiteY21" fmla="*/ 5223932 h 6876000"/>
              <a:gd name="connsiteX22" fmla="*/ 426816 w 5545537"/>
              <a:gd name="connsiteY22" fmla="*/ 4712481 h 6876000"/>
              <a:gd name="connsiteX23" fmla="*/ 512040 w 5545537"/>
              <a:gd name="connsiteY23" fmla="*/ 4703889 h 6876000"/>
              <a:gd name="connsiteX24" fmla="*/ 512040 w 5545537"/>
              <a:gd name="connsiteY24" fmla="*/ 4703511 h 6876000"/>
              <a:gd name="connsiteX25" fmla="*/ 423086 w 5545537"/>
              <a:gd name="connsiteY25" fmla="*/ 4694544 h 6876000"/>
              <a:gd name="connsiteX26" fmla="*/ 0 w 5545537"/>
              <a:gd name="connsiteY26" fmla="*/ 4175435 h 6876000"/>
              <a:gd name="connsiteX27" fmla="*/ 529874 w 5545537"/>
              <a:gd name="connsiteY27" fmla="*/ 3645561 h 6876000"/>
              <a:gd name="connsiteX28" fmla="*/ 1048983 w 5545537"/>
              <a:gd name="connsiteY28" fmla="*/ 4068647 h 6876000"/>
              <a:gd name="connsiteX29" fmla="*/ 1057146 w 5545537"/>
              <a:gd name="connsiteY29" fmla="*/ 4149617 h 6876000"/>
              <a:gd name="connsiteX30" fmla="*/ 1069719 w 5545537"/>
              <a:gd name="connsiteY30" fmla="*/ 4620012 h 6876000"/>
              <a:gd name="connsiteX31" fmla="*/ 1095113 w 5545537"/>
              <a:gd name="connsiteY31" fmla="*/ 4538207 h 6876000"/>
              <a:gd name="connsiteX32" fmla="*/ 1576145 w 5545537"/>
              <a:gd name="connsiteY32" fmla="*/ 4219357 h 6876000"/>
              <a:gd name="connsiteX33" fmla="*/ 1609779 w 5545537"/>
              <a:gd name="connsiteY33" fmla="*/ 4222748 h 6876000"/>
              <a:gd name="connsiteX34" fmla="*/ 1609779 w 5545537"/>
              <a:gd name="connsiteY34" fmla="*/ 4205666 h 6876000"/>
              <a:gd name="connsiteX35" fmla="*/ 1577115 w 5545537"/>
              <a:gd name="connsiteY35" fmla="*/ 4208959 h 6876000"/>
              <a:gd name="connsiteX36" fmla="*/ 1055057 w 5545537"/>
              <a:gd name="connsiteY36" fmla="*/ 3686901 h 6876000"/>
              <a:gd name="connsiteX37" fmla="*/ 1577115 w 5545537"/>
              <a:gd name="connsiteY37" fmla="*/ 3164843 h 6876000"/>
              <a:gd name="connsiteX38" fmla="*/ 2088567 w 5545537"/>
              <a:gd name="connsiteY38" fmla="*/ 3581688 h 6876000"/>
              <a:gd name="connsiteX39" fmla="*/ 2098635 w 5545537"/>
              <a:gd name="connsiteY39" fmla="*/ 3681565 h 6876000"/>
              <a:gd name="connsiteX40" fmla="*/ 2113837 w 5545537"/>
              <a:gd name="connsiteY40" fmla="*/ 3681565 h 6876000"/>
              <a:gd name="connsiteX41" fmla="*/ 2113837 w 5545537"/>
              <a:gd name="connsiteY41" fmla="*/ 2637449 h 6876000"/>
              <a:gd name="connsiteX42" fmla="*/ 2114775 w 5545537"/>
              <a:gd name="connsiteY42" fmla="*/ 2637449 h 6876000"/>
              <a:gd name="connsiteX43" fmla="*/ 2113835 w 5545537"/>
              <a:gd name="connsiteY43" fmla="*/ 2628122 h 6876000"/>
              <a:gd name="connsiteX44" fmla="*/ 2635893 w 5545537"/>
              <a:gd name="connsiteY44" fmla="*/ 2106064 h 6876000"/>
              <a:gd name="connsiteX45" fmla="*/ 2649648 w 5545537"/>
              <a:gd name="connsiteY45" fmla="*/ 2107451 h 6876000"/>
              <a:gd name="connsiteX46" fmla="*/ 2649648 w 5545537"/>
              <a:gd name="connsiteY46" fmla="*/ 2090015 h 6876000"/>
              <a:gd name="connsiteX47" fmla="*/ 2635894 w 5545537"/>
              <a:gd name="connsiteY47" fmla="*/ 2091401 h 6876000"/>
              <a:gd name="connsiteX48" fmla="*/ 2113836 w 5545537"/>
              <a:gd name="connsiteY48" fmla="*/ 1569343 h 6876000"/>
              <a:gd name="connsiteX49" fmla="*/ 2635894 w 5545537"/>
              <a:gd name="connsiteY49" fmla="*/ 1047285 h 6876000"/>
              <a:gd name="connsiteX50" fmla="*/ 2649648 w 5545537"/>
              <a:gd name="connsiteY50" fmla="*/ 1048672 h 6876000"/>
              <a:gd name="connsiteX51" fmla="*/ 2649648 w 5545537"/>
              <a:gd name="connsiteY51" fmla="*/ 1043268 h 6876000"/>
              <a:gd name="connsiteX52" fmla="*/ 2689899 w 5545537"/>
              <a:gd name="connsiteY52" fmla="*/ 1039210 h 6876000"/>
              <a:gd name="connsiteX53" fmla="*/ 2689899 w 5545537"/>
              <a:gd name="connsiteY53" fmla="*/ 1038672 h 6876000"/>
              <a:gd name="connsiteX54" fmla="*/ 2635893 w 5545537"/>
              <a:gd name="connsiteY54" fmla="*/ 1044116 h 6876000"/>
              <a:gd name="connsiteX55" fmla="*/ 2113835 w 5545537"/>
              <a:gd name="connsiteY55" fmla="*/ 522058 h 6876000"/>
              <a:gd name="connsiteX56" fmla="*/ 2635893 w 5545537"/>
              <a:gd name="connsiteY56" fmla="*/ 0 h 6876000"/>
              <a:gd name="connsiteX0" fmla="*/ 1577115 w 5545537"/>
              <a:gd name="connsiteY0" fmla="*/ 2106064 h 6922831"/>
              <a:gd name="connsiteX1" fmla="*/ 2099173 w 5545537"/>
              <a:gd name="connsiteY1" fmla="*/ 2628122 h 6922831"/>
              <a:gd name="connsiteX2" fmla="*/ 1577115 w 5545537"/>
              <a:gd name="connsiteY2" fmla="*/ 3150180 h 6922831"/>
              <a:gd name="connsiteX3" fmla="*/ 1055057 w 5545537"/>
              <a:gd name="connsiteY3" fmla="*/ 2628122 h 6922831"/>
              <a:gd name="connsiteX4" fmla="*/ 1577115 w 5545537"/>
              <a:gd name="connsiteY4" fmla="*/ 2106064 h 6922831"/>
              <a:gd name="connsiteX5" fmla="*/ 2635893 w 5545537"/>
              <a:gd name="connsiteY5" fmla="*/ 0 h 6922831"/>
              <a:gd name="connsiteX6" fmla="*/ 2649648 w 5545537"/>
              <a:gd name="connsiteY6" fmla="*/ 1387 h 6922831"/>
              <a:gd name="connsiteX7" fmla="*/ 2649648 w 5545537"/>
              <a:gd name="connsiteY7" fmla="*/ 537 h 6922831"/>
              <a:gd name="connsiteX8" fmla="*/ 2689899 w 5545537"/>
              <a:gd name="connsiteY8" fmla="*/ 537 h 6922831"/>
              <a:gd name="connsiteX9" fmla="*/ 2689899 w 5545537"/>
              <a:gd name="connsiteY9" fmla="*/ 0 h 6922831"/>
              <a:gd name="connsiteX10" fmla="*/ 3846766 w 5545537"/>
              <a:gd name="connsiteY10" fmla="*/ 0 h 6922831"/>
              <a:gd name="connsiteX11" fmla="*/ 3846766 w 5545537"/>
              <a:gd name="connsiteY11" fmla="*/ 537 h 6922831"/>
              <a:gd name="connsiteX12" fmla="*/ 5545537 w 5545537"/>
              <a:gd name="connsiteY12" fmla="*/ 537 h 6922831"/>
              <a:gd name="connsiteX13" fmla="*/ 5545537 w 5545537"/>
              <a:gd name="connsiteY13" fmla="*/ 6876000 h 6922831"/>
              <a:gd name="connsiteX14" fmla="*/ 1067337 w 5545537"/>
              <a:gd name="connsiteY14" fmla="*/ 6922831 h 6922831"/>
              <a:gd name="connsiteX15" fmla="*/ 1069719 w 5545537"/>
              <a:gd name="connsiteY15" fmla="*/ 6318334 h 6922831"/>
              <a:gd name="connsiteX16" fmla="*/ 1069720 w 5545537"/>
              <a:gd name="connsiteY16" fmla="*/ 6318321 h 6922831"/>
              <a:gd name="connsiteX17" fmla="*/ 1069719 w 5545537"/>
              <a:gd name="connsiteY17" fmla="*/ 6318310 h 6922831"/>
              <a:gd name="connsiteX18" fmla="*/ 1061010 w 5545537"/>
              <a:gd name="connsiteY18" fmla="*/ 6219603 h 6922831"/>
              <a:gd name="connsiteX19" fmla="*/ 624433 w 5545537"/>
              <a:gd name="connsiteY19" fmla="*/ 5771972 h 6922831"/>
              <a:gd name="connsiteX20" fmla="*/ 426816 w 5545537"/>
              <a:gd name="connsiteY20" fmla="*/ 5735384 h 6922831"/>
              <a:gd name="connsiteX21" fmla="*/ 9971 w 5545537"/>
              <a:gd name="connsiteY21" fmla="*/ 5223932 h 6922831"/>
              <a:gd name="connsiteX22" fmla="*/ 426816 w 5545537"/>
              <a:gd name="connsiteY22" fmla="*/ 4712481 h 6922831"/>
              <a:gd name="connsiteX23" fmla="*/ 512040 w 5545537"/>
              <a:gd name="connsiteY23" fmla="*/ 4703889 h 6922831"/>
              <a:gd name="connsiteX24" fmla="*/ 512040 w 5545537"/>
              <a:gd name="connsiteY24" fmla="*/ 4703511 h 6922831"/>
              <a:gd name="connsiteX25" fmla="*/ 423086 w 5545537"/>
              <a:gd name="connsiteY25" fmla="*/ 4694544 h 6922831"/>
              <a:gd name="connsiteX26" fmla="*/ 0 w 5545537"/>
              <a:gd name="connsiteY26" fmla="*/ 4175435 h 6922831"/>
              <a:gd name="connsiteX27" fmla="*/ 529874 w 5545537"/>
              <a:gd name="connsiteY27" fmla="*/ 3645561 h 6922831"/>
              <a:gd name="connsiteX28" fmla="*/ 1048983 w 5545537"/>
              <a:gd name="connsiteY28" fmla="*/ 4068647 h 6922831"/>
              <a:gd name="connsiteX29" fmla="*/ 1057146 w 5545537"/>
              <a:gd name="connsiteY29" fmla="*/ 4149617 h 6922831"/>
              <a:gd name="connsiteX30" fmla="*/ 1069719 w 5545537"/>
              <a:gd name="connsiteY30" fmla="*/ 4620012 h 6922831"/>
              <a:gd name="connsiteX31" fmla="*/ 1095113 w 5545537"/>
              <a:gd name="connsiteY31" fmla="*/ 4538207 h 6922831"/>
              <a:gd name="connsiteX32" fmla="*/ 1576145 w 5545537"/>
              <a:gd name="connsiteY32" fmla="*/ 4219357 h 6922831"/>
              <a:gd name="connsiteX33" fmla="*/ 1609779 w 5545537"/>
              <a:gd name="connsiteY33" fmla="*/ 4222748 h 6922831"/>
              <a:gd name="connsiteX34" fmla="*/ 1609779 w 5545537"/>
              <a:gd name="connsiteY34" fmla="*/ 4205666 h 6922831"/>
              <a:gd name="connsiteX35" fmla="*/ 1577115 w 5545537"/>
              <a:gd name="connsiteY35" fmla="*/ 4208959 h 6922831"/>
              <a:gd name="connsiteX36" fmla="*/ 1055057 w 5545537"/>
              <a:gd name="connsiteY36" fmla="*/ 3686901 h 6922831"/>
              <a:gd name="connsiteX37" fmla="*/ 1577115 w 5545537"/>
              <a:gd name="connsiteY37" fmla="*/ 3164843 h 6922831"/>
              <a:gd name="connsiteX38" fmla="*/ 2088567 w 5545537"/>
              <a:gd name="connsiteY38" fmla="*/ 3581688 h 6922831"/>
              <a:gd name="connsiteX39" fmla="*/ 2098635 w 5545537"/>
              <a:gd name="connsiteY39" fmla="*/ 3681565 h 6922831"/>
              <a:gd name="connsiteX40" fmla="*/ 2113837 w 5545537"/>
              <a:gd name="connsiteY40" fmla="*/ 3681565 h 6922831"/>
              <a:gd name="connsiteX41" fmla="*/ 2113837 w 5545537"/>
              <a:gd name="connsiteY41" fmla="*/ 2637449 h 6922831"/>
              <a:gd name="connsiteX42" fmla="*/ 2114775 w 5545537"/>
              <a:gd name="connsiteY42" fmla="*/ 2637449 h 6922831"/>
              <a:gd name="connsiteX43" fmla="*/ 2113835 w 5545537"/>
              <a:gd name="connsiteY43" fmla="*/ 2628122 h 6922831"/>
              <a:gd name="connsiteX44" fmla="*/ 2635893 w 5545537"/>
              <a:gd name="connsiteY44" fmla="*/ 2106064 h 6922831"/>
              <a:gd name="connsiteX45" fmla="*/ 2649648 w 5545537"/>
              <a:gd name="connsiteY45" fmla="*/ 2107451 h 6922831"/>
              <a:gd name="connsiteX46" fmla="*/ 2649648 w 5545537"/>
              <a:gd name="connsiteY46" fmla="*/ 2090015 h 6922831"/>
              <a:gd name="connsiteX47" fmla="*/ 2635894 w 5545537"/>
              <a:gd name="connsiteY47" fmla="*/ 2091401 h 6922831"/>
              <a:gd name="connsiteX48" fmla="*/ 2113836 w 5545537"/>
              <a:gd name="connsiteY48" fmla="*/ 1569343 h 6922831"/>
              <a:gd name="connsiteX49" fmla="*/ 2635894 w 5545537"/>
              <a:gd name="connsiteY49" fmla="*/ 1047285 h 6922831"/>
              <a:gd name="connsiteX50" fmla="*/ 2649648 w 5545537"/>
              <a:gd name="connsiteY50" fmla="*/ 1048672 h 6922831"/>
              <a:gd name="connsiteX51" fmla="*/ 2649648 w 5545537"/>
              <a:gd name="connsiteY51" fmla="*/ 1043268 h 6922831"/>
              <a:gd name="connsiteX52" fmla="*/ 2689899 w 5545537"/>
              <a:gd name="connsiteY52" fmla="*/ 1039210 h 6922831"/>
              <a:gd name="connsiteX53" fmla="*/ 2689899 w 5545537"/>
              <a:gd name="connsiteY53" fmla="*/ 1038672 h 6922831"/>
              <a:gd name="connsiteX54" fmla="*/ 2635893 w 5545537"/>
              <a:gd name="connsiteY54" fmla="*/ 1044116 h 6922831"/>
              <a:gd name="connsiteX55" fmla="*/ 2113835 w 5545537"/>
              <a:gd name="connsiteY55" fmla="*/ 522058 h 6922831"/>
              <a:gd name="connsiteX56" fmla="*/ 2635893 w 5545537"/>
              <a:gd name="connsiteY56" fmla="*/ 0 h 6922831"/>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1067337 w 5545537"/>
              <a:gd name="connsiteY14" fmla="*/ 6863300 h 6876000"/>
              <a:gd name="connsiteX15" fmla="*/ 1069719 w 5545537"/>
              <a:gd name="connsiteY15" fmla="*/ 6318334 h 6876000"/>
              <a:gd name="connsiteX16" fmla="*/ 1069720 w 5545537"/>
              <a:gd name="connsiteY16" fmla="*/ 6318321 h 6876000"/>
              <a:gd name="connsiteX17" fmla="*/ 1069719 w 5545537"/>
              <a:gd name="connsiteY17" fmla="*/ 6318310 h 6876000"/>
              <a:gd name="connsiteX18" fmla="*/ 1061010 w 5545537"/>
              <a:gd name="connsiteY18" fmla="*/ 6219603 h 6876000"/>
              <a:gd name="connsiteX19" fmla="*/ 624433 w 5545537"/>
              <a:gd name="connsiteY19" fmla="*/ 5771972 h 6876000"/>
              <a:gd name="connsiteX20" fmla="*/ 426816 w 5545537"/>
              <a:gd name="connsiteY20" fmla="*/ 5735384 h 6876000"/>
              <a:gd name="connsiteX21" fmla="*/ 9971 w 5545537"/>
              <a:gd name="connsiteY21" fmla="*/ 5223932 h 6876000"/>
              <a:gd name="connsiteX22" fmla="*/ 426816 w 5545537"/>
              <a:gd name="connsiteY22" fmla="*/ 4712481 h 6876000"/>
              <a:gd name="connsiteX23" fmla="*/ 512040 w 5545537"/>
              <a:gd name="connsiteY23" fmla="*/ 4703889 h 6876000"/>
              <a:gd name="connsiteX24" fmla="*/ 512040 w 5545537"/>
              <a:gd name="connsiteY24" fmla="*/ 4703511 h 6876000"/>
              <a:gd name="connsiteX25" fmla="*/ 423086 w 5545537"/>
              <a:gd name="connsiteY25" fmla="*/ 4694544 h 6876000"/>
              <a:gd name="connsiteX26" fmla="*/ 0 w 5545537"/>
              <a:gd name="connsiteY26" fmla="*/ 4175435 h 6876000"/>
              <a:gd name="connsiteX27" fmla="*/ 529874 w 5545537"/>
              <a:gd name="connsiteY27" fmla="*/ 3645561 h 6876000"/>
              <a:gd name="connsiteX28" fmla="*/ 1048983 w 5545537"/>
              <a:gd name="connsiteY28" fmla="*/ 4068647 h 6876000"/>
              <a:gd name="connsiteX29" fmla="*/ 1057146 w 5545537"/>
              <a:gd name="connsiteY29" fmla="*/ 4149617 h 6876000"/>
              <a:gd name="connsiteX30" fmla="*/ 1069719 w 5545537"/>
              <a:gd name="connsiteY30" fmla="*/ 4620012 h 6876000"/>
              <a:gd name="connsiteX31" fmla="*/ 1095113 w 5545537"/>
              <a:gd name="connsiteY31" fmla="*/ 4538207 h 6876000"/>
              <a:gd name="connsiteX32" fmla="*/ 1576145 w 5545537"/>
              <a:gd name="connsiteY32" fmla="*/ 4219357 h 6876000"/>
              <a:gd name="connsiteX33" fmla="*/ 1609779 w 5545537"/>
              <a:gd name="connsiteY33" fmla="*/ 4222748 h 6876000"/>
              <a:gd name="connsiteX34" fmla="*/ 1609779 w 5545537"/>
              <a:gd name="connsiteY34" fmla="*/ 4205666 h 6876000"/>
              <a:gd name="connsiteX35" fmla="*/ 1577115 w 5545537"/>
              <a:gd name="connsiteY35" fmla="*/ 4208959 h 6876000"/>
              <a:gd name="connsiteX36" fmla="*/ 1055057 w 5545537"/>
              <a:gd name="connsiteY36" fmla="*/ 3686901 h 6876000"/>
              <a:gd name="connsiteX37" fmla="*/ 1577115 w 5545537"/>
              <a:gd name="connsiteY37" fmla="*/ 3164843 h 6876000"/>
              <a:gd name="connsiteX38" fmla="*/ 2088567 w 5545537"/>
              <a:gd name="connsiteY38" fmla="*/ 3581688 h 6876000"/>
              <a:gd name="connsiteX39" fmla="*/ 2098635 w 5545537"/>
              <a:gd name="connsiteY39" fmla="*/ 3681565 h 6876000"/>
              <a:gd name="connsiteX40" fmla="*/ 2113837 w 5545537"/>
              <a:gd name="connsiteY40" fmla="*/ 3681565 h 6876000"/>
              <a:gd name="connsiteX41" fmla="*/ 2113837 w 5545537"/>
              <a:gd name="connsiteY41" fmla="*/ 2637449 h 6876000"/>
              <a:gd name="connsiteX42" fmla="*/ 2114775 w 5545537"/>
              <a:gd name="connsiteY42" fmla="*/ 2637449 h 6876000"/>
              <a:gd name="connsiteX43" fmla="*/ 2113835 w 5545537"/>
              <a:gd name="connsiteY43" fmla="*/ 2628122 h 6876000"/>
              <a:gd name="connsiteX44" fmla="*/ 2635893 w 5545537"/>
              <a:gd name="connsiteY44" fmla="*/ 2106064 h 6876000"/>
              <a:gd name="connsiteX45" fmla="*/ 2649648 w 5545537"/>
              <a:gd name="connsiteY45" fmla="*/ 2107451 h 6876000"/>
              <a:gd name="connsiteX46" fmla="*/ 2649648 w 5545537"/>
              <a:gd name="connsiteY46" fmla="*/ 2090015 h 6876000"/>
              <a:gd name="connsiteX47" fmla="*/ 2635894 w 5545537"/>
              <a:gd name="connsiteY47" fmla="*/ 2091401 h 6876000"/>
              <a:gd name="connsiteX48" fmla="*/ 2113836 w 5545537"/>
              <a:gd name="connsiteY48" fmla="*/ 1569343 h 6876000"/>
              <a:gd name="connsiteX49" fmla="*/ 2635894 w 5545537"/>
              <a:gd name="connsiteY49" fmla="*/ 1047285 h 6876000"/>
              <a:gd name="connsiteX50" fmla="*/ 2649648 w 5545537"/>
              <a:gd name="connsiteY50" fmla="*/ 1048672 h 6876000"/>
              <a:gd name="connsiteX51" fmla="*/ 2649648 w 5545537"/>
              <a:gd name="connsiteY51" fmla="*/ 1043268 h 6876000"/>
              <a:gd name="connsiteX52" fmla="*/ 2689899 w 5545537"/>
              <a:gd name="connsiteY52" fmla="*/ 1039210 h 6876000"/>
              <a:gd name="connsiteX53" fmla="*/ 2689899 w 5545537"/>
              <a:gd name="connsiteY53" fmla="*/ 1038672 h 6876000"/>
              <a:gd name="connsiteX54" fmla="*/ 2635893 w 5545537"/>
              <a:gd name="connsiteY54" fmla="*/ 1044116 h 6876000"/>
              <a:gd name="connsiteX55" fmla="*/ 2113835 w 5545537"/>
              <a:gd name="connsiteY55" fmla="*/ 522058 h 6876000"/>
              <a:gd name="connsiteX56" fmla="*/ 2635893 w 5545537"/>
              <a:gd name="connsiteY56"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1067337 w 5545537"/>
              <a:gd name="connsiteY14" fmla="*/ 6863300 h 6876000"/>
              <a:gd name="connsiteX15" fmla="*/ 1069719 w 5545537"/>
              <a:gd name="connsiteY15" fmla="*/ 6318334 h 6876000"/>
              <a:gd name="connsiteX16" fmla="*/ 1069720 w 5545537"/>
              <a:gd name="connsiteY16" fmla="*/ 6318321 h 6876000"/>
              <a:gd name="connsiteX17" fmla="*/ 1069719 w 5545537"/>
              <a:gd name="connsiteY17" fmla="*/ 6318310 h 6876000"/>
              <a:gd name="connsiteX18" fmla="*/ 1061010 w 5545537"/>
              <a:gd name="connsiteY18" fmla="*/ 6219603 h 6876000"/>
              <a:gd name="connsiteX19" fmla="*/ 624433 w 5545537"/>
              <a:gd name="connsiteY19" fmla="*/ 5771972 h 6876000"/>
              <a:gd name="connsiteX20" fmla="*/ 426816 w 5545537"/>
              <a:gd name="connsiteY20" fmla="*/ 5735384 h 6876000"/>
              <a:gd name="connsiteX21" fmla="*/ 9971 w 5545537"/>
              <a:gd name="connsiteY21" fmla="*/ 5223932 h 6876000"/>
              <a:gd name="connsiteX22" fmla="*/ 426816 w 5545537"/>
              <a:gd name="connsiteY22" fmla="*/ 4712481 h 6876000"/>
              <a:gd name="connsiteX23" fmla="*/ 512040 w 5545537"/>
              <a:gd name="connsiteY23" fmla="*/ 4703889 h 6876000"/>
              <a:gd name="connsiteX24" fmla="*/ 512040 w 5545537"/>
              <a:gd name="connsiteY24" fmla="*/ 4703511 h 6876000"/>
              <a:gd name="connsiteX25" fmla="*/ 423086 w 5545537"/>
              <a:gd name="connsiteY25" fmla="*/ 4694544 h 6876000"/>
              <a:gd name="connsiteX26" fmla="*/ 0 w 5545537"/>
              <a:gd name="connsiteY26" fmla="*/ 4175435 h 6876000"/>
              <a:gd name="connsiteX27" fmla="*/ 529874 w 5545537"/>
              <a:gd name="connsiteY27" fmla="*/ 3645561 h 6876000"/>
              <a:gd name="connsiteX28" fmla="*/ 1048983 w 5545537"/>
              <a:gd name="connsiteY28" fmla="*/ 4068647 h 6876000"/>
              <a:gd name="connsiteX29" fmla="*/ 1057146 w 5545537"/>
              <a:gd name="connsiteY29" fmla="*/ 4149617 h 6876000"/>
              <a:gd name="connsiteX30" fmla="*/ 1069719 w 5545537"/>
              <a:gd name="connsiteY30" fmla="*/ 4620012 h 6876000"/>
              <a:gd name="connsiteX31" fmla="*/ 1095113 w 5545537"/>
              <a:gd name="connsiteY31" fmla="*/ 4538207 h 6876000"/>
              <a:gd name="connsiteX32" fmla="*/ 1576145 w 5545537"/>
              <a:gd name="connsiteY32" fmla="*/ 4219357 h 6876000"/>
              <a:gd name="connsiteX33" fmla="*/ 1609779 w 5545537"/>
              <a:gd name="connsiteY33" fmla="*/ 4222748 h 6876000"/>
              <a:gd name="connsiteX34" fmla="*/ 1609779 w 5545537"/>
              <a:gd name="connsiteY34" fmla="*/ 4205666 h 6876000"/>
              <a:gd name="connsiteX35" fmla="*/ 1577115 w 5545537"/>
              <a:gd name="connsiteY35" fmla="*/ 4208959 h 6876000"/>
              <a:gd name="connsiteX36" fmla="*/ 1055057 w 5545537"/>
              <a:gd name="connsiteY36" fmla="*/ 3686901 h 6876000"/>
              <a:gd name="connsiteX37" fmla="*/ 1577115 w 5545537"/>
              <a:gd name="connsiteY37" fmla="*/ 3164843 h 6876000"/>
              <a:gd name="connsiteX38" fmla="*/ 2088567 w 5545537"/>
              <a:gd name="connsiteY38" fmla="*/ 3581688 h 6876000"/>
              <a:gd name="connsiteX39" fmla="*/ 2098635 w 5545537"/>
              <a:gd name="connsiteY39" fmla="*/ 3681565 h 6876000"/>
              <a:gd name="connsiteX40" fmla="*/ 2113837 w 5545537"/>
              <a:gd name="connsiteY40" fmla="*/ 3681565 h 6876000"/>
              <a:gd name="connsiteX41" fmla="*/ 2113837 w 5545537"/>
              <a:gd name="connsiteY41" fmla="*/ 2637449 h 6876000"/>
              <a:gd name="connsiteX42" fmla="*/ 2114775 w 5545537"/>
              <a:gd name="connsiteY42" fmla="*/ 2637449 h 6876000"/>
              <a:gd name="connsiteX43" fmla="*/ 2113835 w 5545537"/>
              <a:gd name="connsiteY43" fmla="*/ 2628122 h 6876000"/>
              <a:gd name="connsiteX44" fmla="*/ 2635893 w 5545537"/>
              <a:gd name="connsiteY44" fmla="*/ 2106064 h 6876000"/>
              <a:gd name="connsiteX45" fmla="*/ 2649648 w 5545537"/>
              <a:gd name="connsiteY45" fmla="*/ 2107451 h 6876000"/>
              <a:gd name="connsiteX46" fmla="*/ 2649648 w 5545537"/>
              <a:gd name="connsiteY46" fmla="*/ 2090015 h 6876000"/>
              <a:gd name="connsiteX47" fmla="*/ 2635894 w 5545537"/>
              <a:gd name="connsiteY47" fmla="*/ 2091401 h 6876000"/>
              <a:gd name="connsiteX48" fmla="*/ 2113836 w 5545537"/>
              <a:gd name="connsiteY48" fmla="*/ 1569343 h 6876000"/>
              <a:gd name="connsiteX49" fmla="*/ 2635894 w 5545537"/>
              <a:gd name="connsiteY49" fmla="*/ 1047285 h 6876000"/>
              <a:gd name="connsiteX50" fmla="*/ 2649648 w 5545537"/>
              <a:gd name="connsiteY50" fmla="*/ 1048672 h 6876000"/>
              <a:gd name="connsiteX51" fmla="*/ 2649648 w 5545537"/>
              <a:gd name="connsiteY51" fmla="*/ 1043268 h 6876000"/>
              <a:gd name="connsiteX52" fmla="*/ 2689899 w 5545537"/>
              <a:gd name="connsiteY52" fmla="*/ 1039210 h 6876000"/>
              <a:gd name="connsiteX53" fmla="*/ 2689899 w 5545537"/>
              <a:gd name="connsiteY53" fmla="*/ 1038672 h 6876000"/>
              <a:gd name="connsiteX54" fmla="*/ 2635893 w 5545537"/>
              <a:gd name="connsiteY54" fmla="*/ 1044116 h 6876000"/>
              <a:gd name="connsiteX55" fmla="*/ 2113835 w 5545537"/>
              <a:gd name="connsiteY55" fmla="*/ 522058 h 6876000"/>
              <a:gd name="connsiteX56" fmla="*/ 2635893 w 5545537"/>
              <a:gd name="connsiteY56"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1067337 w 5545537"/>
              <a:gd name="connsiteY14" fmla="*/ 6863300 h 6876000"/>
              <a:gd name="connsiteX15" fmla="*/ 1069719 w 5545537"/>
              <a:gd name="connsiteY15" fmla="*/ 6318334 h 6876000"/>
              <a:gd name="connsiteX16" fmla="*/ 1069720 w 5545537"/>
              <a:gd name="connsiteY16" fmla="*/ 6318321 h 6876000"/>
              <a:gd name="connsiteX17" fmla="*/ 1069719 w 5545537"/>
              <a:gd name="connsiteY17" fmla="*/ 6318310 h 6876000"/>
              <a:gd name="connsiteX18" fmla="*/ 1061010 w 5545537"/>
              <a:gd name="connsiteY18" fmla="*/ 6219603 h 6876000"/>
              <a:gd name="connsiteX19" fmla="*/ 624433 w 5545537"/>
              <a:gd name="connsiteY19" fmla="*/ 5771972 h 6876000"/>
              <a:gd name="connsiteX20" fmla="*/ 426816 w 5545537"/>
              <a:gd name="connsiteY20" fmla="*/ 5735384 h 6876000"/>
              <a:gd name="connsiteX21" fmla="*/ 9971 w 5545537"/>
              <a:gd name="connsiteY21" fmla="*/ 5223932 h 6876000"/>
              <a:gd name="connsiteX22" fmla="*/ 426816 w 5545537"/>
              <a:gd name="connsiteY22" fmla="*/ 4712481 h 6876000"/>
              <a:gd name="connsiteX23" fmla="*/ 512040 w 5545537"/>
              <a:gd name="connsiteY23" fmla="*/ 4703889 h 6876000"/>
              <a:gd name="connsiteX24" fmla="*/ 512040 w 5545537"/>
              <a:gd name="connsiteY24" fmla="*/ 4703511 h 6876000"/>
              <a:gd name="connsiteX25" fmla="*/ 423086 w 5545537"/>
              <a:gd name="connsiteY25" fmla="*/ 4694544 h 6876000"/>
              <a:gd name="connsiteX26" fmla="*/ 0 w 5545537"/>
              <a:gd name="connsiteY26" fmla="*/ 4175435 h 6876000"/>
              <a:gd name="connsiteX27" fmla="*/ 529874 w 5545537"/>
              <a:gd name="connsiteY27" fmla="*/ 3645561 h 6876000"/>
              <a:gd name="connsiteX28" fmla="*/ 1048983 w 5545537"/>
              <a:gd name="connsiteY28" fmla="*/ 4068647 h 6876000"/>
              <a:gd name="connsiteX29" fmla="*/ 1057146 w 5545537"/>
              <a:gd name="connsiteY29" fmla="*/ 4149617 h 6876000"/>
              <a:gd name="connsiteX30" fmla="*/ 1069719 w 5545537"/>
              <a:gd name="connsiteY30" fmla="*/ 4620012 h 6876000"/>
              <a:gd name="connsiteX31" fmla="*/ 1095113 w 5545537"/>
              <a:gd name="connsiteY31" fmla="*/ 4538207 h 6876000"/>
              <a:gd name="connsiteX32" fmla="*/ 1576145 w 5545537"/>
              <a:gd name="connsiteY32" fmla="*/ 4219357 h 6876000"/>
              <a:gd name="connsiteX33" fmla="*/ 1609779 w 5545537"/>
              <a:gd name="connsiteY33" fmla="*/ 4222748 h 6876000"/>
              <a:gd name="connsiteX34" fmla="*/ 1609779 w 5545537"/>
              <a:gd name="connsiteY34" fmla="*/ 4205666 h 6876000"/>
              <a:gd name="connsiteX35" fmla="*/ 1577115 w 5545537"/>
              <a:gd name="connsiteY35" fmla="*/ 4208959 h 6876000"/>
              <a:gd name="connsiteX36" fmla="*/ 1055057 w 5545537"/>
              <a:gd name="connsiteY36" fmla="*/ 3686901 h 6876000"/>
              <a:gd name="connsiteX37" fmla="*/ 1577115 w 5545537"/>
              <a:gd name="connsiteY37" fmla="*/ 3164843 h 6876000"/>
              <a:gd name="connsiteX38" fmla="*/ 2088567 w 5545537"/>
              <a:gd name="connsiteY38" fmla="*/ 3581688 h 6876000"/>
              <a:gd name="connsiteX39" fmla="*/ 2098635 w 5545537"/>
              <a:gd name="connsiteY39" fmla="*/ 3681565 h 6876000"/>
              <a:gd name="connsiteX40" fmla="*/ 2113837 w 5545537"/>
              <a:gd name="connsiteY40" fmla="*/ 3681565 h 6876000"/>
              <a:gd name="connsiteX41" fmla="*/ 2113837 w 5545537"/>
              <a:gd name="connsiteY41" fmla="*/ 2637449 h 6876000"/>
              <a:gd name="connsiteX42" fmla="*/ 2114775 w 5545537"/>
              <a:gd name="connsiteY42" fmla="*/ 2637449 h 6876000"/>
              <a:gd name="connsiteX43" fmla="*/ 2113835 w 5545537"/>
              <a:gd name="connsiteY43" fmla="*/ 2628122 h 6876000"/>
              <a:gd name="connsiteX44" fmla="*/ 2635893 w 5545537"/>
              <a:gd name="connsiteY44" fmla="*/ 2106064 h 6876000"/>
              <a:gd name="connsiteX45" fmla="*/ 2649648 w 5545537"/>
              <a:gd name="connsiteY45" fmla="*/ 2107451 h 6876000"/>
              <a:gd name="connsiteX46" fmla="*/ 2649648 w 5545537"/>
              <a:gd name="connsiteY46" fmla="*/ 2090015 h 6876000"/>
              <a:gd name="connsiteX47" fmla="*/ 2635894 w 5545537"/>
              <a:gd name="connsiteY47" fmla="*/ 2091401 h 6876000"/>
              <a:gd name="connsiteX48" fmla="*/ 2113836 w 5545537"/>
              <a:gd name="connsiteY48" fmla="*/ 1569343 h 6876000"/>
              <a:gd name="connsiteX49" fmla="*/ 2635894 w 5545537"/>
              <a:gd name="connsiteY49" fmla="*/ 1047285 h 6876000"/>
              <a:gd name="connsiteX50" fmla="*/ 2649648 w 5545537"/>
              <a:gd name="connsiteY50" fmla="*/ 1048672 h 6876000"/>
              <a:gd name="connsiteX51" fmla="*/ 2649648 w 5545537"/>
              <a:gd name="connsiteY51" fmla="*/ 1043268 h 6876000"/>
              <a:gd name="connsiteX52" fmla="*/ 2689899 w 5545537"/>
              <a:gd name="connsiteY52" fmla="*/ 1039210 h 6876000"/>
              <a:gd name="connsiteX53" fmla="*/ 2689899 w 5545537"/>
              <a:gd name="connsiteY53" fmla="*/ 1038672 h 6876000"/>
              <a:gd name="connsiteX54" fmla="*/ 2635893 w 5545537"/>
              <a:gd name="connsiteY54" fmla="*/ 1044116 h 6876000"/>
              <a:gd name="connsiteX55" fmla="*/ 2113835 w 5545537"/>
              <a:gd name="connsiteY55" fmla="*/ 522058 h 6876000"/>
              <a:gd name="connsiteX56" fmla="*/ 2635893 w 5545537"/>
              <a:gd name="connsiteY56"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1067337 w 5545537"/>
              <a:gd name="connsiteY14" fmla="*/ 6863300 h 6876000"/>
              <a:gd name="connsiteX15" fmla="*/ 1069719 w 5545537"/>
              <a:gd name="connsiteY15" fmla="*/ 6318334 h 6876000"/>
              <a:gd name="connsiteX16" fmla="*/ 1069720 w 5545537"/>
              <a:gd name="connsiteY16" fmla="*/ 6318321 h 6876000"/>
              <a:gd name="connsiteX17" fmla="*/ 1069719 w 5545537"/>
              <a:gd name="connsiteY17" fmla="*/ 6318310 h 6876000"/>
              <a:gd name="connsiteX18" fmla="*/ 1061010 w 5545537"/>
              <a:gd name="connsiteY18" fmla="*/ 6219603 h 6876000"/>
              <a:gd name="connsiteX19" fmla="*/ 624433 w 5545537"/>
              <a:gd name="connsiteY19" fmla="*/ 5771972 h 6876000"/>
              <a:gd name="connsiteX20" fmla="*/ 426816 w 5545537"/>
              <a:gd name="connsiteY20" fmla="*/ 5735384 h 6876000"/>
              <a:gd name="connsiteX21" fmla="*/ 9971 w 5545537"/>
              <a:gd name="connsiteY21" fmla="*/ 5223932 h 6876000"/>
              <a:gd name="connsiteX22" fmla="*/ 426816 w 5545537"/>
              <a:gd name="connsiteY22" fmla="*/ 4712481 h 6876000"/>
              <a:gd name="connsiteX23" fmla="*/ 512040 w 5545537"/>
              <a:gd name="connsiteY23" fmla="*/ 4703889 h 6876000"/>
              <a:gd name="connsiteX24" fmla="*/ 512040 w 5545537"/>
              <a:gd name="connsiteY24" fmla="*/ 4703511 h 6876000"/>
              <a:gd name="connsiteX25" fmla="*/ 423086 w 5545537"/>
              <a:gd name="connsiteY25" fmla="*/ 4694544 h 6876000"/>
              <a:gd name="connsiteX26" fmla="*/ 0 w 5545537"/>
              <a:gd name="connsiteY26" fmla="*/ 4175435 h 6876000"/>
              <a:gd name="connsiteX27" fmla="*/ 529874 w 5545537"/>
              <a:gd name="connsiteY27" fmla="*/ 3645561 h 6876000"/>
              <a:gd name="connsiteX28" fmla="*/ 1048983 w 5545537"/>
              <a:gd name="connsiteY28" fmla="*/ 4068647 h 6876000"/>
              <a:gd name="connsiteX29" fmla="*/ 1057146 w 5545537"/>
              <a:gd name="connsiteY29" fmla="*/ 4149617 h 6876000"/>
              <a:gd name="connsiteX30" fmla="*/ 1069719 w 5545537"/>
              <a:gd name="connsiteY30" fmla="*/ 4620012 h 6876000"/>
              <a:gd name="connsiteX31" fmla="*/ 1095113 w 5545537"/>
              <a:gd name="connsiteY31" fmla="*/ 4538207 h 6876000"/>
              <a:gd name="connsiteX32" fmla="*/ 1576145 w 5545537"/>
              <a:gd name="connsiteY32" fmla="*/ 4219357 h 6876000"/>
              <a:gd name="connsiteX33" fmla="*/ 1609779 w 5545537"/>
              <a:gd name="connsiteY33" fmla="*/ 4222748 h 6876000"/>
              <a:gd name="connsiteX34" fmla="*/ 1609779 w 5545537"/>
              <a:gd name="connsiteY34" fmla="*/ 4205666 h 6876000"/>
              <a:gd name="connsiteX35" fmla="*/ 1577115 w 5545537"/>
              <a:gd name="connsiteY35" fmla="*/ 4208959 h 6876000"/>
              <a:gd name="connsiteX36" fmla="*/ 1055057 w 5545537"/>
              <a:gd name="connsiteY36" fmla="*/ 3686901 h 6876000"/>
              <a:gd name="connsiteX37" fmla="*/ 1577115 w 5545537"/>
              <a:gd name="connsiteY37" fmla="*/ 3164843 h 6876000"/>
              <a:gd name="connsiteX38" fmla="*/ 2088567 w 5545537"/>
              <a:gd name="connsiteY38" fmla="*/ 3581688 h 6876000"/>
              <a:gd name="connsiteX39" fmla="*/ 2098635 w 5545537"/>
              <a:gd name="connsiteY39" fmla="*/ 3681565 h 6876000"/>
              <a:gd name="connsiteX40" fmla="*/ 2113837 w 5545537"/>
              <a:gd name="connsiteY40" fmla="*/ 3681565 h 6876000"/>
              <a:gd name="connsiteX41" fmla="*/ 2113837 w 5545537"/>
              <a:gd name="connsiteY41" fmla="*/ 2637449 h 6876000"/>
              <a:gd name="connsiteX42" fmla="*/ 2114775 w 5545537"/>
              <a:gd name="connsiteY42" fmla="*/ 2637449 h 6876000"/>
              <a:gd name="connsiteX43" fmla="*/ 2113835 w 5545537"/>
              <a:gd name="connsiteY43" fmla="*/ 2628122 h 6876000"/>
              <a:gd name="connsiteX44" fmla="*/ 2635893 w 5545537"/>
              <a:gd name="connsiteY44" fmla="*/ 2106064 h 6876000"/>
              <a:gd name="connsiteX45" fmla="*/ 2649648 w 5545537"/>
              <a:gd name="connsiteY45" fmla="*/ 2107451 h 6876000"/>
              <a:gd name="connsiteX46" fmla="*/ 2649648 w 5545537"/>
              <a:gd name="connsiteY46" fmla="*/ 2090015 h 6876000"/>
              <a:gd name="connsiteX47" fmla="*/ 2635894 w 5545537"/>
              <a:gd name="connsiteY47" fmla="*/ 2091401 h 6876000"/>
              <a:gd name="connsiteX48" fmla="*/ 2113836 w 5545537"/>
              <a:gd name="connsiteY48" fmla="*/ 1569343 h 6876000"/>
              <a:gd name="connsiteX49" fmla="*/ 2635894 w 5545537"/>
              <a:gd name="connsiteY49" fmla="*/ 1047285 h 6876000"/>
              <a:gd name="connsiteX50" fmla="*/ 2649648 w 5545537"/>
              <a:gd name="connsiteY50" fmla="*/ 1048672 h 6876000"/>
              <a:gd name="connsiteX51" fmla="*/ 2649648 w 5545537"/>
              <a:gd name="connsiteY51" fmla="*/ 1043268 h 6876000"/>
              <a:gd name="connsiteX52" fmla="*/ 2689899 w 5545537"/>
              <a:gd name="connsiteY52" fmla="*/ 1039210 h 6876000"/>
              <a:gd name="connsiteX53" fmla="*/ 2689899 w 5545537"/>
              <a:gd name="connsiteY53" fmla="*/ 1038672 h 6876000"/>
              <a:gd name="connsiteX54" fmla="*/ 2635893 w 5545537"/>
              <a:gd name="connsiteY54" fmla="*/ 1044116 h 6876000"/>
              <a:gd name="connsiteX55" fmla="*/ 2113835 w 5545537"/>
              <a:gd name="connsiteY55" fmla="*/ 522058 h 6876000"/>
              <a:gd name="connsiteX56" fmla="*/ 2635893 w 5545537"/>
              <a:gd name="connsiteY56" fmla="*/ 0 h 6876000"/>
              <a:gd name="connsiteX0" fmla="*/ 1577115 w 5545537"/>
              <a:gd name="connsiteY0" fmla="*/ 2106064 h 6876000"/>
              <a:gd name="connsiteX1" fmla="*/ 2099173 w 5545537"/>
              <a:gd name="connsiteY1" fmla="*/ 2628122 h 6876000"/>
              <a:gd name="connsiteX2" fmla="*/ 1577115 w 5545537"/>
              <a:gd name="connsiteY2" fmla="*/ 3150180 h 6876000"/>
              <a:gd name="connsiteX3" fmla="*/ 1055057 w 5545537"/>
              <a:gd name="connsiteY3" fmla="*/ 2628122 h 6876000"/>
              <a:gd name="connsiteX4" fmla="*/ 1577115 w 5545537"/>
              <a:gd name="connsiteY4" fmla="*/ 2106064 h 6876000"/>
              <a:gd name="connsiteX5" fmla="*/ 2635893 w 5545537"/>
              <a:gd name="connsiteY5" fmla="*/ 0 h 6876000"/>
              <a:gd name="connsiteX6" fmla="*/ 2649648 w 5545537"/>
              <a:gd name="connsiteY6" fmla="*/ 1387 h 6876000"/>
              <a:gd name="connsiteX7" fmla="*/ 2649648 w 5545537"/>
              <a:gd name="connsiteY7" fmla="*/ 537 h 6876000"/>
              <a:gd name="connsiteX8" fmla="*/ 2689899 w 5545537"/>
              <a:gd name="connsiteY8" fmla="*/ 537 h 6876000"/>
              <a:gd name="connsiteX9" fmla="*/ 2689899 w 5545537"/>
              <a:gd name="connsiteY9" fmla="*/ 0 h 6876000"/>
              <a:gd name="connsiteX10" fmla="*/ 3846766 w 5545537"/>
              <a:gd name="connsiteY10" fmla="*/ 0 h 6876000"/>
              <a:gd name="connsiteX11" fmla="*/ 3846766 w 5545537"/>
              <a:gd name="connsiteY11" fmla="*/ 537 h 6876000"/>
              <a:gd name="connsiteX12" fmla="*/ 5545537 w 5545537"/>
              <a:gd name="connsiteY12" fmla="*/ 537 h 6876000"/>
              <a:gd name="connsiteX13" fmla="*/ 5545537 w 5545537"/>
              <a:gd name="connsiteY13" fmla="*/ 6876000 h 6876000"/>
              <a:gd name="connsiteX14" fmla="*/ 1067337 w 5545537"/>
              <a:gd name="connsiteY14" fmla="*/ 6863300 h 6876000"/>
              <a:gd name="connsiteX15" fmla="*/ 1069719 w 5545537"/>
              <a:gd name="connsiteY15" fmla="*/ 6318334 h 6876000"/>
              <a:gd name="connsiteX16" fmla="*/ 1069720 w 5545537"/>
              <a:gd name="connsiteY16" fmla="*/ 6318321 h 6876000"/>
              <a:gd name="connsiteX17" fmla="*/ 1069719 w 5545537"/>
              <a:gd name="connsiteY17" fmla="*/ 6318310 h 6876000"/>
              <a:gd name="connsiteX18" fmla="*/ 1061010 w 5545537"/>
              <a:gd name="connsiteY18" fmla="*/ 6219603 h 6876000"/>
              <a:gd name="connsiteX19" fmla="*/ 624433 w 5545537"/>
              <a:gd name="connsiteY19" fmla="*/ 5771972 h 6876000"/>
              <a:gd name="connsiteX20" fmla="*/ 426816 w 5545537"/>
              <a:gd name="connsiteY20" fmla="*/ 5735384 h 6876000"/>
              <a:gd name="connsiteX21" fmla="*/ 9971 w 5545537"/>
              <a:gd name="connsiteY21" fmla="*/ 5223932 h 6876000"/>
              <a:gd name="connsiteX22" fmla="*/ 426816 w 5545537"/>
              <a:gd name="connsiteY22" fmla="*/ 4712481 h 6876000"/>
              <a:gd name="connsiteX23" fmla="*/ 512040 w 5545537"/>
              <a:gd name="connsiteY23" fmla="*/ 4703889 h 6876000"/>
              <a:gd name="connsiteX24" fmla="*/ 512040 w 5545537"/>
              <a:gd name="connsiteY24" fmla="*/ 4703511 h 6876000"/>
              <a:gd name="connsiteX25" fmla="*/ 423086 w 5545537"/>
              <a:gd name="connsiteY25" fmla="*/ 4694544 h 6876000"/>
              <a:gd name="connsiteX26" fmla="*/ 0 w 5545537"/>
              <a:gd name="connsiteY26" fmla="*/ 4175435 h 6876000"/>
              <a:gd name="connsiteX27" fmla="*/ 529874 w 5545537"/>
              <a:gd name="connsiteY27" fmla="*/ 3645561 h 6876000"/>
              <a:gd name="connsiteX28" fmla="*/ 1048983 w 5545537"/>
              <a:gd name="connsiteY28" fmla="*/ 4068647 h 6876000"/>
              <a:gd name="connsiteX29" fmla="*/ 1057146 w 5545537"/>
              <a:gd name="connsiteY29" fmla="*/ 4149617 h 6876000"/>
              <a:gd name="connsiteX30" fmla="*/ 1069719 w 5545537"/>
              <a:gd name="connsiteY30" fmla="*/ 4620012 h 6876000"/>
              <a:gd name="connsiteX31" fmla="*/ 1095113 w 5545537"/>
              <a:gd name="connsiteY31" fmla="*/ 4538207 h 6876000"/>
              <a:gd name="connsiteX32" fmla="*/ 1576145 w 5545537"/>
              <a:gd name="connsiteY32" fmla="*/ 4219357 h 6876000"/>
              <a:gd name="connsiteX33" fmla="*/ 1609779 w 5545537"/>
              <a:gd name="connsiteY33" fmla="*/ 4222748 h 6876000"/>
              <a:gd name="connsiteX34" fmla="*/ 1609779 w 5545537"/>
              <a:gd name="connsiteY34" fmla="*/ 4205666 h 6876000"/>
              <a:gd name="connsiteX35" fmla="*/ 1577115 w 5545537"/>
              <a:gd name="connsiteY35" fmla="*/ 4208959 h 6876000"/>
              <a:gd name="connsiteX36" fmla="*/ 1055057 w 5545537"/>
              <a:gd name="connsiteY36" fmla="*/ 3686901 h 6876000"/>
              <a:gd name="connsiteX37" fmla="*/ 1577115 w 5545537"/>
              <a:gd name="connsiteY37" fmla="*/ 3164843 h 6876000"/>
              <a:gd name="connsiteX38" fmla="*/ 2088567 w 5545537"/>
              <a:gd name="connsiteY38" fmla="*/ 3581688 h 6876000"/>
              <a:gd name="connsiteX39" fmla="*/ 2098635 w 5545537"/>
              <a:gd name="connsiteY39" fmla="*/ 3681565 h 6876000"/>
              <a:gd name="connsiteX40" fmla="*/ 2113837 w 5545537"/>
              <a:gd name="connsiteY40" fmla="*/ 3681565 h 6876000"/>
              <a:gd name="connsiteX41" fmla="*/ 2113837 w 5545537"/>
              <a:gd name="connsiteY41" fmla="*/ 2637449 h 6876000"/>
              <a:gd name="connsiteX42" fmla="*/ 2114775 w 5545537"/>
              <a:gd name="connsiteY42" fmla="*/ 2637449 h 6876000"/>
              <a:gd name="connsiteX43" fmla="*/ 2113835 w 5545537"/>
              <a:gd name="connsiteY43" fmla="*/ 2628122 h 6876000"/>
              <a:gd name="connsiteX44" fmla="*/ 2635893 w 5545537"/>
              <a:gd name="connsiteY44" fmla="*/ 2106064 h 6876000"/>
              <a:gd name="connsiteX45" fmla="*/ 2649648 w 5545537"/>
              <a:gd name="connsiteY45" fmla="*/ 2107451 h 6876000"/>
              <a:gd name="connsiteX46" fmla="*/ 2649648 w 5545537"/>
              <a:gd name="connsiteY46" fmla="*/ 2090015 h 6876000"/>
              <a:gd name="connsiteX47" fmla="*/ 2635894 w 5545537"/>
              <a:gd name="connsiteY47" fmla="*/ 2091401 h 6876000"/>
              <a:gd name="connsiteX48" fmla="*/ 2113836 w 5545537"/>
              <a:gd name="connsiteY48" fmla="*/ 1569343 h 6876000"/>
              <a:gd name="connsiteX49" fmla="*/ 2635894 w 5545537"/>
              <a:gd name="connsiteY49" fmla="*/ 1047285 h 6876000"/>
              <a:gd name="connsiteX50" fmla="*/ 2649648 w 5545537"/>
              <a:gd name="connsiteY50" fmla="*/ 1048672 h 6876000"/>
              <a:gd name="connsiteX51" fmla="*/ 2649648 w 5545537"/>
              <a:gd name="connsiteY51" fmla="*/ 1043268 h 6876000"/>
              <a:gd name="connsiteX52" fmla="*/ 2689899 w 5545537"/>
              <a:gd name="connsiteY52" fmla="*/ 1039210 h 6876000"/>
              <a:gd name="connsiteX53" fmla="*/ 2689899 w 5545537"/>
              <a:gd name="connsiteY53" fmla="*/ 1038672 h 6876000"/>
              <a:gd name="connsiteX54" fmla="*/ 2635893 w 5545537"/>
              <a:gd name="connsiteY54" fmla="*/ 1044116 h 6876000"/>
              <a:gd name="connsiteX55" fmla="*/ 2113835 w 5545537"/>
              <a:gd name="connsiteY55" fmla="*/ 522058 h 6876000"/>
              <a:gd name="connsiteX56" fmla="*/ 2635893 w 5545537"/>
              <a:gd name="connsiteY56" fmla="*/ 0 h 6876000"/>
              <a:gd name="connsiteX0" fmla="*/ 1577115 w 5545537"/>
              <a:gd name="connsiteY0" fmla="*/ 2106064 h 6876022"/>
              <a:gd name="connsiteX1" fmla="*/ 2099173 w 5545537"/>
              <a:gd name="connsiteY1" fmla="*/ 2628122 h 6876022"/>
              <a:gd name="connsiteX2" fmla="*/ 1577115 w 5545537"/>
              <a:gd name="connsiteY2" fmla="*/ 3150180 h 6876022"/>
              <a:gd name="connsiteX3" fmla="*/ 1055057 w 5545537"/>
              <a:gd name="connsiteY3" fmla="*/ 2628122 h 6876022"/>
              <a:gd name="connsiteX4" fmla="*/ 1577115 w 5545537"/>
              <a:gd name="connsiteY4" fmla="*/ 2106064 h 6876022"/>
              <a:gd name="connsiteX5" fmla="*/ 2635893 w 5545537"/>
              <a:gd name="connsiteY5" fmla="*/ 0 h 6876022"/>
              <a:gd name="connsiteX6" fmla="*/ 2649648 w 5545537"/>
              <a:gd name="connsiteY6" fmla="*/ 1387 h 6876022"/>
              <a:gd name="connsiteX7" fmla="*/ 2649648 w 5545537"/>
              <a:gd name="connsiteY7" fmla="*/ 537 h 6876022"/>
              <a:gd name="connsiteX8" fmla="*/ 2689899 w 5545537"/>
              <a:gd name="connsiteY8" fmla="*/ 537 h 6876022"/>
              <a:gd name="connsiteX9" fmla="*/ 2689899 w 5545537"/>
              <a:gd name="connsiteY9" fmla="*/ 0 h 6876022"/>
              <a:gd name="connsiteX10" fmla="*/ 3846766 w 5545537"/>
              <a:gd name="connsiteY10" fmla="*/ 0 h 6876022"/>
              <a:gd name="connsiteX11" fmla="*/ 3846766 w 5545537"/>
              <a:gd name="connsiteY11" fmla="*/ 537 h 6876022"/>
              <a:gd name="connsiteX12" fmla="*/ 5545537 w 5545537"/>
              <a:gd name="connsiteY12" fmla="*/ 537 h 6876022"/>
              <a:gd name="connsiteX13" fmla="*/ 5545537 w 5545537"/>
              <a:gd name="connsiteY13" fmla="*/ 6876000 h 6876022"/>
              <a:gd name="connsiteX14" fmla="*/ 1067337 w 5545537"/>
              <a:gd name="connsiteY14" fmla="*/ 6863300 h 6876022"/>
              <a:gd name="connsiteX15" fmla="*/ 1069719 w 5545537"/>
              <a:gd name="connsiteY15" fmla="*/ 6318334 h 6876022"/>
              <a:gd name="connsiteX16" fmla="*/ 1069720 w 5545537"/>
              <a:gd name="connsiteY16" fmla="*/ 6318321 h 6876022"/>
              <a:gd name="connsiteX17" fmla="*/ 1069719 w 5545537"/>
              <a:gd name="connsiteY17" fmla="*/ 6318310 h 6876022"/>
              <a:gd name="connsiteX18" fmla="*/ 1061010 w 5545537"/>
              <a:gd name="connsiteY18" fmla="*/ 6219603 h 6876022"/>
              <a:gd name="connsiteX19" fmla="*/ 624433 w 5545537"/>
              <a:gd name="connsiteY19" fmla="*/ 5771972 h 6876022"/>
              <a:gd name="connsiteX20" fmla="*/ 426816 w 5545537"/>
              <a:gd name="connsiteY20" fmla="*/ 5735384 h 6876022"/>
              <a:gd name="connsiteX21" fmla="*/ 9971 w 5545537"/>
              <a:gd name="connsiteY21" fmla="*/ 5223932 h 6876022"/>
              <a:gd name="connsiteX22" fmla="*/ 426816 w 5545537"/>
              <a:gd name="connsiteY22" fmla="*/ 4712481 h 6876022"/>
              <a:gd name="connsiteX23" fmla="*/ 512040 w 5545537"/>
              <a:gd name="connsiteY23" fmla="*/ 4703889 h 6876022"/>
              <a:gd name="connsiteX24" fmla="*/ 512040 w 5545537"/>
              <a:gd name="connsiteY24" fmla="*/ 4703511 h 6876022"/>
              <a:gd name="connsiteX25" fmla="*/ 423086 w 5545537"/>
              <a:gd name="connsiteY25" fmla="*/ 4694544 h 6876022"/>
              <a:gd name="connsiteX26" fmla="*/ 0 w 5545537"/>
              <a:gd name="connsiteY26" fmla="*/ 4175435 h 6876022"/>
              <a:gd name="connsiteX27" fmla="*/ 529874 w 5545537"/>
              <a:gd name="connsiteY27" fmla="*/ 3645561 h 6876022"/>
              <a:gd name="connsiteX28" fmla="*/ 1048983 w 5545537"/>
              <a:gd name="connsiteY28" fmla="*/ 4068647 h 6876022"/>
              <a:gd name="connsiteX29" fmla="*/ 1057146 w 5545537"/>
              <a:gd name="connsiteY29" fmla="*/ 4149617 h 6876022"/>
              <a:gd name="connsiteX30" fmla="*/ 1069719 w 5545537"/>
              <a:gd name="connsiteY30" fmla="*/ 4620012 h 6876022"/>
              <a:gd name="connsiteX31" fmla="*/ 1095113 w 5545537"/>
              <a:gd name="connsiteY31" fmla="*/ 4538207 h 6876022"/>
              <a:gd name="connsiteX32" fmla="*/ 1576145 w 5545537"/>
              <a:gd name="connsiteY32" fmla="*/ 4219357 h 6876022"/>
              <a:gd name="connsiteX33" fmla="*/ 1609779 w 5545537"/>
              <a:gd name="connsiteY33" fmla="*/ 4222748 h 6876022"/>
              <a:gd name="connsiteX34" fmla="*/ 1609779 w 5545537"/>
              <a:gd name="connsiteY34" fmla="*/ 4205666 h 6876022"/>
              <a:gd name="connsiteX35" fmla="*/ 1577115 w 5545537"/>
              <a:gd name="connsiteY35" fmla="*/ 4208959 h 6876022"/>
              <a:gd name="connsiteX36" fmla="*/ 1055057 w 5545537"/>
              <a:gd name="connsiteY36" fmla="*/ 3686901 h 6876022"/>
              <a:gd name="connsiteX37" fmla="*/ 1577115 w 5545537"/>
              <a:gd name="connsiteY37" fmla="*/ 3164843 h 6876022"/>
              <a:gd name="connsiteX38" fmla="*/ 2088567 w 5545537"/>
              <a:gd name="connsiteY38" fmla="*/ 3581688 h 6876022"/>
              <a:gd name="connsiteX39" fmla="*/ 2098635 w 5545537"/>
              <a:gd name="connsiteY39" fmla="*/ 3681565 h 6876022"/>
              <a:gd name="connsiteX40" fmla="*/ 2113837 w 5545537"/>
              <a:gd name="connsiteY40" fmla="*/ 3681565 h 6876022"/>
              <a:gd name="connsiteX41" fmla="*/ 2113837 w 5545537"/>
              <a:gd name="connsiteY41" fmla="*/ 2637449 h 6876022"/>
              <a:gd name="connsiteX42" fmla="*/ 2114775 w 5545537"/>
              <a:gd name="connsiteY42" fmla="*/ 2637449 h 6876022"/>
              <a:gd name="connsiteX43" fmla="*/ 2113835 w 5545537"/>
              <a:gd name="connsiteY43" fmla="*/ 2628122 h 6876022"/>
              <a:gd name="connsiteX44" fmla="*/ 2635893 w 5545537"/>
              <a:gd name="connsiteY44" fmla="*/ 2106064 h 6876022"/>
              <a:gd name="connsiteX45" fmla="*/ 2649648 w 5545537"/>
              <a:gd name="connsiteY45" fmla="*/ 2107451 h 6876022"/>
              <a:gd name="connsiteX46" fmla="*/ 2649648 w 5545537"/>
              <a:gd name="connsiteY46" fmla="*/ 2090015 h 6876022"/>
              <a:gd name="connsiteX47" fmla="*/ 2635894 w 5545537"/>
              <a:gd name="connsiteY47" fmla="*/ 2091401 h 6876022"/>
              <a:gd name="connsiteX48" fmla="*/ 2113836 w 5545537"/>
              <a:gd name="connsiteY48" fmla="*/ 1569343 h 6876022"/>
              <a:gd name="connsiteX49" fmla="*/ 2635894 w 5545537"/>
              <a:gd name="connsiteY49" fmla="*/ 1047285 h 6876022"/>
              <a:gd name="connsiteX50" fmla="*/ 2649648 w 5545537"/>
              <a:gd name="connsiteY50" fmla="*/ 1048672 h 6876022"/>
              <a:gd name="connsiteX51" fmla="*/ 2649648 w 5545537"/>
              <a:gd name="connsiteY51" fmla="*/ 1043268 h 6876022"/>
              <a:gd name="connsiteX52" fmla="*/ 2689899 w 5545537"/>
              <a:gd name="connsiteY52" fmla="*/ 1039210 h 6876022"/>
              <a:gd name="connsiteX53" fmla="*/ 2689899 w 5545537"/>
              <a:gd name="connsiteY53" fmla="*/ 1038672 h 6876022"/>
              <a:gd name="connsiteX54" fmla="*/ 2635893 w 5545537"/>
              <a:gd name="connsiteY54" fmla="*/ 1044116 h 6876022"/>
              <a:gd name="connsiteX55" fmla="*/ 2113835 w 5545537"/>
              <a:gd name="connsiteY55" fmla="*/ 522058 h 6876022"/>
              <a:gd name="connsiteX56" fmla="*/ 2635893 w 5545537"/>
              <a:gd name="connsiteY56" fmla="*/ 0 h 6876022"/>
              <a:gd name="connsiteX0" fmla="*/ 1577115 w 5545537"/>
              <a:gd name="connsiteY0" fmla="*/ 2106064 h 6876003"/>
              <a:gd name="connsiteX1" fmla="*/ 2099173 w 5545537"/>
              <a:gd name="connsiteY1" fmla="*/ 2628122 h 6876003"/>
              <a:gd name="connsiteX2" fmla="*/ 1577115 w 5545537"/>
              <a:gd name="connsiteY2" fmla="*/ 3150180 h 6876003"/>
              <a:gd name="connsiteX3" fmla="*/ 1055057 w 5545537"/>
              <a:gd name="connsiteY3" fmla="*/ 2628122 h 6876003"/>
              <a:gd name="connsiteX4" fmla="*/ 1577115 w 5545537"/>
              <a:gd name="connsiteY4" fmla="*/ 2106064 h 6876003"/>
              <a:gd name="connsiteX5" fmla="*/ 2635893 w 5545537"/>
              <a:gd name="connsiteY5" fmla="*/ 0 h 6876003"/>
              <a:gd name="connsiteX6" fmla="*/ 2649648 w 5545537"/>
              <a:gd name="connsiteY6" fmla="*/ 1387 h 6876003"/>
              <a:gd name="connsiteX7" fmla="*/ 2649648 w 5545537"/>
              <a:gd name="connsiteY7" fmla="*/ 537 h 6876003"/>
              <a:gd name="connsiteX8" fmla="*/ 2689899 w 5545537"/>
              <a:gd name="connsiteY8" fmla="*/ 537 h 6876003"/>
              <a:gd name="connsiteX9" fmla="*/ 2689899 w 5545537"/>
              <a:gd name="connsiteY9" fmla="*/ 0 h 6876003"/>
              <a:gd name="connsiteX10" fmla="*/ 3846766 w 5545537"/>
              <a:gd name="connsiteY10" fmla="*/ 0 h 6876003"/>
              <a:gd name="connsiteX11" fmla="*/ 3846766 w 5545537"/>
              <a:gd name="connsiteY11" fmla="*/ 537 h 6876003"/>
              <a:gd name="connsiteX12" fmla="*/ 5545537 w 5545537"/>
              <a:gd name="connsiteY12" fmla="*/ 537 h 6876003"/>
              <a:gd name="connsiteX13" fmla="*/ 5545537 w 5545537"/>
              <a:gd name="connsiteY13" fmla="*/ 6876000 h 6876003"/>
              <a:gd name="connsiteX14" fmla="*/ 1064761 w 5545537"/>
              <a:gd name="connsiteY14" fmla="*/ 6804058 h 6876003"/>
              <a:gd name="connsiteX15" fmla="*/ 1069719 w 5545537"/>
              <a:gd name="connsiteY15" fmla="*/ 6318334 h 6876003"/>
              <a:gd name="connsiteX16" fmla="*/ 1069720 w 5545537"/>
              <a:gd name="connsiteY16" fmla="*/ 6318321 h 6876003"/>
              <a:gd name="connsiteX17" fmla="*/ 1069719 w 5545537"/>
              <a:gd name="connsiteY17" fmla="*/ 6318310 h 6876003"/>
              <a:gd name="connsiteX18" fmla="*/ 1061010 w 5545537"/>
              <a:gd name="connsiteY18" fmla="*/ 6219603 h 6876003"/>
              <a:gd name="connsiteX19" fmla="*/ 624433 w 5545537"/>
              <a:gd name="connsiteY19" fmla="*/ 5771972 h 6876003"/>
              <a:gd name="connsiteX20" fmla="*/ 426816 w 5545537"/>
              <a:gd name="connsiteY20" fmla="*/ 5735384 h 6876003"/>
              <a:gd name="connsiteX21" fmla="*/ 9971 w 5545537"/>
              <a:gd name="connsiteY21" fmla="*/ 5223932 h 6876003"/>
              <a:gd name="connsiteX22" fmla="*/ 426816 w 5545537"/>
              <a:gd name="connsiteY22" fmla="*/ 4712481 h 6876003"/>
              <a:gd name="connsiteX23" fmla="*/ 512040 w 5545537"/>
              <a:gd name="connsiteY23" fmla="*/ 4703889 h 6876003"/>
              <a:gd name="connsiteX24" fmla="*/ 512040 w 5545537"/>
              <a:gd name="connsiteY24" fmla="*/ 4703511 h 6876003"/>
              <a:gd name="connsiteX25" fmla="*/ 423086 w 5545537"/>
              <a:gd name="connsiteY25" fmla="*/ 4694544 h 6876003"/>
              <a:gd name="connsiteX26" fmla="*/ 0 w 5545537"/>
              <a:gd name="connsiteY26" fmla="*/ 4175435 h 6876003"/>
              <a:gd name="connsiteX27" fmla="*/ 529874 w 5545537"/>
              <a:gd name="connsiteY27" fmla="*/ 3645561 h 6876003"/>
              <a:gd name="connsiteX28" fmla="*/ 1048983 w 5545537"/>
              <a:gd name="connsiteY28" fmla="*/ 4068647 h 6876003"/>
              <a:gd name="connsiteX29" fmla="*/ 1057146 w 5545537"/>
              <a:gd name="connsiteY29" fmla="*/ 4149617 h 6876003"/>
              <a:gd name="connsiteX30" fmla="*/ 1069719 w 5545537"/>
              <a:gd name="connsiteY30" fmla="*/ 4620012 h 6876003"/>
              <a:gd name="connsiteX31" fmla="*/ 1095113 w 5545537"/>
              <a:gd name="connsiteY31" fmla="*/ 4538207 h 6876003"/>
              <a:gd name="connsiteX32" fmla="*/ 1576145 w 5545537"/>
              <a:gd name="connsiteY32" fmla="*/ 4219357 h 6876003"/>
              <a:gd name="connsiteX33" fmla="*/ 1609779 w 5545537"/>
              <a:gd name="connsiteY33" fmla="*/ 4222748 h 6876003"/>
              <a:gd name="connsiteX34" fmla="*/ 1609779 w 5545537"/>
              <a:gd name="connsiteY34" fmla="*/ 4205666 h 6876003"/>
              <a:gd name="connsiteX35" fmla="*/ 1577115 w 5545537"/>
              <a:gd name="connsiteY35" fmla="*/ 4208959 h 6876003"/>
              <a:gd name="connsiteX36" fmla="*/ 1055057 w 5545537"/>
              <a:gd name="connsiteY36" fmla="*/ 3686901 h 6876003"/>
              <a:gd name="connsiteX37" fmla="*/ 1577115 w 5545537"/>
              <a:gd name="connsiteY37" fmla="*/ 3164843 h 6876003"/>
              <a:gd name="connsiteX38" fmla="*/ 2088567 w 5545537"/>
              <a:gd name="connsiteY38" fmla="*/ 3581688 h 6876003"/>
              <a:gd name="connsiteX39" fmla="*/ 2098635 w 5545537"/>
              <a:gd name="connsiteY39" fmla="*/ 3681565 h 6876003"/>
              <a:gd name="connsiteX40" fmla="*/ 2113837 w 5545537"/>
              <a:gd name="connsiteY40" fmla="*/ 3681565 h 6876003"/>
              <a:gd name="connsiteX41" fmla="*/ 2113837 w 5545537"/>
              <a:gd name="connsiteY41" fmla="*/ 2637449 h 6876003"/>
              <a:gd name="connsiteX42" fmla="*/ 2114775 w 5545537"/>
              <a:gd name="connsiteY42" fmla="*/ 2637449 h 6876003"/>
              <a:gd name="connsiteX43" fmla="*/ 2113835 w 5545537"/>
              <a:gd name="connsiteY43" fmla="*/ 2628122 h 6876003"/>
              <a:gd name="connsiteX44" fmla="*/ 2635893 w 5545537"/>
              <a:gd name="connsiteY44" fmla="*/ 2106064 h 6876003"/>
              <a:gd name="connsiteX45" fmla="*/ 2649648 w 5545537"/>
              <a:gd name="connsiteY45" fmla="*/ 2107451 h 6876003"/>
              <a:gd name="connsiteX46" fmla="*/ 2649648 w 5545537"/>
              <a:gd name="connsiteY46" fmla="*/ 2090015 h 6876003"/>
              <a:gd name="connsiteX47" fmla="*/ 2635894 w 5545537"/>
              <a:gd name="connsiteY47" fmla="*/ 2091401 h 6876003"/>
              <a:gd name="connsiteX48" fmla="*/ 2113836 w 5545537"/>
              <a:gd name="connsiteY48" fmla="*/ 1569343 h 6876003"/>
              <a:gd name="connsiteX49" fmla="*/ 2635894 w 5545537"/>
              <a:gd name="connsiteY49" fmla="*/ 1047285 h 6876003"/>
              <a:gd name="connsiteX50" fmla="*/ 2649648 w 5545537"/>
              <a:gd name="connsiteY50" fmla="*/ 1048672 h 6876003"/>
              <a:gd name="connsiteX51" fmla="*/ 2649648 w 5545537"/>
              <a:gd name="connsiteY51" fmla="*/ 1043268 h 6876003"/>
              <a:gd name="connsiteX52" fmla="*/ 2689899 w 5545537"/>
              <a:gd name="connsiteY52" fmla="*/ 1039210 h 6876003"/>
              <a:gd name="connsiteX53" fmla="*/ 2689899 w 5545537"/>
              <a:gd name="connsiteY53" fmla="*/ 1038672 h 6876003"/>
              <a:gd name="connsiteX54" fmla="*/ 2635893 w 5545537"/>
              <a:gd name="connsiteY54" fmla="*/ 1044116 h 6876003"/>
              <a:gd name="connsiteX55" fmla="*/ 2113835 w 5545537"/>
              <a:gd name="connsiteY55" fmla="*/ 522058 h 6876003"/>
              <a:gd name="connsiteX56" fmla="*/ 2635893 w 5545537"/>
              <a:gd name="connsiteY56" fmla="*/ 0 h 6876003"/>
              <a:gd name="connsiteX0" fmla="*/ 1577115 w 5545537"/>
              <a:gd name="connsiteY0" fmla="*/ 2106064 h 6876022"/>
              <a:gd name="connsiteX1" fmla="*/ 2099173 w 5545537"/>
              <a:gd name="connsiteY1" fmla="*/ 2628122 h 6876022"/>
              <a:gd name="connsiteX2" fmla="*/ 1577115 w 5545537"/>
              <a:gd name="connsiteY2" fmla="*/ 3150180 h 6876022"/>
              <a:gd name="connsiteX3" fmla="*/ 1055057 w 5545537"/>
              <a:gd name="connsiteY3" fmla="*/ 2628122 h 6876022"/>
              <a:gd name="connsiteX4" fmla="*/ 1577115 w 5545537"/>
              <a:gd name="connsiteY4" fmla="*/ 2106064 h 6876022"/>
              <a:gd name="connsiteX5" fmla="*/ 2635893 w 5545537"/>
              <a:gd name="connsiteY5" fmla="*/ 0 h 6876022"/>
              <a:gd name="connsiteX6" fmla="*/ 2649648 w 5545537"/>
              <a:gd name="connsiteY6" fmla="*/ 1387 h 6876022"/>
              <a:gd name="connsiteX7" fmla="*/ 2649648 w 5545537"/>
              <a:gd name="connsiteY7" fmla="*/ 537 h 6876022"/>
              <a:gd name="connsiteX8" fmla="*/ 2689899 w 5545537"/>
              <a:gd name="connsiteY8" fmla="*/ 537 h 6876022"/>
              <a:gd name="connsiteX9" fmla="*/ 2689899 w 5545537"/>
              <a:gd name="connsiteY9" fmla="*/ 0 h 6876022"/>
              <a:gd name="connsiteX10" fmla="*/ 3846766 w 5545537"/>
              <a:gd name="connsiteY10" fmla="*/ 0 h 6876022"/>
              <a:gd name="connsiteX11" fmla="*/ 3846766 w 5545537"/>
              <a:gd name="connsiteY11" fmla="*/ 537 h 6876022"/>
              <a:gd name="connsiteX12" fmla="*/ 5545537 w 5545537"/>
              <a:gd name="connsiteY12" fmla="*/ 537 h 6876022"/>
              <a:gd name="connsiteX13" fmla="*/ 5545537 w 5545537"/>
              <a:gd name="connsiteY13" fmla="*/ 6876000 h 6876022"/>
              <a:gd name="connsiteX14" fmla="*/ 1064761 w 5545537"/>
              <a:gd name="connsiteY14" fmla="*/ 6863300 h 6876022"/>
              <a:gd name="connsiteX15" fmla="*/ 1069719 w 5545537"/>
              <a:gd name="connsiteY15" fmla="*/ 6318334 h 6876022"/>
              <a:gd name="connsiteX16" fmla="*/ 1069720 w 5545537"/>
              <a:gd name="connsiteY16" fmla="*/ 6318321 h 6876022"/>
              <a:gd name="connsiteX17" fmla="*/ 1069719 w 5545537"/>
              <a:gd name="connsiteY17" fmla="*/ 6318310 h 6876022"/>
              <a:gd name="connsiteX18" fmla="*/ 1061010 w 5545537"/>
              <a:gd name="connsiteY18" fmla="*/ 6219603 h 6876022"/>
              <a:gd name="connsiteX19" fmla="*/ 624433 w 5545537"/>
              <a:gd name="connsiteY19" fmla="*/ 5771972 h 6876022"/>
              <a:gd name="connsiteX20" fmla="*/ 426816 w 5545537"/>
              <a:gd name="connsiteY20" fmla="*/ 5735384 h 6876022"/>
              <a:gd name="connsiteX21" fmla="*/ 9971 w 5545537"/>
              <a:gd name="connsiteY21" fmla="*/ 5223932 h 6876022"/>
              <a:gd name="connsiteX22" fmla="*/ 426816 w 5545537"/>
              <a:gd name="connsiteY22" fmla="*/ 4712481 h 6876022"/>
              <a:gd name="connsiteX23" fmla="*/ 512040 w 5545537"/>
              <a:gd name="connsiteY23" fmla="*/ 4703889 h 6876022"/>
              <a:gd name="connsiteX24" fmla="*/ 512040 w 5545537"/>
              <a:gd name="connsiteY24" fmla="*/ 4703511 h 6876022"/>
              <a:gd name="connsiteX25" fmla="*/ 423086 w 5545537"/>
              <a:gd name="connsiteY25" fmla="*/ 4694544 h 6876022"/>
              <a:gd name="connsiteX26" fmla="*/ 0 w 5545537"/>
              <a:gd name="connsiteY26" fmla="*/ 4175435 h 6876022"/>
              <a:gd name="connsiteX27" fmla="*/ 529874 w 5545537"/>
              <a:gd name="connsiteY27" fmla="*/ 3645561 h 6876022"/>
              <a:gd name="connsiteX28" fmla="*/ 1048983 w 5545537"/>
              <a:gd name="connsiteY28" fmla="*/ 4068647 h 6876022"/>
              <a:gd name="connsiteX29" fmla="*/ 1057146 w 5545537"/>
              <a:gd name="connsiteY29" fmla="*/ 4149617 h 6876022"/>
              <a:gd name="connsiteX30" fmla="*/ 1069719 w 5545537"/>
              <a:gd name="connsiteY30" fmla="*/ 4620012 h 6876022"/>
              <a:gd name="connsiteX31" fmla="*/ 1095113 w 5545537"/>
              <a:gd name="connsiteY31" fmla="*/ 4538207 h 6876022"/>
              <a:gd name="connsiteX32" fmla="*/ 1576145 w 5545537"/>
              <a:gd name="connsiteY32" fmla="*/ 4219357 h 6876022"/>
              <a:gd name="connsiteX33" fmla="*/ 1609779 w 5545537"/>
              <a:gd name="connsiteY33" fmla="*/ 4222748 h 6876022"/>
              <a:gd name="connsiteX34" fmla="*/ 1609779 w 5545537"/>
              <a:gd name="connsiteY34" fmla="*/ 4205666 h 6876022"/>
              <a:gd name="connsiteX35" fmla="*/ 1577115 w 5545537"/>
              <a:gd name="connsiteY35" fmla="*/ 4208959 h 6876022"/>
              <a:gd name="connsiteX36" fmla="*/ 1055057 w 5545537"/>
              <a:gd name="connsiteY36" fmla="*/ 3686901 h 6876022"/>
              <a:gd name="connsiteX37" fmla="*/ 1577115 w 5545537"/>
              <a:gd name="connsiteY37" fmla="*/ 3164843 h 6876022"/>
              <a:gd name="connsiteX38" fmla="*/ 2088567 w 5545537"/>
              <a:gd name="connsiteY38" fmla="*/ 3581688 h 6876022"/>
              <a:gd name="connsiteX39" fmla="*/ 2098635 w 5545537"/>
              <a:gd name="connsiteY39" fmla="*/ 3681565 h 6876022"/>
              <a:gd name="connsiteX40" fmla="*/ 2113837 w 5545537"/>
              <a:gd name="connsiteY40" fmla="*/ 3681565 h 6876022"/>
              <a:gd name="connsiteX41" fmla="*/ 2113837 w 5545537"/>
              <a:gd name="connsiteY41" fmla="*/ 2637449 h 6876022"/>
              <a:gd name="connsiteX42" fmla="*/ 2114775 w 5545537"/>
              <a:gd name="connsiteY42" fmla="*/ 2637449 h 6876022"/>
              <a:gd name="connsiteX43" fmla="*/ 2113835 w 5545537"/>
              <a:gd name="connsiteY43" fmla="*/ 2628122 h 6876022"/>
              <a:gd name="connsiteX44" fmla="*/ 2635893 w 5545537"/>
              <a:gd name="connsiteY44" fmla="*/ 2106064 h 6876022"/>
              <a:gd name="connsiteX45" fmla="*/ 2649648 w 5545537"/>
              <a:gd name="connsiteY45" fmla="*/ 2107451 h 6876022"/>
              <a:gd name="connsiteX46" fmla="*/ 2649648 w 5545537"/>
              <a:gd name="connsiteY46" fmla="*/ 2090015 h 6876022"/>
              <a:gd name="connsiteX47" fmla="*/ 2635894 w 5545537"/>
              <a:gd name="connsiteY47" fmla="*/ 2091401 h 6876022"/>
              <a:gd name="connsiteX48" fmla="*/ 2113836 w 5545537"/>
              <a:gd name="connsiteY48" fmla="*/ 1569343 h 6876022"/>
              <a:gd name="connsiteX49" fmla="*/ 2635894 w 5545537"/>
              <a:gd name="connsiteY49" fmla="*/ 1047285 h 6876022"/>
              <a:gd name="connsiteX50" fmla="*/ 2649648 w 5545537"/>
              <a:gd name="connsiteY50" fmla="*/ 1048672 h 6876022"/>
              <a:gd name="connsiteX51" fmla="*/ 2649648 w 5545537"/>
              <a:gd name="connsiteY51" fmla="*/ 1043268 h 6876022"/>
              <a:gd name="connsiteX52" fmla="*/ 2689899 w 5545537"/>
              <a:gd name="connsiteY52" fmla="*/ 1039210 h 6876022"/>
              <a:gd name="connsiteX53" fmla="*/ 2689899 w 5545537"/>
              <a:gd name="connsiteY53" fmla="*/ 1038672 h 6876022"/>
              <a:gd name="connsiteX54" fmla="*/ 2635893 w 5545537"/>
              <a:gd name="connsiteY54" fmla="*/ 1044116 h 6876022"/>
              <a:gd name="connsiteX55" fmla="*/ 2113835 w 5545537"/>
              <a:gd name="connsiteY55" fmla="*/ 522058 h 6876022"/>
              <a:gd name="connsiteX56" fmla="*/ 2635893 w 5545537"/>
              <a:gd name="connsiteY56" fmla="*/ 0 h 6876022"/>
              <a:gd name="connsiteX0" fmla="*/ 1577115 w 5545537"/>
              <a:gd name="connsiteY0" fmla="*/ 2106064 h 6876022"/>
              <a:gd name="connsiteX1" fmla="*/ 2099173 w 5545537"/>
              <a:gd name="connsiteY1" fmla="*/ 2628122 h 6876022"/>
              <a:gd name="connsiteX2" fmla="*/ 1577115 w 5545537"/>
              <a:gd name="connsiteY2" fmla="*/ 3150180 h 6876022"/>
              <a:gd name="connsiteX3" fmla="*/ 1055057 w 5545537"/>
              <a:gd name="connsiteY3" fmla="*/ 2628122 h 6876022"/>
              <a:gd name="connsiteX4" fmla="*/ 1577115 w 5545537"/>
              <a:gd name="connsiteY4" fmla="*/ 2106064 h 6876022"/>
              <a:gd name="connsiteX5" fmla="*/ 2635893 w 5545537"/>
              <a:gd name="connsiteY5" fmla="*/ 0 h 6876022"/>
              <a:gd name="connsiteX6" fmla="*/ 2649648 w 5545537"/>
              <a:gd name="connsiteY6" fmla="*/ 1387 h 6876022"/>
              <a:gd name="connsiteX7" fmla="*/ 2649648 w 5545537"/>
              <a:gd name="connsiteY7" fmla="*/ 537 h 6876022"/>
              <a:gd name="connsiteX8" fmla="*/ 2689899 w 5545537"/>
              <a:gd name="connsiteY8" fmla="*/ 537 h 6876022"/>
              <a:gd name="connsiteX9" fmla="*/ 2689899 w 5545537"/>
              <a:gd name="connsiteY9" fmla="*/ 0 h 6876022"/>
              <a:gd name="connsiteX10" fmla="*/ 3846766 w 5545537"/>
              <a:gd name="connsiteY10" fmla="*/ 0 h 6876022"/>
              <a:gd name="connsiteX11" fmla="*/ 3846766 w 5545537"/>
              <a:gd name="connsiteY11" fmla="*/ 537 h 6876022"/>
              <a:gd name="connsiteX12" fmla="*/ 5545537 w 5545537"/>
              <a:gd name="connsiteY12" fmla="*/ 537 h 6876022"/>
              <a:gd name="connsiteX13" fmla="*/ 5545537 w 5545537"/>
              <a:gd name="connsiteY13" fmla="*/ 6876000 h 6876022"/>
              <a:gd name="connsiteX14" fmla="*/ 1072488 w 5545537"/>
              <a:gd name="connsiteY14" fmla="*/ 6863300 h 6876022"/>
              <a:gd name="connsiteX15" fmla="*/ 1069719 w 5545537"/>
              <a:gd name="connsiteY15" fmla="*/ 6318334 h 6876022"/>
              <a:gd name="connsiteX16" fmla="*/ 1069720 w 5545537"/>
              <a:gd name="connsiteY16" fmla="*/ 6318321 h 6876022"/>
              <a:gd name="connsiteX17" fmla="*/ 1069719 w 5545537"/>
              <a:gd name="connsiteY17" fmla="*/ 6318310 h 6876022"/>
              <a:gd name="connsiteX18" fmla="*/ 1061010 w 5545537"/>
              <a:gd name="connsiteY18" fmla="*/ 6219603 h 6876022"/>
              <a:gd name="connsiteX19" fmla="*/ 624433 w 5545537"/>
              <a:gd name="connsiteY19" fmla="*/ 5771972 h 6876022"/>
              <a:gd name="connsiteX20" fmla="*/ 426816 w 5545537"/>
              <a:gd name="connsiteY20" fmla="*/ 5735384 h 6876022"/>
              <a:gd name="connsiteX21" fmla="*/ 9971 w 5545537"/>
              <a:gd name="connsiteY21" fmla="*/ 5223932 h 6876022"/>
              <a:gd name="connsiteX22" fmla="*/ 426816 w 5545537"/>
              <a:gd name="connsiteY22" fmla="*/ 4712481 h 6876022"/>
              <a:gd name="connsiteX23" fmla="*/ 512040 w 5545537"/>
              <a:gd name="connsiteY23" fmla="*/ 4703889 h 6876022"/>
              <a:gd name="connsiteX24" fmla="*/ 512040 w 5545537"/>
              <a:gd name="connsiteY24" fmla="*/ 4703511 h 6876022"/>
              <a:gd name="connsiteX25" fmla="*/ 423086 w 5545537"/>
              <a:gd name="connsiteY25" fmla="*/ 4694544 h 6876022"/>
              <a:gd name="connsiteX26" fmla="*/ 0 w 5545537"/>
              <a:gd name="connsiteY26" fmla="*/ 4175435 h 6876022"/>
              <a:gd name="connsiteX27" fmla="*/ 529874 w 5545537"/>
              <a:gd name="connsiteY27" fmla="*/ 3645561 h 6876022"/>
              <a:gd name="connsiteX28" fmla="*/ 1048983 w 5545537"/>
              <a:gd name="connsiteY28" fmla="*/ 4068647 h 6876022"/>
              <a:gd name="connsiteX29" fmla="*/ 1057146 w 5545537"/>
              <a:gd name="connsiteY29" fmla="*/ 4149617 h 6876022"/>
              <a:gd name="connsiteX30" fmla="*/ 1069719 w 5545537"/>
              <a:gd name="connsiteY30" fmla="*/ 4620012 h 6876022"/>
              <a:gd name="connsiteX31" fmla="*/ 1095113 w 5545537"/>
              <a:gd name="connsiteY31" fmla="*/ 4538207 h 6876022"/>
              <a:gd name="connsiteX32" fmla="*/ 1576145 w 5545537"/>
              <a:gd name="connsiteY32" fmla="*/ 4219357 h 6876022"/>
              <a:gd name="connsiteX33" fmla="*/ 1609779 w 5545537"/>
              <a:gd name="connsiteY33" fmla="*/ 4222748 h 6876022"/>
              <a:gd name="connsiteX34" fmla="*/ 1609779 w 5545537"/>
              <a:gd name="connsiteY34" fmla="*/ 4205666 h 6876022"/>
              <a:gd name="connsiteX35" fmla="*/ 1577115 w 5545537"/>
              <a:gd name="connsiteY35" fmla="*/ 4208959 h 6876022"/>
              <a:gd name="connsiteX36" fmla="*/ 1055057 w 5545537"/>
              <a:gd name="connsiteY36" fmla="*/ 3686901 h 6876022"/>
              <a:gd name="connsiteX37" fmla="*/ 1577115 w 5545537"/>
              <a:gd name="connsiteY37" fmla="*/ 3164843 h 6876022"/>
              <a:gd name="connsiteX38" fmla="*/ 2088567 w 5545537"/>
              <a:gd name="connsiteY38" fmla="*/ 3581688 h 6876022"/>
              <a:gd name="connsiteX39" fmla="*/ 2098635 w 5545537"/>
              <a:gd name="connsiteY39" fmla="*/ 3681565 h 6876022"/>
              <a:gd name="connsiteX40" fmla="*/ 2113837 w 5545537"/>
              <a:gd name="connsiteY40" fmla="*/ 3681565 h 6876022"/>
              <a:gd name="connsiteX41" fmla="*/ 2113837 w 5545537"/>
              <a:gd name="connsiteY41" fmla="*/ 2637449 h 6876022"/>
              <a:gd name="connsiteX42" fmla="*/ 2114775 w 5545537"/>
              <a:gd name="connsiteY42" fmla="*/ 2637449 h 6876022"/>
              <a:gd name="connsiteX43" fmla="*/ 2113835 w 5545537"/>
              <a:gd name="connsiteY43" fmla="*/ 2628122 h 6876022"/>
              <a:gd name="connsiteX44" fmla="*/ 2635893 w 5545537"/>
              <a:gd name="connsiteY44" fmla="*/ 2106064 h 6876022"/>
              <a:gd name="connsiteX45" fmla="*/ 2649648 w 5545537"/>
              <a:gd name="connsiteY45" fmla="*/ 2107451 h 6876022"/>
              <a:gd name="connsiteX46" fmla="*/ 2649648 w 5545537"/>
              <a:gd name="connsiteY46" fmla="*/ 2090015 h 6876022"/>
              <a:gd name="connsiteX47" fmla="*/ 2635894 w 5545537"/>
              <a:gd name="connsiteY47" fmla="*/ 2091401 h 6876022"/>
              <a:gd name="connsiteX48" fmla="*/ 2113836 w 5545537"/>
              <a:gd name="connsiteY48" fmla="*/ 1569343 h 6876022"/>
              <a:gd name="connsiteX49" fmla="*/ 2635894 w 5545537"/>
              <a:gd name="connsiteY49" fmla="*/ 1047285 h 6876022"/>
              <a:gd name="connsiteX50" fmla="*/ 2649648 w 5545537"/>
              <a:gd name="connsiteY50" fmla="*/ 1048672 h 6876022"/>
              <a:gd name="connsiteX51" fmla="*/ 2649648 w 5545537"/>
              <a:gd name="connsiteY51" fmla="*/ 1043268 h 6876022"/>
              <a:gd name="connsiteX52" fmla="*/ 2689899 w 5545537"/>
              <a:gd name="connsiteY52" fmla="*/ 1039210 h 6876022"/>
              <a:gd name="connsiteX53" fmla="*/ 2689899 w 5545537"/>
              <a:gd name="connsiteY53" fmla="*/ 1038672 h 6876022"/>
              <a:gd name="connsiteX54" fmla="*/ 2635893 w 5545537"/>
              <a:gd name="connsiteY54" fmla="*/ 1044116 h 6876022"/>
              <a:gd name="connsiteX55" fmla="*/ 2113835 w 5545537"/>
              <a:gd name="connsiteY55" fmla="*/ 522058 h 6876022"/>
              <a:gd name="connsiteX56" fmla="*/ 2635893 w 5545537"/>
              <a:gd name="connsiteY56" fmla="*/ 0 h 6876022"/>
              <a:gd name="connsiteX0" fmla="*/ 1577115 w 5545537"/>
              <a:gd name="connsiteY0" fmla="*/ 2106064 h 6876022"/>
              <a:gd name="connsiteX1" fmla="*/ 2099173 w 5545537"/>
              <a:gd name="connsiteY1" fmla="*/ 2628122 h 6876022"/>
              <a:gd name="connsiteX2" fmla="*/ 1577115 w 5545537"/>
              <a:gd name="connsiteY2" fmla="*/ 3150180 h 6876022"/>
              <a:gd name="connsiteX3" fmla="*/ 1055057 w 5545537"/>
              <a:gd name="connsiteY3" fmla="*/ 2628122 h 6876022"/>
              <a:gd name="connsiteX4" fmla="*/ 1577115 w 5545537"/>
              <a:gd name="connsiteY4" fmla="*/ 2106064 h 6876022"/>
              <a:gd name="connsiteX5" fmla="*/ 2635893 w 5545537"/>
              <a:gd name="connsiteY5" fmla="*/ 0 h 6876022"/>
              <a:gd name="connsiteX6" fmla="*/ 2649648 w 5545537"/>
              <a:gd name="connsiteY6" fmla="*/ 1387 h 6876022"/>
              <a:gd name="connsiteX7" fmla="*/ 2649648 w 5545537"/>
              <a:gd name="connsiteY7" fmla="*/ 537 h 6876022"/>
              <a:gd name="connsiteX8" fmla="*/ 2689899 w 5545537"/>
              <a:gd name="connsiteY8" fmla="*/ 537 h 6876022"/>
              <a:gd name="connsiteX9" fmla="*/ 2689899 w 5545537"/>
              <a:gd name="connsiteY9" fmla="*/ 0 h 6876022"/>
              <a:gd name="connsiteX10" fmla="*/ 3846766 w 5545537"/>
              <a:gd name="connsiteY10" fmla="*/ 0 h 6876022"/>
              <a:gd name="connsiteX11" fmla="*/ 3846766 w 5545537"/>
              <a:gd name="connsiteY11" fmla="*/ 537 h 6876022"/>
              <a:gd name="connsiteX12" fmla="*/ 5545537 w 5545537"/>
              <a:gd name="connsiteY12" fmla="*/ 537 h 6876022"/>
              <a:gd name="connsiteX13" fmla="*/ 5545537 w 5545537"/>
              <a:gd name="connsiteY13" fmla="*/ 6876000 h 6876022"/>
              <a:gd name="connsiteX14" fmla="*/ 1067337 w 5545537"/>
              <a:gd name="connsiteY14" fmla="*/ 6863300 h 6876022"/>
              <a:gd name="connsiteX15" fmla="*/ 1069719 w 5545537"/>
              <a:gd name="connsiteY15" fmla="*/ 6318334 h 6876022"/>
              <a:gd name="connsiteX16" fmla="*/ 1069720 w 5545537"/>
              <a:gd name="connsiteY16" fmla="*/ 6318321 h 6876022"/>
              <a:gd name="connsiteX17" fmla="*/ 1069719 w 5545537"/>
              <a:gd name="connsiteY17" fmla="*/ 6318310 h 6876022"/>
              <a:gd name="connsiteX18" fmla="*/ 1061010 w 5545537"/>
              <a:gd name="connsiteY18" fmla="*/ 6219603 h 6876022"/>
              <a:gd name="connsiteX19" fmla="*/ 624433 w 5545537"/>
              <a:gd name="connsiteY19" fmla="*/ 5771972 h 6876022"/>
              <a:gd name="connsiteX20" fmla="*/ 426816 w 5545537"/>
              <a:gd name="connsiteY20" fmla="*/ 5735384 h 6876022"/>
              <a:gd name="connsiteX21" fmla="*/ 9971 w 5545537"/>
              <a:gd name="connsiteY21" fmla="*/ 5223932 h 6876022"/>
              <a:gd name="connsiteX22" fmla="*/ 426816 w 5545537"/>
              <a:gd name="connsiteY22" fmla="*/ 4712481 h 6876022"/>
              <a:gd name="connsiteX23" fmla="*/ 512040 w 5545537"/>
              <a:gd name="connsiteY23" fmla="*/ 4703889 h 6876022"/>
              <a:gd name="connsiteX24" fmla="*/ 512040 w 5545537"/>
              <a:gd name="connsiteY24" fmla="*/ 4703511 h 6876022"/>
              <a:gd name="connsiteX25" fmla="*/ 423086 w 5545537"/>
              <a:gd name="connsiteY25" fmla="*/ 4694544 h 6876022"/>
              <a:gd name="connsiteX26" fmla="*/ 0 w 5545537"/>
              <a:gd name="connsiteY26" fmla="*/ 4175435 h 6876022"/>
              <a:gd name="connsiteX27" fmla="*/ 529874 w 5545537"/>
              <a:gd name="connsiteY27" fmla="*/ 3645561 h 6876022"/>
              <a:gd name="connsiteX28" fmla="*/ 1048983 w 5545537"/>
              <a:gd name="connsiteY28" fmla="*/ 4068647 h 6876022"/>
              <a:gd name="connsiteX29" fmla="*/ 1057146 w 5545537"/>
              <a:gd name="connsiteY29" fmla="*/ 4149617 h 6876022"/>
              <a:gd name="connsiteX30" fmla="*/ 1069719 w 5545537"/>
              <a:gd name="connsiteY30" fmla="*/ 4620012 h 6876022"/>
              <a:gd name="connsiteX31" fmla="*/ 1095113 w 5545537"/>
              <a:gd name="connsiteY31" fmla="*/ 4538207 h 6876022"/>
              <a:gd name="connsiteX32" fmla="*/ 1576145 w 5545537"/>
              <a:gd name="connsiteY32" fmla="*/ 4219357 h 6876022"/>
              <a:gd name="connsiteX33" fmla="*/ 1609779 w 5545537"/>
              <a:gd name="connsiteY33" fmla="*/ 4222748 h 6876022"/>
              <a:gd name="connsiteX34" fmla="*/ 1609779 w 5545537"/>
              <a:gd name="connsiteY34" fmla="*/ 4205666 h 6876022"/>
              <a:gd name="connsiteX35" fmla="*/ 1577115 w 5545537"/>
              <a:gd name="connsiteY35" fmla="*/ 4208959 h 6876022"/>
              <a:gd name="connsiteX36" fmla="*/ 1055057 w 5545537"/>
              <a:gd name="connsiteY36" fmla="*/ 3686901 h 6876022"/>
              <a:gd name="connsiteX37" fmla="*/ 1577115 w 5545537"/>
              <a:gd name="connsiteY37" fmla="*/ 3164843 h 6876022"/>
              <a:gd name="connsiteX38" fmla="*/ 2088567 w 5545537"/>
              <a:gd name="connsiteY38" fmla="*/ 3581688 h 6876022"/>
              <a:gd name="connsiteX39" fmla="*/ 2098635 w 5545537"/>
              <a:gd name="connsiteY39" fmla="*/ 3681565 h 6876022"/>
              <a:gd name="connsiteX40" fmla="*/ 2113837 w 5545537"/>
              <a:gd name="connsiteY40" fmla="*/ 3681565 h 6876022"/>
              <a:gd name="connsiteX41" fmla="*/ 2113837 w 5545537"/>
              <a:gd name="connsiteY41" fmla="*/ 2637449 h 6876022"/>
              <a:gd name="connsiteX42" fmla="*/ 2114775 w 5545537"/>
              <a:gd name="connsiteY42" fmla="*/ 2637449 h 6876022"/>
              <a:gd name="connsiteX43" fmla="*/ 2113835 w 5545537"/>
              <a:gd name="connsiteY43" fmla="*/ 2628122 h 6876022"/>
              <a:gd name="connsiteX44" fmla="*/ 2635893 w 5545537"/>
              <a:gd name="connsiteY44" fmla="*/ 2106064 h 6876022"/>
              <a:gd name="connsiteX45" fmla="*/ 2649648 w 5545537"/>
              <a:gd name="connsiteY45" fmla="*/ 2107451 h 6876022"/>
              <a:gd name="connsiteX46" fmla="*/ 2649648 w 5545537"/>
              <a:gd name="connsiteY46" fmla="*/ 2090015 h 6876022"/>
              <a:gd name="connsiteX47" fmla="*/ 2635894 w 5545537"/>
              <a:gd name="connsiteY47" fmla="*/ 2091401 h 6876022"/>
              <a:gd name="connsiteX48" fmla="*/ 2113836 w 5545537"/>
              <a:gd name="connsiteY48" fmla="*/ 1569343 h 6876022"/>
              <a:gd name="connsiteX49" fmla="*/ 2635894 w 5545537"/>
              <a:gd name="connsiteY49" fmla="*/ 1047285 h 6876022"/>
              <a:gd name="connsiteX50" fmla="*/ 2649648 w 5545537"/>
              <a:gd name="connsiteY50" fmla="*/ 1048672 h 6876022"/>
              <a:gd name="connsiteX51" fmla="*/ 2649648 w 5545537"/>
              <a:gd name="connsiteY51" fmla="*/ 1043268 h 6876022"/>
              <a:gd name="connsiteX52" fmla="*/ 2689899 w 5545537"/>
              <a:gd name="connsiteY52" fmla="*/ 1039210 h 6876022"/>
              <a:gd name="connsiteX53" fmla="*/ 2689899 w 5545537"/>
              <a:gd name="connsiteY53" fmla="*/ 1038672 h 6876022"/>
              <a:gd name="connsiteX54" fmla="*/ 2635893 w 5545537"/>
              <a:gd name="connsiteY54" fmla="*/ 1044116 h 6876022"/>
              <a:gd name="connsiteX55" fmla="*/ 2113835 w 5545537"/>
              <a:gd name="connsiteY55" fmla="*/ 522058 h 6876022"/>
              <a:gd name="connsiteX56" fmla="*/ 2635893 w 5545537"/>
              <a:gd name="connsiteY56" fmla="*/ 0 h 6876022"/>
              <a:gd name="connsiteX0" fmla="*/ 1577115 w 5545537"/>
              <a:gd name="connsiteY0" fmla="*/ 2106064 h 6942972"/>
              <a:gd name="connsiteX1" fmla="*/ 2099173 w 5545537"/>
              <a:gd name="connsiteY1" fmla="*/ 2628122 h 6942972"/>
              <a:gd name="connsiteX2" fmla="*/ 1577115 w 5545537"/>
              <a:gd name="connsiteY2" fmla="*/ 3150180 h 6942972"/>
              <a:gd name="connsiteX3" fmla="*/ 1055057 w 5545537"/>
              <a:gd name="connsiteY3" fmla="*/ 2628122 h 6942972"/>
              <a:gd name="connsiteX4" fmla="*/ 1577115 w 5545537"/>
              <a:gd name="connsiteY4" fmla="*/ 2106064 h 6942972"/>
              <a:gd name="connsiteX5" fmla="*/ 2635893 w 5545537"/>
              <a:gd name="connsiteY5" fmla="*/ 0 h 6942972"/>
              <a:gd name="connsiteX6" fmla="*/ 2649648 w 5545537"/>
              <a:gd name="connsiteY6" fmla="*/ 1387 h 6942972"/>
              <a:gd name="connsiteX7" fmla="*/ 2649648 w 5545537"/>
              <a:gd name="connsiteY7" fmla="*/ 537 h 6942972"/>
              <a:gd name="connsiteX8" fmla="*/ 2689899 w 5545537"/>
              <a:gd name="connsiteY8" fmla="*/ 537 h 6942972"/>
              <a:gd name="connsiteX9" fmla="*/ 2689899 w 5545537"/>
              <a:gd name="connsiteY9" fmla="*/ 0 h 6942972"/>
              <a:gd name="connsiteX10" fmla="*/ 3846766 w 5545537"/>
              <a:gd name="connsiteY10" fmla="*/ 0 h 6942972"/>
              <a:gd name="connsiteX11" fmla="*/ 3846766 w 5545537"/>
              <a:gd name="connsiteY11" fmla="*/ 537 h 6942972"/>
              <a:gd name="connsiteX12" fmla="*/ 5545537 w 5545537"/>
              <a:gd name="connsiteY12" fmla="*/ 537 h 6942972"/>
              <a:gd name="connsiteX13" fmla="*/ 5540385 w 5545537"/>
              <a:gd name="connsiteY13" fmla="*/ 6942970 h 6942972"/>
              <a:gd name="connsiteX14" fmla="*/ 1067337 w 5545537"/>
              <a:gd name="connsiteY14" fmla="*/ 6863300 h 6942972"/>
              <a:gd name="connsiteX15" fmla="*/ 1069719 w 5545537"/>
              <a:gd name="connsiteY15" fmla="*/ 6318334 h 6942972"/>
              <a:gd name="connsiteX16" fmla="*/ 1069720 w 5545537"/>
              <a:gd name="connsiteY16" fmla="*/ 6318321 h 6942972"/>
              <a:gd name="connsiteX17" fmla="*/ 1069719 w 5545537"/>
              <a:gd name="connsiteY17" fmla="*/ 6318310 h 6942972"/>
              <a:gd name="connsiteX18" fmla="*/ 1061010 w 5545537"/>
              <a:gd name="connsiteY18" fmla="*/ 6219603 h 6942972"/>
              <a:gd name="connsiteX19" fmla="*/ 624433 w 5545537"/>
              <a:gd name="connsiteY19" fmla="*/ 5771972 h 6942972"/>
              <a:gd name="connsiteX20" fmla="*/ 426816 w 5545537"/>
              <a:gd name="connsiteY20" fmla="*/ 5735384 h 6942972"/>
              <a:gd name="connsiteX21" fmla="*/ 9971 w 5545537"/>
              <a:gd name="connsiteY21" fmla="*/ 5223932 h 6942972"/>
              <a:gd name="connsiteX22" fmla="*/ 426816 w 5545537"/>
              <a:gd name="connsiteY22" fmla="*/ 4712481 h 6942972"/>
              <a:gd name="connsiteX23" fmla="*/ 512040 w 5545537"/>
              <a:gd name="connsiteY23" fmla="*/ 4703889 h 6942972"/>
              <a:gd name="connsiteX24" fmla="*/ 512040 w 5545537"/>
              <a:gd name="connsiteY24" fmla="*/ 4703511 h 6942972"/>
              <a:gd name="connsiteX25" fmla="*/ 423086 w 5545537"/>
              <a:gd name="connsiteY25" fmla="*/ 4694544 h 6942972"/>
              <a:gd name="connsiteX26" fmla="*/ 0 w 5545537"/>
              <a:gd name="connsiteY26" fmla="*/ 4175435 h 6942972"/>
              <a:gd name="connsiteX27" fmla="*/ 529874 w 5545537"/>
              <a:gd name="connsiteY27" fmla="*/ 3645561 h 6942972"/>
              <a:gd name="connsiteX28" fmla="*/ 1048983 w 5545537"/>
              <a:gd name="connsiteY28" fmla="*/ 4068647 h 6942972"/>
              <a:gd name="connsiteX29" fmla="*/ 1057146 w 5545537"/>
              <a:gd name="connsiteY29" fmla="*/ 4149617 h 6942972"/>
              <a:gd name="connsiteX30" fmla="*/ 1069719 w 5545537"/>
              <a:gd name="connsiteY30" fmla="*/ 4620012 h 6942972"/>
              <a:gd name="connsiteX31" fmla="*/ 1095113 w 5545537"/>
              <a:gd name="connsiteY31" fmla="*/ 4538207 h 6942972"/>
              <a:gd name="connsiteX32" fmla="*/ 1576145 w 5545537"/>
              <a:gd name="connsiteY32" fmla="*/ 4219357 h 6942972"/>
              <a:gd name="connsiteX33" fmla="*/ 1609779 w 5545537"/>
              <a:gd name="connsiteY33" fmla="*/ 4222748 h 6942972"/>
              <a:gd name="connsiteX34" fmla="*/ 1609779 w 5545537"/>
              <a:gd name="connsiteY34" fmla="*/ 4205666 h 6942972"/>
              <a:gd name="connsiteX35" fmla="*/ 1577115 w 5545537"/>
              <a:gd name="connsiteY35" fmla="*/ 4208959 h 6942972"/>
              <a:gd name="connsiteX36" fmla="*/ 1055057 w 5545537"/>
              <a:gd name="connsiteY36" fmla="*/ 3686901 h 6942972"/>
              <a:gd name="connsiteX37" fmla="*/ 1577115 w 5545537"/>
              <a:gd name="connsiteY37" fmla="*/ 3164843 h 6942972"/>
              <a:gd name="connsiteX38" fmla="*/ 2088567 w 5545537"/>
              <a:gd name="connsiteY38" fmla="*/ 3581688 h 6942972"/>
              <a:gd name="connsiteX39" fmla="*/ 2098635 w 5545537"/>
              <a:gd name="connsiteY39" fmla="*/ 3681565 h 6942972"/>
              <a:gd name="connsiteX40" fmla="*/ 2113837 w 5545537"/>
              <a:gd name="connsiteY40" fmla="*/ 3681565 h 6942972"/>
              <a:gd name="connsiteX41" fmla="*/ 2113837 w 5545537"/>
              <a:gd name="connsiteY41" fmla="*/ 2637449 h 6942972"/>
              <a:gd name="connsiteX42" fmla="*/ 2114775 w 5545537"/>
              <a:gd name="connsiteY42" fmla="*/ 2637449 h 6942972"/>
              <a:gd name="connsiteX43" fmla="*/ 2113835 w 5545537"/>
              <a:gd name="connsiteY43" fmla="*/ 2628122 h 6942972"/>
              <a:gd name="connsiteX44" fmla="*/ 2635893 w 5545537"/>
              <a:gd name="connsiteY44" fmla="*/ 2106064 h 6942972"/>
              <a:gd name="connsiteX45" fmla="*/ 2649648 w 5545537"/>
              <a:gd name="connsiteY45" fmla="*/ 2107451 h 6942972"/>
              <a:gd name="connsiteX46" fmla="*/ 2649648 w 5545537"/>
              <a:gd name="connsiteY46" fmla="*/ 2090015 h 6942972"/>
              <a:gd name="connsiteX47" fmla="*/ 2635894 w 5545537"/>
              <a:gd name="connsiteY47" fmla="*/ 2091401 h 6942972"/>
              <a:gd name="connsiteX48" fmla="*/ 2113836 w 5545537"/>
              <a:gd name="connsiteY48" fmla="*/ 1569343 h 6942972"/>
              <a:gd name="connsiteX49" fmla="*/ 2635894 w 5545537"/>
              <a:gd name="connsiteY49" fmla="*/ 1047285 h 6942972"/>
              <a:gd name="connsiteX50" fmla="*/ 2649648 w 5545537"/>
              <a:gd name="connsiteY50" fmla="*/ 1048672 h 6942972"/>
              <a:gd name="connsiteX51" fmla="*/ 2649648 w 5545537"/>
              <a:gd name="connsiteY51" fmla="*/ 1043268 h 6942972"/>
              <a:gd name="connsiteX52" fmla="*/ 2689899 w 5545537"/>
              <a:gd name="connsiteY52" fmla="*/ 1039210 h 6942972"/>
              <a:gd name="connsiteX53" fmla="*/ 2689899 w 5545537"/>
              <a:gd name="connsiteY53" fmla="*/ 1038672 h 6942972"/>
              <a:gd name="connsiteX54" fmla="*/ 2635893 w 5545537"/>
              <a:gd name="connsiteY54" fmla="*/ 1044116 h 6942972"/>
              <a:gd name="connsiteX55" fmla="*/ 2113835 w 5545537"/>
              <a:gd name="connsiteY55" fmla="*/ 522058 h 6942972"/>
              <a:gd name="connsiteX56" fmla="*/ 2635893 w 5545537"/>
              <a:gd name="connsiteY56" fmla="*/ 0 h 6942972"/>
              <a:gd name="connsiteX0" fmla="*/ 1577115 w 5545537"/>
              <a:gd name="connsiteY0" fmla="*/ 2106064 h 6863435"/>
              <a:gd name="connsiteX1" fmla="*/ 2099173 w 5545537"/>
              <a:gd name="connsiteY1" fmla="*/ 2628122 h 6863435"/>
              <a:gd name="connsiteX2" fmla="*/ 1577115 w 5545537"/>
              <a:gd name="connsiteY2" fmla="*/ 3150180 h 6863435"/>
              <a:gd name="connsiteX3" fmla="*/ 1055057 w 5545537"/>
              <a:gd name="connsiteY3" fmla="*/ 2628122 h 6863435"/>
              <a:gd name="connsiteX4" fmla="*/ 1577115 w 5545537"/>
              <a:gd name="connsiteY4" fmla="*/ 2106064 h 6863435"/>
              <a:gd name="connsiteX5" fmla="*/ 2635893 w 5545537"/>
              <a:gd name="connsiteY5" fmla="*/ 0 h 6863435"/>
              <a:gd name="connsiteX6" fmla="*/ 2649648 w 5545537"/>
              <a:gd name="connsiteY6" fmla="*/ 1387 h 6863435"/>
              <a:gd name="connsiteX7" fmla="*/ 2649648 w 5545537"/>
              <a:gd name="connsiteY7" fmla="*/ 537 h 6863435"/>
              <a:gd name="connsiteX8" fmla="*/ 2689899 w 5545537"/>
              <a:gd name="connsiteY8" fmla="*/ 537 h 6863435"/>
              <a:gd name="connsiteX9" fmla="*/ 2689899 w 5545537"/>
              <a:gd name="connsiteY9" fmla="*/ 0 h 6863435"/>
              <a:gd name="connsiteX10" fmla="*/ 3846766 w 5545537"/>
              <a:gd name="connsiteY10" fmla="*/ 0 h 6863435"/>
              <a:gd name="connsiteX11" fmla="*/ 3846766 w 5545537"/>
              <a:gd name="connsiteY11" fmla="*/ 537 h 6863435"/>
              <a:gd name="connsiteX12" fmla="*/ 5545537 w 5545537"/>
              <a:gd name="connsiteY12" fmla="*/ 537 h 6863435"/>
              <a:gd name="connsiteX13" fmla="*/ 5452809 w 5545537"/>
              <a:gd name="connsiteY13" fmla="*/ 6770393 h 6863435"/>
              <a:gd name="connsiteX14" fmla="*/ 1067337 w 5545537"/>
              <a:gd name="connsiteY14" fmla="*/ 6863300 h 6863435"/>
              <a:gd name="connsiteX15" fmla="*/ 1069719 w 5545537"/>
              <a:gd name="connsiteY15" fmla="*/ 6318334 h 6863435"/>
              <a:gd name="connsiteX16" fmla="*/ 1069720 w 5545537"/>
              <a:gd name="connsiteY16" fmla="*/ 6318321 h 6863435"/>
              <a:gd name="connsiteX17" fmla="*/ 1069719 w 5545537"/>
              <a:gd name="connsiteY17" fmla="*/ 6318310 h 6863435"/>
              <a:gd name="connsiteX18" fmla="*/ 1061010 w 5545537"/>
              <a:gd name="connsiteY18" fmla="*/ 6219603 h 6863435"/>
              <a:gd name="connsiteX19" fmla="*/ 624433 w 5545537"/>
              <a:gd name="connsiteY19" fmla="*/ 5771972 h 6863435"/>
              <a:gd name="connsiteX20" fmla="*/ 426816 w 5545537"/>
              <a:gd name="connsiteY20" fmla="*/ 5735384 h 6863435"/>
              <a:gd name="connsiteX21" fmla="*/ 9971 w 5545537"/>
              <a:gd name="connsiteY21" fmla="*/ 5223932 h 6863435"/>
              <a:gd name="connsiteX22" fmla="*/ 426816 w 5545537"/>
              <a:gd name="connsiteY22" fmla="*/ 4712481 h 6863435"/>
              <a:gd name="connsiteX23" fmla="*/ 512040 w 5545537"/>
              <a:gd name="connsiteY23" fmla="*/ 4703889 h 6863435"/>
              <a:gd name="connsiteX24" fmla="*/ 512040 w 5545537"/>
              <a:gd name="connsiteY24" fmla="*/ 4703511 h 6863435"/>
              <a:gd name="connsiteX25" fmla="*/ 423086 w 5545537"/>
              <a:gd name="connsiteY25" fmla="*/ 4694544 h 6863435"/>
              <a:gd name="connsiteX26" fmla="*/ 0 w 5545537"/>
              <a:gd name="connsiteY26" fmla="*/ 4175435 h 6863435"/>
              <a:gd name="connsiteX27" fmla="*/ 529874 w 5545537"/>
              <a:gd name="connsiteY27" fmla="*/ 3645561 h 6863435"/>
              <a:gd name="connsiteX28" fmla="*/ 1048983 w 5545537"/>
              <a:gd name="connsiteY28" fmla="*/ 4068647 h 6863435"/>
              <a:gd name="connsiteX29" fmla="*/ 1057146 w 5545537"/>
              <a:gd name="connsiteY29" fmla="*/ 4149617 h 6863435"/>
              <a:gd name="connsiteX30" fmla="*/ 1069719 w 5545537"/>
              <a:gd name="connsiteY30" fmla="*/ 4620012 h 6863435"/>
              <a:gd name="connsiteX31" fmla="*/ 1095113 w 5545537"/>
              <a:gd name="connsiteY31" fmla="*/ 4538207 h 6863435"/>
              <a:gd name="connsiteX32" fmla="*/ 1576145 w 5545537"/>
              <a:gd name="connsiteY32" fmla="*/ 4219357 h 6863435"/>
              <a:gd name="connsiteX33" fmla="*/ 1609779 w 5545537"/>
              <a:gd name="connsiteY33" fmla="*/ 4222748 h 6863435"/>
              <a:gd name="connsiteX34" fmla="*/ 1609779 w 5545537"/>
              <a:gd name="connsiteY34" fmla="*/ 4205666 h 6863435"/>
              <a:gd name="connsiteX35" fmla="*/ 1577115 w 5545537"/>
              <a:gd name="connsiteY35" fmla="*/ 4208959 h 6863435"/>
              <a:gd name="connsiteX36" fmla="*/ 1055057 w 5545537"/>
              <a:gd name="connsiteY36" fmla="*/ 3686901 h 6863435"/>
              <a:gd name="connsiteX37" fmla="*/ 1577115 w 5545537"/>
              <a:gd name="connsiteY37" fmla="*/ 3164843 h 6863435"/>
              <a:gd name="connsiteX38" fmla="*/ 2088567 w 5545537"/>
              <a:gd name="connsiteY38" fmla="*/ 3581688 h 6863435"/>
              <a:gd name="connsiteX39" fmla="*/ 2098635 w 5545537"/>
              <a:gd name="connsiteY39" fmla="*/ 3681565 h 6863435"/>
              <a:gd name="connsiteX40" fmla="*/ 2113837 w 5545537"/>
              <a:gd name="connsiteY40" fmla="*/ 3681565 h 6863435"/>
              <a:gd name="connsiteX41" fmla="*/ 2113837 w 5545537"/>
              <a:gd name="connsiteY41" fmla="*/ 2637449 h 6863435"/>
              <a:gd name="connsiteX42" fmla="*/ 2114775 w 5545537"/>
              <a:gd name="connsiteY42" fmla="*/ 2637449 h 6863435"/>
              <a:gd name="connsiteX43" fmla="*/ 2113835 w 5545537"/>
              <a:gd name="connsiteY43" fmla="*/ 2628122 h 6863435"/>
              <a:gd name="connsiteX44" fmla="*/ 2635893 w 5545537"/>
              <a:gd name="connsiteY44" fmla="*/ 2106064 h 6863435"/>
              <a:gd name="connsiteX45" fmla="*/ 2649648 w 5545537"/>
              <a:gd name="connsiteY45" fmla="*/ 2107451 h 6863435"/>
              <a:gd name="connsiteX46" fmla="*/ 2649648 w 5545537"/>
              <a:gd name="connsiteY46" fmla="*/ 2090015 h 6863435"/>
              <a:gd name="connsiteX47" fmla="*/ 2635894 w 5545537"/>
              <a:gd name="connsiteY47" fmla="*/ 2091401 h 6863435"/>
              <a:gd name="connsiteX48" fmla="*/ 2113836 w 5545537"/>
              <a:gd name="connsiteY48" fmla="*/ 1569343 h 6863435"/>
              <a:gd name="connsiteX49" fmla="*/ 2635894 w 5545537"/>
              <a:gd name="connsiteY49" fmla="*/ 1047285 h 6863435"/>
              <a:gd name="connsiteX50" fmla="*/ 2649648 w 5545537"/>
              <a:gd name="connsiteY50" fmla="*/ 1048672 h 6863435"/>
              <a:gd name="connsiteX51" fmla="*/ 2649648 w 5545537"/>
              <a:gd name="connsiteY51" fmla="*/ 1043268 h 6863435"/>
              <a:gd name="connsiteX52" fmla="*/ 2689899 w 5545537"/>
              <a:gd name="connsiteY52" fmla="*/ 1039210 h 6863435"/>
              <a:gd name="connsiteX53" fmla="*/ 2689899 w 5545537"/>
              <a:gd name="connsiteY53" fmla="*/ 1038672 h 6863435"/>
              <a:gd name="connsiteX54" fmla="*/ 2635893 w 5545537"/>
              <a:gd name="connsiteY54" fmla="*/ 1044116 h 6863435"/>
              <a:gd name="connsiteX55" fmla="*/ 2113835 w 5545537"/>
              <a:gd name="connsiteY55" fmla="*/ 522058 h 6863435"/>
              <a:gd name="connsiteX56" fmla="*/ 2635893 w 5545537"/>
              <a:gd name="connsiteY56" fmla="*/ 0 h 6863435"/>
              <a:gd name="connsiteX0" fmla="*/ 1577115 w 5546031"/>
              <a:gd name="connsiteY0" fmla="*/ 2106064 h 6864730"/>
              <a:gd name="connsiteX1" fmla="*/ 2099173 w 5546031"/>
              <a:gd name="connsiteY1" fmla="*/ 2628122 h 6864730"/>
              <a:gd name="connsiteX2" fmla="*/ 1577115 w 5546031"/>
              <a:gd name="connsiteY2" fmla="*/ 3150180 h 6864730"/>
              <a:gd name="connsiteX3" fmla="*/ 1055057 w 5546031"/>
              <a:gd name="connsiteY3" fmla="*/ 2628122 h 6864730"/>
              <a:gd name="connsiteX4" fmla="*/ 1577115 w 5546031"/>
              <a:gd name="connsiteY4" fmla="*/ 2106064 h 6864730"/>
              <a:gd name="connsiteX5" fmla="*/ 2635893 w 5546031"/>
              <a:gd name="connsiteY5" fmla="*/ 0 h 6864730"/>
              <a:gd name="connsiteX6" fmla="*/ 2649648 w 5546031"/>
              <a:gd name="connsiteY6" fmla="*/ 1387 h 6864730"/>
              <a:gd name="connsiteX7" fmla="*/ 2649648 w 5546031"/>
              <a:gd name="connsiteY7" fmla="*/ 537 h 6864730"/>
              <a:gd name="connsiteX8" fmla="*/ 2689899 w 5546031"/>
              <a:gd name="connsiteY8" fmla="*/ 537 h 6864730"/>
              <a:gd name="connsiteX9" fmla="*/ 2689899 w 5546031"/>
              <a:gd name="connsiteY9" fmla="*/ 0 h 6864730"/>
              <a:gd name="connsiteX10" fmla="*/ 3846766 w 5546031"/>
              <a:gd name="connsiteY10" fmla="*/ 0 h 6864730"/>
              <a:gd name="connsiteX11" fmla="*/ 3846766 w 5546031"/>
              <a:gd name="connsiteY11" fmla="*/ 537 h 6864730"/>
              <a:gd name="connsiteX12" fmla="*/ 5545537 w 5546031"/>
              <a:gd name="connsiteY12" fmla="*/ 537 h 6864730"/>
              <a:gd name="connsiteX13" fmla="*/ 5545536 w 5546031"/>
              <a:gd name="connsiteY13" fmla="*/ 6860545 h 6864730"/>
              <a:gd name="connsiteX14" fmla="*/ 1067337 w 5546031"/>
              <a:gd name="connsiteY14" fmla="*/ 6863300 h 6864730"/>
              <a:gd name="connsiteX15" fmla="*/ 1069719 w 5546031"/>
              <a:gd name="connsiteY15" fmla="*/ 6318334 h 6864730"/>
              <a:gd name="connsiteX16" fmla="*/ 1069720 w 5546031"/>
              <a:gd name="connsiteY16" fmla="*/ 6318321 h 6864730"/>
              <a:gd name="connsiteX17" fmla="*/ 1069719 w 5546031"/>
              <a:gd name="connsiteY17" fmla="*/ 6318310 h 6864730"/>
              <a:gd name="connsiteX18" fmla="*/ 1061010 w 5546031"/>
              <a:gd name="connsiteY18" fmla="*/ 6219603 h 6864730"/>
              <a:gd name="connsiteX19" fmla="*/ 624433 w 5546031"/>
              <a:gd name="connsiteY19" fmla="*/ 5771972 h 6864730"/>
              <a:gd name="connsiteX20" fmla="*/ 426816 w 5546031"/>
              <a:gd name="connsiteY20" fmla="*/ 5735384 h 6864730"/>
              <a:gd name="connsiteX21" fmla="*/ 9971 w 5546031"/>
              <a:gd name="connsiteY21" fmla="*/ 5223932 h 6864730"/>
              <a:gd name="connsiteX22" fmla="*/ 426816 w 5546031"/>
              <a:gd name="connsiteY22" fmla="*/ 4712481 h 6864730"/>
              <a:gd name="connsiteX23" fmla="*/ 512040 w 5546031"/>
              <a:gd name="connsiteY23" fmla="*/ 4703889 h 6864730"/>
              <a:gd name="connsiteX24" fmla="*/ 512040 w 5546031"/>
              <a:gd name="connsiteY24" fmla="*/ 4703511 h 6864730"/>
              <a:gd name="connsiteX25" fmla="*/ 423086 w 5546031"/>
              <a:gd name="connsiteY25" fmla="*/ 4694544 h 6864730"/>
              <a:gd name="connsiteX26" fmla="*/ 0 w 5546031"/>
              <a:gd name="connsiteY26" fmla="*/ 4175435 h 6864730"/>
              <a:gd name="connsiteX27" fmla="*/ 529874 w 5546031"/>
              <a:gd name="connsiteY27" fmla="*/ 3645561 h 6864730"/>
              <a:gd name="connsiteX28" fmla="*/ 1048983 w 5546031"/>
              <a:gd name="connsiteY28" fmla="*/ 4068647 h 6864730"/>
              <a:gd name="connsiteX29" fmla="*/ 1057146 w 5546031"/>
              <a:gd name="connsiteY29" fmla="*/ 4149617 h 6864730"/>
              <a:gd name="connsiteX30" fmla="*/ 1069719 w 5546031"/>
              <a:gd name="connsiteY30" fmla="*/ 4620012 h 6864730"/>
              <a:gd name="connsiteX31" fmla="*/ 1095113 w 5546031"/>
              <a:gd name="connsiteY31" fmla="*/ 4538207 h 6864730"/>
              <a:gd name="connsiteX32" fmla="*/ 1576145 w 5546031"/>
              <a:gd name="connsiteY32" fmla="*/ 4219357 h 6864730"/>
              <a:gd name="connsiteX33" fmla="*/ 1609779 w 5546031"/>
              <a:gd name="connsiteY33" fmla="*/ 4222748 h 6864730"/>
              <a:gd name="connsiteX34" fmla="*/ 1609779 w 5546031"/>
              <a:gd name="connsiteY34" fmla="*/ 4205666 h 6864730"/>
              <a:gd name="connsiteX35" fmla="*/ 1577115 w 5546031"/>
              <a:gd name="connsiteY35" fmla="*/ 4208959 h 6864730"/>
              <a:gd name="connsiteX36" fmla="*/ 1055057 w 5546031"/>
              <a:gd name="connsiteY36" fmla="*/ 3686901 h 6864730"/>
              <a:gd name="connsiteX37" fmla="*/ 1577115 w 5546031"/>
              <a:gd name="connsiteY37" fmla="*/ 3164843 h 6864730"/>
              <a:gd name="connsiteX38" fmla="*/ 2088567 w 5546031"/>
              <a:gd name="connsiteY38" fmla="*/ 3581688 h 6864730"/>
              <a:gd name="connsiteX39" fmla="*/ 2098635 w 5546031"/>
              <a:gd name="connsiteY39" fmla="*/ 3681565 h 6864730"/>
              <a:gd name="connsiteX40" fmla="*/ 2113837 w 5546031"/>
              <a:gd name="connsiteY40" fmla="*/ 3681565 h 6864730"/>
              <a:gd name="connsiteX41" fmla="*/ 2113837 w 5546031"/>
              <a:gd name="connsiteY41" fmla="*/ 2637449 h 6864730"/>
              <a:gd name="connsiteX42" fmla="*/ 2114775 w 5546031"/>
              <a:gd name="connsiteY42" fmla="*/ 2637449 h 6864730"/>
              <a:gd name="connsiteX43" fmla="*/ 2113835 w 5546031"/>
              <a:gd name="connsiteY43" fmla="*/ 2628122 h 6864730"/>
              <a:gd name="connsiteX44" fmla="*/ 2635893 w 5546031"/>
              <a:gd name="connsiteY44" fmla="*/ 2106064 h 6864730"/>
              <a:gd name="connsiteX45" fmla="*/ 2649648 w 5546031"/>
              <a:gd name="connsiteY45" fmla="*/ 2107451 h 6864730"/>
              <a:gd name="connsiteX46" fmla="*/ 2649648 w 5546031"/>
              <a:gd name="connsiteY46" fmla="*/ 2090015 h 6864730"/>
              <a:gd name="connsiteX47" fmla="*/ 2635894 w 5546031"/>
              <a:gd name="connsiteY47" fmla="*/ 2091401 h 6864730"/>
              <a:gd name="connsiteX48" fmla="*/ 2113836 w 5546031"/>
              <a:gd name="connsiteY48" fmla="*/ 1569343 h 6864730"/>
              <a:gd name="connsiteX49" fmla="*/ 2635894 w 5546031"/>
              <a:gd name="connsiteY49" fmla="*/ 1047285 h 6864730"/>
              <a:gd name="connsiteX50" fmla="*/ 2649648 w 5546031"/>
              <a:gd name="connsiteY50" fmla="*/ 1048672 h 6864730"/>
              <a:gd name="connsiteX51" fmla="*/ 2649648 w 5546031"/>
              <a:gd name="connsiteY51" fmla="*/ 1043268 h 6864730"/>
              <a:gd name="connsiteX52" fmla="*/ 2689899 w 5546031"/>
              <a:gd name="connsiteY52" fmla="*/ 1039210 h 6864730"/>
              <a:gd name="connsiteX53" fmla="*/ 2689899 w 5546031"/>
              <a:gd name="connsiteY53" fmla="*/ 1038672 h 6864730"/>
              <a:gd name="connsiteX54" fmla="*/ 2635893 w 5546031"/>
              <a:gd name="connsiteY54" fmla="*/ 1044116 h 6864730"/>
              <a:gd name="connsiteX55" fmla="*/ 2113835 w 5546031"/>
              <a:gd name="connsiteY55" fmla="*/ 522058 h 6864730"/>
              <a:gd name="connsiteX56" fmla="*/ 2635893 w 5546031"/>
              <a:gd name="connsiteY56" fmla="*/ 0 h 6864730"/>
              <a:gd name="connsiteX0" fmla="*/ 1577115 w 5546031"/>
              <a:gd name="connsiteY0" fmla="*/ 2106064 h 6864730"/>
              <a:gd name="connsiteX1" fmla="*/ 2099173 w 5546031"/>
              <a:gd name="connsiteY1" fmla="*/ 2628122 h 6864730"/>
              <a:gd name="connsiteX2" fmla="*/ 1577115 w 5546031"/>
              <a:gd name="connsiteY2" fmla="*/ 3150180 h 6864730"/>
              <a:gd name="connsiteX3" fmla="*/ 1055057 w 5546031"/>
              <a:gd name="connsiteY3" fmla="*/ 2628122 h 6864730"/>
              <a:gd name="connsiteX4" fmla="*/ 1577115 w 5546031"/>
              <a:gd name="connsiteY4" fmla="*/ 2106064 h 6864730"/>
              <a:gd name="connsiteX5" fmla="*/ 2635893 w 5546031"/>
              <a:gd name="connsiteY5" fmla="*/ 0 h 6864730"/>
              <a:gd name="connsiteX6" fmla="*/ 2649648 w 5546031"/>
              <a:gd name="connsiteY6" fmla="*/ 1387 h 6864730"/>
              <a:gd name="connsiteX7" fmla="*/ 2649648 w 5546031"/>
              <a:gd name="connsiteY7" fmla="*/ 537 h 6864730"/>
              <a:gd name="connsiteX8" fmla="*/ 2689899 w 5546031"/>
              <a:gd name="connsiteY8" fmla="*/ 537 h 6864730"/>
              <a:gd name="connsiteX9" fmla="*/ 3846766 w 5546031"/>
              <a:gd name="connsiteY9" fmla="*/ 0 h 6864730"/>
              <a:gd name="connsiteX10" fmla="*/ 3846766 w 5546031"/>
              <a:gd name="connsiteY10" fmla="*/ 537 h 6864730"/>
              <a:gd name="connsiteX11" fmla="*/ 5545537 w 5546031"/>
              <a:gd name="connsiteY11" fmla="*/ 537 h 6864730"/>
              <a:gd name="connsiteX12" fmla="*/ 5545536 w 5546031"/>
              <a:gd name="connsiteY12" fmla="*/ 6860545 h 6864730"/>
              <a:gd name="connsiteX13" fmla="*/ 1067337 w 5546031"/>
              <a:gd name="connsiteY13" fmla="*/ 6863300 h 6864730"/>
              <a:gd name="connsiteX14" fmla="*/ 1069719 w 5546031"/>
              <a:gd name="connsiteY14" fmla="*/ 6318334 h 6864730"/>
              <a:gd name="connsiteX15" fmla="*/ 1069720 w 5546031"/>
              <a:gd name="connsiteY15" fmla="*/ 6318321 h 6864730"/>
              <a:gd name="connsiteX16" fmla="*/ 1069719 w 5546031"/>
              <a:gd name="connsiteY16" fmla="*/ 6318310 h 6864730"/>
              <a:gd name="connsiteX17" fmla="*/ 1061010 w 5546031"/>
              <a:gd name="connsiteY17" fmla="*/ 6219603 h 6864730"/>
              <a:gd name="connsiteX18" fmla="*/ 624433 w 5546031"/>
              <a:gd name="connsiteY18" fmla="*/ 5771972 h 6864730"/>
              <a:gd name="connsiteX19" fmla="*/ 426816 w 5546031"/>
              <a:gd name="connsiteY19" fmla="*/ 5735384 h 6864730"/>
              <a:gd name="connsiteX20" fmla="*/ 9971 w 5546031"/>
              <a:gd name="connsiteY20" fmla="*/ 5223932 h 6864730"/>
              <a:gd name="connsiteX21" fmla="*/ 426816 w 5546031"/>
              <a:gd name="connsiteY21" fmla="*/ 4712481 h 6864730"/>
              <a:gd name="connsiteX22" fmla="*/ 512040 w 5546031"/>
              <a:gd name="connsiteY22" fmla="*/ 4703889 h 6864730"/>
              <a:gd name="connsiteX23" fmla="*/ 512040 w 5546031"/>
              <a:gd name="connsiteY23" fmla="*/ 4703511 h 6864730"/>
              <a:gd name="connsiteX24" fmla="*/ 423086 w 5546031"/>
              <a:gd name="connsiteY24" fmla="*/ 4694544 h 6864730"/>
              <a:gd name="connsiteX25" fmla="*/ 0 w 5546031"/>
              <a:gd name="connsiteY25" fmla="*/ 4175435 h 6864730"/>
              <a:gd name="connsiteX26" fmla="*/ 529874 w 5546031"/>
              <a:gd name="connsiteY26" fmla="*/ 3645561 h 6864730"/>
              <a:gd name="connsiteX27" fmla="*/ 1048983 w 5546031"/>
              <a:gd name="connsiteY27" fmla="*/ 4068647 h 6864730"/>
              <a:gd name="connsiteX28" fmla="*/ 1057146 w 5546031"/>
              <a:gd name="connsiteY28" fmla="*/ 4149617 h 6864730"/>
              <a:gd name="connsiteX29" fmla="*/ 1069719 w 5546031"/>
              <a:gd name="connsiteY29" fmla="*/ 4620012 h 6864730"/>
              <a:gd name="connsiteX30" fmla="*/ 1095113 w 5546031"/>
              <a:gd name="connsiteY30" fmla="*/ 4538207 h 6864730"/>
              <a:gd name="connsiteX31" fmla="*/ 1576145 w 5546031"/>
              <a:gd name="connsiteY31" fmla="*/ 4219357 h 6864730"/>
              <a:gd name="connsiteX32" fmla="*/ 1609779 w 5546031"/>
              <a:gd name="connsiteY32" fmla="*/ 4222748 h 6864730"/>
              <a:gd name="connsiteX33" fmla="*/ 1609779 w 5546031"/>
              <a:gd name="connsiteY33" fmla="*/ 4205666 h 6864730"/>
              <a:gd name="connsiteX34" fmla="*/ 1577115 w 5546031"/>
              <a:gd name="connsiteY34" fmla="*/ 4208959 h 6864730"/>
              <a:gd name="connsiteX35" fmla="*/ 1055057 w 5546031"/>
              <a:gd name="connsiteY35" fmla="*/ 3686901 h 6864730"/>
              <a:gd name="connsiteX36" fmla="*/ 1577115 w 5546031"/>
              <a:gd name="connsiteY36" fmla="*/ 3164843 h 6864730"/>
              <a:gd name="connsiteX37" fmla="*/ 2088567 w 5546031"/>
              <a:gd name="connsiteY37" fmla="*/ 3581688 h 6864730"/>
              <a:gd name="connsiteX38" fmla="*/ 2098635 w 5546031"/>
              <a:gd name="connsiteY38" fmla="*/ 3681565 h 6864730"/>
              <a:gd name="connsiteX39" fmla="*/ 2113837 w 5546031"/>
              <a:gd name="connsiteY39" fmla="*/ 3681565 h 6864730"/>
              <a:gd name="connsiteX40" fmla="*/ 2113837 w 5546031"/>
              <a:gd name="connsiteY40" fmla="*/ 2637449 h 6864730"/>
              <a:gd name="connsiteX41" fmla="*/ 2114775 w 5546031"/>
              <a:gd name="connsiteY41" fmla="*/ 2637449 h 6864730"/>
              <a:gd name="connsiteX42" fmla="*/ 2113835 w 5546031"/>
              <a:gd name="connsiteY42" fmla="*/ 2628122 h 6864730"/>
              <a:gd name="connsiteX43" fmla="*/ 2635893 w 5546031"/>
              <a:gd name="connsiteY43" fmla="*/ 2106064 h 6864730"/>
              <a:gd name="connsiteX44" fmla="*/ 2649648 w 5546031"/>
              <a:gd name="connsiteY44" fmla="*/ 2107451 h 6864730"/>
              <a:gd name="connsiteX45" fmla="*/ 2649648 w 5546031"/>
              <a:gd name="connsiteY45" fmla="*/ 2090015 h 6864730"/>
              <a:gd name="connsiteX46" fmla="*/ 2635894 w 5546031"/>
              <a:gd name="connsiteY46" fmla="*/ 2091401 h 6864730"/>
              <a:gd name="connsiteX47" fmla="*/ 2113836 w 5546031"/>
              <a:gd name="connsiteY47" fmla="*/ 1569343 h 6864730"/>
              <a:gd name="connsiteX48" fmla="*/ 2635894 w 5546031"/>
              <a:gd name="connsiteY48" fmla="*/ 1047285 h 6864730"/>
              <a:gd name="connsiteX49" fmla="*/ 2649648 w 5546031"/>
              <a:gd name="connsiteY49" fmla="*/ 1048672 h 6864730"/>
              <a:gd name="connsiteX50" fmla="*/ 2649648 w 5546031"/>
              <a:gd name="connsiteY50" fmla="*/ 1043268 h 6864730"/>
              <a:gd name="connsiteX51" fmla="*/ 2689899 w 5546031"/>
              <a:gd name="connsiteY51" fmla="*/ 1039210 h 6864730"/>
              <a:gd name="connsiteX52" fmla="*/ 2689899 w 5546031"/>
              <a:gd name="connsiteY52" fmla="*/ 1038672 h 6864730"/>
              <a:gd name="connsiteX53" fmla="*/ 2635893 w 5546031"/>
              <a:gd name="connsiteY53" fmla="*/ 1044116 h 6864730"/>
              <a:gd name="connsiteX54" fmla="*/ 2113835 w 5546031"/>
              <a:gd name="connsiteY54" fmla="*/ 522058 h 6864730"/>
              <a:gd name="connsiteX55" fmla="*/ 2635893 w 5546031"/>
              <a:gd name="connsiteY55" fmla="*/ 0 h 6864730"/>
              <a:gd name="connsiteX0" fmla="*/ 1577115 w 5546031"/>
              <a:gd name="connsiteY0" fmla="*/ 2106064 h 6864730"/>
              <a:gd name="connsiteX1" fmla="*/ 2099173 w 5546031"/>
              <a:gd name="connsiteY1" fmla="*/ 2628122 h 6864730"/>
              <a:gd name="connsiteX2" fmla="*/ 1577115 w 5546031"/>
              <a:gd name="connsiteY2" fmla="*/ 3150180 h 6864730"/>
              <a:gd name="connsiteX3" fmla="*/ 1055057 w 5546031"/>
              <a:gd name="connsiteY3" fmla="*/ 2628122 h 6864730"/>
              <a:gd name="connsiteX4" fmla="*/ 1577115 w 5546031"/>
              <a:gd name="connsiteY4" fmla="*/ 2106064 h 6864730"/>
              <a:gd name="connsiteX5" fmla="*/ 2635893 w 5546031"/>
              <a:gd name="connsiteY5" fmla="*/ 0 h 6864730"/>
              <a:gd name="connsiteX6" fmla="*/ 2649648 w 5546031"/>
              <a:gd name="connsiteY6" fmla="*/ 1387 h 6864730"/>
              <a:gd name="connsiteX7" fmla="*/ 2649648 w 5546031"/>
              <a:gd name="connsiteY7" fmla="*/ 537 h 6864730"/>
              <a:gd name="connsiteX8" fmla="*/ 3846766 w 5546031"/>
              <a:gd name="connsiteY8" fmla="*/ 0 h 6864730"/>
              <a:gd name="connsiteX9" fmla="*/ 3846766 w 5546031"/>
              <a:gd name="connsiteY9" fmla="*/ 537 h 6864730"/>
              <a:gd name="connsiteX10" fmla="*/ 5545537 w 5546031"/>
              <a:gd name="connsiteY10" fmla="*/ 537 h 6864730"/>
              <a:gd name="connsiteX11" fmla="*/ 5545536 w 5546031"/>
              <a:gd name="connsiteY11" fmla="*/ 6860545 h 6864730"/>
              <a:gd name="connsiteX12" fmla="*/ 1067337 w 5546031"/>
              <a:gd name="connsiteY12" fmla="*/ 6863300 h 6864730"/>
              <a:gd name="connsiteX13" fmla="*/ 1069719 w 5546031"/>
              <a:gd name="connsiteY13" fmla="*/ 6318334 h 6864730"/>
              <a:gd name="connsiteX14" fmla="*/ 1069720 w 5546031"/>
              <a:gd name="connsiteY14" fmla="*/ 6318321 h 6864730"/>
              <a:gd name="connsiteX15" fmla="*/ 1069719 w 5546031"/>
              <a:gd name="connsiteY15" fmla="*/ 6318310 h 6864730"/>
              <a:gd name="connsiteX16" fmla="*/ 1061010 w 5546031"/>
              <a:gd name="connsiteY16" fmla="*/ 6219603 h 6864730"/>
              <a:gd name="connsiteX17" fmla="*/ 624433 w 5546031"/>
              <a:gd name="connsiteY17" fmla="*/ 5771972 h 6864730"/>
              <a:gd name="connsiteX18" fmla="*/ 426816 w 5546031"/>
              <a:gd name="connsiteY18" fmla="*/ 5735384 h 6864730"/>
              <a:gd name="connsiteX19" fmla="*/ 9971 w 5546031"/>
              <a:gd name="connsiteY19" fmla="*/ 5223932 h 6864730"/>
              <a:gd name="connsiteX20" fmla="*/ 426816 w 5546031"/>
              <a:gd name="connsiteY20" fmla="*/ 4712481 h 6864730"/>
              <a:gd name="connsiteX21" fmla="*/ 512040 w 5546031"/>
              <a:gd name="connsiteY21" fmla="*/ 4703889 h 6864730"/>
              <a:gd name="connsiteX22" fmla="*/ 512040 w 5546031"/>
              <a:gd name="connsiteY22" fmla="*/ 4703511 h 6864730"/>
              <a:gd name="connsiteX23" fmla="*/ 423086 w 5546031"/>
              <a:gd name="connsiteY23" fmla="*/ 4694544 h 6864730"/>
              <a:gd name="connsiteX24" fmla="*/ 0 w 5546031"/>
              <a:gd name="connsiteY24" fmla="*/ 4175435 h 6864730"/>
              <a:gd name="connsiteX25" fmla="*/ 529874 w 5546031"/>
              <a:gd name="connsiteY25" fmla="*/ 3645561 h 6864730"/>
              <a:gd name="connsiteX26" fmla="*/ 1048983 w 5546031"/>
              <a:gd name="connsiteY26" fmla="*/ 4068647 h 6864730"/>
              <a:gd name="connsiteX27" fmla="*/ 1057146 w 5546031"/>
              <a:gd name="connsiteY27" fmla="*/ 4149617 h 6864730"/>
              <a:gd name="connsiteX28" fmla="*/ 1069719 w 5546031"/>
              <a:gd name="connsiteY28" fmla="*/ 4620012 h 6864730"/>
              <a:gd name="connsiteX29" fmla="*/ 1095113 w 5546031"/>
              <a:gd name="connsiteY29" fmla="*/ 4538207 h 6864730"/>
              <a:gd name="connsiteX30" fmla="*/ 1576145 w 5546031"/>
              <a:gd name="connsiteY30" fmla="*/ 4219357 h 6864730"/>
              <a:gd name="connsiteX31" fmla="*/ 1609779 w 5546031"/>
              <a:gd name="connsiteY31" fmla="*/ 4222748 h 6864730"/>
              <a:gd name="connsiteX32" fmla="*/ 1609779 w 5546031"/>
              <a:gd name="connsiteY32" fmla="*/ 4205666 h 6864730"/>
              <a:gd name="connsiteX33" fmla="*/ 1577115 w 5546031"/>
              <a:gd name="connsiteY33" fmla="*/ 4208959 h 6864730"/>
              <a:gd name="connsiteX34" fmla="*/ 1055057 w 5546031"/>
              <a:gd name="connsiteY34" fmla="*/ 3686901 h 6864730"/>
              <a:gd name="connsiteX35" fmla="*/ 1577115 w 5546031"/>
              <a:gd name="connsiteY35" fmla="*/ 3164843 h 6864730"/>
              <a:gd name="connsiteX36" fmla="*/ 2088567 w 5546031"/>
              <a:gd name="connsiteY36" fmla="*/ 3581688 h 6864730"/>
              <a:gd name="connsiteX37" fmla="*/ 2098635 w 5546031"/>
              <a:gd name="connsiteY37" fmla="*/ 3681565 h 6864730"/>
              <a:gd name="connsiteX38" fmla="*/ 2113837 w 5546031"/>
              <a:gd name="connsiteY38" fmla="*/ 3681565 h 6864730"/>
              <a:gd name="connsiteX39" fmla="*/ 2113837 w 5546031"/>
              <a:gd name="connsiteY39" fmla="*/ 2637449 h 6864730"/>
              <a:gd name="connsiteX40" fmla="*/ 2114775 w 5546031"/>
              <a:gd name="connsiteY40" fmla="*/ 2637449 h 6864730"/>
              <a:gd name="connsiteX41" fmla="*/ 2113835 w 5546031"/>
              <a:gd name="connsiteY41" fmla="*/ 2628122 h 6864730"/>
              <a:gd name="connsiteX42" fmla="*/ 2635893 w 5546031"/>
              <a:gd name="connsiteY42" fmla="*/ 2106064 h 6864730"/>
              <a:gd name="connsiteX43" fmla="*/ 2649648 w 5546031"/>
              <a:gd name="connsiteY43" fmla="*/ 2107451 h 6864730"/>
              <a:gd name="connsiteX44" fmla="*/ 2649648 w 5546031"/>
              <a:gd name="connsiteY44" fmla="*/ 2090015 h 6864730"/>
              <a:gd name="connsiteX45" fmla="*/ 2635894 w 5546031"/>
              <a:gd name="connsiteY45" fmla="*/ 2091401 h 6864730"/>
              <a:gd name="connsiteX46" fmla="*/ 2113836 w 5546031"/>
              <a:gd name="connsiteY46" fmla="*/ 1569343 h 6864730"/>
              <a:gd name="connsiteX47" fmla="*/ 2635894 w 5546031"/>
              <a:gd name="connsiteY47" fmla="*/ 1047285 h 6864730"/>
              <a:gd name="connsiteX48" fmla="*/ 2649648 w 5546031"/>
              <a:gd name="connsiteY48" fmla="*/ 1048672 h 6864730"/>
              <a:gd name="connsiteX49" fmla="*/ 2649648 w 5546031"/>
              <a:gd name="connsiteY49" fmla="*/ 1043268 h 6864730"/>
              <a:gd name="connsiteX50" fmla="*/ 2689899 w 5546031"/>
              <a:gd name="connsiteY50" fmla="*/ 1039210 h 6864730"/>
              <a:gd name="connsiteX51" fmla="*/ 2689899 w 5546031"/>
              <a:gd name="connsiteY51" fmla="*/ 1038672 h 6864730"/>
              <a:gd name="connsiteX52" fmla="*/ 2635893 w 5546031"/>
              <a:gd name="connsiteY52" fmla="*/ 1044116 h 6864730"/>
              <a:gd name="connsiteX53" fmla="*/ 2113835 w 5546031"/>
              <a:gd name="connsiteY53" fmla="*/ 522058 h 6864730"/>
              <a:gd name="connsiteX54" fmla="*/ 2635893 w 5546031"/>
              <a:gd name="connsiteY54" fmla="*/ 0 h 6864730"/>
              <a:gd name="connsiteX0" fmla="*/ 1577115 w 5546031"/>
              <a:gd name="connsiteY0" fmla="*/ 2106064 h 6864730"/>
              <a:gd name="connsiteX1" fmla="*/ 2099173 w 5546031"/>
              <a:gd name="connsiteY1" fmla="*/ 2628122 h 6864730"/>
              <a:gd name="connsiteX2" fmla="*/ 1577115 w 5546031"/>
              <a:gd name="connsiteY2" fmla="*/ 3150180 h 6864730"/>
              <a:gd name="connsiteX3" fmla="*/ 1055057 w 5546031"/>
              <a:gd name="connsiteY3" fmla="*/ 2628122 h 6864730"/>
              <a:gd name="connsiteX4" fmla="*/ 1577115 w 5546031"/>
              <a:gd name="connsiteY4" fmla="*/ 2106064 h 6864730"/>
              <a:gd name="connsiteX5" fmla="*/ 2635893 w 5546031"/>
              <a:gd name="connsiteY5" fmla="*/ 0 h 6864730"/>
              <a:gd name="connsiteX6" fmla="*/ 2649648 w 5546031"/>
              <a:gd name="connsiteY6" fmla="*/ 1387 h 6864730"/>
              <a:gd name="connsiteX7" fmla="*/ 2649648 w 5546031"/>
              <a:gd name="connsiteY7" fmla="*/ 537 h 6864730"/>
              <a:gd name="connsiteX8" fmla="*/ 3846766 w 5546031"/>
              <a:gd name="connsiteY8" fmla="*/ 0 h 6864730"/>
              <a:gd name="connsiteX9" fmla="*/ 3846766 w 5546031"/>
              <a:gd name="connsiteY9" fmla="*/ 537 h 6864730"/>
              <a:gd name="connsiteX10" fmla="*/ 5545537 w 5546031"/>
              <a:gd name="connsiteY10" fmla="*/ 537 h 6864730"/>
              <a:gd name="connsiteX11" fmla="*/ 5545536 w 5546031"/>
              <a:gd name="connsiteY11" fmla="*/ 6860545 h 6864730"/>
              <a:gd name="connsiteX12" fmla="*/ 1067337 w 5546031"/>
              <a:gd name="connsiteY12" fmla="*/ 6863300 h 6864730"/>
              <a:gd name="connsiteX13" fmla="*/ 1069719 w 5546031"/>
              <a:gd name="connsiteY13" fmla="*/ 6318334 h 6864730"/>
              <a:gd name="connsiteX14" fmla="*/ 1069720 w 5546031"/>
              <a:gd name="connsiteY14" fmla="*/ 6318321 h 6864730"/>
              <a:gd name="connsiteX15" fmla="*/ 1069719 w 5546031"/>
              <a:gd name="connsiteY15" fmla="*/ 6318310 h 6864730"/>
              <a:gd name="connsiteX16" fmla="*/ 1061010 w 5546031"/>
              <a:gd name="connsiteY16" fmla="*/ 6219603 h 6864730"/>
              <a:gd name="connsiteX17" fmla="*/ 624433 w 5546031"/>
              <a:gd name="connsiteY17" fmla="*/ 5771972 h 6864730"/>
              <a:gd name="connsiteX18" fmla="*/ 426816 w 5546031"/>
              <a:gd name="connsiteY18" fmla="*/ 5735384 h 6864730"/>
              <a:gd name="connsiteX19" fmla="*/ 9971 w 5546031"/>
              <a:gd name="connsiteY19" fmla="*/ 5223932 h 6864730"/>
              <a:gd name="connsiteX20" fmla="*/ 426816 w 5546031"/>
              <a:gd name="connsiteY20" fmla="*/ 4712481 h 6864730"/>
              <a:gd name="connsiteX21" fmla="*/ 512040 w 5546031"/>
              <a:gd name="connsiteY21" fmla="*/ 4703889 h 6864730"/>
              <a:gd name="connsiteX22" fmla="*/ 512040 w 5546031"/>
              <a:gd name="connsiteY22" fmla="*/ 4703511 h 6864730"/>
              <a:gd name="connsiteX23" fmla="*/ 423086 w 5546031"/>
              <a:gd name="connsiteY23" fmla="*/ 4694544 h 6864730"/>
              <a:gd name="connsiteX24" fmla="*/ 0 w 5546031"/>
              <a:gd name="connsiteY24" fmla="*/ 4175435 h 6864730"/>
              <a:gd name="connsiteX25" fmla="*/ 529874 w 5546031"/>
              <a:gd name="connsiteY25" fmla="*/ 3645561 h 6864730"/>
              <a:gd name="connsiteX26" fmla="*/ 1048983 w 5546031"/>
              <a:gd name="connsiteY26" fmla="*/ 4068647 h 6864730"/>
              <a:gd name="connsiteX27" fmla="*/ 1057146 w 5546031"/>
              <a:gd name="connsiteY27" fmla="*/ 4149617 h 6864730"/>
              <a:gd name="connsiteX28" fmla="*/ 1069719 w 5546031"/>
              <a:gd name="connsiteY28" fmla="*/ 4620012 h 6864730"/>
              <a:gd name="connsiteX29" fmla="*/ 1095113 w 5546031"/>
              <a:gd name="connsiteY29" fmla="*/ 4538207 h 6864730"/>
              <a:gd name="connsiteX30" fmla="*/ 1576145 w 5546031"/>
              <a:gd name="connsiteY30" fmla="*/ 4219357 h 6864730"/>
              <a:gd name="connsiteX31" fmla="*/ 1609779 w 5546031"/>
              <a:gd name="connsiteY31" fmla="*/ 4222748 h 6864730"/>
              <a:gd name="connsiteX32" fmla="*/ 1609779 w 5546031"/>
              <a:gd name="connsiteY32" fmla="*/ 4205666 h 6864730"/>
              <a:gd name="connsiteX33" fmla="*/ 1577115 w 5546031"/>
              <a:gd name="connsiteY33" fmla="*/ 4208959 h 6864730"/>
              <a:gd name="connsiteX34" fmla="*/ 1055057 w 5546031"/>
              <a:gd name="connsiteY34" fmla="*/ 3686901 h 6864730"/>
              <a:gd name="connsiteX35" fmla="*/ 1577115 w 5546031"/>
              <a:gd name="connsiteY35" fmla="*/ 3164843 h 6864730"/>
              <a:gd name="connsiteX36" fmla="*/ 2088567 w 5546031"/>
              <a:gd name="connsiteY36" fmla="*/ 3581688 h 6864730"/>
              <a:gd name="connsiteX37" fmla="*/ 2098635 w 5546031"/>
              <a:gd name="connsiteY37" fmla="*/ 3681565 h 6864730"/>
              <a:gd name="connsiteX38" fmla="*/ 2113837 w 5546031"/>
              <a:gd name="connsiteY38" fmla="*/ 3681565 h 6864730"/>
              <a:gd name="connsiteX39" fmla="*/ 2113837 w 5546031"/>
              <a:gd name="connsiteY39" fmla="*/ 2637449 h 6864730"/>
              <a:gd name="connsiteX40" fmla="*/ 2114775 w 5546031"/>
              <a:gd name="connsiteY40" fmla="*/ 2637449 h 6864730"/>
              <a:gd name="connsiteX41" fmla="*/ 2113835 w 5546031"/>
              <a:gd name="connsiteY41" fmla="*/ 2628122 h 6864730"/>
              <a:gd name="connsiteX42" fmla="*/ 2635893 w 5546031"/>
              <a:gd name="connsiteY42" fmla="*/ 2106064 h 6864730"/>
              <a:gd name="connsiteX43" fmla="*/ 2649648 w 5546031"/>
              <a:gd name="connsiteY43" fmla="*/ 2107451 h 6864730"/>
              <a:gd name="connsiteX44" fmla="*/ 2649648 w 5546031"/>
              <a:gd name="connsiteY44" fmla="*/ 2090015 h 6864730"/>
              <a:gd name="connsiteX45" fmla="*/ 2635894 w 5546031"/>
              <a:gd name="connsiteY45" fmla="*/ 2091401 h 6864730"/>
              <a:gd name="connsiteX46" fmla="*/ 2113836 w 5546031"/>
              <a:gd name="connsiteY46" fmla="*/ 1569343 h 6864730"/>
              <a:gd name="connsiteX47" fmla="*/ 2635894 w 5546031"/>
              <a:gd name="connsiteY47" fmla="*/ 1047285 h 6864730"/>
              <a:gd name="connsiteX48" fmla="*/ 2649648 w 5546031"/>
              <a:gd name="connsiteY48" fmla="*/ 1048672 h 6864730"/>
              <a:gd name="connsiteX49" fmla="*/ 2649648 w 5546031"/>
              <a:gd name="connsiteY49" fmla="*/ 1043268 h 6864730"/>
              <a:gd name="connsiteX50" fmla="*/ 2689899 w 5546031"/>
              <a:gd name="connsiteY50" fmla="*/ 1039210 h 6864730"/>
              <a:gd name="connsiteX51" fmla="*/ 2635893 w 5546031"/>
              <a:gd name="connsiteY51" fmla="*/ 1044116 h 6864730"/>
              <a:gd name="connsiteX52" fmla="*/ 2113835 w 5546031"/>
              <a:gd name="connsiteY52" fmla="*/ 522058 h 6864730"/>
              <a:gd name="connsiteX53" fmla="*/ 2635893 w 5546031"/>
              <a:gd name="connsiteY53" fmla="*/ 0 h 6864730"/>
              <a:gd name="connsiteX0" fmla="*/ 1577115 w 5546031"/>
              <a:gd name="connsiteY0" fmla="*/ 2106064 h 6864730"/>
              <a:gd name="connsiteX1" fmla="*/ 2099173 w 5546031"/>
              <a:gd name="connsiteY1" fmla="*/ 2628122 h 6864730"/>
              <a:gd name="connsiteX2" fmla="*/ 1577115 w 5546031"/>
              <a:gd name="connsiteY2" fmla="*/ 3150180 h 6864730"/>
              <a:gd name="connsiteX3" fmla="*/ 1055057 w 5546031"/>
              <a:gd name="connsiteY3" fmla="*/ 2628122 h 6864730"/>
              <a:gd name="connsiteX4" fmla="*/ 1577115 w 5546031"/>
              <a:gd name="connsiteY4" fmla="*/ 2106064 h 6864730"/>
              <a:gd name="connsiteX5" fmla="*/ 2635893 w 5546031"/>
              <a:gd name="connsiteY5" fmla="*/ 0 h 6864730"/>
              <a:gd name="connsiteX6" fmla="*/ 2649648 w 5546031"/>
              <a:gd name="connsiteY6" fmla="*/ 1387 h 6864730"/>
              <a:gd name="connsiteX7" fmla="*/ 2649648 w 5546031"/>
              <a:gd name="connsiteY7" fmla="*/ 537 h 6864730"/>
              <a:gd name="connsiteX8" fmla="*/ 3846766 w 5546031"/>
              <a:gd name="connsiteY8" fmla="*/ 0 h 6864730"/>
              <a:gd name="connsiteX9" fmla="*/ 3846766 w 5546031"/>
              <a:gd name="connsiteY9" fmla="*/ 537 h 6864730"/>
              <a:gd name="connsiteX10" fmla="*/ 5545537 w 5546031"/>
              <a:gd name="connsiteY10" fmla="*/ 537 h 6864730"/>
              <a:gd name="connsiteX11" fmla="*/ 5545536 w 5546031"/>
              <a:gd name="connsiteY11" fmla="*/ 6860545 h 6864730"/>
              <a:gd name="connsiteX12" fmla="*/ 1067337 w 5546031"/>
              <a:gd name="connsiteY12" fmla="*/ 6863300 h 6864730"/>
              <a:gd name="connsiteX13" fmla="*/ 1069719 w 5546031"/>
              <a:gd name="connsiteY13" fmla="*/ 6318334 h 6864730"/>
              <a:gd name="connsiteX14" fmla="*/ 1069720 w 5546031"/>
              <a:gd name="connsiteY14" fmla="*/ 6318321 h 6864730"/>
              <a:gd name="connsiteX15" fmla="*/ 1069719 w 5546031"/>
              <a:gd name="connsiteY15" fmla="*/ 6318310 h 6864730"/>
              <a:gd name="connsiteX16" fmla="*/ 1061010 w 5546031"/>
              <a:gd name="connsiteY16" fmla="*/ 6219603 h 6864730"/>
              <a:gd name="connsiteX17" fmla="*/ 624433 w 5546031"/>
              <a:gd name="connsiteY17" fmla="*/ 5771972 h 6864730"/>
              <a:gd name="connsiteX18" fmla="*/ 426816 w 5546031"/>
              <a:gd name="connsiteY18" fmla="*/ 5735384 h 6864730"/>
              <a:gd name="connsiteX19" fmla="*/ 9971 w 5546031"/>
              <a:gd name="connsiteY19" fmla="*/ 5223932 h 6864730"/>
              <a:gd name="connsiteX20" fmla="*/ 426816 w 5546031"/>
              <a:gd name="connsiteY20" fmla="*/ 4712481 h 6864730"/>
              <a:gd name="connsiteX21" fmla="*/ 512040 w 5546031"/>
              <a:gd name="connsiteY21" fmla="*/ 4703889 h 6864730"/>
              <a:gd name="connsiteX22" fmla="*/ 512040 w 5546031"/>
              <a:gd name="connsiteY22" fmla="*/ 4703511 h 6864730"/>
              <a:gd name="connsiteX23" fmla="*/ 423086 w 5546031"/>
              <a:gd name="connsiteY23" fmla="*/ 4694544 h 6864730"/>
              <a:gd name="connsiteX24" fmla="*/ 0 w 5546031"/>
              <a:gd name="connsiteY24" fmla="*/ 4175435 h 6864730"/>
              <a:gd name="connsiteX25" fmla="*/ 529874 w 5546031"/>
              <a:gd name="connsiteY25" fmla="*/ 3645561 h 6864730"/>
              <a:gd name="connsiteX26" fmla="*/ 1048983 w 5546031"/>
              <a:gd name="connsiteY26" fmla="*/ 4068647 h 6864730"/>
              <a:gd name="connsiteX27" fmla="*/ 1057146 w 5546031"/>
              <a:gd name="connsiteY27" fmla="*/ 4149617 h 6864730"/>
              <a:gd name="connsiteX28" fmla="*/ 1069719 w 5546031"/>
              <a:gd name="connsiteY28" fmla="*/ 4620012 h 6864730"/>
              <a:gd name="connsiteX29" fmla="*/ 1095113 w 5546031"/>
              <a:gd name="connsiteY29" fmla="*/ 4538207 h 6864730"/>
              <a:gd name="connsiteX30" fmla="*/ 1576145 w 5546031"/>
              <a:gd name="connsiteY30" fmla="*/ 4219357 h 6864730"/>
              <a:gd name="connsiteX31" fmla="*/ 1609779 w 5546031"/>
              <a:gd name="connsiteY31" fmla="*/ 4222748 h 6864730"/>
              <a:gd name="connsiteX32" fmla="*/ 1609779 w 5546031"/>
              <a:gd name="connsiteY32" fmla="*/ 4205666 h 6864730"/>
              <a:gd name="connsiteX33" fmla="*/ 1577115 w 5546031"/>
              <a:gd name="connsiteY33" fmla="*/ 4208959 h 6864730"/>
              <a:gd name="connsiteX34" fmla="*/ 1055057 w 5546031"/>
              <a:gd name="connsiteY34" fmla="*/ 3686901 h 6864730"/>
              <a:gd name="connsiteX35" fmla="*/ 1577115 w 5546031"/>
              <a:gd name="connsiteY35" fmla="*/ 3164843 h 6864730"/>
              <a:gd name="connsiteX36" fmla="*/ 2088567 w 5546031"/>
              <a:gd name="connsiteY36" fmla="*/ 3581688 h 6864730"/>
              <a:gd name="connsiteX37" fmla="*/ 2098635 w 5546031"/>
              <a:gd name="connsiteY37" fmla="*/ 3681565 h 6864730"/>
              <a:gd name="connsiteX38" fmla="*/ 2113837 w 5546031"/>
              <a:gd name="connsiteY38" fmla="*/ 3681565 h 6864730"/>
              <a:gd name="connsiteX39" fmla="*/ 2113837 w 5546031"/>
              <a:gd name="connsiteY39" fmla="*/ 2637449 h 6864730"/>
              <a:gd name="connsiteX40" fmla="*/ 2114775 w 5546031"/>
              <a:gd name="connsiteY40" fmla="*/ 2637449 h 6864730"/>
              <a:gd name="connsiteX41" fmla="*/ 2113835 w 5546031"/>
              <a:gd name="connsiteY41" fmla="*/ 2628122 h 6864730"/>
              <a:gd name="connsiteX42" fmla="*/ 2635893 w 5546031"/>
              <a:gd name="connsiteY42" fmla="*/ 2106064 h 6864730"/>
              <a:gd name="connsiteX43" fmla="*/ 2649648 w 5546031"/>
              <a:gd name="connsiteY43" fmla="*/ 2107451 h 6864730"/>
              <a:gd name="connsiteX44" fmla="*/ 2649648 w 5546031"/>
              <a:gd name="connsiteY44" fmla="*/ 2090015 h 6864730"/>
              <a:gd name="connsiteX45" fmla="*/ 2635894 w 5546031"/>
              <a:gd name="connsiteY45" fmla="*/ 2091401 h 6864730"/>
              <a:gd name="connsiteX46" fmla="*/ 2113836 w 5546031"/>
              <a:gd name="connsiteY46" fmla="*/ 1569343 h 6864730"/>
              <a:gd name="connsiteX47" fmla="*/ 2635894 w 5546031"/>
              <a:gd name="connsiteY47" fmla="*/ 1047285 h 6864730"/>
              <a:gd name="connsiteX48" fmla="*/ 2649648 w 5546031"/>
              <a:gd name="connsiteY48" fmla="*/ 1048672 h 6864730"/>
              <a:gd name="connsiteX49" fmla="*/ 2649648 w 5546031"/>
              <a:gd name="connsiteY49" fmla="*/ 1043268 h 6864730"/>
              <a:gd name="connsiteX50" fmla="*/ 2635893 w 5546031"/>
              <a:gd name="connsiteY50" fmla="*/ 1044116 h 6864730"/>
              <a:gd name="connsiteX51" fmla="*/ 2113835 w 5546031"/>
              <a:gd name="connsiteY51" fmla="*/ 522058 h 6864730"/>
              <a:gd name="connsiteX52" fmla="*/ 2635893 w 5546031"/>
              <a:gd name="connsiteY52" fmla="*/ 0 h 6864730"/>
              <a:gd name="connsiteX0" fmla="*/ 1577115 w 5546031"/>
              <a:gd name="connsiteY0" fmla="*/ 2106064 h 6864730"/>
              <a:gd name="connsiteX1" fmla="*/ 2099173 w 5546031"/>
              <a:gd name="connsiteY1" fmla="*/ 2628122 h 6864730"/>
              <a:gd name="connsiteX2" fmla="*/ 1577115 w 5546031"/>
              <a:gd name="connsiteY2" fmla="*/ 3150180 h 6864730"/>
              <a:gd name="connsiteX3" fmla="*/ 1055057 w 5546031"/>
              <a:gd name="connsiteY3" fmla="*/ 2628122 h 6864730"/>
              <a:gd name="connsiteX4" fmla="*/ 1577115 w 5546031"/>
              <a:gd name="connsiteY4" fmla="*/ 2106064 h 6864730"/>
              <a:gd name="connsiteX5" fmla="*/ 2635893 w 5546031"/>
              <a:gd name="connsiteY5" fmla="*/ 0 h 6864730"/>
              <a:gd name="connsiteX6" fmla="*/ 2649648 w 5546031"/>
              <a:gd name="connsiteY6" fmla="*/ 1387 h 6864730"/>
              <a:gd name="connsiteX7" fmla="*/ 2649648 w 5546031"/>
              <a:gd name="connsiteY7" fmla="*/ 537 h 6864730"/>
              <a:gd name="connsiteX8" fmla="*/ 3846766 w 5546031"/>
              <a:gd name="connsiteY8" fmla="*/ 0 h 6864730"/>
              <a:gd name="connsiteX9" fmla="*/ 5545537 w 5546031"/>
              <a:gd name="connsiteY9" fmla="*/ 537 h 6864730"/>
              <a:gd name="connsiteX10" fmla="*/ 5545536 w 5546031"/>
              <a:gd name="connsiteY10" fmla="*/ 6860545 h 6864730"/>
              <a:gd name="connsiteX11" fmla="*/ 1067337 w 5546031"/>
              <a:gd name="connsiteY11" fmla="*/ 6863300 h 6864730"/>
              <a:gd name="connsiteX12" fmla="*/ 1069719 w 5546031"/>
              <a:gd name="connsiteY12" fmla="*/ 6318334 h 6864730"/>
              <a:gd name="connsiteX13" fmla="*/ 1069720 w 5546031"/>
              <a:gd name="connsiteY13" fmla="*/ 6318321 h 6864730"/>
              <a:gd name="connsiteX14" fmla="*/ 1069719 w 5546031"/>
              <a:gd name="connsiteY14" fmla="*/ 6318310 h 6864730"/>
              <a:gd name="connsiteX15" fmla="*/ 1061010 w 5546031"/>
              <a:gd name="connsiteY15" fmla="*/ 6219603 h 6864730"/>
              <a:gd name="connsiteX16" fmla="*/ 624433 w 5546031"/>
              <a:gd name="connsiteY16" fmla="*/ 5771972 h 6864730"/>
              <a:gd name="connsiteX17" fmla="*/ 426816 w 5546031"/>
              <a:gd name="connsiteY17" fmla="*/ 5735384 h 6864730"/>
              <a:gd name="connsiteX18" fmla="*/ 9971 w 5546031"/>
              <a:gd name="connsiteY18" fmla="*/ 5223932 h 6864730"/>
              <a:gd name="connsiteX19" fmla="*/ 426816 w 5546031"/>
              <a:gd name="connsiteY19" fmla="*/ 4712481 h 6864730"/>
              <a:gd name="connsiteX20" fmla="*/ 512040 w 5546031"/>
              <a:gd name="connsiteY20" fmla="*/ 4703889 h 6864730"/>
              <a:gd name="connsiteX21" fmla="*/ 512040 w 5546031"/>
              <a:gd name="connsiteY21" fmla="*/ 4703511 h 6864730"/>
              <a:gd name="connsiteX22" fmla="*/ 423086 w 5546031"/>
              <a:gd name="connsiteY22" fmla="*/ 4694544 h 6864730"/>
              <a:gd name="connsiteX23" fmla="*/ 0 w 5546031"/>
              <a:gd name="connsiteY23" fmla="*/ 4175435 h 6864730"/>
              <a:gd name="connsiteX24" fmla="*/ 529874 w 5546031"/>
              <a:gd name="connsiteY24" fmla="*/ 3645561 h 6864730"/>
              <a:gd name="connsiteX25" fmla="*/ 1048983 w 5546031"/>
              <a:gd name="connsiteY25" fmla="*/ 4068647 h 6864730"/>
              <a:gd name="connsiteX26" fmla="*/ 1057146 w 5546031"/>
              <a:gd name="connsiteY26" fmla="*/ 4149617 h 6864730"/>
              <a:gd name="connsiteX27" fmla="*/ 1069719 w 5546031"/>
              <a:gd name="connsiteY27" fmla="*/ 4620012 h 6864730"/>
              <a:gd name="connsiteX28" fmla="*/ 1095113 w 5546031"/>
              <a:gd name="connsiteY28" fmla="*/ 4538207 h 6864730"/>
              <a:gd name="connsiteX29" fmla="*/ 1576145 w 5546031"/>
              <a:gd name="connsiteY29" fmla="*/ 4219357 h 6864730"/>
              <a:gd name="connsiteX30" fmla="*/ 1609779 w 5546031"/>
              <a:gd name="connsiteY30" fmla="*/ 4222748 h 6864730"/>
              <a:gd name="connsiteX31" fmla="*/ 1609779 w 5546031"/>
              <a:gd name="connsiteY31" fmla="*/ 4205666 h 6864730"/>
              <a:gd name="connsiteX32" fmla="*/ 1577115 w 5546031"/>
              <a:gd name="connsiteY32" fmla="*/ 4208959 h 6864730"/>
              <a:gd name="connsiteX33" fmla="*/ 1055057 w 5546031"/>
              <a:gd name="connsiteY33" fmla="*/ 3686901 h 6864730"/>
              <a:gd name="connsiteX34" fmla="*/ 1577115 w 5546031"/>
              <a:gd name="connsiteY34" fmla="*/ 3164843 h 6864730"/>
              <a:gd name="connsiteX35" fmla="*/ 2088567 w 5546031"/>
              <a:gd name="connsiteY35" fmla="*/ 3581688 h 6864730"/>
              <a:gd name="connsiteX36" fmla="*/ 2098635 w 5546031"/>
              <a:gd name="connsiteY36" fmla="*/ 3681565 h 6864730"/>
              <a:gd name="connsiteX37" fmla="*/ 2113837 w 5546031"/>
              <a:gd name="connsiteY37" fmla="*/ 3681565 h 6864730"/>
              <a:gd name="connsiteX38" fmla="*/ 2113837 w 5546031"/>
              <a:gd name="connsiteY38" fmla="*/ 2637449 h 6864730"/>
              <a:gd name="connsiteX39" fmla="*/ 2114775 w 5546031"/>
              <a:gd name="connsiteY39" fmla="*/ 2637449 h 6864730"/>
              <a:gd name="connsiteX40" fmla="*/ 2113835 w 5546031"/>
              <a:gd name="connsiteY40" fmla="*/ 2628122 h 6864730"/>
              <a:gd name="connsiteX41" fmla="*/ 2635893 w 5546031"/>
              <a:gd name="connsiteY41" fmla="*/ 2106064 h 6864730"/>
              <a:gd name="connsiteX42" fmla="*/ 2649648 w 5546031"/>
              <a:gd name="connsiteY42" fmla="*/ 2107451 h 6864730"/>
              <a:gd name="connsiteX43" fmla="*/ 2649648 w 5546031"/>
              <a:gd name="connsiteY43" fmla="*/ 2090015 h 6864730"/>
              <a:gd name="connsiteX44" fmla="*/ 2635894 w 5546031"/>
              <a:gd name="connsiteY44" fmla="*/ 2091401 h 6864730"/>
              <a:gd name="connsiteX45" fmla="*/ 2113836 w 5546031"/>
              <a:gd name="connsiteY45" fmla="*/ 1569343 h 6864730"/>
              <a:gd name="connsiteX46" fmla="*/ 2635894 w 5546031"/>
              <a:gd name="connsiteY46" fmla="*/ 1047285 h 6864730"/>
              <a:gd name="connsiteX47" fmla="*/ 2649648 w 5546031"/>
              <a:gd name="connsiteY47" fmla="*/ 1048672 h 6864730"/>
              <a:gd name="connsiteX48" fmla="*/ 2649648 w 5546031"/>
              <a:gd name="connsiteY48" fmla="*/ 1043268 h 6864730"/>
              <a:gd name="connsiteX49" fmla="*/ 2635893 w 5546031"/>
              <a:gd name="connsiteY49" fmla="*/ 1044116 h 6864730"/>
              <a:gd name="connsiteX50" fmla="*/ 2113835 w 5546031"/>
              <a:gd name="connsiteY50" fmla="*/ 522058 h 6864730"/>
              <a:gd name="connsiteX51" fmla="*/ 2635893 w 5546031"/>
              <a:gd name="connsiteY51" fmla="*/ 0 h 686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46031" h="6864730">
                <a:moveTo>
                  <a:pt x="1577115" y="2106064"/>
                </a:moveTo>
                <a:cubicBezTo>
                  <a:pt x="1865440" y="2106064"/>
                  <a:pt x="2099173" y="2339797"/>
                  <a:pt x="2099173" y="2628122"/>
                </a:cubicBezTo>
                <a:cubicBezTo>
                  <a:pt x="2099173" y="2916447"/>
                  <a:pt x="1865440" y="3150180"/>
                  <a:pt x="1577115" y="3150180"/>
                </a:cubicBezTo>
                <a:cubicBezTo>
                  <a:pt x="1288790" y="3150180"/>
                  <a:pt x="1055057" y="2916447"/>
                  <a:pt x="1055057" y="2628122"/>
                </a:cubicBezTo>
                <a:cubicBezTo>
                  <a:pt x="1055057" y="2339797"/>
                  <a:pt x="1288790" y="2106064"/>
                  <a:pt x="1577115" y="2106064"/>
                </a:cubicBezTo>
                <a:close/>
                <a:moveTo>
                  <a:pt x="2635893" y="0"/>
                </a:moveTo>
                <a:lnTo>
                  <a:pt x="2649648" y="1387"/>
                </a:lnTo>
                <a:lnTo>
                  <a:pt x="2649648" y="537"/>
                </a:lnTo>
                <a:lnTo>
                  <a:pt x="3846766" y="0"/>
                </a:lnTo>
                <a:lnTo>
                  <a:pt x="5545537" y="537"/>
                </a:lnTo>
                <a:cubicBezTo>
                  <a:pt x="5543820" y="2314681"/>
                  <a:pt x="5547253" y="4546401"/>
                  <a:pt x="5545536" y="6860545"/>
                </a:cubicBezTo>
                <a:cubicBezTo>
                  <a:pt x="5545847" y="6861075"/>
                  <a:pt x="2560070" y="6867533"/>
                  <a:pt x="1067337" y="6863300"/>
                </a:cubicBezTo>
                <a:cubicBezTo>
                  <a:pt x="1068990" y="6701392"/>
                  <a:pt x="1068066" y="6480242"/>
                  <a:pt x="1069719" y="6318334"/>
                </a:cubicBezTo>
                <a:cubicBezTo>
                  <a:pt x="1069719" y="6318330"/>
                  <a:pt x="1069720" y="6318325"/>
                  <a:pt x="1069720" y="6318321"/>
                </a:cubicBezTo>
                <a:cubicBezTo>
                  <a:pt x="1069720" y="6318317"/>
                  <a:pt x="1069719" y="6318314"/>
                  <a:pt x="1069719" y="6318310"/>
                </a:cubicBezTo>
                <a:lnTo>
                  <a:pt x="1061010" y="6219603"/>
                </a:lnTo>
                <a:cubicBezTo>
                  <a:pt x="1020946" y="5995312"/>
                  <a:pt x="846793" y="5817474"/>
                  <a:pt x="624433" y="5771972"/>
                </a:cubicBezTo>
                <a:lnTo>
                  <a:pt x="426816" y="5735384"/>
                </a:lnTo>
                <a:cubicBezTo>
                  <a:pt x="188923" y="5686704"/>
                  <a:pt x="9971" y="5476217"/>
                  <a:pt x="9971" y="5223932"/>
                </a:cubicBezTo>
                <a:cubicBezTo>
                  <a:pt x="9971" y="4971648"/>
                  <a:pt x="188923" y="4761160"/>
                  <a:pt x="426816" y="4712481"/>
                </a:cubicBezTo>
                <a:lnTo>
                  <a:pt x="512040" y="4703889"/>
                </a:lnTo>
                <a:lnTo>
                  <a:pt x="512040" y="4703511"/>
                </a:lnTo>
                <a:lnTo>
                  <a:pt x="423086" y="4694544"/>
                </a:lnTo>
                <a:cubicBezTo>
                  <a:pt x="181632" y="4645135"/>
                  <a:pt x="0" y="4431496"/>
                  <a:pt x="0" y="4175435"/>
                </a:cubicBezTo>
                <a:cubicBezTo>
                  <a:pt x="0" y="3882794"/>
                  <a:pt x="237233" y="3645561"/>
                  <a:pt x="529874" y="3645561"/>
                </a:cubicBezTo>
                <a:cubicBezTo>
                  <a:pt x="785935" y="3645561"/>
                  <a:pt x="999574" y="3827193"/>
                  <a:pt x="1048983" y="4068647"/>
                </a:cubicBezTo>
                <a:lnTo>
                  <a:pt x="1057146" y="4149617"/>
                </a:lnTo>
                <a:cubicBezTo>
                  <a:pt x="1060602" y="4241511"/>
                  <a:pt x="1063391" y="4555247"/>
                  <a:pt x="1069719" y="4620012"/>
                </a:cubicBezTo>
                <a:lnTo>
                  <a:pt x="1095113" y="4538207"/>
                </a:lnTo>
                <a:cubicBezTo>
                  <a:pt x="1174366" y="4350832"/>
                  <a:pt x="1359902" y="4219357"/>
                  <a:pt x="1576145" y="4219357"/>
                </a:cubicBezTo>
                <a:lnTo>
                  <a:pt x="1609779" y="4222748"/>
                </a:lnTo>
                <a:lnTo>
                  <a:pt x="1609779" y="4205666"/>
                </a:lnTo>
                <a:lnTo>
                  <a:pt x="1577115" y="4208959"/>
                </a:lnTo>
                <a:cubicBezTo>
                  <a:pt x="1288790" y="4208959"/>
                  <a:pt x="1055057" y="3975226"/>
                  <a:pt x="1055057" y="3686901"/>
                </a:cubicBezTo>
                <a:cubicBezTo>
                  <a:pt x="1055057" y="3398576"/>
                  <a:pt x="1288790" y="3164843"/>
                  <a:pt x="1577115" y="3164843"/>
                </a:cubicBezTo>
                <a:cubicBezTo>
                  <a:pt x="1829399" y="3164843"/>
                  <a:pt x="2039887" y="3343795"/>
                  <a:pt x="2088567" y="3581688"/>
                </a:cubicBezTo>
                <a:lnTo>
                  <a:pt x="2098635" y="3681565"/>
                </a:lnTo>
                <a:lnTo>
                  <a:pt x="2113837" y="3681565"/>
                </a:lnTo>
                <a:lnTo>
                  <a:pt x="2113837" y="2637449"/>
                </a:lnTo>
                <a:lnTo>
                  <a:pt x="2114775" y="2637449"/>
                </a:lnTo>
                <a:cubicBezTo>
                  <a:pt x="2114462" y="2634340"/>
                  <a:pt x="2114148" y="2631231"/>
                  <a:pt x="2113835" y="2628122"/>
                </a:cubicBezTo>
                <a:cubicBezTo>
                  <a:pt x="2113835" y="2339797"/>
                  <a:pt x="2347568" y="2106064"/>
                  <a:pt x="2635893" y="2106064"/>
                </a:cubicBezTo>
                <a:lnTo>
                  <a:pt x="2649648" y="2107451"/>
                </a:lnTo>
                <a:lnTo>
                  <a:pt x="2649648" y="2090015"/>
                </a:lnTo>
                <a:lnTo>
                  <a:pt x="2635894" y="2091401"/>
                </a:lnTo>
                <a:cubicBezTo>
                  <a:pt x="2347569" y="2091401"/>
                  <a:pt x="2113836" y="1857668"/>
                  <a:pt x="2113836" y="1569343"/>
                </a:cubicBezTo>
                <a:cubicBezTo>
                  <a:pt x="2113836" y="1281018"/>
                  <a:pt x="2347569" y="1047285"/>
                  <a:pt x="2635894" y="1047285"/>
                </a:cubicBezTo>
                <a:lnTo>
                  <a:pt x="2649648" y="1048672"/>
                </a:lnTo>
                <a:lnTo>
                  <a:pt x="2649648" y="1043268"/>
                </a:lnTo>
                <a:lnTo>
                  <a:pt x="2635893" y="1044116"/>
                </a:lnTo>
                <a:cubicBezTo>
                  <a:pt x="2347568" y="1044116"/>
                  <a:pt x="2113835" y="810383"/>
                  <a:pt x="2113835" y="522058"/>
                </a:cubicBezTo>
                <a:cubicBezTo>
                  <a:pt x="2113835" y="233733"/>
                  <a:pt x="2347568" y="0"/>
                  <a:pt x="2635893" y="0"/>
                </a:cubicBezTo>
                <a:close/>
              </a:path>
            </a:pathLst>
          </a:custGeom>
          <a:solidFill>
            <a:schemeClr val="bg1">
              <a:lumMod val="95000"/>
            </a:schemeClr>
          </a:solidFill>
        </p:spPr>
        <p:txBody>
          <a:bodyPr wrap="square" anchor="ctr" anchorCtr="0">
            <a:noAutofit/>
          </a:bodyPr>
          <a:lstStyle>
            <a:lvl1pPr marL="0" indent="0" algn="ctr">
              <a:buNone/>
              <a:defRPr sz="1200">
                <a:latin typeface="+mn-lt"/>
              </a:defRPr>
            </a:lvl1pPr>
          </a:lstStyle>
          <a:p>
            <a:r>
              <a:rPr lang="fi-FI"/>
              <a:t>Lisää kuva napsauttamalla kuvaketta</a:t>
            </a:r>
          </a:p>
        </p:txBody>
      </p:sp>
    </p:spTree>
    <p:extLst>
      <p:ext uri="{BB962C8B-B14F-4D97-AF65-F5344CB8AC3E}">
        <p14:creationId xmlns:p14="http://schemas.microsoft.com/office/powerpoint/2010/main" val="70949510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b="1">
                <a:latin typeface="+mj-lt"/>
              </a:defRPr>
            </a:lvl1pPr>
          </a:lstStyle>
          <a:p>
            <a:r>
              <a:rPr lang="fi-FI"/>
              <a:t>Muokkaa perustyyliä napsauttamalla</a:t>
            </a:r>
          </a:p>
        </p:txBody>
      </p:sp>
      <p:sp>
        <p:nvSpPr>
          <p:cNvPr id="9" name="Sisällön paikkamerkki 8"/>
          <p:cNvSpPr>
            <a:spLocks noGrp="1"/>
          </p:cNvSpPr>
          <p:nvPr>
            <p:ph sz="quarter" idx="13"/>
          </p:nvPr>
        </p:nvSpPr>
        <p:spPr>
          <a:xfrm>
            <a:off x="479425" y="1628775"/>
            <a:ext cx="5472113" cy="4321175"/>
          </a:xfrm>
        </p:spPr>
        <p:txBody>
          <a:bodyPr/>
          <a:lstStyle>
            <a:lvl1pPr>
              <a:defRPr sz="2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1" name="Sisällön paikkamerkki 10"/>
          <p:cNvSpPr>
            <a:spLocks noGrp="1"/>
          </p:cNvSpPr>
          <p:nvPr>
            <p:ph sz="quarter" idx="14"/>
          </p:nvPr>
        </p:nvSpPr>
        <p:spPr>
          <a:xfrm>
            <a:off x="6240463" y="1628775"/>
            <a:ext cx="5472112" cy="4321175"/>
          </a:xfrm>
        </p:spPr>
        <p:txBody>
          <a:bodyPr/>
          <a:lstStyle>
            <a:lvl1pPr>
              <a:defRPr sz="2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3567919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479425" y="333375"/>
            <a:ext cx="11233150" cy="935039"/>
          </a:xfrm>
        </p:spPr>
        <p:txBody>
          <a:bodyPr/>
          <a:lstStyle>
            <a:lvl1pPr>
              <a:defRPr b="1">
                <a:latin typeface="+mj-lt"/>
              </a:defRPr>
            </a:lvl1pPr>
          </a:lstStyle>
          <a:p>
            <a:r>
              <a:rPr lang="fi-FI"/>
              <a:t>Muokkaa perustyyliä napsauttamalla</a:t>
            </a:r>
          </a:p>
        </p:txBody>
      </p:sp>
      <p:sp>
        <p:nvSpPr>
          <p:cNvPr id="3" name="Tekstin paikkamerkki 2"/>
          <p:cNvSpPr>
            <a:spLocks noGrp="1"/>
          </p:cNvSpPr>
          <p:nvPr>
            <p:ph type="body" idx="1"/>
          </p:nvPr>
        </p:nvSpPr>
        <p:spPr>
          <a:xfrm>
            <a:off x="479425" y="1633538"/>
            <a:ext cx="5472113" cy="679338"/>
          </a:xfrm>
        </p:spPr>
        <p:txBody>
          <a:bodyPr anchor="b"/>
          <a:lstStyle>
            <a:lvl1pPr marL="0" indent="0">
              <a:buNone/>
              <a:defRPr sz="2800" b="1">
                <a:solidFill>
                  <a:schemeClr val="accent1"/>
                </a:solidFill>
                <a:latin typeface="+mn-lt"/>
                <a:ea typeface="Inter Semi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479425" y="2505075"/>
            <a:ext cx="5472113" cy="34448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5" name="Tekstin paikkamerkki 4"/>
          <p:cNvSpPr>
            <a:spLocks noGrp="1"/>
          </p:cNvSpPr>
          <p:nvPr>
            <p:ph type="body" sz="quarter" idx="3"/>
          </p:nvPr>
        </p:nvSpPr>
        <p:spPr>
          <a:xfrm>
            <a:off x="6240463" y="1633538"/>
            <a:ext cx="5472112" cy="679338"/>
          </a:xfrm>
        </p:spPr>
        <p:txBody>
          <a:bodyPr anchor="b"/>
          <a:lstStyle>
            <a:lvl1pPr marL="0" indent="0">
              <a:buNone/>
              <a:defRPr sz="2800" b="1">
                <a:solidFill>
                  <a:schemeClr val="accent1"/>
                </a:solidFill>
                <a:latin typeface="+mn-lt"/>
                <a:ea typeface="Inter Semi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240463" y="2505075"/>
            <a:ext cx="5472112" cy="34448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1994934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b="1">
                <a:latin typeface="+mj-lt"/>
              </a:defRPr>
            </a:lvl1pPr>
          </a:lstStyle>
          <a:p>
            <a:r>
              <a:rPr lang="fi-FI"/>
              <a:t>Muokkaa perustyyliä napsauttamalla</a:t>
            </a:r>
          </a:p>
        </p:txBody>
      </p:sp>
    </p:spTree>
    <p:extLst>
      <p:ext uri="{BB962C8B-B14F-4D97-AF65-F5344CB8AC3E}">
        <p14:creationId xmlns:p14="http://schemas.microsoft.com/office/powerpoint/2010/main" val="1328215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ja sisältö_pallo_roosa">
    <p:spTree>
      <p:nvGrpSpPr>
        <p:cNvPr id="1" name=""/>
        <p:cNvGrpSpPr/>
        <p:nvPr/>
      </p:nvGrpSpPr>
      <p:grpSpPr>
        <a:xfrm>
          <a:off x="0" y="0"/>
          <a:ext cx="0" cy="0"/>
          <a:chOff x="0" y="0"/>
          <a:chExt cx="0" cy="0"/>
        </a:xfrm>
      </p:grpSpPr>
      <p:sp>
        <p:nvSpPr>
          <p:cNvPr id="13" name="Oval 17"/>
          <p:cNvSpPr>
            <a:spLocks noChangeAspect="1" noChangeArrowheads="1"/>
          </p:cNvSpPr>
          <p:nvPr userDrawn="1"/>
        </p:nvSpPr>
        <p:spPr bwMode="auto">
          <a:xfrm>
            <a:off x="6782976" y="1628775"/>
            <a:ext cx="4353584" cy="435358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2" name="Otsikko 1"/>
          <p:cNvSpPr>
            <a:spLocks noGrp="1"/>
          </p:cNvSpPr>
          <p:nvPr>
            <p:ph type="title" hasCustomPrompt="1"/>
          </p:nvPr>
        </p:nvSpPr>
        <p:spPr/>
        <p:txBody>
          <a:bodyPr/>
          <a:lstStyle>
            <a:lvl1pPr>
              <a:defRPr>
                <a:latin typeface="+mj-lt"/>
              </a:defRPr>
            </a:lvl1pPr>
          </a:lstStyle>
          <a:p>
            <a:r>
              <a:rPr lang="fi-FI"/>
              <a:t>Muokkaa perustyyliä napsauttamalla</a:t>
            </a:r>
          </a:p>
        </p:txBody>
      </p:sp>
      <p:sp>
        <p:nvSpPr>
          <p:cNvPr id="3" name="Sisällön paikkamerkki 2"/>
          <p:cNvSpPr>
            <a:spLocks noGrp="1"/>
          </p:cNvSpPr>
          <p:nvPr>
            <p:ph idx="1"/>
          </p:nvPr>
        </p:nvSpPr>
        <p:spPr>
          <a:xfrm>
            <a:off x="479425" y="1628775"/>
            <a:ext cx="5616575" cy="4321175"/>
          </a:xfrm>
        </p:spPr>
        <p:txBody>
          <a:bodyPr/>
          <a:lstStyle>
            <a:lvl1pPr marL="216000" indent="-216000">
              <a:buClr>
                <a:schemeClr val="tx2"/>
              </a:buClr>
              <a:buFont typeface="Arial" panose="020B0604020202020204" pitchFamily="34" charset="0"/>
              <a:buChar char="•"/>
              <a:defRPr sz="2800">
                <a:latin typeface="+mn-lt"/>
              </a:defRPr>
            </a:lvl1pPr>
            <a:lvl2pPr marL="360000" indent="-216000">
              <a:buClr>
                <a:schemeClr val="tx2"/>
              </a:buClr>
              <a:buFont typeface="Arial" panose="020B0604020202020204" pitchFamily="34" charset="0"/>
              <a:buChar char="•"/>
              <a:defRPr sz="2400">
                <a:latin typeface="+mn-lt"/>
              </a:defRPr>
            </a:lvl2pPr>
            <a:lvl3pPr marL="540000" indent="-216000">
              <a:buClr>
                <a:schemeClr val="tx2"/>
              </a:buClr>
              <a:buFont typeface="Arial" panose="020B0604020202020204" pitchFamily="34" charset="0"/>
              <a:buChar char="•"/>
              <a:defRPr sz="2000">
                <a:latin typeface="+mn-lt"/>
              </a:defRPr>
            </a:lvl3pPr>
            <a:lvl4pPr marL="720000" indent="-216000">
              <a:buClr>
                <a:schemeClr val="tx2"/>
              </a:buClr>
              <a:buFont typeface="Arial" panose="020B0604020202020204" pitchFamily="34" charset="0"/>
              <a:buChar char="•"/>
              <a:defRPr sz="1800">
                <a:latin typeface="+mn-lt"/>
              </a:defRPr>
            </a:lvl4pPr>
            <a:lvl5pPr marL="900000" indent="-216000">
              <a:buClr>
                <a:schemeClr val="tx2"/>
              </a:buClr>
              <a:buFont typeface="Arial" panose="020B0604020202020204" pitchFamily="34" charset="0"/>
              <a:buChar char="•"/>
              <a:defRPr>
                <a:latin typeface="+mn-lt"/>
              </a:defRPr>
            </a:lvl5pPr>
          </a:lstStyle>
          <a:p>
            <a:pPr lvl="0"/>
            <a:r>
              <a:rPr lang="fi-FI"/>
              <a:t>Muokkaa tekstin perustyylejä</a:t>
            </a:r>
          </a:p>
          <a:p>
            <a:pPr lvl="1"/>
            <a:r>
              <a:rPr lang="fi-FI"/>
              <a:t>toinen taso</a:t>
            </a:r>
          </a:p>
          <a:p>
            <a:pPr lvl="2"/>
            <a:r>
              <a:rPr lang="fi-FI"/>
              <a:t>kolmas taso</a:t>
            </a:r>
          </a:p>
          <a:p>
            <a:pPr lvl="3"/>
            <a:r>
              <a:rPr lang="fi-FI"/>
              <a:t>neljäs taso</a:t>
            </a:r>
          </a:p>
        </p:txBody>
      </p:sp>
      <p:sp>
        <p:nvSpPr>
          <p:cNvPr id="11" name="Sisällön paikkamerkki 10"/>
          <p:cNvSpPr>
            <a:spLocks noGrp="1"/>
          </p:cNvSpPr>
          <p:nvPr>
            <p:ph sz="quarter" idx="13"/>
          </p:nvPr>
        </p:nvSpPr>
        <p:spPr>
          <a:xfrm>
            <a:off x="6944563" y="1790363"/>
            <a:ext cx="3996826" cy="3996826"/>
          </a:xfrm>
          <a:prstGeom prst="ellipse">
            <a:avLst/>
          </a:prstGeom>
        </p:spPr>
        <p:txBody>
          <a:bodyPr anchor="ctr"/>
          <a:lstStyle>
            <a:lvl1pPr marL="0" indent="0" algn="ctr">
              <a:buNone/>
              <a:defRPr sz="2800" b="1">
                <a:solidFill>
                  <a:schemeClr val="accent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spTree>
    <p:extLst>
      <p:ext uri="{BB962C8B-B14F-4D97-AF65-F5344CB8AC3E}">
        <p14:creationId xmlns:p14="http://schemas.microsoft.com/office/powerpoint/2010/main" val="3778521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sityksen väliotsikko">
    <p:spTree>
      <p:nvGrpSpPr>
        <p:cNvPr id="1" name=""/>
        <p:cNvGrpSpPr/>
        <p:nvPr/>
      </p:nvGrpSpPr>
      <p:grpSpPr>
        <a:xfrm>
          <a:off x="0" y="0"/>
          <a:ext cx="0" cy="0"/>
          <a:chOff x="0" y="0"/>
          <a:chExt cx="0" cy="0"/>
        </a:xfrm>
      </p:grpSpPr>
      <p:sp>
        <p:nvSpPr>
          <p:cNvPr id="8" name="Otsikko 1"/>
          <p:cNvSpPr>
            <a:spLocks noGrp="1"/>
          </p:cNvSpPr>
          <p:nvPr>
            <p:ph type="title" hasCustomPrompt="1"/>
          </p:nvPr>
        </p:nvSpPr>
        <p:spPr>
          <a:xfrm>
            <a:off x="1055440" y="1621707"/>
            <a:ext cx="10081120" cy="2432026"/>
          </a:xfrm>
        </p:spPr>
        <p:txBody>
          <a:bodyPr anchor="b"/>
          <a:lstStyle>
            <a:lvl1pPr>
              <a:defRPr sz="4400">
                <a:solidFill>
                  <a:schemeClr val="accent1"/>
                </a:solidFill>
              </a:defRPr>
            </a:lvl1pPr>
          </a:lstStyle>
          <a:p>
            <a:r>
              <a:rPr lang="fi-FI"/>
              <a:t>Muokkaa perustyyliä napsauttamalla</a:t>
            </a:r>
          </a:p>
        </p:txBody>
      </p:sp>
      <p:sp>
        <p:nvSpPr>
          <p:cNvPr id="9" name="Tekstin paikkamerkki 4"/>
          <p:cNvSpPr>
            <a:spLocks noGrp="1"/>
          </p:cNvSpPr>
          <p:nvPr>
            <p:ph type="body" sz="quarter" idx="10"/>
          </p:nvPr>
        </p:nvSpPr>
        <p:spPr>
          <a:xfrm>
            <a:off x="1055935" y="4430021"/>
            <a:ext cx="10080625" cy="1260140"/>
          </a:xfrm>
          <a:prstGeom prst="rect">
            <a:avLst/>
          </a:prstGeom>
        </p:spPr>
        <p:txBody>
          <a:bodyPr/>
          <a:lstStyle>
            <a:lvl1pPr marL="0" indent="0">
              <a:buNone/>
              <a:defRPr>
                <a:solidFill>
                  <a:schemeClr val="accent1"/>
                </a:solidFill>
                <a:latin typeface="+mn-lt"/>
                <a:ea typeface="Inter" panose="02000503000000020004" pitchFamily="2" charset="0"/>
              </a:defRPr>
            </a:lvl1pPr>
            <a:lvl2pPr marL="144000" indent="0">
              <a:buNone/>
              <a:defRPr/>
            </a:lvl2pPr>
            <a:lvl3pPr marL="324000" indent="0">
              <a:buNone/>
              <a:defRPr/>
            </a:lvl3pPr>
            <a:lvl4pPr marL="504000" indent="0">
              <a:buNone/>
              <a:defRPr/>
            </a:lvl4pPr>
            <a:lvl5pPr marL="684000" indent="0">
              <a:buNone/>
              <a:defRPr/>
            </a:lvl5pPr>
          </a:lstStyle>
          <a:p>
            <a:pPr lvl="0"/>
            <a:r>
              <a:rPr lang="fi-FI"/>
              <a:t>Muokkaa tekstin perustyylejä</a:t>
            </a:r>
          </a:p>
        </p:txBody>
      </p:sp>
      <p:pic>
        <p:nvPicPr>
          <p:cNvPr id="6" name="Kuva 5">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04108" y="332656"/>
            <a:ext cx="1208516" cy="1395486"/>
          </a:xfrm>
          <a:prstGeom prst="rect">
            <a:avLst/>
          </a:prstGeom>
        </p:spPr>
      </p:pic>
    </p:spTree>
    <p:extLst>
      <p:ext uri="{BB962C8B-B14F-4D97-AF65-F5344CB8AC3E}">
        <p14:creationId xmlns:p14="http://schemas.microsoft.com/office/powerpoint/2010/main" val="1321895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ja sisältö_pallo_kelt">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a:lvl1pPr>
          </a:lstStyle>
          <a:p>
            <a:r>
              <a:rPr lang="fi-FI"/>
              <a:t>Muokkaa perustyyliä napsauttamalla</a:t>
            </a:r>
          </a:p>
        </p:txBody>
      </p:sp>
      <p:sp>
        <p:nvSpPr>
          <p:cNvPr id="8" name="Tekstin paikkamerkki 7"/>
          <p:cNvSpPr>
            <a:spLocks noGrp="1"/>
          </p:cNvSpPr>
          <p:nvPr>
            <p:ph type="body" sz="quarter" idx="14"/>
          </p:nvPr>
        </p:nvSpPr>
        <p:spPr>
          <a:xfrm>
            <a:off x="484188" y="1628775"/>
            <a:ext cx="5611812" cy="4321175"/>
          </a:xfrm>
          <a:prstGeom prst="rect">
            <a:avLst/>
          </a:prstGeom>
        </p:spPr>
        <p:txBody>
          <a:bodyPr/>
          <a:lstStyle/>
          <a:p>
            <a:pPr lvl="0"/>
            <a:r>
              <a:rPr lang="fi-FI"/>
              <a:t>Muokkaa tekstin perustyylejä</a:t>
            </a:r>
          </a:p>
          <a:p>
            <a:pPr lvl="1"/>
            <a:r>
              <a:rPr lang="fi-FI"/>
              <a:t>toinen taso</a:t>
            </a:r>
          </a:p>
          <a:p>
            <a:pPr lvl="2"/>
            <a:r>
              <a:rPr lang="fi-FI"/>
              <a:t>kolmas taso</a:t>
            </a:r>
          </a:p>
          <a:p>
            <a:pPr lvl="3"/>
            <a:r>
              <a:rPr lang="fi-FI"/>
              <a:t>neljäs taso</a:t>
            </a:r>
          </a:p>
        </p:txBody>
      </p:sp>
      <p:sp>
        <p:nvSpPr>
          <p:cNvPr id="11" name="Sisällön paikkamerkki 10"/>
          <p:cNvSpPr>
            <a:spLocks noGrp="1"/>
          </p:cNvSpPr>
          <p:nvPr>
            <p:ph sz="quarter" idx="13"/>
          </p:nvPr>
        </p:nvSpPr>
        <p:spPr>
          <a:xfrm>
            <a:off x="6944563" y="1790363"/>
            <a:ext cx="3996826" cy="3996826"/>
          </a:xfrm>
          <a:prstGeom prst="ellipse">
            <a:avLst/>
          </a:prstGeom>
        </p:spPr>
        <p:txBody>
          <a:bodyPr anchor="ctr"/>
          <a:lstStyle>
            <a:lvl1pPr marL="0" indent="0" algn="ctr">
              <a:buNone/>
              <a:defRPr sz="2800" b="1">
                <a:solidFill>
                  <a:schemeClr val="accent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sp>
        <p:nvSpPr>
          <p:cNvPr id="13" name="Oval 17">
            <a:extLst>
              <a:ext uri="{C183D7F6-B498-43B3-948B-1728B52AA6E4}">
                <adec:decorative xmlns:adec="http://schemas.microsoft.com/office/drawing/2017/decorative" val="1"/>
              </a:ext>
            </a:extLst>
          </p:cNvPr>
          <p:cNvSpPr>
            <a:spLocks noChangeAspect="1" noChangeArrowheads="1"/>
          </p:cNvSpPr>
          <p:nvPr userDrawn="1"/>
        </p:nvSpPr>
        <p:spPr bwMode="auto">
          <a:xfrm>
            <a:off x="6782976" y="1628775"/>
            <a:ext cx="4353584" cy="4353584"/>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267470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_sisältö_kelt">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479424" y="333375"/>
            <a:ext cx="5472113" cy="923925"/>
          </a:xfrm>
        </p:spPr>
        <p:txBody>
          <a:bodyPr/>
          <a:lstStyle>
            <a:lvl1pPr>
              <a:defRPr>
                <a:latin typeface="+mj-lt"/>
              </a:defRPr>
            </a:lvl1pPr>
          </a:lstStyle>
          <a:p>
            <a:r>
              <a:rPr lang="fi-FI"/>
              <a:t>Muokkaa perustyyliä napsauttamalla</a:t>
            </a:r>
          </a:p>
        </p:txBody>
      </p:sp>
      <p:sp>
        <p:nvSpPr>
          <p:cNvPr id="5" name="Tekstin paikkamerkki 4"/>
          <p:cNvSpPr>
            <a:spLocks noGrp="1"/>
          </p:cNvSpPr>
          <p:nvPr>
            <p:ph type="body" sz="quarter" idx="15"/>
          </p:nvPr>
        </p:nvSpPr>
        <p:spPr>
          <a:xfrm>
            <a:off x="479424" y="1628775"/>
            <a:ext cx="5472114" cy="432117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a:t>
            </a:r>
          </a:p>
          <a:p>
            <a:pPr lvl="1"/>
            <a:r>
              <a:rPr lang="fi-FI"/>
              <a:t>toinen taso</a:t>
            </a:r>
          </a:p>
          <a:p>
            <a:pPr lvl="2"/>
            <a:r>
              <a:rPr lang="fi-FI"/>
              <a:t>kolmas taso</a:t>
            </a:r>
          </a:p>
          <a:p>
            <a:pPr lvl="3"/>
            <a:r>
              <a:rPr lang="fi-FI"/>
              <a:t>neljäs taso</a:t>
            </a:r>
          </a:p>
        </p:txBody>
      </p:sp>
      <p:sp>
        <p:nvSpPr>
          <p:cNvPr id="9" name="Suorakulmio 8">
            <a:extLst>
              <a:ext uri="{C183D7F6-B498-43B3-948B-1728B52AA6E4}">
                <adec:decorative xmlns:adec="http://schemas.microsoft.com/office/drawing/2017/decorative" val="1"/>
              </a:ext>
            </a:extLst>
          </p:cNvPr>
          <p:cNvSpPr/>
          <p:nvPr userDrawn="1"/>
        </p:nvSpPr>
        <p:spPr>
          <a:xfrm>
            <a:off x="6240462" y="0"/>
            <a:ext cx="595153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latin typeface="+mn-lt"/>
            </a:endParaRPr>
          </a:p>
        </p:txBody>
      </p:sp>
      <p:sp>
        <p:nvSpPr>
          <p:cNvPr id="18" name="Sisällön paikkamerkki 10">
            <a:extLst>
              <a:ext uri="{C183D7F6-B498-43B3-948B-1728B52AA6E4}">
                <adec:decorative xmlns:adec="http://schemas.microsoft.com/office/drawing/2017/decorative" val="0"/>
              </a:ext>
            </a:extLst>
          </p:cNvPr>
          <p:cNvSpPr>
            <a:spLocks noGrp="1"/>
          </p:cNvSpPr>
          <p:nvPr>
            <p:ph sz="quarter" idx="14"/>
          </p:nvPr>
        </p:nvSpPr>
        <p:spPr>
          <a:xfrm>
            <a:off x="7134358" y="1929522"/>
            <a:ext cx="4253796" cy="3024336"/>
          </a:xfrm>
          <a:prstGeom prst="rect">
            <a:avLst/>
          </a:prstGeom>
          <a:noFill/>
        </p:spPr>
        <p:txBody>
          <a:bodyPr anchor="ctr"/>
          <a:lstStyle>
            <a:lvl1pPr marL="0" indent="0" algn="l">
              <a:buNone/>
              <a:defRPr sz="4000" b="1">
                <a:solidFill>
                  <a:schemeClr val="bg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grpSp>
        <p:nvGrpSpPr>
          <p:cNvPr id="10" name="Ryhmä 9">
            <a:extLst>
              <a:ext uri="{C183D7F6-B498-43B3-948B-1728B52AA6E4}">
                <adec:decorative xmlns:adec="http://schemas.microsoft.com/office/drawing/2017/decorative" val="1"/>
              </a:ext>
            </a:extLst>
          </p:cNvPr>
          <p:cNvGrpSpPr/>
          <p:nvPr userDrawn="1"/>
        </p:nvGrpSpPr>
        <p:grpSpPr>
          <a:xfrm>
            <a:off x="10889753" y="5853643"/>
            <a:ext cx="920256" cy="748770"/>
            <a:chOff x="6358656" y="1628777"/>
            <a:chExt cx="5451353" cy="4435511"/>
          </a:xfrm>
          <a:solidFill>
            <a:schemeClr val="tx2"/>
          </a:solidFill>
        </p:grpSpPr>
        <p:sp>
          <p:nvSpPr>
            <p:cNvPr id="11" name="Freeform 5"/>
            <p:cNvSpPr>
              <a:spLocks/>
            </p:cNvSpPr>
            <p:nvPr/>
          </p:nvSpPr>
          <p:spPr bwMode="auto">
            <a:xfrm rot="16200000" flipH="1">
              <a:off x="5617094" y="2370339"/>
              <a:ext cx="4435511" cy="2952388"/>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12" name="Freeform 5"/>
            <p:cNvSpPr>
              <a:spLocks/>
            </p:cNvSpPr>
            <p:nvPr/>
          </p:nvSpPr>
          <p:spPr bwMode="auto">
            <a:xfrm rot="16200000" flipH="1">
              <a:off x="8218837" y="2358778"/>
              <a:ext cx="4312101" cy="2870243"/>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grpSp>
      <p:grpSp>
        <p:nvGrpSpPr>
          <p:cNvPr id="13" name="Ryhmä 12">
            <a:extLst>
              <a:ext uri="{C183D7F6-B498-43B3-948B-1728B52AA6E4}">
                <adec:decorative xmlns:adec="http://schemas.microsoft.com/office/drawing/2017/decorative" val="1"/>
              </a:ext>
            </a:extLst>
          </p:cNvPr>
          <p:cNvGrpSpPr/>
          <p:nvPr userDrawn="1"/>
        </p:nvGrpSpPr>
        <p:grpSpPr>
          <a:xfrm>
            <a:off x="6647437" y="429574"/>
            <a:ext cx="899062" cy="731525"/>
            <a:chOff x="6358656" y="1628777"/>
            <a:chExt cx="5451353" cy="4435511"/>
          </a:xfrm>
          <a:solidFill>
            <a:schemeClr val="tx2"/>
          </a:solidFill>
        </p:grpSpPr>
        <p:sp>
          <p:nvSpPr>
            <p:cNvPr id="14" name="Freeform 5"/>
            <p:cNvSpPr>
              <a:spLocks/>
            </p:cNvSpPr>
            <p:nvPr/>
          </p:nvSpPr>
          <p:spPr bwMode="auto">
            <a:xfrm rot="16200000" flipH="1">
              <a:off x="5617094" y="2370339"/>
              <a:ext cx="4435511" cy="2952388"/>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15" name="Freeform 5"/>
            <p:cNvSpPr>
              <a:spLocks/>
            </p:cNvSpPr>
            <p:nvPr/>
          </p:nvSpPr>
          <p:spPr bwMode="auto">
            <a:xfrm rot="16200000" flipH="1">
              <a:off x="8218837" y="2358778"/>
              <a:ext cx="4312101" cy="2870243"/>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grpSp>
    </p:spTree>
    <p:extLst>
      <p:ext uri="{BB962C8B-B14F-4D97-AF65-F5344CB8AC3E}">
        <p14:creationId xmlns:p14="http://schemas.microsoft.com/office/powerpoint/2010/main" val="3742696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sityksen väliotsikko_purppura">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1055440" y="1621707"/>
            <a:ext cx="10081120" cy="2432026"/>
          </a:xfrm>
        </p:spPr>
        <p:txBody>
          <a:bodyPr anchor="b"/>
          <a:lstStyle>
            <a:lvl1pPr>
              <a:defRPr sz="4400">
                <a:solidFill>
                  <a:schemeClr val="tx2"/>
                </a:solidFill>
                <a:latin typeface="+mj-lt"/>
              </a:defRPr>
            </a:lvl1pPr>
          </a:lstStyle>
          <a:p>
            <a:r>
              <a:rPr lang="fi-FI"/>
              <a:t>Muokkaa perustyyliä napsauttamalla</a:t>
            </a:r>
          </a:p>
        </p:txBody>
      </p:sp>
      <p:sp>
        <p:nvSpPr>
          <p:cNvPr id="4" name="Tekstin paikkamerkki 4"/>
          <p:cNvSpPr>
            <a:spLocks noGrp="1"/>
          </p:cNvSpPr>
          <p:nvPr>
            <p:ph type="body" sz="quarter" idx="10"/>
          </p:nvPr>
        </p:nvSpPr>
        <p:spPr>
          <a:xfrm>
            <a:off x="1055935" y="4430021"/>
            <a:ext cx="10080625" cy="1260140"/>
          </a:xfrm>
        </p:spPr>
        <p:txBody>
          <a:bodyPr/>
          <a:lstStyle>
            <a:lvl1pPr marL="0" indent="0">
              <a:buNone/>
              <a:defRPr>
                <a:solidFill>
                  <a:schemeClr val="tx2"/>
                </a:solidFill>
                <a:latin typeface="+mn-lt"/>
                <a:ea typeface="Inter" panose="02000503000000020004" pitchFamily="2" charset="0"/>
              </a:defRPr>
            </a:lvl1pPr>
            <a:lvl2pPr marL="144000" indent="0">
              <a:buNone/>
              <a:defRPr/>
            </a:lvl2pPr>
            <a:lvl3pPr marL="324000" indent="0">
              <a:buNone/>
              <a:defRPr/>
            </a:lvl3pPr>
            <a:lvl4pPr marL="504000" indent="0">
              <a:buNone/>
              <a:defRPr/>
            </a:lvl4pPr>
            <a:lvl5pPr marL="684000" indent="0">
              <a:buNone/>
              <a:defRPr/>
            </a:lvl5pPr>
          </a:lstStyle>
          <a:p>
            <a:pPr lvl="0"/>
            <a:r>
              <a:rPr lang="fi-FI"/>
              <a:t>Muokkaa tekstin perustyylejä</a:t>
            </a:r>
          </a:p>
        </p:txBody>
      </p:sp>
      <p:pic>
        <p:nvPicPr>
          <p:cNvPr id="8" name="Kuva 7">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04108" y="332656"/>
            <a:ext cx="1208516" cy="1395486"/>
          </a:xfrm>
          <a:prstGeom prst="rect">
            <a:avLst/>
          </a:prstGeom>
        </p:spPr>
      </p:pic>
    </p:spTree>
    <p:extLst>
      <p:ext uri="{BB962C8B-B14F-4D97-AF65-F5344CB8AC3E}">
        <p14:creationId xmlns:p14="http://schemas.microsoft.com/office/powerpoint/2010/main" val="34130714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255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ja sisältö_pallo_purppura">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6240239" y="333375"/>
            <a:ext cx="5472338" cy="923925"/>
          </a:xfrm>
        </p:spPr>
        <p:txBody>
          <a:bodyPr/>
          <a:lstStyle>
            <a:lvl1pPr>
              <a:defRPr>
                <a:latin typeface="+mj-lt"/>
              </a:defRPr>
            </a:lvl1pPr>
          </a:lstStyle>
          <a:p>
            <a:r>
              <a:rPr lang="fi-FI"/>
              <a:t>Muokkaa perustyyliä napsauttamalla</a:t>
            </a:r>
          </a:p>
        </p:txBody>
      </p:sp>
      <p:sp>
        <p:nvSpPr>
          <p:cNvPr id="8" name="Tekstin paikkamerkki 7"/>
          <p:cNvSpPr>
            <a:spLocks noGrp="1"/>
          </p:cNvSpPr>
          <p:nvPr>
            <p:ph type="body" sz="quarter" idx="14"/>
          </p:nvPr>
        </p:nvSpPr>
        <p:spPr>
          <a:xfrm>
            <a:off x="6240463" y="1628775"/>
            <a:ext cx="5472112"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a:t>
            </a:r>
          </a:p>
          <a:p>
            <a:pPr lvl="1"/>
            <a:r>
              <a:rPr lang="fi-FI"/>
              <a:t>toinen taso</a:t>
            </a:r>
          </a:p>
          <a:p>
            <a:pPr lvl="2"/>
            <a:r>
              <a:rPr lang="fi-FI"/>
              <a:t>kolmas taso</a:t>
            </a:r>
          </a:p>
          <a:p>
            <a:pPr lvl="3"/>
            <a:r>
              <a:rPr lang="fi-FI"/>
              <a:t>neljäs taso</a:t>
            </a:r>
          </a:p>
        </p:txBody>
      </p:sp>
      <p:sp>
        <p:nvSpPr>
          <p:cNvPr id="13" name="Oval 17">
            <a:extLst>
              <a:ext uri="{C183D7F6-B498-43B3-948B-1728B52AA6E4}">
                <adec:decorative xmlns:adec="http://schemas.microsoft.com/office/drawing/2017/decorative" val="1"/>
              </a:ext>
            </a:extLst>
          </p:cNvPr>
          <p:cNvSpPr>
            <a:spLocks noChangeAspect="1" noChangeArrowheads="1"/>
          </p:cNvSpPr>
          <p:nvPr userDrawn="1"/>
        </p:nvSpPr>
        <p:spPr bwMode="auto">
          <a:xfrm>
            <a:off x="1091444" y="1268760"/>
            <a:ext cx="4353584" cy="4353584"/>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11" name="Sisällön paikkamerkki 10">
            <a:extLst>
              <a:ext uri="{C183D7F6-B498-43B3-948B-1728B52AA6E4}">
                <adec:decorative xmlns:adec="http://schemas.microsoft.com/office/drawing/2017/decorative" val="0"/>
              </a:ext>
            </a:extLst>
          </p:cNvPr>
          <p:cNvSpPr>
            <a:spLocks noGrp="1"/>
          </p:cNvSpPr>
          <p:nvPr>
            <p:ph sz="quarter" idx="13"/>
          </p:nvPr>
        </p:nvSpPr>
        <p:spPr>
          <a:xfrm>
            <a:off x="1253031" y="1430348"/>
            <a:ext cx="3996826" cy="3996826"/>
          </a:xfrm>
          <a:prstGeom prst="ellipse">
            <a:avLst/>
          </a:prstGeom>
        </p:spPr>
        <p:txBody>
          <a:bodyPr anchor="ctr"/>
          <a:lstStyle>
            <a:lvl1pPr marL="0" indent="0" algn="ctr">
              <a:buNone/>
              <a:defRPr sz="2800" b="1">
                <a:solidFill>
                  <a:schemeClr val="bg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spTree>
    <p:extLst>
      <p:ext uri="{BB962C8B-B14F-4D97-AF65-F5344CB8AC3E}">
        <p14:creationId xmlns:p14="http://schemas.microsoft.com/office/powerpoint/2010/main" val="356606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_sisältö_lainaus_purppura">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479424" y="333375"/>
            <a:ext cx="5472113" cy="923925"/>
          </a:xfrm>
        </p:spPr>
        <p:txBody>
          <a:bodyPr/>
          <a:lstStyle>
            <a:lvl1pPr>
              <a:defRPr>
                <a:latin typeface="+mj-lt"/>
              </a:defRPr>
            </a:lvl1pPr>
          </a:lstStyle>
          <a:p>
            <a:r>
              <a:rPr lang="fi-FI"/>
              <a:t>Muokkaa perustyyliä napsauttamalla</a:t>
            </a:r>
          </a:p>
        </p:txBody>
      </p:sp>
      <p:sp>
        <p:nvSpPr>
          <p:cNvPr id="5" name="Tekstin paikkamerkki 4"/>
          <p:cNvSpPr>
            <a:spLocks noGrp="1"/>
          </p:cNvSpPr>
          <p:nvPr>
            <p:ph type="body" sz="quarter" idx="15"/>
          </p:nvPr>
        </p:nvSpPr>
        <p:spPr>
          <a:xfrm>
            <a:off x="479425" y="1628775"/>
            <a:ext cx="5472113" cy="432117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i-FI"/>
              <a:t>Muokkaa tekstin perustyylejä</a:t>
            </a:r>
          </a:p>
          <a:p>
            <a:pPr lvl="1"/>
            <a:r>
              <a:rPr lang="fi-FI"/>
              <a:t>toinen taso</a:t>
            </a:r>
          </a:p>
          <a:p>
            <a:pPr lvl="2"/>
            <a:r>
              <a:rPr lang="fi-FI"/>
              <a:t>kolmas taso</a:t>
            </a:r>
          </a:p>
          <a:p>
            <a:pPr lvl="3"/>
            <a:r>
              <a:rPr lang="fi-FI"/>
              <a:t>neljäs taso</a:t>
            </a:r>
          </a:p>
        </p:txBody>
      </p:sp>
      <p:sp>
        <p:nvSpPr>
          <p:cNvPr id="9" name="Suorakulmio 8">
            <a:extLst>
              <a:ext uri="{C183D7F6-B498-43B3-948B-1728B52AA6E4}">
                <adec:decorative xmlns:adec="http://schemas.microsoft.com/office/drawing/2017/decorative" val="1"/>
              </a:ext>
            </a:extLst>
          </p:cNvPr>
          <p:cNvSpPr/>
          <p:nvPr userDrawn="1"/>
        </p:nvSpPr>
        <p:spPr>
          <a:xfrm>
            <a:off x="6240462" y="0"/>
            <a:ext cx="595153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latin typeface="+mn-lt"/>
            </a:endParaRPr>
          </a:p>
        </p:txBody>
      </p:sp>
      <p:sp>
        <p:nvSpPr>
          <p:cNvPr id="18" name="Sisällön paikkamerkki 10"/>
          <p:cNvSpPr>
            <a:spLocks noGrp="1"/>
          </p:cNvSpPr>
          <p:nvPr>
            <p:ph sz="quarter" idx="14"/>
          </p:nvPr>
        </p:nvSpPr>
        <p:spPr>
          <a:xfrm>
            <a:off x="7134358" y="1929522"/>
            <a:ext cx="4253796" cy="3024336"/>
          </a:xfrm>
          <a:prstGeom prst="rect">
            <a:avLst/>
          </a:prstGeom>
          <a:noFill/>
        </p:spPr>
        <p:txBody>
          <a:bodyPr anchor="ctr"/>
          <a:lstStyle>
            <a:lvl1pPr marL="0" indent="0" algn="l">
              <a:buNone/>
              <a:defRPr sz="4000" b="1">
                <a:solidFill>
                  <a:schemeClr val="bg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grpSp>
        <p:nvGrpSpPr>
          <p:cNvPr id="10" name="Ryhmä 9">
            <a:extLst>
              <a:ext uri="{C183D7F6-B498-43B3-948B-1728B52AA6E4}">
                <adec:decorative xmlns:adec="http://schemas.microsoft.com/office/drawing/2017/decorative" val="1"/>
              </a:ext>
            </a:extLst>
          </p:cNvPr>
          <p:cNvGrpSpPr/>
          <p:nvPr userDrawn="1"/>
        </p:nvGrpSpPr>
        <p:grpSpPr>
          <a:xfrm>
            <a:off x="10889753" y="5853643"/>
            <a:ext cx="920256" cy="748770"/>
            <a:chOff x="6358656" y="1628777"/>
            <a:chExt cx="5451353" cy="4435511"/>
          </a:xfrm>
          <a:solidFill>
            <a:schemeClr val="accent2"/>
          </a:solidFill>
        </p:grpSpPr>
        <p:sp>
          <p:nvSpPr>
            <p:cNvPr id="11" name="Freeform 5"/>
            <p:cNvSpPr>
              <a:spLocks/>
            </p:cNvSpPr>
            <p:nvPr/>
          </p:nvSpPr>
          <p:spPr bwMode="auto">
            <a:xfrm rot="16200000" flipH="1">
              <a:off x="5617094" y="2370339"/>
              <a:ext cx="4435511" cy="2952388"/>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12" name="Freeform 5"/>
            <p:cNvSpPr>
              <a:spLocks/>
            </p:cNvSpPr>
            <p:nvPr/>
          </p:nvSpPr>
          <p:spPr bwMode="auto">
            <a:xfrm rot="16200000" flipH="1">
              <a:off x="8218837" y="2358778"/>
              <a:ext cx="4312101" cy="2870243"/>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grpSp>
      <p:grpSp>
        <p:nvGrpSpPr>
          <p:cNvPr id="13" name="Ryhmä 12">
            <a:extLst>
              <a:ext uri="{C183D7F6-B498-43B3-948B-1728B52AA6E4}">
                <adec:decorative xmlns:adec="http://schemas.microsoft.com/office/drawing/2017/decorative" val="1"/>
              </a:ext>
            </a:extLst>
          </p:cNvPr>
          <p:cNvGrpSpPr/>
          <p:nvPr userDrawn="1"/>
        </p:nvGrpSpPr>
        <p:grpSpPr>
          <a:xfrm>
            <a:off x="6647437" y="429574"/>
            <a:ext cx="899062" cy="731525"/>
            <a:chOff x="6358656" y="1628777"/>
            <a:chExt cx="5451354" cy="4435511"/>
          </a:xfrm>
          <a:solidFill>
            <a:schemeClr val="accent2"/>
          </a:solidFill>
        </p:grpSpPr>
        <p:sp>
          <p:nvSpPr>
            <p:cNvPr id="14" name="Freeform 5"/>
            <p:cNvSpPr>
              <a:spLocks/>
            </p:cNvSpPr>
            <p:nvPr/>
          </p:nvSpPr>
          <p:spPr bwMode="auto">
            <a:xfrm rot="16200000" flipH="1">
              <a:off x="5617094" y="2370339"/>
              <a:ext cx="4435511" cy="2952388"/>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15" name="Freeform 5"/>
            <p:cNvSpPr>
              <a:spLocks/>
            </p:cNvSpPr>
            <p:nvPr/>
          </p:nvSpPr>
          <p:spPr bwMode="auto">
            <a:xfrm rot="16200000" flipH="1">
              <a:off x="8218835" y="2358776"/>
              <a:ext cx="4312103" cy="2870246"/>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grpSp>
    </p:spTree>
    <p:extLst>
      <p:ext uri="{BB962C8B-B14F-4D97-AF65-F5344CB8AC3E}">
        <p14:creationId xmlns:p14="http://schemas.microsoft.com/office/powerpoint/2010/main" val="26436703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sityksen väliotsikko_sininen">
    <p:bg>
      <p:bgPr>
        <a:solidFill>
          <a:srgbClr val="E7E9EF"/>
        </a:solidFill>
        <a:effectLst/>
      </p:bgPr>
    </p:bg>
    <p:spTree>
      <p:nvGrpSpPr>
        <p:cNvPr id="1" name=""/>
        <p:cNvGrpSpPr/>
        <p:nvPr/>
      </p:nvGrpSpPr>
      <p:grpSpPr>
        <a:xfrm>
          <a:off x="0" y="0"/>
          <a:ext cx="0" cy="0"/>
          <a:chOff x="0" y="0"/>
          <a:chExt cx="0" cy="0"/>
        </a:xfrm>
      </p:grpSpPr>
      <p:sp>
        <p:nvSpPr>
          <p:cNvPr id="8" name="Otsikko 1"/>
          <p:cNvSpPr>
            <a:spLocks noGrp="1"/>
          </p:cNvSpPr>
          <p:nvPr>
            <p:ph type="title" hasCustomPrompt="1"/>
          </p:nvPr>
        </p:nvSpPr>
        <p:spPr>
          <a:xfrm>
            <a:off x="1055440" y="1621707"/>
            <a:ext cx="10081120" cy="2432026"/>
          </a:xfrm>
        </p:spPr>
        <p:txBody>
          <a:bodyPr anchor="b"/>
          <a:lstStyle>
            <a:lvl1pPr>
              <a:defRPr sz="4400">
                <a:solidFill>
                  <a:schemeClr val="accent1"/>
                </a:solidFill>
              </a:defRPr>
            </a:lvl1pPr>
          </a:lstStyle>
          <a:p>
            <a:r>
              <a:rPr lang="fi-FI"/>
              <a:t>Muokkaa perustyyliä napsauttamalla</a:t>
            </a:r>
          </a:p>
        </p:txBody>
      </p:sp>
      <p:sp>
        <p:nvSpPr>
          <p:cNvPr id="9" name="Tekstin paikkamerkki 4"/>
          <p:cNvSpPr>
            <a:spLocks noGrp="1"/>
          </p:cNvSpPr>
          <p:nvPr>
            <p:ph type="body" sz="quarter" idx="10"/>
          </p:nvPr>
        </p:nvSpPr>
        <p:spPr>
          <a:xfrm>
            <a:off x="1055935" y="4430021"/>
            <a:ext cx="10080625" cy="1260140"/>
          </a:xfrm>
        </p:spPr>
        <p:txBody>
          <a:bodyPr/>
          <a:lstStyle>
            <a:lvl1pPr marL="0" indent="0">
              <a:buNone/>
              <a:defRPr>
                <a:solidFill>
                  <a:schemeClr val="accent1"/>
                </a:solidFill>
                <a:latin typeface="+mn-lt"/>
                <a:ea typeface="Inter" panose="02000503000000020004" pitchFamily="2" charset="0"/>
              </a:defRPr>
            </a:lvl1pPr>
            <a:lvl2pPr marL="144000" indent="0">
              <a:buNone/>
              <a:defRPr/>
            </a:lvl2pPr>
            <a:lvl3pPr marL="324000" indent="0">
              <a:buNone/>
              <a:defRPr/>
            </a:lvl3pPr>
            <a:lvl4pPr marL="504000" indent="0">
              <a:buNone/>
              <a:defRPr/>
            </a:lvl4pPr>
            <a:lvl5pPr marL="684000" indent="0">
              <a:buNone/>
              <a:defRPr/>
            </a:lvl5pPr>
          </a:lstStyle>
          <a:p>
            <a:pPr lvl="0"/>
            <a:r>
              <a:rPr lang="fi-FI"/>
              <a:t>Muokkaa tekstin perustyylejä</a:t>
            </a:r>
          </a:p>
        </p:txBody>
      </p:sp>
      <p:pic>
        <p:nvPicPr>
          <p:cNvPr id="6" name="Kuva 5">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04108" y="332656"/>
            <a:ext cx="1208516" cy="1395486"/>
          </a:xfrm>
          <a:prstGeom prst="rect">
            <a:avLst/>
          </a:prstGeom>
        </p:spPr>
      </p:pic>
    </p:spTree>
    <p:extLst>
      <p:ext uri="{BB962C8B-B14F-4D97-AF65-F5344CB8AC3E}">
        <p14:creationId xmlns:p14="http://schemas.microsoft.com/office/powerpoint/2010/main" val="1201818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ja sisältö_pallo_sininen">
    <p:spTree>
      <p:nvGrpSpPr>
        <p:cNvPr id="1" name=""/>
        <p:cNvGrpSpPr/>
        <p:nvPr/>
      </p:nvGrpSpPr>
      <p:grpSpPr>
        <a:xfrm>
          <a:off x="0" y="0"/>
          <a:ext cx="0" cy="0"/>
          <a:chOff x="0" y="0"/>
          <a:chExt cx="0" cy="0"/>
        </a:xfrm>
      </p:grpSpPr>
      <p:sp>
        <p:nvSpPr>
          <p:cNvPr id="2" name="Otsikko 1"/>
          <p:cNvSpPr>
            <a:spLocks noGrp="1"/>
          </p:cNvSpPr>
          <p:nvPr>
            <p:ph type="title" hasCustomPrompt="1"/>
          </p:nvPr>
        </p:nvSpPr>
        <p:spPr/>
        <p:txBody>
          <a:bodyPr/>
          <a:lstStyle>
            <a:lvl1pPr>
              <a:defRPr>
                <a:latin typeface="+mj-lt"/>
              </a:defRPr>
            </a:lvl1pPr>
          </a:lstStyle>
          <a:p>
            <a:r>
              <a:rPr lang="fi-FI"/>
              <a:t>Muokkaa perustyyliä napsauttamalla</a:t>
            </a:r>
          </a:p>
        </p:txBody>
      </p:sp>
      <p:sp>
        <p:nvSpPr>
          <p:cNvPr id="3" name="Sisällön paikkamerkki 2"/>
          <p:cNvSpPr>
            <a:spLocks noGrp="1"/>
          </p:cNvSpPr>
          <p:nvPr>
            <p:ph idx="1"/>
          </p:nvPr>
        </p:nvSpPr>
        <p:spPr>
          <a:xfrm>
            <a:off x="479425" y="1628775"/>
            <a:ext cx="5616575" cy="4321175"/>
          </a:xfrm>
        </p:spPr>
        <p:txBody>
          <a:bodyPr/>
          <a:lstStyle>
            <a:lvl1pPr marL="216000" indent="-216000">
              <a:buClr>
                <a:schemeClr val="tx2"/>
              </a:buClr>
              <a:buFont typeface="Arial" panose="020B0604020202020204" pitchFamily="34" charset="0"/>
              <a:buChar char="•"/>
              <a:defRPr>
                <a:latin typeface="+mn-lt"/>
              </a:defRPr>
            </a:lvl1pPr>
            <a:lvl2pPr marL="360000" indent="-216000">
              <a:buClr>
                <a:schemeClr val="tx2"/>
              </a:buClr>
              <a:buFont typeface="Arial" panose="020B0604020202020204" pitchFamily="34" charset="0"/>
              <a:buChar char="•"/>
              <a:defRPr>
                <a:latin typeface="+mn-lt"/>
              </a:defRPr>
            </a:lvl2pPr>
            <a:lvl3pPr marL="540000" indent="-216000">
              <a:buClr>
                <a:schemeClr val="tx2"/>
              </a:buClr>
              <a:buFont typeface="Arial" panose="020B0604020202020204" pitchFamily="34" charset="0"/>
              <a:buChar char="•"/>
              <a:defRPr>
                <a:latin typeface="+mn-lt"/>
              </a:defRPr>
            </a:lvl3pPr>
            <a:lvl4pPr marL="720000" indent="-216000">
              <a:buClr>
                <a:schemeClr val="tx2"/>
              </a:buClr>
              <a:buFont typeface="Arial" panose="020B0604020202020204" pitchFamily="34" charset="0"/>
              <a:buChar char="•"/>
              <a:defRPr>
                <a:latin typeface="+mn-lt"/>
              </a:defRPr>
            </a:lvl4pPr>
            <a:lvl5pPr marL="900000" indent="-216000">
              <a:buClr>
                <a:schemeClr val="tx2"/>
              </a:buClr>
              <a:buFont typeface="Arial" panose="020B0604020202020204" pitchFamily="34" charset="0"/>
              <a:buChar char="•"/>
              <a:defRPr>
                <a:latin typeface="+mn-lt"/>
              </a:defRPr>
            </a:lvl5pPr>
          </a:lstStyle>
          <a:p>
            <a:pPr lvl="0"/>
            <a:r>
              <a:rPr lang="fi-FI"/>
              <a:t>Muokkaa tekstin perustyylejä</a:t>
            </a:r>
          </a:p>
          <a:p>
            <a:pPr lvl="1"/>
            <a:r>
              <a:rPr lang="fi-FI"/>
              <a:t>toinen taso</a:t>
            </a:r>
          </a:p>
          <a:p>
            <a:pPr lvl="2"/>
            <a:r>
              <a:rPr lang="fi-FI"/>
              <a:t>kolmas taso</a:t>
            </a:r>
          </a:p>
          <a:p>
            <a:pPr lvl="3"/>
            <a:r>
              <a:rPr lang="fi-FI"/>
              <a:t>neljäs taso</a:t>
            </a:r>
          </a:p>
        </p:txBody>
      </p:sp>
      <p:sp>
        <p:nvSpPr>
          <p:cNvPr id="13" name="Oval 17">
            <a:extLst>
              <a:ext uri="{C183D7F6-B498-43B3-948B-1728B52AA6E4}">
                <adec:decorative xmlns:adec="http://schemas.microsoft.com/office/drawing/2017/decorative" val="1"/>
              </a:ext>
            </a:extLst>
          </p:cNvPr>
          <p:cNvSpPr>
            <a:spLocks noChangeAspect="1" noChangeArrowheads="1"/>
          </p:cNvSpPr>
          <p:nvPr userDrawn="1"/>
        </p:nvSpPr>
        <p:spPr bwMode="auto">
          <a:xfrm>
            <a:off x="6782976" y="1628775"/>
            <a:ext cx="4353584" cy="4353584"/>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11" name="Sisällön paikkamerkki 10"/>
          <p:cNvSpPr>
            <a:spLocks noGrp="1"/>
          </p:cNvSpPr>
          <p:nvPr>
            <p:ph sz="quarter" idx="13"/>
          </p:nvPr>
        </p:nvSpPr>
        <p:spPr>
          <a:xfrm>
            <a:off x="6944563" y="1790363"/>
            <a:ext cx="3996826" cy="3996826"/>
          </a:xfrm>
          <a:prstGeom prst="ellipse">
            <a:avLst/>
          </a:prstGeom>
        </p:spPr>
        <p:txBody>
          <a:bodyPr anchor="ctr"/>
          <a:lstStyle>
            <a:lvl1pPr marL="0" indent="0" algn="ctr">
              <a:buNone/>
              <a:defRPr sz="2800" b="1">
                <a:solidFill>
                  <a:schemeClr val="bg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spTree>
    <p:extLst>
      <p:ext uri="{BB962C8B-B14F-4D97-AF65-F5344CB8AC3E}">
        <p14:creationId xmlns:p14="http://schemas.microsoft.com/office/powerpoint/2010/main" val="420602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tsikko_sisältö_lainaus_sininen">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479424" y="333375"/>
            <a:ext cx="5472113" cy="923925"/>
          </a:xfrm>
        </p:spPr>
        <p:txBody>
          <a:bodyPr/>
          <a:lstStyle>
            <a:lvl1pPr>
              <a:defRPr/>
            </a:lvl1pPr>
          </a:lstStyle>
          <a:p>
            <a:r>
              <a:rPr lang="fi-FI"/>
              <a:t>Muokkaa perustyyliä napsauttamalla</a:t>
            </a:r>
          </a:p>
        </p:txBody>
      </p:sp>
      <p:sp>
        <p:nvSpPr>
          <p:cNvPr id="5" name="Tekstin paikkamerkki 4"/>
          <p:cNvSpPr>
            <a:spLocks noGrp="1"/>
          </p:cNvSpPr>
          <p:nvPr>
            <p:ph type="body" sz="quarter" idx="15"/>
          </p:nvPr>
        </p:nvSpPr>
        <p:spPr>
          <a:xfrm>
            <a:off x="479425" y="1628775"/>
            <a:ext cx="5472113" cy="4321175"/>
          </a:xfrm>
        </p:spPr>
        <p:txBody>
          <a:bodyPr/>
          <a:lstStyle/>
          <a:p>
            <a:pPr lvl="0"/>
            <a:r>
              <a:rPr lang="fi-FI"/>
              <a:t>Muokkaa tekstin perustyylejä</a:t>
            </a:r>
          </a:p>
          <a:p>
            <a:pPr lvl="1"/>
            <a:r>
              <a:rPr lang="fi-FI"/>
              <a:t>toinen taso</a:t>
            </a:r>
          </a:p>
          <a:p>
            <a:pPr lvl="2"/>
            <a:r>
              <a:rPr lang="fi-FI"/>
              <a:t>kolmas taso</a:t>
            </a:r>
          </a:p>
          <a:p>
            <a:pPr lvl="3"/>
            <a:r>
              <a:rPr lang="fi-FI"/>
              <a:t>neljäs taso</a:t>
            </a:r>
          </a:p>
        </p:txBody>
      </p:sp>
      <p:sp>
        <p:nvSpPr>
          <p:cNvPr id="9" name="Suorakulmio 8">
            <a:extLst>
              <a:ext uri="{C183D7F6-B498-43B3-948B-1728B52AA6E4}">
                <adec:decorative xmlns:adec="http://schemas.microsoft.com/office/drawing/2017/decorative" val="1"/>
              </a:ext>
            </a:extLst>
          </p:cNvPr>
          <p:cNvSpPr/>
          <p:nvPr userDrawn="1"/>
        </p:nvSpPr>
        <p:spPr>
          <a:xfrm>
            <a:off x="6240462" y="0"/>
            <a:ext cx="595153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isällön paikkamerkki 10"/>
          <p:cNvSpPr>
            <a:spLocks noGrp="1"/>
          </p:cNvSpPr>
          <p:nvPr>
            <p:ph sz="quarter" idx="14"/>
          </p:nvPr>
        </p:nvSpPr>
        <p:spPr>
          <a:xfrm>
            <a:off x="7134358" y="1929522"/>
            <a:ext cx="4253796" cy="3024336"/>
          </a:xfrm>
          <a:prstGeom prst="rect">
            <a:avLst/>
          </a:prstGeom>
          <a:noFill/>
        </p:spPr>
        <p:txBody>
          <a:bodyPr anchor="ctr"/>
          <a:lstStyle>
            <a:lvl1pPr marL="0" indent="0" algn="l">
              <a:buNone/>
              <a:defRPr sz="4000" b="1">
                <a:solidFill>
                  <a:schemeClr val="bg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grpSp>
        <p:nvGrpSpPr>
          <p:cNvPr id="10" name="Ryhmä 9">
            <a:extLst>
              <a:ext uri="{C183D7F6-B498-43B3-948B-1728B52AA6E4}">
                <adec:decorative xmlns:adec="http://schemas.microsoft.com/office/drawing/2017/decorative" val="1"/>
              </a:ext>
            </a:extLst>
          </p:cNvPr>
          <p:cNvGrpSpPr/>
          <p:nvPr userDrawn="1"/>
        </p:nvGrpSpPr>
        <p:grpSpPr>
          <a:xfrm>
            <a:off x="10889753" y="5853643"/>
            <a:ext cx="920256" cy="748770"/>
            <a:chOff x="6358656" y="1628777"/>
            <a:chExt cx="5451353" cy="4435511"/>
          </a:xfrm>
          <a:solidFill>
            <a:schemeClr val="accent5"/>
          </a:solidFill>
        </p:grpSpPr>
        <p:sp>
          <p:nvSpPr>
            <p:cNvPr id="11" name="Freeform 5"/>
            <p:cNvSpPr>
              <a:spLocks/>
            </p:cNvSpPr>
            <p:nvPr/>
          </p:nvSpPr>
          <p:spPr bwMode="auto">
            <a:xfrm rot="16200000" flipH="1">
              <a:off x="5617094" y="2370339"/>
              <a:ext cx="4435511" cy="2952388"/>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p>
          </p:txBody>
        </p:sp>
        <p:sp>
          <p:nvSpPr>
            <p:cNvPr id="12" name="Freeform 5"/>
            <p:cNvSpPr>
              <a:spLocks/>
            </p:cNvSpPr>
            <p:nvPr/>
          </p:nvSpPr>
          <p:spPr bwMode="auto">
            <a:xfrm rot="16200000" flipH="1">
              <a:off x="8218837" y="2358778"/>
              <a:ext cx="4312101" cy="2870243"/>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p>
          </p:txBody>
        </p:sp>
      </p:grpSp>
      <p:grpSp>
        <p:nvGrpSpPr>
          <p:cNvPr id="13" name="Ryhmä 12">
            <a:extLst>
              <a:ext uri="{C183D7F6-B498-43B3-948B-1728B52AA6E4}">
                <adec:decorative xmlns:adec="http://schemas.microsoft.com/office/drawing/2017/decorative" val="1"/>
              </a:ext>
            </a:extLst>
          </p:cNvPr>
          <p:cNvGrpSpPr/>
          <p:nvPr userDrawn="1"/>
        </p:nvGrpSpPr>
        <p:grpSpPr>
          <a:xfrm>
            <a:off x="6647437" y="429574"/>
            <a:ext cx="899062" cy="731525"/>
            <a:chOff x="6358656" y="1628777"/>
            <a:chExt cx="5451353" cy="4435511"/>
          </a:xfrm>
          <a:solidFill>
            <a:schemeClr val="accent5"/>
          </a:solidFill>
        </p:grpSpPr>
        <p:sp>
          <p:nvSpPr>
            <p:cNvPr id="14" name="Freeform 5"/>
            <p:cNvSpPr>
              <a:spLocks/>
            </p:cNvSpPr>
            <p:nvPr/>
          </p:nvSpPr>
          <p:spPr bwMode="auto">
            <a:xfrm rot="16200000" flipH="1">
              <a:off x="5617094" y="2370339"/>
              <a:ext cx="4435511" cy="2952388"/>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5"/>
            <p:cNvSpPr>
              <a:spLocks/>
            </p:cNvSpPr>
            <p:nvPr/>
          </p:nvSpPr>
          <p:spPr bwMode="auto">
            <a:xfrm rot="16200000" flipH="1">
              <a:off x="8218837" y="2358778"/>
              <a:ext cx="4312101" cy="2870243"/>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p>
          </p:txBody>
        </p:sp>
      </p:grpSp>
    </p:spTree>
    <p:extLst>
      <p:ext uri="{BB962C8B-B14F-4D97-AF65-F5344CB8AC3E}">
        <p14:creationId xmlns:p14="http://schemas.microsoft.com/office/powerpoint/2010/main" val="339418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sityksen väliotsikko_roosa">
    <p:bg>
      <p:bgPr>
        <a:solidFill>
          <a:schemeClr val="bg2"/>
        </a:solidFill>
        <a:effectLst/>
      </p:bgPr>
    </p:bg>
    <p:spTree>
      <p:nvGrpSpPr>
        <p:cNvPr id="1" name=""/>
        <p:cNvGrpSpPr/>
        <p:nvPr/>
      </p:nvGrpSpPr>
      <p:grpSpPr>
        <a:xfrm>
          <a:off x="0" y="0"/>
          <a:ext cx="0" cy="0"/>
          <a:chOff x="0" y="0"/>
          <a:chExt cx="0" cy="0"/>
        </a:xfrm>
      </p:grpSpPr>
      <p:sp>
        <p:nvSpPr>
          <p:cNvPr id="5" name="Otsikko 1"/>
          <p:cNvSpPr>
            <a:spLocks noGrp="1"/>
          </p:cNvSpPr>
          <p:nvPr>
            <p:ph type="title" hasCustomPrompt="1"/>
          </p:nvPr>
        </p:nvSpPr>
        <p:spPr>
          <a:xfrm>
            <a:off x="1055440" y="1621707"/>
            <a:ext cx="10081120" cy="2432026"/>
          </a:xfrm>
        </p:spPr>
        <p:txBody>
          <a:bodyPr anchor="b"/>
          <a:lstStyle>
            <a:lvl1pPr>
              <a:defRPr sz="4400">
                <a:solidFill>
                  <a:schemeClr val="accent1"/>
                </a:solidFill>
                <a:latin typeface="+mj-lt"/>
              </a:defRPr>
            </a:lvl1pPr>
          </a:lstStyle>
          <a:p>
            <a:r>
              <a:rPr lang="fi-FI"/>
              <a:t>Muokkaa perustyyliä napsauttamalla</a:t>
            </a:r>
          </a:p>
        </p:txBody>
      </p:sp>
      <p:sp>
        <p:nvSpPr>
          <p:cNvPr id="6" name="Tekstin paikkamerkki 4"/>
          <p:cNvSpPr>
            <a:spLocks noGrp="1"/>
          </p:cNvSpPr>
          <p:nvPr>
            <p:ph type="body" sz="quarter" idx="10"/>
          </p:nvPr>
        </p:nvSpPr>
        <p:spPr>
          <a:xfrm>
            <a:off x="1055935" y="4430021"/>
            <a:ext cx="10080625" cy="1260140"/>
          </a:xfrm>
        </p:spPr>
        <p:txBody>
          <a:bodyPr/>
          <a:lstStyle>
            <a:lvl1pPr marL="0" indent="0">
              <a:buNone/>
              <a:defRPr>
                <a:solidFill>
                  <a:schemeClr val="accent1"/>
                </a:solidFill>
                <a:latin typeface="+mn-lt"/>
                <a:ea typeface="Inter" panose="02000503000000020004" pitchFamily="2" charset="0"/>
              </a:defRPr>
            </a:lvl1pPr>
            <a:lvl2pPr marL="144000" indent="0">
              <a:buNone/>
              <a:defRPr/>
            </a:lvl2pPr>
            <a:lvl3pPr marL="324000" indent="0">
              <a:buNone/>
              <a:defRPr/>
            </a:lvl3pPr>
            <a:lvl4pPr marL="504000" indent="0">
              <a:buNone/>
              <a:defRPr/>
            </a:lvl4pPr>
            <a:lvl5pPr marL="684000" indent="0">
              <a:buNone/>
              <a:defRPr/>
            </a:lvl5pPr>
          </a:lstStyle>
          <a:p>
            <a:pPr lvl="0"/>
            <a:r>
              <a:rPr lang="fi-FI"/>
              <a:t>Muokkaa tekstin perustyylejä</a:t>
            </a:r>
          </a:p>
        </p:txBody>
      </p:sp>
      <p:pic>
        <p:nvPicPr>
          <p:cNvPr id="4" name="Kuva 3">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504108" y="332656"/>
            <a:ext cx="1208516" cy="1395486"/>
          </a:xfrm>
          <a:prstGeom prst="rect">
            <a:avLst/>
          </a:prstGeom>
        </p:spPr>
      </p:pic>
    </p:spTree>
    <p:extLst>
      <p:ext uri="{BB962C8B-B14F-4D97-AF65-F5344CB8AC3E}">
        <p14:creationId xmlns:p14="http://schemas.microsoft.com/office/powerpoint/2010/main" val="3484762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tsikko ja sisältö_pallo_roosa">
    <p:spTree>
      <p:nvGrpSpPr>
        <p:cNvPr id="1" name=""/>
        <p:cNvGrpSpPr/>
        <p:nvPr/>
      </p:nvGrpSpPr>
      <p:grpSpPr>
        <a:xfrm>
          <a:off x="0" y="0"/>
          <a:ext cx="0" cy="0"/>
          <a:chOff x="0" y="0"/>
          <a:chExt cx="0" cy="0"/>
        </a:xfrm>
      </p:grpSpPr>
      <p:sp>
        <p:nvSpPr>
          <p:cNvPr id="13" name="Oval 17"/>
          <p:cNvSpPr>
            <a:spLocks noChangeAspect="1" noChangeArrowheads="1"/>
          </p:cNvSpPr>
          <p:nvPr userDrawn="1"/>
        </p:nvSpPr>
        <p:spPr bwMode="auto">
          <a:xfrm>
            <a:off x="6782976" y="1628775"/>
            <a:ext cx="4353584" cy="435358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2" name="Otsikko 1"/>
          <p:cNvSpPr>
            <a:spLocks noGrp="1"/>
          </p:cNvSpPr>
          <p:nvPr>
            <p:ph type="title" hasCustomPrompt="1"/>
          </p:nvPr>
        </p:nvSpPr>
        <p:spPr/>
        <p:txBody>
          <a:bodyPr/>
          <a:lstStyle>
            <a:lvl1pPr>
              <a:defRPr>
                <a:latin typeface="+mj-lt"/>
              </a:defRPr>
            </a:lvl1pPr>
          </a:lstStyle>
          <a:p>
            <a:r>
              <a:rPr lang="fi-FI"/>
              <a:t>Muokkaa perustyyliä napsauttamalla</a:t>
            </a:r>
          </a:p>
        </p:txBody>
      </p:sp>
      <p:sp>
        <p:nvSpPr>
          <p:cNvPr id="3" name="Sisällön paikkamerkki 2"/>
          <p:cNvSpPr>
            <a:spLocks noGrp="1"/>
          </p:cNvSpPr>
          <p:nvPr>
            <p:ph idx="1"/>
          </p:nvPr>
        </p:nvSpPr>
        <p:spPr>
          <a:xfrm>
            <a:off x="479425" y="1628775"/>
            <a:ext cx="5616575" cy="4321175"/>
          </a:xfrm>
        </p:spPr>
        <p:txBody>
          <a:bodyPr/>
          <a:lstStyle>
            <a:lvl1pPr marL="216000" indent="-216000">
              <a:buClr>
                <a:schemeClr val="tx2"/>
              </a:buClr>
              <a:buFont typeface="Arial" panose="020B0604020202020204" pitchFamily="34" charset="0"/>
              <a:buChar char="•"/>
              <a:defRPr sz="2800">
                <a:latin typeface="+mn-lt"/>
              </a:defRPr>
            </a:lvl1pPr>
            <a:lvl2pPr marL="360000" indent="-216000">
              <a:buClr>
                <a:schemeClr val="tx2"/>
              </a:buClr>
              <a:buFont typeface="Arial" panose="020B0604020202020204" pitchFamily="34" charset="0"/>
              <a:buChar char="•"/>
              <a:defRPr sz="2400">
                <a:latin typeface="+mn-lt"/>
              </a:defRPr>
            </a:lvl2pPr>
            <a:lvl3pPr marL="540000" indent="-216000">
              <a:buClr>
                <a:schemeClr val="tx2"/>
              </a:buClr>
              <a:buFont typeface="Arial" panose="020B0604020202020204" pitchFamily="34" charset="0"/>
              <a:buChar char="•"/>
              <a:defRPr sz="2000">
                <a:latin typeface="+mn-lt"/>
              </a:defRPr>
            </a:lvl3pPr>
            <a:lvl4pPr marL="720000" indent="-216000">
              <a:buClr>
                <a:schemeClr val="tx2"/>
              </a:buClr>
              <a:buFont typeface="Arial" panose="020B0604020202020204" pitchFamily="34" charset="0"/>
              <a:buChar char="•"/>
              <a:defRPr sz="1800">
                <a:latin typeface="+mn-lt"/>
              </a:defRPr>
            </a:lvl4pPr>
            <a:lvl5pPr marL="900000" indent="-216000">
              <a:buClr>
                <a:schemeClr val="tx2"/>
              </a:buClr>
              <a:buFont typeface="Arial" panose="020B0604020202020204" pitchFamily="34" charset="0"/>
              <a:buChar char="•"/>
              <a:defRPr>
                <a:latin typeface="+mn-lt"/>
              </a:defRPr>
            </a:lvl5pPr>
          </a:lstStyle>
          <a:p>
            <a:pPr lvl="0"/>
            <a:r>
              <a:rPr lang="fi-FI"/>
              <a:t>Muokkaa tekstin perustyylejä</a:t>
            </a:r>
          </a:p>
          <a:p>
            <a:pPr lvl="1"/>
            <a:r>
              <a:rPr lang="fi-FI"/>
              <a:t>toinen taso</a:t>
            </a:r>
          </a:p>
          <a:p>
            <a:pPr lvl="2"/>
            <a:r>
              <a:rPr lang="fi-FI"/>
              <a:t>kolmas taso</a:t>
            </a:r>
          </a:p>
          <a:p>
            <a:pPr lvl="3"/>
            <a:r>
              <a:rPr lang="fi-FI"/>
              <a:t>neljäs taso</a:t>
            </a:r>
          </a:p>
        </p:txBody>
      </p:sp>
      <p:sp>
        <p:nvSpPr>
          <p:cNvPr id="11" name="Sisällön paikkamerkki 10"/>
          <p:cNvSpPr>
            <a:spLocks noGrp="1"/>
          </p:cNvSpPr>
          <p:nvPr>
            <p:ph sz="quarter" idx="13"/>
          </p:nvPr>
        </p:nvSpPr>
        <p:spPr>
          <a:xfrm>
            <a:off x="6944563" y="1790363"/>
            <a:ext cx="3996826" cy="3996826"/>
          </a:xfrm>
          <a:prstGeom prst="ellipse">
            <a:avLst/>
          </a:prstGeom>
        </p:spPr>
        <p:txBody>
          <a:bodyPr anchor="ctr"/>
          <a:lstStyle>
            <a:lvl1pPr marL="0" indent="0" algn="ctr">
              <a:buNone/>
              <a:defRPr sz="2800" b="1">
                <a:solidFill>
                  <a:schemeClr val="accent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spTree>
    <p:extLst>
      <p:ext uri="{BB962C8B-B14F-4D97-AF65-F5344CB8AC3E}">
        <p14:creationId xmlns:p14="http://schemas.microsoft.com/office/powerpoint/2010/main" val="28216097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tsikko_sisältö_lainaus_roosa">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479424" y="333375"/>
            <a:ext cx="5472113" cy="923925"/>
          </a:xfrm>
        </p:spPr>
        <p:txBody>
          <a:bodyPr/>
          <a:lstStyle>
            <a:lvl1pPr>
              <a:defRPr>
                <a:latin typeface="+mj-lt"/>
              </a:defRPr>
            </a:lvl1pPr>
          </a:lstStyle>
          <a:p>
            <a:r>
              <a:rPr lang="fi-FI"/>
              <a:t>Muokkaa perustyyliä napsauttamalla</a:t>
            </a:r>
          </a:p>
        </p:txBody>
      </p:sp>
      <p:sp>
        <p:nvSpPr>
          <p:cNvPr id="5" name="Tekstin paikkamerkki 4"/>
          <p:cNvSpPr>
            <a:spLocks noGrp="1"/>
          </p:cNvSpPr>
          <p:nvPr>
            <p:ph type="body" sz="quarter" idx="15"/>
          </p:nvPr>
        </p:nvSpPr>
        <p:spPr>
          <a:xfrm>
            <a:off x="479425" y="1628775"/>
            <a:ext cx="5472113" cy="4321175"/>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marL="684000" indent="0">
              <a:buNone/>
              <a:defRPr>
                <a:latin typeface="+mn-lt"/>
              </a:defRPr>
            </a:lvl5pPr>
          </a:lstStyle>
          <a:p>
            <a:pPr lvl="0"/>
            <a:r>
              <a:rPr lang="fi-FI"/>
              <a:t>Muokkaa tekstin perustyylejä</a:t>
            </a:r>
          </a:p>
          <a:p>
            <a:pPr lvl="1"/>
            <a:r>
              <a:rPr lang="fi-FI"/>
              <a:t>toinen taso</a:t>
            </a:r>
          </a:p>
          <a:p>
            <a:pPr lvl="2"/>
            <a:r>
              <a:rPr lang="fi-FI"/>
              <a:t>kolmas taso</a:t>
            </a:r>
          </a:p>
          <a:p>
            <a:pPr lvl="3"/>
            <a:r>
              <a:rPr lang="fi-FI"/>
              <a:t>neljäs taso</a:t>
            </a:r>
          </a:p>
        </p:txBody>
      </p:sp>
      <p:sp>
        <p:nvSpPr>
          <p:cNvPr id="9" name="Suorakulmio 8">
            <a:extLst>
              <a:ext uri="{C183D7F6-B498-43B3-948B-1728B52AA6E4}">
                <adec:decorative xmlns:adec="http://schemas.microsoft.com/office/drawing/2017/decorative" val="1"/>
              </a:ext>
            </a:extLst>
          </p:cNvPr>
          <p:cNvSpPr/>
          <p:nvPr userDrawn="1"/>
        </p:nvSpPr>
        <p:spPr>
          <a:xfrm>
            <a:off x="6240462" y="0"/>
            <a:ext cx="595153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latin typeface="+mn-lt"/>
            </a:endParaRPr>
          </a:p>
        </p:txBody>
      </p:sp>
      <p:sp>
        <p:nvSpPr>
          <p:cNvPr id="18" name="Sisällön paikkamerkki 10"/>
          <p:cNvSpPr>
            <a:spLocks noGrp="1"/>
          </p:cNvSpPr>
          <p:nvPr>
            <p:ph sz="quarter" idx="14"/>
          </p:nvPr>
        </p:nvSpPr>
        <p:spPr>
          <a:xfrm>
            <a:off x="7134358" y="1929522"/>
            <a:ext cx="4253796" cy="3024336"/>
          </a:xfrm>
          <a:prstGeom prst="rect">
            <a:avLst/>
          </a:prstGeom>
          <a:noFill/>
        </p:spPr>
        <p:txBody>
          <a:bodyPr anchor="ctr"/>
          <a:lstStyle>
            <a:lvl1pPr marL="0" indent="0" algn="l">
              <a:buNone/>
              <a:defRPr sz="4000" b="1">
                <a:solidFill>
                  <a:schemeClr val="bg1"/>
                </a:solidFill>
                <a:latin typeface="+mn-lt"/>
                <a:ea typeface="Inter SemiBold" panose="02000503000000020004" pitchFamily="2" charset="0"/>
              </a:defRPr>
            </a:lvl1pPr>
            <a:lvl2pPr algn="ctr">
              <a:defRPr/>
            </a:lvl2pPr>
            <a:lvl3pPr algn="ctr">
              <a:defRPr/>
            </a:lvl3pPr>
            <a:lvl4pPr algn="ctr">
              <a:defRPr/>
            </a:lvl4pPr>
            <a:lvl5pPr algn="ctr">
              <a:defRPr/>
            </a:lvl5pPr>
          </a:lstStyle>
          <a:p>
            <a:pPr lvl="0"/>
            <a:r>
              <a:rPr lang="fi-FI"/>
              <a:t>Muokkaa tekstin perustyylejä</a:t>
            </a:r>
          </a:p>
        </p:txBody>
      </p:sp>
      <p:grpSp>
        <p:nvGrpSpPr>
          <p:cNvPr id="10" name="Ryhmä 9">
            <a:extLst>
              <a:ext uri="{C183D7F6-B498-43B3-948B-1728B52AA6E4}">
                <adec:decorative xmlns:adec="http://schemas.microsoft.com/office/drawing/2017/decorative" val="1"/>
              </a:ext>
            </a:extLst>
          </p:cNvPr>
          <p:cNvGrpSpPr/>
          <p:nvPr userDrawn="1"/>
        </p:nvGrpSpPr>
        <p:grpSpPr>
          <a:xfrm>
            <a:off x="10889753" y="5853643"/>
            <a:ext cx="920256" cy="748770"/>
            <a:chOff x="6358656" y="1628777"/>
            <a:chExt cx="5451353" cy="4435511"/>
          </a:xfrm>
          <a:solidFill>
            <a:schemeClr val="accent1"/>
          </a:solidFill>
        </p:grpSpPr>
        <p:sp>
          <p:nvSpPr>
            <p:cNvPr id="11" name="Freeform 5"/>
            <p:cNvSpPr>
              <a:spLocks/>
            </p:cNvSpPr>
            <p:nvPr/>
          </p:nvSpPr>
          <p:spPr bwMode="auto">
            <a:xfrm rot="16200000" flipH="1">
              <a:off x="5617094" y="2370339"/>
              <a:ext cx="4435511" cy="2952388"/>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12" name="Freeform 5"/>
            <p:cNvSpPr>
              <a:spLocks/>
            </p:cNvSpPr>
            <p:nvPr/>
          </p:nvSpPr>
          <p:spPr bwMode="auto">
            <a:xfrm rot="16200000" flipH="1">
              <a:off x="8218837" y="2358778"/>
              <a:ext cx="4312101" cy="2870243"/>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grpSp>
      <p:grpSp>
        <p:nvGrpSpPr>
          <p:cNvPr id="13" name="Ryhmä 12">
            <a:extLst>
              <a:ext uri="{C183D7F6-B498-43B3-948B-1728B52AA6E4}">
                <adec:decorative xmlns:adec="http://schemas.microsoft.com/office/drawing/2017/decorative" val="1"/>
              </a:ext>
            </a:extLst>
          </p:cNvPr>
          <p:cNvGrpSpPr/>
          <p:nvPr userDrawn="1"/>
        </p:nvGrpSpPr>
        <p:grpSpPr>
          <a:xfrm>
            <a:off x="6647437" y="429574"/>
            <a:ext cx="899062" cy="731525"/>
            <a:chOff x="6358656" y="1628777"/>
            <a:chExt cx="5451353" cy="4435511"/>
          </a:xfrm>
          <a:solidFill>
            <a:schemeClr val="accent1"/>
          </a:solidFill>
        </p:grpSpPr>
        <p:sp>
          <p:nvSpPr>
            <p:cNvPr id="14" name="Freeform 5"/>
            <p:cNvSpPr>
              <a:spLocks/>
            </p:cNvSpPr>
            <p:nvPr/>
          </p:nvSpPr>
          <p:spPr bwMode="auto">
            <a:xfrm rot="16200000" flipH="1">
              <a:off x="5617094" y="2370339"/>
              <a:ext cx="4435511" cy="2952388"/>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sp>
          <p:nvSpPr>
            <p:cNvPr id="15" name="Freeform 5"/>
            <p:cNvSpPr>
              <a:spLocks/>
            </p:cNvSpPr>
            <p:nvPr/>
          </p:nvSpPr>
          <p:spPr bwMode="auto">
            <a:xfrm rot="16200000" flipH="1">
              <a:off x="8218837" y="2358778"/>
              <a:ext cx="4312101" cy="2870243"/>
            </a:xfrm>
            <a:custGeom>
              <a:avLst/>
              <a:gdLst>
                <a:gd name="T0" fmla="*/ 0 w 1061"/>
                <a:gd name="T1" fmla="*/ 352 h 704"/>
                <a:gd name="T2" fmla="*/ 354 w 1061"/>
                <a:gd name="T3" fmla="*/ 704 h 704"/>
                <a:gd name="T4" fmla="*/ 1061 w 1061"/>
                <a:gd name="T5" fmla="*/ 704 h 704"/>
                <a:gd name="T6" fmla="*/ 708 w 1061"/>
                <a:gd name="T7" fmla="*/ 352 h 704"/>
                <a:gd name="T8" fmla="*/ 354 w 1061"/>
                <a:gd name="T9" fmla="*/ 0 h 704"/>
                <a:gd name="T10" fmla="*/ 0 w 1061"/>
                <a:gd name="T11" fmla="*/ 352 h 704"/>
              </a:gdLst>
              <a:ahLst/>
              <a:cxnLst>
                <a:cxn ang="0">
                  <a:pos x="T0" y="T1"/>
                </a:cxn>
                <a:cxn ang="0">
                  <a:pos x="T2" y="T3"/>
                </a:cxn>
                <a:cxn ang="0">
                  <a:pos x="T4" y="T5"/>
                </a:cxn>
                <a:cxn ang="0">
                  <a:pos x="T6" y="T7"/>
                </a:cxn>
                <a:cxn ang="0">
                  <a:pos x="T8" y="T9"/>
                </a:cxn>
                <a:cxn ang="0">
                  <a:pos x="T10" y="T11"/>
                </a:cxn>
              </a:cxnLst>
              <a:rect l="0" t="0" r="r" b="b"/>
              <a:pathLst>
                <a:path w="1061" h="704">
                  <a:moveTo>
                    <a:pt x="0" y="352"/>
                  </a:moveTo>
                  <a:cubicBezTo>
                    <a:pt x="0" y="546"/>
                    <a:pt x="158" y="704"/>
                    <a:pt x="354" y="704"/>
                  </a:cubicBezTo>
                  <a:cubicBezTo>
                    <a:pt x="1061" y="704"/>
                    <a:pt x="1061" y="704"/>
                    <a:pt x="1061" y="704"/>
                  </a:cubicBezTo>
                  <a:cubicBezTo>
                    <a:pt x="866" y="704"/>
                    <a:pt x="708" y="546"/>
                    <a:pt x="708" y="352"/>
                  </a:cubicBezTo>
                  <a:cubicBezTo>
                    <a:pt x="708" y="158"/>
                    <a:pt x="549" y="0"/>
                    <a:pt x="354" y="0"/>
                  </a:cubicBezTo>
                  <a:cubicBezTo>
                    <a:pt x="158" y="0"/>
                    <a:pt x="0" y="158"/>
                    <a:pt x="0" y="352"/>
                  </a:cubicBezTo>
                  <a:close/>
                </a:path>
              </a:pathLst>
            </a:custGeom>
            <a:grpFill/>
            <a:ln>
              <a:noFill/>
            </a:ln>
          </p:spPr>
          <p:txBody>
            <a:bodyPr vert="horz" wrap="square" lIns="91440" tIns="45720" rIns="91440" bIns="45720" numCol="1" anchor="t" anchorCtr="0" compatLnSpc="1">
              <a:prstTxWarp prst="textNoShape">
                <a:avLst/>
              </a:prstTxWarp>
            </a:bodyPr>
            <a:lstStyle/>
            <a:p>
              <a:endParaRPr lang="fi-FI">
                <a:latin typeface="+mn-lt"/>
              </a:endParaRPr>
            </a:p>
          </p:txBody>
        </p:sp>
      </p:grpSp>
    </p:spTree>
    <p:extLst>
      <p:ext uri="{BB962C8B-B14F-4D97-AF65-F5344CB8AC3E}">
        <p14:creationId xmlns:p14="http://schemas.microsoft.com/office/powerpoint/2010/main" val="190959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1.em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1.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1.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1.emf"/><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84188" y="333375"/>
            <a:ext cx="11228387" cy="923925"/>
          </a:xfrm>
          <a:prstGeom prst="rect">
            <a:avLst/>
          </a:prstGeom>
        </p:spPr>
        <p:txBody>
          <a:bodyPr vert="horz" lIns="0" tIns="0" rIns="0" bIns="0" rtlCol="0" anchor="ctr">
            <a:noAutofit/>
          </a:bodyPr>
          <a:lstStyle/>
          <a:p>
            <a:r>
              <a:rPr lang="fi-FI"/>
              <a:t>Muokkaa perustyyliä </a:t>
            </a:r>
            <a:br>
              <a:rPr lang="fi-FI"/>
            </a:br>
            <a:r>
              <a:rPr lang="fi-FI"/>
              <a:t>napsauttamalla</a:t>
            </a:r>
          </a:p>
        </p:txBody>
      </p:sp>
      <p:sp>
        <p:nvSpPr>
          <p:cNvPr id="3" name="Tekstin paikkamerkki 2"/>
          <p:cNvSpPr>
            <a:spLocks noGrp="1"/>
          </p:cNvSpPr>
          <p:nvPr>
            <p:ph type="body" idx="1"/>
          </p:nvPr>
        </p:nvSpPr>
        <p:spPr>
          <a:xfrm>
            <a:off x="484188" y="1628775"/>
            <a:ext cx="11228388" cy="4321175"/>
          </a:xfrm>
          <a:prstGeom prst="rect">
            <a:avLst/>
          </a:prstGeom>
        </p:spPr>
        <p:txBody>
          <a:bodyPr vert="horz" lIns="0" tIns="0" rIns="0" bIns="0" rtlCol="0">
            <a:noAutofit/>
          </a:bodyPr>
          <a:lstStyle/>
          <a:p>
            <a:pPr lvl="0"/>
            <a:r>
              <a:rPr lang="fi-FI"/>
              <a:t>Muokkaa tekstin perustyylejä</a:t>
            </a:r>
          </a:p>
          <a:p>
            <a:pPr lvl="1"/>
            <a:r>
              <a:rPr lang="fi-FI"/>
              <a:t>toinen taso</a:t>
            </a:r>
          </a:p>
          <a:p>
            <a:pPr lvl="2"/>
            <a:r>
              <a:rPr lang="fi-FI"/>
              <a:t>kolmas taso</a:t>
            </a:r>
          </a:p>
          <a:p>
            <a:pPr lvl="3"/>
            <a:r>
              <a:rPr lang="fi-FI"/>
              <a:t>neljäs taso</a:t>
            </a:r>
          </a:p>
        </p:txBody>
      </p:sp>
      <p:sp>
        <p:nvSpPr>
          <p:cNvPr id="4" name="Päivämäärän paikkamerkki 3">
            <a:extLst>
              <a:ext uri="{C183D7F6-B498-43B3-948B-1728B52AA6E4}">
                <adec:decorative xmlns:adec="http://schemas.microsoft.com/office/drawing/2017/decorative" val="1"/>
              </a:ext>
            </a:extLst>
          </p:cNvPr>
          <p:cNvSpPr>
            <a:spLocks noGrp="1"/>
          </p:cNvSpPr>
          <p:nvPr>
            <p:ph type="dt" sz="half" idx="2"/>
          </p:nvPr>
        </p:nvSpPr>
        <p:spPr>
          <a:xfrm>
            <a:off x="2765592" y="6237288"/>
            <a:ext cx="1102405" cy="365125"/>
          </a:xfrm>
          <a:prstGeom prst="rect">
            <a:avLst/>
          </a:prstGeom>
        </p:spPr>
        <p:txBody>
          <a:bodyPr vert="horz" lIns="91440" tIns="45720" rIns="91440" bIns="45720" rtlCol="0" anchor="ctr"/>
          <a:lstStyle>
            <a:lvl1pPr algn="l">
              <a:defRPr sz="1200">
                <a:solidFill>
                  <a:schemeClr val="tx2"/>
                </a:solidFill>
                <a:latin typeface="+mn-lt"/>
              </a:defRPr>
            </a:lvl1pPr>
          </a:lstStyle>
          <a:p>
            <a:fld id="{6D0B9357-9661-48F7-A1F2-C31C785BF849}" type="datetime1">
              <a:rPr lang="fi-FI" smtClean="0"/>
              <a:pPr/>
              <a:t>23.9.2026</a:t>
            </a:fld>
            <a:endParaRPr lang="fi-FI"/>
          </a:p>
        </p:txBody>
      </p:sp>
      <p:sp>
        <p:nvSpPr>
          <p:cNvPr id="5" name="Alatunnisteen paikkamerkki 4">
            <a:extLst>
              <a:ext uri="{C183D7F6-B498-43B3-948B-1728B52AA6E4}">
                <adec:decorative xmlns:adec="http://schemas.microsoft.com/office/drawing/2017/decorative" val="1"/>
              </a:ext>
            </a:extLst>
          </p:cNvPr>
          <p:cNvSpPr>
            <a:spLocks noGrp="1"/>
          </p:cNvSpPr>
          <p:nvPr>
            <p:ph type="ftr" sz="quarter" idx="3"/>
          </p:nvPr>
        </p:nvSpPr>
        <p:spPr>
          <a:xfrm>
            <a:off x="4588774" y="6238368"/>
            <a:ext cx="5364596" cy="365125"/>
          </a:xfrm>
          <a:prstGeom prst="rect">
            <a:avLst/>
          </a:prstGeom>
        </p:spPr>
        <p:txBody>
          <a:bodyPr vert="horz" lIns="91440" tIns="45720" rIns="91440" bIns="45720" rtlCol="0" anchor="ctr"/>
          <a:lstStyle>
            <a:lvl1pPr algn="ctr">
              <a:defRPr sz="1200">
                <a:solidFill>
                  <a:schemeClr val="tx2"/>
                </a:solidFill>
                <a:latin typeface="+mn-lt"/>
              </a:defRPr>
            </a:lvl1pPr>
          </a:lstStyle>
          <a:p>
            <a:r>
              <a:rPr lang="fi-FI"/>
              <a:t>Etunimi Sukunimi</a:t>
            </a:r>
          </a:p>
        </p:txBody>
      </p:sp>
      <p:sp>
        <p:nvSpPr>
          <p:cNvPr id="6" name="Dian numeron paikkamerkki 5">
            <a:extLst>
              <a:ext uri="{C183D7F6-B498-43B3-948B-1728B52AA6E4}">
                <adec:decorative xmlns:adec="http://schemas.microsoft.com/office/drawing/2017/decorative" val="1"/>
              </a:ext>
            </a:extLst>
          </p:cNvPr>
          <p:cNvSpPr>
            <a:spLocks noGrp="1"/>
          </p:cNvSpPr>
          <p:nvPr>
            <p:ph type="sldNum" sz="quarter" idx="4"/>
          </p:nvPr>
        </p:nvSpPr>
        <p:spPr>
          <a:xfrm>
            <a:off x="10674147" y="6237288"/>
            <a:ext cx="1044264" cy="365125"/>
          </a:xfrm>
          <a:prstGeom prst="rect">
            <a:avLst/>
          </a:prstGeom>
        </p:spPr>
        <p:txBody>
          <a:bodyPr vert="horz" lIns="91440" tIns="45720" rIns="91440" bIns="45720" rtlCol="0" anchor="ctr"/>
          <a:lstStyle>
            <a:lvl1pPr algn="r">
              <a:defRPr sz="1200">
                <a:solidFill>
                  <a:schemeClr val="tx2"/>
                </a:solidFill>
                <a:latin typeface="+mn-lt"/>
              </a:defRPr>
            </a:lvl1pPr>
          </a:lstStyle>
          <a:p>
            <a:fld id="{74579C77-9DC3-4139-BDA4-AA8FE7814479}" type="slidenum">
              <a:rPr lang="fi-FI" smtClean="0"/>
              <a:pPr/>
              <a:t>‹#›</a:t>
            </a:fld>
            <a:endParaRPr lang="fi-FI"/>
          </a:p>
        </p:txBody>
      </p:sp>
      <p:pic>
        <p:nvPicPr>
          <p:cNvPr id="12" name="Kuva 11">
            <a:extLst>
              <a:ext uri="{C183D7F6-B498-43B3-948B-1728B52AA6E4}">
                <adec:decorative xmlns:adec="http://schemas.microsoft.com/office/drawing/2017/decorative" val="1"/>
              </a:ext>
            </a:extLst>
          </p:cNvPr>
          <p:cNvPicPr>
            <a:picLocks noChangeAspect="1"/>
          </p:cNvPicPr>
          <p:nvPr userDrawn="1"/>
        </p:nvPicPr>
        <p:blipFill>
          <a:blip r:embed="rId15"/>
          <a:stretch>
            <a:fillRect/>
          </a:stretch>
        </p:blipFill>
        <p:spPr>
          <a:xfrm>
            <a:off x="474799" y="6237288"/>
            <a:ext cx="1440000" cy="425694"/>
          </a:xfrm>
          <a:prstGeom prst="rect">
            <a:avLst/>
          </a:prstGeom>
        </p:spPr>
      </p:pic>
    </p:spTree>
    <p:extLst>
      <p:ext uri="{BB962C8B-B14F-4D97-AF65-F5344CB8AC3E}">
        <p14:creationId xmlns:p14="http://schemas.microsoft.com/office/powerpoint/2010/main" val="847507513"/>
      </p:ext>
    </p:extLst>
  </p:cSld>
  <p:clrMap bg1="lt1" tx1="dk1" bg2="lt2" tx2="dk2" accent1="accent1" accent2="accent2" accent3="accent3" accent4="accent4" accent5="accent5" accent6="accent6" hlink="hlink" folHlink="folHlink"/>
  <p:sldLayoutIdLst>
    <p:sldLayoutId id="2147483913" r:id="rId1"/>
    <p:sldLayoutId id="2147483673" r:id="rId2"/>
    <p:sldLayoutId id="2147483662" r:id="rId3"/>
    <p:sldLayoutId id="2147483723" r:id="rId4"/>
    <p:sldLayoutId id="2147483731" r:id="rId5"/>
    <p:sldLayoutId id="2147483914" r:id="rId6"/>
    <p:sldLayoutId id="2147483684" r:id="rId7"/>
    <p:sldLayoutId id="2147483726" r:id="rId8"/>
    <p:sldLayoutId id="2147483892" r:id="rId9"/>
    <p:sldLayoutId id="2147483664" r:id="rId10"/>
    <p:sldLayoutId id="2147483665" r:id="rId11"/>
    <p:sldLayoutId id="2147483666" r:id="rId12"/>
    <p:sldLayoutId id="2147483915" r:id="rId13"/>
  </p:sldLayoutIdLst>
  <p:hf hdr="0"/>
  <p:txStyles>
    <p:titleStyle>
      <a:lvl1pPr algn="l" defTabSz="914400" rtl="0" eaLnBrk="1" latinLnBrk="0" hangingPunct="1">
        <a:lnSpc>
          <a:spcPct val="90000"/>
        </a:lnSpc>
        <a:spcBef>
          <a:spcPct val="0"/>
        </a:spcBef>
        <a:buNone/>
        <a:defRPr sz="3200" b="1" kern="1200">
          <a:solidFill>
            <a:schemeClr val="tx2"/>
          </a:solidFill>
          <a:latin typeface="+mj-lt"/>
          <a:ea typeface="Inter SemiBold" panose="02000503000000020004" pitchFamily="2" charset="0"/>
          <a:cs typeface="+mj-cs"/>
        </a:defRPr>
      </a:lvl1pPr>
    </p:titleStyle>
    <p:bodyStyle>
      <a:lvl1pPr marL="216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800" kern="1200">
          <a:solidFill>
            <a:schemeClr val="tx1"/>
          </a:solidFill>
          <a:latin typeface="+mn-lt"/>
          <a:ea typeface="Inter" panose="02000503000000020004" pitchFamily="2" charset="0"/>
          <a:cs typeface="+mn-cs"/>
        </a:defRPr>
      </a:lvl1pPr>
      <a:lvl2pPr marL="36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Inter" panose="02000503000000020004" pitchFamily="2" charset="0"/>
          <a:cs typeface="+mn-cs"/>
        </a:defRPr>
      </a:lvl2pPr>
      <a:lvl3pPr marL="54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000" kern="1200">
          <a:solidFill>
            <a:schemeClr val="tx1"/>
          </a:solidFill>
          <a:latin typeface="+mn-lt"/>
          <a:ea typeface="Inter" panose="02000503000000020004" pitchFamily="2" charset="0"/>
          <a:cs typeface="+mn-cs"/>
        </a:defRPr>
      </a:lvl3pPr>
      <a:lvl4pPr marL="72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1800" kern="1200">
          <a:solidFill>
            <a:schemeClr val="tx1"/>
          </a:solidFill>
          <a:latin typeface="+mn-lt"/>
          <a:ea typeface="Inter" panose="02000503000000020004" pitchFamily="2" charset="0"/>
          <a:cs typeface="+mn-cs"/>
        </a:defRPr>
      </a:lvl4pPr>
      <a:lvl5pPr marL="90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lang="fi-FI" sz="1600" kern="1200" dirty="0" smtClean="0">
          <a:solidFill>
            <a:schemeClr val="tx1"/>
          </a:solidFill>
          <a:latin typeface="+mn-lt"/>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5" pos="3749" userDrawn="1">
          <p15:clr>
            <a:srgbClr val="F26B43"/>
          </p15:clr>
        </p15:guide>
        <p15:guide id="16" orient="horz" pos="2160" userDrawn="1">
          <p15:clr>
            <a:srgbClr val="F26B43"/>
          </p15:clr>
        </p15:guide>
        <p15:guide id="17" pos="7378" userDrawn="1">
          <p15:clr>
            <a:srgbClr val="F26B43"/>
          </p15:clr>
        </p15:guide>
        <p15:guide id="19" orient="horz" pos="210" userDrawn="1">
          <p15:clr>
            <a:srgbClr val="F26B43"/>
          </p15:clr>
        </p15:guide>
        <p15:guide id="20" orient="horz" pos="3929" userDrawn="1">
          <p15:clr>
            <a:srgbClr val="F26B43"/>
          </p15:clr>
        </p15:guide>
        <p15:guide id="21" orient="horz" pos="799" userDrawn="1">
          <p15:clr>
            <a:srgbClr val="F26B43"/>
          </p15:clr>
        </p15:guide>
        <p15:guide id="22" orient="horz" pos="1026" userDrawn="1">
          <p15:clr>
            <a:srgbClr val="F26B43"/>
          </p15:clr>
        </p15:guide>
        <p15:guide id="23" pos="1436" userDrawn="1">
          <p15:clr>
            <a:srgbClr val="F26B43"/>
          </p15:clr>
        </p15:guide>
        <p15:guide id="24" orient="horz" pos="3748" userDrawn="1">
          <p15:clr>
            <a:srgbClr val="F26B43"/>
          </p15:clr>
        </p15:guide>
        <p15:guide id="25" orient="horz" pos="4156" userDrawn="1">
          <p15:clr>
            <a:srgbClr val="F26B43"/>
          </p15:clr>
        </p15:guide>
        <p15:guide id="26" pos="2638" userDrawn="1">
          <p15:clr>
            <a:srgbClr val="F26B43"/>
          </p15:clr>
        </p15:guide>
        <p15:guide id="27" pos="5042" userDrawn="1">
          <p15:clr>
            <a:srgbClr val="F26B43"/>
          </p15:clr>
        </p15:guide>
        <p15:guide id="28" pos="6244" userDrawn="1">
          <p15:clr>
            <a:srgbClr val="F26B43"/>
          </p15:clr>
        </p15:guide>
        <p15:guide id="29" pos="3931" userDrawn="1">
          <p15:clr>
            <a:srgbClr val="F26B43"/>
          </p15:clr>
        </p15:guide>
        <p15:guide id="30" pos="302" userDrawn="1">
          <p15:clr>
            <a:srgbClr val="F26B43"/>
          </p15:clr>
        </p15:guide>
        <p15:guide id="31" pos="3840" userDrawn="1">
          <p15:clr>
            <a:srgbClr val="F26B43"/>
          </p15:clr>
        </p15:guide>
        <p15:guide id="32" pos="665" userDrawn="1">
          <p15:clr>
            <a:srgbClr val="F26B43"/>
          </p15:clr>
        </p15:guide>
        <p15:guide id="33" orient="horz" pos="202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84188" y="333375"/>
            <a:ext cx="11228387" cy="923925"/>
          </a:xfrm>
          <a:prstGeom prst="rect">
            <a:avLst/>
          </a:prstGeom>
        </p:spPr>
        <p:txBody>
          <a:bodyPr vert="horz" lIns="0" tIns="0" rIns="0" bIns="0" rtlCol="0" anchor="ctr">
            <a:noAutofit/>
          </a:bodyPr>
          <a:lstStyle/>
          <a:p>
            <a:r>
              <a:rPr lang="fi-FI"/>
              <a:t>Muokkaa perustyyliä </a:t>
            </a:r>
            <a:br>
              <a:rPr lang="fi-FI"/>
            </a:br>
            <a:r>
              <a:rPr lang="fi-FI"/>
              <a:t>napsauttamalla</a:t>
            </a:r>
          </a:p>
        </p:txBody>
      </p:sp>
      <p:sp>
        <p:nvSpPr>
          <p:cNvPr id="3" name="Tekstin paikkamerkki 2"/>
          <p:cNvSpPr>
            <a:spLocks noGrp="1"/>
          </p:cNvSpPr>
          <p:nvPr>
            <p:ph type="body" idx="1"/>
          </p:nvPr>
        </p:nvSpPr>
        <p:spPr>
          <a:xfrm>
            <a:off x="484188" y="1628775"/>
            <a:ext cx="11228388" cy="4321175"/>
          </a:xfrm>
          <a:prstGeom prst="rect">
            <a:avLst/>
          </a:prstGeom>
        </p:spPr>
        <p:txBody>
          <a:bodyPr vert="horz" lIns="0" tIns="0" rIns="0" bIns="0" rtlCol="0">
            <a:noAutofit/>
          </a:bodyPr>
          <a:lstStyle/>
          <a:p>
            <a:pPr lvl="0"/>
            <a:r>
              <a:rPr lang="fi-FI"/>
              <a:t>Muokkaa tekstin perustyylejä</a:t>
            </a:r>
          </a:p>
          <a:p>
            <a:pPr lvl="1"/>
            <a:r>
              <a:rPr lang="fi-FI"/>
              <a:t>toinen taso</a:t>
            </a:r>
          </a:p>
          <a:p>
            <a:pPr lvl="2"/>
            <a:r>
              <a:rPr lang="fi-FI"/>
              <a:t>kolmas taso</a:t>
            </a:r>
          </a:p>
          <a:p>
            <a:pPr lvl="3"/>
            <a:r>
              <a:rPr lang="fi-FI"/>
              <a:t>neljäs taso</a:t>
            </a:r>
          </a:p>
        </p:txBody>
      </p:sp>
      <p:sp>
        <p:nvSpPr>
          <p:cNvPr id="4" name="Päivämäärän paikkamerkki 3">
            <a:extLst>
              <a:ext uri="{C183D7F6-B498-43B3-948B-1728B52AA6E4}">
                <adec:decorative xmlns:adec="http://schemas.microsoft.com/office/drawing/2017/decorative" val="1"/>
              </a:ext>
            </a:extLst>
          </p:cNvPr>
          <p:cNvSpPr>
            <a:spLocks noGrp="1"/>
          </p:cNvSpPr>
          <p:nvPr>
            <p:ph type="dt" sz="half" idx="2"/>
          </p:nvPr>
        </p:nvSpPr>
        <p:spPr>
          <a:xfrm>
            <a:off x="2765592" y="6237288"/>
            <a:ext cx="1102405" cy="365125"/>
          </a:xfrm>
          <a:prstGeom prst="rect">
            <a:avLst/>
          </a:prstGeom>
        </p:spPr>
        <p:txBody>
          <a:bodyPr vert="horz" lIns="91440" tIns="45720" rIns="91440" bIns="45720" rtlCol="0" anchor="ctr"/>
          <a:lstStyle>
            <a:lvl1pPr algn="l">
              <a:defRPr sz="1200">
                <a:solidFill>
                  <a:schemeClr val="tx2"/>
                </a:solidFill>
                <a:latin typeface="+mn-lt"/>
              </a:defRPr>
            </a:lvl1pPr>
          </a:lstStyle>
          <a:p>
            <a:fld id="{6D0B9357-9661-48F7-A1F2-C31C785BF849}" type="datetime1">
              <a:rPr lang="fi-FI" smtClean="0"/>
              <a:pPr/>
              <a:t>23.9.2026</a:t>
            </a:fld>
            <a:endParaRPr lang="fi-FI"/>
          </a:p>
        </p:txBody>
      </p:sp>
      <p:sp>
        <p:nvSpPr>
          <p:cNvPr id="5" name="Alatunnisteen paikkamerkki 4">
            <a:extLst>
              <a:ext uri="{C183D7F6-B498-43B3-948B-1728B52AA6E4}">
                <adec:decorative xmlns:adec="http://schemas.microsoft.com/office/drawing/2017/decorative" val="1"/>
              </a:ext>
            </a:extLst>
          </p:cNvPr>
          <p:cNvSpPr>
            <a:spLocks noGrp="1"/>
          </p:cNvSpPr>
          <p:nvPr>
            <p:ph type="ftr" sz="quarter" idx="3"/>
          </p:nvPr>
        </p:nvSpPr>
        <p:spPr>
          <a:xfrm>
            <a:off x="4588774" y="6238368"/>
            <a:ext cx="5364596" cy="365125"/>
          </a:xfrm>
          <a:prstGeom prst="rect">
            <a:avLst/>
          </a:prstGeom>
        </p:spPr>
        <p:txBody>
          <a:bodyPr vert="horz" lIns="91440" tIns="45720" rIns="91440" bIns="45720" rtlCol="0" anchor="ctr"/>
          <a:lstStyle>
            <a:lvl1pPr algn="ctr">
              <a:defRPr sz="1200">
                <a:solidFill>
                  <a:schemeClr val="tx2"/>
                </a:solidFill>
                <a:latin typeface="+mn-lt"/>
              </a:defRPr>
            </a:lvl1pPr>
          </a:lstStyle>
          <a:p>
            <a:r>
              <a:rPr lang="fi-FI"/>
              <a:t>Etunimi Sukunimi</a:t>
            </a:r>
          </a:p>
        </p:txBody>
      </p:sp>
      <p:sp>
        <p:nvSpPr>
          <p:cNvPr id="6" name="Dian numeron paikkamerkki 5">
            <a:extLst>
              <a:ext uri="{C183D7F6-B498-43B3-948B-1728B52AA6E4}">
                <adec:decorative xmlns:adec="http://schemas.microsoft.com/office/drawing/2017/decorative" val="1"/>
              </a:ext>
            </a:extLst>
          </p:cNvPr>
          <p:cNvSpPr>
            <a:spLocks noGrp="1"/>
          </p:cNvSpPr>
          <p:nvPr>
            <p:ph type="sldNum" sz="quarter" idx="4"/>
          </p:nvPr>
        </p:nvSpPr>
        <p:spPr>
          <a:xfrm>
            <a:off x="10674147" y="6237288"/>
            <a:ext cx="1044264" cy="365125"/>
          </a:xfrm>
          <a:prstGeom prst="rect">
            <a:avLst/>
          </a:prstGeom>
        </p:spPr>
        <p:txBody>
          <a:bodyPr vert="horz" lIns="91440" tIns="45720" rIns="91440" bIns="45720" rtlCol="0" anchor="ctr"/>
          <a:lstStyle>
            <a:lvl1pPr algn="r">
              <a:defRPr sz="1200">
                <a:solidFill>
                  <a:schemeClr val="tx2"/>
                </a:solidFill>
                <a:latin typeface="+mn-lt"/>
              </a:defRPr>
            </a:lvl1pPr>
          </a:lstStyle>
          <a:p>
            <a:fld id="{74579C77-9DC3-4139-BDA4-AA8FE7814479}" type="slidenum">
              <a:rPr lang="fi-FI" smtClean="0"/>
              <a:pPr/>
              <a:t>‹#›</a:t>
            </a:fld>
            <a:endParaRPr lang="fi-FI"/>
          </a:p>
        </p:txBody>
      </p:sp>
      <p:pic>
        <p:nvPicPr>
          <p:cNvPr id="12" name="Kuva 11">
            <a:extLs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474799" y="6237288"/>
            <a:ext cx="1440000" cy="425694"/>
          </a:xfrm>
          <a:prstGeom prst="rect">
            <a:avLst/>
          </a:prstGeom>
        </p:spPr>
      </p:pic>
    </p:spTree>
    <p:extLst>
      <p:ext uri="{BB962C8B-B14F-4D97-AF65-F5344CB8AC3E}">
        <p14:creationId xmlns:p14="http://schemas.microsoft.com/office/powerpoint/2010/main" val="3020162921"/>
      </p:ext>
    </p:extLst>
  </p:cSld>
  <p:clrMap bg1="lt1" tx1="dk1" bg2="lt2" tx2="dk2" accent1="accent1" accent2="accent2" accent3="accent3" accent4="accent4" accent5="accent5" accent6="accent6" hlink="hlink" folHlink="folHlink"/>
  <p:sldLayoutIdLst>
    <p:sldLayoutId id="2147483894" r:id="rId1"/>
    <p:sldLayoutId id="2147483868" r:id="rId2"/>
    <p:sldLayoutId id="2147483880" r:id="rId3"/>
  </p:sldLayoutIdLst>
  <p:hf hdr="0"/>
  <p:txStyles>
    <p:titleStyle>
      <a:lvl1pPr algn="l" defTabSz="914400" rtl="0" eaLnBrk="1" latinLnBrk="0" hangingPunct="1">
        <a:lnSpc>
          <a:spcPct val="90000"/>
        </a:lnSpc>
        <a:spcBef>
          <a:spcPct val="0"/>
        </a:spcBef>
        <a:buNone/>
        <a:defRPr sz="3200" b="1" kern="1200">
          <a:solidFill>
            <a:schemeClr val="tx2"/>
          </a:solidFill>
          <a:latin typeface="+mj-lt"/>
          <a:ea typeface="Inter SemiBold" panose="02000503000000020004" pitchFamily="2" charset="0"/>
          <a:cs typeface="+mj-cs"/>
        </a:defRPr>
      </a:lvl1pPr>
    </p:titleStyle>
    <p:bodyStyle>
      <a:lvl1pPr marL="216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800" kern="1200">
          <a:solidFill>
            <a:schemeClr val="tx1"/>
          </a:solidFill>
          <a:latin typeface="+mn-lt"/>
          <a:ea typeface="Inter" panose="02000503000000020004" pitchFamily="2" charset="0"/>
          <a:cs typeface="+mn-cs"/>
        </a:defRPr>
      </a:lvl1pPr>
      <a:lvl2pPr marL="36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Inter" panose="02000503000000020004" pitchFamily="2" charset="0"/>
          <a:cs typeface="+mn-cs"/>
        </a:defRPr>
      </a:lvl2pPr>
      <a:lvl3pPr marL="54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000" kern="1200">
          <a:solidFill>
            <a:schemeClr val="tx1"/>
          </a:solidFill>
          <a:latin typeface="+mn-lt"/>
          <a:ea typeface="Inter" panose="02000503000000020004" pitchFamily="2" charset="0"/>
          <a:cs typeface="+mn-cs"/>
        </a:defRPr>
      </a:lvl3pPr>
      <a:lvl4pPr marL="72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1800" kern="1200">
          <a:solidFill>
            <a:schemeClr val="tx1"/>
          </a:solidFill>
          <a:latin typeface="+mn-lt"/>
          <a:ea typeface="Inter" panose="02000503000000020004" pitchFamily="2" charset="0"/>
          <a:cs typeface="+mn-cs"/>
        </a:defRPr>
      </a:lvl4pPr>
      <a:lvl5pPr marL="90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lang="fi-FI" sz="1600" kern="1200" dirty="0" smtClean="0">
          <a:solidFill>
            <a:schemeClr val="tx1"/>
          </a:solidFill>
          <a:latin typeface="+mn-lt"/>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5" pos="3749">
          <p15:clr>
            <a:srgbClr val="F26B43"/>
          </p15:clr>
        </p15:guide>
        <p15:guide id="16" orient="horz" pos="2160">
          <p15:clr>
            <a:srgbClr val="F26B43"/>
          </p15:clr>
        </p15:guide>
        <p15:guide id="17" pos="7378">
          <p15:clr>
            <a:srgbClr val="F26B43"/>
          </p15:clr>
        </p15:guide>
        <p15:guide id="19" orient="horz" pos="210">
          <p15:clr>
            <a:srgbClr val="F26B43"/>
          </p15:clr>
        </p15:guide>
        <p15:guide id="20" orient="horz" pos="3929">
          <p15:clr>
            <a:srgbClr val="F26B43"/>
          </p15:clr>
        </p15:guide>
        <p15:guide id="21" orient="horz" pos="799">
          <p15:clr>
            <a:srgbClr val="F26B43"/>
          </p15:clr>
        </p15:guide>
        <p15:guide id="22" orient="horz" pos="1026">
          <p15:clr>
            <a:srgbClr val="F26B43"/>
          </p15:clr>
        </p15:guide>
        <p15:guide id="23" pos="1436">
          <p15:clr>
            <a:srgbClr val="F26B43"/>
          </p15:clr>
        </p15:guide>
        <p15:guide id="24" orient="horz" pos="3748">
          <p15:clr>
            <a:srgbClr val="F26B43"/>
          </p15:clr>
        </p15:guide>
        <p15:guide id="25" orient="horz" pos="4156">
          <p15:clr>
            <a:srgbClr val="F26B43"/>
          </p15:clr>
        </p15:guide>
        <p15:guide id="26" pos="2638">
          <p15:clr>
            <a:srgbClr val="F26B43"/>
          </p15:clr>
        </p15:guide>
        <p15:guide id="27" pos="5042">
          <p15:clr>
            <a:srgbClr val="F26B43"/>
          </p15:clr>
        </p15:guide>
        <p15:guide id="28" pos="6244">
          <p15:clr>
            <a:srgbClr val="F26B43"/>
          </p15:clr>
        </p15:guide>
        <p15:guide id="29" pos="3931">
          <p15:clr>
            <a:srgbClr val="F26B43"/>
          </p15:clr>
        </p15:guide>
        <p15:guide id="30" pos="302">
          <p15:clr>
            <a:srgbClr val="F26B43"/>
          </p15:clr>
        </p15:guide>
        <p15:guide id="31"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84188" y="333375"/>
            <a:ext cx="11228387" cy="923925"/>
          </a:xfrm>
          <a:prstGeom prst="rect">
            <a:avLst/>
          </a:prstGeom>
        </p:spPr>
        <p:txBody>
          <a:bodyPr vert="horz" lIns="0" tIns="0" rIns="0" bIns="0" rtlCol="0" anchor="ctr">
            <a:noAutofit/>
          </a:bodyPr>
          <a:lstStyle/>
          <a:p>
            <a:r>
              <a:rPr lang="fi-FI"/>
              <a:t>Muokkaa perustyyliä</a:t>
            </a:r>
            <a:br>
              <a:rPr lang="fi-FI"/>
            </a:br>
            <a:r>
              <a:rPr lang="fi-FI"/>
              <a:t>napsauttamalla</a:t>
            </a:r>
          </a:p>
        </p:txBody>
      </p:sp>
      <p:sp>
        <p:nvSpPr>
          <p:cNvPr id="3" name="Tekstin paikkamerkki 2"/>
          <p:cNvSpPr>
            <a:spLocks noGrp="1"/>
          </p:cNvSpPr>
          <p:nvPr>
            <p:ph type="body" idx="1"/>
          </p:nvPr>
        </p:nvSpPr>
        <p:spPr>
          <a:xfrm>
            <a:off x="484188" y="1628775"/>
            <a:ext cx="11228388" cy="4321175"/>
          </a:xfrm>
          <a:prstGeom prst="rect">
            <a:avLst/>
          </a:prstGeom>
        </p:spPr>
        <p:txBody>
          <a:bodyPr vert="horz" lIns="0" tIns="0" rIns="0" bIns="0" rtlCol="0">
            <a:noAutofit/>
          </a:bodyPr>
          <a:lstStyle/>
          <a:p>
            <a:pPr lvl="0"/>
            <a:r>
              <a:rPr lang="fi-FI"/>
              <a:t>Muokkaa tekstin perustyylejä</a:t>
            </a:r>
          </a:p>
          <a:p>
            <a:pPr lvl="1"/>
            <a:r>
              <a:rPr lang="fi-FI"/>
              <a:t>toinen taso</a:t>
            </a:r>
          </a:p>
          <a:p>
            <a:pPr lvl="2"/>
            <a:r>
              <a:rPr lang="fi-FI"/>
              <a:t>kolmas taso</a:t>
            </a:r>
          </a:p>
          <a:p>
            <a:pPr lvl="3"/>
            <a:r>
              <a:rPr lang="fi-FI"/>
              <a:t>neljäs taso</a:t>
            </a:r>
          </a:p>
        </p:txBody>
      </p:sp>
      <p:sp>
        <p:nvSpPr>
          <p:cNvPr id="4" name="Päivämäärän paikkamerkki 3">
            <a:extLst>
              <a:ext uri="{C183D7F6-B498-43B3-948B-1728B52AA6E4}">
                <adec:decorative xmlns:adec="http://schemas.microsoft.com/office/drawing/2017/decorative" val="1"/>
              </a:ext>
            </a:extLst>
          </p:cNvPr>
          <p:cNvSpPr>
            <a:spLocks noGrp="1"/>
          </p:cNvSpPr>
          <p:nvPr>
            <p:ph type="dt" sz="half" idx="2"/>
          </p:nvPr>
        </p:nvSpPr>
        <p:spPr>
          <a:xfrm>
            <a:off x="2765592" y="6237288"/>
            <a:ext cx="1102405" cy="365125"/>
          </a:xfrm>
          <a:prstGeom prst="rect">
            <a:avLst/>
          </a:prstGeom>
        </p:spPr>
        <p:txBody>
          <a:bodyPr vert="horz" lIns="91440" tIns="45720" rIns="91440" bIns="45720" rtlCol="0" anchor="ctr"/>
          <a:lstStyle>
            <a:lvl1pPr algn="l">
              <a:defRPr sz="1200">
                <a:solidFill>
                  <a:schemeClr val="tx2"/>
                </a:solidFill>
                <a:latin typeface="+mn-lt"/>
              </a:defRPr>
            </a:lvl1pPr>
          </a:lstStyle>
          <a:p>
            <a:fld id="{6D0B9357-9661-48F7-A1F2-C31C785BF849}" type="datetime1">
              <a:rPr lang="fi-FI" smtClean="0"/>
              <a:pPr/>
              <a:t>23.9.2026</a:t>
            </a:fld>
            <a:endParaRPr lang="fi-FI"/>
          </a:p>
        </p:txBody>
      </p:sp>
      <p:sp>
        <p:nvSpPr>
          <p:cNvPr id="5" name="Alatunnisteen paikkamerkki 4">
            <a:extLst>
              <a:ext uri="{C183D7F6-B498-43B3-948B-1728B52AA6E4}">
                <adec:decorative xmlns:adec="http://schemas.microsoft.com/office/drawing/2017/decorative" val="1"/>
              </a:ext>
            </a:extLst>
          </p:cNvPr>
          <p:cNvSpPr>
            <a:spLocks noGrp="1"/>
          </p:cNvSpPr>
          <p:nvPr>
            <p:ph type="ftr" sz="quarter" idx="3"/>
          </p:nvPr>
        </p:nvSpPr>
        <p:spPr>
          <a:xfrm>
            <a:off x="4588774" y="6238368"/>
            <a:ext cx="5364596" cy="365125"/>
          </a:xfrm>
          <a:prstGeom prst="rect">
            <a:avLst/>
          </a:prstGeom>
        </p:spPr>
        <p:txBody>
          <a:bodyPr vert="horz" lIns="91440" tIns="45720" rIns="91440" bIns="45720" rtlCol="0" anchor="ctr"/>
          <a:lstStyle>
            <a:lvl1pPr algn="ctr">
              <a:defRPr sz="1200">
                <a:solidFill>
                  <a:schemeClr val="tx2"/>
                </a:solidFill>
                <a:latin typeface="+mn-lt"/>
              </a:defRPr>
            </a:lvl1pPr>
          </a:lstStyle>
          <a:p>
            <a:r>
              <a:rPr lang="fi-FI"/>
              <a:t>Etunimi Sukunimi</a:t>
            </a:r>
          </a:p>
        </p:txBody>
      </p:sp>
      <p:sp>
        <p:nvSpPr>
          <p:cNvPr id="6" name="Dian numeron paikkamerkki 5">
            <a:extLst>
              <a:ext uri="{C183D7F6-B498-43B3-948B-1728B52AA6E4}">
                <adec:decorative xmlns:adec="http://schemas.microsoft.com/office/drawing/2017/decorative" val="1"/>
              </a:ext>
            </a:extLst>
          </p:cNvPr>
          <p:cNvSpPr>
            <a:spLocks noGrp="1"/>
          </p:cNvSpPr>
          <p:nvPr>
            <p:ph type="sldNum" sz="quarter" idx="4"/>
          </p:nvPr>
        </p:nvSpPr>
        <p:spPr>
          <a:xfrm>
            <a:off x="10674147" y="6237288"/>
            <a:ext cx="1044264" cy="365125"/>
          </a:xfrm>
          <a:prstGeom prst="rect">
            <a:avLst/>
          </a:prstGeom>
        </p:spPr>
        <p:txBody>
          <a:bodyPr vert="horz" lIns="91440" tIns="45720" rIns="91440" bIns="45720" rtlCol="0" anchor="ctr"/>
          <a:lstStyle>
            <a:lvl1pPr algn="r">
              <a:defRPr sz="1200">
                <a:solidFill>
                  <a:schemeClr val="tx2"/>
                </a:solidFill>
                <a:latin typeface="+mn-lt"/>
              </a:defRPr>
            </a:lvl1pPr>
          </a:lstStyle>
          <a:p>
            <a:fld id="{74579C77-9DC3-4139-BDA4-AA8FE7814479}" type="slidenum">
              <a:rPr lang="fi-FI" smtClean="0"/>
              <a:pPr/>
              <a:t>‹#›</a:t>
            </a:fld>
            <a:endParaRPr lang="fi-FI"/>
          </a:p>
        </p:txBody>
      </p:sp>
      <p:pic>
        <p:nvPicPr>
          <p:cNvPr id="12" name="Kuva 11">
            <a:extLs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474799" y="6237288"/>
            <a:ext cx="1440000" cy="425694"/>
          </a:xfrm>
          <a:prstGeom prst="rect">
            <a:avLst/>
          </a:prstGeom>
        </p:spPr>
      </p:pic>
    </p:spTree>
    <p:extLst>
      <p:ext uri="{BB962C8B-B14F-4D97-AF65-F5344CB8AC3E}">
        <p14:creationId xmlns:p14="http://schemas.microsoft.com/office/powerpoint/2010/main" val="735439276"/>
      </p:ext>
    </p:extLst>
  </p:cSld>
  <p:clrMap bg1="lt1" tx1="dk1" bg2="lt2" tx2="dk2" accent1="accent1" accent2="accent2" accent3="accent3" accent4="accent4" accent5="accent5" accent6="accent6" hlink="hlink" folHlink="folHlink"/>
  <p:sldLayoutIdLst>
    <p:sldLayoutId id="2147483815" r:id="rId1"/>
    <p:sldLayoutId id="2147483810" r:id="rId2"/>
    <p:sldLayoutId id="2147483818" r:id="rId3"/>
  </p:sldLayoutIdLst>
  <p:hf hdr="0"/>
  <p:txStyles>
    <p:titleStyle>
      <a:lvl1pPr algn="l" defTabSz="914400" rtl="0" eaLnBrk="1" latinLnBrk="0" hangingPunct="1">
        <a:lnSpc>
          <a:spcPct val="90000"/>
        </a:lnSpc>
        <a:spcBef>
          <a:spcPct val="0"/>
        </a:spcBef>
        <a:buNone/>
        <a:defRPr sz="3200" b="1" kern="1200">
          <a:solidFill>
            <a:schemeClr val="tx2"/>
          </a:solidFill>
          <a:latin typeface="+mj-lt"/>
          <a:ea typeface="Inter SemiBold" panose="02000503000000020004" pitchFamily="2" charset="0"/>
          <a:cs typeface="+mj-cs"/>
        </a:defRPr>
      </a:lvl1pPr>
    </p:titleStyle>
    <p:bodyStyle>
      <a:lvl1pPr marL="216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800" kern="1200">
          <a:solidFill>
            <a:schemeClr val="tx1"/>
          </a:solidFill>
          <a:latin typeface="+mn-lt"/>
          <a:ea typeface="Inter" panose="02000503000000020004" pitchFamily="2" charset="0"/>
          <a:cs typeface="+mn-cs"/>
        </a:defRPr>
      </a:lvl1pPr>
      <a:lvl2pPr marL="36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Inter" panose="02000503000000020004" pitchFamily="2" charset="0"/>
          <a:cs typeface="+mn-cs"/>
        </a:defRPr>
      </a:lvl2pPr>
      <a:lvl3pPr marL="54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000" kern="1200">
          <a:solidFill>
            <a:schemeClr val="tx1"/>
          </a:solidFill>
          <a:latin typeface="+mn-lt"/>
          <a:ea typeface="Inter" panose="02000503000000020004" pitchFamily="2" charset="0"/>
          <a:cs typeface="+mn-cs"/>
        </a:defRPr>
      </a:lvl3pPr>
      <a:lvl4pPr marL="72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1800" kern="1200">
          <a:solidFill>
            <a:schemeClr val="tx1"/>
          </a:solidFill>
          <a:latin typeface="+mn-lt"/>
          <a:ea typeface="Inter" panose="02000503000000020004" pitchFamily="2" charset="0"/>
          <a:cs typeface="+mn-cs"/>
        </a:defRPr>
      </a:lvl4pPr>
      <a:lvl5pPr marL="90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lang="fi-FI" sz="1600" kern="1200" dirty="0" smtClean="0">
          <a:solidFill>
            <a:schemeClr val="tx1"/>
          </a:solidFill>
          <a:latin typeface="+mn-lt"/>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5" pos="3749">
          <p15:clr>
            <a:srgbClr val="F26B43"/>
          </p15:clr>
        </p15:guide>
        <p15:guide id="16" orient="horz" pos="2160">
          <p15:clr>
            <a:srgbClr val="F26B43"/>
          </p15:clr>
        </p15:guide>
        <p15:guide id="17" pos="7378">
          <p15:clr>
            <a:srgbClr val="F26B43"/>
          </p15:clr>
        </p15:guide>
        <p15:guide id="19" orient="horz" pos="210">
          <p15:clr>
            <a:srgbClr val="F26B43"/>
          </p15:clr>
        </p15:guide>
        <p15:guide id="20" orient="horz" pos="3929">
          <p15:clr>
            <a:srgbClr val="F26B43"/>
          </p15:clr>
        </p15:guide>
        <p15:guide id="21" orient="horz" pos="799">
          <p15:clr>
            <a:srgbClr val="F26B43"/>
          </p15:clr>
        </p15:guide>
        <p15:guide id="22" orient="horz" pos="1026">
          <p15:clr>
            <a:srgbClr val="F26B43"/>
          </p15:clr>
        </p15:guide>
        <p15:guide id="23" pos="1436">
          <p15:clr>
            <a:srgbClr val="F26B43"/>
          </p15:clr>
        </p15:guide>
        <p15:guide id="24" orient="horz" pos="3748">
          <p15:clr>
            <a:srgbClr val="F26B43"/>
          </p15:clr>
        </p15:guide>
        <p15:guide id="25" orient="horz" pos="4156">
          <p15:clr>
            <a:srgbClr val="F26B43"/>
          </p15:clr>
        </p15:guide>
        <p15:guide id="26" pos="2638">
          <p15:clr>
            <a:srgbClr val="F26B43"/>
          </p15:clr>
        </p15:guide>
        <p15:guide id="27" pos="5042">
          <p15:clr>
            <a:srgbClr val="F26B43"/>
          </p15:clr>
        </p15:guide>
        <p15:guide id="28" pos="6244">
          <p15:clr>
            <a:srgbClr val="F26B43"/>
          </p15:clr>
        </p15:guide>
        <p15:guide id="29" pos="3931">
          <p15:clr>
            <a:srgbClr val="F26B43"/>
          </p15:clr>
        </p15:guide>
        <p15:guide id="30" pos="302">
          <p15:clr>
            <a:srgbClr val="F26B43"/>
          </p15:clr>
        </p15:guide>
        <p15:guide id="31"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84188" y="333375"/>
            <a:ext cx="11228387" cy="923925"/>
          </a:xfrm>
          <a:prstGeom prst="rect">
            <a:avLst/>
          </a:prstGeom>
        </p:spPr>
        <p:txBody>
          <a:bodyPr vert="horz" lIns="0" tIns="0" rIns="0" bIns="0" rtlCol="0" anchor="ctr">
            <a:noAutofit/>
          </a:bodyPr>
          <a:lstStyle/>
          <a:p>
            <a:r>
              <a:rPr lang="fi-FI"/>
              <a:t>Muokkaa perustyyliä </a:t>
            </a:r>
            <a:br>
              <a:rPr lang="fi-FI"/>
            </a:br>
            <a:r>
              <a:rPr lang="fi-FI"/>
              <a:t>napsauttamalla</a:t>
            </a:r>
          </a:p>
        </p:txBody>
      </p:sp>
      <p:sp>
        <p:nvSpPr>
          <p:cNvPr id="3" name="Tekstin paikkamerkki 2"/>
          <p:cNvSpPr>
            <a:spLocks noGrp="1"/>
          </p:cNvSpPr>
          <p:nvPr>
            <p:ph type="body" idx="1"/>
          </p:nvPr>
        </p:nvSpPr>
        <p:spPr>
          <a:xfrm>
            <a:off x="484188" y="1628775"/>
            <a:ext cx="11228388" cy="4321175"/>
          </a:xfrm>
          <a:prstGeom prst="rect">
            <a:avLst/>
          </a:prstGeom>
        </p:spPr>
        <p:txBody>
          <a:bodyPr vert="horz" lIns="0" tIns="0" rIns="0" bIns="0" rtlCol="0">
            <a:noAutofit/>
          </a:bodyPr>
          <a:lstStyle/>
          <a:p>
            <a:pPr lvl="0"/>
            <a:r>
              <a:rPr lang="fi-FI"/>
              <a:t>Muokkaa tekstin perustyylejä</a:t>
            </a:r>
          </a:p>
          <a:p>
            <a:pPr lvl="1"/>
            <a:r>
              <a:rPr lang="fi-FI"/>
              <a:t>toinen taso</a:t>
            </a:r>
          </a:p>
          <a:p>
            <a:pPr lvl="2"/>
            <a:r>
              <a:rPr lang="fi-FI"/>
              <a:t>kolmas taso</a:t>
            </a:r>
          </a:p>
          <a:p>
            <a:pPr lvl="3"/>
            <a:r>
              <a:rPr lang="fi-FI"/>
              <a:t>neljäs taso</a:t>
            </a:r>
          </a:p>
        </p:txBody>
      </p:sp>
      <p:sp>
        <p:nvSpPr>
          <p:cNvPr id="4" name="Päivämäärän paikkamerkki 3">
            <a:extLst>
              <a:ext uri="{C183D7F6-B498-43B3-948B-1728B52AA6E4}">
                <adec:decorative xmlns:adec="http://schemas.microsoft.com/office/drawing/2017/decorative" val="1"/>
              </a:ext>
            </a:extLst>
          </p:cNvPr>
          <p:cNvSpPr>
            <a:spLocks noGrp="1"/>
          </p:cNvSpPr>
          <p:nvPr>
            <p:ph type="dt" sz="half" idx="2"/>
          </p:nvPr>
        </p:nvSpPr>
        <p:spPr>
          <a:xfrm>
            <a:off x="2765592" y="6237288"/>
            <a:ext cx="1102405" cy="365125"/>
          </a:xfrm>
          <a:prstGeom prst="rect">
            <a:avLst/>
          </a:prstGeom>
        </p:spPr>
        <p:txBody>
          <a:bodyPr vert="horz" lIns="91440" tIns="45720" rIns="91440" bIns="45720" rtlCol="0" anchor="ctr"/>
          <a:lstStyle>
            <a:lvl1pPr algn="l">
              <a:defRPr sz="1200">
                <a:solidFill>
                  <a:schemeClr val="tx2"/>
                </a:solidFill>
                <a:latin typeface="+mn-lt"/>
              </a:defRPr>
            </a:lvl1pPr>
          </a:lstStyle>
          <a:p>
            <a:fld id="{6D0B9357-9661-48F7-A1F2-C31C785BF849}" type="datetime1">
              <a:rPr lang="fi-FI" smtClean="0"/>
              <a:pPr/>
              <a:t>23.9.2026</a:t>
            </a:fld>
            <a:endParaRPr lang="fi-FI"/>
          </a:p>
        </p:txBody>
      </p:sp>
      <p:sp>
        <p:nvSpPr>
          <p:cNvPr id="5" name="Alatunnisteen paikkamerkki 4">
            <a:extLst>
              <a:ext uri="{C183D7F6-B498-43B3-948B-1728B52AA6E4}">
                <adec:decorative xmlns:adec="http://schemas.microsoft.com/office/drawing/2017/decorative" val="1"/>
              </a:ext>
            </a:extLst>
          </p:cNvPr>
          <p:cNvSpPr>
            <a:spLocks noGrp="1"/>
          </p:cNvSpPr>
          <p:nvPr>
            <p:ph type="ftr" sz="quarter" idx="3"/>
          </p:nvPr>
        </p:nvSpPr>
        <p:spPr>
          <a:xfrm>
            <a:off x="4588774" y="6238368"/>
            <a:ext cx="5364596" cy="365125"/>
          </a:xfrm>
          <a:prstGeom prst="rect">
            <a:avLst/>
          </a:prstGeom>
        </p:spPr>
        <p:txBody>
          <a:bodyPr vert="horz" lIns="91440" tIns="45720" rIns="91440" bIns="45720" rtlCol="0" anchor="ctr"/>
          <a:lstStyle>
            <a:lvl1pPr algn="ctr">
              <a:defRPr sz="1200">
                <a:solidFill>
                  <a:schemeClr val="tx2"/>
                </a:solidFill>
                <a:latin typeface="+mn-lt"/>
              </a:defRPr>
            </a:lvl1pPr>
          </a:lstStyle>
          <a:p>
            <a:r>
              <a:rPr lang="fi-FI"/>
              <a:t>Etunimi Sukunimi</a:t>
            </a:r>
          </a:p>
        </p:txBody>
      </p:sp>
      <p:sp>
        <p:nvSpPr>
          <p:cNvPr id="6" name="Dian numeron paikkamerkki 5">
            <a:extLst>
              <a:ext uri="{C183D7F6-B498-43B3-948B-1728B52AA6E4}">
                <adec:decorative xmlns:adec="http://schemas.microsoft.com/office/drawing/2017/decorative" val="1"/>
              </a:ext>
            </a:extLst>
          </p:cNvPr>
          <p:cNvSpPr>
            <a:spLocks noGrp="1"/>
          </p:cNvSpPr>
          <p:nvPr>
            <p:ph type="sldNum" sz="quarter" idx="4"/>
          </p:nvPr>
        </p:nvSpPr>
        <p:spPr>
          <a:xfrm>
            <a:off x="10674147" y="6237288"/>
            <a:ext cx="1044264" cy="365125"/>
          </a:xfrm>
          <a:prstGeom prst="rect">
            <a:avLst/>
          </a:prstGeom>
        </p:spPr>
        <p:txBody>
          <a:bodyPr vert="horz" lIns="91440" tIns="45720" rIns="91440" bIns="45720" rtlCol="0" anchor="ctr"/>
          <a:lstStyle>
            <a:lvl1pPr algn="r">
              <a:defRPr sz="1200">
                <a:solidFill>
                  <a:schemeClr val="tx2"/>
                </a:solidFill>
                <a:latin typeface="+mn-lt"/>
              </a:defRPr>
            </a:lvl1pPr>
          </a:lstStyle>
          <a:p>
            <a:fld id="{74579C77-9DC3-4139-BDA4-AA8FE7814479}" type="slidenum">
              <a:rPr lang="fi-FI" smtClean="0"/>
              <a:pPr/>
              <a:t>‹#›</a:t>
            </a:fld>
            <a:endParaRPr lang="fi-FI"/>
          </a:p>
        </p:txBody>
      </p:sp>
      <p:pic>
        <p:nvPicPr>
          <p:cNvPr id="12" name="Kuva 11">
            <a:extLs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474799" y="6237288"/>
            <a:ext cx="1440000" cy="425694"/>
          </a:xfrm>
          <a:prstGeom prst="rect">
            <a:avLst/>
          </a:prstGeom>
        </p:spPr>
      </p:pic>
    </p:spTree>
    <p:extLst>
      <p:ext uri="{BB962C8B-B14F-4D97-AF65-F5344CB8AC3E}">
        <p14:creationId xmlns:p14="http://schemas.microsoft.com/office/powerpoint/2010/main" val="400256135"/>
      </p:ext>
    </p:extLst>
  </p:cSld>
  <p:clrMap bg1="lt1" tx1="dk1" bg2="lt2" tx2="dk2" accent1="accent1" accent2="accent2" accent3="accent3" accent4="accent4" accent5="accent5" accent6="accent6" hlink="hlink" folHlink="folHlink"/>
  <p:sldLayoutIdLst>
    <p:sldLayoutId id="2147483844" r:id="rId1"/>
    <p:sldLayoutId id="2147483842" r:id="rId2"/>
    <p:sldLayoutId id="2147483849" r:id="rId3"/>
  </p:sldLayoutIdLst>
  <p:hf hdr="0"/>
  <p:txStyles>
    <p:titleStyle>
      <a:lvl1pPr algn="l" defTabSz="914400" rtl="0" eaLnBrk="1" latinLnBrk="0" hangingPunct="1">
        <a:lnSpc>
          <a:spcPct val="90000"/>
        </a:lnSpc>
        <a:spcBef>
          <a:spcPct val="0"/>
        </a:spcBef>
        <a:buNone/>
        <a:defRPr sz="3200" b="1" kern="1200">
          <a:solidFill>
            <a:schemeClr val="tx2"/>
          </a:solidFill>
          <a:latin typeface="+mj-lt"/>
          <a:ea typeface="Inter SemiBold" panose="02000503000000020004" pitchFamily="2" charset="0"/>
          <a:cs typeface="+mj-cs"/>
        </a:defRPr>
      </a:lvl1pPr>
    </p:titleStyle>
    <p:bodyStyle>
      <a:lvl1pPr marL="216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800" kern="1200">
          <a:solidFill>
            <a:schemeClr val="tx1"/>
          </a:solidFill>
          <a:latin typeface="+mn-lt"/>
          <a:ea typeface="Inter" panose="02000503000000020004" pitchFamily="2" charset="0"/>
          <a:cs typeface="+mn-cs"/>
        </a:defRPr>
      </a:lvl1pPr>
      <a:lvl2pPr marL="36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Inter" panose="02000503000000020004" pitchFamily="2" charset="0"/>
          <a:cs typeface="+mn-cs"/>
        </a:defRPr>
      </a:lvl2pPr>
      <a:lvl3pPr marL="54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000" kern="1200">
          <a:solidFill>
            <a:schemeClr val="tx1"/>
          </a:solidFill>
          <a:latin typeface="+mn-lt"/>
          <a:ea typeface="Inter" panose="02000503000000020004" pitchFamily="2" charset="0"/>
          <a:cs typeface="+mn-cs"/>
        </a:defRPr>
      </a:lvl3pPr>
      <a:lvl4pPr marL="72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1800" kern="1200">
          <a:solidFill>
            <a:schemeClr val="tx1"/>
          </a:solidFill>
          <a:latin typeface="+mn-lt"/>
          <a:ea typeface="Inter" panose="02000503000000020004" pitchFamily="2" charset="0"/>
          <a:cs typeface="+mn-cs"/>
        </a:defRPr>
      </a:lvl4pPr>
      <a:lvl5pPr marL="90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lang="fi-FI" sz="1600" kern="1200" dirty="0" smtClean="0">
          <a:solidFill>
            <a:schemeClr val="tx1"/>
          </a:solidFill>
          <a:latin typeface="+mn-lt"/>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5" pos="3749">
          <p15:clr>
            <a:srgbClr val="F26B43"/>
          </p15:clr>
        </p15:guide>
        <p15:guide id="16" orient="horz" pos="2160">
          <p15:clr>
            <a:srgbClr val="F26B43"/>
          </p15:clr>
        </p15:guide>
        <p15:guide id="17" pos="7378">
          <p15:clr>
            <a:srgbClr val="F26B43"/>
          </p15:clr>
        </p15:guide>
        <p15:guide id="19" orient="horz" pos="210">
          <p15:clr>
            <a:srgbClr val="F26B43"/>
          </p15:clr>
        </p15:guide>
        <p15:guide id="20" orient="horz" pos="3929">
          <p15:clr>
            <a:srgbClr val="F26B43"/>
          </p15:clr>
        </p15:guide>
        <p15:guide id="21" orient="horz" pos="799">
          <p15:clr>
            <a:srgbClr val="F26B43"/>
          </p15:clr>
        </p15:guide>
        <p15:guide id="22" orient="horz" pos="1026">
          <p15:clr>
            <a:srgbClr val="F26B43"/>
          </p15:clr>
        </p15:guide>
        <p15:guide id="23" pos="1436">
          <p15:clr>
            <a:srgbClr val="F26B43"/>
          </p15:clr>
        </p15:guide>
        <p15:guide id="24" orient="horz" pos="3748">
          <p15:clr>
            <a:srgbClr val="F26B43"/>
          </p15:clr>
        </p15:guide>
        <p15:guide id="25" orient="horz" pos="4156">
          <p15:clr>
            <a:srgbClr val="F26B43"/>
          </p15:clr>
        </p15:guide>
        <p15:guide id="26" pos="2638">
          <p15:clr>
            <a:srgbClr val="F26B43"/>
          </p15:clr>
        </p15:guide>
        <p15:guide id="27" pos="5042">
          <p15:clr>
            <a:srgbClr val="F26B43"/>
          </p15:clr>
        </p15:guide>
        <p15:guide id="28" pos="6244">
          <p15:clr>
            <a:srgbClr val="F26B43"/>
          </p15:clr>
        </p15:guide>
        <p15:guide id="29" pos="3931">
          <p15:clr>
            <a:srgbClr val="F26B43"/>
          </p15:clr>
        </p15:guide>
        <p15:guide id="30" pos="302">
          <p15:clr>
            <a:srgbClr val="F26B43"/>
          </p15:clr>
        </p15:guide>
        <p15:guide id="31"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84188" y="333375"/>
            <a:ext cx="11228387" cy="923925"/>
          </a:xfrm>
          <a:prstGeom prst="rect">
            <a:avLst/>
          </a:prstGeom>
        </p:spPr>
        <p:txBody>
          <a:bodyPr vert="horz" lIns="0" tIns="0" rIns="0" bIns="0" rtlCol="0" anchor="ctr">
            <a:noAutofit/>
          </a:bodyPr>
          <a:lstStyle/>
          <a:p>
            <a:r>
              <a:rPr lang="fi-FI"/>
              <a:t>Muokkaa perustyyliä</a:t>
            </a:r>
            <a:br>
              <a:rPr lang="fi-FI"/>
            </a:br>
            <a:r>
              <a:rPr lang="fi-FI"/>
              <a:t>napsauttamalla</a:t>
            </a:r>
          </a:p>
        </p:txBody>
      </p:sp>
      <p:sp>
        <p:nvSpPr>
          <p:cNvPr id="3" name="Tekstin paikkamerkki 2"/>
          <p:cNvSpPr>
            <a:spLocks noGrp="1"/>
          </p:cNvSpPr>
          <p:nvPr>
            <p:ph type="body" idx="1"/>
          </p:nvPr>
        </p:nvSpPr>
        <p:spPr>
          <a:xfrm>
            <a:off x="484188" y="1628775"/>
            <a:ext cx="11228388" cy="4321175"/>
          </a:xfrm>
          <a:prstGeom prst="rect">
            <a:avLst/>
          </a:prstGeom>
        </p:spPr>
        <p:txBody>
          <a:bodyPr vert="horz" lIns="0" tIns="0" rIns="0" bIns="0" rtlCol="0">
            <a:noAutofit/>
          </a:bodyPr>
          <a:lstStyle/>
          <a:p>
            <a:pPr lvl="0"/>
            <a:r>
              <a:rPr lang="fi-FI"/>
              <a:t>Muokkaa tekstin perustyylejä</a:t>
            </a:r>
          </a:p>
          <a:p>
            <a:pPr lvl="1"/>
            <a:r>
              <a:rPr lang="fi-FI"/>
              <a:t>toinen taso</a:t>
            </a:r>
          </a:p>
          <a:p>
            <a:pPr lvl="2"/>
            <a:r>
              <a:rPr lang="fi-FI"/>
              <a:t>kolmas taso</a:t>
            </a:r>
          </a:p>
          <a:p>
            <a:pPr lvl="3"/>
            <a:r>
              <a:rPr lang="fi-FI"/>
              <a:t>neljäs taso</a:t>
            </a:r>
          </a:p>
        </p:txBody>
      </p:sp>
      <p:sp>
        <p:nvSpPr>
          <p:cNvPr id="4" name="Päivämäärän paikkamerkki 3">
            <a:extLst>
              <a:ext uri="{C183D7F6-B498-43B3-948B-1728B52AA6E4}">
                <adec:decorative xmlns:adec="http://schemas.microsoft.com/office/drawing/2017/decorative" val="1"/>
              </a:ext>
            </a:extLst>
          </p:cNvPr>
          <p:cNvSpPr>
            <a:spLocks noGrp="1"/>
          </p:cNvSpPr>
          <p:nvPr>
            <p:ph type="dt" sz="half" idx="2"/>
          </p:nvPr>
        </p:nvSpPr>
        <p:spPr>
          <a:xfrm>
            <a:off x="2765592" y="6237288"/>
            <a:ext cx="1102405" cy="365125"/>
          </a:xfrm>
          <a:prstGeom prst="rect">
            <a:avLst/>
          </a:prstGeom>
        </p:spPr>
        <p:txBody>
          <a:bodyPr vert="horz" lIns="91440" tIns="45720" rIns="91440" bIns="45720" rtlCol="0" anchor="ctr"/>
          <a:lstStyle>
            <a:lvl1pPr algn="l">
              <a:defRPr sz="1200">
                <a:solidFill>
                  <a:schemeClr val="tx2"/>
                </a:solidFill>
                <a:latin typeface="+mn-lt"/>
              </a:defRPr>
            </a:lvl1pPr>
          </a:lstStyle>
          <a:p>
            <a:fld id="{6D0B9357-9661-48F7-A1F2-C31C785BF849}" type="datetime1">
              <a:rPr lang="fi-FI" smtClean="0"/>
              <a:pPr/>
              <a:t>23.9.2026</a:t>
            </a:fld>
            <a:endParaRPr lang="fi-FI"/>
          </a:p>
        </p:txBody>
      </p:sp>
      <p:sp>
        <p:nvSpPr>
          <p:cNvPr id="5" name="Alatunnisteen paikkamerkki 4">
            <a:extLst>
              <a:ext uri="{C183D7F6-B498-43B3-948B-1728B52AA6E4}">
                <adec:decorative xmlns:adec="http://schemas.microsoft.com/office/drawing/2017/decorative" val="1"/>
              </a:ext>
            </a:extLst>
          </p:cNvPr>
          <p:cNvSpPr>
            <a:spLocks noGrp="1"/>
          </p:cNvSpPr>
          <p:nvPr>
            <p:ph type="ftr" sz="quarter" idx="3"/>
          </p:nvPr>
        </p:nvSpPr>
        <p:spPr>
          <a:xfrm>
            <a:off x="4588774" y="6238368"/>
            <a:ext cx="5364596" cy="365125"/>
          </a:xfrm>
          <a:prstGeom prst="rect">
            <a:avLst/>
          </a:prstGeom>
        </p:spPr>
        <p:txBody>
          <a:bodyPr vert="horz" lIns="91440" tIns="45720" rIns="91440" bIns="45720" rtlCol="0" anchor="ctr"/>
          <a:lstStyle>
            <a:lvl1pPr algn="ctr">
              <a:defRPr sz="1200">
                <a:solidFill>
                  <a:schemeClr val="tx2"/>
                </a:solidFill>
                <a:latin typeface="+mn-lt"/>
              </a:defRPr>
            </a:lvl1pPr>
          </a:lstStyle>
          <a:p>
            <a:r>
              <a:rPr lang="fi-FI"/>
              <a:t>Etunimi Sukunimi</a:t>
            </a:r>
          </a:p>
        </p:txBody>
      </p:sp>
      <p:sp>
        <p:nvSpPr>
          <p:cNvPr id="6" name="Dian numeron paikkamerkki 5">
            <a:extLst>
              <a:ext uri="{C183D7F6-B498-43B3-948B-1728B52AA6E4}">
                <adec:decorative xmlns:adec="http://schemas.microsoft.com/office/drawing/2017/decorative" val="1"/>
              </a:ext>
            </a:extLst>
          </p:cNvPr>
          <p:cNvSpPr>
            <a:spLocks noGrp="1"/>
          </p:cNvSpPr>
          <p:nvPr>
            <p:ph type="sldNum" sz="quarter" idx="4"/>
          </p:nvPr>
        </p:nvSpPr>
        <p:spPr>
          <a:xfrm>
            <a:off x="10674147" y="6237288"/>
            <a:ext cx="1044264" cy="365125"/>
          </a:xfrm>
          <a:prstGeom prst="rect">
            <a:avLst/>
          </a:prstGeom>
        </p:spPr>
        <p:txBody>
          <a:bodyPr vert="horz" lIns="91440" tIns="45720" rIns="91440" bIns="45720" rtlCol="0" anchor="ctr"/>
          <a:lstStyle>
            <a:lvl1pPr algn="r">
              <a:defRPr sz="1200">
                <a:solidFill>
                  <a:schemeClr val="tx2"/>
                </a:solidFill>
                <a:latin typeface="+mn-lt"/>
              </a:defRPr>
            </a:lvl1pPr>
          </a:lstStyle>
          <a:p>
            <a:fld id="{74579C77-9DC3-4139-BDA4-AA8FE7814479}" type="slidenum">
              <a:rPr lang="fi-FI" smtClean="0"/>
              <a:pPr/>
              <a:t>‹#›</a:t>
            </a:fld>
            <a:endParaRPr lang="fi-FI"/>
          </a:p>
        </p:txBody>
      </p:sp>
      <p:pic>
        <p:nvPicPr>
          <p:cNvPr id="12" name="Kuva 11">
            <a:extLs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474799" y="6237288"/>
            <a:ext cx="1440000" cy="425694"/>
          </a:xfrm>
          <a:prstGeom prst="rect">
            <a:avLst/>
          </a:prstGeom>
        </p:spPr>
      </p:pic>
    </p:spTree>
    <p:extLst>
      <p:ext uri="{BB962C8B-B14F-4D97-AF65-F5344CB8AC3E}">
        <p14:creationId xmlns:p14="http://schemas.microsoft.com/office/powerpoint/2010/main" val="3231203618"/>
      </p:ext>
    </p:extLst>
  </p:cSld>
  <p:clrMap bg1="lt1" tx1="dk1" bg2="lt2" tx2="dk2" accent1="accent1" accent2="accent2" accent3="accent3" accent4="accent4" accent5="accent5" accent6="accent6" hlink="hlink" folHlink="folHlink"/>
  <p:sldLayoutIdLst>
    <p:sldLayoutId id="2147483791" r:id="rId1"/>
    <p:sldLayoutId id="2147483789" r:id="rId2"/>
    <p:sldLayoutId id="2147483798" r:id="rId3"/>
  </p:sldLayoutIdLst>
  <p:hf hdr="0"/>
  <p:txStyles>
    <p:titleStyle>
      <a:lvl1pPr algn="l" defTabSz="914400" rtl="0" eaLnBrk="1" latinLnBrk="0" hangingPunct="1">
        <a:lnSpc>
          <a:spcPct val="90000"/>
        </a:lnSpc>
        <a:spcBef>
          <a:spcPct val="0"/>
        </a:spcBef>
        <a:buNone/>
        <a:defRPr sz="3200" b="1" kern="1200">
          <a:solidFill>
            <a:schemeClr val="tx2"/>
          </a:solidFill>
          <a:latin typeface="+mj-lt"/>
          <a:ea typeface="Inter SemiBold" panose="02000503000000020004" pitchFamily="2" charset="0"/>
          <a:cs typeface="+mj-cs"/>
        </a:defRPr>
      </a:lvl1pPr>
    </p:titleStyle>
    <p:bodyStyle>
      <a:lvl1pPr marL="216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800" kern="1200">
          <a:solidFill>
            <a:schemeClr val="tx1"/>
          </a:solidFill>
          <a:latin typeface="+mn-lt"/>
          <a:ea typeface="Inter" panose="02000503000000020004" pitchFamily="2" charset="0"/>
          <a:cs typeface="+mn-cs"/>
        </a:defRPr>
      </a:lvl1pPr>
      <a:lvl2pPr marL="36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400" kern="1200">
          <a:solidFill>
            <a:schemeClr val="tx1"/>
          </a:solidFill>
          <a:latin typeface="+mn-lt"/>
          <a:ea typeface="Inter" panose="02000503000000020004" pitchFamily="2" charset="0"/>
          <a:cs typeface="+mn-cs"/>
        </a:defRPr>
      </a:lvl2pPr>
      <a:lvl3pPr marL="54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2000" kern="1200">
          <a:solidFill>
            <a:schemeClr val="tx1"/>
          </a:solidFill>
          <a:latin typeface="+mn-lt"/>
          <a:ea typeface="Inter" panose="02000503000000020004" pitchFamily="2" charset="0"/>
          <a:cs typeface="+mn-cs"/>
        </a:defRPr>
      </a:lvl3pPr>
      <a:lvl4pPr marL="72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sz="1800" kern="1200">
          <a:solidFill>
            <a:schemeClr val="tx1"/>
          </a:solidFill>
          <a:latin typeface="+mn-lt"/>
          <a:ea typeface="Inter" panose="02000503000000020004" pitchFamily="2" charset="0"/>
          <a:cs typeface="+mn-cs"/>
        </a:defRPr>
      </a:lvl4pPr>
      <a:lvl5pPr marL="900000" indent="-216000" algn="l" defTabSz="914400" rtl="0" eaLnBrk="1" latinLnBrk="0" hangingPunct="1">
        <a:lnSpc>
          <a:spcPct val="100000"/>
        </a:lnSpc>
        <a:spcBef>
          <a:spcPts val="0"/>
        </a:spcBef>
        <a:spcAft>
          <a:spcPts val="1200"/>
        </a:spcAft>
        <a:buClr>
          <a:schemeClr val="tx2"/>
        </a:buClr>
        <a:buFont typeface="Arial" panose="020B0604020202020204" pitchFamily="34" charset="0"/>
        <a:buChar char="•"/>
        <a:defRPr lang="fi-FI" sz="1600" kern="1200" dirty="0" smtClean="0">
          <a:solidFill>
            <a:schemeClr val="tx1"/>
          </a:solidFill>
          <a:latin typeface="+mn-lt"/>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5" pos="3749">
          <p15:clr>
            <a:srgbClr val="F26B43"/>
          </p15:clr>
        </p15:guide>
        <p15:guide id="16" orient="horz" pos="2160">
          <p15:clr>
            <a:srgbClr val="F26B43"/>
          </p15:clr>
        </p15:guide>
        <p15:guide id="17" pos="7378">
          <p15:clr>
            <a:srgbClr val="F26B43"/>
          </p15:clr>
        </p15:guide>
        <p15:guide id="19" orient="horz" pos="210">
          <p15:clr>
            <a:srgbClr val="F26B43"/>
          </p15:clr>
        </p15:guide>
        <p15:guide id="20" orient="horz" pos="3929">
          <p15:clr>
            <a:srgbClr val="F26B43"/>
          </p15:clr>
        </p15:guide>
        <p15:guide id="21" orient="horz" pos="799">
          <p15:clr>
            <a:srgbClr val="F26B43"/>
          </p15:clr>
        </p15:guide>
        <p15:guide id="22" orient="horz" pos="1026">
          <p15:clr>
            <a:srgbClr val="F26B43"/>
          </p15:clr>
        </p15:guide>
        <p15:guide id="23" pos="1436">
          <p15:clr>
            <a:srgbClr val="F26B43"/>
          </p15:clr>
        </p15:guide>
        <p15:guide id="24" orient="horz" pos="3748">
          <p15:clr>
            <a:srgbClr val="F26B43"/>
          </p15:clr>
        </p15:guide>
        <p15:guide id="25" orient="horz" pos="4156">
          <p15:clr>
            <a:srgbClr val="F26B43"/>
          </p15:clr>
        </p15:guide>
        <p15:guide id="26" pos="2638">
          <p15:clr>
            <a:srgbClr val="F26B43"/>
          </p15:clr>
        </p15:guide>
        <p15:guide id="27" pos="5042">
          <p15:clr>
            <a:srgbClr val="F26B43"/>
          </p15:clr>
        </p15:guide>
        <p15:guide id="28" pos="6244">
          <p15:clr>
            <a:srgbClr val="F26B43"/>
          </p15:clr>
        </p15:guide>
        <p15:guide id="29" pos="3931">
          <p15:clr>
            <a:srgbClr val="F26B43"/>
          </p15:clr>
        </p15:guide>
        <p15:guide id="30" pos="302">
          <p15:clr>
            <a:srgbClr val="F26B43"/>
          </p15:clr>
        </p15:guide>
        <p15:guide id="31"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mailto:vanhusneuvosto@pirha.fi"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in paikkamerkki 6">
            <a:extLst>
              <a:ext uri="{FF2B5EF4-FFF2-40B4-BE49-F238E27FC236}">
                <a16:creationId xmlns:a16="http://schemas.microsoft.com/office/drawing/2014/main" id="{129A9108-D180-4E1D-9721-4AB61420034D}"/>
              </a:ext>
            </a:extLst>
          </p:cNvPr>
          <p:cNvSpPr>
            <a:spLocks noGrp="1"/>
          </p:cNvSpPr>
          <p:nvPr>
            <p:ph type="body" sz="quarter" idx="13"/>
          </p:nvPr>
        </p:nvSpPr>
        <p:spPr>
          <a:xfrm>
            <a:off x="761774" y="1714262"/>
            <a:ext cx="5976937" cy="2304381"/>
          </a:xfrm>
        </p:spPr>
        <p:txBody>
          <a:bodyPr/>
          <a:lstStyle/>
          <a:p>
            <a:r>
              <a:rPr lang="fi-FI" sz="4000" dirty="0"/>
              <a:t>Pirkanmaan hyvinvointialueen vaikuttamistoimielimet</a:t>
            </a:r>
          </a:p>
          <a:p>
            <a:r>
              <a:rPr lang="fi-FI" sz="4000" dirty="0"/>
              <a:t>- vanhusneuvosto</a:t>
            </a:r>
          </a:p>
        </p:txBody>
      </p:sp>
    </p:spTree>
    <p:extLst>
      <p:ext uri="{BB962C8B-B14F-4D97-AF65-F5344CB8AC3E}">
        <p14:creationId xmlns:p14="http://schemas.microsoft.com/office/powerpoint/2010/main" val="2354603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3213CC7-7D97-591B-3265-19AEF7AE7B3D}"/>
              </a:ext>
            </a:extLst>
          </p:cNvPr>
          <p:cNvSpPr>
            <a:spLocks noGrp="1"/>
          </p:cNvSpPr>
          <p:nvPr>
            <p:ph type="title"/>
          </p:nvPr>
        </p:nvSpPr>
        <p:spPr>
          <a:xfrm>
            <a:off x="6240510" y="333375"/>
            <a:ext cx="5472113" cy="923925"/>
          </a:xfrm>
        </p:spPr>
        <p:txBody>
          <a:bodyPr/>
          <a:lstStyle/>
          <a:p>
            <a:r>
              <a:rPr lang="en-US" dirty="0" err="1"/>
              <a:t>Pirkanmaan</a:t>
            </a:r>
            <a:r>
              <a:rPr lang="en-US" dirty="0"/>
              <a:t> </a:t>
            </a:r>
            <a:r>
              <a:rPr lang="en-US" dirty="0" err="1"/>
              <a:t>kunnat</a:t>
            </a:r>
            <a:endParaRPr lang="en-US" dirty="0"/>
          </a:p>
        </p:txBody>
      </p:sp>
      <p:sp>
        <p:nvSpPr>
          <p:cNvPr id="11" name="Text Placeholder 2">
            <a:extLst>
              <a:ext uri="{FF2B5EF4-FFF2-40B4-BE49-F238E27FC236}">
                <a16:creationId xmlns:a16="http://schemas.microsoft.com/office/drawing/2014/main" id="{8CC7E3D3-21A8-51C4-22ED-815F9FAF3221}"/>
              </a:ext>
            </a:extLst>
          </p:cNvPr>
          <p:cNvSpPr>
            <a:spLocks noGrp="1"/>
          </p:cNvSpPr>
          <p:nvPr>
            <p:ph type="body" sz="quarter" idx="15"/>
          </p:nvPr>
        </p:nvSpPr>
        <p:spPr>
          <a:xfrm>
            <a:off x="6240510" y="1628775"/>
            <a:ext cx="5472114" cy="4321175"/>
          </a:xfrm>
        </p:spPr>
        <p:txBody>
          <a:bodyPr/>
          <a:lstStyle/>
          <a:p>
            <a:endParaRPr lang="en-US" dirty="0"/>
          </a:p>
        </p:txBody>
      </p:sp>
      <p:pic>
        <p:nvPicPr>
          <p:cNvPr id="4" name="Kuva 3">
            <a:extLst>
              <a:ext uri="{FF2B5EF4-FFF2-40B4-BE49-F238E27FC236}">
                <a16:creationId xmlns:a16="http://schemas.microsoft.com/office/drawing/2014/main" id="{FFB21E93-3693-1289-96D5-0334AFDD90C8}"/>
              </a:ext>
            </a:extLst>
          </p:cNvPr>
          <p:cNvPicPr>
            <a:picLocks noChangeAspect="1"/>
          </p:cNvPicPr>
          <p:nvPr/>
        </p:nvPicPr>
        <p:blipFill>
          <a:blip r:embed="rId2"/>
          <a:srcRect r="37951"/>
          <a:stretch>
            <a:fillRect/>
          </a:stretch>
        </p:blipFill>
        <p:spPr>
          <a:xfrm>
            <a:off x="2" y="10"/>
            <a:ext cx="5951536" cy="6857990"/>
          </a:xfrm>
          <a:prstGeom prst="rect">
            <a:avLst/>
          </a:prstGeom>
          <a:noFill/>
        </p:spPr>
      </p:pic>
    </p:spTree>
    <p:extLst>
      <p:ext uri="{BB962C8B-B14F-4D97-AF65-F5344CB8AC3E}">
        <p14:creationId xmlns:p14="http://schemas.microsoft.com/office/powerpoint/2010/main" val="3997454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A7F4FBB-F1F3-FD93-1E90-25BD25CDD85A}"/>
              </a:ext>
            </a:extLst>
          </p:cNvPr>
          <p:cNvSpPr>
            <a:spLocks noGrp="1"/>
          </p:cNvSpPr>
          <p:nvPr>
            <p:ph type="title"/>
          </p:nvPr>
        </p:nvSpPr>
        <p:spPr>
          <a:xfrm>
            <a:off x="484188" y="333375"/>
            <a:ext cx="11228387" cy="923925"/>
          </a:xfrm>
        </p:spPr>
        <p:txBody>
          <a:bodyPr anchor="ctr">
            <a:normAutofit/>
          </a:bodyPr>
          <a:lstStyle/>
          <a:p>
            <a:r>
              <a:rPr lang="fi-FI"/>
              <a:t>Pirkanmaan hyvinvointialueen vaikuttamistoimielimet</a:t>
            </a:r>
            <a:endParaRPr lang="en-US"/>
          </a:p>
        </p:txBody>
      </p:sp>
      <p:pic>
        <p:nvPicPr>
          <p:cNvPr id="6" name="Sisällön paikkamerkki 5">
            <a:extLst>
              <a:ext uri="{FF2B5EF4-FFF2-40B4-BE49-F238E27FC236}">
                <a16:creationId xmlns:a16="http://schemas.microsoft.com/office/drawing/2014/main" id="{B3A460CE-8AB0-3756-6EB8-50DB945C03A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t="26897" b="15401"/>
          <a:stretch/>
        </p:blipFill>
        <p:spPr>
          <a:xfrm>
            <a:off x="479425" y="1694089"/>
            <a:ext cx="5104947" cy="3863976"/>
          </a:xfrm>
          <a:noFill/>
        </p:spPr>
      </p:pic>
      <p:sp>
        <p:nvSpPr>
          <p:cNvPr id="3" name="Sisällön paikkamerkki 2">
            <a:extLst>
              <a:ext uri="{FF2B5EF4-FFF2-40B4-BE49-F238E27FC236}">
                <a16:creationId xmlns:a16="http://schemas.microsoft.com/office/drawing/2014/main" id="{815960B1-5213-21D5-AA25-5F08581C2D8F}"/>
              </a:ext>
            </a:extLst>
          </p:cNvPr>
          <p:cNvSpPr>
            <a:spLocks noGrp="1"/>
          </p:cNvSpPr>
          <p:nvPr>
            <p:ph sz="quarter" idx="13"/>
          </p:nvPr>
        </p:nvSpPr>
        <p:spPr>
          <a:xfrm>
            <a:off x="6960095" y="1340768"/>
            <a:ext cx="4547350" cy="5186649"/>
          </a:xfrm>
        </p:spPr>
        <p:txBody>
          <a:bodyPr anchor="ctr">
            <a:normAutofit/>
          </a:bodyPr>
          <a:lstStyle/>
          <a:p>
            <a:pPr marL="215900" indent="-215900" algn="l">
              <a:buFont typeface="Arial"/>
              <a:buChar char="•"/>
            </a:pPr>
            <a:r>
              <a:rPr lang="fi-FI" sz="2000" b="0" dirty="0"/>
              <a:t>Vanhusneuvosto 36 jäsentä </a:t>
            </a:r>
            <a:endParaRPr lang="fi-FI" sz="2000" b="0" i="0" dirty="0">
              <a:effectLst/>
              <a:cs typeface="Arial"/>
            </a:endParaRPr>
          </a:p>
          <a:p>
            <a:pPr marL="215900" indent="-215900" algn="l">
              <a:buFont typeface="Arial"/>
              <a:buChar char="•"/>
            </a:pPr>
            <a:r>
              <a:rPr lang="fi-FI" sz="2000" b="0" dirty="0">
                <a:cs typeface="Arial"/>
              </a:rPr>
              <a:t>Vammaisneuvosto 34 </a:t>
            </a:r>
            <a:r>
              <a:rPr lang="fi-FI" sz="2000" b="0" dirty="0"/>
              <a:t>jäsentä</a:t>
            </a:r>
            <a:endParaRPr lang="fi-FI" sz="2000" b="0" i="0" dirty="0">
              <a:effectLst/>
              <a:cs typeface="Arial"/>
            </a:endParaRPr>
          </a:p>
          <a:p>
            <a:pPr marL="215900" indent="-215900" algn="l">
              <a:buFont typeface="Arial"/>
              <a:buChar char="•"/>
            </a:pPr>
            <a:r>
              <a:rPr lang="fi-FI" sz="1800" b="0" dirty="0"/>
              <a:t>Nuorisovaltuusto</a:t>
            </a:r>
            <a:r>
              <a:rPr lang="fi-FI" sz="2000" b="0" dirty="0"/>
              <a:t> </a:t>
            </a:r>
            <a:r>
              <a:rPr lang="fi-FI" sz="2000" b="0" dirty="0">
                <a:solidFill>
                  <a:srgbClr val="10285E"/>
                </a:solidFill>
              </a:rPr>
              <a:t>41</a:t>
            </a:r>
            <a:r>
              <a:rPr lang="fi-FI" sz="2000" b="0" dirty="0">
                <a:solidFill>
                  <a:srgbClr val="FF0000"/>
                </a:solidFill>
              </a:rPr>
              <a:t> </a:t>
            </a:r>
            <a:r>
              <a:rPr lang="fi-FI" sz="2000" b="0" dirty="0"/>
              <a:t>jäsentä</a:t>
            </a:r>
            <a:endParaRPr lang="fi-FI" dirty="0"/>
          </a:p>
          <a:p>
            <a:pPr>
              <a:lnSpc>
                <a:spcPct val="90000"/>
              </a:lnSpc>
            </a:pPr>
            <a:endParaRPr lang="fi-FI" sz="1500"/>
          </a:p>
        </p:txBody>
      </p:sp>
    </p:spTree>
    <p:extLst>
      <p:ext uri="{BB962C8B-B14F-4D97-AF65-F5344CB8AC3E}">
        <p14:creationId xmlns:p14="http://schemas.microsoft.com/office/powerpoint/2010/main" val="2421152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5581FF1-E3F0-6A01-4903-5EB15085B98B}"/>
              </a:ext>
            </a:extLst>
          </p:cNvPr>
          <p:cNvSpPr>
            <a:spLocks noGrp="1"/>
          </p:cNvSpPr>
          <p:nvPr>
            <p:ph type="title"/>
          </p:nvPr>
        </p:nvSpPr>
        <p:spPr/>
        <p:txBody>
          <a:bodyPr/>
          <a:lstStyle/>
          <a:p>
            <a:r>
              <a:rPr lang="fi-FI" dirty="0"/>
              <a:t>Pirkanmaan hyvinvointialueen vanhusneuvosto</a:t>
            </a:r>
          </a:p>
        </p:txBody>
      </p:sp>
      <p:sp>
        <p:nvSpPr>
          <p:cNvPr id="3" name="Sisällön paikkamerkki 2">
            <a:extLst>
              <a:ext uri="{FF2B5EF4-FFF2-40B4-BE49-F238E27FC236}">
                <a16:creationId xmlns:a16="http://schemas.microsoft.com/office/drawing/2014/main" id="{98CC072D-B605-BADE-88B5-32304F21827B}"/>
              </a:ext>
            </a:extLst>
          </p:cNvPr>
          <p:cNvSpPr>
            <a:spLocks noGrp="1"/>
          </p:cNvSpPr>
          <p:nvPr>
            <p:ph sz="quarter" idx="13"/>
          </p:nvPr>
        </p:nvSpPr>
        <p:spPr>
          <a:xfrm>
            <a:off x="479424" y="1715885"/>
            <a:ext cx="11233151" cy="4582433"/>
          </a:xfrm>
        </p:spPr>
        <p:txBody>
          <a:bodyPr vert="horz" lIns="0" tIns="0" rIns="0" bIns="0" rtlCol="0" anchor="t">
            <a:noAutofit/>
          </a:bodyPr>
          <a:lstStyle/>
          <a:p>
            <a:pPr marL="215900" indent="-215900"/>
            <a:r>
              <a:rPr lang="fi-FI" sz="2400" dirty="0"/>
              <a:t>Vanhusneuvostossa 36 jäsentä, joista 2 edustaa Pirkanmaan eläkeläisjärjestöjen neuvottelukunta </a:t>
            </a:r>
            <a:r>
              <a:rPr lang="fi-FI" sz="2400" err="1"/>
              <a:t>PEETUa</a:t>
            </a:r>
            <a:r>
              <a:rPr lang="fi-FI" sz="2400" dirty="0"/>
              <a:t>.</a:t>
            </a:r>
            <a:endParaRPr lang="en-US" sz="2400">
              <a:cs typeface="Arial"/>
            </a:endParaRPr>
          </a:p>
          <a:p>
            <a:pPr marL="215900" indent="-215900"/>
            <a:r>
              <a:rPr lang="fi-FI" sz="2400">
                <a:cs typeface="Arial"/>
              </a:rPr>
              <a:t>Hyvinvointialueen vaikuttamistoimielimet ovat lakisääteisiä. ( Laki hyvinvointialueesta 611/2021, 32 §)</a:t>
            </a:r>
          </a:p>
          <a:p>
            <a:pPr marL="215900" indent="-215900"/>
            <a:r>
              <a:rPr lang="fi-FI" sz="2400">
                <a:cs typeface="Arial"/>
              </a:rPr>
              <a:t>Vanhusneuvostolle tulee antaa mahdollisuus vaikuttaa hyvinvointialueen toiminnan suunnitteluun, valmisteluun, toteuttamiseen ja seurantaan asioissa, joilla on tai joilla vanhusneuvosto arvioi olevan merkitystä  ikääntyneen väestön  ja heidän tarvitsemiensa palveluiden kannalta, ja vanhusneuvosto tulee ottaa mukaan osallistumisen ja kuulemisen kehittämiseen hyvinvointialueella.</a:t>
            </a:r>
            <a:endParaRPr lang="fi-FI" sz="2400" dirty="0">
              <a:cs typeface="Arial"/>
            </a:endParaRPr>
          </a:p>
          <a:p>
            <a:pPr marL="215900" indent="-215900"/>
            <a:endParaRPr lang="fi-FI" dirty="0">
              <a:cs typeface="Arial"/>
            </a:endParaRPr>
          </a:p>
          <a:p>
            <a:pPr marL="215900" indent="-215900"/>
            <a:endParaRPr lang="fi-FI" sz="2000" dirty="0">
              <a:cs typeface="Arial"/>
            </a:endParaRPr>
          </a:p>
          <a:p>
            <a:pPr marL="215900" indent="-215900"/>
            <a:endParaRPr lang="fi-FI" sz="2000" dirty="0">
              <a:cs typeface="Arial"/>
            </a:endParaRPr>
          </a:p>
          <a:p>
            <a:pPr marL="215900" indent="-215900"/>
            <a:endParaRPr lang="fi-FI" sz="2000" dirty="0">
              <a:cs typeface="Arial"/>
            </a:endParaRPr>
          </a:p>
        </p:txBody>
      </p:sp>
    </p:spTree>
    <p:extLst>
      <p:ext uri="{BB962C8B-B14F-4D97-AF65-F5344CB8AC3E}">
        <p14:creationId xmlns:p14="http://schemas.microsoft.com/office/powerpoint/2010/main" val="3900280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A00D8-FC67-529A-23AC-C7B27691F993}"/>
              </a:ext>
            </a:extLst>
          </p:cNvPr>
          <p:cNvSpPr>
            <a:spLocks noGrp="1"/>
          </p:cNvSpPr>
          <p:nvPr>
            <p:ph type="title"/>
          </p:nvPr>
        </p:nvSpPr>
        <p:spPr/>
        <p:txBody>
          <a:bodyPr/>
          <a:lstStyle/>
          <a:p>
            <a:pPr algn="ctr"/>
            <a:r>
              <a:rPr lang="en-US" dirty="0" err="1"/>
              <a:t>Vanhusneuvosto</a:t>
            </a:r>
            <a:r>
              <a:rPr lang="en-US" dirty="0"/>
              <a:t> </a:t>
            </a:r>
            <a:r>
              <a:rPr lang="en-US" dirty="0" err="1"/>
              <a:t>vuonna</a:t>
            </a:r>
            <a:r>
              <a:rPr lang="en-US" dirty="0"/>
              <a:t> 2025 </a:t>
            </a:r>
            <a:r>
              <a:rPr lang="en-US" dirty="0" err="1"/>
              <a:t>aktiivinen</a:t>
            </a:r>
            <a:r>
              <a:rPr lang="en-US" dirty="0"/>
              <a:t> ja </a:t>
            </a:r>
            <a:r>
              <a:rPr lang="en-US" dirty="0" err="1"/>
              <a:t>vaikuttava</a:t>
            </a:r>
            <a:r>
              <a:rPr lang="en-US" dirty="0"/>
              <a:t> edunvalvoja</a:t>
            </a:r>
            <a:endParaRPr lang="en-US" dirty="0" err="1">
              <a:cs typeface="Arial"/>
            </a:endParaRPr>
          </a:p>
        </p:txBody>
      </p:sp>
      <p:sp>
        <p:nvSpPr>
          <p:cNvPr id="3" name="Content Placeholder 2">
            <a:extLst>
              <a:ext uri="{FF2B5EF4-FFF2-40B4-BE49-F238E27FC236}">
                <a16:creationId xmlns:a16="http://schemas.microsoft.com/office/drawing/2014/main" id="{948C55FC-480C-A961-8871-F3FAEC3AAACC}"/>
              </a:ext>
            </a:extLst>
          </p:cNvPr>
          <p:cNvSpPr>
            <a:spLocks noGrp="1"/>
          </p:cNvSpPr>
          <p:nvPr>
            <p:ph sz="quarter" idx="13"/>
          </p:nvPr>
        </p:nvSpPr>
        <p:spPr>
          <a:xfrm>
            <a:off x="479424" y="1476400"/>
            <a:ext cx="11233151" cy="4669517"/>
          </a:xfrm>
        </p:spPr>
        <p:txBody>
          <a:bodyPr vert="horz" lIns="0" tIns="0" rIns="0" bIns="0" rtlCol="0" anchor="t">
            <a:noAutofit/>
          </a:bodyPr>
          <a:lstStyle/>
          <a:p>
            <a:pPr marL="215900" indent="-215900"/>
            <a:r>
              <a:rPr lang="en-US" sz="2400" dirty="0" err="1">
                <a:cs typeface="Arial"/>
              </a:rPr>
              <a:t>Vanhusneuvosto</a:t>
            </a:r>
            <a:r>
              <a:rPr lang="en-US" sz="2400" dirty="0">
                <a:cs typeface="Arial"/>
              </a:rPr>
              <a:t> </a:t>
            </a:r>
            <a:r>
              <a:rPr lang="en-US" sz="2400" dirty="0" err="1">
                <a:cs typeface="Arial"/>
              </a:rPr>
              <a:t>antoi</a:t>
            </a:r>
            <a:r>
              <a:rPr lang="en-US" sz="2400" dirty="0">
                <a:cs typeface="Arial"/>
              </a:rPr>
              <a:t> </a:t>
            </a:r>
            <a:r>
              <a:rPr lang="en-US" sz="2400" dirty="0" err="1">
                <a:cs typeface="Arial"/>
              </a:rPr>
              <a:t>useita</a:t>
            </a:r>
            <a:r>
              <a:rPr lang="en-US" sz="2400" dirty="0">
                <a:cs typeface="Arial"/>
              </a:rPr>
              <a:t> </a:t>
            </a:r>
            <a:r>
              <a:rPr lang="en-US" sz="2400" dirty="0" err="1">
                <a:cs typeface="Arial"/>
              </a:rPr>
              <a:t>lausuntoja</a:t>
            </a:r>
            <a:r>
              <a:rPr lang="en-US" sz="2400" dirty="0">
                <a:cs typeface="Arial"/>
              </a:rPr>
              <a:t> ja </a:t>
            </a:r>
            <a:r>
              <a:rPr lang="en-US" sz="2400" dirty="0" err="1">
                <a:cs typeface="Arial"/>
              </a:rPr>
              <a:t>kannanottoja</a:t>
            </a:r>
            <a:r>
              <a:rPr lang="en-US" sz="2400" dirty="0">
                <a:cs typeface="Arial"/>
              </a:rPr>
              <a:t>, </a:t>
            </a:r>
            <a:r>
              <a:rPr lang="en-US" sz="2400" dirty="0" err="1">
                <a:cs typeface="Arial"/>
              </a:rPr>
              <a:t>joilla</a:t>
            </a:r>
            <a:r>
              <a:rPr lang="en-US" sz="2400" dirty="0">
                <a:cs typeface="Arial"/>
              </a:rPr>
              <a:t> </a:t>
            </a:r>
            <a:r>
              <a:rPr lang="en-US" sz="2400" dirty="0" err="1">
                <a:cs typeface="Arial"/>
              </a:rPr>
              <a:t>oli</a:t>
            </a:r>
            <a:r>
              <a:rPr lang="en-US" sz="2400" dirty="0">
                <a:cs typeface="Arial"/>
              </a:rPr>
              <a:t> </a:t>
            </a:r>
            <a:r>
              <a:rPr lang="en-US" sz="2400" dirty="0" err="1">
                <a:cs typeface="Arial"/>
              </a:rPr>
              <a:t>todellista</a:t>
            </a:r>
            <a:r>
              <a:rPr lang="en-US" sz="2400" dirty="0">
                <a:cs typeface="Arial"/>
              </a:rPr>
              <a:t> </a:t>
            </a:r>
            <a:r>
              <a:rPr lang="en-US" sz="2400" dirty="0" err="1">
                <a:cs typeface="Arial"/>
              </a:rPr>
              <a:t>vaikutusta</a:t>
            </a:r>
            <a:r>
              <a:rPr lang="en-US" sz="2400" dirty="0">
                <a:cs typeface="Arial"/>
              </a:rPr>
              <a:t> </a:t>
            </a:r>
            <a:r>
              <a:rPr lang="en-US" sz="2400" dirty="0" err="1">
                <a:cs typeface="Arial"/>
              </a:rPr>
              <a:t>eri</a:t>
            </a:r>
            <a:r>
              <a:rPr lang="en-US" sz="2400" dirty="0">
                <a:cs typeface="Arial"/>
              </a:rPr>
              <a:t> </a:t>
            </a:r>
            <a:r>
              <a:rPr lang="en-US" sz="2400" dirty="0" err="1">
                <a:cs typeface="Arial"/>
              </a:rPr>
              <a:t>asioiden</a:t>
            </a:r>
            <a:r>
              <a:rPr lang="en-US" sz="2400" dirty="0">
                <a:cs typeface="Arial"/>
              </a:rPr>
              <a:t> </a:t>
            </a:r>
            <a:r>
              <a:rPr lang="en-US" sz="2400" dirty="0" err="1">
                <a:cs typeface="Arial"/>
              </a:rPr>
              <a:t>päätöksenteon</a:t>
            </a:r>
            <a:r>
              <a:rPr lang="en-US" sz="2400" dirty="0">
                <a:cs typeface="Arial"/>
              </a:rPr>
              <a:t> </a:t>
            </a:r>
            <a:r>
              <a:rPr lang="en-US" sz="2400" dirty="0" err="1">
                <a:cs typeface="Arial"/>
              </a:rPr>
              <a:t>sisällöissä</a:t>
            </a:r>
            <a:r>
              <a:rPr lang="en-US" sz="2400" dirty="0">
                <a:cs typeface="Arial"/>
              </a:rPr>
              <a:t>. </a:t>
            </a:r>
          </a:p>
          <a:p>
            <a:pPr marL="215900" indent="-215900"/>
            <a:r>
              <a:rPr lang="en-US" sz="2400" dirty="0" err="1">
                <a:cs typeface="Arial"/>
              </a:rPr>
              <a:t>Vanhusneuvosto</a:t>
            </a:r>
            <a:r>
              <a:rPr lang="en-US" sz="2400" dirty="0">
                <a:cs typeface="Arial"/>
              </a:rPr>
              <a:t> on </a:t>
            </a:r>
            <a:r>
              <a:rPr lang="en-US" sz="2400" dirty="0" err="1">
                <a:cs typeface="Arial"/>
              </a:rPr>
              <a:t>lausunnossaan</a:t>
            </a:r>
            <a:r>
              <a:rPr lang="en-US" sz="2400" dirty="0">
                <a:cs typeface="Arial"/>
              </a:rPr>
              <a:t> </a:t>
            </a:r>
            <a:r>
              <a:rPr lang="en-US" sz="2400" dirty="0" err="1">
                <a:cs typeface="Arial"/>
              </a:rPr>
              <a:t>pitänyt</a:t>
            </a:r>
            <a:r>
              <a:rPr lang="en-US" sz="2400" dirty="0">
                <a:cs typeface="Arial"/>
              </a:rPr>
              <a:t> </a:t>
            </a:r>
            <a:r>
              <a:rPr lang="en-US" sz="2400" dirty="0" err="1">
                <a:cs typeface="Arial"/>
              </a:rPr>
              <a:t>tärkeänä</a:t>
            </a:r>
            <a:r>
              <a:rPr lang="en-US" sz="2400" dirty="0">
                <a:cs typeface="Arial"/>
              </a:rPr>
              <a:t> </a:t>
            </a:r>
            <a:r>
              <a:rPr lang="en-US" sz="2400" dirty="0" err="1">
                <a:cs typeface="Arial"/>
              </a:rPr>
              <a:t>päivätoiminnan</a:t>
            </a:r>
            <a:r>
              <a:rPr lang="en-US" sz="2400" dirty="0">
                <a:cs typeface="Arial"/>
              </a:rPr>
              <a:t> </a:t>
            </a:r>
            <a:r>
              <a:rPr lang="en-US" sz="2400" dirty="0" err="1">
                <a:cs typeface="Arial"/>
              </a:rPr>
              <a:t>jatkumista</a:t>
            </a:r>
            <a:r>
              <a:rPr lang="en-US" sz="2400" dirty="0">
                <a:cs typeface="Arial"/>
              </a:rPr>
              <a:t> </a:t>
            </a:r>
            <a:r>
              <a:rPr lang="en-US" sz="2400" dirty="0" err="1">
                <a:cs typeface="Arial"/>
              </a:rPr>
              <a:t>lähipalveluna</a:t>
            </a:r>
            <a:r>
              <a:rPr lang="en-US" sz="2400" dirty="0">
                <a:cs typeface="Arial"/>
              </a:rPr>
              <a:t> ja </a:t>
            </a:r>
            <a:r>
              <a:rPr lang="en-US" sz="2400" dirty="0" err="1">
                <a:cs typeface="Arial"/>
              </a:rPr>
              <a:t>aluehallitus</a:t>
            </a:r>
            <a:r>
              <a:rPr lang="en-US" sz="2400" dirty="0">
                <a:cs typeface="Arial"/>
              </a:rPr>
              <a:t> on </a:t>
            </a:r>
            <a:r>
              <a:rPr lang="en-US" sz="2400" dirty="0" err="1">
                <a:cs typeface="Arial"/>
              </a:rPr>
              <a:t>huomioinut</a:t>
            </a:r>
            <a:r>
              <a:rPr lang="en-US" sz="2400" dirty="0">
                <a:cs typeface="Arial"/>
              </a:rPr>
              <a:t> </a:t>
            </a:r>
            <a:r>
              <a:rPr lang="en-US" sz="2400" dirty="0" err="1">
                <a:cs typeface="Arial"/>
              </a:rPr>
              <a:t>lausunnon</a:t>
            </a:r>
            <a:r>
              <a:rPr lang="en-US" sz="2400" dirty="0">
                <a:cs typeface="Arial"/>
              </a:rPr>
              <a:t> </a:t>
            </a:r>
            <a:r>
              <a:rPr lang="en-US" sz="2400" dirty="0" err="1">
                <a:cs typeface="Arial"/>
              </a:rPr>
              <a:t>asian</a:t>
            </a:r>
            <a:r>
              <a:rPr lang="en-US" sz="2400" dirty="0">
                <a:cs typeface="Arial"/>
              </a:rPr>
              <a:t> </a:t>
            </a:r>
            <a:r>
              <a:rPr lang="en-US" sz="2400" dirty="0" err="1">
                <a:cs typeface="Arial"/>
              </a:rPr>
              <a:t>valmistelussa</a:t>
            </a:r>
            <a:r>
              <a:rPr lang="en-US" sz="2400" dirty="0">
                <a:cs typeface="Arial"/>
              </a:rPr>
              <a:t>.</a:t>
            </a:r>
          </a:p>
          <a:p>
            <a:pPr marL="215900" indent="-215900"/>
            <a:r>
              <a:rPr lang="en-US" sz="2400" dirty="0" err="1">
                <a:cs typeface="Arial"/>
              </a:rPr>
              <a:t>Kotiin</a:t>
            </a:r>
            <a:r>
              <a:rPr lang="en-US" sz="2400" dirty="0">
                <a:cs typeface="Arial"/>
              </a:rPr>
              <a:t> </a:t>
            </a:r>
            <a:r>
              <a:rPr lang="en-US" sz="2400" dirty="0" err="1">
                <a:cs typeface="Arial"/>
              </a:rPr>
              <a:t>saatavan</a:t>
            </a:r>
            <a:r>
              <a:rPr lang="en-US" sz="2400" dirty="0">
                <a:cs typeface="Arial"/>
              </a:rPr>
              <a:t> </a:t>
            </a:r>
            <a:r>
              <a:rPr lang="en-US" sz="2400" dirty="0" err="1">
                <a:cs typeface="Arial"/>
              </a:rPr>
              <a:t>siivouspalvelun</a:t>
            </a:r>
            <a:r>
              <a:rPr lang="en-US" sz="2400" dirty="0">
                <a:cs typeface="Arial"/>
              </a:rPr>
              <a:t> </a:t>
            </a:r>
            <a:r>
              <a:rPr lang="en-US" sz="2400" dirty="0" err="1">
                <a:cs typeface="Arial"/>
              </a:rPr>
              <a:t>alatulorajaan</a:t>
            </a:r>
            <a:r>
              <a:rPr lang="en-US" sz="2400" dirty="0">
                <a:cs typeface="Arial"/>
              </a:rPr>
              <a:t> </a:t>
            </a:r>
            <a:r>
              <a:rPr lang="en-US" sz="2400" dirty="0" err="1">
                <a:cs typeface="Arial"/>
              </a:rPr>
              <a:t>neuvosto</a:t>
            </a:r>
            <a:r>
              <a:rPr lang="en-US" sz="2400" dirty="0">
                <a:cs typeface="Arial"/>
              </a:rPr>
              <a:t> </a:t>
            </a:r>
            <a:r>
              <a:rPr lang="en-US" sz="2400" dirty="0" err="1">
                <a:cs typeface="Arial"/>
              </a:rPr>
              <a:t>otti</a:t>
            </a:r>
            <a:r>
              <a:rPr lang="en-US" sz="2400" dirty="0">
                <a:cs typeface="Arial"/>
              </a:rPr>
              <a:t> </a:t>
            </a:r>
            <a:r>
              <a:rPr lang="en-US" sz="2400" dirty="0" err="1">
                <a:cs typeface="Arial"/>
              </a:rPr>
              <a:t>alatulorajaa</a:t>
            </a:r>
            <a:r>
              <a:rPr lang="en-US" sz="2400" dirty="0">
                <a:cs typeface="Arial"/>
              </a:rPr>
              <a:t> </a:t>
            </a:r>
            <a:r>
              <a:rPr lang="en-US" sz="2400" dirty="0" err="1">
                <a:cs typeface="Arial"/>
              </a:rPr>
              <a:t>nostavan</a:t>
            </a:r>
            <a:r>
              <a:rPr lang="en-US" sz="2400" dirty="0">
                <a:cs typeface="Arial"/>
              </a:rPr>
              <a:t> </a:t>
            </a:r>
            <a:r>
              <a:rPr lang="en-US" sz="2400" dirty="0" err="1">
                <a:cs typeface="Arial"/>
              </a:rPr>
              <a:t>kannan</a:t>
            </a:r>
            <a:r>
              <a:rPr lang="en-US" sz="2400" dirty="0">
                <a:cs typeface="Arial"/>
              </a:rPr>
              <a:t>, </a:t>
            </a:r>
            <a:r>
              <a:rPr lang="en-US" sz="2400" dirty="0" err="1">
                <a:cs typeface="Arial"/>
              </a:rPr>
              <a:t>mikä</a:t>
            </a:r>
            <a:r>
              <a:rPr lang="en-US" sz="2400" dirty="0">
                <a:cs typeface="Arial"/>
              </a:rPr>
              <a:t> </a:t>
            </a:r>
            <a:r>
              <a:rPr lang="en-US" sz="2400" dirty="0" err="1">
                <a:cs typeface="Arial"/>
              </a:rPr>
              <a:t>otettiin</a:t>
            </a:r>
            <a:r>
              <a:rPr lang="en-US" sz="2400" dirty="0">
                <a:cs typeface="Arial"/>
              </a:rPr>
              <a:t> </a:t>
            </a:r>
            <a:r>
              <a:rPr lang="en-US" sz="2400" dirty="0" err="1">
                <a:cs typeface="Arial"/>
              </a:rPr>
              <a:t>huomioon</a:t>
            </a:r>
            <a:r>
              <a:rPr lang="en-US" sz="2400" dirty="0">
                <a:cs typeface="Arial"/>
              </a:rPr>
              <a:t> </a:t>
            </a:r>
            <a:r>
              <a:rPr lang="en-US" sz="2400" dirty="0" err="1">
                <a:cs typeface="Arial"/>
              </a:rPr>
              <a:t>päätöksessä</a:t>
            </a:r>
            <a:r>
              <a:rPr lang="en-US" sz="2400" dirty="0">
                <a:cs typeface="Arial"/>
              </a:rPr>
              <a:t>.</a:t>
            </a:r>
          </a:p>
          <a:p>
            <a:pPr marL="215900" indent="-215900"/>
            <a:r>
              <a:rPr lang="en-US" sz="2400" dirty="0" err="1">
                <a:cs typeface="Arial"/>
              </a:rPr>
              <a:t>Neuvosto</a:t>
            </a:r>
            <a:r>
              <a:rPr lang="en-US" sz="2400" dirty="0">
                <a:cs typeface="Arial"/>
              </a:rPr>
              <a:t> </a:t>
            </a:r>
            <a:r>
              <a:rPr lang="en-US" sz="2400" dirty="0" err="1">
                <a:cs typeface="Arial"/>
              </a:rPr>
              <a:t>korosti</a:t>
            </a:r>
            <a:r>
              <a:rPr lang="en-US" sz="2400" dirty="0">
                <a:cs typeface="Arial"/>
              </a:rPr>
              <a:t> </a:t>
            </a:r>
            <a:r>
              <a:rPr lang="en-US" sz="2400" dirty="0" err="1">
                <a:cs typeface="Arial"/>
              </a:rPr>
              <a:t>lausunnoissaan</a:t>
            </a:r>
            <a:r>
              <a:rPr lang="en-US" sz="2400" dirty="0">
                <a:cs typeface="Arial"/>
              </a:rPr>
              <a:t> ja </a:t>
            </a:r>
            <a:r>
              <a:rPr lang="en-US" sz="2400" dirty="0" err="1">
                <a:cs typeface="Arial"/>
              </a:rPr>
              <a:t>kannanotoissaan</a:t>
            </a:r>
            <a:r>
              <a:rPr lang="en-US" sz="2400" dirty="0">
                <a:cs typeface="Arial"/>
              </a:rPr>
              <a:t> </a:t>
            </a:r>
            <a:r>
              <a:rPr lang="en-US" sz="2400" dirty="0" err="1">
                <a:cs typeface="Arial"/>
              </a:rPr>
              <a:t>palvelujen</a:t>
            </a:r>
            <a:r>
              <a:rPr lang="en-US" sz="2400" dirty="0">
                <a:cs typeface="Arial"/>
              </a:rPr>
              <a:t> </a:t>
            </a:r>
            <a:r>
              <a:rPr lang="en-US" sz="2400" dirty="0" err="1">
                <a:cs typeface="Arial"/>
              </a:rPr>
              <a:t>saavutettavuutta</a:t>
            </a:r>
            <a:r>
              <a:rPr lang="en-US" sz="2400" dirty="0">
                <a:cs typeface="Arial"/>
              </a:rPr>
              <a:t> </a:t>
            </a:r>
            <a:r>
              <a:rPr lang="en-US" sz="2400" dirty="0" err="1">
                <a:cs typeface="Arial"/>
              </a:rPr>
              <a:t>muistuttaen</a:t>
            </a:r>
            <a:r>
              <a:rPr lang="en-US" sz="2400" dirty="0">
                <a:cs typeface="Arial"/>
              </a:rPr>
              <a:t> </a:t>
            </a:r>
            <a:r>
              <a:rPr lang="en-US" sz="2400" dirty="0" err="1">
                <a:cs typeface="Arial"/>
              </a:rPr>
              <a:t>samalla</a:t>
            </a:r>
            <a:r>
              <a:rPr lang="en-US" sz="2400" dirty="0">
                <a:cs typeface="Arial"/>
              </a:rPr>
              <a:t>, </a:t>
            </a:r>
            <a:r>
              <a:rPr lang="en-US" sz="2400" dirty="0" err="1">
                <a:cs typeface="Arial"/>
              </a:rPr>
              <a:t>että</a:t>
            </a:r>
            <a:r>
              <a:rPr lang="en-US" sz="2400" dirty="0">
                <a:cs typeface="Arial"/>
              </a:rPr>
              <a:t> </a:t>
            </a:r>
            <a:r>
              <a:rPr lang="en-US" sz="2400" dirty="0" err="1">
                <a:cs typeface="Arial"/>
              </a:rPr>
              <a:t>asiointi</a:t>
            </a:r>
            <a:r>
              <a:rPr lang="en-US" sz="2400" dirty="0">
                <a:cs typeface="Arial"/>
              </a:rPr>
              <a:t> on </a:t>
            </a:r>
            <a:r>
              <a:rPr lang="en-US" sz="2400" dirty="0" err="1">
                <a:cs typeface="Arial"/>
              </a:rPr>
              <a:t>oltava</a:t>
            </a:r>
            <a:r>
              <a:rPr lang="en-US" sz="2400" dirty="0">
                <a:cs typeface="Arial"/>
              </a:rPr>
              <a:t> </a:t>
            </a:r>
            <a:r>
              <a:rPr lang="en-US" sz="2400" dirty="0" err="1">
                <a:cs typeface="Arial"/>
              </a:rPr>
              <a:t>mahdollista</a:t>
            </a:r>
            <a:r>
              <a:rPr lang="en-US" sz="2400" dirty="0">
                <a:cs typeface="Arial"/>
              </a:rPr>
              <a:t> </a:t>
            </a:r>
            <a:r>
              <a:rPr lang="en-US" sz="2400" dirty="0" err="1">
                <a:cs typeface="Arial"/>
              </a:rPr>
              <a:t>myös</a:t>
            </a:r>
            <a:r>
              <a:rPr lang="en-US" sz="2400" dirty="0">
                <a:cs typeface="Arial"/>
              </a:rPr>
              <a:t> </a:t>
            </a:r>
            <a:r>
              <a:rPr lang="en-US" sz="2400" dirty="0" err="1">
                <a:cs typeface="Arial"/>
              </a:rPr>
              <a:t>kasvokkain</a:t>
            </a:r>
            <a:r>
              <a:rPr lang="en-US" sz="2400" dirty="0">
                <a:cs typeface="Arial"/>
              </a:rPr>
              <a:t> ja </a:t>
            </a:r>
            <a:r>
              <a:rPr lang="en-US" sz="2400" dirty="0" err="1">
                <a:cs typeface="Arial"/>
              </a:rPr>
              <a:t>puhelimitse</a:t>
            </a:r>
            <a:r>
              <a:rPr lang="en-US" sz="2400" dirty="0">
                <a:cs typeface="Arial"/>
              </a:rPr>
              <a:t>, </a:t>
            </a:r>
            <a:r>
              <a:rPr lang="en-US" sz="2400" dirty="0" err="1">
                <a:cs typeface="Arial"/>
              </a:rPr>
              <a:t>sillä</a:t>
            </a:r>
            <a:r>
              <a:rPr lang="en-US" sz="2400" dirty="0">
                <a:cs typeface="Arial"/>
              </a:rPr>
              <a:t> </a:t>
            </a:r>
            <a:r>
              <a:rPr lang="en-US" sz="2400" dirty="0" err="1">
                <a:cs typeface="Arial"/>
              </a:rPr>
              <a:t>digipalvelut</a:t>
            </a:r>
            <a:r>
              <a:rPr lang="en-US" sz="2400" dirty="0">
                <a:cs typeface="Arial"/>
              </a:rPr>
              <a:t> </a:t>
            </a:r>
            <a:r>
              <a:rPr lang="en-US" sz="2400" dirty="0" err="1">
                <a:cs typeface="Arial"/>
              </a:rPr>
              <a:t>eivät</a:t>
            </a:r>
            <a:r>
              <a:rPr lang="en-US" sz="2400" dirty="0">
                <a:cs typeface="Arial"/>
              </a:rPr>
              <a:t> </a:t>
            </a:r>
            <a:r>
              <a:rPr lang="en-US" sz="2400" dirty="0" err="1">
                <a:cs typeface="Arial"/>
              </a:rPr>
              <a:t>tavoita</a:t>
            </a:r>
            <a:r>
              <a:rPr lang="en-US" sz="2400" dirty="0">
                <a:cs typeface="Arial"/>
              </a:rPr>
              <a:t> </a:t>
            </a:r>
            <a:r>
              <a:rPr lang="en-US" sz="2400" dirty="0" err="1">
                <a:cs typeface="Arial"/>
              </a:rPr>
              <a:t>kaikkia</a:t>
            </a:r>
            <a:r>
              <a:rPr lang="en-US" sz="2400" dirty="0">
                <a:cs typeface="Arial"/>
              </a:rPr>
              <a:t>. </a:t>
            </a:r>
          </a:p>
          <a:p>
            <a:pPr marL="215900" indent="-215900"/>
            <a:r>
              <a:rPr lang="en-US" sz="2400" dirty="0" err="1">
                <a:cs typeface="Arial"/>
              </a:rPr>
              <a:t>Myös</a:t>
            </a:r>
            <a:r>
              <a:rPr lang="en-US" sz="2400" dirty="0">
                <a:cs typeface="Arial"/>
              </a:rPr>
              <a:t> </a:t>
            </a:r>
            <a:r>
              <a:rPr lang="en-US" sz="2400" dirty="0" err="1">
                <a:cs typeface="Arial"/>
              </a:rPr>
              <a:t>alueellinen</a:t>
            </a:r>
            <a:r>
              <a:rPr lang="en-US" sz="2400" dirty="0">
                <a:cs typeface="Arial"/>
              </a:rPr>
              <a:t> </a:t>
            </a:r>
            <a:r>
              <a:rPr lang="en-US" sz="2400" dirty="0" err="1">
                <a:cs typeface="Arial"/>
              </a:rPr>
              <a:t>tasapuolisuus</a:t>
            </a:r>
            <a:r>
              <a:rPr lang="en-US" sz="2400" dirty="0">
                <a:cs typeface="Arial"/>
              </a:rPr>
              <a:t>, </a:t>
            </a:r>
            <a:r>
              <a:rPr lang="en-US" sz="2400" dirty="0" err="1">
                <a:cs typeface="Arial"/>
              </a:rPr>
              <a:t>tasa-arvo</a:t>
            </a:r>
            <a:r>
              <a:rPr lang="en-US" sz="2400" dirty="0">
                <a:cs typeface="Arial"/>
              </a:rPr>
              <a:t> ja </a:t>
            </a:r>
            <a:r>
              <a:rPr lang="en-US" sz="2400" dirty="0" err="1">
                <a:cs typeface="Arial"/>
              </a:rPr>
              <a:t>yhdenvertaisuus</a:t>
            </a:r>
            <a:r>
              <a:rPr lang="en-US" sz="2400" dirty="0">
                <a:cs typeface="Arial"/>
              </a:rPr>
              <a:t> </a:t>
            </a:r>
            <a:r>
              <a:rPr lang="en-US" sz="2400" dirty="0" err="1">
                <a:cs typeface="Arial"/>
              </a:rPr>
              <a:t>nousivat</a:t>
            </a:r>
            <a:r>
              <a:rPr lang="en-US" sz="2400" dirty="0">
                <a:cs typeface="Arial"/>
              </a:rPr>
              <a:t> </a:t>
            </a:r>
            <a:r>
              <a:rPr lang="en-US" sz="2400" dirty="0" err="1">
                <a:cs typeface="Arial"/>
              </a:rPr>
              <a:t>keskeisiksi</a:t>
            </a:r>
            <a:r>
              <a:rPr lang="en-US" sz="2400" dirty="0">
                <a:cs typeface="Arial"/>
              </a:rPr>
              <a:t> </a:t>
            </a:r>
            <a:r>
              <a:rPr lang="en-US" sz="2400" dirty="0" err="1">
                <a:cs typeface="Arial"/>
              </a:rPr>
              <a:t>teemoiksi</a:t>
            </a:r>
            <a:r>
              <a:rPr lang="en-US" sz="2400" dirty="0">
                <a:cs typeface="Arial"/>
              </a:rPr>
              <a:t> </a:t>
            </a:r>
            <a:r>
              <a:rPr lang="en-US" sz="2400" dirty="0" err="1">
                <a:cs typeface="Arial"/>
              </a:rPr>
              <a:t>vanhusneuvoston</a:t>
            </a:r>
            <a:r>
              <a:rPr lang="en-US" sz="2400" dirty="0">
                <a:cs typeface="Arial"/>
              </a:rPr>
              <a:t> </a:t>
            </a:r>
            <a:r>
              <a:rPr lang="en-US" sz="2400" dirty="0" err="1">
                <a:cs typeface="Arial"/>
              </a:rPr>
              <a:t>lausunnoissa</a:t>
            </a:r>
            <a:r>
              <a:rPr lang="en-US" sz="2400" dirty="0">
                <a:cs typeface="Arial"/>
              </a:rPr>
              <a:t>.</a:t>
            </a:r>
          </a:p>
        </p:txBody>
      </p:sp>
    </p:spTree>
    <p:extLst>
      <p:ext uri="{BB962C8B-B14F-4D97-AF65-F5344CB8AC3E}">
        <p14:creationId xmlns:p14="http://schemas.microsoft.com/office/powerpoint/2010/main" val="1275664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5AD57A-F321-2E1F-8A8A-8B138BAB5DEC}"/>
              </a:ext>
            </a:extLst>
          </p:cNvPr>
          <p:cNvSpPr>
            <a:spLocks noGrp="1"/>
          </p:cNvSpPr>
          <p:nvPr>
            <p:ph type="title"/>
          </p:nvPr>
        </p:nvSpPr>
        <p:spPr/>
        <p:txBody>
          <a:bodyPr/>
          <a:lstStyle/>
          <a:p>
            <a:r>
              <a:rPr lang="fi-FI"/>
              <a:t>Hyvinvointialueen vaikuttamistoimielinten asema </a:t>
            </a:r>
          </a:p>
        </p:txBody>
      </p:sp>
      <p:sp>
        <p:nvSpPr>
          <p:cNvPr id="3" name="Sisällön paikkamerkki 2">
            <a:extLst>
              <a:ext uri="{FF2B5EF4-FFF2-40B4-BE49-F238E27FC236}">
                <a16:creationId xmlns:a16="http://schemas.microsoft.com/office/drawing/2014/main" id="{993915A2-9992-F13A-077E-29A80E65BE88}"/>
              </a:ext>
            </a:extLst>
          </p:cNvPr>
          <p:cNvSpPr>
            <a:spLocks noGrp="1"/>
          </p:cNvSpPr>
          <p:nvPr>
            <p:ph sz="quarter" idx="13"/>
          </p:nvPr>
        </p:nvSpPr>
        <p:spPr/>
        <p:txBody>
          <a:bodyPr vert="horz" lIns="0" tIns="0" rIns="0" bIns="0" rtlCol="0" anchor="t">
            <a:noAutofit/>
          </a:bodyPr>
          <a:lstStyle/>
          <a:p>
            <a:pPr marL="0" indent="0">
              <a:buNone/>
            </a:pPr>
            <a:r>
              <a:rPr lang="fi-FI" sz="2000"/>
              <a:t>• </a:t>
            </a:r>
            <a:r>
              <a:rPr lang="fi-FI" sz="2400"/>
              <a:t>Vaikuttamistoimielimet eivät ole hyvinvointialueen varsinaisia toimielimiä, eivätkä ne voi käyttää julkista valtaa. Vaikuttamistoimielinten jäsenet eivät toimi virkavastuulla. </a:t>
            </a:r>
            <a:endParaRPr lang="fi-FI" sz="2400" dirty="0">
              <a:cs typeface="Arial"/>
            </a:endParaRPr>
          </a:p>
          <a:p>
            <a:pPr marL="0" indent="0">
              <a:buNone/>
            </a:pPr>
            <a:r>
              <a:rPr lang="fi-FI" sz="2400"/>
              <a:t>• Aluehallitus vastaa vaikuttamistoimielinten nimeämisestä ja toimintaedellytyksistä. </a:t>
            </a:r>
            <a:endParaRPr lang="fi-FI" sz="2400" dirty="0">
              <a:cs typeface="Arial"/>
            </a:endParaRPr>
          </a:p>
          <a:p>
            <a:pPr marL="0" indent="0">
              <a:buNone/>
            </a:pPr>
            <a:r>
              <a:rPr lang="fi-FI" sz="2400"/>
              <a:t>• Hyvinvointialueiden vaikuttamistoimielimissä on tärkeää huomioida kaikki hyvinvointialueen toimialat (sosiaali- ja terveydenhuolto sekä pelastustoimi). </a:t>
            </a:r>
            <a:endParaRPr lang="fi-FI" sz="2400" dirty="0">
              <a:cs typeface="Arial"/>
            </a:endParaRPr>
          </a:p>
          <a:p>
            <a:pPr marL="0" indent="0">
              <a:buNone/>
            </a:pPr>
            <a:r>
              <a:rPr lang="fi-FI" sz="2400">
                <a:cs typeface="Arial"/>
              </a:rPr>
              <a:t>• Hyvinvointialueen vaikuttamistoimielimiin tulee edustus kaikista alueen kuntien vaikuttamistoimielimistä. </a:t>
            </a:r>
            <a:endParaRPr lang="fi-FI" sz="2400" dirty="0">
              <a:cs typeface="Arial"/>
            </a:endParaRPr>
          </a:p>
          <a:p>
            <a:pPr marL="215900" indent="-215900"/>
            <a:r>
              <a:rPr lang="fi-FI" sz="2400"/>
              <a:t>Vaikuttamistoimielimillä on mahdollisuus nostaa asioita esiin ja antaa lausuntoja sekä tehdä aloitteita.</a:t>
            </a:r>
            <a:endParaRPr lang="fi-FI" sz="2400">
              <a:cs typeface="Arial"/>
            </a:endParaRPr>
          </a:p>
        </p:txBody>
      </p:sp>
    </p:spTree>
    <p:extLst>
      <p:ext uri="{BB962C8B-B14F-4D97-AF65-F5344CB8AC3E}">
        <p14:creationId xmlns:p14="http://schemas.microsoft.com/office/powerpoint/2010/main" val="2367441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56477A0-A75B-23E4-903A-6A8D018B889D}"/>
              </a:ext>
            </a:extLst>
          </p:cNvPr>
          <p:cNvSpPr>
            <a:spLocks noGrp="1"/>
          </p:cNvSpPr>
          <p:nvPr>
            <p:ph type="title"/>
          </p:nvPr>
        </p:nvSpPr>
        <p:spPr/>
        <p:txBody>
          <a:bodyPr/>
          <a:lstStyle/>
          <a:p>
            <a:r>
              <a:rPr lang="fi-FI"/>
              <a:t>Missä asioissa vaikuttamistoimielimiä olisi hyvä kuulla? </a:t>
            </a:r>
            <a:r>
              <a:rPr lang="fi-FI" sz="2000"/>
              <a:t>Esimerkkejä</a:t>
            </a:r>
          </a:p>
        </p:txBody>
      </p:sp>
      <p:sp>
        <p:nvSpPr>
          <p:cNvPr id="3" name="Sisällön paikkamerkki 2">
            <a:extLst>
              <a:ext uri="{FF2B5EF4-FFF2-40B4-BE49-F238E27FC236}">
                <a16:creationId xmlns:a16="http://schemas.microsoft.com/office/drawing/2014/main" id="{638CC88E-FE66-3692-D346-0023AFF74D9B}"/>
              </a:ext>
            </a:extLst>
          </p:cNvPr>
          <p:cNvSpPr>
            <a:spLocks noGrp="1"/>
          </p:cNvSpPr>
          <p:nvPr>
            <p:ph sz="quarter" idx="13"/>
          </p:nvPr>
        </p:nvSpPr>
        <p:spPr>
          <a:xfrm>
            <a:off x="479424" y="1340768"/>
            <a:ext cx="11233151" cy="4609207"/>
          </a:xfrm>
        </p:spPr>
        <p:txBody>
          <a:bodyPr vert="horz" lIns="0" tIns="0" rIns="0" bIns="0" rtlCol="0" anchor="t">
            <a:noAutofit/>
          </a:bodyPr>
          <a:lstStyle/>
          <a:p>
            <a:pPr marL="0" indent="0">
              <a:buNone/>
            </a:pPr>
            <a:r>
              <a:rPr lang="fi-FI" sz="2400" dirty="0"/>
              <a:t>• Talousarvio</a:t>
            </a:r>
            <a:endParaRPr lang="fi-FI" sz="2400" dirty="0">
              <a:cs typeface="Arial"/>
            </a:endParaRPr>
          </a:p>
          <a:p>
            <a:pPr marL="215900" marR="0" lvl="0" indent="-215900" algn="l" defTabSz="914400" rtl="0" eaLnBrk="1" fontAlgn="auto" latinLnBrk="0" hangingPunct="1">
              <a:lnSpc>
                <a:spcPct val="100000"/>
              </a:lnSpc>
              <a:spcBef>
                <a:spcPts val="0"/>
              </a:spcBef>
              <a:spcAft>
                <a:spcPts val="1200"/>
              </a:spcAft>
              <a:buClr>
                <a:srgbClr val="721465"/>
              </a:buClr>
              <a:buSzTx/>
              <a:tabLst/>
              <a:defRPr/>
            </a:pPr>
            <a:r>
              <a:rPr kumimoji="0" lang="fi-FI" sz="2400" b="0" i="0" u="none" strike="noStrike" kern="1200" cap="none" spc="0" normalizeH="0" baseline="0" noProof="0" dirty="0">
                <a:ln>
                  <a:noFill/>
                </a:ln>
                <a:solidFill>
                  <a:srgbClr val="000000"/>
                </a:solidFill>
                <a:effectLst/>
                <a:uLnTx/>
                <a:uFillTx/>
                <a:latin typeface="Arial" panose="020B0604020202020204"/>
                <a:cs typeface="+mn-cs"/>
              </a:rPr>
              <a:t>Strategiat</a:t>
            </a:r>
            <a:endParaRPr lang="fi-FI" sz="2400" dirty="0">
              <a:cs typeface="Arial" panose="020B0604020202020204"/>
            </a:endParaRPr>
          </a:p>
          <a:p>
            <a:pPr marL="0" indent="0">
              <a:buNone/>
            </a:pPr>
            <a:r>
              <a:rPr lang="fi-FI" sz="2400" dirty="0"/>
              <a:t>• Hyvinvointisuunnitelmat ja –kertomukset</a:t>
            </a:r>
            <a:endParaRPr lang="fi-FI" sz="2400" dirty="0">
              <a:cs typeface="Arial"/>
            </a:endParaRPr>
          </a:p>
          <a:p>
            <a:pPr marL="0" indent="0">
              <a:buNone/>
            </a:pPr>
            <a:r>
              <a:rPr lang="fi-FI" sz="2400" dirty="0">
                <a:cs typeface="Arial"/>
              </a:rPr>
              <a:t>- Ikääntyneiden hyvinvointisuunnitelma (vanhusneuvosto)</a:t>
            </a:r>
          </a:p>
          <a:p>
            <a:pPr marL="0" indent="0">
              <a:buNone/>
            </a:pPr>
            <a:r>
              <a:rPr lang="fi-FI" sz="2400" dirty="0"/>
              <a:t>• Osallisuusohjelma/-suunnitelma </a:t>
            </a:r>
            <a:r>
              <a:rPr lang="fi-FI" sz="2400" dirty="0" err="1"/>
              <a:t>tms</a:t>
            </a:r>
            <a:r>
              <a:rPr lang="fi-FI" sz="2400" dirty="0"/>
              <a:t>, asiakirjat</a:t>
            </a:r>
            <a:endParaRPr lang="fi-FI" sz="2400" dirty="0">
              <a:cs typeface="Arial"/>
            </a:endParaRPr>
          </a:p>
          <a:p>
            <a:pPr marL="0" indent="0">
              <a:buNone/>
            </a:pPr>
            <a:r>
              <a:rPr lang="fi-FI" sz="2400" dirty="0"/>
              <a:t>• Muut suunnitelmat</a:t>
            </a:r>
            <a:endParaRPr lang="fi-FI" sz="2400" dirty="0">
              <a:cs typeface="Arial"/>
            </a:endParaRPr>
          </a:p>
          <a:p>
            <a:pPr marL="0" indent="0">
              <a:buNone/>
            </a:pPr>
            <a:r>
              <a:rPr lang="fi-FI" sz="2400" dirty="0"/>
              <a:t>• Palveluiden järjestäminen ja sisältö, saatavuus ja saavutettavuus</a:t>
            </a:r>
            <a:endParaRPr lang="fi-FI" sz="2400" dirty="0">
              <a:cs typeface="Arial"/>
            </a:endParaRPr>
          </a:p>
          <a:p>
            <a:pPr marL="0" indent="0">
              <a:buNone/>
            </a:pPr>
            <a:r>
              <a:rPr lang="fi-FI" sz="2400" dirty="0"/>
              <a:t>• Palveluien kehittäminen</a:t>
            </a:r>
            <a:endParaRPr lang="fi-FI" sz="2400" dirty="0">
              <a:cs typeface="Arial"/>
            </a:endParaRPr>
          </a:p>
          <a:p>
            <a:pPr marL="0" indent="0">
              <a:buNone/>
            </a:pPr>
            <a:endParaRPr lang="fi-FI" sz="1800" dirty="0">
              <a:cs typeface="Arial"/>
            </a:endParaRPr>
          </a:p>
          <a:p>
            <a:pPr marL="0" indent="0">
              <a:buNone/>
            </a:pPr>
            <a:endParaRPr lang="fi-FI" sz="1800" dirty="0">
              <a:cs typeface="Arial"/>
            </a:endParaRPr>
          </a:p>
        </p:txBody>
      </p:sp>
    </p:spTree>
    <p:extLst>
      <p:ext uri="{BB962C8B-B14F-4D97-AF65-F5344CB8AC3E}">
        <p14:creationId xmlns:p14="http://schemas.microsoft.com/office/powerpoint/2010/main" val="3776917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7FBB6-4083-0BA0-0A39-3AEEDA328144}"/>
              </a:ext>
            </a:extLst>
          </p:cNvPr>
          <p:cNvSpPr>
            <a:spLocks noGrp="1"/>
          </p:cNvSpPr>
          <p:nvPr>
            <p:ph type="title"/>
          </p:nvPr>
        </p:nvSpPr>
        <p:spPr/>
        <p:txBody>
          <a:bodyPr/>
          <a:lstStyle/>
          <a:p>
            <a:r>
              <a:rPr lang="en-US">
                <a:cs typeface="Arial"/>
              </a:rPr>
              <a:t>Vanhusneuvostojen yhteistyö</a:t>
            </a:r>
            <a:endParaRPr lang="en-US" dirty="0" err="1"/>
          </a:p>
        </p:txBody>
      </p:sp>
      <p:sp>
        <p:nvSpPr>
          <p:cNvPr id="3" name="Content Placeholder 2">
            <a:extLst>
              <a:ext uri="{FF2B5EF4-FFF2-40B4-BE49-F238E27FC236}">
                <a16:creationId xmlns:a16="http://schemas.microsoft.com/office/drawing/2014/main" id="{54360489-7E65-9C12-E6E6-C7490889CB43}"/>
              </a:ext>
            </a:extLst>
          </p:cNvPr>
          <p:cNvSpPr>
            <a:spLocks noGrp="1"/>
          </p:cNvSpPr>
          <p:nvPr>
            <p:ph sz="quarter" idx="13"/>
          </p:nvPr>
        </p:nvSpPr>
        <p:spPr/>
        <p:txBody>
          <a:bodyPr vert="horz" lIns="0" tIns="0" rIns="0" bIns="0" rtlCol="0" anchor="t">
            <a:noAutofit/>
          </a:bodyPr>
          <a:lstStyle/>
          <a:p>
            <a:pPr marL="215900" indent="-215900"/>
            <a:r>
              <a:rPr lang="en-US" dirty="0" err="1">
                <a:cs typeface="Arial"/>
              </a:rPr>
              <a:t>Kuntien</a:t>
            </a:r>
            <a:r>
              <a:rPr lang="en-US" dirty="0">
                <a:cs typeface="Arial"/>
              </a:rPr>
              <a:t> ja </a:t>
            </a:r>
            <a:r>
              <a:rPr lang="en-US" dirty="0" err="1">
                <a:cs typeface="Arial"/>
              </a:rPr>
              <a:t>hyvinvointialueen</a:t>
            </a:r>
            <a:r>
              <a:rPr lang="en-US" dirty="0">
                <a:cs typeface="Arial"/>
              </a:rPr>
              <a:t> </a:t>
            </a:r>
            <a:r>
              <a:rPr lang="en-US" dirty="0" err="1">
                <a:cs typeface="Arial"/>
              </a:rPr>
              <a:t>vanhusneuvostoilla</a:t>
            </a:r>
            <a:r>
              <a:rPr lang="en-US" dirty="0">
                <a:cs typeface="Arial"/>
              </a:rPr>
              <a:t> on </a:t>
            </a:r>
            <a:r>
              <a:rPr lang="en-US" dirty="0" err="1">
                <a:cs typeface="Arial"/>
              </a:rPr>
              <a:t>omat</a:t>
            </a:r>
            <a:r>
              <a:rPr lang="en-US" dirty="0">
                <a:cs typeface="Arial"/>
              </a:rPr>
              <a:t> </a:t>
            </a:r>
            <a:r>
              <a:rPr lang="en-US" dirty="0" err="1">
                <a:cs typeface="Arial"/>
              </a:rPr>
              <a:t>tehtävänsä</a:t>
            </a:r>
            <a:r>
              <a:rPr lang="en-US" dirty="0">
                <a:cs typeface="Arial"/>
              </a:rPr>
              <a:t> ja </a:t>
            </a:r>
            <a:r>
              <a:rPr lang="en-US" dirty="0" err="1">
                <a:cs typeface="Arial"/>
              </a:rPr>
              <a:t>vaikuttamisalueensa</a:t>
            </a:r>
            <a:r>
              <a:rPr lang="en-US" dirty="0">
                <a:cs typeface="Arial"/>
              </a:rPr>
              <a:t>. </a:t>
            </a:r>
            <a:r>
              <a:rPr lang="en-US" dirty="0" err="1">
                <a:cs typeface="Arial"/>
              </a:rPr>
              <a:t>Yhdyspinnalla</a:t>
            </a:r>
            <a:r>
              <a:rPr lang="en-US" dirty="0">
                <a:cs typeface="Arial"/>
              </a:rPr>
              <a:t> on </a:t>
            </a:r>
            <a:r>
              <a:rPr lang="en-US" dirty="0" err="1">
                <a:cs typeface="Arial"/>
              </a:rPr>
              <a:t>myös</a:t>
            </a:r>
            <a:r>
              <a:rPr lang="en-US" dirty="0">
                <a:cs typeface="Arial"/>
              </a:rPr>
              <a:t> </a:t>
            </a:r>
            <a:r>
              <a:rPr lang="en-US" dirty="0" err="1">
                <a:cs typeface="Arial"/>
              </a:rPr>
              <a:t>yhteisiä</a:t>
            </a:r>
            <a:r>
              <a:rPr lang="en-US" dirty="0">
                <a:cs typeface="Arial"/>
              </a:rPr>
              <a:t> </a:t>
            </a:r>
            <a:r>
              <a:rPr lang="en-US" dirty="0" err="1">
                <a:cs typeface="Arial"/>
              </a:rPr>
              <a:t>painopisteitä</a:t>
            </a:r>
            <a:r>
              <a:rPr lang="en-US" dirty="0">
                <a:cs typeface="Arial"/>
              </a:rPr>
              <a:t>.</a:t>
            </a:r>
          </a:p>
          <a:p>
            <a:pPr marL="215900" indent="-215900"/>
            <a:r>
              <a:rPr lang="en-US" dirty="0" err="1">
                <a:cs typeface="Arial"/>
              </a:rPr>
              <a:t>Kunnalliset</a:t>
            </a:r>
            <a:r>
              <a:rPr lang="en-US" dirty="0">
                <a:cs typeface="Arial"/>
              </a:rPr>
              <a:t> </a:t>
            </a:r>
            <a:r>
              <a:rPr lang="en-US" dirty="0" err="1">
                <a:cs typeface="Arial"/>
              </a:rPr>
              <a:t>vanhusneuvostot</a:t>
            </a:r>
            <a:r>
              <a:rPr lang="en-US" dirty="0">
                <a:cs typeface="Arial"/>
              </a:rPr>
              <a:t> </a:t>
            </a:r>
            <a:r>
              <a:rPr lang="en-US" dirty="0" err="1">
                <a:cs typeface="Arial"/>
              </a:rPr>
              <a:t>voivat</a:t>
            </a:r>
            <a:r>
              <a:rPr lang="en-US" dirty="0">
                <a:cs typeface="Arial"/>
              </a:rPr>
              <a:t> </a:t>
            </a:r>
            <a:r>
              <a:rPr lang="en-US" dirty="0" err="1">
                <a:cs typeface="Arial"/>
              </a:rPr>
              <a:t>lähettää</a:t>
            </a:r>
            <a:r>
              <a:rPr lang="en-US" dirty="0">
                <a:cs typeface="Arial"/>
              </a:rPr>
              <a:t> </a:t>
            </a:r>
            <a:r>
              <a:rPr lang="en-US" dirty="0" err="1">
                <a:cs typeface="Arial"/>
              </a:rPr>
              <a:t>Pirhan</a:t>
            </a:r>
            <a:r>
              <a:rPr lang="en-US" dirty="0">
                <a:cs typeface="Arial"/>
              </a:rPr>
              <a:t> </a:t>
            </a:r>
            <a:r>
              <a:rPr lang="en-US" dirty="0" err="1">
                <a:cs typeface="Arial"/>
              </a:rPr>
              <a:t>neuvoston</a:t>
            </a:r>
            <a:r>
              <a:rPr lang="en-US" dirty="0">
                <a:cs typeface="Arial"/>
              </a:rPr>
              <a:t> </a:t>
            </a:r>
            <a:r>
              <a:rPr lang="en-US" dirty="0" err="1">
                <a:cs typeface="Arial"/>
              </a:rPr>
              <a:t>tehtäviin</a:t>
            </a:r>
            <a:r>
              <a:rPr lang="en-US" dirty="0">
                <a:cs typeface="Arial"/>
              </a:rPr>
              <a:t> </a:t>
            </a:r>
            <a:r>
              <a:rPr lang="en-US" dirty="0" err="1">
                <a:cs typeface="Arial"/>
              </a:rPr>
              <a:t>liittyviä</a:t>
            </a:r>
            <a:r>
              <a:rPr lang="en-US" dirty="0">
                <a:cs typeface="Arial"/>
              </a:rPr>
              <a:t> </a:t>
            </a:r>
            <a:r>
              <a:rPr lang="en-US" dirty="0" err="1">
                <a:cs typeface="Arial"/>
              </a:rPr>
              <a:t>kannanottoja</a:t>
            </a:r>
            <a:r>
              <a:rPr lang="en-US" dirty="0">
                <a:cs typeface="Arial"/>
              </a:rPr>
              <a:t>, </a:t>
            </a:r>
            <a:r>
              <a:rPr lang="en-US" dirty="0" err="1">
                <a:cs typeface="Arial"/>
              </a:rPr>
              <a:t>lausuntoja</a:t>
            </a:r>
            <a:r>
              <a:rPr lang="en-US" dirty="0">
                <a:cs typeface="Arial"/>
              </a:rPr>
              <a:t> tai </a:t>
            </a:r>
            <a:r>
              <a:rPr lang="en-US" dirty="0" err="1">
                <a:cs typeface="Arial"/>
              </a:rPr>
              <a:t>muita</a:t>
            </a:r>
            <a:r>
              <a:rPr lang="en-US" dirty="0">
                <a:cs typeface="Arial"/>
              </a:rPr>
              <a:t> </a:t>
            </a:r>
            <a:r>
              <a:rPr lang="en-US" dirty="0" err="1">
                <a:cs typeface="Arial"/>
              </a:rPr>
              <a:t>toiveita</a:t>
            </a:r>
            <a:r>
              <a:rPr lang="en-US" dirty="0">
                <a:cs typeface="Arial"/>
              </a:rPr>
              <a:t> ja </a:t>
            </a:r>
            <a:r>
              <a:rPr lang="en-US" dirty="0" err="1">
                <a:cs typeface="Arial"/>
              </a:rPr>
              <a:t>terveisiä</a:t>
            </a:r>
            <a:r>
              <a:rPr lang="en-US" dirty="0">
                <a:cs typeface="Arial"/>
              </a:rPr>
              <a:t> </a:t>
            </a:r>
            <a:r>
              <a:rPr lang="en-US" dirty="0" err="1">
                <a:cs typeface="Arial"/>
              </a:rPr>
              <a:t>hyvinvointialueen</a:t>
            </a:r>
            <a:r>
              <a:rPr lang="en-US" dirty="0">
                <a:cs typeface="Arial"/>
              </a:rPr>
              <a:t> </a:t>
            </a:r>
            <a:r>
              <a:rPr lang="en-US" dirty="0" err="1">
                <a:cs typeface="Arial"/>
              </a:rPr>
              <a:t>vanhusneuvostolle</a:t>
            </a:r>
            <a:r>
              <a:rPr lang="en-US" dirty="0">
                <a:cs typeface="Arial"/>
              </a:rPr>
              <a:t>, </a:t>
            </a:r>
            <a:r>
              <a:rPr lang="en-US" dirty="0" err="1">
                <a:cs typeface="Arial"/>
              </a:rPr>
              <a:t>joka</a:t>
            </a:r>
            <a:r>
              <a:rPr lang="en-US" dirty="0">
                <a:cs typeface="Arial"/>
              </a:rPr>
              <a:t> </a:t>
            </a:r>
            <a:r>
              <a:rPr lang="en-US" dirty="0" err="1">
                <a:cs typeface="Arial"/>
              </a:rPr>
              <a:t>merkitsee</a:t>
            </a:r>
            <a:r>
              <a:rPr lang="en-US" dirty="0">
                <a:cs typeface="Arial"/>
              </a:rPr>
              <a:t> </a:t>
            </a:r>
            <a:r>
              <a:rPr lang="en-US" dirty="0" err="1">
                <a:cs typeface="Arial"/>
              </a:rPr>
              <a:t>saapuneen</a:t>
            </a:r>
            <a:r>
              <a:rPr lang="en-US" dirty="0">
                <a:cs typeface="Arial"/>
              </a:rPr>
              <a:t> </a:t>
            </a:r>
            <a:r>
              <a:rPr lang="en-US" dirty="0" err="1">
                <a:cs typeface="Arial"/>
              </a:rPr>
              <a:t>postin</a:t>
            </a:r>
            <a:r>
              <a:rPr lang="en-US" dirty="0">
                <a:cs typeface="Arial"/>
              </a:rPr>
              <a:t> </a:t>
            </a:r>
            <a:r>
              <a:rPr lang="en-US" dirty="0" err="1">
                <a:cs typeface="Arial"/>
              </a:rPr>
              <a:t>pöytäkirjaan</a:t>
            </a:r>
            <a:r>
              <a:rPr lang="en-US" dirty="0">
                <a:cs typeface="Arial"/>
              </a:rPr>
              <a:t> </a:t>
            </a:r>
            <a:r>
              <a:rPr lang="en-US" dirty="0" err="1">
                <a:cs typeface="Arial"/>
              </a:rPr>
              <a:t>tiedoksi</a:t>
            </a:r>
            <a:r>
              <a:rPr lang="en-US" dirty="0">
                <a:cs typeface="Arial"/>
              </a:rPr>
              <a:t>. Asian </a:t>
            </a:r>
            <a:r>
              <a:rPr lang="en-US" dirty="0" err="1">
                <a:cs typeface="Arial"/>
              </a:rPr>
              <a:t>käsittely</a:t>
            </a:r>
            <a:r>
              <a:rPr lang="en-US" dirty="0">
                <a:cs typeface="Arial"/>
              </a:rPr>
              <a:t> </a:t>
            </a:r>
            <a:r>
              <a:rPr lang="en-US" dirty="0" err="1">
                <a:cs typeface="Arial"/>
              </a:rPr>
              <a:t>aiheesta</a:t>
            </a:r>
            <a:r>
              <a:rPr lang="en-US" dirty="0">
                <a:cs typeface="Arial"/>
              </a:rPr>
              <a:t> </a:t>
            </a:r>
            <a:r>
              <a:rPr lang="en-US" dirty="0" err="1">
                <a:cs typeface="Arial"/>
              </a:rPr>
              <a:t>riippuen</a:t>
            </a:r>
            <a:r>
              <a:rPr lang="en-US" dirty="0">
                <a:cs typeface="Arial"/>
              </a:rPr>
              <a:t>. </a:t>
            </a:r>
            <a:endParaRPr lang="en-US" dirty="0"/>
          </a:p>
          <a:p>
            <a:pPr marL="215900" indent="-215900"/>
            <a:r>
              <a:rPr lang="en-US" dirty="0" err="1">
                <a:cs typeface="Arial"/>
              </a:rPr>
              <a:t>Vähintään</a:t>
            </a:r>
            <a:r>
              <a:rPr lang="en-US" dirty="0">
                <a:cs typeface="Arial"/>
              </a:rPr>
              <a:t> </a:t>
            </a:r>
            <a:r>
              <a:rPr lang="en-US" dirty="0" err="1">
                <a:cs typeface="Arial"/>
              </a:rPr>
              <a:t>kerran</a:t>
            </a:r>
            <a:r>
              <a:rPr lang="en-US" dirty="0">
                <a:cs typeface="Arial"/>
              </a:rPr>
              <a:t> </a:t>
            </a:r>
            <a:r>
              <a:rPr lang="en-US" dirty="0" err="1">
                <a:cs typeface="Arial"/>
              </a:rPr>
              <a:t>vuodessa</a:t>
            </a:r>
            <a:r>
              <a:rPr lang="en-US" dirty="0">
                <a:cs typeface="Arial"/>
              </a:rPr>
              <a:t> </a:t>
            </a:r>
            <a:r>
              <a:rPr lang="en-US" dirty="0" err="1">
                <a:cs typeface="Arial"/>
              </a:rPr>
              <a:t>järjestetään</a:t>
            </a:r>
            <a:r>
              <a:rPr lang="en-US" dirty="0">
                <a:cs typeface="Arial"/>
              </a:rPr>
              <a:t> webinaari </a:t>
            </a:r>
            <a:r>
              <a:rPr lang="en-US" dirty="0" err="1">
                <a:cs typeface="Arial"/>
              </a:rPr>
              <a:t>vanhusneuvostojen</a:t>
            </a:r>
            <a:r>
              <a:rPr lang="en-US" dirty="0">
                <a:cs typeface="Arial"/>
              </a:rPr>
              <a:t> </a:t>
            </a:r>
            <a:r>
              <a:rPr lang="en-US" dirty="0" err="1">
                <a:cs typeface="Arial"/>
              </a:rPr>
              <a:t>tehtäväalueeseen</a:t>
            </a:r>
            <a:r>
              <a:rPr lang="en-US" dirty="0">
                <a:cs typeface="Arial"/>
              </a:rPr>
              <a:t> </a:t>
            </a:r>
            <a:r>
              <a:rPr lang="en-US" dirty="0" err="1">
                <a:cs typeface="Arial"/>
              </a:rPr>
              <a:t>liittyvistä</a:t>
            </a:r>
            <a:r>
              <a:rPr lang="en-US" dirty="0">
                <a:cs typeface="Arial"/>
              </a:rPr>
              <a:t> </a:t>
            </a:r>
            <a:r>
              <a:rPr lang="en-US" dirty="0" err="1">
                <a:cs typeface="Arial"/>
              </a:rPr>
              <a:t>aiheista</a:t>
            </a:r>
            <a:r>
              <a:rPr lang="en-US" dirty="0">
                <a:cs typeface="Arial"/>
              </a:rPr>
              <a:t>. </a:t>
            </a:r>
          </a:p>
        </p:txBody>
      </p:sp>
    </p:spTree>
    <p:extLst>
      <p:ext uri="{BB962C8B-B14F-4D97-AF65-F5344CB8AC3E}">
        <p14:creationId xmlns:p14="http://schemas.microsoft.com/office/powerpoint/2010/main" val="3649921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2418143-4399-288C-F658-6050F7ED23F1}"/>
              </a:ext>
            </a:extLst>
          </p:cNvPr>
          <p:cNvSpPr>
            <a:spLocks noGrp="1"/>
          </p:cNvSpPr>
          <p:nvPr>
            <p:ph type="title"/>
          </p:nvPr>
        </p:nvSpPr>
        <p:spPr>
          <a:xfrm>
            <a:off x="481806" y="188640"/>
            <a:ext cx="11228387" cy="143297"/>
          </a:xfrm>
        </p:spPr>
        <p:txBody>
          <a:bodyPr/>
          <a:lstStyle/>
          <a:p>
            <a:r>
              <a:rPr lang="en-US" sz="2000" err="1">
                <a:latin typeface="+mn-lt"/>
              </a:rPr>
              <a:t>Kuntaliitto</a:t>
            </a:r>
            <a:r>
              <a:rPr lang="en-US" sz="2000">
                <a:latin typeface="+mn-lt"/>
              </a:rPr>
              <a:t>:</a:t>
            </a:r>
          </a:p>
        </p:txBody>
      </p:sp>
      <p:pic>
        <p:nvPicPr>
          <p:cNvPr id="6" name="Kuva 5">
            <a:extLst>
              <a:ext uri="{FF2B5EF4-FFF2-40B4-BE49-F238E27FC236}">
                <a16:creationId xmlns:a16="http://schemas.microsoft.com/office/drawing/2014/main" id="{B93AFE5E-7B50-7197-CA6B-AB97FB9ADFC3}"/>
              </a:ext>
            </a:extLst>
          </p:cNvPr>
          <p:cNvPicPr>
            <a:picLocks noChangeAspect="1"/>
          </p:cNvPicPr>
          <p:nvPr/>
        </p:nvPicPr>
        <p:blipFill>
          <a:blip r:embed="rId2"/>
          <a:stretch>
            <a:fillRect/>
          </a:stretch>
        </p:blipFill>
        <p:spPr>
          <a:xfrm>
            <a:off x="0" y="331937"/>
            <a:ext cx="12192000" cy="6361564"/>
          </a:xfrm>
          <a:prstGeom prst="rect">
            <a:avLst/>
          </a:prstGeom>
        </p:spPr>
      </p:pic>
    </p:spTree>
    <p:extLst>
      <p:ext uri="{BB962C8B-B14F-4D97-AF65-F5344CB8AC3E}">
        <p14:creationId xmlns:p14="http://schemas.microsoft.com/office/powerpoint/2010/main" val="947311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ED88C5BF-5C86-F79D-3D16-BAA869D1605A}"/>
              </a:ext>
            </a:extLst>
          </p:cNvPr>
          <p:cNvSpPr>
            <a:spLocks noGrp="1"/>
          </p:cNvSpPr>
          <p:nvPr>
            <p:ph type="body" sz="quarter" idx="13"/>
          </p:nvPr>
        </p:nvSpPr>
        <p:spPr>
          <a:xfrm>
            <a:off x="750888" y="2051719"/>
            <a:ext cx="5976937" cy="2141095"/>
          </a:xfrm>
        </p:spPr>
        <p:txBody>
          <a:bodyPr/>
          <a:lstStyle/>
          <a:p>
            <a:r>
              <a:rPr lang="fi-FI" sz="2800" dirty="0">
                <a:latin typeface="+mn-lt"/>
              </a:rPr>
              <a:t>Lisätietoja: pirha.fi/vaikuttamistoimielimet</a:t>
            </a:r>
          </a:p>
          <a:p>
            <a:endParaRPr lang="fi-FI" sz="2800" dirty="0">
              <a:latin typeface="+mn-lt"/>
            </a:endParaRPr>
          </a:p>
          <a:p>
            <a:r>
              <a:rPr lang="fi-FI" sz="2800" dirty="0">
                <a:latin typeface="+mn-lt"/>
              </a:rPr>
              <a:t>Yhteydenotot:</a:t>
            </a:r>
          </a:p>
          <a:p>
            <a:r>
              <a:rPr lang="fi-FI" sz="2800" dirty="0">
                <a:latin typeface="+mn-lt"/>
                <a:hlinkClick r:id="rId2"/>
              </a:rPr>
              <a:t>vanhusneuvosto@pirha.fi</a:t>
            </a:r>
            <a:r>
              <a:rPr lang="fi-FI" sz="2800" dirty="0">
                <a:latin typeface="+mn-lt"/>
              </a:rPr>
              <a:t> </a:t>
            </a:r>
          </a:p>
          <a:p>
            <a:r>
              <a:rPr lang="fi-FI" sz="2400" b="0">
                <a:latin typeface="+mn-lt"/>
                <a:cs typeface="Arial"/>
              </a:rPr>
              <a:t>Asiantuntijasihteeri p. 040 8306997</a:t>
            </a:r>
            <a:endParaRPr lang="fi-FI" sz="2400" b="0" dirty="0">
              <a:latin typeface="+mn-lt"/>
              <a:cs typeface="Arial"/>
            </a:endParaRPr>
          </a:p>
        </p:txBody>
      </p:sp>
    </p:spTree>
    <p:extLst>
      <p:ext uri="{BB962C8B-B14F-4D97-AF65-F5344CB8AC3E}">
        <p14:creationId xmlns:p14="http://schemas.microsoft.com/office/powerpoint/2010/main" val="1799626858"/>
      </p:ext>
    </p:extLst>
  </p:cSld>
  <p:clrMapOvr>
    <a:masterClrMapping/>
  </p:clrMapOvr>
</p:sld>
</file>

<file path=ppt/theme/theme1.xml><?xml version="1.0" encoding="utf-8"?>
<a:theme xmlns:a="http://schemas.openxmlformats.org/drawingml/2006/main" name="Pirkanmaan hyvinvointialue_perus">
  <a:themeElements>
    <a:clrScheme name="PHA_2022">
      <a:dk1>
        <a:srgbClr val="000000"/>
      </a:dk1>
      <a:lt1>
        <a:srgbClr val="FFFFFF"/>
      </a:lt1>
      <a:dk2>
        <a:srgbClr val="721465"/>
      </a:dk2>
      <a:lt2>
        <a:srgbClr val="FFDEE6"/>
      </a:lt2>
      <a:accent1>
        <a:srgbClr val="10285E"/>
      </a:accent1>
      <a:accent2>
        <a:srgbClr val="FF8C00"/>
      </a:accent2>
      <a:accent3>
        <a:srgbClr val="F4D11F"/>
      </a:accent3>
      <a:accent4>
        <a:srgbClr val="FF5982"/>
      </a:accent4>
      <a:accent5>
        <a:srgbClr val="9F93D8"/>
      </a:accent5>
      <a:accent6>
        <a:srgbClr val="31A7D7"/>
      </a:accent6>
      <a:hlink>
        <a:srgbClr val="284A96"/>
      </a:hlink>
      <a:folHlink>
        <a:srgbClr val="284A9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ienovaraisen yhtenäinen">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rkanmaan_hyvinvointialue_PP-malli.potx" id="{215781E0-82AC-4177-9990-5928CCCFB862}" vid="{84433AC9-32E8-4852-9E10-5A5822690FC3}"/>
    </a:ext>
  </a:extLst>
</a:theme>
</file>

<file path=ppt/theme/theme2.xml><?xml version="1.0" encoding="utf-8"?>
<a:theme xmlns:a="http://schemas.openxmlformats.org/drawingml/2006/main" name="PHA_keltainen">
  <a:themeElements>
    <a:clrScheme name="PHA_22082022">
      <a:dk1>
        <a:srgbClr val="000000"/>
      </a:dk1>
      <a:lt1>
        <a:srgbClr val="FFFFFF"/>
      </a:lt1>
      <a:dk2>
        <a:srgbClr val="721465"/>
      </a:dk2>
      <a:lt2>
        <a:srgbClr val="FFDEE6"/>
      </a:lt2>
      <a:accent1>
        <a:srgbClr val="10285E"/>
      </a:accent1>
      <a:accent2>
        <a:srgbClr val="FF8C00"/>
      </a:accent2>
      <a:accent3>
        <a:srgbClr val="F4D11F"/>
      </a:accent3>
      <a:accent4>
        <a:srgbClr val="FF5982"/>
      </a:accent4>
      <a:accent5>
        <a:srgbClr val="9F93D8"/>
      </a:accent5>
      <a:accent6>
        <a:srgbClr val="31A7D7"/>
      </a:accent6>
      <a:hlink>
        <a:srgbClr val="31A7D7"/>
      </a:hlink>
      <a:folHlink>
        <a:srgbClr val="DD3FC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rkanmaan_hyvinvointialue_PP-malli.potx" id="{215781E0-82AC-4177-9990-5928CCCFB862}" vid="{5D29AA7A-CD7A-44C4-AF57-9C23DF881C3F}"/>
    </a:ext>
  </a:extLst>
</a:theme>
</file>

<file path=ppt/theme/theme3.xml><?xml version="1.0" encoding="utf-8"?>
<a:theme xmlns:a="http://schemas.openxmlformats.org/drawingml/2006/main" name="PHA_purppura">
  <a:themeElements>
    <a:clrScheme name="PHA_22082022">
      <a:dk1>
        <a:srgbClr val="000000"/>
      </a:dk1>
      <a:lt1>
        <a:srgbClr val="FFFFFF"/>
      </a:lt1>
      <a:dk2>
        <a:srgbClr val="721465"/>
      </a:dk2>
      <a:lt2>
        <a:srgbClr val="FFDEE6"/>
      </a:lt2>
      <a:accent1>
        <a:srgbClr val="10285E"/>
      </a:accent1>
      <a:accent2>
        <a:srgbClr val="FF8C00"/>
      </a:accent2>
      <a:accent3>
        <a:srgbClr val="F4D11F"/>
      </a:accent3>
      <a:accent4>
        <a:srgbClr val="FF5982"/>
      </a:accent4>
      <a:accent5>
        <a:srgbClr val="9F93D8"/>
      </a:accent5>
      <a:accent6>
        <a:srgbClr val="31A7D7"/>
      </a:accent6>
      <a:hlink>
        <a:srgbClr val="31A7D7"/>
      </a:hlink>
      <a:folHlink>
        <a:srgbClr val="DD3FC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rkanmaan_hyvinvointialue_PP-malli.potx" id="{215781E0-82AC-4177-9990-5928CCCFB862}" vid="{89F62007-6372-45CF-8A51-13BB55BF629B}"/>
    </a:ext>
  </a:extLst>
</a:theme>
</file>

<file path=ppt/theme/theme4.xml><?xml version="1.0" encoding="utf-8"?>
<a:theme xmlns:a="http://schemas.openxmlformats.org/drawingml/2006/main" name="PHA_sininen">
  <a:themeElements>
    <a:clrScheme name="PHA_22082022">
      <a:dk1>
        <a:srgbClr val="000000"/>
      </a:dk1>
      <a:lt1>
        <a:srgbClr val="FFFFFF"/>
      </a:lt1>
      <a:dk2>
        <a:srgbClr val="721465"/>
      </a:dk2>
      <a:lt2>
        <a:srgbClr val="FFDEE6"/>
      </a:lt2>
      <a:accent1>
        <a:srgbClr val="10285E"/>
      </a:accent1>
      <a:accent2>
        <a:srgbClr val="FF8C00"/>
      </a:accent2>
      <a:accent3>
        <a:srgbClr val="F4D11F"/>
      </a:accent3>
      <a:accent4>
        <a:srgbClr val="FF5982"/>
      </a:accent4>
      <a:accent5>
        <a:srgbClr val="9F93D8"/>
      </a:accent5>
      <a:accent6>
        <a:srgbClr val="31A7D7"/>
      </a:accent6>
      <a:hlink>
        <a:srgbClr val="31A7D7"/>
      </a:hlink>
      <a:folHlink>
        <a:srgbClr val="DD3FC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rkanmaan_hyvinvointialue_PP-malli.potx" id="{215781E0-82AC-4177-9990-5928CCCFB862}" vid="{D91A697D-A2F0-4DA3-94F1-BCB9228AFA9B}"/>
    </a:ext>
  </a:extLst>
</a:theme>
</file>

<file path=ppt/theme/theme5.xml><?xml version="1.0" encoding="utf-8"?>
<a:theme xmlns:a="http://schemas.openxmlformats.org/drawingml/2006/main" name="PHA_roosa">
  <a:themeElements>
    <a:clrScheme name="PHA_22082022">
      <a:dk1>
        <a:srgbClr val="000000"/>
      </a:dk1>
      <a:lt1>
        <a:srgbClr val="FFFFFF"/>
      </a:lt1>
      <a:dk2>
        <a:srgbClr val="721465"/>
      </a:dk2>
      <a:lt2>
        <a:srgbClr val="FFDEE6"/>
      </a:lt2>
      <a:accent1>
        <a:srgbClr val="10285E"/>
      </a:accent1>
      <a:accent2>
        <a:srgbClr val="FF8C00"/>
      </a:accent2>
      <a:accent3>
        <a:srgbClr val="F4D11F"/>
      </a:accent3>
      <a:accent4>
        <a:srgbClr val="FF5982"/>
      </a:accent4>
      <a:accent5>
        <a:srgbClr val="9F93D8"/>
      </a:accent5>
      <a:accent6>
        <a:srgbClr val="31A7D7"/>
      </a:accent6>
      <a:hlink>
        <a:srgbClr val="31A7D7"/>
      </a:hlink>
      <a:folHlink>
        <a:srgbClr val="DD3FC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rkanmaan_hyvinvointialue_PP-malli.potx" id="{215781E0-82AC-4177-9990-5928CCCFB862}" vid="{20E0BB0C-9175-4E5C-85E9-1FE57EFF982A}"/>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631C8E1CCD0324D98F84BDB62B22A2B" ma:contentTypeVersion="13" ma:contentTypeDescription="Luo uusi asiakirja." ma:contentTypeScope="" ma:versionID="86c622daab7de4ec6791de2dcee5e1c3">
  <xsd:schema xmlns:xsd="http://www.w3.org/2001/XMLSchema" xmlns:xs="http://www.w3.org/2001/XMLSchema" xmlns:p="http://schemas.microsoft.com/office/2006/metadata/properties" xmlns:ns1="http://schemas.microsoft.com/sharepoint/v3" xmlns:ns2="31879817-4028-4541-b03c-71d8ae3aaf5f" xmlns:ns3="20df6aa9-a28e-4e48-a913-4c846e940d5e" targetNamespace="http://schemas.microsoft.com/office/2006/metadata/properties" ma:root="true" ma:fieldsID="8267b0137f975b39de0057ae30030b0d" ns1:_="" ns2:_="" ns3:_="">
    <xsd:import namespace="http://schemas.microsoft.com/sharepoint/v3"/>
    <xsd:import namespace="31879817-4028-4541-b03c-71d8ae3aaf5f"/>
    <xsd:import namespace="20df6aa9-a28e-4e48-a913-4c846e940d5e"/>
    <xsd:element name="properties">
      <xsd:complexType>
        <xsd:sequence>
          <xsd:element name="documentManagement">
            <xsd:complexType>
              <xsd:all>
                <xsd:element ref="ns2:MediaServiceMetadata" minOccurs="0"/>
                <xsd:element ref="ns2:MediaServiceFastMetadata" minOccurs="0"/>
                <xsd:element ref="ns1:_ip_UnifiedCompliancePolicyProperties" minOccurs="0"/>
                <xsd:element ref="ns1:_ip_UnifiedCompliancePolicyUIAction"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Yhtenäisen yhteensopivuuskäytännön ominaisuudet" ma:hidden="true" ma:internalName="_ip_UnifiedCompliancePolicyProperties">
      <xsd:simpleType>
        <xsd:restriction base="dms:Note"/>
      </xsd:simpleType>
    </xsd:element>
    <xsd:element name="_ip_UnifiedCompliancePolicyUIAction" ma:index="11" nillable="true" ma:displayName="Yhtenäisen yhteensopivuuskäytännön käyttöliittymän toiminto"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879817-4028-4541-b03c-71d8ae3aaf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0df6aa9-a28e-4e48-a913-4c846e940d5e"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20df6aa9-a28e-4e48-a913-4c846e940d5e">
      <UserInfo>
        <DisplayName/>
        <AccountId xsi:nil="true"/>
        <AccountType/>
      </UserInfo>
    </SharedWithUsers>
  </documentManagement>
</p:properties>
</file>

<file path=customXml/itemProps1.xml><?xml version="1.0" encoding="utf-8"?>
<ds:datastoreItem xmlns:ds="http://schemas.openxmlformats.org/officeDocument/2006/customXml" ds:itemID="{31C8EB43-364F-4FC3-BFF8-43E9B1F0AB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1879817-4028-4541-b03c-71d8ae3aaf5f"/>
    <ds:schemaRef ds:uri="20df6aa9-a28e-4e48-a913-4c846e940d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8BB8EA-075E-4E2F-AC7F-FF4979DCCD44}">
  <ds:schemaRefs>
    <ds:schemaRef ds:uri="http://schemas.microsoft.com/sharepoint/v3/contenttype/forms"/>
  </ds:schemaRefs>
</ds:datastoreItem>
</file>

<file path=customXml/itemProps3.xml><?xml version="1.0" encoding="utf-8"?>
<ds:datastoreItem xmlns:ds="http://schemas.openxmlformats.org/officeDocument/2006/customXml" ds:itemID="{66225139-30C7-4A1F-9FFE-0071CEF2EC43}">
  <ds:schemaRefs>
    <ds:schemaRef ds:uri="20df6aa9-a28e-4e48-a913-4c846e940d5e"/>
    <ds:schemaRef ds:uri="http://schemas.microsoft.com/office/2006/metadata/properties"/>
    <ds:schemaRef ds:uri="http://purl.org/dc/terms/"/>
    <ds:schemaRef ds:uri="http://schemas.microsoft.com/sharepoint/v3"/>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31879817-4028-4541-b03c-71d8ae3aaf5f"/>
    <ds:schemaRef ds:uri="http://www.w3.org/XML/1998/namespace"/>
    <ds:schemaRef ds:uri="http://purl.org/dc/dcmitype/"/>
  </ds:schemaRefs>
</ds:datastoreItem>
</file>

<file path=docMetadata/LabelInfo.xml><?xml version="1.0" encoding="utf-8"?>
<clbl:labelList xmlns:clbl="http://schemas.microsoft.com/office/2020/mipLabelMetadata">
  <clbl:label id="{89a9328c-5e5c-4ef5-a2c3-4dd39b5d8171}" enabled="0" method="" siteId="{89a9328c-5e5c-4ef5-a2c3-4dd39b5d8171}" removed="1"/>
</clbl:labelList>
</file>

<file path=docProps/app.xml><?xml version="1.0" encoding="utf-8"?>
<Properties xmlns="http://schemas.openxmlformats.org/officeDocument/2006/extended-properties" xmlns:vt="http://schemas.openxmlformats.org/officeDocument/2006/docPropsVTypes">
  <Template>Pirkanmaan hyvinvointialue mallipohja</Template>
  <TotalTime>36</TotalTime>
  <Words>377</Words>
  <Application>Microsoft Office PowerPoint</Application>
  <PresentationFormat>Laajakuva</PresentationFormat>
  <Paragraphs>44</Paragraphs>
  <Slides>10</Slides>
  <Notes>0</Notes>
  <HiddenSlides>0</HiddenSlides>
  <MMClips>0</MMClips>
  <ScaleCrop>false</ScaleCrop>
  <HeadingPairs>
    <vt:vector size="6" baseType="variant">
      <vt:variant>
        <vt:lpstr>Käytetyt fontit</vt:lpstr>
      </vt:variant>
      <vt:variant>
        <vt:i4>2</vt:i4>
      </vt:variant>
      <vt:variant>
        <vt:lpstr>Teema</vt:lpstr>
      </vt:variant>
      <vt:variant>
        <vt:i4>5</vt:i4>
      </vt:variant>
      <vt:variant>
        <vt:lpstr>Dian otsikot</vt:lpstr>
      </vt:variant>
      <vt:variant>
        <vt:i4>10</vt:i4>
      </vt:variant>
    </vt:vector>
  </HeadingPairs>
  <TitlesOfParts>
    <vt:vector size="17" baseType="lpstr">
      <vt:lpstr>Arial</vt:lpstr>
      <vt:lpstr>Calibri</vt:lpstr>
      <vt:lpstr>Pirkanmaan hyvinvointialue_perus</vt:lpstr>
      <vt:lpstr>PHA_keltainen</vt:lpstr>
      <vt:lpstr>PHA_purppura</vt:lpstr>
      <vt:lpstr>PHA_sininen</vt:lpstr>
      <vt:lpstr>PHA_roosa</vt:lpstr>
      <vt:lpstr>PowerPoint-esitys</vt:lpstr>
      <vt:lpstr>Pirkanmaan kunnat</vt:lpstr>
      <vt:lpstr>Pirkanmaan hyvinvointialueen vaikuttamistoimielimet</vt:lpstr>
      <vt:lpstr>Pirkanmaan hyvinvointialueen vanhusneuvosto</vt:lpstr>
      <vt:lpstr>Vanhusneuvosto vuonna 2025 aktiivinen ja vaikuttava edunvalvoja</vt:lpstr>
      <vt:lpstr>Hyvinvointialueen vaikuttamistoimielinten asema </vt:lpstr>
      <vt:lpstr>Missä asioissa vaikuttamistoimielimiä olisi hyvä kuulla? Esimerkkejä</vt:lpstr>
      <vt:lpstr>Vanhusneuvostojen yhteistyö</vt:lpstr>
      <vt:lpstr>Kuntaliitto:</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Piironen Riikka Helena</dc:creator>
  <cp:keywords/>
  <cp:lastModifiedBy>Taina Törmä</cp:lastModifiedBy>
  <cp:revision>91</cp:revision>
  <dcterms:created xsi:type="dcterms:W3CDTF">2023-09-27T10:40:51Z</dcterms:created>
  <dcterms:modified xsi:type="dcterms:W3CDTF">2026-09-23T13:36:28Z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0x010100C631C8E1CCD0324D98F84BDB62B22A2B</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ies>
</file>