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2" r:id="rId7"/>
    <p:sldId id="261" r:id="rId8"/>
    <p:sldId id="263" r:id="rId9"/>
    <p:sldId id="282" r:id="rId10"/>
    <p:sldId id="265" r:id="rId11"/>
    <p:sldId id="264" r:id="rId12"/>
    <p:sldId id="266" r:id="rId13"/>
    <p:sldId id="267" r:id="rId14"/>
    <p:sldId id="268" r:id="rId15"/>
    <p:sldId id="278" r:id="rId16"/>
    <p:sldId id="269" r:id="rId17"/>
    <p:sldId id="270" r:id="rId18"/>
    <p:sldId id="271" r:id="rId19"/>
    <p:sldId id="272" r:id="rId20"/>
    <p:sldId id="273" r:id="rId21"/>
    <p:sldId id="274" r:id="rId22"/>
    <p:sldId id="275" r:id="rId23"/>
    <p:sldId id="276" r:id="rId24"/>
    <p:sldId id="277" r:id="rId25"/>
    <p:sldId id="279" r:id="rId26"/>
    <p:sldId id="280" r:id="rId27"/>
    <p:sldId id="281" r:id="rId28"/>
    <p:sldId id="283" r:id="rId29"/>
  </p:sldIdLst>
  <p:sldSz cx="9144000" cy="5143500" type="screen16x9"/>
  <p:notesSz cx="7102475" cy="93884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5F7DCA-CB01-4707-BE00-70141242D877}" v="32" dt="2026-06-02T17:19:39.8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552" autoAdjust="0"/>
  </p:normalViewPr>
  <p:slideViewPr>
    <p:cSldViewPr snapToGrid="0">
      <p:cViewPr varScale="1">
        <p:scale>
          <a:sx n="84" d="100"/>
          <a:sy n="84" d="100"/>
        </p:scale>
        <p:origin x="7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a Abbate" userId="49077b9a9ff2f989" providerId="LiveId" clId="{83CBFB31-63F9-4134-A133-0AA3C519195E}"/>
    <pc:docChg chg="undo custSel addSld delSld modSld sldOrd modNotesMaster">
      <pc:chgData name="Paula Abbate" userId="49077b9a9ff2f989" providerId="LiveId" clId="{83CBFB31-63F9-4134-A133-0AA3C519195E}" dt="2026-06-02T17:19:40.753" v="11367" actId="5793"/>
      <pc:docMkLst>
        <pc:docMk/>
      </pc:docMkLst>
      <pc:sldChg chg="addSp delSp modSp mod modNotesTx">
        <pc:chgData name="Paula Abbate" userId="49077b9a9ff2f989" providerId="LiveId" clId="{83CBFB31-63F9-4134-A133-0AA3C519195E}" dt="2026-06-02T13:51:40.365" v="7108" actId="20577"/>
        <pc:sldMkLst>
          <pc:docMk/>
          <pc:sldMk cId="0" sldId="256"/>
        </pc:sldMkLst>
        <pc:picChg chg="add mod">
          <ac:chgData name="Paula Abbate" userId="49077b9a9ff2f989" providerId="LiveId" clId="{83CBFB31-63F9-4134-A133-0AA3C519195E}" dt="2026-05-31T16:21:06.536" v="5" actId="1076"/>
          <ac:picMkLst>
            <pc:docMk/>
            <pc:sldMk cId="0" sldId="256"/>
            <ac:picMk id="14" creationId="{A5D60275-1ED1-1E32-6296-0B9C667D35C9}"/>
          </ac:picMkLst>
        </pc:picChg>
      </pc:sldChg>
      <pc:sldChg chg="modNotesTx">
        <pc:chgData name="Paula Abbate" userId="49077b9a9ff2f989" providerId="LiveId" clId="{83CBFB31-63F9-4134-A133-0AA3C519195E}" dt="2026-06-02T15:50:20.025" v="8301" actId="20577"/>
        <pc:sldMkLst>
          <pc:docMk/>
          <pc:sldMk cId="0" sldId="258"/>
        </pc:sldMkLst>
      </pc:sldChg>
      <pc:sldChg chg="addSp delSp modSp mod">
        <pc:chgData name="Paula Abbate" userId="49077b9a9ff2f989" providerId="LiveId" clId="{83CBFB31-63F9-4134-A133-0AA3C519195E}" dt="2026-06-01T18:37:02.550" v="5688" actId="207"/>
        <pc:sldMkLst>
          <pc:docMk/>
          <pc:sldMk cId="0" sldId="259"/>
        </pc:sldMkLst>
        <pc:spChg chg="mod">
          <ac:chgData name="Paula Abbate" userId="49077b9a9ff2f989" providerId="LiveId" clId="{83CBFB31-63F9-4134-A133-0AA3C519195E}" dt="2026-05-31T17:21:59.186" v="154" actId="26606"/>
          <ac:spMkLst>
            <pc:docMk/>
            <pc:sldMk cId="0" sldId="259"/>
            <ac:spMk id="2" creationId="{00000000-0000-0000-0000-000000000000}"/>
          </ac:spMkLst>
        </pc:spChg>
        <pc:spChg chg="mod">
          <ac:chgData name="Paula Abbate" userId="49077b9a9ff2f989" providerId="LiveId" clId="{83CBFB31-63F9-4134-A133-0AA3C519195E}" dt="2026-05-31T17:21:59.186" v="154" actId="26606"/>
          <ac:spMkLst>
            <pc:docMk/>
            <pc:sldMk cId="0" sldId="259"/>
            <ac:spMk id="7" creationId="{00000000-0000-0000-0000-000000000000}"/>
          </ac:spMkLst>
        </pc:spChg>
        <pc:spChg chg="mod">
          <ac:chgData name="Paula Abbate" userId="49077b9a9ff2f989" providerId="LiveId" clId="{83CBFB31-63F9-4134-A133-0AA3C519195E}" dt="2026-05-31T17:09:36.487" v="153" actId="26606"/>
          <ac:spMkLst>
            <pc:docMk/>
            <pc:sldMk cId="0" sldId="259"/>
            <ac:spMk id="10" creationId="{00000000-0000-0000-0000-000000000000}"/>
          </ac:spMkLst>
        </pc:spChg>
        <pc:spChg chg="mod">
          <ac:chgData name="Paula Abbate" userId="49077b9a9ff2f989" providerId="LiveId" clId="{83CBFB31-63F9-4134-A133-0AA3C519195E}" dt="2026-05-31T17:21:59.186" v="154" actId="26606"/>
          <ac:spMkLst>
            <pc:docMk/>
            <pc:sldMk cId="0" sldId="259"/>
            <ac:spMk id="12" creationId="{00000000-0000-0000-0000-000000000000}"/>
          </ac:spMkLst>
        </pc:spChg>
        <pc:spChg chg="mod">
          <ac:chgData name="Paula Abbate" userId="49077b9a9ff2f989" providerId="LiveId" clId="{83CBFB31-63F9-4134-A133-0AA3C519195E}" dt="2026-06-01T18:36:57.420" v="5687" actId="207"/>
          <ac:spMkLst>
            <pc:docMk/>
            <pc:sldMk cId="0" sldId="259"/>
            <ac:spMk id="13" creationId="{00000000-0000-0000-0000-000000000000}"/>
          </ac:spMkLst>
        </pc:spChg>
        <pc:spChg chg="mod">
          <ac:chgData name="Paula Abbate" userId="49077b9a9ff2f989" providerId="LiveId" clId="{83CBFB31-63F9-4134-A133-0AA3C519195E}" dt="2026-05-31T17:21:59.186" v="154" actId="26606"/>
          <ac:spMkLst>
            <pc:docMk/>
            <pc:sldMk cId="0" sldId="259"/>
            <ac:spMk id="16" creationId="{00000000-0000-0000-0000-000000000000}"/>
          </ac:spMkLst>
        </pc:spChg>
        <pc:spChg chg="add mod">
          <ac:chgData name="Paula Abbate" userId="49077b9a9ff2f989" providerId="LiveId" clId="{83CBFB31-63F9-4134-A133-0AA3C519195E}" dt="2026-05-31T17:21:59.186" v="154" actId="26606"/>
          <ac:spMkLst>
            <pc:docMk/>
            <pc:sldMk cId="0" sldId="259"/>
            <ac:spMk id="20" creationId="{00000000-0000-0000-0000-000000000000}"/>
          </ac:spMkLst>
        </pc:spChg>
        <pc:spChg chg="add mod">
          <ac:chgData name="Paula Abbate" userId="49077b9a9ff2f989" providerId="LiveId" clId="{83CBFB31-63F9-4134-A133-0AA3C519195E}" dt="2026-05-31T17:21:59.186" v="154" actId="26606"/>
          <ac:spMkLst>
            <pc:docMk/>
            <pc:sldMk cId="0" sldId="259"/>
            <ac:spMk id="23" creationId="{00000000-0000-0000-0000-000000000000}"/>
          </ac:spMkLst>
        </pc:spChg>
        <pc:spChg chg="add mod">
          <ac:chgData name="Paula Abbate" userId="49077b9a9ff2f989" providerId="LiveId" clId="{83CBFB31-63F9-4134-A133-0AA3C519195E}" dt="2026-05-31T17:21:59.186" v="154" actId="26606"/>
          <ac:spMkLst>
            <pc:docMk/>
            <pc:sldMk cId="0" sldId="259"/>
            <ac:spMk id="25" creationId="{00000000-0000-0000-0000-000000000000}"/>
          </ac:spMkLst>
        </pc:spChg>
        <pc:spChg chg="add">
          <ac:chgData name="Paula Abbate" userId="49077b9a9ff2f989" providerId="LiveId" clId="{83CBFB31-63F9-4134-A133-0AA3C519195E}" dt="2026-05-31T17:09:36.487" v="153" actId="26606"/>
          <ac:spMkLst>
            <pc:docMk/>
            <pc:sldMk cId="0" sldId="259"/>
            <ac:spMk id="29" creationId="{00000000-0000-0000-0000-000000000000}"/>
          </ac:spMkLst>
        </pc:spChg>
        <pc:spChg chg="mod">
          <ac:chgData name="Paula Abbate" userId="49077b9a9ff2f989" providerId="LiveId" clId="{83CBFB31-63F9-4134-A133-0AA3C519195E}" dt="2026-06-01T18:37:02.550" v="5688" actId="207"/>
          <ac:spMkLst>
            <pc:docMk/>
            <pc:sldMk cId="0" sldId="259"/>
            <ac:spMk id="61" creationId="{00000000-0000-0000-0000-000000000000}"/>
          </ac:spMkLst>
        </pc:spChg>
        <pc:spChg chg="add">
          <ac:chgData name="Paula Abbate" userId="49077b9a9ff2f989" providerId="LiveId" clId="{83CBFB31-63F9-4134-A133-0AA3C519195E}" dt="2026-05-31T17:21:59.186" v="154" actId="26606"/>
          <ac:spMkLst>
            <pc:docMk/>
            <pc:sldMk cId="0" sldId="259"/>
            <ac:spMk id="62" creationId="{00000000-0000-0000-0000-000000000000}"/>
          </ac:spMkLst>
        </pc:spChg>
      </pc:sldChg>
      <pc:sldChg chg="modSp mod">
        <pc:chgData name="Paula Abbate" userId="49077b9a9ff2f989" providerId="LiveId" clId="{83CBFB31-63F9-4134-A133-0AA3C519195E}" dt="2026-05-31T17:27:49.241" v="157" actId="26606"/>
        <pc:sldMkLst>
          <pc:docMk/>
          <pc:sldMk cId="0" sldId="260"/>
        </pc:sldMkLst>
        <pc:spChg chg="mod">
          <ac:chgData name="Paula Abbate" userId="49077b9a9ff2f989" providerId="LiveId" clId="{83CBFB31-63F9-4134-A133-0AA3C519195E}" dt="2026-05-31T17:27:49.241" v="157" actId="26606"/>
          <ac:spMkLst>
            <pc:docMk/>
            <pc:sldMk cId="0" sldId="260"/>
            <ac:spMk id="7" creationId="{00000000-0000-0000-0000-000000000000}"/>
          </ac:spMkLst>
        </pc:spChg>
        <pc:spChg chg="mod">
          <ac:chgData name="Paula Abbate" userId="49077b9a9ff2f989" providerId="LiveId" clId="{83CBFB31-63F9-4134-A133-0AA3C519195E}" dt="2026-05-31T17:27:49.241" v="157" actId="26606"/>
          <ac:spMkLst>
            <pc:docMk/>
            <pc:sldMk cId="0" sldId="260"/>
            <ac:spMk id="9" creationId="{00000000-0000-0000-0000-000000000000}"/>
          </ac:spMkLst>
        </pc:spChg>
        <pc:spChg chg="mod">
          <ac:chgData name="Paula Abbate" userId="49077b9a9ff2f989" providerId="LiveId" clId="{83CBFB31-63F9-4134-A133-0AA3C519195E}" dt="2026-05-31T17:27:49.241" v="157" actId="26606"/>
          <ac:spMkLst>
            <pc:docMk/>
            <pc:sldMk cId="0" sldId="260"/>
            <ac:spMk id="11" creationId="{00000000-0000-0000-0000-000000000000}"/>
          </ac:spMkLst>
        </pc:spChg>
        <pc:spChg chg="mod">
          <ac:chgData name="Paula Abbate" userId="49077b9a9ff2f989" providerId="LiveId" clId="{83CBFB31-63F9-4134-A133-0AA3C519195E}" dt="2026-05-31T17:27:49.241" v="157" actId="26606"/>
          <ac:spMkLst>
            <pc:docMk/>
            <pc:sldMk cId="0" sldId="260"/>
            <ac:spMk id="13" creationId="{00000000-0000-0000-0000-000000000000}"/>
          </ac:spMkLst>
        </pc:spChg>
        <pc:spChg chg="mod">
          <ac:chgData name="Paula Abbate" userId="49077b9a9ff2f989" providerId="LiveId" clId="{83CBFB31-63F9-4134-A133-0AA3C519195E}" dt="2026-05-31T17:27:49.241" v="157" actId="26606"/>
          <ac:spMkLst>
            <pc:docMk/>
            <pc:sldMk cId="0" sldId="260"/>
            <ac:spMk id="15" creationId="{00000000-0000-0000-0000-000000000000}"/>
          </ac:spMkLst>
        </pc:spChg>
        <pc:spChg chg="mod">
          <ac:chgData name="Paula Abbate" userId="49077b9a9ff2f989" providerId="LiveId" clId="{83CBFB31-63F9-4134-A133-0AA3C519195E}" dt="2026-05-31T17:27:49.241" v="157" actId="26606"/>
          <ac:spMkLst>
            <pc:docMk/>
            <pc:sldMk cId="0" sldId="260"/>
            <ac:spMk id="17" creationId="{00000000-0000-0000-0000-000000000000}"/>
          </ac:spMkLst>
        </pc:spChg>
        <pc:spChg chg="mod">
          <ac:chgData name="Paula Abbate" userId="49077b9a9ff2f989" providerId="LiveId" clId="{83CBFB31-63F9-4134-A133-0AA3C519195E}" dt="2026-05-31T17:27:49.241" v="157" actId="26606"/>
          <ac:spMkLst>
            <pc:docMk/>
            <pc:sldMk cId="0" sldId="260"/>
            <ac:spMk id="19" creationId="{00000000-0000-0000-0000-000000000000}"/>
          </ac:spMkLst>
        </pc:spChg>
      </pc:sldChg>
      <pc:sldChg chg="modSp mod modNotesTx">
        <pc:chgData name="Paula Abbate" userId="49077b9a9ff2f989" providerId="LiveId" clId="{83CBFB31-63F9-4134-A133-0AA3C519195E}" dt="2026-06-02T16:59:57.736" v="9077" actId="6549"/>
        <pc:sldMkLst>
          <pc:docMk/>
          <pc:sldMk cId="0" sldId="261"/>
        </pc:sldMkLst>
        <pc:spChg chg="mod">
          <ac:chgData name="Paula Abbate" userId="49077b9a9ff2f989" providerId="LiveId" clId="{83CBFB31-63F9-4134-A133-0AA3C519195E}" dt="2026-06-01T18:17:00.032" v="4437" actId="26606"/>
          <ac:spMkLst>
            <pc:docMk/>
            <pc:sldMk cId="0" sldId="261"/>
            <ac:spMk id="13" creationId="{00000000-0000-0000-0000-000000000000}"/>
          </ac:spMkLst>
        </pc:spChg>
        <pc:spChg chg="mod">
          <ac:chgData name="Paula Abbate" userId="49077b9a9ff2f989" providerId="LiveId" clId="{83CBFB31-63F9-4134-A133-0AA3C519195E}" dt="2026-06-01T18:37:28.353" v="5703" actId="20577"/>
          <ac:spMkLst>
            <pc:docMk/>
            <pc:sldMk cId="0" sldId="261"/>
            <ac:spMk id="17" creationId="{00000000-0000-0000-0000-000000000000}"/>
          </ac:spMkLst>
        </pc:spChg>
      </pc:sldChg>
      <pc:sldChg chg="addSp delSp modSp mod ord modNotesTx">
        <pc:chgData name="Paula Abbate" userId="49077b9a9ff2f989" providerId="LiveId" clId="{83CBFB31-63F9-4134-A133-0AA3C519195E}" dt="2026-06-02T16:57:49.091" v="8949" actId="20577"/>
        <pc:sldMkLst>
          <pc:docMk/>
          <pc:sldMk cId="0" sldId="262"/>
        </pc:sldMkLst>
        <pc:spChg chg="del mod">
          <ac:chgData name="Paula Abbate" userId="49077b9a9ff2f989" providerId="LiveId" clId="{83CBFB31-63F9-4134-A133-0AA3C519195E}" dt="2026-06-01T14:48:28.651" v="2528" actId="26606"/>
          <ac:spMkLst>
            <pc:docMk/>
            <pc:sldMk cId="0" sldId="262"/>
            <ac:spMk id="6" creationId="{00000000-0000-0000-0000-000000000000}"/>
          </ac:spMkLst>
        </pc:spChg>
        <pc:spChg chg="del mod">
          <ac:chgData name="Paula Abbate" userId="49077b9a9ff2f989" providerId="LiveId" clId="{83CBFB31-63F9-4134-A133-0AA3C519195E}" dt="2026-06-01T14:48:28.651" v="2528" actId="26606"/>
          <ac:spMkLst>
            <pc:docMk/>
            <pc:sldMk cId="0" sldId="262"/>
            <ac:spMk id="7" creationId="{00000000-0000-0000-0000-000000000000}"/>
          </ac:spMkLst>
        </pc:spChg>
        <pc:spChg chg="del mod">
          <ac:chgData name="Paula Abbate" userId="49077b9a9ff2f989" providerId="LiveId" clId="{83CBFB31-63F9-4134-A133-0AA3C519195E}" dt="2026-06-01T14:48:28.651" v="2528" actId="26606"/>
          <ac:spMkLst>
            <pc:docMk/>
            <pc:sldMk cId="0" sldId="262"/>
            <ac:spMk id="8" creationId="{00000000-0000-0000-0000-000000000000}"/>
          </ac:spMkLst>
        </pc:spChg>
        <pc:spChg chg="del mod">
          <ac:chgData name="Paula Abbate" userId="49077b9a9ff2f989" providerId="LiveId" clId="{83CBFB31-63F9-4134-A133-0AA3C519195E}" dt="2026-06-01T14:48:28.651" v="2528" actId="26606"/>
          <ac:spMkLst>
            <pc:docMk/>
            <pc:sldMk cId="0" sldId="262"/>
            <ac:spMk id="9" creationId="{00000000-0000-0000-0000-000000000000}"/>
          </ac:spMkLst>
        </pc:spChg>
        <pc:spChg chg="add del mod">
          <ac:chgData name="Paula Abbate" userId="49077b9a9ff2f989" providerId="LiveId" clId="{83CBFB31-63F9-4134-A133-0AA3C519195E}" dt="2026-06-01T14:48:28.651" v="2528" actId="26606"/>
          <ac:spMkLst>
            <pc:docMk/>
            <pc:sldMk cId="0" sldId="262"/>
            <ac:spMk id="10" creationId="{DA21D2A5-44D0-DA92-46C9-CE049770E1E6}"/>
          </ac:spMkLst>
        </pc:spChg>
        <pc:spChg chg="add mod ord">
          <ac:chgData name="Paula Abbate" userId="49077b9a9ff2f989" providerId="LiveId" clId="{83CBFB31-63F9-4134-A133-0AA3C519195E}" dt="2026-06-02T13:04:39.789" v="5747" actId="26606"/>
          <ac:spMkLst>
            <pc:docMk/>
            <pc:sldMk cId="0" sldId="262"/>
            <ac:spMk id="11" creationId="{00000000-0000-0000-0000-000000000000}"/>
          </ac:spMkLst>
        </pc:spChg>
        <pc:spChg chg="add">
          <ac:chgData name="Paula Abbate" userId="49077b9a9ff2f989" providerId="LiveId" clId="{83CBFB31-63F9-4134-A133-0AA3C519195E}" dt="2026-06-02T13:04:39.789" v="5747" actId="26606"/>
          <ac:spMkLst>
            <pc:docMk/>
            <pc:sldMk cId="0" sldId="262"/>
            <ac:spMk id="20" creationId="{00000000-0000-0000-0000-000000000000}"/>
          </ac:spMkLst>
        </pc:spChg>
        <pc:spChg chg="add">
          <ac:chgData name="Paula Abbate" userId="49077b9a9ff2f989" providerId="LiveId" clId="{83CBFB31-63F9-4134-A133-0AA3C519195E}" dt="2026-06-02T13:04:39.789" v="5747" actId="26606"/>
          <ac:spMkLst>
            <pc:docMk/>
            <pc:sldMk cId="0" sldId="262"/>
            <ac:spMk id="30" creationId="{00000000-0000-0000-0000-000000000000}"/>
          </ac:spMkLst>
        </pc:spChg>
        <pc:spChg chg="add">
          <ac:chgData name="Paula Abbate" userId="49077b9a9ff2f989" providerId="LiveId" clId="{83CBFB31-63F9-4134-A133-0AA3C519195E}" dt="2026-06-02T13:04:39.789" v="5747" actId="26606"/>
          <ac:spMkLst>
            <pc:docMk/>
            <pc:sldMk cId="0" sldId="262"/>
            <ac:spMk id="31" creationId="{00000000-0000-0000-0000-000000000000}"/>
          </ac:spMkLst>
        </pc:spChg>
        <pc:spChg chg="add">
          <ac:chgData name="Paula Abbate" userId="49077b9a9ff2f989" providerId="LiveId" clId="{83CBFB31-63F9-4134-A133-0AA3C519195E}" dt="2026-06-02T13:04:39.789" v="5747" actId="26606"/>
          <ac:spMkLst>
            <pc:docMk/>
            <pc:sldMk cId="0" sldId="262"/>
            <ac:spMk id="40" creationId="{00000000-0000-0000-0000-000000000000}"/>
          </ac:spMkLst>
        </pc:spChg>
        <pc:spChg chg="add">
          <ac:chgData name="Paula Abbate" userId="49077b9a9ff2f989" providerId="LiveId" clId="{83CBFB31-63F9-4134-A133-0AA3C519195E}" dt="2026-06-02T13:04:39.789" v="5747" actId="26606"/>
          <ac:spMkLst>
            <pc:docMk/>
            <pc:sldMk cId="0" sldId="262"/>
            <ac:spMk id="41" creationId="{00000000-0000-0000-0000-000000000000}"/>
          </ac:spMkLst>
        </pc:spChg>
        <pc:spChg chg="add">
          <ac:chgData name="Paula Abbate" userId="49077b9a9ff2f989" providerId="LiveId" clId="{83CBFB31-63F9-4134-A133-0AA3C519195E}" dt="2026-06-02T13:04:39.789" v="5747" actId="26606"/>
          <ac:spMkLst>
            <pc:docMk/>
            <pc:sldMk cId="0" sldId="262"/>
            <ac:spMk id="42" creationId="{00000000-0000-0000-0000-000000000000}"/>
          </ac:spMkLst>
        </pc:spChg>
        <pc:spChg chg="add">
          <ac:chgData name="Paula Abbate" userId="49077b9a9ff2f989" providerId="LiveId" clId="{83CBFB31-63F9-4134-A133-0AA3C519195E}" dt="2026-06-02T13:04:39.789" v="5747" actId="26606"/>
          <ac:spMkLst>
            <pc:docMk/>
            <pc:sldMk cId="0" sldId="262"/>
            <ac:spMk id="50" creationId="{00000000-0000-0000-0000-000000000000}"/>
          </ac:spMkLst>
        </pc:spChg>
        <pc:spChg chg="add">
          <ac:chgData name="Paula Abbate" userId="49077b9a9ff2f989" providerId="LiveId" clId="{83CBFB31-63F9-4134-A133-0AA3C519195E}" dt="2026-06-02T13:04:39.789" v="5747" actId="26606"/>
          <ac:spMkLst>
            <pc:docMk/>
            <pc:sldMk cId="0" sldId="262"/>
            <ac:spMk id="51" creationId="{00000000-0000-0000-0000-000000000000}"/>
          </ac:spMkLst>
        </pc:spChg>
        <pc:spChg chg="add">
          <ac:chgData name="Paula Abbate" userId="49077b9a9ff2f989" providerId="LiveId" clId="{83CBFB31-63F9-4134-A133-0AA3C519195E}" dt="2026-06-02T13:04:39.789" v="5747" actId="26606"/>
          <ac:spMkLst>
            <pc:docMk/>
            <pc:sldMk cId="0" sldId="262"/>
            <ac:spMk id="52" creationId="{00000000-0000-0000-0000-000000000000}"/>
          </ac:spMkLst>
        </pc:spChg>
        <pc:graphicFrameChg chg="add">
          <ac:chgData name="Paula Abbate" userId="49077b9a9ff2f989" providerId="LiveId" clId="{83CBFB31-63F9-4134-A133-0AA3C519195E}" dt="2026-06-01T14:48:28.651" v="2528" actId="26606"/>
          <ac:graphicFrameMkLst>
            <pc:docMk/>
            <pc:sldMk cId="0" sldId="262"/>
            <ac:graphicFrameMk id="12" creationId="{00000000-0000-0000-0000-000000000000}"/>
          </ac:graphicFrameMkLst>
        </pc:graphicFrameChg>
      </pc:sldChg>
      <pc:sldChg chg="modSp mod">
        <pc:chgData name="Paula Abbate" userId="49077b9a9ff2f989" providerId="LiveId" clId="{83CBFB31-63F9-4134-A133-0AA3C519195E}" dt="2026-06-02T17:01:37.693" v="9078" actId="20577"/>
        <pc:sldMkLst>
          <pc:docMk/>
          <pc:sldMk cId="0" sldId="263"/>
        </pc:sldMkLst>
        <pc:spChg chg="mod">
          <ac:chgData name="Paula Abbate" userId="49077b9a9ff2f989" providerId="LiveId" clId="{83CBFB31-63F9-4134-A133-0AA3C519195E}" dt="2026-06-02T17:01:37.693" v="9078" actId="20577"/>
          <ac:spMkLst>
            <pc:docMk/>
            <pc:sldMk cId="0" sldId="263"/>
            <ac:spMk id="7" creationId="{00000000-0000-0000-0000-000000000000}"/>
          </ac:spMkLst>
        </pc:spChg>
      </pc:sldChg>
      <pc:sldChg chg="modSp mod modNotesTx">
        <pc:chgData name="Paula Abbate" userId="49077b9a9ff2f989" providerId="LiveId" clId="{83CBFB31-63F9-4134-A133-0AA3C519195E}" dt="2026-06-02T14:12:32.582" v="8172" actId="20577"/>
        <pc:sldMkLst>
          <pc:docMk/>
          <pc:sldMk cId="0" sldId="264"/>
        </pc:sldMkLst>
        <pc:spChg chg="mod">
          <ac:chgData name="Paula Abbate" userId="49077b9a9ff2f989" providerId="LiveId" clId="{83CBFB31-63F9-4134-A133-0AA3C519195E}" dt="2026-06-01T18:38:02.947" v="5720" actId="14100"/>
          <ac:spMkLst>
            <pc:docMk/>
            <pc:sldMk cId="0" sldId="264"/>
            <ac:spMk id="12" creationId="{00000000-0000-0000-0000-000000000000}"/>
          </ac:spMkLst>
        </pc:spChg>
      </pc:sldChg>
      <pc:sldChg chg="ord modNotesTx">
        <pc:chgData name="Paula Abbate" userId="49077b9a9ff2f989" providerId="LiveId" clId="{83CBFB31-63F9-4134-A133-0AA3C519195E}" dt="2026-06-02T14:09:20.629" v="7568" actId="20577"/>
        <pc:sldMkLst>
          <pc:docMk/>
          <pc:sldMk cId="0" sldId="265"/>
        </pc:sldMkLst>
      </pc:sldChg>
      <pc:sldChg chg="modSp mod">
        <pc:chgData name="Paula Abbate" userId="49077b9a9ff2f989" providerId="LiveId" clId="{83CBFB31-63F9-4134-A133-0AA3C519195E}" dt="2026-06-02T16:46:25.198" v="8611" actId="20577"/>
        <pc:sldMkLst>
          <pc:docMk/>
          <pc:sldMk cId="0" sldId="266"/>
        </pc:sldMkLst>
        <pc:spChg chg="mod">
          <ac:chgData name="Paula Abbate" userId="49077b9a9ff2f989" providerId="LiveId" clId="{83CBFB31-63F9-4134-A133-0AA3C519195E}" dt="2026-05-31T18:14:54.132" v="221" actId="20577"/>
          <ac:spMkLst>
            <pc:docMk/>
            <pc:sldMk cId="0" sldId="266"/>
            <ac:spMk id="3" creationId="{00000000-0000-0000-0000-000000000000}"/>
          </ac:spMkLst>
        </pc:spChg>
        <pc:spChg chg="mod">
          <ac:chgData name="Paula Abbate" userId="49077b9a9ff2f989" providerId="LiveId" clId="{83CBFB31-63F9-4134-A133-0AA3C519195E}" dt="2026-06-02T16:46:25.198" v="8611" actId="20577"/>
          <ac:spMkLst>
            <pc:docMk/>
            <pc:sldMk cId="0" sldId="266"/>
            <ac:spMk id="12" creationId="{00000000-0000-0000-0000-000000000000}"/>
          </ac:spMkLst>
        </pc:spChg>
        <pc:spChg chg="mod">
          <ac:chgData name="Paula Abbate" userId="49077b9a9ff2f989" providerId="LiveId" clId="{83CBFB31-63F9-4134-A133-0AA3C519195E}" dt="2026-05-31T18:15:47.979" v="458" actId="20577"/>
          <ac:spMkLst>
            <pc:docMk/>
            <pc:sldMk cId="0" sldId="266"/>
            <ac:spMk id="21" creationId="{00000000-0000-0000-0000-000000000000}"/>
          </ac:spMkLst>
        </pc:spChg>
      </pc:sldChg>
      <pc:sldChg chg="addSp delSp modSp mod modNotesTx">
        <pc:chgData name="Paula Abbate" userId="49077b9a9ff2f989" providerId="LiveId" clId="{83CBFB31-63F9-4134-A133-0AA3C519195E}" dt="2026-06-02T17:03:07.059" v="9270" actId="20577"/>
        <pc:sldMkLst>
          <pc:docMk/>
          <pc:sldMk cId="0" sldId="267"/>
        </pc:sldMkLst>
        <pc:spChg chg="mod">
          <ac:chgData name="Paula Abbate" userId="49077b9a9ff2f989" providerId="LiveId" clId="{83CBFB31-63F9-4134-A133-0AA3C519195E}" dt="2026-05-31T18:23:28.915" v="604" actId="1076"/>
          <ac:spMkLst>
            <pc:docMk/>
            <pc:sldMk cId="0" sldId="267"/>
            <ac:spMk id="6" creationId="{00000000-0000-0000-0000-000000000000}"/>
          </ac:spMkLst>
        </pc:spChg>
        <pc:spChg chg="mod">
          <ac:chgData name="Paula Abbate" userId="49077b9a9ff2f989" providerId="LiveId" clId="{83CBFB31-63F9-4134-A133-0AA3C519195E}" dt="2026-05-31T18:23:32.457" v="605" actId="1076"/>
          <ac:spMkLst>
            <pc:docMk/>
            <pc:sldMk cId="0" sldId="267"/>
            <ac:spMk id="7" creationId="{00000000-0000-0000-0000-000000000000}"/>
          </ac:spMkLst>
        </pc:spChg>
        <pc:spChg chg="mod">
          <ac:chgData name="Paula Abbate" userId="49077b9a9ff2f989" providerId="LiveId" clId="{83CBFB31-63F9-4134-A133-0AA3C519195E}" dt="2026-05-31T18:16:33.950" v="462" actId="14100"/>
          <ac:spMkLst>
            <pc:docMk/>
            <pc:sldMk cId="0" sldId="267"/>
            <ac:spMk id="8" creationId="{00000000-0000-0000-0000-000000000000}"/>
          </ac:spMkLst>
        </pc:spChg>
        <pc:spChg chg="mod">
          <ac:chgData name="Paula Abbate" userId="49077b9a9ff2f989" providerId="LiveId" clId="{83CBFB31-63F9-4134-A133-0AA3C519195E}" dt="2026-05-31T18:22:07.658" v="583" actId="14100"/>
          <ac:spMkLst>
            <pc:docMk/>
            <pc:sldMk cId="0" sldId="267"/>
            <ac:spMk id="9" creationId="{00000000-0000-0000-0000-000000000000}"/>
          </ac:spMkLst>
        </pc:spChg>
        <pc:spChg chg="mod">
          <ac:chgData name="Paula Abbate" userId="49077b9a9ff2f989" providerId="LiveId" clId="{83CBFB31-63F9-4134-A133-0AA3C519195E}" dt="2026-05-31T18:16:02.130" v="459" actId="1076"/>
          <ac:spMkLst>
            <pc:docMk/>
            <pc:sldMk cId="0" sldId="267"/>
            <ac:spMk id="10" creationId="{00000000-0000-0000-0000-000000000000}"/>
          </ac:spMkLst>
        </pc:spChg>
        <pc:spChg chg="mod">
          <ac:chgData name="Paula Abbate" userId="49077b9a9ff2f989" providerId="LiveId" clId="{83CBFB31-63F9-4134-A133-0AA3C519195E}" dt="2026-05-31T18:16:10.257" v="460" actId="1076"/>
          <ac:spMkLst>
            <pc:docMk/>
            <pc:sldMk cId="0" sldId="267"/>
            <ac:spMk id="11" creationId="{00000000-0000-0000-0000-000000000000}"/>
          </ac:spMkLst>
        </pc:spChg>
        <pc:spChg chg="mod">
          <ac:chgData name="Paula Abbate" userId="49077b9a9ff2f989" providerId="LiveId" clId="{83CBFB31-63F9-4134-A133-0AA3C519195E}" dt="2026-05-31T18:17:24.756" v="485" actId="1076"/>
          <ac:spMkLst>
            <pc:docMk/>
            <pc:sldMk cId="0" sldId="267"/>
            <ac:spMk id="12" creationId="{00000000-0000-0000-0000-000000000000}"/>
          </ac:spMkLst>
        </pc:spChg>
        <pc:spChg chg="mod">
          <ac:chgData name="Paula Abbate" userId="49077b9a9ff2f989" providerId="LiveId" clId="{83CBFB31-63F9-4134-A133-0AA3C519195E}" dt="2026-05-31T18:17:50.922" v="493" actId="1076"/>
          <ac:spMkLst>
            <pc:docMk/>
            <pc:sldMk cId="0" sldId="267"/>
            <ac:spMk id="13" creationId="{00000000-0000-0000-0000-000000000000}"/>
          </ac:spMkLst>
        </pc:spChg>
        <pc:spChg chg="mod">
          <ac:chgData name="Paula Abbate" userId="49077b9a9ff2f989" providerId="LiveId" clId="{83CBFB31-63F9-4134-A133-0AA3C519195E}" dt="2026-05-31T18:17:29.068" v="486" actId="1076"/>
          <ac:spMkLst>
            <pc:docMk/>
            <pc:sldMk cId="0" sldId="267"/>
            <ac:spMk id="16" creationId="{00000000-0000-0000-0000-000000000000}"/>
          </ac:spMkLst>
        </pc:spChg>
        <pc:spChg chg="mod">
          <ac:chgData name="Paula Abbate" userId="49077b9a9ff2f989" providerId="LiveId" clId="{83CBFB31-63F9-4134-A133-0AA3C519195E}" dt="2026-05-31T18:17:43.236" v="490" actId="1076"/>
          <ac:spMkLst>
            <pc:docMk/>
            <pc:sldMk cId="0" sldId="267"/>
            <ac:spMk id="17" creationId="{00000000-0000-0000-0000-000000000000}"/>
          </ac:spMkLst>
        </pc:spChg>
        <pc:spChg chg="mod">
          <ac:chgData name="Paula Abbate" userId="49077b9a9ff2f989" providerId="LiveId" clId="{83CBFB31-63F9-4134-A133-0AA3C519195E}" dt="2026-05-31T18:17:49.368" v="492" actId="1076"/>
          <ac:spMkLst>
            <pc:docMk/>
            <pc:sldMk cId="0" sldId="267"/>
            <ac:spMk id="18" creationId="{00000000-0000-0000-0000-000000000000}"/>
          </ac:spMkLst>
        </pc:spChg>
        <pc:spChg chg="mod">
          <ac:chgData name="Paula Abbate" userId="49077b9a9ff2f989" providerId="LiveId" clId="{83CBFB31-63F9-4134-A133-0AA3C519195E}" dt="2026-05-31T18:17:56.950" v="495" actId="20577"/>
          <ac:spMkLst>
            <pc:docMk/>
            <pc:sldMk cId="0" sldId="267"/>
            <ac:spMk id="20" creationId="{00000000-0000-0000-0000-000000000000}"/>
          </ac:spMkLst>
        </pc:spChg>
        <pc:spChg chg="mod">
          <ac:chgData name="Paula Abbate" userId="49077b9a9ff2f989" providerId="LiveId" clId="{83CBFB31-63F9-4134-A133-0AA3C519195E}" dt="2026-05-31T18:21:42.063" v="579" actId="1076"/>
          <ac:spMkLst>
            <pc:docMk/>
            <pc:sldMk cId="0" sldId="267"/>
            <ac:spMk id="21" creationId="{00000000-0000-0000-0000-000000000000}"/>
          </ac:spMkLst>
        </pc:spChg>
        <pc:spChg chg="mod">
          <ac:chgData name="Paula Abbate" userId="49077b9a9ff2f989" providerId="LiveId" clId="{83CBFB31-63F9-4134-A133-0AA3C519195E}" dt="2026-05-31T18:21:48.111" v="581" actId="1076"/>
          <ac:spMkLst>
            <pc:docMk/>
            <pc:sldMk cId="0" sldId="267"/>
            <ac:spMk id="22" creationId="{00000000-0000-0000-0000-000000000000}"/>
          </ac:spMkLst>
        </pc:spChg>
        <pc:spChg chg="mod">
          <ac:chgData name="Paula Abbate" userId="49077b9a9ff2f989" providerId="LiveId" clId="{83CBFB31-63F9-4134-A133-0AA3C519195E}" dt="2026-05-31T18:21:52.743" v="582" actId="1076"/>
          <ac:spMkLst>
            <pc:docMk/>
            <pc:sldMk cId="0" sldId="267"/>
            <ac:spMk id="23" creationId="{00000000-0000-0000-0000-000000000000}"/>
          </ac:spMkLst>
        </pc:spChg>
        <pc:spChg chg="mod">
          <ac:chgData name="Paula Abbate" userId="49077b9a9ff2f989" providerId="LiveId" clId="{83CBFB31-63F9-4134-A133-0AA3C519195E}" dt="2026-05-31T18:16:59.272" v="482" actId="20577"/>
          <ac:spMkLst>
            <pc:docMk/>
            <pc:sldMk cId="0" sldId="267"/>
            <ac:spMk id="26" creationId="{00000000-0000-0000-0000-000000000000}"/>
          </ac:spMkLst>
        </pc:spChg>
        <pc:spChg chg="mod">
          <ac:chgData name="Paula Abbate" userId="49077b9a9ff2f989" providerId="LiveId" clId="{83CBFB31-63F9-4134-A133-0AA3C519195E}" dt="2026-05-31T18:22:10.450" v="584" actId="1076"/>
          <ac:spMkLst>
            <pc:docMk/>
            <pc:sldMk cId="0" sldId="267"/>
            <ac:spMk id="27" creationId="{00000000-0000-0000-0000-000000000000}"/>
          </ac:spMkLst>
        </pc:spChg>
        <pc:spChg chg="mod">
          <ac:chgData name="Paula Abbate" userId="49077b9a9ff2f989" providerId="LiveId" clId="{83CBFB31-63F9-4134-A133-0AA3C519195E}" dt="2026-05-31T18:22:19.713" v="587" actId="14100"/>
          <ac:spMkLst>
            <pc:docMk/>
            <pc:sldMk cId="0" sldId="267"/>
            <ac:spMk id="28" creationId="{00000000-0000-0000-0000-000000000000}"/>
          </ac:spMkLst>
        </pc:spChg>
        <pc:spChg chg="mod">
          <ac:chgData name="Paula Abbate" userId="49077b9a9ff2f989" providerId="LiveId" clId="{83CBFB31-63F9-4134-A133-0AA3C519195E}" dt="2026-05-31T18:22:27.531" v="602" actId="20577"/>
          <ac:spMkLst>
            <pc:docMk/>
            <pc:sldMk cId="0" sldId="267"/>
            <ac:spMk id="29" creationId="{00000000-0000-0000-0000-000000000000}"/>
          </ac:spMkLst>
        </pc:spChg>
        <pc:spChg chg="mod">
          <ac:chgData name="Paula Abbate" userId="49077b9a9ff2f989" providerId="LiveId" clId="{83CBFB31-63F9-4134-A133-0AA3C519195E}" dt="2026-05-31T18:21:11.791" v="574" actId="1076"/>
          <ac:spMkLst>
            <pc:docMk/>
            <pc:sldMk cId="0" sldId="267"/>
            <ac:spMk id="30" creationId="{00000000-0000-0000-0000-000000000000}"/>
          </ac:spMkLst>
        </pc:spChg>
        <pc:spChg chg="mod">
          <ac:chgData name="Paula Abbate" userId="49077b9a9ff2f989" providerId="LiveId" clId="{83CBFB31-63F9-4134-A133-0AA3C519195E}" dt="2026-05-31T18:21:33.492" v="578" actId="1076"/>
          <ac:spMkLst>
            <pc:docMk/>
            <pc:sldMk cId="0" sldId="267"/>
            <ac:spMk id="31" creationId="{00000000-0000-0000-0000-000000000000}"/>
          </ac:spMkLst>
        </pc:spChg>
        <pc:spChg chg="mod">
          <ac:chgData name="Paula Abbate" userId="49077b9a9ff2f989" providerId="LiveId" clId="{83CBFB31-63F9-4134-A133-0AA3C519195E}" dt="2026-05-31T18:21:24.197" v="576" actId="1076"/>
          <ac:spMkLst>
            <pc:docMk/>
            <pc:sldMk cId="0" sldId="267"/>
            <ac:spMk id="32" creationId="{00000000-0000-0000-0000-000000000000}"/>
          </ac:spMkLst>
        </pc:spChg>
        <pc:spChg chg="add mod">
          <ac:chgData name="Paula Abbate" userId="49077b9a9ff2f989" providerId="LiveId" clId="{83CBFB31-63F9-4134-A133-0AA3C519195E}" dt="2026-05-31T18:18:43.947" v="523" actId="20577"/>
          <ac:spMkLst>
            <pc:docMk/>
            <pc:sldMk cId="0" sldId="267"/>
            <ac:spMk id="33" creationId="{B1A13966-74E9-DFC7-39FB-7FF100A676E1}"/>
          </ac:spMkLst>
        </pc:spChg>
        <pc:spChg chg="add mod">
          <ac:chgData name="Paula Abbate" userId="49077b9a9ff2f989" providerId="LiveId" clId="{83CBFB31-63F9-4134-A133-0AA3C519195E}" dt="2026-05-31T18:21:05.452" v="573" actId="1076"/>
          <ac:spMkLst>
            <pc:docMk/>
            <pc:sldMk cId="0" sldId="267"/>
            <ac:spMk id="34" creationId="{1E653DFF-6CBF-96ED-63A9-0ADC1D9F5F60}"/>
          </ac:spMkLst>
        </pc:spChg>
      </pc:sldChg>
      <pc:sldChg chg="addSp delSp modSp mod">
        <pc:chgData name="Paula Abbate" userId="49077b9a9ff2f989" providerId="LiveId" clId="{83CBFB31-63F9-4134-A133-0AA3C519195E}" dt="2026-06-01T18:38:48.921" v="5722" actId="2710"/>
        <pc:sldMkLst>
          <pc:docMk/>
          <pc:sldMk cId="0" sldId="268"/>
        </pc:sldMkLst>
        <pc:spChg chg="mod">
          <ac:chgData name="Paula Abbate" userId="49077b9a9ff2f989" providerId="LiveId" clId="{83CBFB31-63F9-4134-A133-0AA3C519195E}" dt="2026-06-01T14:55:18.744" v="2620" actId="14100"/>
          <ac:spMkLst>
            <pc:docMk/>
            <pc:sldMk cId="0" sldId="268"/>
            <ac:spMk id="10" creationId="{00000000-0000-0000-0000-000000000000}"/>
          </ac:spMkLst>
        </pc:spChg>
        <pc:spChg chg="mod">
          <ac:chgData name="Paula Abbate" userId="49077b9a9ff2f989" providerId="LiveId" clId="{83CBFB31-63F9-4134-A133-0AA3C519195E}" dt="2026-06-01T14:55:14.454" v="2619" actId="20577"/>
          <ac:spMkLst>
            <pc:docMk/>
            <pc:sldMk cId="0" sldId="268"/>
            <ac:spMk id="11" creationId="{00000000-0000-0000-0000-000000000000}"/>
          </ac:spMkLst>
        </pc:spChg>
        <pc:spChg chg="add mod">
          <ac:chgData name="Paula Abbate" userId="49077b9a9ff2f989" providerId="LiveId" clId="{83CBFB31-63F9-4134-A133-0AA3C519195E}" dt="2026-06-01T18:38:48.921" v="5722" actId="2710"/>
          <ac:spMkLst>
            <pc:docMk/>
            <pc:sldMk cId="0" sldId="268"/>
            <ac:spMk id="15" creationId="{F3108CC0-1E14-FA87-06D6-2503B1FB1198}"/>
          </ac:spMkLst>
        </pc:spChg>
        <pc:spChg chg="add mod">
          <ac:chgData name="Paula Abbate" userId="49077b9a9ff2f989" providerId="LiveId" clId="{83CBFB31-63F9-4134-A133-0AA3C519195E}" dt="2026-06-01T14:54:51.744" v="2563" actId="1076"/>
          <ac:spMkLst>
            <pc:docMk/>
            <pc:sldMk cId="0" sldId="268"/>
            <ac:spMk id="16" creationId="{9DF1E0E0-1CD9-8D2F-7FF4-9B17E0E88812}"/>
          </ac:spMkLst>
        </pc:spChg>
        <pc:spChg chg="mod">
          <ac:chgData name="Paula Abbate" userId="49077b9a9ff2f989" providerId="LiveId" clId="{83CBFB31-63F9-4134-A133-0AA3C519195E}" dt="2026-05-31T18:24:41.317" v="610" actId="1076"/>
          <ac:spMkLst>
            <pc:docMk/>
            <pc:sldMk cId="0" sldId="268"/>
            <ac:spMk id="17" creationId="{00000000-0000-0000-0000-000000000000}"/>
          </ac:spMkLst>
        </pc:spChg>
        <pc:spChg chg="mod">
          <ac:chgData name="Paula Abbate" userId="49077b9a9ff2f989" providerId="LiveId" clId="{83CBFB31-63F9-4134-A133-0AA3C519195E}" dt="2026-05-31T18:24:24.854" v="608" actId="1076"/>
          <ac:spMkLst>
            <pc:docMk/>
            <pc:sldMk cId="0" sldId="268"/>
            <ac:spMk id="18" creationId="{00000000-0000-0000-0000-000000000000}"/>
          </ac:spMkLst>
        </pc:spChg>
        <pc:spChg chg="mod">
          <ac:chgData name="Paula Abbate" userId="49077b9a9ff2f989" providerId="LiveId" clId="{83CBFB31-63F9-4134-A133-0AA3C519195E}" dt="2026-06-01T18:35:50.369" v="5666" actId="207"/>
          <ac:spMkLst>
            <pc:docMk/>
            <pc:sldMk cId="0" sldId="268"/>
            <ac:spMk id="19" creationId="{00000000-0000-0000-0000-000000000000}"/>
          </ac:spMkLst>
        </pc:spChg>
        <pc:spChg chg="mod">
          <ac:chgData name="Paula Abbate" userId="49077b9a9ff2f989" providerId="LiveId" clId="{83CBFB31-63F9-4134-A133-0AA3C519195E}" dt="2026-06-01T18:35:56.466" v="5667" actId="207"/>
          <ac:spMkLst>
            <pc:docMk/>
            <pc:sldMk cId="0" sldId="268"/>
            <ac:spMk id="21" creationId="{00000000-0000-0000-0000-000000000000}"/>
          </ac:spMkLst>
        </pc:spChg>
        <pc:spChg chg="mod">
          <ac:chgData name="Paula Abbate" userId="49077b9a9ff2f989" providerId="LiveId" clId="{83CBFB31-63F9-4134-A133-0AA3C519195E}" dt="2026-05-31T18:26:22.906" v="642" actId="20577"/>
          <ac:spMkLst>
            <pc:docMk/>
            <pc:sldMk cId="0" sldId="268"/>
            <ac:spMk id="22" creationId="{00000000-0000-0000-0000-000000000000}"/>
          </ac:spMkLst>
        </pc:spChg>
      </pc:sldChg>
      <pc:sldChg chg="modSp mod modNotesTx">
        <pc:chgData name="Paula Abbate" userId="49077b9a9ff2f989" providerId="LiveId" clId="{83CBFB31-63F9-4134-A133-0AA3C519195E}" dt="2026-06-02T17:05:01.023" v="9615" actId="20577"/>
        <pc:sldMkLst>
          <pc:docMk/>
          <pc:sldMk cId="0" sldId="269"/>
        </pc:sldMkLst>
        <pc:spChg chg="mod">
          <ac:chgData name="Paula Abbate" userId="49077b9a9ff2f989" providerId="LiveId" clId="{83CBFB31-63F9-4134-A133-0AA3C519195E}" dt="2026-06-02T17:02:02.406" v="9081" actId="207"/>
          <ac:spMkLst>
            <pc:docMk/>
            <pc:sldMk cId="0" sldId="269"/>
            <ac:spMk id="7" creationId="{00000000-0000-0000-0000-000000000000}"/>
          </ac:spMkLst>
        </pc:spChg>
      </pc:sldChg>
      <pc:sldChg chg="addSp modSp mod modNotesTx">
        <pc:chgData name="Paula Abbate" userId="49077b9a9ff2f989" providerId="LiveId" clId="{83CBFB31-63F9-4134-A133-0AA3C519195E}" dt="2026-06-02T14:26:12.037" v="8233" actId="20577"/>
        <pc:sldMkLst>
          <pc:docMk/>
          <pc:sldMk cId="0" sldId="270"/>
        </pc:sldMkLst>
        <pc:spChg chg="mod">
          <ac:chgData name="Paula Abbate" userId="49077b9a9ff2f989" providerId="LiveId" clId="{83CBFB31-63F9-4134-A133-0AA3C519195E}" dt="2026-06-01T16:28:16.589" v="2647" actId="20577"/>
          <ac:spMkLst>
            <pc:docMk/>
            <pc:sldMk cId="0" sldId="270"/>
            <ac:spMk id="14" creationId="{00000000-0000-0000-0000-000000000000}"/>
          </ac:spMkLst>
        </pc:spChg>
        <pc:picChg chg="add mod">
          <ac:chgData name="Paula Abbate" userId="49077b9a9ff2f989" providerId="LiveId" clId="{83CBFB31-63F9-4134-A133-0AA3C519195E}" dt="2026-06-02T13:04:39.789" v="5747" actId="26606"/>
          <ac:picMkLst>
            <pc:docMk/>
            <pc:sldMk cId="0" sldId="270"/>
            <ac:picMk id="19" creationId="{26BA1449-906B-719B-85CD-0ED29B6EB7BF}"/>
          </ac:picMkLst>
        </pc:picChg>
      </pc:sldChg>
      <pc:sldChg chg="modNotesTx">
        <pc:chgData name="Paula Abbate" userId="49077b9a9ff2f989" providerId="LiveId" clId="{83CBFB31-63F9-4134-A133-0AA3C519195E}" dt="2026-06-02T17:10:05.536" v="9929" actId="20577"/>
        <pc:sldMkLst>
          <pc:docMk/>
          <pc:sldMk cId="0" sldId="271"/>
        </pc:sldMkLst>
      </pc:sldChg>
      <pc:sldChg chg="modNotesTx">
        <pc:chgData name="Paula Abbate" userId="49077b9a9ff2f989" providerId="LiveId" clId="{83CBFB31-63F9-4134-A133-0AA3C519195E}" dt="2026-06-02T17:10:46.962" v="10112" actId="20577"/>
        <pc:sldMkLst>
          <pc:docMk/>
          <pc:sldMk cId="0" sldId="272"/>
        </pc:sldMkLst>
      </pc:sldChg>
      <pc:sldChg chg="modSp mod modNotesTx">
        <pc:chgData name="Paula Abbate" userId="49077b9a9ff2f989" providerId="LiveId" clId="{83CBFB31-63F9-4134-A133-0AA3C519195E}" dt="2026-06-02T17:12:39.756" v="10581" actId="20577"/>
        <pc:sldMkLst>
          <pc:docMk/>
          <pc:sldMk cId="0" sldId="273"/>
        </pc:sldMkLst>
        <pc:spChg chg="mod">
          <ac:chgData name="Paula Abbate" userId="49077b9a9ff2f989" providerId="LiveId" clId="{83CBFB31-63F9-4134-A133-0AA3C519195E}" dt="2026-05-31T18:33:15.114" v="849" actId="14100"/>
          <ac:spMkLst>
            <pc:docMk/>
            <pc:sldMk cId="0" sldId="273"/>
            <ac:spMk id="6" creationId="{00000000-0000-0000-0000-000000000000}"/>
          </ac:spMkLst>
        </pc:spChg>
        <pc:spChg chg="mod">
          <ac:chgData name="Paula Abbate" userId="49077b9a9ff2f989" providerId="LiveId" clId="{83CBFB31-63F9-4134-A133-0AA3C519195E}" dt="2026-05-31T18:33:09.243" v="848" actId="20577"/>
          <ac:spMkLst>
            <pc:docMk/>
            <pc:sldMk cId="0" sldId="273"/>
            <ac:spMk id="9" creationId="{00000000-0000-0000-0000-000000000000}"/>
          </ac:spMkLst>
        </pc:spChg>
        <pc:spChg chg="mod">
          <ac:chgData name="Paula Abbate" userId="49077b9a9ff2f989" providerId="LiveId" clId="{83CBFB31-63F9-4134-A133-0AA3C519195E}" dt="2026-05-31T18:35:12.141" v="952" actId="14100"/>
          <ac:spMkLst>
            <pc:docMk/>
            <pc:sldMk cId="0" sldId="273"/>
            <ac:spMk id="10" creationId="{00000000-0000-0000-0000-000000000000}"/>
          </ac:spMkLst>
        </pc:spChg>
        <pc:spChg chg="mod">
          <ac:chgData name="Paula Abbate" userId="49077b9a9ff2f989" providerId="LiveId" clId="{83CBFB31-63F9-4134-A133-0AA3C519195E}" dt="2026-05-31T18:35:06.683" v="951" actId="5793"/>
          <ac:spMkLst>
            <pc:docMk/>
            <pc:sldMk cId="0" sldId="273"/>
            <ac:spMk id="13" creationId="{00000000-0000-0000-0000-000000000000}"/>
          </ac:spMkLst>
        </pc:spChg>
        <pc:spChg chg="mod">
          <ac:chgData name="Paula Abbate" userId="49077b9a9ff2f989" providerId="LiveId" clId="{83CBFB31-63F9-4134-A133-0AA3C519195E}" dt="2026-05-31T18:36:06.484" v="1000" actId="14100"/>
          <ac:spMkLst>
            <pc:docMk/>
            <pc:sldMk cId="0" sldId="273"/>
            <ac:spMk id="14" creationId="{00000000-0000-0000-0000-000000000000}"/>
          </ac:spMkLst>
        </pc:spChg>
        <pc:spChg chg="mod">
          <ac:chgData name="Paula Abbate" userId="49077b9a9ff2f989" providerId="LiveId" clId="{83CBFB31-63F9-4134-A133-0AA3C519195E}" dt="2026-05-31T18:36:01.390" v="999" actId="20577"/>
          <ac:spMkLst>
            <pc:docMk/>
            <pc:sldMk cId="0" sldId="273"/>
            <ac:spMk id="17" creationId="{00000000-0000-0000-0000-000000000000}"/>
          </ac:spMkLst>
        </pc:spChg>
        <pc:spChg chg="mod">
          <ac:chgData name="Paula Abbate" userId="49077b9a9ff2f989" providerId="LiveId" clId="{83CBFB31-63F9-4134-A133-0AA3C519195E}" dt="2026-05-31T18:38:29.791" v="1199" actId="14100"/>
          <ac:spMkLst>
            <pc:docMk/>
            <pc:sldMk cId="0" sldId="273"/>
            <ac:spMk id="18" creationId="{00000000-0000-0000-0000-000000000000}"/>
          </ac:spMkLst>
        </pc:spChg>
        <pc:spChg chg="mod">
          <ac:chgData name="Paula Abbate" userId="49077b9a9ff2f989" providerId="LiveId" clId="{83CBFB31-63F9-4134-A133-0AA3C519195E}" dt="2026-05-31T18:38:25.598" v="1198" actId="20577"/>
          <ac:spMkLst>
            <pc:docMk/>
            <pc:sldMk cId="0" sldId="273"/>
            <ac:spMk id="21" creationId="{00000000-0000-0000-0000-000000000000}"/>
          </ac:spMkLst>
        </pc:spChg>
      </pc:sldChg>
      <pc:sldChg chg="modNotesTx">
        <pc:chgData name="Paula Abbate" userId="49077b9a9ff2f989" providerId="LiveId" clId="{83CBFB31-63F9-4134-A133-0AA3C519195E}" dt="2026-06-02T17:16:52.185" v="10746" actId="20577"/>
        <pc:sldMkLst>
          <pc:docMk/>
          <pc:sldMk cId="0" sldId="274"/>
        </pc:sldMkLst>
      </pc:sldChg>
      <pc:sldChg chg="modSp mod modNotesTx">
        <pc:chgData name="Paula Abbate" userId="49077b9a9ff2f989" providerId="LiveId" clId="{83CBFB31-63F9-4134-A133-0AA3C519195E}" dt="2026-06-02T17:19:27.201" v="11363" actId="20577"/>
        <pc:sldMkLst>
          <pc:docMk/>
          <pc:sldMk cId="0" sldId="275"/>
        </pc:sldMkLst>
        <pc:spChg chg="mod">
          <ac:chgData name="Paula Abbate" userId="49077b9a9ff2f989" providerId="LiveId" clId="{83CBFB31-63F9-4134-A133-0AA3C519195E}" dt="2026-06-02T14:38:57.126" v="8248" actId="20577"/>
          <ac:spMkLst>
            <pc:docMk/>
            <pc:sldMk cId="0" sldId="275"/>
            <ac:spMk id="8" creationId="{00000000-0000-0000-0000-000000000000}"/>
          </ac:spMkLst>
        </pc:spChg>
      </pc:sldChg>
      <pc:sldChg chg="addSp delSp modSp mod">
        <pc:chgData name="Paula Abbate" userId="49077b9a9ff2f989" providerId="LiveId" clId="{83CBFB31-63F9-4134-A133-0AA3C519195E}" dt="2026-06-02T13:04:39.789" v="5747" actId="26606"/>
        <pc:sldMkLst>
          <pc:docMk/>
          <pc:sldMk cId="0" sldId="276"/>
        </pc:sldMkLst>
        <pc:spChg chg="mod">
          <ac:chgData name="Paula Abbate" userId="49077b9a9ff2f989" providerId="LiveId" clId="{83CBFB31-63F9-4134-A133-0AA3C519195E}" dt="2026-05-31T18:39:23.631" v="1244" actId="20577"/>
          <ac:spMkLst>
            <pc:docMk/>
            <pc:sldMk cId="0" sldId="276"/>
            <ac:spMk id="3" creationId="{00000000-0000-0000-0000-000000000000}"/>
          </ac:spMkLst>
        </pc:spChg>
        <pc:spChg chg="del">
          <ac:chgData name="Paula Abbate" userId="49077b9a9ff2f989" providerId="LiveId" clId="{83CBFB31-63F9-4134-A133-0AA3C519195E}" dt="2026-06-02T12:46:49.379" v="5743" actId="478"/>
          <ac:spMkLst>
            <pc:docMk/>
            <pc:sldMk cId="0" sldId="276"/>
            <ac:spMk id="6" creationId="{00000000-0000-0000-0000-000000000000}"/>
          </ac:spMkLst>
        </pc:spChg>
        <pc:spChg chg="mod">
          <ac:chgData name="Paula Abbate" userId="49077b9a9ff2f989" providerId="LiveId" clId="{83CBFB31-63F9-4134-A133-0AA3C519195E}" dt="2026-05-31T18:39:33.413" v="1265" actId="20577"/>
          <ac:spMkLst>
            <pc:docMk/>
            <pc:sldMk cId="0" sldId="276"/>
            <ac:spMk id="7" creationId="{00000000-0000-0000-0000-000000000000}"/>
          </ac:spMkLst>
        </pc:spChg>
        <pc:picChg chg="add mod">
          <ac:chgData name="Paula Abbate" userId="49077b9a9ff2f989" providerId="LiveId" clId="{83CBFB31-63F9-4134-A133-0AA3C519195E}" dt="2026-06-02T13:04:39.789" v="5747" actId="26606"/>
          <ac:picMkLst>
            <pc:docMk/>
            <pc:sldMk cId="0" sldId="276"/>
            <ac:picMk id="9" creationId="{50B4B17C-0E5B-ECBC-77AB-6C7605350D54}"/>
          </ac:picMkLst>
        </pc:picChg>
      </pc:sldChg>
      <pc:sldChg chg="addSp delSp modSp add mod">
        <pc:chgData name="Paula Abbate" userId="49077b9a9ff2f989" providerId="LiveId" clId="{83CBFB31-63F9-4134-A133-0AA3C519195E}" dt="2026-06-01T18:33:38.716" v="5621" actId="20577"/>
        <pc:sldMkLst>
          <pc:docMk/>
          <pc:sldMk cId="1303314044" sldId="278"/>
        </pc:sldMkLst>
        <pc:spChg chg="add">
          <ac:chgData name="Paula Abbate" userId="49077b9a9ff2f989" providerId="LiveId" clId="{83CBFB31-63F9-4134-A133-0AA3C519195E}" dt="2026-06-01T18:24:57.609" v="4439" actId="26606"/>
          <ac:spMkLst>
            <pc:docMk/>
            <pc:sldMk cId="1303314044" sldId="278"/>
            <ac:spMk id="2" creationId="{00000000-0000-0000-0000-000000000000}"/>
          </ac:spMkLst>
        </pc:spChg>
        <pc:spChg chg="add">
          <ac:chgData name="Paula Abbate" userId="49077b9a9ff2f989" providerId="LiveId" clId="{83CBFB31-63F9-4134-A133-0AA3C519195E}" dt="2026-06-01T18:24:57.609" v="4439" actId="26606"/>
          <ac:spMkLst>
            <pc:docMk/>
            <pc:sldMk cId="1303314044" sldId="278"/>
            <ac:spMk id="4" creationId="{00000000-0000-0000-0000-000000000000}"/>
          </ac:spMkLst>
        </pc:spChg>
        <pc:spChg chg="mod replId">
          <ac:chgData name="Paula Abbate" userId="49077b9a9ff2f989" providerId="LiveId" clId="{83CBFB31-63F9-4134-A133-0AA3C519195E}" dt="2026-06-01T18:24:57.599" v="4438" actId="26606"/>
          <ac:spMkLst>
            <pc:docMk/>
            <pc:sldMk cId="1303314044" sldId="278"/>
            <ac:spMk id="6" creationId="{686736E8-3C83-2267-FF10-BB29872ADFF0}"/>
          </ac:spMkLst>
        </pc:spChg>
        <pc:spChg chg="del mod">
          <ac:chgData name="Paula Abbate" userId="49077b9a9ff2f989" providerId="LiveId" clId="{83CBFB31-63F9-4134-A133-0AA3C519195E}" dt="2026-06-01T18:25:54.610" v="4441" actId="478"/>
          <ac:spMkLst>
            <pc:docMk/>
            <pc:sldMk cId="1303314044" sldId="278"/>
            <ac:spMk id="7" creationId="{00000000-0000-0000-0000-000000000000}"/>
          </ac:spMkLst>
        </pc:spChg>
        <pc:spChg chg="mod replId">
          <ac:chgData name="Paula Abbate" userId="49077b9a9ff2f989" providerId="LiveId" clId="{83CBFB31-63F9-4134-A133-0AA3C519195E}" dt="2026-06-01T18:24:57.599" v="4438" actId="26606"/>
          <ac:spMkLst>
            <pc:docMk/>
            <pc:sldMk cId="1303314044" sldId="278"/>
            <ac:spMk id="8" creationId="{75D2FDC4-C5BE-E6A9-833F-66AA9D340B50}"/>
          </ac:spMkLst>
        </pc:spChg>
        <pc:spChg chg="del mod">
          <ac:chgData name="Paula Abbate" userId="49077b9a9ff2f989" providerId="LiveId" clId="{83CBFB31-63F9-4134-A133-0AA3C519195E}" dt="2026-06-01T18:25:57.058" v="4443" actId="478"/>
          <ac:spMkLst>
            <pc:docMk/>
            <pc:sldMk cId="1303314044" sldId="278"/>
            <ac:spMk id="9" creationId="{00000000-0000-0000-0000-000000000000}"/>
          </ac:spMkLst>
        </pc:spChg>
        <pc:spChg chg="mod replId">
          <ac:chgData name="Paula Abbate" userId="49077b9a9ff2f989" providerId="LiveId" clId="{83CBFB31-63F9-4134-A133-0AA3C519195E}" dt="2026-06-01T18:24:57.599" v="4438" actId="26606"/>
          <ac:spMkLst>
            <pc:docMk/>
            <pc:sldMk cId="1303314044" sldId="278"/>
            <ac:spMk id="10" creationId="{0EA73547-A4E7-FED1-78DD-1698F6C0E004}"/>
          </ac:spMkLst>
        </pc:spChg>
        <pc:spChg chg="del">
          <ac:chgData name="Paula Abbate" userId="49077b9a9ff2f989" providerId="LiveId" clId="{83CBFB31-63F9-4134-A133-0AA3C519195E}" dt="2026-06-01T18:25:57.939" v="4444" actId="478"/>
          <ac:spMkLst>
            <pc:docMk/>
            <pc:sldMk cId="1303314044" sldId="278"/>
            <ac:spMk id="11" creationId="{00000000-0000-0000-0000-000000000000}"/>
          </ac:spMkLst>
        </pc:spChg>
        <pc:spChg chg="mod replId">
          <ac:chgData name="Paula Abbate" userId="49077b9a9ff2f989" providerId="LiveId" clId="{83CBFB31-63F9-4134-A133-0AA3C519195E}" dt="2026-06-01T18:24:57.599" v="4438" actId="26606"/>
          <ac:spMkLst>
            <pc:docMk/>
            <pc:sldMk cId="1303314044" sldId="278"/>
            <ac:spMk id="12" creationId="{5AA2B70B-84E0-315F-D090-767F14F3D7AB}"/>
          </ac:spMkLst>
        </pc:spChg>
        <pc:spChg chg="mod replId">
          <ac:chgData name="Paula Abbate" userId="49077b9a9ff2f989" providerId="LiveId" clId="{83CBFB31-63F9-4134-A133-0AA3C519195E}" dt="2026-06-01T18:24:57.599" v="4438" actId="26606"/>
          <ac:spMkLst>
            <pc:docMk/>
            <pc:sldMk cId="1303314044" sldId="278"/>
            <ac:spMk id="13" creationId="{435D9ABD-D2AD-C354-77B9-D00C9E550502}"/>
          </ac:spMkLst>
        </pc:spChg>
        <pc:spChg chg="del mod replId">
          <ac:chgData name="Paula Abbate" userId="49077b9a9ff2f989" providerId="LiveId" clId="{83CBFB31-63F9-4134-A133-0AA3C519195E}" dt="2026-06-01T18:24:57.609" v="4439" actId="26606"/>
          <ac:spMkLst>
            <pc:docMk/>
            <pc:sldMk cId="1303314044" sldId="278"/>
            <ac:spMk id="14" creationId="{E07AD110-4C38-41C6-901E-2EFD4FEF5685}"/>
          </ac:spMkLst>
        </pc:spChg>
        <pc:spChg chg="mod">
          <ac:chgData name="Paula Abbate" userId="49077b9a9ff2f989" providerId="LiveId" clId="{83CBFB31-63F9-4134-A133-0AA3C519195E}" dt="2026-06-01T18:27:58.019" v="4506" actId="20577"/>
          <ac:spMkLst>
            <pc:docMk/>
            <pc:sldMk cId="1303314044" sldId="278"/>
            <ac:spMk id="15" creationId="{00000000-0000-0000-0000-000000000000}"/>
          </ac:spMkLst>
        </pc:spChg>
        <pc:spChg chg="add mod replId">
          <ac:chgData name="Paula Abbate" userId="49077b9a9ff2f989" providerId="LiveId" clId="{83CBFB31-63F9-4134-A133-0AA3C519195E}" dt="2026-06-01T18:24:57.599" v="4438" actId="26606"/>
          <ac:spMkLst>
            <pc:docMk/>
            <pc:sldMk cId="1303314044" sldId="278"/>
            <ac:spMk id="18" creationId="{82D13293-C37C-69C2-92A2-CC8ACFDC7371}"/>
          </ac:spMkLst>
        </pc:spChg>
        <pc:spChg chg="mod">
          <ac:chgData name="Paula Abbate" userId="49077b9a9ff2f989" providerId="LiveId" clId="{83CBFB31-63F9-4134-A133-0AA3C519195E}" dt="2026-06-01T18:29:34.398" v="4842" actId="20577"/>
          <ac:spMkLst>
            <pc:docMk/>
            <pc:sldMk cId="1303314044" sldId="278"/>
            <ac:spMk id="20" creationId="{00000000-0000-0000-0000-000000000000}"/>
          </ac:spMkLst>
        </pc:spChg>
        <pc:spChg chg="add mod replId">
          <ac:chgData name="Paula Abbate" userId="49077b9a9ff2f989" providerId="LiveId" clId="{83CBFB31-63F9-4134-A133-0AA3C519195E}" dt="2026-06-01T18:24:57.599" v="4438" actId="26606"/>
          <ac:spMkLst>
            <pc:docMk/>
            <pc:sldMk cId="1303314044" sldId="278"/>
            <ac:spMk id="21" creationId="{7A8E5CD7-C7A7-5D7A-830F-7D2601E9B862}"/>
          </ac:spMkLst>
        </pc:spChg>
        <pc:spChg chg="mod">
          <ac:chgData name="Paula Abbate" userId="49077b9a9ff2f989" providerId="LiveId" clId="{83CBFB31-63F9-4134-A133-0AA3C519195E}" dt="2026-06-01T18:33:38.716" v="5621" actId="20577"/>
          <ac:spMkLst>
            <pc:docMk/>
            <pc:sldMk cId="1303314044" sldId="278"/>
            <ac:spMk id="23" creationId="{00000000-0000-0000-0000-000000000000}"/>
          </ac:spMkLst>
        </pc:spChg>
        <pc:spChg chg="mod">
          <ac:chgData name="Paula Abbate" userId="49077b9a9ff2f989" providerId="LiveId" clId="{83CBFB31-63F9-4134-A133-0AA3C519195E}" dt="2026-06-01T18:33:17.274" v="5558" actId="20577"/>
          <ac:spMkLst>
            <pc:docMk/>
            <pc:sldMk cId="1303314044" sldId="278"/>
            <ac:spMk id="24" creationId="{00000000-0000-0000-0000-000000000000}"/>
          </ac:spMkLst>
        </pc:spChg>
        <pc:spChg chg="mod">
          <ac:chgData name="Paula Abbate" userId="49077b9a9ff2f989" providerId="LiveId" clId="{83CBFB31-63F9-4134-A133-0AA3C519195E}" dt="2026-06-01T18:33:06.460" v="5520" actId="20577"/>
          <ac:spMkLst>
            <pc:docMk/>
            <pc:sldMk cId="1303314044" sldId="278"/>
            <ac:spMk id="25" creationId="{00000000-0000-0000-0000-000000000000}"/>
          </ac:spMkLst>
        </pc:spChg>
        <pc:spChg chg="add del mod">
          <ac:chgData name="Paula Abbate" userId="49077b9a9ff2f989" providerId="LiveId" clId="{83CBFB31-63F9-4134-A133-0AA3C519195E}" dt="2026-06-01T18:24:57.609" v="4439" actId="26606"/>
          <ac:spMkLst>
            <pc:docMk/>
            <pc:sldMk cId="1303314044" sldId="278"/>
            <ac:spMk id="26" creationId="{17A78ADE-0648-39FF-8389-5AB1F5D0EDDC}"/>
          </ac:spMkLst>
        </pc:spChg>
        <pc:spChg chg="mod">
          <ac:chgData name="Paula Abbate" userId="49077b9a9ff2f989" providerId="LiveId" clId="{83CBFB31-63F9-4134-A133-0AA3C519195E}" dt="2026-06-01T18:26:54.026" v="4459" actId="1076"/>
          <ac:spMkLst>
            <pc:docMk/>
            <pc:sldMk cId="1303314044" sldId="278"/>
            <ac:spMk id="30" creationId="{00000000-0000-0000-0000-000000000000}"/>
          </ac:spMkLst>
        </pc:spChg>
        <pc:spChg chg="add mod replId">
          <ac:chgData name="Paula Abbate" userId="49077b9a9ff2f989" providerId="LiveId" clId="{83CBFB31-63F9-4134-A133-0AA3C519195E}" dt="2026-06-01T18:24:57.599" v="4438" actId="26606"/>
          <ac:spMkLst>
            <pc:docMk/>
            <pc:sldMk cId="1303314044" sldId="278"/>
            <ac:spMk id="32" creationId="{3BEDFE9F-B087-75C2-64AF-9EE9D238DA10}"/>
          </ac:spMkLst>
        </pc:spChg>
        <pc:spChg chg="add del mod">
          <ac:chgData name="Paula Abbate" userId="49077b9a9ff2f989" providerId="LiveId" clId="{83CBFB31-63F9-4134-A133-0AA3C519195E}" dt="2026-06-01T18:24:57.609" v="4439" actId="26606"/>
          <ac:spMkLst>
            <pc:docMk/>
            <pc:sldMk cId="1303314044" sldId="278"/>
            <ac:spMk id="33" creationId="{701C80BE-485C-A20F-9322-2FB4BAA3587D}"/>
          </ac:spMkLst>
        </pc:spChg>
        <pc:spChg chg="add mod replId">
          <ac:chgData name="Paula Abbate" userId="49077b9a9ff2f989" providerId="LiveId" clId="{83CBFB31-63F9-4134-A133-0AA3C519195E}" dt="2026-06-01T18:24:57.599" v="4438" actId="26606"/>
          <ac:spMkLst>
            <pc:docMk/>
            <pc:sldMk cId="1303314044" sldId="278"/>
            <ac:spMk id="34" creationId="{153FDEAC-26E7-FFD5-8FD9-ECBFD72092FE}"/>
          </ac:spMkLst>
        </pc:spChg>
        <pc:spChg chg="add del mod">
          <ac:chgData name="Paula Abbate" userId="49077b9a9ff2f989" providerId="LiveId" clId="{83CBFB31-63F9-4134-A133-0AA3C519195E}" dt="2026-06-01T18:26:13.628" v="4447" actId="478"/>
          <ac:spMkLst>
            <pc:docMk/>
            <pc:sldMk cId="1303314044" sldId="278"/>
            <ac:spMk id="40" creationId="{00000000-0000-0000-0000-000000000000}"/>
          </ac:spMkLst>
        </pc:spChg>
        <pc:spChg chg="add del">
          <ac:chgData name="Paula Abbate" userId="49077b9a9ff2f989" providerId="LiveId" clId="{83CBFB31-63F9-4134-A133-0AA3C519195E}" dt="2026-06-01T18:26:20.921" v="4449" actId="478"/>
          <ac:spMkLst>
            <pc:docMk/>
            <pc:sldMk cId="1303314044" sldId="278"/>
            <ac:spMk id="41" creationId="{00000000-0000-0000-0000-000000000000}"/>
          </ac:spMkLst>
        </pc:spChg>
        <pc:spChg chg="add del">
          <ac:chgData name="Paula Abbate" userId="49077b9a9ff2f989" providerId="LiveId" clId="{83CBFB31-63F9-4134-A133-0AA3C519195E}" dt="2026-06-01T18:26:25.946" v="4451" actId="478"/>
          <ac:spMkLst>
            <pc:docMk/>
            <pc:sldMk cId="1303314044" sldId="278"/>
            <ac:spMk id="42" creationId="{00000000-0000-0000-0000-000000000000}"/>
          </ac:spMkLst>
        </pc:spChg>
        <pc:spChg chg="add del">
          <ac:chgData name="Paula Abbate" userId="49077b9a9ff2f989" providerId="LiveId" clId="{83CBFB31-63F9-4134-A133-0AA3C519195E}" dt="2026-06-01T18:26:31.394" v="4453" actId="478"/>
          <ac:spMkLst>
            <pc:docMk/>
            <pc:sldMk cId="1303314044" sldId="278"/>
            <ac:spMk id="43" creationId="{00000000-0000-0000-0000-000000000000}"/>
          </ac:spMkLst>
        </pc:spChg>
        <pc:spChg chg="add del">
          <ac:chgData name="Paula Abbate" userId="49077b9a9ff2f989" providerId="LiveId" clId="{83CBFB31-63F9-4134-A133-0AA3C519195E}" dt="2026-06-01T18:26:37.126" v="4455" actId="478"/>
          <ac:spMkLst>
            <pc:docMk/>
            <pc:sldMk cId="1303314044" sldId="278"/>
            <ac:spMk id="44" creationId="{00000000-0000-0000-0000-000000000000}"/>
          </ac:spMkLst>
        </pc:spChg>
        <pc:spChg chg="del">
          <ac:chgData name="Paula Abbate" userId="49077b9a9ff2f989" providerId="LiveId" clId="{83CBFB31-63F9-4134-A133-0AA3C519195E}" dt="2026-06-01T18:26:50.026" v="4458" actId="478"/>
          <ac:spMkLst>
            <pc:docMk/>
            <pc:sldMk cId="1303314044" sldId="278"/>
            <ac:spMk id="45" creationId="{00000000-0000-0000-0000-000000000000}"/>
          </ac:spMkLst>
        </pc:spChg>
      </pc:sldChg>
      <pc:sldChg chg="addSp delSp modSp add mod setBg">
        <pc:chgData name="Paula Abbate" userId="49077b9a9ff2f989" providerId="LiveId" clId="{83CBFB31-63F9-4134-A133-0AA3C519195E}" dt="2026-06-02T17:19:40.753" v="11367" actId="5793"/>
        <pc:sldMkLst>
          <pc:docMk/>
          <pc:sldMk cId="1511420874" sldId="279"/>
        </pc:sldMkLst>
        <pc:spChg chg="mod">
          <ac:chgData name="Paula Abbate" userId="49077b9a9ff2f989" providerId="LiveId" clId="{83CBFB31-63F9-4134-A133-0AA3C519195E}" dt="2026-06-01T18:17:00.032" v="4437" actId="26606"/>
          <ac:spMkLst>
            <pc:docMk/>
            <pc:sldMk cId="1511420874" sldId="279"/>
            <ac:spMk id="3" creationId="{65161DE8-5E5E-6F40-8DFD-94ACED8D9EF9}"/>
          </ac:spMkLst>
        </pc:spChg>
        <pc:spChg chg="add mod">
          <ac:chgData name="Paula Abbate" userId="49077b9a9ff2f989" providerId="LiveId" clId="{83CBFB31-63F9-4134-A133-0AA3C519195E}" dt="2026-06-02T17:19:40.753" v="11367" actId="5793"/>
          <ac:spMkLst>
            <pc:docMk/>
            <pc:sldMk cId="1511420874" sldId="279"/>
            <ac:spMk id="6" creationId="{F096B3CD-C782-3548-B1DA-EE6FA9441261}"/>
          </ac:spMkLst>
        </pc:spChg>
        <pc:spChg chg="mod">
          <ac:chgData name="Paula Abbate" userId="49077b9a9ff2f989" providerId="LiveId" clId="{83CBFB31-63F9-4134-A133-0AA3C519195E}" dt="2026-06-01T17:09:26.677" v="2648" actId="1076"/>
          <ac:spMkLst>
            <pc:docMk/>
            <pc:sldMk cId="1511420874" sldId="279"/>
            <ac:spMk id="8" creationId="{EE5D616E-DF23-79D0-A857-7819EAE4457F}"/>
          </ac:spMkLst>
        </pc:spChg>
        <pc:spChg chg="mod">
          <ac:chgData name="Paula Abbate" userId="49077b9a9ff2f989" providerId="LiveId" clId="{83CBFB31-63F9-4134-A133-0AA3C519195E}" dt="2026-05-31T19:26:21.680" v="2405" actId="20577"/>
          <ac:spMkLst>
            <pc:docMk/>
            <pc:sldMk cId="1511420874" sldId="279"/>
            <ac:spMk id="9" creationId="{A3BC9BDE-8A53-A4A5-BEA8-2F06CFED5399}"/>
          </ac:spMkLst>
        </pc:spChg>
        <pc:spChg chg="mod">
          <ac:chgData name="Paula Abbate" userId="49077b9a9ff2f989" providerId="LiveId" clId="{83CBFB31-63F9-4134-A133-0AA3C519195E}" dt="2026-05-31T19:27:55.137" v="2446" actId="6549"/>
          <ac:spMkLst>
            <pc:docMk/>
            <pc:sldMk cId="1511420874" sldId="279"/>
            <ac:spMk id="12" creationId="{3B83FE93-C52B-A5C4-272C-E2C41D2DABC7}"/>
          </ac:spMkLst>
        </pc:spChg>
        <pc:spChg chg="mod">
          <ac:chgData name="Paula Abbate" userId="49077b9a9ff2f989" providerId="LiveId" clId="{83CBFB31-63F9-4134-A133-0AA3C519195E}" dt="2026-05-31T19:27:57.434" v="2447" actId="6549"/>
          <ac:spMkLst>
            <pc:docMk/>
            <pc:sldMk cId="1511420874" sldId="279"/>
            <ac:spMk id="13" creationId="{3EFE3719-C3DB-0DC3-B9DD-7E4919645740}"/>
          </ac:spMkLst>
        </pc:spChg>
        <pc:spChg chg="mod">
          <ac:chgData name="Paula Abbate" userId="49077b9a9ff2f989" providerId="LiveId" clId="{83CBFB31-63F9-4134-A133-0AA3C519195E}" dt="2026-05-31T19:28:04.125" v="2452" actId="6549"/>
          <ac:spMkLst>
            <pc:docMk/>
            <pc:sldMk cId="1511420874" sldId="279"/>
            <ac:spMk id="16" creationId="{9B63B4D1-4749-7E7C-86F5-DE0E1AFA1E02}"/>
          </ac:spMkLst>
        </pc:spChg>
        <pc:spChg chg="mod">
          <ac:chgData name="Paula Abbate" userId="49077b9a9ff2f989" providerId="LiveId" clId="{83CBFB31-63F9-4134-A133-0AA3C519195E}" dt="2026-05-31T19:28:07.170" v="2453" actId="20577"/>
          <ac:spMkLst>
            <pc:docMk/>
            <pc:sldMk cId="1511420874" sldId="279"/>
            <ac:spMk id="17" creationId="{113C3FA8-21F2-22B9-0CCF-D6F550ABAC4B}"/>
          </ac:spMkLst>
        </pc:spChg>
        <pc:spChg chg="mod">
          <ac:chgData name="Paula Abbate" userId="49077b9a9ff2f989" providerId="LiveId" clId="{83CBFB31-63F9-4134-A133-0AA3C519195E}" dt="2026-05-31T19:28:12.646" v="2455" actId="6549"/>
          <ac:spMkLst>
            <pc:docMk/>
            <pc:sldMk cId="1511420874" sldId="279"/>
            <ac:spMk id="20" creationId="{E2688FBC-763E-78AB-0CCC-63991887B295}"/>
          </ac:spMkLst>
        </pc:spChg>
        <pc:spChg chg="mod">
          <ac:chgData name="Paula Abbate" userId="49077b9a9ff2f989" providerId="LiveId" clId="{83CBFB31-63F9-4134-A133-0AA3C519195E}" dt="2026-05-31T19:28:15.544" v="2456" actId="6549"/>
          <ac:spMkLst>
            <pc:docMk/>
            <pc:sldMk cId="1511420874" sldId="279"/>
            <ac:spMk id="21" creationId="{2B408197-72F9-7C5E-B73A-5853EB4BC989}"/>
          </ac:spMkLst>
        </pc:spChg>
        <pc:spChg chg="mod">
          <ac:chgData name="Paula Abbate" userId="49077b9a9ff2f989" providerId="LiveId" clId="{83CBFB31-63F9-4134-A133-0AA3C519195E}" dt="2026-05-31T19:28:20.971" v="2458" actId="6549"/>
          <ac:spMkLst>
            <pc:docMk/>
            <pc:sldMk cId="1511420874" sldId="279"/>
            <ac:spMk id="24" creationId="{D9755F17-C1B3-BBA5-DAE7-8580EDE85AE0}"/>
          </ac:spMkLst>
        </pc:spChg>
        <pc:spChg chg="mod">
          <ac:chgData name="Paula Abbate" userId="49077b9a9ff2f989" providerId="LiveId" clId="{83CBFB31-63F9-4134-A133-0AA3C519195E}" dt="2026-05-31T19:28:28.355" v="2464" actId="6549"/>
          <ac:spMkLst>
            <pc:docMk/>
            <pc:sldMk cId="1511420874" sldId="279"/>
            <ac:spMk id="25" creationId="{C1AFF7CF-D618-6CF1-E7B0-E835678F6786}"/>
          </ac:spMkLst>
        </pc:spChg>
      </pc:sldChg>
      <pc:sldChg chg="modSp add mod">
        <pc:chgData name="Paula Abbate" userId="49077b9a9ff2f989" providerId="LiveId" clId="{83CBFB31-63F9-4134-A133-0AA3C519195E}" dt="2026-06-01T18:39:50.930" v="5726" actId="207"/>
        <pc:sldMkLst>
          <pc:docMk/>
          <pc:sldMk cId="79633635" sldId="280"/>
        </pc:sldMkLst>
        <pc:spChg chg="mod">
          <ac:chgData name="Paula Abbate" userId="49077b9a9ff2f989" providerId="LiveId" clId="{83CBFB31-63F9-4134-A133-0AA3C519195E}" dt="2026-06-01T18:17:00.032" v="4437" actId="26606"/>
          <ac:spMkLst>
            <pc:docMk/>
            <pc:sldMk cId="79633635" sldId="280"/>
            <ac:spMk id="3" creationId="{EE7A0986-B2C6-AB5D-64FA-FC1D75759272}"/>
          </ac:spMkLst>
        </pc:spChg>
        <pc:spChg chg="mod">
          <ac:chgData name="Paula Abbate" userId="49077b9a9ff2f989" providerId="LiveId" clId="{83CBFB31-63F9-4134-A133-0AA3C519195E}" dt="2026-06-01T18:39:50.930" v="5726" actId="207"/>
          <ac:spMkLst>
            <pc:docMk/>
            <pc:sldMk cId="79633635" sldId="280"/>
            <ac:spMk id="6" creationId="{9536DE7B-72B2-DE28-09AD-A2CD3FC55432}"/>
          </ac:spMkLst>
        </pc:spChg>
      </pc:sldChg>
      <pc:sldChg chg="modSp add mod">
        <pc:chgData name="Paula Abbate" userId="49077b9a9ff2f989" providerId="LiveId" clId="{83CBFB31-63F9-4134-A133-0AA3C519195E}" dt="2026-06-01T18:39:57.185" v="5728" actId="207"/>
        <pc:sldMkLst>
          <pc:docMk/>
          <pc:sldMk cId="3919538723" sldId="281"/>
        </pc:sldMkLst>
        <pc:spChg chg="mod">
          <ac:chgData name="Paula Abbate" userId="49077b9a9ff2f989" providerId="LiveId" clId="{83CBFB31-63F9-4134-A133-0AA3C519195E}" dt="2026-06-01T18:17:00.032" v="4437" actId="26606"/>
          <ac:spMkLst>
            <pc:docMk/>
            <pc:sldMk cId="3919538723" sldId="281"/>
            <ac:spMk id="3" creationId="{170C9838-F110-E3DE-8206-CC69E482A4DF}"/>
          </ac:spMkLst>
        </pc:spChg>
        <pc:spChg chg="mod">
          <ac:chgData name="Paula Abbate" userId="49077b9a9ff2f989" providerId="LiveId" clId="{83CBFB31-63F9-4134-A133-0AA3C519195E}" dt="2026-06-01T18:39:57.185" v="5728" actId="207"/>
          <ac:spMkLst>
            <pc:docMk/>
            <pc:sldMk cId="3919538723" sldId="281"/>
            <ac:spMk id="6" creationId="{EB3571F7-FF94-1E43-CEA2-8F4CF79413E4}"/>
          </ac:spMkLst>
        </pc:spChg>
      </pc:sldChg>
      <pc:sldChg chg="delSp modSp add mod ord setBg">
        <pc:chgData name="Paula Abbate" userId="49077b9a9ff2f989" providerId="LiveId" clId="{83CBFB31-63F9-4134-A133-0AA3C519195E}" dt="2026-06-02T13:23:22.059" v="6381"/>
        <pc:sldMkLst>
          <pc:docMk/>
          <pc:sldMk cId="1563936359" sldId="282"/>
        </pc:sldMkLst>
        <pc:spChg chg="mod">
          <ac:chgData name="Paula Abbate" userId="49077b9a9ff2f989" providerId="LiveId" clId="{83CBFB31-63F9-4134-A133-0AA3C519195E}" dt="2026-06-02T13:12:18.101" v="5787" actId="20577"/>
          <ac:spMkLst>
            <pc:docMk/>
            <pc:sldMk cId="1563936359" sldId="282"/>
            <ac:spMk id="3" creationId="{071B5252-F424-18D5-6583-C6483B601DD5}"/>
          </ac:spMkLst>
        </pc:spChg>
        <pc:spChg chg="mod">
          <ac:chgData name="Paula Abbate" userId="49077b9a9ff2f989" providerId="LiveId" clId="{83CBFB31-63F9-4134-A133-0AA3C519195E}" dt="2026-06-02T13:13:10.676" v="5836" actId="313"/>
          <ac:spMkLst>
            <pc:docMk/>
            <pc:sldMk cId="1563936359" sldId="282"/>
            <ac:spMk id="8" creationId="{9E0FECD4-B6BC-9F78-F789-573436A22274}"/>
          </ac:spMkLst>
        </pc:spChg>
        <pc:spChg chg="mod">
          <ac:chgData name="Paula Abbate" userId="49077b9a9ff2f989" providerId="LiveId" clId="{83CBFB31-63F9-4134-A133-0AA3C519195E}" dt="2026-06-02T13:13:08.528" v="5835" actId="207"/>
          <ac:spMkLst>
            <pc:docMk/>
            <pc:sldMk cId="1563936359" sldId="282"/>
            <ac:spMk id="9" creationId="{8FD718E7-4D81-14B9-2ADF-F12BF0AF4D51}"/>
          </ac:spMkLst>
        </pc:spChg>
        <pc:spChg chg="mod">
          <ac:chgData name="Paula Abbate" userId="49077b9a9ff2f989" providerId="LiveId" clId="{83CBFB31-63F9-4134-A133-0AA3C519195E}" dt="2026-06-02T13:13:22.343" v="5871" actId="20577"/>
          <ac:spMkLst>
            <pc:docMk/>
            <pc:sldMk cId="1563936359" sldId="282"/>
            <ac:spMk id="12" creationId="{40837F5B-F5E3-3A3D-53AA-E536EB01A676}"/>
          </ac:spMkLst>
        </pc:spChg>
        <pc:spChg chg="mod">
          <ac:chgData name="Paula Abbate" userId="49077b9a9ff2f989" providerId="LiveId" clId="{83CBFB31-63F9-4134-A133-0AA3C519195E}" dt="2026-06-02T13:14:06.487" v="6097" actId="20577"/>
          <ac:spMkLst>
            <pc:docMk/>
            <pc:sldMk cId="1563936359" sldId="282"/>
            <ac:spMk id="13" creationId="{7990D049-1F5A-5D39-88AB-DC6D297FE47D}"/>
          </ac:spMkLst>
        </pc:spChg>
        <pc:spChg chg="mod">
          <ac:chgData name="Paula Abbate" userId="49077b9a9ff2f989" providerId="LiveId" clId="{83CBFB31-63F9-4134-A133-0AA3C519195E}" dt="2026-06-02T13:14:14.419" v="6116" actId="20577"/>
          <ac:spMkLst>
            <pc:docMk/>
            <pc:sldMk cId="1563936359" sldId="282"/>
            <ac:spMk id="16" creationId="{682BCA45-5795-92FA-E021-C52481B23150}"/>
          </ac:spMkLst>
        </pc:spChg>
        <pc:spChg chg="mod">
          <ac:chgData name="Paula Abbate" userId="49077b9a9ff2f989" providerId="LiveId" clId="{83CBFB31-63F9-4134-A133-0AA3C519195E}" dt="2026-06-02T13:15:34.851" v="6374" actId="20577"/>
          <ac:spMkLst>
            <pc:docMk/>
            <pc:sldMk cId="1563936359" sldId="282"/>
            <ac:spMk id="17" creationId="{3F0E573B-E736-5F71-F108-B838E101288A}"/>
          </ac:spMkLst>
        </pc:spChg>
        <pc:spChg chg="del">
          <ac:chgData name="Paula Abbate" userId="49077b9a9ff2f989" providerId="LiveId" clId="{83CBFB31-63F9-4134-A133-0AA3C519195E}" dt="2026-06-02T13:15:40.522" v="6376" actId="478"/>
          <ac:spMkLst>
            <pc:docMk/>
            <pc:sldMk cId="1563936359" sldId="282"/>
            <ac:spMk id="18" creationId="{1441E375-65DB-5665-CEBA-90FE5D840750}"/>
          </ac:spMkLst>
        </pc:spChg>
        <pc:spChg chg="del">
          <ac:chgData name="Paula Abbate" userId="49077b9a9ff2f989" providerId="LiveId" clId="{83CBFB31-63F9-4134-A133-0AA3C519195E}" dt="2026-06-02T13:15:38.060" v="6375" actId="478"/>
          <ac:spMkLst>
            <pc:docMk/>
            <pc:sldMk cId="1563936359" sldId="282"/>
            <ac:spMk id="19" creationId="{BBA65B61-252C-4C4E-41B9-58BB538411D1}"/>
          </ac:spMkLst>
        </pc:spChg>
        <pc:spChg chg="mod">
          <ac:chgData name="Paula Abbate" userId="49077b9a9ff2f989" providerId="LiveId" clId="{83CBFB31-63F9-4134-A133-0AA3C519195E}" dt="2026-06-02T13:15:42.427" v="6378" actId="20577"/>
          <ac:spMkLst>
            <pc:docMk/>
            <pc:sldMk cId="1563936359" sldId="282"/>
            <ac:spMk id="20" creationId="{2091D6FE-F4AA-5BDF-90FB-C556CA0459CC}"/>
          </ac:spMkLst>
        </pc:spChg>
        <pc:spChg chg="mod">
          <ac:chgData name="Paula Abbate" userId="49077b9a9ff2f989" providerId="LiveId" clId="{83CBFB31-63F9-4134-A133-0AA3C519195E}" dt="2026-06-02T13:15:43.627" v="6379" actId="20577"/>
          <ac:spMkLst>
            <pc:docMk/>
            <pc:sldMk cId="1563936359" sldId="282"/>
            <ac:spMk id="21" creationId="{B3BFF9E7-6BC1-C0FF-0CB0-8E9B59FDA191}"/>
          </ac:spMkLst>
        </pc:spChg>
      </pc:sldChg>
      <pc:sldChg chg="add setBg">
        <pc:chgData name="Paula Abbate" userId="49077b9a9ff2f989" providerId="LiveId" clId="{83CBFB31-63F9-4134-A133-0AA3C519195E}" dt="2026-06-02T14:55:02.542" v="8251"/>
        <pc:sldMkLst>
          <pc:docMk/>
          <pc:sldMk cId="2334379907" sldId="283"/>
        </pc:sldMkLst>
      </pc:sldChg>
      <pc:sldChg chg="add del">
        <pc:chgData name="Paula Abbate" userId="49077b9a9ff2f989" providerId="LiveId" clId="{83CBFB31-63F9-4134-A133-0AA3C519195E}" dt="2026-06-02T14:54:56.031" v="8250" actId="2890"/>
        <pc:sldMkLst>
          <pc:docMk/>
          <pc:sldMk cId="3770278823" sldId="283"/>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Expenses</c:v>
                </c:pt>
              </c:strCache>
            </c:strRef>
          </c:tx>
          <c:dPt>
            <c:idx val="0"/>
            <c:bubble3D val="0"/>
            <c:spPr>
              <a:solidFill>
                <a:srgbClr val="00609C"/>
              </a:solidFill>
            </c:spPr>
            <c:extLst>
              <c:ext xmlns:c16="http://schemas.microsoft.com/office/drawing/2014/chart" uri="{C3380CC4-5D6E-409C-BE32-E72D297353CC}">
                <c16:uniqueId val="{00000001-9F6E-4A1E-A7A3-5B8C62992896}"/>
              </c:ext>
            </c:extLst>
          </c:dPt>
          <c:dPt>
            <c:idx val="1"/>
            <c:bubble3D val="0"/>
            <c:spPr>
              <a:solidFill>
                <a:srgbClr val="9ACA3C"/>
              </a:solidFill>
            </c:spPr>
            <c:extLst>
              <c:ext xmlns:c16="http://schemas.microsoft.com/office/drawing/2014/chart" uri="{C3380CC4-5D6E-409C-BE32-E72D297353CC}">
                <c16:uniqueId val="{00000003-9F6E-4A1E-A7A3-5B8C62992896}"/>
              </c:ext>
            </c:extLst>
          </c:dPt>
          <c:dPt>
            <c:idx val="2"/>
            <c:bubble3D val="0"/>
            <c:spPr>
              <a:solidFill>
                <a:srgbClr val="1A3A50"/>
              </a:solidFill>
            </c:spPr>
            <c:extLst>
              <c:ext xmlns:c16="http://schemas.microsoft.com/office/drawing/2014/chart" uri="{C3380CC4-5D6E-409C-BE32-E72D297353CC}">
                <c16:uniqueId val="{00000005-9F6E-4A1E-A7A3-5B8C62992896}"/>
              </c:ext>
            </c:extLst>
          </c:dPt>
          <c:dPt>
            <c:idx val="3"/>
            <c:bubble3D val="0"/>
            <c:spPr>
              <a:solidFill>
                <a:srgbClr val="5B9BD5"/>
              </a:solidFill>
            </c:spPr>
            <c:extLst>
              <c:ext xmlns:c16="http://schemas.microsoft.com/office/drawing/2014/chart" uri="{C3380CC4-5D6E-409C-BE32-E72D297353CC}">
                <c16:uniqueId val="{00000007-9F6E-4A1E-A7A3-5B8C62992896}"/>
              </c:ext>
            </c:extLst>
          </c:dPt>
          <c:dPt>
            <c:idx val="4"/>
            <c:bubble3D val="0"/>
            <c:spPr>
              <a:solidFill>
                <a:srgbClr val="70AD47"/>
              </a:solidFill>
            </c:spPr>
            <c:extLst>
              <c:ext xmlns:c16="http://schemas.microsoft.com/office/drawing/2014/chart" uri="{C3380CC4-5D6E-409C-BE32-E72D297353CC}">
                <c16:uniqueId val="{00000009-9F6E-4A1E-A7A3-5B8C62992896}"/>
              </c:ext>
            </c:extLst>
          </c:dPt>
          <c:dLbls>
            <c:spPr>
              <a:noFill/>
              <a:ln>
                <a:noFill/>
              </a:ln>
              <a:effectLst/>
            </c:spPr>
            <c:dLblPos val="bestFit"/>
            <c:showLegendKey val="0"/>
            <c:showVal val="0"/>
            <c:showCatName val="0"/>
            <c:showSerName val="0"/>
            <c:showPercent val="1"/>
            <c:showBubbleSize val="1"/>
            <c:showLeaderLines val="1"/>
            <c:extLst>
              <c:ext xmlns:c15="http://schemas.microsoft.com/office/drawing/2012/chart" uri="{CE6537A1-D6FC-4f65-9D91-7224C49458BB}"/>
            </c:extLst>
          </c:dLbls>
          <c:cat>
            <c:strRef>
              <c:f>Sheet1!$A$2:$A$6</c:f>
              <c:strCache>
                <c:ptCount val="5"/>
                <c:pt idx="0">
                  <c:v>Compensation</c:v>
                </c:pt>
                <c:pt idx="1">
                  <c:v>Equipment / Field / Facility Costs</c:v>
                </c:pt>
                <c:pt idx="2">
                  <c:v>Administrative Overhead Costs</c:v>
                </c:pt>
                <c:pt idx="3">
                  <c:v>Leagues and Player Cards</c:v>
                </c:pt>
                <c:pt idx="4">
                  <c:v>Referee Costs</c:v>
                </c:pt>
              </c:strCache>
            </c:strRef>
          </c:cat>
          <c:val>
            <c:numRef>
              <c:f>Sheet1!$B$2:$B$6</c:f>
              <c:numCache>
                <c:formatCode>"$"#,##0.00</c:formatCode>
                <c:ptCount val="5"/>
                <c:pt idx="0">
                  <c:v>1827854.64</c:v>
                </c:pt>
                <c:pt idx="1">
                  <c:v>337509.33</c:v>
                </c:pt>
                <c:pt idx="2">
                  <c:v>261970.5</c:v>
                </c:pt>
                <c:pt idx="3">
                  <c:v>121045.25</c:v>
                </c:pt>
                <c:pt idx="4">
                  <c:v>88887.25</c:v>
                </c:pt>
              </c:numCache>
            </c:numRef>
          </c:val>
          <c:extLst>
            <c:ext xmlns:c16="http://schemas.microsoft.com/office/drawing/2014/chart" uri="{C3380CC4-5D6E-409C-BE32-E72D297353CC}">
              <c16:uniqueId val="{0000000A-9F6E-4A1E-A7A3-5B8C62992896}"/>
            </c:ext>
          </c:extLst>
        </c:ser>
        <c:dLbls>
          <c:showLegendKey val="0"/>
          <c:showVal val="0"/>
          <c:showCatName val="0"/>
          <c:showSerName val="0"/>
          <c:showPercent val="0"/>
          <c:showBubbleSize val="0"/>
          <c:showLeaderLines val="1"/>
        </c:dLbls>
        <c:firstSliceAng val="0"/>
      </c:pieChart>
    </c:plotArea>
    <c:legend>
      <c:legendPos val="b"/>
      <c:overlay val="0"/>
      <c:txPr>
        <a:bodyPr/>
        <a:lstStyle/>
        <a:p>
          <a:pPr>
            <a:defRPr sz="800">
              <a:solidFill>
                <a:srgbClr val="1A3A50"/>
              </a:solidFill>
              <a:latin typeface="Calibri" pitchFamily="34" charset="0"/>
            </a:defRPr>
          </a:pPr>
          <a:endParaRPr lang="en-US"/>
        </a:p>
      </c:txPr>
    </c:legend>
    <c:plotVisOnly val="1"/>
    <c:dispBlanksAs val="gap"/>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03652" cy="471054"/>
          </a:xfrm>
          <a:prstGeom prst="rect">
            <a:avLst/>
          </a:prstGeom>
        </p:spPr>
        <p:txBody>
          <a:bodyPr vert="horz" lIns="105540" tIns="52770" rIns="105540" bIns="52770" rtlCol="0"/>
          <a:lstStyle>
            <a:lvl1pPr algn="l">
              <a:defRPr sz="1400"/>
            </a:lvl1pPr>
          </a:lstStyle>
          <a:p>
            <a:endParaRPr lang="en-US"/>
          </a:p>
        </p:txBody>
      </p:sp>
      <p:sp>
        <p:nvSpPr>
          <p:cNvPr id="3" name="Date Placeholder 2"/>
          <p:cNvSpPr>
            <a:spLocks noGrp="1"/>
          </p:cNvSpPr>
          <p:nvPr>
            <p:ph type="dt" idx="1"/>
          </p:nvPr>
        </p:nvSpPr>
        <p:spPr>
          <a:xfrm>
            <a:off x="5364123" y="0"/>
            <a:ext cx="4103652" cy="471054"/>
          </a:xfrm>
          <a:prstGeom prst="rect">
            <a:avLst/>
          </a:prstGeom>
        </p:spPr>
        <p:txBody>
          <a:bodyPr vert="horz" lIns="105540" tIns="52770" rIns="105540" bIns="52770" rtlCol="0"/>
          <a:lstStyle>
            <a:lvl1pPr algn="r">
              <a:defRPr sz="1400"/>
            </a:lvl1pPr>
          </a:lstStyle>
          <a:p>
            <a:fld id="{5282F153-3F37-0F45-9E97-73ACFA13230C}" type="datetimeFigureOut">
              <a:rPr lang="en-US"/>
              <a:t>6/2/2026</a:t>
            </a:fld>
            <a:endParaRPr lang="en-US"/>
          </a:p>
        </p:txBody>
      </p:sp>
      <p:sp>
        <p:nvSpPr>
          <p:cNvPr id="4" name="Slide Image Placeholder 3"/>
          <p:cNvSpPr>
            <a:spLocks noGrp="1" noRot="1" noChangeAspect="1"/>
          </p:cNvSpPr>
          <p:nvPr>
            <p:ph type="sldImg" idx="2"/>
          </p:nvPr>
        </p:nvSpPr>
        <p:spPr>
          <a:xfrm>
            <a:off x="1917700" y="1173163"/>
            <a:ext cx="5635625" cy="3170237"/>
          </a:xfrm>
          <a:prstGeom prst="rect">
            <a:avLst/>
          </a:prstGeom>
          <a:noFill/>
          <a:ln w="12700">
            <a:solidFill>
              <a:prstClr val="black"/>
            </a:solidFill>
          </a:ln>
        </p:spPr>
        <p:txBody>
          <a:bodyPr vert="horz" lIns="105540" tIns="52770" rIns="105540" bIns="52770" rtlCol="0" anchor="ctr"/>
          <a:lstStyle/>
          <a:p>
            <a:endParaRPr lang="en-US"/>
          </a:p>
        </p:txBody>
      </p:sp>
      <p:sp>
        <p:nvSpPr>
          <p:cNvPr id="5" name="Notes Placeholder 4"/>
          <p:cNvSpPr>
            <a:spLocks noGrp="1"/>
          </p:cNvSpPr>
          <p:nvPr>
            <p:ph type="body" sz="quarter" idx="3"/>
          </p:nvPr>
        </p:nvSpPr>
        <p:spPr>
          <a:xfrm>
            <a:off x="946997" y="4518204"/>
            <a:ext cx="7575973" cy="3696712"/>
          </a:xfrm>
          <a:prstGeom prst="rect">
            <a:avLst/>
          </a:prstGeom>
        </p:spPr>
        <p:txBody>
          <a:bodyPr vert="horz" lIns="105540" tIns="52770" rIns="105540" bIns="5277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1"/>
            <a:ext cx="4103652" cy="471054"/>
          </a:xfrm>
          <a:prstGeom prst="rect">
            <a:avLst/>
          </a:prstGeom>
        </p:spPr>
        <p:txBody>
          <a:bodyPr vert="horz" lIns="105540" tIns="52770" rIns="105540" bIns="52770" rtlCol="0" anchor="b"/>
          <a:lstStyle>
            <a:lvl1pPr algn="l">
              <a:defRPr sz="1400"/>
            </a:lvl1pPr>
          </a:lstStyle>
          <a:p>
            <a:endParaRPr lang="en-US"/>
          </a:p>
        </p:txBody>
      </p:sp>
      <p:sp>
        <p:nvSpPr>
          <p:cNvPr id="7" name="Slide Number Placeholder 6"/>
          <p:cNvSpPr>
            <a:spLocks noGrp="1"/>
          </p:cNvSpPr>
          <p:nvPr>
            <p:ph type="sldNum" sz="quarter" idx="5"/>
          </p:nvPr>
        </p:nvSpPr>
        <p:spPr>
          <a:xfrm>
            <a:off x="5364123" y="8917421"/>
            <a:ext cx="4103652" cy="471054"/>
          </a:xfrm>
          <a:prstGeom prst="rect">
            <a:avLst/>
          </a:prstGeom>
        </p:spPr>
        <p:txBody>
          <a:bodyPr vert="horz" lIns="105540" tIns="52770" rIns="105540" bIns="52770" rtlCol="0" anchor="b"/>
          <a:lstStyle>
            <a:lvl1pPr algn="r">
              <a:defRPr sz="14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Ground rules: business level meeting intended to review the club’s progress, major changes and initiatives for the previous year. As well as outline what is coming for the next season. </a:t>
            </a:r>
          </a:p>
          <a:p>
            <a:endParaRPr lang="en-US" dirty="0"/>
          </a:p>
          <a:p>
            <a:r>
              <a:rPr lang="en-US" dirty="0"/>
              <a:t>If you have any questions regarding your individual child, team or coach, either myself or the staff will be happy to address these with you outside of this forum. </a:t>
            </a:r>
          </a:p>
          <a:p>
            <a:endParaRPr lang="en-US" dirty="0"/>
          </a:p>
          <a:p>
            <a:r>
              <a:rPr lang="en-US" dirty="0"/>
              <a:t>Sign-in reminder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Acknowledge the past. </a:t>
            </a:r>
          </a:p>
          <a:p>
            <a:r>
              <a:rPr lang="en-US" dirty="0"/>
              <a:t>Excitement for the future.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Million in revenue each year. </a:t>
            </a:r>
          </a:p>
          <a:p>
            <a:r>
              <a:rPr lang="en-US" dirty="0"/>
              <a:t>Expenses: Comp $1.8 Million, Equip/Fields/Facility Maintenance $337,000 (field rentals FCPA, mowing/lining), Admin/overhead (FICA, Office, CC processing fees) $261,000, Leagues and player cards $121,000, Referees $88,000</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W-2 Transition- taxes, HR systems, benefits (retirement and the forthcoming leave requirements for the state). </a:t>
            </a:r>
          </a:p>
          <a:p>
            <a:endParaRPr lang="en-US" dirty="0"/>
          </a:p>
          <a:p>
            <a:r>
              <a:rPr lang="en-US" dirty="0"/>
              <a:t>Right people, doing the right things. Analyzing systems, developing policies &amp; procedures to guide operations</a:t>
            </a:r>
          </a:p>
          <a:p>
            <a:endParaRPr lang="en-US" dirty="0"/>
          </a:p>
          <a:p>
            <a:r>
              <a:rPr lang="en-US" dirty="0"/>
              <a:t>Reconvened nominating committee in January to manage the previous round of board elections.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07F40-9B37-E81C-CBC1-A1390F72E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3445EA-5B21-CFB2-D25D-6D7954B5B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F8F07-92D7-CAE0-D6E4-93E09AFCD2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F02138-4F78-73C5-3765-509B3E13F03F}"/>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340026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blown away by the number of nominations and strength of the candidates from the most recent nomination cycle. And we are excited to have a board with a variety of professional backgrounds, and touch points within the organization.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be our structure moving forward. As the ED I am the Chief Officer and oversee all parts of the organization. The board of director’s will oversee the ED and ensure the execution of it’s vision. </a:t>
            </a:r>
          </a:p>
          <a:p>
            <a:endParaRPr lang="en-US" dirty="0"/>
          </a:p>
          <a:p>
            <a:r>
              <a:rPr lang="en-US" dirty="0"/>
              <a:t>The board of directors is not intended to be involved in the daily operations of the club.</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Priorities for 26-27 settling into this structure &amp; developing the middle management layer. One person, can be the POC and chief problem solver for 50+ teams. </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0D2FC-FC51-EA09-0412-AE5D70E5A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C0EAF-C5E4-B4CF-5E2F-7496C8050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391F1-CF89-16F8-9FAB-27E67CE9E2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791F9F-649A-2497-8E88-5438D7E11D82}"/>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413061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Bylaws were written for the merger in 2018, and then put on a shelf. Size and scope of the organization, as well as its needs, have changed since then. The upheaval of 2025 highlighted this. As we have settled into new board leadership and club leadership in early 2026, bylaw revisions have been our primary focus. </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history on bylaws “put on a shelf”. </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Requirements for initial directors from Reston Soccer and GFAA. </a:t>
            </a:r>
          </a:p>
          <a:p>
            <a:pPr marL="171450" indent="-171450">
              <a:buFontTx/>
              <a:buChar char="-"/>
            </a:pPr>
            <a:r>
              <a:rPr lang="en-US" dirty="0"/>
              <a:t>Term section had requirements for merger allocations and director rotation. </a:t>
            </a:r>
          </a:p>
          <a:p>
            <a:pPr marL="171450" indent="-171450">
              <a:buFontTx/>
              <a:buChar char="-"/>
            </a:pPr>
            <a:r>
              <a:rPr lang="en-US" dirty="0"/>
              <a:t>Observers… it’s been 8 years. The organization is one, and our membership is one.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-shortened term lengths. </a:t>
            </a:r>
          </a:p>
          <a:p>
            <a:r>
              <a:rPr lang="en-US" dirty="0"/>
              <a:t>Turnover is healthy.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roles and responsibilities for a nonprofit. </a:t>
            </a:r>
          </a:p>
          <a:p>
            <a:r>
              <a:rPr lang="en-US" dirty="0"/>
              <a:t>Officer terms 4 years max. After this initial implementation- all officers must serve as a director at large for a minimum of 1. 1 year left in term after officer positions. Intent is better succession planning. </a:t>
            </a:r>
          </a:p>
          <a:p>
            <a:r>
              <a:rPr lang="en-US" dirty="0"/>
              <a:t>-Officers elected by a simple majority vote per Roberts Rules. </a:t>
            </a:r>
          </a:p>
          <a:p>
            <a:r>
              <a:rPr lang="en-US" dirty="0"/>
              <a:t>-Term July-June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current bylaws ED is the unofficial chair, chief officer and tie breaking vote on all board resolutions.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year is enumerated as Jan 1-Dec 31, but the calendar year is July to June. </a:t>
            </a:r>
          </a:p>
          <a:p>
            <a:r>
              <a:rPr lang="en-US" dirty="0"/>
              <a:t>-Special meeting requirements: called by ED, Board or membership petition with 250 signatures. Upon completion, petition is delivered to the chair with a state purpose of the meeting. Once delivered the secretary will verify current membership status of all signatories. Then the board must call the meeting within 10-45 days.  </a:t>
            </a:r>
          </a:p>
          <a:p>
            <a:r>
              <a:rPr lang="en-US" dirty="0"/>
              <a:t>-Transitioned to a flat number because it is easier for membership to navigate than 1/3.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3421F-B5A2-4C73-3795-D4C123AAE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037E27-EFF9-C5E1-1FE8-913B51A69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1823D-C852-5AE3-8B6C-4D2D0E0EAB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D07D93-D375-CE4B-D986-0BB94D750DC9}"/>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8293844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5F8DE-0819-EA79-27EF-2092D2BA8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A0E71-EDA6-E8E4-8FF1-262BF62E7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EB4D2F-B87F-29B3-EC0F-EAD6D4B5EF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CE2D02-67B6-6EC8-951E-EC5B93B6187E}"/>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853065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1DBD1-4FE5-8D9C-A4C0-FB1EB7B8E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ACD8C-1290-58F4-BADD-DD94E2AD82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8F24D-B26E-0835-BC6D-15E3F5C321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491AF4-5EC0-C41C-4DCC-674118C0A7B8}"/>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852073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E5024-008B-94DD-3611-A9873C2DD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B9E32-78F9-86E7-AC98-B730C7BE7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2422AD-7FA2-B623-3E26-40ED439B54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0DC127-660C-66FF-4B9B-CA883D345E7E}"/>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4181056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9ACA3C"/>
          </a:solidFill>
          <a:ln/>
        </p:spPr>
        <p:txBody>
          <a:bodyPr/>
          <a:lstStyle/>
          <a:p>
            <a:endParaRPr lang="en-US"/>
          </a:p>
        </p:txBody>
      </p:sp>
      <p:sp>
        <p:nvSpPr>
          <p:cNvPr id="3" name="Shape 1"/>
          <p:cNvSpPr/>
          <p:nvPr/>
        </p:nvSpPr>
        <p:spPr>
          <a:xfrm>
            <a:off x="6217920" y="-1097280"/>
            <a:ext cx="4114800" cy="4114800"/>
          </a:xfrm>
          <a:prstGeom prst="ellipse">
            <a:avLst/>
          </a:prstGeom>
          <a:solidFill>
            <a:srgbClr val="9DC1D9">
              <a:alpha val="15000"/>
            </a:srgbClr>
          </a:solidFill>
          <a:ln/>
        </p:spPr>
        <p:txBody>
          <a:bodyPr/>
          <a:lstStyle/>
          <a:p>
            <a:endParaRPr lang="en-US"/>
          </a:p>
        </p:txBody>
      </p:sp>
      <p:sp>
        <p:nvSpPr>
          <p:cNvPr id="4" name="Shape 2"/>
          <p:cNvSpPr/>
          <p:nvPr/>
        </p:nvSpPr>
        <p:spPr>
          <a:xfrm>
            <a:off x="-731520" y="3474720"/>
            <a:ext cx="2743200" cy="2743200"/>
          </a:xfrm>
          <a:prstGeom prst="ellipse">
            <a:avLst/>
          </a:prstGeom>
          <a:solidFill>
            <a:srgbClr val="9ACA3C">
              <a:alpha val="12000"/>
            </a:srgbClr>
          </a:solidFill>
          <a:ln/>
        </p:spPr>
        <p:txBody>
          <a:bodyPr/>
          <a:lstStyle/>
          <a:p>
            <a:endParaRPr lang="en-US"/>
          </a:p>
        </p:txBody>
      </p:sp>
      <p:sp>
        <p:nvSpPr>
          <p:cNvPr id="8" name="Text 6"/>
          <p:cNvSpPr/>
          <p:nvPr/>
        </p:nvSpPr>
        <p:spPr>
          <a:xfrm>
            <a:off x="457200" y="2011680"/>
            <a:ext cx="8229600" cy="640080"/>
          </a:xfrm>
          <a:prstGeom prst="rect">
            <a:avLst/>
          </a:prstGeom>
          <a:noFill/>
          <a:ln/>
        </p:spPr>
        <p:txBody>
          <a:bodyPr wrap="square" lIns="0" tIns="0" rIns="0" bIns="0" rtlCol="0" anchor="ctr"/>
          <a:lstStyle/>
          <a:p>
            <a:pPr marL="0" indent="0" algn="ctr">
              <a:buNone/>
            </a:pPr>
            <a:r>
              <a:rPr lang="en-US" sz="3600" b="1" kern="0" spc="400" dirty="0">
                <a:solidFill>
                  <a:srgbClr val="00609C"/>
                </a:solidFill>
                <a:latin typeface="Trebuchet MS" pitchFamily="34" charset="0"/>
                <a:ea typeface="Trebuchet MS" pitchFamily="34" charset="-122"/>
                <a:cs typeface="Trebuchet MS" pitchFamily="34" charset="-120"/>
              </a:rPr>
              <a:t>GREAT FALLS RESTON</a:t>
            </a:r>
            <a:endParaRPr lang="en-US" sz="3600" dirty="0"/>
          </a:p>
        </p:txBody>
      </p:sp>
      <p:sp>
        <p:nvSpPr>
          <p:cNvPr id="9" name="Text 7"/>
          <p:cNvSpPr/>
          <p:nvPr/>
        </p:nvSpPr>
        <p:spPr>
          <a:xfrm>
            <a:off x="457200" y="2606040"/>
            <a:ext cx="8229600" cy="502920"/>
          </a:xfrm>
          <a:prstGeom prst="rect">
            <a:avLst/>
          </a:prstGeom>
          <a:noFill/>
          <a:ln/>
        </p:spPr>
        <p:txBody>
          <a:bodyPr wrap="square" lIns="0" tIns="0" rIns="0" bIns="0" rtlCol="0" anchor="ctr"/>
          <a:lstStyle/>
          <a:p>
            <a:pPr marL="0" indent="0" algn="ctr">
              <a:buNone/>
            </a:pPr>
            <a:r>
              <a:rPr lang="en-US" sz="2800" b="1" kern="0" spc="600" dirty="0">
                <a:solidFill>
                  <a:srgbClr val="9ACA3C"/>
                </a:solidFill>
                <a:latin typeface="Trebuchet MS" pitchFamily="34" charset="0"/>
                <a:ea typeface="Trebuchet MS" pitchFamily="34" charset="-122"/>
                <a:cs typeface="Trebuchet MS" pitchFamily="34" charset="-120"/>
              </a:rPr>
              <a:t>SOCCER CLUB</a:t>
            </a:r>
            <a:endParaRPr lang="en-US" sz="2800" dirty="0"/>
          </a:p>
        </p:txBody>
      </p:sp>
      <p:sp>
        <p:nvSpPr>
          <p:cNvPr id="10" name="Shape 8"/>
          <p:cNvSpPr/>
          <p:nvPr/>
        </p:nvSpPr>
        <p:spPr>
          <a:xfrm>
            <a:off x="3200400" y="3291840"/>
            <a:ext cx="2743200" cy="0"/>
          </a:xfrm>
          <a:prstGeom prst="line">
            <a:avLst/>
          </a:prstGeom>
          <a:noFill/>
          <a:ln w="25400">
            <a:solidFill>
              <a:srgbClr val="9DC1D9"/>
            </a:solidFill>
            <a:prstDash val="solid"/>
          </a:ln>
        </p:spPr>
        <p:txBody>
          <a:bodyPr/>
          <a:lstStyle/>
          <a:p>
            <a:endParaRPr lang="en-US"/>
          </a:p>
        </p:txBody>
      </p:sp>
      <p:sp>
        <p:nvSpPr>
          <p:cNvPr id="11" name="Text 9"/>
          <p:cNvSpPr/>
          <p:nvPr/>
        </p:nvSpPr>
        <p:spPr>
          <a:xfrm>
            <a:off x="457200" y="3520440"/>
            <a:ext cx="8229600" cy="548640"/>
          </a:xfrm>
          <a:prstGeom prst="rect">
            <a:avLst/>
          </a:prstGeom>
          <a:noFill/>
          <a:ln/>
        </p:spPr>
        <p:txBody>
          <a:bodyPr wrap="square" lIns="0" tIns="0" rIns="0" bIns="0" rtlCol="0" anchor="ctr"/>
          <a:lstStyle/>
          <a:p>
            <a:pPr marL="0" indent="0" algn="ctr">
              <a:buNone/>
            </a:pPr>
            <a:r>
              <a:rPr lang="en-US" sz="2200" dirty="0">
                <a:solidFill>
                  <a:srgbClr val="00609C"/>
                </a:solidFill>
                <a:latin typeface="Calibri" pitchFamily="34" charset="0"/>
                <a:ea typeface="Calibri" pitchFamily="34" charset="-122"/>
                <a:cs typeface="Calibri" pitchFamily="34" charset="-120"/>
              </a:rPr>
              <a:t>2026 Annual Meeting</a:t>
            </a:r>
            <a:endParaRPr lang="en-US" sz="2200" dirty="0"/>
          </a:p>
        </p:txBody>
      </p:sp>
      <p:sp>
        <p:nvSpPr>
          <p:cNvPr id="12" name="Shape 10"/>
          <p:cNvSpPr/>
          <p:nvPr/>
        </p:nvSpPr>
        <p:spPr>
          <a:xfrm>
            <a:off x="0" y="5088636"/>
            <a:ext cx="9144000" cy="54864"/>
          </a:xfrm>
          <a:prstGeom prst="rect">
            <a:avLst/>
          </a:prstGeom>
          <a:solidFill>
            <a:srgbClr val="00609C"/>
          </a:solidFill>
          <a:ln/>
        </p:spPr>
        <p:txBody>
          <a:bodyPr/>
          <a:lstStyle/>
          <a:p>
            <a:endParaRPr lang="en-US"/>
          </a:p>
        </p:txBody>
      </p:sp>
      <p:pic>
        <p:nvPicPr>
          <p:cNvPr id="14" name="Graphic 13">
            <a:extLst>
              <a:ext uri="{FF2B5EF4-FFF2-40B4-BE49-F238E27FC236}">
                <a16:creationId xmlns:a16="http://schemas.microsoft.com/office/drawing/2014/main" id="{A5D60275-1ED1-1E32-6296-0B9C667D35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38107" y="288797"/>
            <a:ext cx="1867786" cy="17457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Agenda</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Text 4"/>
          <p:cNvSpPr/>
          <p:nvPr/>
        </p:nvSpPr>
        <p:spPr>
          <a:xfrm>
            <a:off x="640080" y="1143000"/>
            <a:ext cx="640080" cy="548640"/>
          </a:xfrm>
          <a:prstGeom prst="rect">
            <a:avLst/>
          </a:prstGeom>
          <a:noFill/>
          <a:ln/>
        </p:spPr>
        <p:txBody>
          <a:bodyPr wrap="square" lIns="0" tIns="0" rIns="0" bIns="0" rtlCol="0" anchor="ctr"/>
          <a:lstStyle/>
          <a:p>
            <a:pPr marL="0" indent="0">
              <a:buNone/>
            </a:pPr>
            <a:r>
              <a:rPr lang="en-US" sz="2800" b="1" dirty="0">
                <a:solidFill>
                  <a:srgbClr val="9ACA3C"/>
                </a:solidFill>
                <a:latin typeface="Trebuchet MS" pitchFamily="34" charset="0"/>
                <a:ea typeface="Trebuchet MS" pitchFamily="34" charset="-122"/>
                <a:cs typeface="Trebuchet MS" pitchFamily="34" charset="-120"/>
              </a:rPr>
              <a:t>01</a:t>
            </a:r>
            <a:endParaRPr lang="en-US" sz="2800" dirty="0"/>
          </a:p>
        </p:txBody>
      </p:sp>
      <p:sp>
        <p:nvSpPr>
          <p:cNvPr id="7" name="Shape 5"/>
          <p:cNvSpPr/>
          <p:nvPr/>
        </p:nvSpPr>
        <p:spPr>
          <a:xfrm>
            <a:off x="1371600" y="1344168"/>
            <a:ext cx="109728" cy="109728"/>
          </a:xfrm>
          <a:prstGeom prst="ellipse">
            <a:avLst/>
          </a:prstGeom>
          <a:solidFill>
            <a:srgbClr val="9DC1D9"/>
          </a:solidFill>
          <a:ln/>
        </p:spPr>
        <p:txBody>
          <a:bodyPr/>
          <a:lstStyle/>
          <a:p>
            <a:endParaRPr lang="en-US"/>
          </a:p>
        </p:txBody>
      </p:sp>
      <p:sp>
        <p:nvSpPr>
          <p:cNvPr id="8" name="Text 6"/>
          <p:cNvSpPr/>
          <p:nvPr/>
        </p:nvSpPr>
        <p:spPr>
          <a:xfrm>
            <a:off x="1645920" y="1143000"/>
            <a:ext cx="6400800" cy="548640"/>
          </a:xfrm>
          <a:prstGeom prst="rect">
            <a:avLst/>
          </a:prstGeom>
          <a:noFill/>
          <a:ln/>
        </p:spPr>
        <p:txBody>
          <a:bodyPr wrap="square" lIns="0" tIns="0" rIns="0" bIns="0" rtlCol="0" anchor="ctr"/>
          <a:lstStyle/>
          <a:p>
            <a:pPr marL="0" indent="0">
              <a:buNone/>
            </a:pPr>
            <a:r>
              <a:rPr lang="en-US" sz="1800" dirty="0">
                <a:solidFill>
                  <a:srgbClr val="1A3A50"/>
                </a:solidFill>
                <a:latin typeface="Calibri" pitchFamily="34" charset="0"/>
                <a:ea typeface="Calibri" pitchFamily="34" charset="-122"/>
                <a:cs typeface="Calibri" pitchFamily="34" charset="-120"/>
              </a:rPr>
              <a:t>2025-2026 Year in Review</a:t>
            </a:r>
            <a:endParaRPr lang="en-US" sz="1800" dirty="0"/>
          </a:p>
        </p:txBody>
      </p:sp>
      <p:sp>
        <p:nvSpPr>
          <p:cNvPr id="9" name="Text 7"/>
          <p:cNvSpPr/>
          <p:nvPr/>
        </p:nvSpPr>
        <p:spPr>
          <a:xfrm>
            <a:off x="640080" y="2011680"/>
            <a:ext cx="640080" cy="548640"/>
          </a:xfrm>
          <a:prstGeom prst="rect">
            <a:avLst/>
          </a:prstGeom>
          <a:noFill/>
          <a:ln/>
        </p:spPr>
        <p:txBody>
          <a:bodyPr wrap="square" lIns="0" tIns="0" rIns="0" bIns="0" rtlCol="0" anchor="ctr"/>
          <a:lstStyle/>
          <a:p>
            <a:pPr marL="0" indent="0">
              <a:buNone/>
            </a:pPr>
            <a:r>
              <a:rPr lang="en-US" sz="2800" b="1" dirty="0">
                <a:solidFill>
                  <a:srgbClr val="9ACA3C"/>
                </a:solidFill>
                <a:latin typeface="Trebuchet MS" pitchFamily="34" charset="0"/>
                <a:ea typeface="Trebuchet MS" pitchFamily="34" charset="-122"/>
                <a:cs typeface="Trebuchet MS" pitchFamily="34" charset="-120"/>
              </a:rPr>
              <a:t>02</a:t>
            </a:r>
            <a:endParaRPr lang="en-US" sz="2800" dirty="0"/>
          </a:p>
        </p:txBody>
      </p:sp>
      <p:sp>
        <p:nvSpPr>
          <p:cNvPr id="10" name="Shape 8"/>
          <p:cNvSpPr/>
          <p:nvPr/>
        </p:nvSpPr>
        <p:spPr>
          <a:xfrm>
            <a:off x="1371600" y="2212848"/>
            <a:ext cx="109728" cy="109728"/>
          </a:xfrm>
          <a:prstGeom prst="ellipse">
            <a:avLst/>
          </a:prstGeom>
          <a:solidFill>
            <a:srgbClr val="9DC1D9"/>
          </a:solidFill>
          <a:ln/>
        </p:spPr>
        <p:txBody>
          <a:bodyPr/>
          <a:lstStyle/>
          <a:p>
            <a:endParaRPr lang="en-US"/>
          </a:p>
        </p:txBody>
      </p:sp>
      <p:sp>
        <p:nvSpPr>
          <p:cNvPr id="11" name="Text 9"/>
          <p:cNvSpPr/>
          <p:nvPr/>
        </p:nvSpPr>
        <p:spPr>
          <a:xfrm>
            <a:off x="1645920" y="2011680"/>
            <a:ext cx="6400800" cy="548640"/>
          </a:xfrm>
          <a:prstGeom prst="rect">
            <a:avLst/>
          </a:prstGeom>
          <a:noFill/>
          <a:ln/>
        </p:spPr>
        <p:txBody>
          <a:bodyPr wrap="square" lIns="0" tIns="0" rIns="0" bIns="0" rtlCol="0" anchor="ctr"/>
          <a:lstStyle/>
          <a:p>
            <a:pPr marL="0" indent="0">
              <a:buNone/>
            </a:pPr>
            <a:r>
              <a:rPr lang="en-US" sz="1800" dirty="0">
                <a:solidFill>
                  <a:srgbClr val="1A3A50"/>
                </a:solidFill>
                <a:latin typeface="Calibri" pitchFamily="34" charset="0"/>
                <a:ea typeface="Calibri" pitchFamily="34" charset="-122"/>
                <a:cs typeface="Calibri" pitchFamily="34" charset="-120"/>
              </a:rPr>
              <a:t>2026-2027 Club Updates</a:t>
            </a:r>
            <a:endParaRPr lang="en-US" sz="1800" dirty="0"/>
          </a:p>
        </p:txBody>
      </p:sp>
      <p:sp>
        <p:nvSpPr>
          <p:cNvPr id="12" name="Text 10"/>
          <p:cNvSpPr/>
          <p:nvPr/>
        </p:nvSpPr>
        <p:spPr>
          <a:xfrm>
            <a:off x="640080" y="2880360"/>
            <a:ext cx="640080" cy="548640"/>
          </a:xfrm>
          <a:prstGeom prst="rect">
            <a:avLst/>
          </a:prstGeom>
          <a:noFill/>
          <a:ln/>
        </p:spPr>
        <p:txBody>
          <a:bodyPr wrap="square" lIns="0" tIns="0" rIns="0" bIns="0" rtlCol="0" anchor="ctr"/>
          <a:lstStyle/>
          <a:p>
            <a:pPr marL="0" indent="0">
              <a:buNone/>
            </a:pPr>
            <a:r>
              <a:rPr lang="en-US" sz="2800" b="1" dirty="0">
                <a:solidFill>
                  <a:srgbClr val="9ACA3C"/>
                </a:solidFill>
                <a:latin typeface="Trebuchet MS" pitchFamily="34" charset="0"/>
                <a:ea typeface="Trebuchet MS" pitchFamily="34" charset="-122"/>
                <a:cs typeface="Trebuchet MS" pitchFamily="34" charset="-120"/>
              </a:rPr>
              <a:t>03</a:t>
            </a:r>
            <a:endParaRPr lang="en-US" sz="2800" dirty="0"/>
          </a:p>
        </p:txBody>
      </p:sp>
      <p:sp>
        <p:nvSpPr>
          <p:cNvPr id="13" name="Shape 11"/>
          <p:cNvSpPr/>
          <p:nvPr/>
        </p:nvSpPr>
        <p:spPr>
          <a:xfrm>
            <a:off x="1371600" y="3081528"/>
            <a:ext cx="109728" cy="109728"/>
          </a:xfrm>
          <a:prstGeom prst="ellipse">
            <a:avLst/>
          </a:prstGeom>
          <a:solidFill>
            <a:srgbClr val="9DC1D9"/>
          </a:solidFill>
          <a:ln/>
        </p:spPr>
        <p:txBody>
          <a:bodyPr/>
          <a:lstStyle/>
          <a:p>
            <a:endParaRPr lang="en-US"/>
          </a:p>
        </p:txBody>
      </p:sp>
      <p:sp>
        <p:nvSpPr>
          <p:cNvPr id="14" name="Text 12"/>
          <p:cNvSpPr/>
          <p:nvPr/>
        </p:nvSpPr>
        <p:spPr>
          <a:xfrm>
            <a:off x="1645920" y="2880360"/>
            <a:ext cx="6400800" cy="548640"/>
          </a:xfrm>
          <a:prstGeom prst="rect">
            <a:avLst/>
          </a:prstGeom>
          <a:noFill/>
          <a:ln/>
        </p:spPr>
        <p:txBody>
          <a:bodyPr wrap="square" lIns="0" tIns="0" rIns="0" bIns="0" rtlCol="0" anchor="ctr"/>
          <a:lstStyle/>
          <a:p>
            <a:pPr marL="0" indent="0">
              <a:buNone/>
            </a:pPr>
            <a:r>
              <a:rPr lang="en-US" sz="1800" dirty="0">
                <a:solidFill>
                  <a:srgbClr val="1A3A50"/>
                </a:solidFill>
                <a:latin typeface="Calibri" pitchFamily="34" charset="0"/>
                <a:ea typeface="Calibri" pitchFamily="34" charset="-122"/>
                <a:cs typeface="Calibri" pitchFamily="34" charset="-120"/>
              </a:rPr>
              <a:t>Governance and Bylaws Update</a:t>
            </a:r>
            <a:endParaRPr lang="en-US" sz="1800" dirty="0"/>
          </a:p>
        </p:txBody>
      </p:sp>
      <p:sp>
        <p:nvSpPr>
          <p:cNvPr id="15" name="Text 13"/>
          <p:cNvSpPr/>
          <p:nvPr/>
        </p:nvSpPr>
        <p:spPr>
          <a:xfrm>
            <a:off x="640080" y="3749040"/>
            <a:ext cx="640080" cy="548640"/>
          </a:xfrm>
          <a:prstGeom prst="rect">
            <a:avLst/>
          </a:prstGeom>
          <a:noFill/>
          <a:ln/>
        </p:spPr>
        <p:txBody>
          <a:bodyPr wrap="square" lIns="0" tIns="0" rIns="0" bIns="0" rtlCol="0" anchor="ctr"/>
          <a:lstStyle/>
          <a:p>
            <a:pPr marL="0" indent="0">
              <a:buNone/>
            </a:pPr>
            <a:r>
              <a:rPr lang="en-US" sz="2800" b="1" dirty="0">
                <a:solidFill>
                  <a:srgbClr val="9ACA3C"/>
                </a:solidFill>
                <a:latin typeface="Trebuchet MS" pitchFamily="34" charset="0"/>
                <a:ea typeface="Trebuchet MS" pitchFamily="34" charset="-122"/>
                <a:cs typeface="Trebuchet MS" pitchFamily="34" charset="-120"/>
              </a:rPr>
              <a:t>04</a:t>
            </a:r>
            <a:endParaRPr lang="en-US" sz="2800" dirty="0"/>
          </a:p>
        </p:txBody>
      </p:sp>
      <p:sp>
        <p:nvSpPr>
          <p:cNvPr id="16" name="Shape 14"/>
          <p:cNvSpPr/>
          <p:nvPr/>
        </p:nvSpPr>
        <p:spPr>
          <a:xfrm>
            <a:off x="1371600" y="3950208"/>
            <a:ext cx="109728" cy="109728"/>
          </a:xfrm>
          <a:prstGeom prst="ellipse">
            <a:avLst/>
          </a:prstGeom>
          <a:solidFill>
            <a:srgbClr val="9DC1D9"/>
          </a:solidFill>
          <a:ln/>
        </p:spPr>
        <p:txBody>
          <a:bodyPr/>
          <a:lstStyle/>
          <a:p>
            <a:endParaRPr lang="en-US"/>
          </a:p>
        </p:txBody>
      </p:sp>
      <p:sp>
        <p:nvSpPr>
          <p:cNvPr id="17" name="Text 15"/>
          <p:cNvSpPr/>
          <p:nvPr/>
        </p:nvSpPr>
        <p:spPr>
          <a:xfrm>
            <a:off x="1645920" y="3749040"/>
            <a:ext cx="6400800" cy="548640"/>
          </a:xfrm>
          <a:prstGeom prst="rect">
            <a:avLst/>
          </a:prstGeom>
          <a:noFill/>
          <a:ln/>
        </p:spPr>
        <p:txBody>
          <a:bodyPr wrap="square" lIns="0" tIns="0" rIns="0" bIns="0" rtlCol="0" anchor="ctr"/>
          <a:lstStyle/>
          <a:p>
            <a:pPr marL="0" indent="0">
              <a:buNone/>
            </a:pPr>
            <a:r>
              <a:rPr lang="en-US" sz="1800" dirty="0">
                <a:solidFill>
                  <a:srgbClr val="1A3A50"/>
                </a:solidFill>
                <a:latin typeface="Calibri" pitchFamily="34" charset="0"/>
                <a:ea typeface="Calibri" pitchFamily="34" charset="-122"/>
                <a:cs typeface="Calibri" pitchFamily="34" charset="-120"/>
              </a:rPr>
              <a:t>Question and Answer</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609C"/>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Shape 1"/>
          <p:cNvSpPr/>
          <p:nvPr/>
        </p:nvSpPr>
        <p:spPr>
          <a:xfrm>
            <a:off x="6858000" y="-914400"/>
            <a:ext cx="3657600" cy="3657600"/>
          </a:xfrm>
          <a:prstGeom prst="ellipse">
            <a:avLst/>
          </a:prstGeom>
          <a:solidFill>
            <a:srgbClr val="005080">
              <a:alpha val="40000"/>
            </a:srgbClr>
          </a:solidFill>
          <a:ln/>
        </p:spPr>
        <p:txBody>
          <a:bodyPr/>
          <a:lstStyle/>
          <a:p>
            <a:endParaRPr lang="en-US"/>
          </a:p>
        </p:txBody>
      </p:sp>
      <p:sp>
        <p:nvSpPr>
          <p:cNvPr id="4" name="Shape 2"/>
          <p:cNvSpPr/>
          <p:nvPr/>
        </p:nvSpPr>
        <p:spPr>
          <a:xfrm>
            <a:off x="-1371600" y="3200400"/>
            <a:ext cx="3200400" cy="3200400"/>
          </a:xfrm>
          <a:prstGeom prst="ellipse">
            <a:avLst/>
          </a:prstGeom>
          <a:solidFill>
            <a:srgbClr val="005080">
              <a:alpha val="40000"/>
            </a:srgbClr>
          </a:solidFill>
          <a:ln/>
        </p:spPr>
        <p:txBody>
          <a:bodyPr/>
          <a:lstStyle/>
          <a:p>
            <a:endParaRPr lang="en-US"/>
          </a:p>
        </p:txBody>
      </p:sp>
      <p:sp>
        <p:nvSpPr>
          <p:cNvPr id="5" name="Shape 3"/>
          <p:cNvSpPr/>
          <p:nvPr/>
        </p:nvSpPr>
        <p:spPr>
          <a:xfrm>
            <a:off x="640080" y="2011680"/>
            <a:ext cx="731520" cy="54864"/>
          </a:xfrm>
          <a:prstGeom prst="rect">
            <a:avLst/>
          </a:prstGeom>
          <a:solidFill>
            <a:srgbClr val="9ACA3C"/>
          </a:solidFill>
          <a:ln/>
        </p:spPr>
        <p:txBody>
          <a:bodyPr/>
          <a:lstStyle/>
          <a:p>
            <a:endParaRPr lang="en-US"/>
          </a:p>
        </p:txBody>
      </p:sp>
      <p:sp>
        <p:nvSpPr>
          <p:cNvPr id="6" name="Text 4"/>
          <p:cNvSpPr/>
          <p:nvPr/>
        </p:nvSpPr>
        <p:spPr>
          <a:xfrm>
            <a:off x="640080" y="2194560"/>
            <a:ext cx="7772400" cy="914400"/>
          </a:xfrm>
          <a:prstGeom prst="rect">
            <a:avLst/>
          </a:prstGeom>
          <a:noFill/>
          <a:ln/>
        </p:spPr>
        <p:txBody>
          <a:bodyPr wrap="square" lIns="0" tIns="0" rIns="0" bIns="0" rtlCol="0" anchor="ctr"/>
          <a:lstStyle/>
          <a:p>
            <a:pPr marL="0" indent="0">
              <a:buNone/>
            </a:pPr>
            <a:r>
              <a:rPr lang="en-US" sz="3600" b="1" dirty="0">
                <a:solidFill>
                  <a:srgbClr val="FFFFFF"/>
                </a:solidFill>
                <a:latin typeface="Trebuchet MS" pitchFamily="34" charset="0"/>
                <a:ea typeface="Trebuchet MS" pitchFamily="34" charset="-122"/>
                <a:cs typeface="Trebuchet MS" pitchFamily="34" charset="-120"/>
              </a:rPr>
              <a:t>2025-2026 Year in Review</a:t>
            </a:r>
            <a:endParaRPr lang="en-US" sz="3600" dirty="0"/>
          </a:p>
        </p:txBody>
      </p:sp>
      <p:sp>
        <p:nvSpPr>
          <p:cNvPr id="7" name="Text 5"/>
          <p:cNvSpPr/>
          <p:nvPr/>
        </p:nvSpPr>
        <p:spPr>
          <a:xfrm>
            <a:off x="640080" y="3017520"/>
            <a:ext cx="7772400" cy="457200"/>
          </a:xfrm>
          <a:prstGeom prst="rect">
            <a:avLst/>
          </a:prstGeom>
          <a:noFill/>
          <a:ln/>
        </p:spPr>
        <p:txBody>
          <a:bodyPr wrap="square" lIns="0" tIns="0" rIns="0" bIns="0" rtlCol="0" anchor="ctr"/>
          <a:lstStyle/>
          <a:p>
            <a:pPr marL="0" indent="0">
              <a:buNone/>
            </a:pPr>
            <a:r>
              <a:rPr lang="en-US" sz="1600" dirty="0">
                <a:solidFill>
                  <a:srgbClr val="9DC1D9"/>
                </a:solidFill>
                <a:latin typeface="Calibri" pitchFamily="34" charset="0"/>
                <a:ea typeface="Calibri" pitchFamily="34" charset="-122"/>
                <a:cs typeface="Calibri" pitchFamily="34" charset="-120"/>
              </a:rPr>
              <a:t>Programs, leadership, and financial highlights</a:t>
            </a:r>
            <a:endParaRPr lang="en-US" sz="1600" dirty="0"/>
          </a:p>
        </p:txBody>
      </p:sp>
      <p:sp>
        <p:nvSpPr>
          <p:cNvPr id="8" name="Shape 6"/>
          <p:cNvSpPr/>
          <p:nvPr/>
        </p:nvSpPr>
        <p:spPr>
          <a:xfrm>
            <a:off x="0" y="5106924"/>
            <a:ext cx="9144000" cy="36576"/>
          </a:xfrm>
          <a:prstGeom prst="rect">
            <a:avLst/>
          </a:prstGeom>
          <a:solidFill>
            <a:srgbClr val="9ACA3C"/>
          </a:solidFill>
          <a:ln/>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opBar"/>
          <p:cNvSpPr/>
          <p:nvPr/>
        </p:nvSpPr>
        <p:spPr>
          <a:xfrm>
            <a:off x="0" y="0"/>
            <a:ext cx="9144000" cy="36576"/>
          </a:xfrm>
          <a:prstGeom prst="rect">
            <a:avLst/>
          </a:prstGeom>
          <a:solidFill>
            <a:srgbClr val="9ACA3C"/>
          </a:solidFill>
          <a:ln/>
        </p:spPr>
        <p:txBody>
          <a:bodyPr/>
          <a:lstStyle/>
          <a:p>
            <a:endParaRPr lang="en-US"/>
          </a:p>
        </p:txBody>
      </p:sp>
      <p:sp>
        <p:nvSpPr>
          <p:cNvPr id="3" name="Title"/>
          <p:cNvSpPr/>
          <p:nvPr/>
        </p:nvSpPr>
        <p:spPr>
          <a:xfrm>
            <a:off x="640080" y="228600"/>
            <a:ext cx="7863840" cy="45720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2025-2026 Program Overview</a:t>
            </a:r>
            <a:endParaRPr lang="en-US" sz="2200" dirty="0"/>
          </a:p>
        </p:txBody>
      </p:sp>
      <p:sp>
        <p:nvSpPr>
          <p:cNvPr id="4" name="AccentLine"/>
          <p:cNvSpPr/>
          <p:nvPr/>
        </p:nvSpPr>
        <p:spPr>
          <a:xfrm>
            <a:off x="640080" y="730000"/>
            <a:ext cx="1371600" cy="27432"/>
          </a:xfrm>
          <a:prstGeom prst="rect">
            <a:avLst/>
          </a:prstGeom>
          <a:solidFill>
            <a:srgbClr val="9ACA3C"/>
          </a:solidFill>
          <a:ln/>
        </p:spPr>
        <p:txBody>
          <a:bodyPr/>
          <a:lstStyle/>
          <a:p>
            <a:endParaRPr lang="en-US"/>
          </a:p>
        </p:txBody>
      </p:sp>
      <p:sp>
        <p:nvSpPr>
          <p:cNvPr id="5" name="BottomBar"/>
          <p:cNvSpPr/>
          <p:nvPr/>
        </p:nvSpPr>
        <p:spPr>
          <a:xfrm>
            <a:off x="0" y="5106924"/>
            <a:ext cx="9144000" cy="36576"/>
          </a:xfrm>
          <a:prstGeom prst="rect">
            <a:avLst/>
          </a:prstGeom>
          <a:solidFill>
            <a:srgbClr val="00609C"/>
          </a:solidFill>
          <a:ln/>
        </p:spPr>
        <p:txBody>
          <a:bodyPr/>
          <a:lstStyle/>
          <a:p>
            <a:endParaRPr lang="en-US"/>
          </a:p>
        </p:txBody>
      </p:sp>
      <p:sp>
        <p:nvSpPr>
          <p:cNvPr id="50" name="SectionLabel1"/>
          <p:cNvSpPr/>
          <p:nvPr/>
        </p:nvSpPr>
        <p:spPr>
          <a:xfrm>
            <a:off x="640080" y="830000"/>
            <a:ext cx="3000000" cy="250000"/>
          </a:xfrm>
          <a:prstGeom prst="rect">
            <a:avLst/>
          </a:prstGeom>
          <a:noFill/>
          <a:ln/>
        </p:spPr>
        <p:txBody>
          <a:bodyPr wrap="square" lIns="0" tIns="0" rIns="0" bIns="0" rtlCol="0" anchor="b"/>
          <a:lstStyle/>
          <a:p>
            <a:pPr marL="0" indent="0">
              <a:buNone/>
            </a:pPr>
            <a:r>
              <a:rPr lang="en-US" sz="1100" b="1" cap="all">
                <a:solidFill>
                  <a:srgbClr val="6B7B8D"/>
                </a:solidFill>
                <a:latin typeface="Calibri" pitchFamily="34" charset="0"/>
              </a:rPr>
              <a:t>PLAYER PARTICIPATION</a:t>
            </a:r>
          </a:p>
        </p:txBody>
      </p:sp>
      <p:sp>
        <p:nvSpPr>
          <p:cNvPr id="6" name="P1Bg"/>
          <p:cNvSpPr/>
          <p:nvPr/>
        </p:nvSpPr>
        <p:spPr>
          <a:xfrm>
            <a:off x="640080" y="1110000"/>
            <a:ext cx="1873000" cy="1150000"/>
          </a:xfrm>
          <a:prstGeom prst="roundRect">
            <a:avLst>
              <a:gd name="adj" fmla="val 4444"/>
            </a:avLst>
          </a:prstGeom>
          <a:solidFill>
            <a:srgbClr val="F5F7FA"/>
          </a:solidFill>
          <a:ln/>
        </p:spPr>
        <p:txBody>
          <a:bodyPr/>
          <a:lstStyle/>
          <a:p>
            <a:endParaRPr lang="en-US"/>
          </a:p>
        </p:txBody>
      </p:sp>
      <p:sp>
        <p:nvSpPr>
          <p:cNvPr id="7" name="P1Num"/>
          <p:cNvSpPr/>
          <p:nvPr/>
        </p:nvSpPr>
        <p:spPr>
          <a:xfrm>
            <a:off x="640080" y="1160000"/>
            <a:ext cx="1873000" cy="560000"/>
          </a:xfrm>
          <a:prstGeom prst="rect">
            <a:avLst/>
          </a:prstGeom>
          <a:noFill/>
          <a:ln/>
        </p:spPr>
        <p:txBody>
          <a:bodyPr wrap="square" lIns="0" tIns="0" rIns="0" bIns="0" rtlCol="0" anchor="ctr"/>
          <a:lstStyle/>
          <a:p>
            <a:pPr algn="ctr">
              <a:buNone/>
            </a:pPr>
            <a:r>
              <a:rPr lang="en-US" sz="3400" b="1">
                <a:solidFill>
                  <a:srgbClr val="00609C"/>
                </a:solidFill>
                <a:latin typeface="Trebuchet MS" pitchFamily="34" charset="0"/>
              </a:rPr>
              <a:t>1,100</a:t>
            </a:r>
          </a:p>
        </p:txBody>
      </p:sp>
      <p:sp>
        <p:nvSpPr>
          <p:cNvPr id="8" name="P1Lbl"/>
          <p:cNvSpPr/>
          <p:nvPr/>
        </p:nvSpPr>
        <p:spPr>
          <a:xfrm>
            <a:off x="640080" y="1720000"/>
            <a:ext cx="1873000" cy="48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Fall 2025</a:t>
            </a:r>
          </a:p>
          <a:p>
            <a:pPr algn="ctr">
              <a:buNone/>
            </a:pPr>
            <a:r>
              <a:rPr lang="en-US" sz="1100">
                <a:solidFill>
                  <a:srgbClr val="1A3A50"/>
                </a:solidFill>
                <a:latin typeface="Calibri" pitchFamily="34" charset="0"/>
              </a:rPr>
              <a:t>Rec Players</a:t>
            </a:r>
          </a:p>
        </p:txBody>
      </p:sp>
      <p:sp>
        <p:nvSpPr>
          <p:cNvPr id="9" name="P2Bg"/>
          <p:cNvSpPr/>
          <p:nvPr/>
        </p:nvSpPr>
        <p:spPr>
          <a:xfrm>
            <a:off x="2713080" y="1110000"/>
            <a:ext cx="1873000" cy="1150000"/>
          </a:xfrm>
          <a:prstGeom prst="roundRect">
            <a:avLst>
              <a:gd name="adj" fmla="val 4444"/>
            </a:avLst>
          </a:prstGeom>
          <a:solidFill>
            <a:srgbClr val="F5F7FA"/>
          </a:solidFill>
          <a:ln/>
        </p:spPr>
        <p:txBody>
          <a:bodyPr/>
          <a:lstStyle/>
          <a:p>
            <a:endParaRPr lang="en-US"/>
          </a:p>
        </p:txBody>
      </p:sp>
      <p:sp>
        <p:nvSpPr>
          <p:cNvPr id="10" name="P2Num"/>
          <p:cNvSpPr/>
          <p:nvPr/>
        </p:nvSpPr>
        <p:spPr>
          <a:xfrm>
            <a:off x="2713080" y="1160000"/>
            <a:ext cx="1873000" cy="560000"/>
          </a:xfrm>
          <a:prstGeom prst="rect">
            <a:avLst/>
          </a:prstGeom>
          <a:noFill/>
          <a:ln/>
        </p:spPr>
        <p:txBody>
          <a:bodyPr wrap="square" lIns="0" tIns="0" rIns="0" bIns="0" rtlCol="0" anchor="ctr"/>
          <a:lstStyle/>
          <a:p>
            <a:pPr algn="ctr">
              <a:buNone/>
            </a:pPr>
            <a:r>
              <a:rPr lang="en-US" sz="3400" b="1" dirty="0">
                <a:solidFill>
                  <a:srgbClr val="00609C"/>
                </a:solidFill>
                <a:latin typeface="Trebuchet MS" pitchFamily="34" charset="0"/>
              </a:rPr>
              <a:t>1,160</a:t>
            </a:r>
          </a:p>
        </p:txBody>
      </p:sp>
      <p:sp>
        <p:nvSpPr>
          <p:cNvPr id="11" name="P2Lbl"/>
          <p:cNvSpPr/>
          <p:nvPr/>
        </p:nvSpPr>
        <p:spPr>
          <a:xfrm>
            <a:off x="2713080" y="1720000"/>
            <a:ext cx="1873000" cy="48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Spring 2026</a:t>
            </a:r>
          </a:p>
          <a:p>
            <a:pPr algn="ctr">
              <a:buNone/>
            </a:pPr>
            <a:r>
              <a:rPr lang="en-US" sz="1100">
                <a:solidFill>
                  <a:srgbClr val="1A3A50"/>
                </a:solidFill>
                <a:latin typeface="Calibri" pitchFamily="34" charset="0"/>
              </a:rPr>
              <a:t>Rec Players</a:t>
            </a:r>
          </a:p>
        </p:txBody>
      </p:sp>
      <p:sp>
        <p:nvSpPr>
          <p:cNvPr id="12" name="P3Bg"/>
          <p:cNvSpPr/>
          <p:nvPr/>
        </p:nvSpPr>
        <p:spPr>
          <a:xfrm>
            <a:off x="4786080" y="1110000"/>
            <a:ext cx="1873000" cy="1150000"/>
          </a:xfrm>
          <a:prstGeom prst="roundRect">
            <a:avLst>
              <a:gd name="adj" fmla="val 4444"/>
            </a:avLst>
          </a:prstGeom>
          <a:solidFill>
            <a:srgbClr val="F5F7FA"/>
          </a:solidFill>
          <a:ln/>
        </p:spPr>
        <p:txBody>
          <a:bodyPr/>
          <a:lstStyle/>
          <a:p>
            <a:endParaRPr lang="en-US"/>
          </a:p>
        </p:txBody>
      </p:sp>
      <p:sp>
        <p:nvSpPr>
          <p:cNvPr id="13" name="P3Num"/>
          <p:cNvSpPr/>
          <p:nvPr/>
        </p:nvSpPr>
        <p:spPr>
          <a:xfrm>
            <a:off x="4786080" y="1160000"/>
            <a:ext cx="1873000" cy="560000"/>
          </a:xfrm>
          <a:prstGeom prst="rect">
            <a:avLst/>
          </a:prstGeom>
          <a:noFill/>
          <a:ln/>
        </p:spPr>
        <p:txBody>
          <a:bodyPr wrap="square" lIns="0" tIns="0" rIns="0" bIns="0" rtlCol="0" anchor="ctr"/>
          <a:lstStyle/>
          <a:p>
            <a:pPr algn="ctr">
              <a:buNone/>
            </a:pPr>
            <a:r>
              <a:rPr lang="en-US" sz="3400" b="1" dirty="0">
                <a:solidFill>
                  <a:schemeClr val="accent1">
                    <a:lumMod val="75000"/>
                  </a:schemeClr>
                </a:solidFill>
                <a:latin typeface="Trebuchet MS" pitchFamily="34" charset="0"/>
              </a:rPr>
              <a:t>730</a:t>
            </a:r>
          </a:p>
        </p:txBody>
      </p:sp>
      <p:sp>
        <p:nvSpPr>
          <p:cNvPr id="14" name="P3Lbl"/>
          <p:cNvSpPr/>
          <p:nvPr/>
        </p:nvSpPr>
        <p:spPr>
          <a:xfrm>
            <a:off x="4786080" y="1720000"/>
            <a:ext cx="1873000" cy="48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Travel</a:t>
            </a:r>
          </a:p>
          <a:p>
            <a:pPr algn="ctr">
              <a:buNone/>
            </a:pPr>
            <a:r>
              <a:rPr lang="en-US" sz="1100">
                <a:solidFill>
                  <a:srgbClr val="1A3A50"/>
                </a:solidFill>
                <a:latin typeface="Calibri" pitchFamily="34" charset="0"/>
              </a:rPr>
              <a:t>Players</a:t>
            </a:r>
          </a:p>
        </p:txBody>
      </p:sp>
      <p:sp>
        <p:nvSpPr>
          <p:cNvPr id="60" name="P4Bg"/>
          <p:cNvSpPr/>
          <p:nvPr/>
        </p:nvSpPr>
        <p:spPr>
          <a:xfrm>
            <a:off x="6859080" y="1110000"/>
            <a:ext cx="1873000" cy="1150000"/>
          </a:xfrm>
          <a:prstGeom prst="roundRect">
            <a:avLst>
              <a:gd name="adj" fmla="val 4444"/>
            </a:avLst>
          </a:prstGeom>
          <a:solidFill>
            <a:srgbClr val="F5F7FA"/>
          </a:solidFill>
          <a:ln/>
        </p:spPr>
        <p:txBody>
          <a:bodyPr/>
          <a:lstStyle/>
          <a:p>
            <a:endParaRPr lang="en-US"/>
          </a:p>
        </p:txBody>
      </p:sp>
      <p:sp>
        <p:nvSpPr>
          <p:cNvPr id="61" name="P4Num"/>
          <p:cNvSpPr/>
          <p:nvPr/>
        </p:nvSpPr>
        <p:spPr>
          <a:xfrm>
            <a:off x="6859080" y="1160000"/>
            <a:ext cx="1873000" cy="560000"/>
          </a:xfrm>
          <a:prstGeom prst="rect">
            <a:avLst/>
          </a:prstGeom>
          <a:noFill/>
          <a:ln/>
        </p:spPr>
        <p:txBody>
          <a:bodyPr wrap="square" lIns="0" tIns="0" rIns="0" bIns="0" rtlCol="0" anchor="ctr"/>
          <a:lstStyle/>
          <a:p>
            <a:pPr algn="ctr">
              <a:buNone/>
            </a:pPr>
            <a:r>
              <a:rPr lang="en-US" sz="3400" b="1" dirty="0">
                <a:solidFill>
                  <a:schemeClr val="accent1">
                    <a:lumMod val="75000"/>
                  </a:schemeClr>
                </a:solidFill>
                <a:latin typeface="Trebuchet MS" pitchFamily="34" charset="0"/>
              </a:rPr>
              <a:t>53</a:t>
            </a:r>
            <a:r>
              <a:rPr lang="en-US" sz="1800" b="1" dirty="0">
                <a:solidFill>
                  <a:schemeClr val="accent1">
                    <a:lumMod val="75000"/>
                  </a:schemeClr>
                </a:solidFill>
                <a:latin typeface="Trebuchet MS" pitchFamily="34" charset="0"/>
              </a:rPr>
              <a:t> + 6</a:t>
            </a:r>
          </a:p>
        </p:txBody>
      </p:sp>
      <p:sp>
        <p:nvSpPr>
          <p:cNvPr id="62" name="P4Lbl"/>
          <p:cNvSpPr/>
          <p:nvPr/>
        </p:nvSpPr>
        <p:spPr>
          <a:xfrm>
            <a:off x="6859080" y="1720000"/>
            <a:ext cx="1873000" cy="48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Travel Teams</a:t>
            </a:r>
          </a:p>
          <a:p>
            <a:pPr algn="ctr">
              <a:buNone/>
            </a:pPr>
            <a:r>
              <a:rPr lang="en-US" sz="1100">
                <a:solidFill>
                  <a:srgbClr val="1A3A50"/>
                </a:solidFill>
                <a:latin typeface="Calibri" pitchFamily="34" charset="0"/>
              </a:rPr>
              <a:t>+ Affiliates</a:t>
            </a:r>
          </a:p>
        </p:txBody>
      </p:sp>
      <p:sp>
        <p:nvSpPr>
          <p:cNvPr id="51" name="SectionLabel2"/>
          <p:cNvSpPr/>
          <p:nvPr/>
        </p:nvSpPr>
        <p:spPr>
          <a:xfrm>
            <a:off x="640080" y="2380000"/>
            <a:ext cx="3000000" cy="250000"/>
          </a:xfrm>
          <a:prstGeom prst="rect">
            <a:avLst/>
          </a:prstGeom>
          <a:noFill/>
          <a:ln/>
        </p:spPr>
        <p:txBody>
          <a:bodyPr wrap="square" lIns="0" tIns="0" rIns="0" bIns="0" rtlCol="0" anchor="b"/>
          <a:lstStyle/>
          <a:p>
            <a:pPr marL="0" indent="0">
              <a:buNone/>
            </a:pPr>
            <a:r>
              <a:rPr lang="en-US" sz="1100" b="1" cap="all">
                <a:solidFill>
                  <a:srgbClr val="6B7B8D"/>
                </a:solidFill>
                <a:latin typeface="Calibri" pitchFamily="34" charset="0"/>
              </a:rPr>
              <a:t>STAFF &amp; COACHING</a:t>
            </a:r>
          </a:p>
        </p:txBody>
      </p:sp>
      <p:sp>
        <p:nvSpPr>
          <p:cNvPr id="20" name="S1Bg"/>
          <p:cNvSpPr/>
          <p:nvPr/>
        </p:nvSpPr>
        <p:spPr>
          <a:xfrm>
            <a:off x="640080" y="2680000"/>
            <a:ext cx="1873000" cy="1350000"/>
          </a:xfrm>
          <a:prstGeom prst="roundRect">
            <a:avLst>
              <a:gd name="adj" fmla="val 4444"/>
            </a:avLst>
          </a:prstGeom>
          <a:solidFill>
            <a:srgbClr val="F5F7FA"/>
          </a:solidFill>
          <a:ln/>
        </p:spPr>
        <p:txBody>
          <a:bodyPr/>
          <a:lstStyle/>
          <a:p>
            <a:endParaRPr lang="en-US"/>
          </a:p>
        </p:txBody>
      </p:sp>
      <p:pic>
        <p:nvPicPr>
          <p:cNvPr id="100" name="Icon1"/>
          <p:cNvPicPr>
            <a:picLocks noChangeAspect="1"/>
          </p:cNvPicPr>
          <p:nvPr/>
        </p:nvPicPr>
        <p:blipFill>
          <a:blip r:embed="rId3"/>
          <a:stretch>
            <a:fillRect/>
          </a:stretch>
        </p:blipFill>
        <p:spPr>
          <a:xfrm>
            <a:off x="1394580" y="2730000"/>
            <a:ext cx="365760" cy="365760"/>
          </a:xfrm>
          <a:prstGeom prst="rect">
            <a:avLst/>
          </a:prstGeom>
        </p:spPr>
      </p:pic>
      <p:sp>
        <p:nvSpPr>
          <p:cNvPr id="21" name="S1Num"/>
          <p:cNvSpPr/>
          <p:nvPr/>
        </p:nvSpPr>
        <p:spPr>
          <a:xfrm>
            <a:off x="640080" y="3120000"/>
            <a:ext cx="1873000" cy="430000"/>
          </a:xfrm>
          <a:prstGeom prst="rect">
            <a:avLst/>
          </a:prstGeom>
          <a:noFill/>
          <a:ln/>
        </p:spPr>
        <p:txBody>
          <a:bodyPr wrap="square" lIns="0" tIns="0" rIns="0" bIns="0" rtlCol="0" anchor="ctr"/>
          <a:lstStyle/>
          <a:p>
            <a:pPr algn="ctr">
              <a:buNone/>
            </a:pPr>
            <a:r>
              <a:rPr lang="en-US" sz="2800" b="1">
                <a:solidFill>
                  <a:srgbClr val="9ACA3C"/>
                </a:solidFill>
                <a:latin typeface="Trebuchet MS" pitchFamily="34" charset="0"/>
              </a:rPr>
              <a:t>5</a:t>
            </a:r>
          </a:p>
        </p:txBody>
      </p:sp>
      <p:sp>
        <p:nvSpPr>
          <p:cNvPr id="22" name="S1Lbl"/>
          <p:cNvSpPr/>
          <p:nvPr/>
        </p:nvSpPr>
        <p:spPr>
          <a:xfrm>
            <a:off x="640080" y="3560000"/>
            <a:ext cx="1873000" cy="42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Full-Time</a:t>
            </a:r>
          </a:p>
          <a:p>
            <a:pPr algn="ctr">
              <a:buNone/>
            </a:pPr>
            <a:r>
              <a:rPr lang="en-US" sz="1100">
                <a:solidFill>
                  <a:srgbClr val="1A3A50"/>
                </a:solidFill>
                <a:latin typeface="Calibri" pitchFamily="34" charset="0"/>
              </a:rPr>
              <a:t>Staff Members</a:t>
            </a:r>
          </a:p>
        </p:txBody>
      </p:sp>
      <p:sp>
        <p:nvSpPr>
          <p:cNvPr id="23" name="S2Bg"/>
          <p:cNvSpPr/>
          <p:nvPr/>
        </p:nvSpPr>
        <p:spPr>
          <a:xfrm>
            <a:off x="2713080" y="2680000"/>
            <a:ext cx="1873000" cy="1350000"/>
          </a:xfrm>
          <a:prstGeom prst="roundRect">
            <a:avLst>
              <a:gd name="adj" fmla="val 4444"/>
            </a:avLst>
          </a:prstGeom>
          <a:solidFill>
            <a:srgbClr val="F5F7FA"/>
          </a:solidFill>
          <a:ln/>
        </p:spPr>
        <p:txBody>
          <a:bodyPr/>
          <a:lstStyle/>
          <a:p>
            <a:endParaRPr lang="en-US"/>
          </a:p>
        </p:txBody>
      </p:sp>
      <p:pic>
        <p:nvPicPr>
          <p:cNvPr id="101" name="Icon2"/>
          <p:cNvPicPr>
            <a:picLocks noChangeAspect="1"/>
          </p:cNvPicPr>
          <p:nvPr/>
        </p:nvPicPr>
        <p:blipFill>
          <a:blip r:embed="rId4"/>
          <a:stretch>
            <a:fillRect/>
          </a:stretch>
        </p:blipFill>
        <p:spPr>
          <a:xfrm>
            <a:off x="3467580" y="2730000"/>
            <a:ext cx="365760" cy="365760"/>
          </a:xfrm>
          <a:prstGeom prst="rect">
            <a:avLst/>
          </a:prstGeom>
        </p:spPr>
      </p:pic>
      <p:sp>
        <p:nvSpPr>
          <p:cNvPr id="24" name="S2Num"/>
          <p:cNvSpPr/>
          <p:nvPr/>
        </p:nvSpPr>
        <p:spPr>
          <a:xfrm>
            <a:off x="2713080" y="3120000"/>
            <a:ext cx="1873000" cy="430000"/>
          </a:xfrm>
          <a:prstGeom prst="rect">
            <a:avLst/>
          </a:prstGeom>
          <a:noFill/>
          <a:ln/>
        </p:spPr>
        <p:txBody>
          <a:bodyPr wrap="square" lIns="0" tIns="0" rIns="0" bIns="0" rtlCol="0" anchor="ctr"/>
          <a:lstStyle/>
          <a:p>
            <a:pPr algn="ctr">
              <a:buNone/>
            </a:pPr>
            <a:r>
              <a:rPr lang="en-US" sz="2800" b="1">
                <a:solidFill>
                  <a:srgbClr val="9ACA3C"/>
                </a:solidFill>
                <a:latin typeface="Trebuchet MS" pitchFamily="34" charset="0"/>
              </a:rPr>
              <a:t>3</a:t>
            </a:r>
          </a:p>
        </p:txBody>
      </p:sp>
      <p:sp>
        <p:nvSpPr>
          <p:cNvPr id="25" name="S2Lbl"/>
          <p:cNvSpPr/>
          <p:nvPr/>
        </p:nvSpPr>
        <p:spPr>
          <a:xfrm>
            <a:off x="2713080" y="3560000"/>
            <a:ext cx="1873000" cy="42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Part-Time</a:t>
            </a:r>
          </a:p>
          <a:p>
            <a:pPr algn="ctr">
              <a:buNone/>
            </a:pPr>
            <a:r>
              <a:rPr lang="en-US" sz="1100">
                <a:solidFill>
                  <a:srgbClr val="1A3A50"/>
                </a:solidFill>
                <a:latin typeface="Calibri" pitchFamily="34" charset="0"/>
              </a:rPr>
              <a:t>Admin Staff</a:t>
            </a:r>
          </a:p>
        </p:txBody>
      </p:sp>
      <p:sp>
        <p:nvSpPr>
          <p:cNvPr id="26" name="S3Bg"/>
          <p:cNvSpPr/>
          <p:nvPr/>
        </p:nvSpPr>
        <p:spPr>
          <a:xfrm>
            <a:off x="4786080" y="2680000"/>
            <a:ext cx="1873000" cy="1350000"/>
          </a:xfrm>
          <a:prstGeom prst="roundRect">
            <a:avLst>
              <a:gd name="adj" fmla="val 4444"/>
            </a:avLst>
          </a:prstGeom>
          <a:solidFill>
            <a:srgbClr val="F5F7FA"/>
          </a:solidFill>
          <a:ln/>
        </p:spPr>
        <p:txBody>
          <a:bodyPr/>
          <a:lstStyle/>
          <a:p>
            <a:endParaRPr lang="en-US"/>
          </a:p>
        </p:txBody>
      </p:sp>
      <p:pic>
        <p:nvPicPr>
          <p:cNvPr id="102" name="Icon3"/>
          <p:cNvPicPr>
            <a:picLocks noChangeAspect="1"/>
          </p:cNvPicPr>
          <p:nvPr/>
        </p:nvPicPr>
        <p:blipFill>
          <a:blip r:embed="rId5"/>
          <a:stretch>
            <a:fillRect/>
          </a:stretch>
        </p:blipFill>
        <p:spPr>
          <a:xfrm>
            <a:off x="5540580" y="2730000"/>
            <a:ext cx="365760" cy="365760"/>
          </a:xfrm>
          <a:prstGeom prst="rect">
            <a:avLst/>
          </a:prstGeom>
        </p:spPr>
      </p:pic>
      <p:sp>
        <p:nvSpPr>
          <p:cNvPr id="27" name="S3Num"/>
          <p:cNvSpPr/>
          <p:nvPr/>
        </p:nvSpPr>
        <p:spPr>
          <a:xfrm>
            <a:off x="4786080" y="3120000"/>
            <a:ext cx="1873000" cy="430000"/>
          </a:xfrm>
          <a:prstGeom prst="rect">
            <a:avLst/>
          </a:prstGeom>
          <a:noFill/>
          <a:ln/>
        </p:spPr>
        <p:txBody>
          <a:bodyPr wrap="square" lIns="0" tIns="0" rIns="0" bIns="0" rtlCol="0" anchor="ctr"/>
          <a:lstStyle/>
          <a:p>
            <a:pPr algn="ctr">
              <a:buNone/>
            </a:pPr>
            <a:r>
              <a:rPr lang="en-US" sz="2800" b="1">
                <a:solidFill>
                  <a:srgbClr val="9ACA3C"/>
                </a:solidFill>
                <a:latin typeface="Trebuchet MS" pitchFamily="34" charset="0"/>
              </a:rPr>
              <a:t>30</a:t>
            </a:r>
          </a:p>
        </p:txBody>
      </p:sp>
      <p:sp>
        <p:nvSpPr>
          <p:cNvPr id="28" name="S3Lbl"/>
          <p:cNvSpPr/>
          <p:nvPr/>
        </p:nvSpPr>
        <p:spPr>
          <a:xfrm>
            <a:off x="4786080" y="3560000"/>
            <a:ext cx="1873000" cy="42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Part-Time</a:t>
            </a:r>
          </a:p>
          <a:p>
            <a:pPr algn="ctr">
              <a:buNone/>
            </a:pPr>
            <a:r>
              <a:rPr lang="en-US" sz="1100">
                <a:solidFill>
                  <a:srgbClr val="1A3A50"/>
                </a:solidFill>
                <a:latin typeface="Calibri" pitchFamily="34" charset="0"/>
              </a:rPr>
              <a:t>Travel Coaches</a:t>
            </a:r>
          </a:p>
        </p:txBody>
      </p:sp>
      <p:sp>
        <p:nvSpPr>
          <p:cNvPr id="29" name="S4Bg"/>
          <p:cNvSpPr/>
          <p:nvPr/>
        </p:nvSpPr>
        <p:spPr>
          <a:xfrm>
            <a:off x="6859080" y="2680000"/>
            <a:ext cx="1873000" cy="1350000"/>
          </a:xfrm>
          <a:prstGeom prst="roundRect">
            <a:avLst>
              <a:gd name="adj" fmla="val 4444"/>
            </a:avLst>
          </a:prstGeom>
          <a:solidFill>
            <a:srgbClr val="F5F7FA"/>
          </a:solidFill>
          <a:ln/>
        </p:spPr>
        <p:txBody>
          <a:bodyPr/>
          <a:lstStyle/>
          <a:p>
            <a:endParaRPr lang="en-US"/>
          </a:p>
        </p:txBody>
      </p:sp>
      <p:pic>
        <p:nvPicPr>
          <p:cNvPr id="103" name="Icon4"/>
          <p:cNvPicPr>
            <a:picLocks noChangeAspect="1"/>
          </p:cNvPicPr>
          <p:nvPr/>
        </p:nvPicPr>
        <p:blipFill>
          <a:blip r:embed="rId6"/>
          <a:stretch>
            <a:fillRect/>
          </a:stretch>
        </p:blipFill>
        <p:spPr>
          <a:xfrm>
            <a:off x="7613580" y="2730000"/>
            <a:ext cx="365760" cy="365760"/>
          </a:xfrm>
          <a:prstGeom prst="rect">
            <a:avLst/>
          </a:prstGeom>
        </p:spPr>
      </p:pic>
      <p:sp>
        <p:nvSpPr>
          <p:cNvPr id="30" name="S4Num"/>
          <p:cNvSpPr/>
          <p:nvPr/>
        </p:nvSpPr>
        <p:spPr>
          <a:xfrm>
            <a:off x="6859080" y="3120000"/>
            <a:ext cx="1873000" cy="430000"/>
          </a:xfrm>
          <a:prstGeom prst="rect">
            <a:avLst/>
          </a:prstGeom>
          <a:noFill/>
          <a:ln/>
        </p:spPr>
        <p:txBody>
          <a:bodyPr wrap="square" lIns="0" tIns="0" rIns="0" bIns="0" rtlCol="0" anchor="ctr"/>
          <a:lstStyle/>
          <a:p>
            <a:pPr algn="ctr">
              <a:buNone/>
            </a:pPr>
            <a:r>
              <a:rPr lang="en-US" sz="2800" b="1">
                <a:solidFill>
                  <a:srgbClr val="9ACA3C"/>
                </a:solidFill>
                <a:latin typeface="Trebuchet MS" pitchFamily="34" charset="0"/>
              </a:rPr>
              <a:t>10</a:t>
            </a:r>
          </a:p>
        </p:txBody>
      </p:sp>
      <p:sp>
        <p:nvSpPr>
          <p:cNvPr id="31" name="S4Lbl"/>
          <p:cNvSpPr/>
          <p:nvPr/>
        </p:nvSpPr>
        <p:spPr>
          <a:xfrm>
            <a:off x="6859080" y="3560000"/>
            <a:ext cx="1873000" cy="420000"/>
          </a:xfrm>
          <a:prstGeom prst="rect">
            <a:avLst/>
          </a:prstGeom>
          <a:noFill/>
          <a:ln/>
        </p:spPr>
        <p:txBody>
          <a:bodyPr wrap="square" lIns="91440" tIns="0" rIns="91440" bIns="0" rtlCol="0" anchor="t"/>
          <a:lstStyle/>
          <a:p>
            <a:pPr algn="ctr">
              <a:buNone/>
            </a:pPr>
            <a:r>
              <a:rPr lang="en-US" sz="1100">
                <a:solidFill>
                  <a:srgbClr val="1A3A50"/>
                </a:solidFill>
                <a:latin typeface="Calibri" pitchFamily="34" charset="0"/>
              </a:rPr>
              <a:t>Hourly</a:t>
            </a:r>
          </a:p>
          <a:p>
            <a:pPr algn="ctr">
              <a:buNone/>
            </a:pPr>
            <a:r>
              <a:rPr lang="en-US" sz="1100">
                <a:solidFill>
                  <a:srgbClr val="1A3A50"/>
                </a:solidFill>
                <a:latin typeface="Calibri" pitchFamily="34" charset="0"/>
              </a:rPr>
              <a:t>Training Staff</a:t>
            </a:r>
          </a:p>
        </p:txBody>
      </p:sp>
      <p:sp>
        <p:nvSpPr>
          <p:cNvPr id="16" name="LeaguesInfo"/>
          <p:cNvSpPr/>
          <p:nvPr/>
        </p:nvSpPr>
        <p:spPr>
          <a:xfrm>
            <a:off x="640080" y="4200000"/>
            <a:ext cx="7863840" cy="320000"/>
          </a:xfrm>
          <a:prstGeom prst="rect">
            <a:avLst/>
          </a:prstGeom>
          <a:noFill/>
          <a:ln/>
        </p:spPr>
        <p:txBody>
          <a:bodyPr wrap="square" lIns="0" tIns="0" rIns="0" bIns="0" rtlCol="0" anchor="ctr"/>
          <a:lstStyle/>
          <a:p>
            <a:pPr marL="0" indent="0">
              <a:buNone/>
            </a:pPr>
            <a:r>
              <a:rPr lang="en-US" sz="1300" b="1">
                <a:solidFill>
                  <a:srgbClr val="00609C"/>
                </a:solidFill>
                <a:latin typeface="Calibri" pitchFamily="34" charset="0"/>
              </a:rPr>
              <a:t>Leagues: </a:t>
            </a:r>
            <a:r>
              <a:rPr lang="en-US" sz="1300">
                <a:solidFill>
                  <a:srgbClr val="1A3A50"/>
                </a:solidFill>
                <a:latin typeface="Calibri" pitchFamily="34" charset="0"/>
              </a:rPr>
              <a:t>ECNL-R (VPSL), EDP, NCSL, and NCSL-R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2025-2026 Supplemental Programs</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325880"/>
            <a:ext cx="164592" cy="164592"/>
          </a:xfrm>
          <a:prstGeom prst="ellipse">
            <a:avLst/>
          </a:prstGeom>
          <a:solidFill>
            <a:srgbClr val="9ACA3C"/>
          </a:solidFill>
          <a:ln/>
        </p:spPr>
        <p:txBody>
          <a:bodyPr/>
          <a:lstStyle/>
          <a:p>
            <a:endParaRPr lang="en-US"/>
          </a:p>
        </p:txBody>
      </p:sp>
      <p:sp>
        <p:nvSpPr>
          <p:cNvPr id="7" name="Text 5"/>
          <p:cNvSpPr/>
          <p:nvPr/>
        </p:nvSpPr>
        <p:spPr>
          <a:xfrm>
            <a:off x="960120" y="1188720"/>
            <a:ext cx="3657600" cy="457200"/>
          </a:xfrm>
          <a:prstGeom prst="rect">
            <a:avLst/>
          </a:prstGeom>
          <a:noFill/>
          <a:ln/>
        </p:spPr>
        <p:txBody>
          <a:bodyPr wrap="square" lIns="0" tIns="0" rIns="0" bIns="0" rtlCol="0" anchor="ctr"/>
          <a:lstStyle/>
          <a:p>
            <a:pPr marL="0" indent="0">
              <a:buNone/>
            </a:pPr>
            <a:r>
              <a:rPr lang="en-US" sz="1800">
                <a:solidFill>
                  <a:srgbClr val="1A3A50"/>
                </a:solidFill>
                <a:latin typeface="Calibri" pitchFamily="34" charset="0"/>
                <a:ea typeface="Calibri" pitchFamily="34" charset="-122"/>
                <a:cs typeface="Calibri" pitchFamily="34" charset="-120"/>
              </a:rPr>
              <a:t>Summer Camps</a:t>
            </a:r>
            <a:endParaRPr lang="en-US" sz="1800"/>
          </a:p>
        </p:txBody>
      </p:sp>
      <p:sp>
        <p:nvSpPr>
          <p:cNvPr id="8" name="Shape 6"/>
          <p:cNvSpPr/>
          <p:nvPr/>
        </p:nvSpPr>
        <p:spPr>
          <a:xfrm>
            <a:off x="640080" y="2103120"/>
            <a:ext cx="164592" cy="164592"/>
          </a:xfrm>
          <a:prstGeom prst="ellipse">
            <a:avLst/>
          </a:prstGeom>
          <a:solidFill>
            <a:srgbClr val="9ACA3C"/>
          </a:solidFill>
          <a:ln/>
        </p:spPr>
        <p:txBody>
          <a:bodyPr/>
          <a:lstStyle/>
          <a:p>
            <a:endParaRPr lang="en-US"/>
          </a:p>
        </p:txBody>
      </p:sp>
      <p:sp>
        <p:nvSpPr>
          <p:cNvPr id="9" name="Text 7"/>
          <p:cNvSpPr/>
          <p:nvPr/>
        </p:nvSpPr>
        <p:spPr>
          <a:xfrm>
            <a:off x="960120" y="1965960"/>
            <a:ext cx="3657600" cy="457200"/>
          </a:xfrm>
          <a:prstGeom prst="rect">
            <a:avLst/>
          </a:prstGeom>
          <a:noFill/>
          <a:ln/>
        </p:spPr>
        <p:txBody>
          <a:bodyPr wrap="square" lIns="0" tIns="0" rIns="0" bIns="0" rtlCol="0" anchor="ctr"/>
          <a:lstStyle/>
          <a:p>
            <a:pPr marL="0" indent="0">
              <a:buNone/>
            </a:pPr>
            <a:r>
              <a:rPr lang="en-US" sz="1800">
                <a:solidFill>
                  <a:srgbClr val="1A3A50"/>
                </a:solidFill>
                <a:latin typeface="Calibri" pitchFamily="34" charset="0"/>
                <a:ea typeface="Calibri" pitchFamily="34" charset="-122"/>
                <a:cs typeface="Calibri" pitchFamily="34" charset="-120"/>
              </a:rPr>
              <a:t>Spring Break Camps</a:t>
            </a:r>
            <a:endParaRPr lang="en-US" sz="1800"/>
          </a:p>
        </p:txBody>
      </p:sp>
      <p:sp>
        <p:nvSpPr>
          <p:cNvPr id="10" name="Shape 8"/>
          <p:cNvSpPr/>
          <p:nvPr/>
        </p:nvSpPr>
        <p:spPr>
          <a:xfrm>
            <a:off x="640080" y="2880360"/>
            <a:ext cx="164592" cy="164592"/>
          </a:xfrm>
          <a:prstGeom prst="ellipse">
            <a:avLst/>
          </a:prstGeom>
          <a:solidFill>
            <a:srgbClr val="9ACA3C"/>
          </a:solidFill>
          <a:ln/>
        </p:spPr>
        <p:txBody>
          <a:bodyPr/>
          <a:lstStyle/>
          <a:p>
            <a:endParaRPr lang="en-US"/>
          </a:p>
        </p:txBody>
      </p:sp>
      <p:sp>
        <p:nvSpPr>
          <p:cNvPr id="11" name="Text 9"/>
          <p:cNvSpPr/>
          <p:nvPr/>
        </p:nvSpPr>
        <p:spPr>
          <a:xfrm>
            <a:off x="960120" y="2743200"/>
            <a:ext cx="3657600" cy="457200"/>
          </a:xfrm>
          <a:prstGeom prst="rect">
            <a:avLst/>
          </a:prstGeom>
          <a:noFill/>
          <a:ln/>
        </p:spPr>
        <p:txBody>
          <a:bodyPr wrap="square" lIns="0" tIns="0" rIns="0" bIns="0" rtlCol="0" anchor="ctr"/>
          <a:lstStyle/>
          <a:p>
            <a:pPr marL="0" indent="0">
              <a:buNone/>
            </a:pPr>
            <a:r>
              <a:rPr lang="en-US" sz="1800">
                <a:solidFill>
                  <a:srgbClr val="1A3A50"/>
                </a:solidFill>
                <a:latin typeface="Calibri" pitchFamily="34" charset="0"/>
                <a:ea typeface="Calibri" pitchFamily="34" charset="-122"/>
                <a:cs typeface="Calibri" pitchFamily="34" charset="-120"/>
              </a:rPr>
              <a:t>USL-Y (formerly Super-Y)</a:t>
            </a:r>
            <a:endParaRPr lang="en-US" sz="1800"/>
          </a:p>
        </p:txBody>
      </p:sp>
      <p:sp>
        <p:nvSpPr>
          <p:cNvPr id="12" name="Shape 10"/>
          <p:cNvSpPr/>
          <p:nvPr/>
        </p:nvSpPr>
        <p:spPr>
          <a:xfrm>
            <a:off x="640080" y="3657600"/>
            <a:ext cx="164592" cy="164592"/>
          </a:xfrm>
          <a:prstGeom prst="ellipse">
            <a:avLst/>
          </a:prstGeom>
          <a:solidFill>
            <a:srgbClr val="9ACA3C"/>
          </a:solidFill>
          <a:ln/>
        </p:spPr>
        <p:txBody>
          <a:bodyPr/>
          <a:lstStyle/>
          <a:p>
            <a:endParaRPr lang="en-US"/>
          </a:p>
        </p:txBody>
      </p:sp>
      <p:sp>
        <p:nvSpPr>
          <p:cNvPr id="13" name="Text 11"/>
          <p:cNvSpPr/>
          <p:nvPr/>
        </p:nvSpPr>
        <p:spPr>
          <a:xfrm>
            <a:off x="960120" y="3520440"/>
            <a:ext cx="3657600" cy="457200"/>
          </a:xfrm>
          <a:prstGeom prst="rect">
            <a:avLst/>
          </a:prstGeom>
          <a:noFill/>
          <a:ln/>
        </p:spPr>
        <p:txBody>
          <a:bodyPr wrap="square" lIns="0" tIns="0" rIns="0" bIns="0" rtlCol="0" anchor="ctr"/>
          <a:lstStyle/>
          <a:p>
            <a:pPr marL="0" indent="0">
              <a:buNone/>
            </a:pPr>
            <a:r>
              <a:rPr lang="en-US" sz="1800" dirty="0">
                <a:solidFill>
                  <a:srgbClr val="1A3A50"/>
                </a:solidFill>
                <a:latin typeface="Calibri" pitchFamily="34" charset="0"/>
                <a:ea typeface="Calibri" pitchFamily="34" charset="-122"/>
                <a:cs typeface="Calibri" pitchFamily="34" charset="-120"/>
              </a:rPr>
              <a:t>Travel Futsal</a:t>
            </a:r>
            <a:endParaRPr lang="en-US" sz="1800" dirty="0"/>
          </a:p>
        </p:txBody>
      </p:sp>
      <p:sp>
        <p:nvSpPr>
          <p:cNvPr id="14" name="Shape 12"/>
          <p:cNvSpPr/>
          <p:nvPr/>
        </p:nvSpPr>
        <p:spPr>
          <a:xfrm>
            <a:off x="4846320" y="1325880"/>
            <a:ext cx="164592" cy="164592"/>
          </a:xfrm>
          <a:prstGeom prst="ellipse">
            <a:avLst/>
          </a:prstGeom>
          <a:solidFill>
            <a:srgbClr val="9ACA3C"/>
          </a:solidFill>
          <a:ln/>
        </p:spPr>
        <p:txBody>
          <a:bodyPr/>
          <a:lstStyle/>
          <a:p>
            <a:endParaRPr lang="en-US"/>
          </a:p>
        </p:txBody>
      </p:sp>
      <p:sp>
        <p:nvSpPr>
          <p:cNvPr id="15" name="Text 13"/>
          <p:cNvSpPr/>
          <p:nvPr/>
        </p:nvSpPr>
        <p:spPr>
          <a:xfrm>
            <a:off x="5166360" y="1188720"/>
            <a:ext cx="3657600" cy="457200"/>
          </a:xfrm>
          <a:prstGeom prst="rect">
            <a:avLst/>
          </a:prstGeom>
          <a:noFill/>
          <a:ln/>
        </p:spPr>
        <p:txBody>
          <a:bodyPr wrap="square" lIns="0" tIns="0" rIns="0" bIns="0" rtlCol="0" anchor="ctr"/>
          <a:lstStyle/>
          <a:p>
            <a:pPr marL="0" indent="0">
              <a:buNone/>
            </a:pPr>
            <a:r>
              <a:rPr lang="en-US" sz="1800">
                <a:solidFill>
                  <a:srgbClr val="1A3A50"/>
                </a:solidFill>
                <a:latin typeface="Calibri" pitchFamily="34" charset="0"/>
                <a:ea typeface="Calibri" pitchFamily="34" charset="-122"/>
                <a:cs typeface="Calibri" pitchFamily="34" charset="-120"/>
              </a:rPr>
              <a:t>Indoor Winter Recreation U6-U12</a:t>
            </a:r>
            <a:endParaRPr lang="en-US" sz="1800"/>
          </a:p>
        </p:txBody>
      </p:sp>
      <p:sp>
        <p:nvSpPr>
          <p:cNvPr id="16" name="Shape 14"/>
          <p:cNvSpPr/>
          <p:nvPr/>
        </p:nvSpPr>
        <p:spPr>
          <a:xfrm>
            <a:off x="4846320" y="2103120"/>
            <a:ext cx="164592" cy="164592"/>
          </a:xfrm>
          <a:prstGeom prst="ellipse">
            <a:avLst/>
          </a:prstGeom>
          <a:solidFill>
            <a:srgbClr val="9ACA3C"/>
          </a:solidFill>
          <a:ln/>
        </p:spPr>
        <p:txBody>
          <a:bodyPr/>
          <a:lstStyle/>
          <a:p>
            <a:endParaRPr lang="en-US"/>
          </a:p>
        </p:txBody>
      </p:sp>
      <p:sp>
        <p:nvSpPr>
          <p:cNvPr id="17" name="Text 15"/>
          <p:cNvSpPr/>
          <p:nvPr/>
        </p:nvSpPr>
        <p:spPr>
          <a:xfrm>
            <a:off x="5166360" y="1965960"/>
            <a:ext cx="3657600" cy="457200"/>
          </a:xfrm>
          <a:prstGeom prst="rect">
            <a:avLst/>
          </a:prstGeom>
          <a:noFill/>
          <a:ln/>
        </p:spPr>
        <p:txBody>
          <a:bodyPr wrap="square" lIns="0" tIns="0" rIns="0" bIns="0" rtlCol="0" anchor="ctr"/>
          <a:lstStyle/>
          <a:p>
            <a:pPr marL="0" indent="0">
              <a:buNone/>
            </a:pPr>
            <a:r>
              <a:rPr lang="en-US" sz="1800">
                <a:solidFill>
                  <a:srgbClr val="1A3A50"/>
                </a:solidFill>
                <a:latin typeface="Calibri" pitchFamily="34" charset="0"/>
                <a:ea typeface="Calibri" pitchFamily="34" charset="-122"/>
                <a:cs typeface="Calibri" pitchFamily="34" charset="-120"/>
              </a:rPr>
              <a:t>Rec. Academy U6-U10</a:t>
            </a:r>
            <a:endParaRPr lang="en-US" sz="1800"/>
          </a:p>
        </p:txBody>
      </p:sp>
      <p:sp>
        <p:nvSpPr>
          <p:cNvPr id="18" name="Shape 16"/>
          <p:cNvSpPr/>
          <p:nvPr/>
        </p:nvSpPr>
        <p:spPr>
          <a:xfrm>
            <a:off x="4846320" y="2880360"/>
            <a:ext cx="164592" cy="164592"/>
          </a:xfrm>
          <a:prstGeom prst="ellipse">
            <a:avLst/>
          </a:prstGeom>
          <a:solidFill>
            <a:srgbClr val="9ACA3C"/>
          </a:solidFill>
          <a:ln/>
        </p:spPr>
        <p:txBody>
          <a:bodyPr/>
          <a:lstStyle/>
          <a:p>
            <a:endParaRPr lang="en-US"/>
          </a:p>
        </p:txBody>
      </p:sp>
      <p:sp>
        <p:nvSpPr>
          <p:cNvPr id="19" name="Text 17"/>
          <p:cNvSpPr/>
          <p:nvPr/>
        </p:nvSpPr>
        <p:spPr>
          <a:xfrm>
            <a:off x="5166360" y="2743200"/>
            <a:ext cx="3657600" cy="457200"/>
          </a:xfrm>
          <a:prstGeom prst="rect">
            <a:avLst/>
          </a:prstGeom>
          <a:noFill/>
          <a:ln/>
        </p:spPr>
        <p:txBody>
          <a:bodyPr wrap="square" lIns="0" tIns="0" rIns="0" bIns="0" rtlCol="0" anchor="ctr"/>
          <a:lstStyle/>
          <a:p>
            <a:pPr marL="0" indent="0">
              <a:buNone/>
            </a:pPr>
            <a:r>
              <a:rPr lang="en-US" sz="1800">
                <a:solidFill>
                  <a:srgbClr val="1A3A50"/>
                </a:solidFill>
                <a:latin typeface="Calibri" pitchFamily="34" charset="0"/>
                <a:ea typeface="Calibri" pitchFamily="34" charset="-122"/>
                <a:cs typeface="Calibri" pitchFamily="34" charset="-120"/>
              </a:rPr>
              <a:t>Free After-School Programming</a:t>
            </a:r>
            <a:endParaRPr lang="en-US" sz="1800"/>
          </a:p>
          <a:p>
            <a:pPr marL="0" indent="0">
              <a:buNone/>
            </a:pPr>
            <a:r>
              <a:rPr lang="en-US" sz="1800">
                <a:solidFill>
                  <a:srgbClr val="1A3A50"/>
                </a:solidFill>
                <a:latin typeface="Calibri" pitchFamily="34" charset="0"/>
                <a:ea typeface="Calibri" pitchFamily="34" charset="-122"/>
                <a:cs typeface="Calibri" pitchFamily="34" charset="-120"/>
              </a:rPr>
              <a:t>in Reston Title I Schools</a:t>
            </a:r>
            <a:endParaRPr lang="en-US"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2025-2026 Financial Update</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20" name="Chart Title"/>
          <p:cNvSpPr/>
          <p:nvPr/>
        </p:nvSpPr>
        <p:spPr>
          <a:xfrm>
            <a:off x="440080" y="950000"/>
            <a:ext cx="4600000" cy="350000"/>
          </a:xfrm>
          <a:prstGeom prst="rect">
            <a:avLst/>
          </a:prstGeom>
          <a:noFill/>
          <a:ln/>
        </p:spPr>
        <p:txBody>
          <a:bodyPr wrap="square" lIns="0" tIns="0" rIns="0" bIns="0" rtlCol="0" anchor="b"/>
          <a:lstStyle/>
          <a:p>
            <a:pPr marL="0" indent="0" algn="ctr">
              <a:buNone/>
            </a:pPr>
            <a:r>
              <a:rPr lang="en-US" sz="1200" b="1">
                <a:solidFill>
                  <a:srgbClr val="00609C"/>
                </a:solidFill>
                <a:latin typeface="Trebuchet MS" pitchFamily="34" charset="0"/>
                <a:ea typeface="Trebuchet MS" pitchFamily="34" charset="-122"/>
                <a:cs typeface="Trebuchet MS" pitchFamily="34" charset="-120"/>
              </a:rPr>
              <a:t>GFR Operational Expense Breakdown</a:t>
            </a:r>
          </a:p>
        </p:txBody>
      </p:sp>
      <p:graphicFrame>
        <p:nvGraphicFramePr>
          <p:cNvPr id="12" name="Chart 1"/>
          <p:cNvGraphicFramePr>
            <a:graphicFrameLocks noGrp="1"/>
          </p:cNvGraphicFramePr>
          <p:nvPr>
            <p:extLst>
              <p:ext uri="{D42A27DB-BD31-4B8C-83A1-F6EECF244321}">
                <p14:modId xmlns:p14="http://schemas.microsoft.com/office/powerpoint/2010/main" val="59050704"/>
              </p:ext>
            </p:extLst>
          </p:nvPr>
        </p:nvGraphicFramePr>
        <p:xfrm>
          <a:off x="440080" y="1300000"/>
          <a:ext cx="4600000" cy="3700000"/>
        </p:xfrm>
        <a:graphic>
          <a:graphicData uri="http://schemas.openxmlformats.org/drawingml/2006/chart">
            <c:chart xmlns:c="http://schemas.openxmlformats.org/drawingml/2006/chart" xmlns:r="http://schemas.openxmlformats.org/officeDocument/2006/relationships" r:id="rId3"/>
          </a:graphicData>
        </a:graphic>
      </p:graphicFrame>
      <p:sp>
        <p:nvSpPr>
          <p:cNvPr id="30" name="Card Audit BG"/>
          <p:cNvSpPr/>
          <p:nvPr/>
        </p:nvSpPr>
        <p:spPr>
          <a:xfrm>
            <a:off x="5200000" y="950000"/>
            <a:ext cx="3580000" cy="1250000"/>
          </a:xfrm>
          <a:prstGeom prst="rect">
            <a:avLst/>
          </a:prstGeom>
          <a:solidFill>
            <a:srgbClr val="F2F7FB"/>
          </a:solidFill>
          <a:ln w="0">
            <a:noFill/>
          </a:ln>
        </p:spPr>
        <p:txBody>
          <a:bodyPr/>
          <a:lstStyle/>
          <a:p>
            <a:endParaRPr lang="en-US"/>
          </a:p>
        </p:txBody>
      </p:sp>
      <p:sp>
        <p:nvSpPr>
          <p:cNvPr id="31" name="Card Audit Accent"/>
          <p:cNvSpPr/>
          <p:nvPr/>
        </p:nvSpPr>
        <p:spPr>
          <a:xfrm>
            <a:off x="5200000" y="950000"/>
            <a:ext cx="45720" cy="1250000"/>
          </a:xfrm>
          <a:prstGeom prst="rect">
            <a:avLst/>
          </a:prstGeom>
          <a:solidFill>
            <a:srgbClr val="00609C"/>
          </a:solidFill>
          <a:ln w="0">
            <a:noFill/>
          </a:ln>
        </p:spPr>
        <p:txBody>
          <a:bodyPr/>
          <a:lstStyle/>
          <a:p>
            <a:endParaRPr lang="en-US"/>
          </a:p>
        </p:txBody>
      </p:sp>
      <p:sp>
        <p:nvSpPr>
          <p:cNvPr id="11" name="Card Audit Text"/>
          <p:cNvSpPr/>
          <p:nvPr/>
        </p:nvSpPr>
        <p:spPr>
          <a:xfrm>
            <a:off x="5380000" y="980000"/>
            <a:ext cx="3300000" cy="1190000"/>
          </a:xfrm>
          <a:prstGeom prst="rect">
            <a:avLst/>
          </a:prstGeom>
          <a:noFill/>
          <a:ln/>
        </p:spPr>
        <p:txBody>
          <a:bodyPr wrap="square" lIns="91440" tIns="45720" rIns="91440" bIns="45720" rtlCol="0" anchor="t"/>
          <a:lstStyle/>
          <a:p>
            <a:pPr marL="0" indent="0">
              <a:spcAft>
                <a:spcPts val="300"/>
              </a:spcAft>
              <a:buNone/>
            </a:pPr>
            <a:r>
              <a:rPr lang="en-US" sz="1400" b="1">
                <a:solidFill>
                  <a:srgbClr val="00609C"/>
                </a:solidFill>
                <a:latin typeface="Trebuchet MS" pitchFamily="34" charset="0"/>
                <a:ea typeface="Trebuchet MS" pitchFamily="34" charset="-122"/>
                <a:cs typeface="Trebuchet MS" pitchFamily="34" charset="-120"/>
              </a:rPr>
              <a:t>Audit</a:t>
            </a:r>
          </a:p>
          <a:p>
            <a:pPr marL="171450" indent="-171450">
              <a:spcAft>
                <a:spcPts val="200"/>
              </a:spcAft>
              <a:buChar char="•"/>
            </a:pPr>
            <a:r>
              <a:rPr lang="en-US" sz="1000">
                <a:solidFill>
                  <a:srgbClr val="1A3A50"/>
                </a:solidFill>
                <a:latin typeface="Calibri" pitchFamily="34" charset="0"/>
                <a:ea typeface="Calibri" pitchFamily="34" charset="-122"/>
                <a:cs typeface="Calibri" pitchFamily="34" charset="-120"/>
              </a:rPr>
              <a:t>KWC was hired as the club’s independent auditor</a:t>
            </a:r>
          </a:p>
          <a:p>
            <a:pPr marL="171450" indent="-171450">
              <a:spcAft>
                <a:spcPts val="200"/>
              </a:spcAft>
              <a:buChar char="•"/>
            </a:pPr>
            <a:r>
              <a:rPr lang="en-US" sz="1000">
                <a:solidFill>
                  <a:srgbClr val="1A3A50"/>
                </a:solidFill>
                <a:latin typeface="Calibri" pitchFamily="34" charset="0"/>
                <a:ea typeface="Calibri" pitchFamily="34" charset="-122"/>
                <a:cs typeface="Calibri" pitchFamily="34" charset="-120"/>
              </a:rPr>
              <a:t>Currently reviewing FY23, FY24, and FY25</a:t>
            </a:r>
          </a:p>
        </p:txBody>
      </p:sp>
      <p:sp>
        <p:nvSpPr>
          <p:cNvPr id="40" name="Card Office BG"/>
          <p:cNvSpPr/>
          <p:nvPr/>
        </p:nvSpPr>
        <p:spPr>
          <a:xfrm>
            <a:off x="5200000" y="2320000"/>
            <a:ext cx="3580000" cy="1250000"/>
          </a:xfrm>
          <a:prstGeom prst="rect">
            <a:avLst/>
          </a:prstGeom>
          <a:solidFill>
            <a:srgbClr val="F2F7FB"/>
          </a:solidFill>
          <a:ln w="0">
            <a:noFill/>
          </a:ln>
        </p:spPr>
        <p:txBody>
          <a:bodyPr/>
          <a:lstStyle/>
          <a:p>
            <a:endParaRPr lang="en-US"/>
          </a:p>
        </p:txBody>
      </p:sp>
      <p:sp>
        <p:nvSpPr>
          <p:cNvPr id="41" name="Card Office Accent"/>
          <p:cNvSpPr/>
          <p:nvPr/>
        </p:nvSpPr>
        <p:spPr>
          <a:xfrm>
            <a:off x="5200000" y="2320000"/>
            <a:ext cx="45720" cy="1250000"/>
          </a:xfrm>
          <a:prstGeom prst="rect">
            <a:avLst/>
          </a:prstGeom>
          <a:solidFill>
            <a:srgbClr val="9ACA3C"/>
          </a:solidFill>
          <a:ln w="0">
            <a:noFill/>
          </a:ln>
        </p:spPr>
        <p:txBody>
          <a:bodyPr/>
          <a:lstStyle/>
          <a:p>
            <a:endParaRPr lang="en-US"/>
          </a:p>
        </p:txBody>
      </p:sp>
      <p:sp>
        <p:nvSpPr>
          <p:cNvPr id="42" name="Card Office Text"/>
          <p:cNvSpPr/>
          <p:nvPr/>
        </p:nvSpPr>
        <p:spPr>
          <a:xfrm>
            <a:off x="5380000" y="2350000"/>
            <a:ext cx="3300000" cy="1190000"/>
          </a:xfrm>
          <a:prstGeom prst="rect">
            <a:avLst/>
          </a:prstGeom>
          <a:noFill/>
          <a:ln/>
        </p:spPr>
        <p:txBody>
          <a:bodyPr wrap="square" lIns="91440" tIns="45720" rIns="91440" bIns="45720" rtlCol="0" anchor="t"/>
          <a:lstStyle/>
          <a:p>
            <a:pPr marL="0" indent="0">
              <a:spcAft>
                <a:spcPts val="300"/>
              </a:spcAft>
              <a:buNone/>
            </a:pPr>
            <a:r>
              <a:rPr lang="en-US" sz="1400" b="1">
                <a:solidFill>
                  <a:srgbClr val="00609C"/>
                </a:solidFill>
                <a:latin typeface="Trebuchet MS" pitchFamily="34" charset="0"/>
                <a:ea typeface="Trebuchet MS" pitchFamily="34" charset="-122"/>
                <a:cs typeface="Trebuchet MS" pitchFamily="34" charset="-120"/>
              </a:rPr>
              <a:t>GFR Office</a:t>
            </a:r>
          </a:p>
          <a:p>
            <a:pPr marL="171450" indent="-171450">
              <a:spcAft>
                <a:spcPts val="200"/>
              </a:spcAft>
              <a:buChar char="•"/>
            </a:pPr>
            <a:r>
              <a:rPr lang="en-US" sz="1000">
                <a:solidFill>
                  <a:srgbClr val="1A3A50"/>
                </a:solidFill>
                <a:latin typeface="Calibri" pitchFamily="34" charset="0"/>
                <a:ea typeface="Calibri" pitchFamily="34" charset="-122"/>
                <a:cs typeface="Calibri" pitchFamily="34" charset="-120"/>
              </a:rPr>
              <a:t>GFR Office was closed in February</a:t>
            </a:r>
          </a:p>
          <a:p>
            <a:pPr marL="171450" indent="-171450">
              <a:spcAft>
                <a:spcPts val="200"/>
              </a:spcAft>
              <a:buChar char="•"/>
            </a:pPr>
            <a:r>
              <a:rPr lang="en-US" sz="1000">
                <a:solidFill>
                  <a:srgbClr val="1A3A50"/>
                </a:solidFill>
                <a:latin typeface="Calibri" pitchFamily="34" charset="0"/>
                <a:ea typeface="Calibri" pitchFamily="34" charset="-122"/>
                <a:cs typeface="Calibri" pitchFamily="34" charset="-120"/>
              </a:rPr>
              <a:t>Expense was approximately $85,000 annually</a:t>
            </a:r>
          </a:p>
        </p:txBody>
      </p:sp>
      <p:sp>
        <p:nvSpPr>
          <p:cNvPr id="50" name="Card Aid BG"/>
          <p:cNvSpPr/>
          <p:nvPr/>
        </p:nvSpPr>
        <p:spPr>
          <a:xfrm>
            <a:off x="5200000" y="3690000"/>
            <a:ext cx="3580000" cy="1310000"/>
          </a:xfrm>
          <a:prstGeom prst="rect">
            <a:avLst/>
          </a:prstGeom>
          <a:solidFill>
            <a:srgbClr val="F2F7FB"/>
          </a:solidFill>
          <a:ln w="0">
            <a:noFill/>
          </a:ln>
        </p:spPr>
        <p:txBody>
          <a:bodyPr/>
          <a:lstStyle/>
          <a:p>
            <a:endParaRPr lang="en-US"/>
          </a:p>
        </p:txBody>
      </p:sp>
      <p:sp>
        <p:nvSpPr>
          <p:cNvPr id="51" name="Card Aid Accent"/>
          <p:cNvSpPr/>
          <p:nvPr/>
        </p:nvSpPr>
        <p:spPr>
          <a:xfrm>
            <a:off x="5200000" y="3690000"/>
            <a:ext cx="45720" cy="1310000"/>
          </a:xfrm>
          <a:prstGeom prst="rect">
            <a:avLst/>
          </a:prstGeom>
          <a:solidFill>
            <a:srgbClr val="1A3A50"/>
          </a:solidFill>
          <a:ln w="0">
            <a:noFill/>
          </a:ln>
        </p:spPr>
        <p:txBody>
          <a:bodyPr/>
          <a:lstStyle/>
          <a:p>
            <a:endParaRPr lang="en-US"/>
          </a:p>
        </p:txBody>
      </p:sp>
      <p:sp>
        <p:nvSpPr>
          <p:cNvPr id="52" name="Card Aid Text"/>
          <p:cNvSpPr/>
          <p:nvPr/>
        </p:nvSpPr>
        <p:spPr>
          <a:xfrm>
            <a:off x="5380000" y="3720000"/>
            <a:ext cx="3300000" cy="1250000"/>
          </a:xfrm>
          <a:prstGeom prst="rect">
            <a:avLst/>
          </a:prstGeom>
          <a:noFill/>
          <a:ln/>
        </p:spPr>
        <p:txBody>
          <a:bodyPr wrap="square" lIns="91440" tIns="45720" rIns="91440" bIns="45720" rtlCol="0" anchor="t"/>
          <a:lstStyle/>
          <a:p>
            <a:pPr marL="0" indent="0">
              <a:spcAft>
                <a:spcPts val="300"/>
              </a:spcAft>
              <a:buNone/>
            </a:pPr>
            <a:r>
              <a:rPr lang="en-US" sz="1400" b="1">
                <a:solidFill>
                  <a:srgbClr val="00609C"/>
                </a:solidFill>
                <a:latin typeface="Trebuchet MS" pitchFamily="34" charset="0"/>
                <a:ea typeface="Trebuchet MS" pitchFamily="34" charset="-122"/>
                <a:cs typeface="Trebuchet MS" pitchFamily="34" charset="-120"/>
              </a:rPr>
              <a:t>Financial Aid</a:t>
            </a:r>
          </a:p>
          <a:p>
            <a:pPr marL="171450" indent="-171450">
              <a:spcAft>
                <a:spcPts val="200"/>
              </a:spcAft>
              <a:buChar char="•"/>
            </a:pPr>
            <a:r>
              <a:rPr lang="en-US" sz="1000">
                <a:solidFill>
                  <a:srgbClr val="1A3A50"/>
                </a:solidFill>
                <a:latin typeface="Calibri" pitchFamily="34" charset="0"/>
                <a:ea typeface="Calibri" pitchFamily="34" charset="-122"/>
                <a:cs typeface="Calibri" pitchFamily="34" charset="-120"/>
              </a:rPr>
              <a:t>Thorough overview of GFR’s Financial Aid processes to ensure we are effectively meeting the needs of membership</a:t>
            </a:r>
          </a:p>
          <a:p>
            <a:pPr marL="171450" indent="-171450">
              <a:spcAft>
                <a:spcPts val="200"/>
              </a:spcAft>
              <a:buChar char="•"/>
            </a:pPr>
            <a:r>
              <a:rPr lang="en-US" sz="1000">
                <a:solidFill>
                  <a:srgbClr val="1A3A50"/>
                </a:solidFill>
                <a:latin typeface="Calibri" pitchFamily="34" charset="0"/>
                <a:ea typeface="Calibri" pitchFamily="34" charset="-122"/>
                <a:cs typeface="Calibri" pitchFamily="34" charset="-120"/>
              </a:rPr>
              <a:t>Appropriately allocating our $175,000 annual budget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Organizational Progress and Leadership Updates</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097280"/>
            <a:ext cx="7863840" cy="777240"/>
          </a:xfrm>
          <a:prstGeom prst="roundRect">
            <a:avLst>
              <a:gd name="adj" fmla="val 5882"/>
            </a:avLst>
          </a:prstGeom>
          <a:solidFill>
            <a:srgbClr val="F5F7FA"/>
          </a:solidFill>
          <a:ln/>
        </p:spPr>
        <p:txBody>
          <a:bodyPr/>
          <a:lstStyle/>
          <a:p>
            <a:endParaRPr lang="en-US"/>
          </a:p>
        </p:txBody>
      </p:sp>
      <p:sp>
        <p:nvSpPr>
          <p:cNvPr id="7" name="Shape 5"/>
          <p:cNvSpPr/>
          <p:nvPr/>
        </p:nvSpPr>
        <p:spPr>
          <a:xfrm>
            <a:off x="640080" y="1097280"/>
            <a:ext cx="54864" cy="777240"/>
          </a:xfrm>
          <a:prstGeom prst="rect">
            <a:avLst/>
          </a:prstGeom>
          <a:solidFill>
            <a:srgbClr val="9ACA3C"/>
          </a:solidFill>
          <a:ln/>
        </p:spPr>
        <p:txBody>
          <a:bodyPr/>
          <a:lstStyle/>
          <a:p>
            <a:endParaRPr lang="en-US"/>
          </a:p>
        </p:txBody>
      </p:sp>
      <p:sp>
        <p:nvSpPr>
          <p:cNvPr id="8" name="Text 6"/>
          <p:cNvSpPr/>
          <p:nvPr/>
        </p:nvSpPr>
        <p:spPr>
          <a:xfrm>
            <a:off x="914400" y="11430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Staff Transition</a:t>
            </a:r>
            <a:endParaRPr lang="en-US" sz="1300" dirty="0"/>
          </a:p>
        </p:txBody>
      </p:sp>
      <p:sp>
        <p:nvSpPr>
          <p:cNvPr id="9" name="Text 7"/>
          <p:cNvSpPr/>
          <p:nvPr/>
        </p:nvSpPr>
        <p:spPr>
          <a:xfrm>
            <a:off x="914400" y="14173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Transitioned staff to W-2 employment while maintaining referees as independent contractors.</a:t>
            </a:r>
            <a:endParaRPr lang="en-US" sz="1100" dirty="0"/>
          </a:p>
        </p:txBody>
      </p:sp>
      <p:sp>
        <p:nvSpPr>
          <p:cNvPr id="10" name="Shape 8"/>
          <p:cNvSpPr/>
          <p:nvPr/>
        </p:nvSpPr>
        <p:spPr>
          <a:xfrm>
            <a:off x="640080" y="2011680"/>
            <a:ext cx="7863840" cy="777240"/>
          </a:xfrm>
          <a:prstGeom prst="roundRect">
            <a:avLst>
              <a:gd name="adj" fmla="val 5882"/>
            </a:avLst>
          </a:prstGeom>
          <a:solidFill>
            <a:srgbClr val="FFFFFF"/>
          </a:solidFill>
          <a:ln/>
        </p:spPr>
        <p:txBody>
          <a:bodyPr/>
          <a:lstStyle/>
          <a:p>
            <a:endParaRPr lang="en-US"/>
          </a:p>
        </p:txBody>
      </p:sp>
      <p:sp>
        <p:nvSpPr>
          <p:cNvPr id="11" name="Shape 9"/>
          <p:cNvSpPr/>
          <p:nvPr/>
        </p:nvSpPr>
        <p:spPr>
          <a:xfrm>
            <a:off x="640080" y="2011680"/>
            <a:ext cx="54864" cy="777240"/>
          </a:xfrm>
          <a:prstGeom prst="rect">
            <a:avLst/>
          </a:prstGeom>
          <a:solidFill>
            <a:srgbClr val="9ACA3C"/>
          </a:solidFill>
          <a:ln/>
        </p:spPr>
        <p:txBody>
          <a:bodyPr/>
          <a:lstStyle/>
          <a:p>
            <a:endParaRPr lang="en-US"/>
          </a:p>
        </p:txBody>
      </p:sp>
      <p:sp>
        <p:nvSpPr>
          <p:cNvPr id="12" name="Text 10"/>
          <p:cNvSpPr/>
          <p:nvPr/>
        </p:nvSpPr>
        <p:spPr>
          <a:xfrm>
            <a:off x="914400" y="20574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New Leadership</a:t>
            </a:r>
            <a:endParaRPr lang="en-US" sz="1300" dirty="0"/>
          </a:p>
        </p:txBody>
      </p:sp>
      <p:sp>
        <p:nvSpPr>
          <p:cNvPr id="13" name="Text 11"/>
          <p:cNvSpPr/>
          <p:nvPr/>
        </p:nvSpPr>
        <p:spPr>
          <a:xfrm>
            <a:off x="914400" y="2331720"/>
            <a:ext cx="7315200" cy="384048"/>
          </a:xfrm>
          <a:prstGeom prst="rect">
            <a:avLst/>
          </a:prstGeom>
          <a:noFill/>
          <a:ln/>
        </p:spPr>
        <p:txBody>
          <a:bodyPr wrap="square" lIns="0" tIns="0" rIns="0" bIns="0" rtlCol="0" anchor="ctr"/>
          <a:lstStyle/>
          <a:p>
            <a:pPr marL="0" indent="0">
              <a:buNone/>
            </a:pPr>
            <a:r>
              <a:rPr lang="en-US" sz="1100">
                <a:solidFill>
                  <a:srgbClr val="1A3A50"/>
                </a:solidFill>
                <a:latin typeface="Calibri" pitchFamily="34" charset="0"/>
                <a:ea typeface="Calibri" pitchFamily="34" charset="-122"/>
                <a:cs typeface="Calibri" pitchFamily="34" charset="-120"/>
              </a:rPr>
              <a:t>Hired</a:t>
            </a:r>
            <a:r>
              <a:rPr lang="en-US" sz="1100" dirty="0">
                <a:solidFill>
                  <a:srgbClr val="1A3A50"/>
                </a:solidFill>
                <a:latin typeface="Calibri" pitchFamily="34" charset="0"/>
                <a:ea typeface="Calibri" pitchFamily="34" charset="-122"/>
                <a:cs typeface="Calibri" pitchFamily="34" charset="-120"/>
              </a:rPr>
              <a:t> Paula Abbate as Executive Director.</a:t>
            </a:r>
            <a:endParaRPr lang="en-US" sz="1100" dirty="0"/>
          </a:p>
        </p:txBody>
      </p:sp>
      <p:sp>
        <p:nvSpPr>
          <p:cNvPr id="14" name="Shape 12"/>
          <p:cNvSpPr/>
          <p:nvPr/>
        </p:nvSpPr>
        <p:spPr>
          <a:xfrm>
            <a:off x="640080" y="2926080"/>
            <a:ext cx="7863840" cy="777240"/>
          </a:xfrm>
          <a:prstGeom prst="roundRect">
            <a:avLst>
              <a:gd name="adj" fmla="val 5882"/>
            </a:avLst>
          </a:prstGeom>
          <a:solidFill>
            <a:srgbClr val="F5F7FA"/>
          </a:solidFill>
          <a:ln/>
        </p:spPr>
        <p:txBody>
          <a:bodyPr/>
          <a:lstStyle/>
          <a:p>
            <a:endParaRPr lang="en-US"/>
          </a:p>
        </p:txBody>
      </p:sp>
      <p:sp>
        <p:nvSpPr>
          <p:cNvPr id="15" name="Shape 13"/>
          <p:cNvSpPr/>
          <p:nvPr/>
        </p:nvSpPr>
        <p:spPr>
          <a:xfrm>
            <a:off x="640080" y="2926080"/>
            <a:ext cx="54864" cy="777240"/>
          </a:xfrm>
          <a:prstGeom prst="rect">
            <a:avLst/>
          </a:prstGeom>
          <a:solidFill>
            <a:srgbClr val="9ACA3C"/>
          </a:solidFill>
          <a:ln/>
        </p:spPr>
        <p:txBody>
          <a:bodyPr/>
          <a:lstStyle/>
          <a:p>
            <a:endParaRPr lang="en-US"/>
          </a:p>
        </p:txBody>
      </p:sp>
      <p:sp>
        <p:nvSpPr>
          <p:cNvPr id="16" name="Text 14"/>
          <p:cNvSpPr/>
          <p:nvPr/>
        </p:nvSpPr>
        <p:spPr>
          <a:xfrm>
            <a:off x="914400" y="29718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Operational Focus</a:t>
            </a:r>
            <a:endParaRPr lang="en-US" sz="1300" dirty="0"/>
          </a:p>
        </p:txBody>
      </p:sp>
      <p:sp>
        <p:nvSpPr>
          <p:cNvPr id="17" name="Text 15"/>
          <p:cNvSpPr/>
          <p:nvPr/>
        </p:nvSpPr>
        <p:spPr>
          <a:xfrm>
            <a:off x="914400" y="32461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Prioritized people, systems, and operational improvements during the last six months.</a:t>
            </a:r>
            <a:endParaRPr lang="en-US" sz="1100" dirty="0"/>
          </a:p>
        </p:txBody>
      </p:sp>
      <p:sp>
        <p:nvSpPr>
          <p:cNvPr id="18" name="Shape 16"/>
          <p:cNvSpPr/>
          <p:nvPr/>
        </p:nvSpPr>
        <p:spPr>
          <a:xfrm>
            <a:off x="640080" y="3840480"/>
            <a:ext cx="7863840" cy="777240"/>
          </a:xfrm>
          <a:prstGeom prst="roundRect">
            <a:avLst>
              <a:gd name="adj" fmla="val 5882"/>
            </a:avLst>
          </a:prstGeom>
          <a:solidFill>
            <a:srgbClr val="FFFFFF"/>
          </a:solidFill>
          <a:ln/>
        </p:spPr>
        <p:txBody>
          <a:bodyPr/>
          <a:lstStyle/>
          <a:p>
            <a:endParaRPr lang="en-US"/>
          </a:p>
        </p:txBody>
      </p:sp>
      <p:sp>
        <p:nvSpPr>
          <p:cNvPr id="19" name="Shape 17"/>
          <p:cNvSpPr/>
          <p:nvPr/>
        </p:nvSpPr>
        <p:spPr>
          <a:xfrm>
            <a:off x="640080" y="3840480"/>
            <a:ext cx="54864" cy="777240"/>
          </a:xfrm>
          <a:prstGeom prst="rect">
            <a:avLst/>
          </a:prstGeom>
          <a:solidFill>
            <a:srgbClr val="9ACA3C"/>
          </a:solidFill>
          <a:ln/>
        </p:spPr>
        <p:txBody>
          <a:bodyPr/>
          <a:lstStyle/>
          <a:p>
            <a:endParaRPr lang="en-US"/>
          </a:p>
        </p:txBody>
      </p:sp>
      <p:sp>
        <p:nvSpPr>
          <p:cNvPr id="20" name="Text 18"/>
          <p:cNvSpPr/>
          <p:nvPr/>
        </p:nvSpPr>
        <p:spPr>
          <a:xfrm>
            <a:off x="914400" y="38862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Board Growth</a:t>
            </a:r>
            <a:endParaRPr lang="en-US" sz="1300" dirty="0"/>
          </a:p>
        </p:txBody>
      </p:sp>
      <p:sp>
        <p:nvSpPr>
          <p:cNvPr id="21" name="Text 19"/>
          <p:cNvSpPr/>
          <p:nvPr/>
        </p:nvSpPr>
        <p:spPr>
          <a:xfrm>
            <a:off x="914400" y="41605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Welcomed seven new board members since May 2025, bringing fresh experience to governance.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609C"/>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Shape 1"/>
          <p:cNvSpPr/>
          <p:nvPr/>
        </p:nvSpPr>
        <p:spPr>
          <a:xfrm>
            <a:off x="6858000" y="-914400"/>
            <a:ext cx="3657600" cy="3657600"/>
          </a:xfrm>
          <a:prstGeom prst="ellipse">
            <a:avLst/>
          </a:prstGeom>
          <a:solidFill>
            <a:srgbClr val="005080">
              <a:alpha val="40000"/>
            </a:srgbClr>
          </a:solidFill>
          <a:ln/>
        </p:spPr>
        <p:txBody>
          <a:bodyPr/>
          <a:lstStyle/>
          <a:p>
            <a:endParaRPr lang="en-US"/>
          </a:p>
        </p:txBody>
      </p:sp>
      <p:sp>
        <p:nvSpPr>
          <p:cNvPr id="4" name="Shape 2"/>
          <p:cNvSpPr/>
          <p:nvPr/>
        </p:nvSpPr>
        <p:spPr>
          <a:xfrm>
            <a:off x="-1371600" y="3200400"/>
            <a:ext cx="3200400" cy="3200400"/>
          </a:xfrm>
          <a:prstGeom prst="ellipse">
            <a:avLst/>
          </a:prstGeom>
          <a:solidFill>
            <a:srgbClr val="005080">
              <a:alpha val="40000"/>
            </a:srgbClr>
          </a:solidFill>
          <a:ln/>
        </p:spPr>
        <p:txBody>
          <a:bodyPr/>
          <a:lstStyle/>
          <a:p>
            <a:endParaRPr lang="en-US"/>
          </a:p>
        </p:txBody>
      </p:sp>
      <p:sp>
        <p:nvSpPr>
          <p:cNvPr id="5" name="Shape 3"/>
          <p:cNvSpPr/>
          <p:nvPr/>
        </p:nvSpPr>
        <p:spPr>
          <a:xfrm>
            <a:off x="640080" y="2011680"/>
            <a:ext cx="731520" cy="54864"/>
          </a:xfrm>
          <a:prstGeom prst="rect">
            <a:avLst/>
          </a:prstGeom>
          <a:solidFill>
            <a:srgbClr val="9ACA3C"/>
          </a:solidFill>
          <a:ln/>
        </p:spPr>
        <p:txBody>
          <a:bodyPr/>
          <a:lstStyle/>
          <a:p>
            <a:endParaRPr lang="en-US"/>
          </a:p>
        </p:txBody>
      </p:sp>
      <p:sp>
        <p:nvSpPr>
          <p:cNvPr id="6" name="Text 4"/>
          <p:cNvSpPr/>
          <p:nvPr/>
        </p:nvSpPr>
        <p:spPr>
          <a:xfrm>
            <a:off x="640080" y="2194560"/>
            <a:ext cx="7772400" cy="914400"/>
          </a:xfrm>
          <a:prstGeom prst="rect">
            <a:avLst/>
          </a:prstGeom>
          <a:noFill/>
          <a:ln/>
        </p:spPr>
        <p:txBody>
          <a:bodyPr wrap="square" lIns="0" tIns="0" rIns="0" bIns="0" rtlCol="0" anchor="ctr"/>
          <a:lstStyle/>
          <a:p>
            <a:pPr marL="0" indent="0">
              <a:buNone/>
            </a:pPr>
            <a:r>
              <a:rPr lang="en-US" sz="3600" b="1" dirty="0">
                <a:solidFill>
                  <a:srgbClr val="FFFFFF"/>
                </a:solidFill>
                <a:latin typeface="Trebuchet MS" pitchFamily="34" charset="0"/>
                <a:ea typeface="Trebuchet MS" pitchFamily="34" charset="-122"/>
                <a:cs typeface="Trebuchet MS" pitchFamily="34" charset="-120"/>
              </a:rPr>
              <a:t>2026-2027 GFR Updates</a:t>
            </a:r>
            <a:endParaRPr lang="en-US" sz="3600" dirty="0"/>
          </a:p>
        </p:txBody>
      </p:sp>
      <p:sp>
        <p:nvSpPr>
          <p:cNvPr id="7" name="Text 5"/>
          <p:cNvSpPr/>
          <p:nvPr/>
        </p:nvSpPr>
        <p:spPr>
          <a:xfrm>
            <a:off x="640080" y="3017520"/>
            <a:ext cx="7772400" cy="457200"/>
          </a:xfrm>
          <a:prstGeom prst="rect">
            <a:avLst/>
          </a:prstGeom>
          <a:noFill/>
          <a:ln/>
        </p:spPr>
        <p:txBody>
          <a:bodyPr wrap="square" lIns="0" tIns="0" rIns="0" bIns="0" rtlCol="0" anchor="ctr"/>
          <a:lstStyle/>
          <a:p>
            <a:pPr marL="0" indent="0">
              <a:buNone/>
            </a:pPr>
            <a:endParaRPr lang="en-US" sz="1600" dirty="0"/>
          </a:p>
        </p:txBody>
      </p:sp>
      <p:sp>
        <p:nvSpPr>
          <p:cNvPr id="8" name="Shape 6"/>
          <p:cNvSpPr/>
          <p:nvPr/>
        </p:nvSpPr>
        <p:spPr>
          <a:xfrm>
            <a:off x="0" y="5106924"/>
            <a:ext cx="9144000" cy="36576"/>
          </a:xfrm>
          <a:prstGeom prst="rect">
            <a:avLst/>
          </a:prstGeom>
          <a:solidFill>
            <a:srgbClr val="9ACA3C"/>
          </a:solid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EF022-E06B-C0A7-03CD-0E7A9275A4D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8A3529-AFF1-C277-1E84-CC964BC93EE0}"/>
              </a:ext>
            </a:extLst>
          </p:cNvPr>
          <p:cNvSpPr/>
          <p:nvPr/>
        </p:nvSpPr>
        <p:spPr>
          <a:xfrm>
            <a:off x="0" y="0"/>
            <a:ext cx="9144000" cy="36576"/>
          </a:xfrm>
          <a:prstGeom prst="rect">
            <a:avLst/>
          </a:prstGeom>
          <a:solidFill>
            <a:srgbClr val="9ACA3C"/>
          </a:solidFill>
          <a:ln/>
        </p:spPr>
        <p:txBody>
          <a:bodyPr/>
          <a:lstStyle/>
          <a:p>
            <a:endParaRPr lang="en-US"/>
          </a:p>
        </p:txBody>
      </p:sp>
      <p:sp>
        <p:nvSpPr>
          <p:cNvPr id="3" name="Text 1">
            <a:extLst>
              <a:ext uri="{FF2B5EF4-FFF2-40B4-BE49-F238E27FC236}">
                <a16:creationId xmlns:a16="http://schemas.microsoft.com/office/drawing/2014/main" id="{071B5252-F424-18D5-6583-C6483B601DD5}"/>
              </a:ext>
            </a:extLst>
          </p:cNvPr>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GFR’s 2026-2027 Strategic Initiatives </a:t>
            </a:r>
            <a:endParaRPr lang="en-US" sz="2200" dirty="0"/>
          </a:p>
        </p:txBody>
      </p:sp>
      <p:sp>
        <p:nvSpPr>
          <p:cNvPr id="4" name="Shape 2">
            <a:extLst>
              <a:ext uri="{FF2B5EF4-FFF2-40B4-BE49-F238E27FC236}">
                <a16:creationId xmlns:a16="http://schemas.microsoft.com/office/drawing/2014/main" id="{BE4D53A2-AC98-A6A6-3A40-5509E4732B5E}"/>
              </a:ext>
            </a:extLst>
          </p:cNvPr>
          <p:cNvSpPr/>
          <p:nvPr/>
        </p:nvSpPr>
        <p:spPr>
          <a:xfrm>
            <a:off x="640080" y="822960"/>
            <a:ext cx="1371600" cy="27432"/>
          </a:xfrm>
          <a:prstGeom prst="rect">
            <a:avLst/>
          </a:prstGeom>
          <a:solidFill>
            <a:srgbClr val="9ACA3C"/>
          </a:solidFill>
          <a:ln/>
        </p:spPr>
        <p:txBody>
          <a:bodyPr/>
          <a:lstStyle/>
          <a:p>
            <a:endParaRPr lang="en-US"/>
          </a:p>
        </p:txBody>
      </p:sp>
      <p:sp>
        <p:nvSpPr>
          <p:cNvPr id="5" name="Shape 3">
            <a:extLst>
              <a:ext uri="{FF2B5EF4-FFF2-40B4-BE49-F238E27FC236}">
                <a16:creationId xmlns:a16="http://schemas.microsoft.com/office/drawing/2014/main" id="{D530E86D-F791-89AB-5145-62C73E566A45}"/>
              </a:ext>
            </a:extLst>
          </p:cNvPr>
          <p:cNvSpPr/>
          <p:nvPr/>
        </p:nvSpPr>
        <p:spPr>
          <a:xfrm>
            <a:off x="0" y="5106924"/>
            <a:ext cx="9144000" cy="36576"/>
          </a:xfrm>
          <a:prstGeom prst="rect">
            <a:avLst/>
          </a:prstGeom>
          <a:solidFill>
            <a:srgbClr val="00609C"/>
          </a:solidFill>
          <a:ln/>
        </p:spPr>
        <p:txBody>
          <a:bodyPr/>
          <a:lstStyle/>
          <a:p>
            <a:endParaRPr lang="en-US"/>
          </a:p>
        </p:txBody>
      </p:sp>
      <p:sp>
        <p:nvSpPr>
          <p:cNvPr id="6" name="Shape 4">
            <a:extLst>
              <a:ext uri="{FF2B5EF4-FFF2-40B4-BE49-F238E27FC236}">
                <a16:creationId xmlns:a16="http://schemas.microsoft.com/office/drawing/2014/main" id="{DBED5CD9-24A0-7EFC-4AED-37E8734F86F3}"/>
              </a:ext>
            </a:extLst>
          </p:cNvPr>
          <p:cNvSpPr/>
          <p:nvPr/>
        </p:nvSpPr>
        <p:spPr>
          <a:xfrm>
            <a:off x="640080" y="1097280"/>
            <a:ext cx="7863840" cy="777240"/>
          </a:xfrm>
          <a:prstGeom prst="roundRect">
            <a:avLst>
              <a:gd name="adj" fmla="val 5882"/>
            </a:avLst>
          </a:prstGeom>
          <a:solidFill>
            <a:srgbClr val="F5F7FA"/>
          </a:solidFill>
          <a:ln/>
        </p:spPr>
        <p:txBody>
          <a:bodyPr/>
          <a:lstStyle/>
          <a:p>
            <a:endParaRPr lang="en-US"/>
          </a:p>
        </p:txBody>
      </p:sp>
      <p:sp>
        <p:nvSpPr>
          <p:cNvPr id="7" name="Shape 5">
            <a:extLst>
              <a:ext uri="{FF2B5EF4-FFF2-40B4-BE49-F238E27FC236}">
                <a16:creationId xmlns:a16="http://schemas.microsoft.com/office/drawing/2014/main" id="{CAF13416-F3DF-B0A6-9ECE-E4A326F371B7}"/>
              </a:ext>
            </a:extLst>
          </p:cNvPr>
          <p:cNvSpPr/>
          <p:nvPr/>
        </p:nvSpPr>
        <p:spPr>
          <a:xfrm>
            <a:off x="640080" y="1097280"/>
            <a:ext cx="54864" cy="777240"/>
          </a:xfrm>
          <a:prstGeom prst="rect">
            <a:avLst/>
          </a:prstGeom>
          <a:solidFill>
            <a:srgbClr val="9ACA3C"/>
          </a:solidFill>
          <a:ln/>
        </p:spPr>
        <p:txBody>
          <a:bodyPr/>
          <a:lstStyle/>
          <a:p>
            <a:endParaRPr lang="en-US"/>
          </a:p>
        </p:txBody>
      </p:sp>
      <p:sp>
        <p:nvSpPr>
          <p:cNvPr id="8" name="Text 6">
            <a:extLst>
              <a:ext uri="{FF2B5EF4-FFF2-40B4-BE49-F238E27FC236}">
                <a16:creationId xmlns:a16="http://schemas.microsoft.com/office/drawing/2014/main" id="{9E0FECD4-B6BC-9F78-F789-573436A22274}"/>
              </a:ext>
            </a:extLst>
          </p:cNvPr>
          <p:cNvSpPr/>
          <p:nvPr/>
        </p:nvSpPr>
        <p:spPr>
          <a:xfrm>
            <a:off x="914400" y="11430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rPr>
              <a:t>Operational Excellence</a:t>
            </a:r>
            <a:endParaRPr lang="en-US" sz="1300" dirty="0"/>
          </a:p>
        </p:txBody>
      </p:sp>
      <p:sp>
        <p:nvSpPr>
          <p:cNvPr id="9" name="Text 7">
            <a:extLst>
              <a:ext uri="{FF2B5EF4-FFF2-40B4-BE49-F238E27FC236}">
                <a16:creationId xmlns:a16="http://schemas.microsoft.com/office/drawing/2014/main" id="{8FD718E7-4D81-14B9-2ADF-F12BF0AF4D51}"/>
              </a:ext>
            </a:extLst>
          </p:cNvPr>
          <p:cNvSpPr/>
          <p:nvPr/>
        </p:nvSpPr>
        <p:spPr>
          <a:xfrm>
            <a:off x="914400" y="1417320"/>
            <a:ext cx="7315200" cy="384048"/>
          </a:xfrm>
          <a:prstGeom prst="rect">
            <a:avLst/>
          </a:prstGeom>
          <a:noFill/>
          <a:ln/>
        </p:spPr>
        <p:txBody>
          <a:bodyPr wrap="square" lIns="0" tIns="0" rIns="0" bIns="0" rtlCol="0" anchor="ctr"/>
          <a:lstStyle/>
          <a:p>
            <a:r>
              <a:rPr lang="en-US" sz="1100" dirty="0">
                <a:solidFill>
                  <a:schemeClr val="accent1">
                    <a:lumMod val="50000"/>
                  </a:schemeClr>
                </a:solidFill>
              </a:rPr>
              <a:t>Build a sustainable foundation for club stability by modernizing internal infrastructure, standardizing administrative workflows, and driving player retention through enhanced member experiences.</a:t>
            </a:r>
          </a:p>
        </p:txBody>
      </p:sp>
      <p:sp>
        <p:nvSpPr>
          <p:cNvPr id="10" name="Shape 8">
            <a:extLst>
              <a:ext uri="{FF2B5EF4-FFF2-40B4-BE49-F238E27FC236}">
                <a16:creationId xmlns:a16="http://schemas.microsoft.com/office/drawing/2014/main" id="{F25A6270-D4B5-EA11-44C0-337C8A3A763A}"/>
              </a:ext>
            </a:extLst>
          </p:cNvPr>
          <p:cNvSpPr/>
          <p:nvPr/>
        </p:nvSpPr>
        <p:spPr>
          <a:xfrm>
            <a:off x="640080" y="2011680"/>
            <a:ext cx="7863840" cy="777240"/>
          </a:xfrm>
          <a:prstGeom prst="roundRect">
            <a:avLst>
              <a:gd name="adj" fmla="val 5882"/>
            </a:avLst>
          </a:prstGeom>
          <a:solidFill>
            <a:srgbClr val="FFFFFF"/>
          </a:solidFill>
          <a:ln/>
        </p:spPr>
        <p:txBody>
          <a:bodyPr/>
          <a:lstStyle/>
          <a:p>
            <a:endParaRPr lang="en-US"/>
          </a:p>
        </p:txBody>
      </p:sp>
      <p:sp>
        <p:nvSpPr>
          <p:cNvPr id="11" name="Shape 9">
            <a:extLst>
              <a:ext uri="{FF2B5EF4-FFF2-40B4-BE49-F238E27FC236}">
                <a16:creationId xmlns:a16="http://schemas.microsoft.com/office/drawing/2014/main" id="{CFB8F7EB-8AEA-94C4-ED86-D8B403062105}"/>
              </a:ext>
            </a:extLst>
          </p:cNvPr>
          <p:cNvSpPr/>
          <p:nvPr/>
        </p:nvSpPr>
        <p:spPr>
          <a:xfrm>
            <a:off x="640080" y="2011680"/>
            <a:ext cx="54864" cy="777240"/>
          </a:xfrm>
          <a:prstGeom prst="rect">
            <a:avLst/>
          </a:prstGeom>
          <a:solidFill>
            <a:srgbClr val="9ACA3C"/>
          </a:solidFill>
          <a:ln/>
        </p:spPr>
        <p:txBody>
          <a:bodyPr/>
          <a:lstStyle/>
          <a:p>
            <a:endParaRPr lang="en-US"/>
          </a:p>
        </p:txBody>
      </p:sp>
      <p:sp>
        <p:nvSpPr>
          <p:cNvPr id="12" name="Text 10">
            <a:extLst>
              <a:ext uri="{FF2B5EF4-FFF2-40B4-BE49-F238E27FC236}">
                <a16:creationId xmlns:a16="http://schemas.microsoft.com/office/drawing/2014/main" id="{40837F5B-F5E3-3A3D-53AA-E536EB01A676}"/>
              </a:ext>
            </a:extLst>
          </p:cNvPr>
          <p:cNvSpPr/>
          <p:nvPr/>
        </p:nvSpPr>
        <p:spPr>
          <a:xfrm>
            <a:off x="914400" y="20574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rPr>
              <a:t>Transition to a Strategic Board</a:t>
            </a:r>
            <a:endParaRPr lang="en-US" sz="1300" dirty="0"/>
          </a:p>
        </p:txBody>
      </p:sp>
      <p:sp>
        <p:nvSpPr>
          <p:cNvPr id="13" name="Text 11">
            <a:extLst>
              <a:ext uri="{FF2B5EF4-FFF2-40B4-BE49-F238E27FC236}">
                <a16:creationId xmlns:a16="http://schemas.microsoft.com/office/drawing/2014/main" id="{7990D049-1F5A-5D39-88AB-DC6D297FE47D}"/>
              </a:ext>
            </a:extLst>
          </p:cNvPr>
          <p:cNvSpPr/>
          <p:nvPr/>
        </p:nvSpPr>
        <p:spPr>
          <a:xfrm>
            <a:off x="914400" y="23317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Transition the Board of Directors from an operationally focused management style into a high-functioning, strategic, self-governing body that champions long-term vision, fiscal health, and organizational oversight. </a:t>
            </a:r>
            <a:endParaRPr lang="en-US" sz="1100" dirty="0"/>
          </a:p>
        </p:txBody>
      </p:sp>
      <p:sp>
        <p:nvSpPr>
          <p:cNvPr id="14" name="Shape 12">
            <a:extLst>
              <a:ext uri="{FF2B5EF4-FFF2-40B4-BE49-F238E27FC236}">
                <a16:creationId xmlns:a16="http://schemas.microsoft.com/office/drawing/2014/main" id="{731EC983-CEBC-08C4-823B-C9F9477065BE}"/>
              </a:ext>
            </a:extLst>
          </p:cNvPr>
          <p:cNvSpPr/>
          <p:nvPr/>
        </p:nvSpPr>
        <p:spPr>
          <a:xfrm>
            <a:off x="640080" y="2926080"/>
            <a:ext cx="7863840" cy="777240"/>
          </a:xfrm>
          <a:prstGeom prst="roundRect">
            <a:avLst>
              <a:gd name="adj" fmla="val 5882"/>
            </a:avLst>
          </a:prstGeom>
          <a:solidFill>
            <a:srgbClr val="F5F7FA"/>
          </a:solidFill>
          <a:ln/>
        </p:spPr>
        <p:txBody>
          <a:bodyPr/>
          <a:lstStyle/>
          <a:p>
            <a:endParaRPr lang="en-US"/>
          </a:p>
        </p:txBody>
      </p:sp>
      <p:sp>
        <p:nvSpPr>
          <p:cNvPr id="15" name="Shape 13">
            <a:extLst>
              <a:ext uri="{FF2B5EF4-FFF2-40B4-BE49-F238E27FC236}">
                <a16:creationId xmlns:a16="http://schemas.microsoft.com/office/drawing/2014/main" id="{91EF1905-6C7A-3422-55A8-91B742D4B711}"/>
              </a:ext>
            </a:extLst>
          </p:cNvPr>
          <p:cNvSpPr/>
          <p:nvPr/>
        </p:nvSpPr>
        <p:spPr>
          <a:xfrm>
            <a:off x="640080" y="2926080"/>
            <a:ext cx="54864" cy="777240"/>
          </a:xfrm>
          <a:prstGeom prst="rect">
            <a:avLst/>
          </a:prstGeom>
          <a:solidFill>
            <a:srgbClr val="9ACA3C"/>
          </a:solidFill>
          <a:ln/>
        </p:spPr>
        <p:txBody>
          <a:bodyPr/>
          <a:lstStyle/>
          <a:p>
            <a:endParaRPr lang="en-US"/>
          </a:p>
        </p:txBody>
      </p:sp>
      <p:sp>
        <p:nvSpPr>
          <p:cNvPr id="16" name="Text 14">
            <a:extLst>
              <a:ext uri="{FF2B5EF4-FFF2-40B4-BE49-F238E27FC236}">
                <a16:creationId xmlns:a16="http://schemas.microsoft.com/office/drawing/2014/main" id="{682BCA45-5795-92FA-E021-C52481B23150}"/>
              </a:ext>
            </a:extLst>
          </p:cNvPr>
          <p:cNvSpPr/>
          <p:nvPr/>
        </p:nvSpPr>
        <p:spPr>
          <a:xfrm>
            <a:off x="914400" y="29718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Brand Modernization</a:t>
            </a:r>
            <a:endParaRPr lang="en-US" sz="1300" dirty="0"/>
          </a:p>
        </p:txBody>
      </p:sp>
      <p:sp>
        <p:nvSpPr>
          <p:cNvPr id="17" name="Text 15">
            <a:extLst>
              <a:ext uri="{FF2B5EF4-FFF2-40B4-BE49-F238E27FC236}">
                <a16:creationId xmlns:a16="http://schemas.microsoft.com/office/drawing/2014/main" id="{3F0E573B-E736-5F71-F108-B838E101288A}"/>
              </a:ext>
            </a:extLst>
          </p:cNvPr>
          <p:cNvSpPr/>
          <p:nvPr/>
        </p:nvSpPr>
        <p:spPr>
          <a:xfrm>
            <a:off x="914400" y="32461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Revitalize the club’s market position and community impact by conducting a comprehensive review of our mission, vision, and core values, translating them into a modern, unified brand identity. </a:t>
            </a:r>
            <a:endParaRPr lang="en-US" sz="1100" dirty="0"/>
          </a:p>
        </p:txBody>
      </p:sp>
      <p:sp>
        <p:nvSpPr>
          <p:cNvPr id="20" name="Text 18">
            <a:extLst>
              <a:ext uri="{FF2B5EF4-FFF2-40B4-BE49-F238E27FC236}">
                <a16:creationId xmlns:a16="http://schemas.microsoft.com/office/drawing/2014/main" id="{2091D6FE-F4AA-5BDF-90FB-C556CA0459CC}"/>
              </a:ext>
            </a:extLst>
          </p:cNvPr>
          <p:cNvSpPr/>
          <p:nvPr/>
        </p:nvSpPr>
        <p:spPr>
          <a:xfrm>
            <a:off x="914400" y="3886200"/>
            <a:ext cx="7315200" cy="274320"/>
          </a:xfrm>
          <a:prstGeom prst="rect">
            <a:avLst/>
          </a:prstGeom>
          <a:noFill/>
          <a:ln/>
        </p:spPr>
        <p:txBody>
          <a:bodyPr wrap="square" lIns="0" tIns="0" rIns="0" bIns="0" rtlCol="0" anchor="ctr"/>
          <a:lstStyle/>
          <a:p>
            <a:pPr marL="0" indent="0">
              <a:buNone/>
            </a:pPr>
            <a:endParaRPr lang="en-US" sz="1300" dirty="0"/>
          </a:p>
        </p:txBody>
      </p:sp>
      <p:sp>
        <p:nvSpPr>
          <p:cNvPr id="21" name="Text 19">
            <a:extLst>
              <a:ext uri="{FF2B5EF4-FFF2-40B4-BE49-F238E27FC236}">
                <a16:creationId xmlns:a16="http://schemas.microsoft.com/office/drawing/2014/main" id="{B3BFF9E7-6BC1-C0FF-0CB0-8E9B59FDA191}"/>
              </a:ext>
            </a:extLst>
          </p:cNvPr>
          <p:cNvSpPr/>
          <p:nvPr/>
        </p:nvSpPr>
        <p:spPr>
          <a:xfrm>
            <a:off x="914400" y="4128516"/>
            <a:ext cx="7315200" cy="384048"/>
          </a:xfrm>
          <a:prstGeom prst="rect">
            <a:avLst/>
          </a:prstGeom>
          <a:noFill/>
          <a:ln/>
        </p:spPr>
        <p:txBody>
          <a:bodyPr wrap="square" lIns="0" tIns="0" rIns="0" bIns="0" rtlCol="0" anchor="ctr"/>
          <a:lstStyle/>
          <a:p>
            <a:pPr marL="0" indent="0">
              <a:buNone/>
            </a:pPr>
            <a:endParaRPr lang="en-US" sz="1100" dirty="0"/>
          </a:p>
        </p:txBody>
      </p:sp>
    </p:spTree>
    <p:extLst>
      <p:ext uri="{BB962C8B-B14F-4D97-AF65-F5344CB8AC3E}">
        <p14:creationId xmlns:p14="http://schemas.microsoft.com/office/powerpoint/2010/main" val="1563936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Board of Directors</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280160"/>
            <a:ext cx="1828800" cy="1097280"/>
          </a:xfrm>
          <a:prstGeom prst="roundRect">
            <a:avLst>
              <a:gd name="adj" fmla="val 5000"/>
            </a:avLst>
          </a:prstGeom>
          <a:solidFill>
            <a:srgbClr val="F5F7FA"/>
          </a:solidFill>
          <a:ln/>
        </p:spPr>
        <p:txBody>
          <a:bodyPr/>
          <a:lstStyle/>
          <a:p>
            <a:endParaRPr lang="en-US"/>
          </a:p>
        </p:txBody>
      </p:sp>
      <p:sp>
        <p:nvSpPr>
          <p:cNvPr id="7" name="Shape 5"/>
          <p:cNvSpPr/>
          <p:nvPr/>
        </p:nvSpPr>
        <p:spPr>
          <a:xfrm>
            <a:off x="640080" y="1280160"/>
            <a:ext cx="1828800" cy="45720"/>
          </a:xfrm>
          <a:prstGeom prst="rect">
            <a:avLst/>
          </a:prstGeom>
          <a:solidFill>
            <a:srgbClr val="00609C"/>
          </a:solidFill>
          <a:ln/>
        </p:spPr>
        <p:txBody>
          <a:bodyPr/>
          <a:lstStyle/>
          <a:p>
            <a:endParaRPr lang="en-US"/>
          </a:p>
        </p:txBody>
      </p:sp>
      <p:sp>
        <p:nvSpPr>
          <p:cNvPr id="8" name="Shape 6"/>
          <p:cNvSpPr/>
          <p:nvPr/>
        </p:nvSpPr>
        <p:spPr>
          <a:xfrm>
            <a:off x="1280160" y="1463040"/>
            <a:ext cx="548640" cy="548640"/>
          </a:xfrm>
          <a:prstGeom prst="ellipse">
            <a:avLst/>
          </a:prstGeom>
          <a:solidFill>
            <a:srgbClr val="00609C"/>
          </a:solidFill>
          <a:ln/>
        </p:spPr>
        <p:txBody>
          <a:bodyPr/>
          <a:lstStyle/>
          <a:p>
            <a:endParaRPr lang="en-US"/>
          </a:p>
        </p:txBody>
      </p:sp>
      <p:sp>
        <p:nvSpPr>
          <p:cNvPr id="9" name="Text 7"/>
          <p:cNvSpPr/>
          <p:nvPr/>
        </p:nvSpPr>
        <p:spPr>
          <a:xfrm>
            <a:off x="1280160" y="146304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JD</a:t>
            </a:r>
            <a:endParaRPr lang="en-US" sz="1400" dirty="0"/>
          </a:p>
        </p:txBody>
      </p:sp>
      <p:sp>
        <p:nvSpPr>
          <p:cNvPr id="10" name="Text 8"/>
          <p:cNvSpPr/>
          <p:nvPr/>
        </p:nvSpPr>
        <p:spPr>
          <a:xfrm>
            <a:off x="640080" y="205740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Joanna Drake</a:t>
            </a:r>
            <a:endParaRPr lang="en-US" sz="1100" dirty="0"/>
          </a:p>
        </p:txBody>
      </p:sp>
      <p:sp>
        <p:nvSpPr>
          <p:cNvPr id="11" name="Shape 9"/>
          <p:cNvSpPr/>
          <p:nvPr/>
        </p:nvSpPr>
        <p:spPr>
          <a:xfrm>
            <a:off x="2743200" y="1280160"/>
            <a:ext cx="1828800" cy="1097280"/>
          </a:xfrm>
          <a:prstGeom prst="roundRect">
            <a:avLst>
              <a:gd name="adj" fmla="val 5000"/>
            </a:avLst>
          </a:prstGeom>
          <a:solidFill>
            <a:srgbClr val="F5F7FA"/>
          </a:solidFill>
          <a:ln/>
        </p:spPr>
        <p:txBody>
          <a:bodyPr/>
          <a:lstStyle/>
          <a:p>
            <a:endParaRPr lang="en-US"/>
          </a:p>
        </p:txBody>
      </p:sp>
      <p:sp>
        <p:nvSpPr>
          <p:cNvPr id="12" name="Shape 10"/>
          <p:cNvSpPr/>
          <p:nvPr/>
        </p:nvSpPr>
        <p:spPr>
          <a:xfrm>
            <a:off x="2743200" y="1280160"/>
            <a:ext cx="1828800" cy="45720"/>
          </a:xfrm>
          <a:prstGeom prst="rect">
            <a:avLst/>
          </a:prstGeom>
          <a:solidFill>
            <a:srgbClr val="00609C"/>
          </a:solidFill>
          <a:ln/>
        </p:spPr>
        <p:txBody>
          <a:bodyPr/>
          <a:lstStyle/>
          <a:p>
            <a:endParaRPr lang="en-US"/>
          </a:p>
        </p:txBody>
      </p:sp>
      <p:sp>
        <p:nvSpPr>
          <p:cNvPr id="13" name="Shape 11"/>
          <p:cNvSpPr/>
          <p:nvPr/>
        </p:nvSpPr>
        <p:spPr>
          <a:xfrm>
            <a:off x="3383280" y="1463040"/>
            <a:ext cx="548640" cy="548640"/>
          </a:xfrm>
          <a:prstGeom prst="ellipse">
            <a:avLst/>
          </a:prstGeom>
          <a:solidFill>
            <a:srgbClr val="00609C"/>
          </a:solidFill>
          <a:ln/>
        </p:spPr>
        <p:txBody>
          <a:bodyPr/>
          <a:lstStyle/>
          <a:p>
            <a:endParaRPr lang="en-US"/>
          </a:p>
        </p:txBody>
      </p:sp>
      <p:sp>
        <p:nvSpPr>
          <p:cNvPr id="14" name="Text 12"/>
          <p:cNvSpPr/>
          <p:nvPr/>
        </p:nvSpPr>
        <p:spPr>
          <a:xfrm>
            <a:off x="3383280" y="146304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CE</a:t>
            </a:r>
            <a:endParaRPr lang="en-US" sz="1400" dirty="0"/>
          </a:p>
        </p:txBody>
      </p:sp>
      <p:sp>
        <p:nvSpPr>
          <p:cNvPr id="15" name="Text 13"/>
          <p:cNvSpPr/>
          <p:nvPr/>
        </p:nvSpPr>
        <p:spPr>
          <a:xfrm>
            <a:off x="2743200" y="205740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Chris Englund</a:t>
            </a:r>
            <a:endParaRPr lang="en-US" sz="1100" dirty="0"/>
          </a:p>
        </p:txBody>
      </p:sp>
      <p:sp>
        <p:nvSpPr>
          <p:cNvPr id="16" name="Shape 14"/>
          <p:cNvSpPr/>
          <p:nvPr/>
        </p:nvSpPr>
        <p:spPr>
          <a:xfrm>
            <a:off x="4846320" y="1280160"/>
            <a:ext cx="1828800" cy="1097280"/>
          </a:xfrm>
          <a:prstGeom prst="roundRect">
            <a:avLst>
              <a:gd name="adj" fmla="val 5000"/>
            </a:avLst>
          </a:prstGeom>
          <a:solidFill>
            <a:srgbClr val="F5F7FA"/>
          </a:solidFill>
          <a:ln/>
        </p:spPr>
        <p:txBody>
          <a:bodyPr/>
          <a:lstStyle/>
          <a:p>
            <a:endParaRPr lang="en-US"/>
          </a:p>
        </p:txBody>
      </p:sp>
      <p:sp>
        <p:nvSpPr>
          <p:cNvPr id="17" name="Shape 15"/>
          <p:cNvSpPr/>
          <p:nvPr/>
        </p:nvSpPr>
        <p:spPr>
          <a:xfrm>
            <a:off x="4846320" y="1280160"/>
            <a:ext cx="1828800" cy="45720"/>
          </a:xfrm>
          <a:prstGeom prst="rect">
            <a:avLst/>
          </a:prstGeom>
          <a:solidFill>
            <a:srgbClr val="00609C"/>
          </a:solidFill>
          <a:ln/>
        </p:spPr>
        <p:txBody>
          <a:bodyPr/>
          <a:lstStyle/>
          <a:p>
            <a:endParaRPr lang="en-US"/>
          </a:p>
        </p:txBody>
      </p:sp>
      <p:sp>
        <p:nvSpPr>
          <p:cNvPr id="18" name="Shape 16"/>
          <p:cNvSpPr/>
          <p:nvPr/>
        </p:nvSpPr>
        <p:spPr>
          <a:xfrm>
            <a:off x="5486400" y="1463040"/>
            <a:ext cx="548640" cy="548640"/>
          </a:xfrm>
          <a:prstGeom prst="ellipse">
            <a:avLst/>
          </a:prstGeom>
          <a:solidFill>
            <a:srgbClr val="00609C"/>
          </a:solidFill>
          <a:ln/>
        </p:spPr>
        <p:txBody>
          <a:bodyPr/>
          <a:lstStyle/>
          <a:p>
            <a:endParaRPr lang="en-US"/>
          </a:p>
        </p:txBody>
      </p:sp>
      <p:sp>
        <p:nvSpPr>
          <p:cNvPr id="19" name="Text 17"/>
          <p:cNvSpPr/>
          <p:nvPr/>
        </p:nvSpPr>
        <p:spPr>
          <a:xfrm>
            <a:off x="5486400" y="146304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KG</a:t>
            </a:r>
            <a:endParaRPr lang="en-US" sz="1400" dirty="0"/>
          </a:p>
        </p:txBody>
      </p:sp>
      <p:sp>
        <p:nvSpPr>
          <p:cNvPr id="20" name="Text 18"/>
          <p:cNvSpPr/>
          <p:nvPr/>
        </p:nvSpPr>
        <p:spPr>
          <a:xfrm>
            <a:off x="4846320" y="205740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Kimberly Giras</a:t>
            </a:r>
            <a:endParaRPr lang="en-US" sz="1100" dirty="0"/>
          </a:p>
        </p:txBody>
      </p:sp>
      <p:sp>
        <p:nvSpPr>
          <p:cNvPr id="21" name="Shape 19"/>
          <p:cNvSpPr/>
          <p:nvPr/>
        </p:nvSpPr>
        <p:spPr>
          <a:xfrm>
            <a:off x="6949440" y="1280160"/>
            <a:ext cx="1828800" cy="1097280"/>
          </a:xfrm>
          <a:prstGeom prst="roundRect">
            <a:avLst>
              <a:gd name="adj" fmla="val 5000"/>
            </a:avLst>
          </a:prstGeom>
          <a:solidFill>
            <a:srgbClr val="F5F7FA"/>
          </a:solidFill>
          <a:ln/>
        </p:spPr>
        <p:txBody>
          <a:bodyPr/>
          <a:lstStyle/>
          <a:p>
            <a:endParaRPr lang="en-US"/>
          </a:p>
        </p:txBody>
      </p:sp>
      <p:sp>
        <p:nvSpPr>
          <p:cNvPr id="22" name="Shape 20"/>
          <p:cNvSpPr/>
          <p:nvPr/>
        </p:nvSpPr>
        <p:spPr>
          <a:xfrm>
            <a:off x="6949440" y="1280160"/>
            <a:ext cx="1828800" cy="45720"/>
          </a:xfrm>
          <a:prstGeom prst="rect">
            <a:avLst/>
          </a:prstGeom>
          <a:solidFill>
            <a:srgbClr val="00609C"/>
          </a:solidFill>
          <a:ln/>
        </p:spPr>
        <p:txBody>
          <a:bodyPr/>
          <a:lstStyle/>
          <a:p>
            <a:endParaRPr lang="en-US"/>
          </a:p>
        </p:txBody>
      </p:sp>
      <p:sp>
        <p:nvSpPr>
          <p:cNvPr id="23" name="Shape 21"/>
          <p:cNvSpPr/>
          <p:nvPr/>
        </p:nvSpPr>
        <p:spPr>
          <a:xfrm>
            <a:off x="7589520" y="1463040"/>
            <a:ext cx="548640" cy="548640"/>
          </a:xfrm>
          <a:prstGeom prst="ellipse">
            <a:avLst/>
          </a:prstGeom>
          <a:solidFill>
            <a:srgbClr val="00609C"/>
          </a:solidFill>
          <a:ln/>
        </p:spPr>
        <p:txBody>
          <a:bodyPr/>
          <a:lstStyle/>
          <a:p>
            <a:endParaRPr lang="en-US"/>
          </a:p>
        </p:txBody>
      </p:sp>
      <p:sp>
        <p:nvSpPr>
          <p:cNvPr id="24" name="Text 22"/>
          <p:cNvSpPr/>
          <p:nvPr/>
        </p:nvSpPr>
        <p:spPr>
          <a:xfrm>
            <a:off x="7589520" y="146304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BH</a:t>
            </a:r>
            <a:endParaRPr lang="en-US" sz="1400" dirty="0"/>
          </a:p>
        </p:txBody>
      </p:sp>
      <p:sp>
        <p:nvSpPr>
          <p:cNvPr id="25" name="Text 23"/>
          <p:cNvSpPr/>
          <p:nvPr/>
        </p:nvSpPr>
        <p:spPr>
          <a:xfrm>
            <a:off x="6949440" y="205740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Brad Hummel</a:t>
            </a:r>
            <a:endParaRPr lang="en-US" sz="1100" dirty="0"/>
          </a:p>
        </p:txBody>
      </p:sp>
      <p:sp>
        <p:nvSpPr>
          <p:cNvPr id="26" name="Shape 24"/>
          <p:cNvSpPr/>
          <p:nvPr/>
        </p:nvSpPr>
        <p:spPr>
          <a:xfrm>
            <a:off x="640080" y="2743200"/>
            <a:ext cx="1828800" cy="1097280"/>
          </a:xfrm>
          <a:prstGeom prst="roundRect">
            <a:avLst>
              <a:gd name="adj" fmla="val 5000"/>
            </a:avLst>
          </a:prstGeom>
          <a:solidFill>
            <a:srgbClr val="F5F7FA"/>
          </a:solidFill>
          <a:ln/>
        </p:spPr>
        <p:txBody>
          <a:bodyPr/>
          <a:lstStyle/>
          <a:p>
            <a:endParaRPr lang="en-US"/>
          </a:p>
        </p:txBody>
      </p:sp>
      <p:sp>
        <p:nvSpPr>
          <p:cNvPr id="27" name="Shape 25"/>
          <p:cNvSpPr/>
          <p:nvPr/>
        </p:nvSpPr>
        <p:spPr>
          <a:xfrm>
            <a:off x="640080" y="2743200"/>
            <a:ext cx="1828800" cy="45720"/>
          </a:xfrm>
          <a:prstGeom prst="rect">
            <a:avLst/>
          </a:prstGeom>
          <a:solidFill>
            <a:srgbClr val="00609C"/>
          </a:solidFill>
          <a:ln/>
        </p:spPr>
        <p:txBody>
          <a:bodyPr/>
          <a:lstStyle/>
          <a:p>
            <a:endParaRPr lang="en-US"/>
          </a:p>
        </p:txBody>
      </p:sp>
      <p:sp>
        <p:nvSpPr>
          <p:cNvPr id="28" name="Shape 26"/>
          <p:cNvSpPr/>
          <p:nvPr/>
        </p:nvSpPr>
        <p:spPr>
          <a:xfrm>
            <a:off x="1280160" y="2926080"/>
            <a:ext cx="548640" cy="548640"/>
          </a:xfrm>
          <a:prstGeom prst="ellipse">
            <a:avLst/>
          </a:prstGeom>
          <a:solidFill>
            <a:srgbClr val="00609C"/>
          </a:solidFill>
          <a:ln/>
        </p:spPr>
        <p:txBody>
          <a:bodyPr/>
          <a:lstStyle/>
          <a:p>
            <a:endParaRPr lang="en-US"/>
          </a:p>
        </p:txBody>
      </p:sp>
      <p:sp>
        <p:nvSpPr>
          <p:cNvPr id="29" name="Text 27"/>
          <p:cNvSpPr/>
          <p:nvPr/>
        </p:nvSpPr>
        <p:spPr>
          <a:xfrm>
            <a:off x="1280160" y="292608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DL</a:t>
            </a:r>
            <a:endParaRPr lang="en-US" sz="1400" dirty="0"/>
          </a:p>
        </p:txBody>
      </p:sp>
      <p:sp>
        <p:nvSpPr>
          <p:cNvPr id="30" name="Text 28"/>
          <p:cNvSpPr/>
          <p:nvPr/>
        </p:nvSpPr>
        <p:spPr>
          <a:xfrm>
            <a:off x="640080" y="352044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Diana Lee</a:t>
            </a:r>
            <a:endParaRPr lang="en-US" sz="1100" dirty="0"/>
          </a:p>
        </p:txBody>
      </p:sp>
      <p:sp>
        <p:nvSpPr>
          <p:cNvPr id="31" name="Shape 29"/>
          <p:cNvSpPr/>
          <p:nvPr/>
        </p:nvSpPr>
        <p:spPr>
          <a:xfrm>
            <a:off x="2743200" y="2743200"/>
            <a:ext cx="1828800" cy="1097280"/>
          </a:xfrm>
          <a:prstGeom prst="roundRect">
            <a:avLst>
              <a:gd name="adj" fmla="val 5000"/>
            </a:avLst>
          </a:prstGeom>
          <a:solidFill>
            <a:srgbClr val="F5F7FA"/>
          </a:solidFill>
          <a:ln/>
        </p:spPr>
        <p:txBody>
          <a:bodyPr/>
          <a:lstStyle/>
          <a:p>
            <a:endParaRPr lang="en-US"/>
          </a:p>
        </p:txBody>
      </p:sp>
      <p:sp>
        <p:nvSpPr>
          <p:cNvPr id="32" name="Shape 30"/>
          <p:cNvSpPr/>
          <p:nvPr/>
        </p:nvSpPr>
        <p:spPr>
          <a:xfrm>
            <a:off x="2743200" y="2743200"/>
            <a:ext cx="1828800" cy="45720"/>
          </a:xfrm>
          <a:prstGeom prst="rect">
            <a:avLst/>
          </a:prstGeom>
          <a:solidFill>
            <a:srgbClr val="00609C"/>
          </a:solidFill>
          <a:ln/>
        </p:spPr>
        <p:txBody>
          <a:bodyPr/>
          <a:lstStyle/>
          <a:p>
            <a:endParaRPr lang="en-US"/>
          </a:p>
        </p:txBody>
      </p:sp>
      <p:sp>
        <p:nvSpPr>
          <p:cNvPr id="33" name="Shape 31"/>
          <p:cNvSpPr/>
          <p:nvPr/>
        </p:nvSpPr>
        <p:spPr>
          <a:xfrm>
            <a:off x="3383280" y="2926080"/>
            <a:ext cx="548640" cy="548640"/>
          </a:xfrm>
          <a:prstGeom prst="ellipse">
            <a:avLst/>
          </a:prstGeom>
          <a:solidFill>
            <a:srgbClr val="00609C"/>
          </a:solidFill>
          <a:ln/>
        </p:spPr>
        <p:txBody>
          <a:bodyPr/>
          <a:lstStyle/>
          <a:p>
            <a:endParaRPr lang="en-US"/>
          </a:p>
        </p:txBody>
      </p:sp>
      <p:sp>
        <p:nvSpPr>
          <p:cNvPr id="34" name="Text 32"/>
          <p:cNvSpPr/>
          <p:nvPr/>
        </p:nvSpPr>
        <p:spPr>
          <a:xfrm>
            <a:off x="3383280" y="292608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SP</a:t>
            </a:r>
            <a:endParaRPr lang="en-US" sz="1400" dirty="0"/>
          </a:p>
        </p:txBody>
      </p:sp>
      <p:sp>
        <p:nvSpPr>
          <p:cNvPr id="35" name="Text 33"/>
          <p:cNvSpPr/>
          <p:nvPr/>
        </p:nvSpPr>
        <p:spPr>
          <a:xfrm>
            <a:off x="2743200" y="352044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Sasha Pechenik</a:t>
            </a:r>
            <a:endParaRPr lang="en-US" sz="1100" dirty="0"/>
          </a:p>
        </p:txBody>
      </p:sp>
      <p:sp>
        <p:nvSpPr>
          <p:cNvPr id="36" name="Shape 34"/>
          <p:cNvSpPr/>
          <p:nvPr/>
        </p:nvSpPr>
        <p:spPr>
          <a:xfrm>
            <a:off x="4846320" y="2743200"/>
            <a:ext cx="1828800" cy="1097280"/>
          </a:xfrm>
          <a:prstGeom prst="roundRect">
            <a:avLst>
              <a:gd name="adj" fmla="val 5000"/>
            </a:avLst>
          </a:prstGeom>
          <a:solidFill>
            <a:srgbClr val="F5F7FA"/>
          </a:solidFill>
          <a:ln/>
        </p:spPr>
        <p:txBody>
          <a:bodyPr/>
          <a:lstStyle/>
          <a:p>
            <a:endParaRPr lang="en-US"/>
          </a:p>
        </p:txBody>
      </p:sp>
      <p:sp>
        <p:nvSpPr>
          <p:cNvPr id="37" name="Shape 35"/>
          <p:cNvSpPr/>
          <p:nvPr/>
        </p:nvSpPr>
        <p:spPr>
          <a:xfrm>
            <a:off x="4846320" y="2743200"/>
            <a:ext cx="1828800" cy="45720"/>
          </a:xfrm>
          <a:prstGeom prst="rect">
            <a:avLst/>
          </a:prstGeom>
          <a:solidFill>
            <a:srgbClr val="00609C"/>
          </a:solidFill>
          <a:ln/>
        </p:spPr>
        <p:txBody>
          <a:bodyPr/>
          <a:lstStyle/>
          <a:p>
            <a:endParaRPr lang="en-US"/>
          </a:p>
        </p:txBody>
      </p:sp>
      <p:sp>
        <p:nvSpPr>
          <p:cNvPr id="38" name="Shape 36"/>
          <p:cNvSpPr/>
          <p:nvPr/>
        </p:nvSpPr>
        <p:spPr>
          <a:xfrm>
            <a:off x="5486400" y="2926080"/>
            <a:ext cx="548640" cy="548640"/>
          </a:xfrm>
          <a:prstGeom prst="ellipse">
            <a:avLst/>
          </a:prstGeom>
          <a:solidFill>
            <a:srgbClr val="00609C"/>
          </a:solidFill>
          <a:ln/>
        </p:spPr>
        <p:txBody>
          <a:bodyPr/>
          <a:lstStyle/>
          <a:p>
            <a:endParaRPr lang="en-US"/>
          </a:p>
        </p:txBody>
      </p:sp>
      <p:sp>
        <p:nvSpPr>
          <p:cNvPr id="39" name="Text 37"/>
          <p:cNvSpPr/>
          <p:nvPr/>
        </p:nvSpPr>
        <p:spPr>
          <a:xfrm>
            <a:off x="5486400" y="292608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AP</a:t>
            </a:r>
            <a:endParaRPr lang="en-US" sz="1400" dirty="0"/>
          </a:p>
        </p:txBody>
      </p:sp>
      <p:sp>
        <p:nvSpPr>
          <p:cNvPr id="40" name="Text 38"/>
          <p:cNvSpPr/>
          <p:nvPr/>
        </p:nvSpPr>
        <p:spPr>
          <a:xfrm>
            <a:off x="4846320" y="352044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Alana Prills</a:t>
            </a:r>
            <a:endParaRPr lang="en-US" sz="1100" dirty="0"/>
          </a:p>
        </p:txBody>
      </p:sp>
      <p:sp>
        <p:nvSpPr>
          <p:cNvPr id="41" name="Shape 39"/>
          <p:cNvSpPr/>
          <p:nvPr/>
        </p:nvSpPr>
        <p:spPr>
          <a:xfrm>
            <a:off x="6949440" y="2743200"/>
            <a:ext cx="1828800" cy="1097280"/>
          </a:xfrm>
          <a:prstGeom prst="roundRect">
            <a:avLst>
              <a:gd name="adj" fmla="val 5000"/>
            </a:avLst>
          </a:prstGeom>
          <a:solidFill>
            <a:srgbClr val="F5F7FA"/>
          </a:solidFill>
          <a:ln/>
        </p:spPr>
        <p:txBody>
          <a:bodyPr/>
          <a:lstStyle/>
          <a:p>
            <a:endParaRPr lang="en-US"/>
          </a:p>
        </p:txBody>
      </p:sp>
      <p:sp>
        <p:nvSpPr>
          <p:cNvPr id="42" name="Shape 40"/>
          <p:cNvSpPr/>
          <p:nvPr/>
        </p:nvSpPr>
        <p:spPr>
          <a:xfrm>
            <a:off x="6949440" y="2743200"/>
            <a:ext cx="1828800" cy="45720"/>
          </a:xfrm>
          <a:prstGeom prst="rect">
            <a:avLst/>
          </a:prstGeom>
          <a:solidFill>
            <a:srgbClr val="00609C"/>
          </a:solidFill>
          <a:ln/>
        </p:spPr>
        <p:txBody>
          <a:bodyPr/>
          <a:lstStyle/>
          <a:p>
            <a:endParaRPr lang="en-US"/>
          </a:p>
        </p:txBody>
      </p:sp>
      <p:sp>
        <p:nvSpPr>
          <p:cNvPr id="43" name="Shape 41"/>
          <p:cNvSpPr/>
          <p:nvPr/>
        </p:nvSpPr>
        <p:spPr>
          <a:xfrm>
            <a:off x="7589520" y="2926080"/>
            <a:ext cx="548640" cy="548640"/>
          </a:xfrm>
          <a:prstGeom prst="ellipse">
            <a:avLst/>
          </a:prstGeom>
          <a:solidFill>
            <a:srgbClr val="00609C"/>
          </a:solidFill>
          <a:ln/>
        </p:spPr>
        <p:txBody>
          <a:bodyPr/>
          <a:lstStyle/>
          <a:p>
            <a:endParaRPr lang="en-US"/>
          </a:p>
        </p:txBody>
      </p:sp>
      <p:sp>
        <p:nvSpPr>
          <p:cNvPr id="44" name="Text 42"/>
          <p:cNvSpPr/>
          <p:nvPr/>
        </p:nvSpPr>
        <p:spPr>
          <a:xfrm>
            <a:off x="7589520" y="2926080"/>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AW</a:t>
            </a:r>
            <a:endParaRPr lang="en-US" sz="1400" dirty="0"/>
          </a:p>
        </p:txBody>
      </p:sp>
      <p:sp>
        <p:nvSpPr>
          <p:cNvPr id="45" name="Text 43"/>
          <p:cNvSpPr/>
          <p:nvPr/>
        </p:nvSpPr>
        <p:spPr>
          <a:xfrm>
            <a:off x="6949440" y="3520440"/>
            <a:ext cx="1828800" cy="274320"/>
          </a:xfrm>
          <a:prstGeom prst="rect">
            <a:avLst/>
          </a:prstGeom>
          <a:noFill/>
          <a:ln/>
        </p:spPr>
        <p:txBody>
          <a:bodyPr wrap="square" lIns="0" tIns="0" rIns="0" bIns="0" rtlCol="0" anchor="ctr"/>
          <a:lstStyle/>
          <a:p>
            <a:pPr marL="0" indent="0" algn="ctr">
              <a:buNone/>
            </a:pPr>
            <a:r>
              <a:rPr lang="en-US" sz="1100" b="1" dirty="0">
                <a:solidFill>
                  <a:srgbClr val="1A3A50"/>
                </a:solidFill>
                <a:latin typeface="Calibri" pitchFamily="34" charset="0"/>
                <a:ea typeface="Calibri" pitchFamily="34" charset="-122"/>
                <a:cs typeface="Calibri" pitchFamily="34" charset="-120"/>
              </a:rPr>
              <a:t>Aaron Watson</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Club Organizational Structure</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2834640" y="1051560"/>
            <a:ext cx="3474720" cy="548640"/>
          </a:xfrm>
          <a:prstGeom prst="roundRect">
            <a:avLst>
              <a:gd name="adj" fmla="val 10000"/>
            </a:avLst>
          </a:prstGeom>
          <a:solidFill>
            <a:srgbClr val="00609C"/>
          </a:solidFill>
          <a:ln/>
        </p:spPr>
        <p:txBody>
          <a:bodyPr/>
          <a:lstStyle/>
          <a:p>
            <a:endParaRPr lang="en-US"/>
          </a:p>
        </p:txBody>
      </p:sp>
      <p:sp>
        <p:nvSpPr>
          <p:cNvPr id="7" name="Text 5"/>
          <p:cNvSpPr/>
          <p:nvPr/>
        </p:nvSpPr>
        <p:spPr>
          <a:xfrm>
            <a:off x="2834640" y="1051560"/>
            <a:ext cx="3474720" cy="54864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Board of Directors</a:t>
            </a:r>
            <a:endParaRPr lang="en-US" sz="1600" dirty="0"/>
          </a:p>
        </p:txBody>
      </p:sp>
      <p:sp>
        <p:nvSpPr>
          <p:cNvPr id="8" name="Shape 6"/>
          <p:cNvSpPr/>
          <p:nvPr/>
        </p:nvSpPr>
        <p:spPr>
          <a:xfrm>
            <a:off x="4572000" y="1600200"/>
            <a:ext cx="0" cy="365760"/>
          </a:xfrm>
          <a:prstGeom prst="line">
            <a:avLst/>
          </a:prstGeom>
          <a:noFill/>
          <a:ln w="31750">
            <a:solidFill>
              <a:srgbClr val="9ACA3C"/>
            </a:solidFill>
            <a:prstDash val="solid"/>
          </a:ln>
        </p:spPr>
        <p:txBody>
          <a:bodyPr/>
          <a:lstStyle/>
          <a:p>
            <a:endParaRPr lang="en-US"/>
          </a:p>
        </p:txBody>
      </p:sp>
      <p:sp>
        <p:nvSpPr>
          <p:cNvPr id="9" name="Shape 7"/>
          <p:cNvSpPr/>
          <p:nvPr/>
        </p:nvSpPr>
        <p:spPr>
          <a:xfrm>
            <a:off x="2834640" y="1965960"/>
            <a:ext cx="3474720" cy="548640"/>
          </a:xfrm>
          <a:prstGeom prst="roundRect">
            <a:avLst>
              <a:gd name="adj" fmla="val 10000"/>
            </a:avLst>
          </a:prstGeom>
          <a:solidFill>
            <a:srgbClr val="00609C"/>
          </a:solidFill>
          <a:ln/>
        </p:spPr>
        <p:txBody>
          <a:bodyPr/>
          <a:lstStyle/>
          <a:p>
            <a:endParaRPr lang="en-US"/>
          </a:p>
        </p:txBody>
      </p:sp>
      <p:sp>
        <p:nvSpPr>
          <p:cNvPr id="10" name="Text 8"/>
          <p:cNvSpPr/>
          <p:nvPr/>
        </p:nvSpPr>
        <p:spPr>
          <a:xfrm>
            <a:off x="2834640" y="1965960"/>
            <a:ext cx="3474720" cy="54864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Executive Director</a:t>
            </a:r>
            <a:endParaRPr lang="en-US" sz="1600" dirty="0"/>
          </a:p>
        </p:txBody>
      </p:sp>
      <p:sp>
        <p:nvSpPr>
          <p:cNvPr id="11" name="Shape 9"/>
          <p:cNvSpPr/>
          <p:nvPr/>
        </p:nvSpPr>
        <p:spPr>
          <a:xfrm>
            <a:off x="4572000" y="2514600"/>
            <a:ext cx="0" cy="365760"/>
          </a:xfrm>
          <a:prstGeom prst="line">
            <a:avLst/>
          </a:prstGeom>
          <a:noFill/>
          <a:ln w="31750">
            <a:solidFill>
              <a:srgbClr val="9ACA3C"/>
            </a:solidFill>
            <a:prstDash val="solid"/>
          </a:ln>
        </p:spPr>
        <p:txBody>
          <a:bodyPr/>
          <a:lstStyle/>
          <a:p>
            <a:endParaRPr lang="en-US"/>
          </a:p>
        </p:txBody>
      </p:sp>
      <p:sp>
        <p:nvSpPr>
          <p:cNvPr id="12" name="Shape 10"/>
          <p:cNvSpPr/>
          <p:nvPr/>
        </p:nvSpPr>
        <p:spPr>
          <a:xfrm>
            <a:off x="1371600" y="2880360"/>
            <a:ext cx="6766560" cy="0"/>
          </a:xfrm>
          <a:prstGeom prst="line">
            <a:avLst/>
          </a:prstGeom>
          <a:noFill/>
          <a:ln w="31750">
            <a:solidFill>
              <a:srgbClr val="9ACA3C"/>
            </a:solidFill>
            <a:prstDash val="solid"/>
          </a:ln>
        </p:spPr>
        <p:txBody>
          <a:bodyPr/>
          <a:lstStyle/>
          <a:p>
            <a:endParaRPr lang="en-US"/>
          </a:p>
        </p:txBody>
      </p:sp>
      <p:sp>
        <p:nvSpPr>
          <p:cNvPr id="13" name="Shape 11"/>
          <p:cNvSpPr/>
          <p:nvPr/>
        </p:nvSpPr>
        <p:spPr>
          <a:xfrm>
            <a:off x="1371600" y="2880360"/>
            <a:ext cx="0" cy="365760"/>
          </a:xfrm>
          <a:prstGeom prst="line">
            <a:avLst/>
          </a:prstGeom>
          <a:noFill/>
          <a:ln w="31750">
            <a:solidFill>
              <a:srgbClr val="9ACA3C"/>
            </a:solidFill>
            <a:prstDash val="solid"/>
          </a:ln>
        </p:spPr>
        <p:txBody>
          <a:bodyPr/>
          <a:lstStyle/>
          <a:p>
            <a:endParaRPr lang="en-US"/>
          </a:p>
        </p:txBody>
      </p:sp>
      <p:sp>
        <p:nvSpPr>
          <p:cNvPr id="14" name="Shape 12"/>
          <p:cNvSpPr/>
          <p:nvPr/>
        </p:nvSpPr>
        <p:spPr>
          <a:xfrm>
            <a:off x="594360" y="3246120"/>
            <a:ext cx="1554480" cy="640080"/>
          </a:xfrm>
          <a:prstGeom prst="roundRect">
            <a:avLst>
              <a:gd name="adj" fmla="val 8571"/>
            </a:avLst>
          </a:prstGeom>
          <a:solidFill>
            <a:srgbClr val="9DC1D9"/>
          </a:solidFill>
          <a:ln/>
        </p:spPr>
        <p:txBody>
          <a:bodyPr/>
          <a:lstStyle/>
          <a:p>
            <a:endParaRPr lang="en-US"/>
          </a:p>
        </p:txBody>
      </p:sp>
      <p:sp>
        <p:nvSpPr>
          <p:cNvPr id="15" name="Text 13"/>
          <p:cNvSpPr/>
          <p:nvPr/>
        </p:nvSpPr>
        <p:spPr>
          <a:xfrm>
            <a:off x="594360" y="3246120"/>
            <a:ext cx="1554480" cy="640080"/>
          </a:xfrm>
          <a:prstGeom prst="rect">
            <a:avLst/>
          </a:prstGeom>
          <a:noFill/>
          <a:ln/>
        </p:spPr>
        <p:txBody>
          <a:bodyPr wrap="square" lIns="0" tIns="0" rIns="0" bIns="0" rtlCol="0" anchor="ctr"/>
          <a:lstStyle/>
          <a:p>
            <a:pPr marL="0" indent="0" algn="ctr">
              <a:buNone/>
            </a:pPr>
            <a:r>
              <a:rPr lang="en-US" sz="1100" b="1" dirty="0">
                <a:solidFill>
                  <a:srgbClr val="00609C"/>
                </a:solidFill>
                <a:latin typeface="Trebuchet MS" pitchFamily="34" charset="0"/>
                <a:ea typeface="Trebuchet MS" pitchFamily="34" charset="-122"/>
                <a:cs typeface="Trebuchet MS" pitchFamily="34" charset="-120"/>
              </a:rPr>
              <a:t>Travel</a:t>
            </a:r>
            <a:endParaRPr lang="en-US" sz="1100" dirty="0"/>
          </a:p>
          <a:p>
            <a:pPr marL="0" indent="0" algn="ctr">
              <a:buNone/>
            </a:pPr>
            <a:r>
              <a:rPr lang="en-US" sz="1100" b="1" dirty="0">
                <a:solidFill>
                  <a:srgbClr val="00609C"/>
                </a:solidFill>
                <a:latin typeface="Trebuchet MS" pitchFamily="34" charset="0"/>
                <a:ea typeface="Trebuchet MS" pitchFamily="34" charset="-122"/>
                <a:cs typeface="Trebuchet MS" pitchFamily="34" charset="-120"/>
              </a:rPr>
              <a:t>Program</a:t>
            </a:r>
            <a:endParaRPr lang="en-US" sz="1100" dirty="0"/>
          </a:p>
        </p:txBody>
      </p:sp>
      <p:sp>
        <p:nvSpPr>
          <p:cNvPr id="16" name="Shape 14"/>
          <p:cNvSpPr/>
          <p:nvPr/>
        </p:nvSpPr>
        <p:spPr>
          <a:xfrm>
            <a:off x="3063240" y="2880360"/>
            <a:ext cx="0" cy="365760"/>
          </a:xfrm>
          <a:prstGeom prst="line">
            <a:avLst/>
          </a:prstGeom>
          <a:noFill/>
          <a:ln w="31750">
            <a:solidFill>
              <a:srgbClr val="9ACA3C"/>
            </a:solidFill>
            <a:prstDash val="solid"/>
          </a:ln>
        </p:spPr>
        <p:txBody>
          <a:bodyPr/>
          <a:lstStyle/>
          <a:p>
            <a:endParaRPr lang="en-US"/>
          </a:p>
        </p:txBody>
      </p:sp>
      <p:sp>
        <p:nvSpPr>
          <p:cNvPr id="17" name="Shape 15"/>
          <p:cNvSpPr/>
          <p:nvPr/>
        </p:nvSpPr>
        <p:spPr>
          <a:xfrm>
            <a:off x="2286000" y="3246120"/>
            <a:ext cx="1554480" cy="640080"/>
          </a:xfrm>
          <a:prstGeom prst="roundRect">
            <a:avLst>
              <a:gd name="adj" fmla="val 8571"/>
            </a:avLst>
          </a:prstGeom>
          <a:solidFill>
            <a:srgbClr val="9DC1D9"/>
          </a:solidFill>
          <a:ln/>
        </p:spPr>
        <p:txBody>
          <a:bodyPr/>
          <a:lstStyle/>
          <a:p>
            <a:endParaRPr lang="en-US"/>
          </a:p>
        </p:txBody>
      </p:sp>
      <p:sp>
        <p:nvSpPr>
          <p:cNvPr id="18" name="Text 16"/>
          <p:cNvSpPr/>
          <p:nvPr/>
        </p:nvSpPr>
        <p:spPr>
          <a:xfrm>
            <a:off x="2286000" y="3246120"/>
            <a:ext cx="1554480" cy="640080"/>
          </a:xfrm>
          <a:prstGeom prst="rect">
            <a:avLst/>
          </a:prstGeom>
          <a:noFill/>
          <a:ln/>
        </p:spPr>
        <p:txBody>
          <a:bodyPr wrap="square" lIns="0" tIns="0" rIns="0" bIns="0" rtlCol="0" anchor="ctr"/>
          <a:lstStyle/>
          <a:p>
            <a:pPr marL="0" indent="0" algn="ctr">
              <a:buNone/>
            </a:pPr>
            <a:r>
              <a:rPr lang="en-US" sz="1100" b="1" dirty="0">
                <a:solidFill>
                  <a:srgbClr val="00609C"/>
                </a:solidFill>
                <a:latin typeface="Trebuchet MS" pitchFamily="34" charset="0"/>
                <a:ea typeface="Trebuchet MS" pitchFamily="34" charset="-122"/>
                <a:cs typeface="Trebuchet MS" pitchFamily="34" charset="-120"/>
              </a:rPr>
              <a:t>Recreation</a:t>
            </a:r>
            <a:endParaRPr lang="en-US" sz="1100" dirty="0"/>
          </a:p>
          <a:p>
            <a:pPr marL="0" indent="0" algn="ctr">
              <a:buNone/>
            </a:pPr>
            <a:r>
              <a:rPr lang="en-US" sz="1100" b="1" dirty="0">
                <a:solidFill>
                  <a:srgbClr val="00609C"/>
                </a:solidFill>
                <a:latin typeface="Trebuchet MS" pitchFamily="34" charset="0"/>
                <a:ea typeface="Trebuchet MS" pitchFamily="34" charset="-122"/>
                <a:cs typeface="Trebuchet MS" pitchFamily="34" charset="-120"/>
              </a:rPr>
              <a:t>Program</a:t>
            </a:r>
            <a:endParaRPr lang="en-US" sz="1100" dirty="0"/>
          </a:p>
        </p:txBody>
      </p:sp>
      <p:sp>
        <p:nvSpPr>
          <p:cNvPr id="19" name="Shape 17"/>
          <p:cNvSpPr/>
          <p:nvPr/>
        </p:nvSpPr>
        <p:spPr>
          <a:xfrm>
            <a:off x="4754880" y="2880360"/>
            <a:ext cx="0" cy="365760"/>
          </a:xfrm>
          <a:prstGeom prst="line">
            <a:avLst/>
          </a:prstGeom>
          <a:noFill/>
          <a:ln w="31750">
            <a:solidFill>
              <a:srgbClr val="9ACA3C"/>
            </a:solidFill>
            <a:prstDash val="solid"/>
          </a:ln>
        </p:spPr>
        <p:txBody>
          <a:bodyPr/>
          <a:lstStyle/>
          <a:p>
            <a:endParaRPr lang="en-US"/>
          </a:p>
        </p:txBody>
      </p:sp>
      <p:sp>
        <p:nvSpPr>
          <p:cNvPr id="20" name="Shape 18"/>
          <p:cNvSpPr/>
          <p:nvPr/>
        </p:nvSpPr>
        <p:spPr>
          <a:xfrm>
            <a:off x="3977640" y="3246120"/>
            <a:ext cx="1554480" cy="640080"/>
          </a:xfrm>
          <a:prstGeom prst="roundRect">
            <a:avLst>
              <a:gd name="adj" fmla="val 8571"/>
            </a:avLst>
          </a:prstGeom>
          <a:solidFill>
            <a:srgbClr val="9DC1D9"/>
          </a:solidFill>
          <a:ln/>
        </p:spPr>
        <p:txBody>
          <a:bodyPr/>
          <a:lstStyle/>
          <a:p>
            <a:endParaRPr lang="en-US"/>
          </a:p>
        </p:txBody>
      </p:sp>
      <p:sp>
        <p:nvSpPr>
          <p:cNvPr id="21" name="Text 19"/>
          <p:cNvSpPr/>
          <p:nvPr/>
        </p:nvSpPr>
        <p:spPr>
          <a:xfrm>
            <a:off x="3977640" y="3246120"/>
            <a:ext cx="1554480" cy="640080"/>
          </a:xfrm>
          <a:prstGeom prst="rect">
            <a:avLst/>
          </a:prstGeom>
          <a:noFill/>
          <a:ln/>
        </p:spPr>
        <p:txBody>
          <a:bodyPr wrap="square" lIns="0" tIns="0" rIns="0" bIns="0" rtlCol="0" anchor="ctr"/>
          <a:lstStyle/>
          <a:p>
            <a:pPr marL="0" indent="0" algn="ctr">
              <a:buNone/>
            </a:pPr>
            <a:r>
              <a:rPr lang="en-US" sz="1100" b="1" dirty="0">
                <a:solidFill>
                  <a:srgbClr val="00609C"/>
                </a:solidFill>
                <a:latin typeface="Trebuchet MS" pitchFamily="34" charset="0"/>
                <a:ea typeface="Trebuchet MS" pitchFamily="34" charset="-122"/>
                <a:cs typeface="Trebuchet MS" pitchFamily="34" charset="-120"/>
              </a:rPr>
              <a:t>Camps and</a:t>
            </a:r>
            <a:endParaRPr lang="en-US" sz="1100" dirty="0"/>
          </a:p>
          <a:p>
            <a:pPr marL="0" indent="0" algn="ctr">
              <a:buNone/>
            </a:pPr>
            <a:r>
              <a:rPr lang="en-US" sz="1100" b="1" dirty="0">
                <a:solidFill>
                  <a:srgbClr val="00609C"/>
                </a:solidFill>
                <a:latin typeface="Trebuchet MS" pitchFamily="34" charset="0"/>
                <a:ea typeface="Trebuchet MS" pitchFamily="34" charset="-122"/>
                <a:cs typeface="Trebuchet MS" pitchFamily="34" charset="-120"/>
              </a:rPr>
              <a:t>Programs</a:t>
            </a:r>
            <a:endParaRPr lang="en-US" sz="1100" dirty="0"/>
          </a:p>
        </p:txBody>
      </p:sp>
      <p:sp>
        <p:nvSpPr>
          <p:cNvPr id="22" name="Shape 20"/>
          <p:cNvSpPr/>
          <p:nvPr/>
        </p:nvSpPr>
        <p:spPr>
          <a:xfrm>
            <a:off x="6446520" y="2880360"/>
            <a:ext cx="0" cy="365760"/>
          </a:xfrm>
          <a:prstGeom prst="line">
            <a:avLst/>
          </a:prstGeom>
          <a:noFill/>
          <a:ln w="31750">
            <a:solidFill>
              <a:srgbClr val="9ACA3C"/>
            </a:solidFill>
            <a:prstDash val="solid"/>
          </a:ln>
        </p:spPr>
        <p:txBody>
          <a:bodyPr/>
          <a:lstStyle/>
          <a:p>
            <a:endParaRPr lang="en-US"/>
          </a:p>
        </p:txBody>
      </p:sp>
      <p:sp>
        <p:nvSpPr>
          <p:cNvPr id="23" name="Shape 21"/>
          <p:cNvSpPr/>
          <p:nvPr/>
        </p:nvSpPr>
        <p:spPr>
          <a:xfrm>
            <a:off x="5669280" y="3246120"/>
            <a:ext cx="1554480" cy="640080"/>
          </a:xfrm>
          <a:prstGeom prst="roundRect">
            <a:avLst>
              <a:gd name="adj" fmla="val 8571"/>
            </a:avLst>
          </a:prstGeom>
          <a:solidFill>
            <a:srgbClr val="9DC1D9"/>
          </a:solidFill>
          <a:ln/>
        </p:spPr>
        <p:txBody>
          <a:bodyPr/>
          <a:lstStyle/>
          <a:p>
            <a:endParaRPr lang="en-US"/>
          </a:p>
        </p:txBody>
      </p:sp>
      <p:sp>
        <p:nvSpPr>
          <p:cNvPr id="24" name="Text 22"/>
          <p:cNvSpPr/>
          <p:nvPr/>
        </p:nvSpPr>
        <p:spPr>
          <a:xfrm>
            <a:off x="5669280" y="3246120"/>
            <a:ext cx="1554480" cy="640080"/>
          </a:xfrm>
          <a:prstGeom prst="rect">
            <a:avLst/>
          </a:prstGeom>
          <a:noFill/>
          <a:ln/>
        </p:spPr>
        <p:txBody>
          <a:bodyPr wrap="square" lIns="0" tIns="0" rIns="0" bIns="0" rtlCol="0" anchor="ctr"/>
          <a:lstStyle/>
          <a:p>
            <a:pPr marL="0" indent="0" algn="ctr">
              <a:buNone/>
            </a:pPr>
            <a:r>
              <a:rPr lang="en-US" sz="1100" b="1" dirty="0">
                <a:solidFill>
                  <a:srgbClr val="00609C"/>
                </a:solidFill>
                <a:latin typeface="Trebuchet MS" pitchFamily="34" charset="0"/>
                <a:ea typeface="Trebuchet MS" pitchFamily="34" charset="-122"/>
                <a:cs typeface="Trebuchet MS" pitchFamily="34" charset="-120"/>
              </a:rPr>
              <a:t>Administrative</a:t>
            </a:r>
            <a:endParaRPr lang="en-US" sz="1100" dirty="0"/>
          </a:p>
          <a:p>
            <a:pPr marL="0" indent="0" algn="ctr">
              <a:buNone/>
            </a:pPr>
            <a:r>
              <a:rPr lang="en-US" sz="1100" b="1" dirty="0">
                <a:solidFill>
                  <a:srgbClr val="00609C"/>
                </a:solidFill>
                <a:latin typeface="Trebuchet MS" pitchFamily="34" charset="0"/>
                <a:ea typeface="Trebuchet MS" pitchFamily="34" charset="-122"/>
                <a:cs typeface="Trebuchet MS" pitchFamily="34" charset="-120"/>
              </a:rPr>
              <a:t>Team</a:t>
            </a:r>
            <a:endParaRPr lang="en-US" sz="1100" dirty="0"/>
          </a:p>
        </p:txBody>
      </p:sp>
      <p:sp>
        <p:nvSpPr>
          <p:cNvPr id="25" name="Shape 23"/>
          <p:cNvSpPr/>
          <p:nvPr/>
        </p:nvSpPr>
        <p:spPr>
          <a:xfrm>
            <a:off x="8138160" y="2880360"/>
            <a:ext cx="0" cy="365760"/>
          </a:xfrm>
          <a:prstGeom prst="line">
            <a:avLst/>
          </a:prstGeom>
          <a:noFill/>
          <a:ln w="31750">
            <a:solidFill>
              <a:srgbClr val="9ACA3C"/>
            </a:solidFill>
            <a:prstDash val="solid"/>
          </a:ln>
        </p:spPr>
        <p:txBody>
          <a:bodyPr/>
          <a:lstStyle/>
          <a:p>
            <a:endParaRPr lang="en-US"/>
          </a:p>
        </p:txBody>
      </p:sp>
      <p:sp>
        <p:nvSpPr>
          <p:cNvPr id="26" name="Shape 24"/>
          <p:cNvSpPr/>
          <p:nvPr/>
        </p:nvSpPr>
        <p:spPr>
          <a:xfrm>
            <a:off x="7360920" y="3246120"/>
            <a:ext cx="1554480" cy="640080"/>
          </a:xfrm>
          <a:prstGeom prst="roundRect">
            <a:avLst>
              <a:gd name="adj" fmla="val 8571"/>
            </a:avLst>
          </a:prstGeom>
          <a:solidFill>
            <a:srgbClr val="9DC1D9"/>
          </a:solidFill>
          <a:ln/>
        </p:spPr>
        <p:txBody>
          <a:bodyPr/>
          <a:lstStyle/>
          <a:p>
            <a:endParaRPr lang="en-US"/>
          </a:p>
        </p:txBody>
      </p:sp>
      <p:sp>
        <p:nvSpPr>
          <p:cNvPr id="27" name="Text 25"/>
          <p:cNvSpPr/>
          <p:nvPr/>
        </p:nvSpPr>
        <p:spPr>
          <a:xfrm>
            <a:off x="7360920" y="3246120"/>
            <a:ext cx="1554480" cy="640080"/>
          </a:xfrm>
          <a:prstGeom prst="rect">
            <a:avLst/>
          </a:prstGeom>
          <a:noFill/>
          <a:ln/>
        </p:spPr>
        <p:txBody>
          <a:bodyPr wrap="square" lIns="0" tIns="0" rIns="0" bIns="0" rtlCol="0" anchor="ctr"/>
          <a:lstStyle/>
          <a:p>
            <a:pPr marL="0" indent="0" algn="ctr">
              <a:buNone/>
            </a:pPr>
            <a:r>
              <a:rPr lang="en-US" sz="1100" b="1" dirty="0">
                <a:solidFill>
                  <a:srgbClr val="00609C"/>
                </a:solidFill>
                <a:latin typeface="Trebuchet MS" pitchFamily="34" charset="0"/>
                <a:ea typeface="Trebuchet MS" pitchFamily="34" charset="-122"/>
                <a:cs typeface="Trebuchet MS" pitchFamily="34" charset="-120"/>
              </a:rPr>
              <a:t>Business</a:t>
            </a:r>
            <a:endParaRPr lang="en-US" sz="1100" dirty="0"/>
          </a:p>
          <a:p>
            <a:pPr marL="0" indent="0" algn="ctr">
              <a:buNone/>
            </a:pPr>
            <a:r>
              <a:rPr lang="en-US" sz="1100" b="1" dirty="0">
                <a:solidFill>
                  <a:srgbClr val="00609C"/>
                </a:solidFill>
                <a:latin typeface="Trebuchet MS" pitchFamily="34" charset="0"/>
                <a:ea typeface="Trebuchet MS" pitchFamily="34" charset="-122"/>
                <a:cs typeface="Trebuchet MS" pitchFamily="34" charset="-120"/>
              </a:rPr>
              <a:t>Operations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Fall 2026 Age Group Change</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097280"/>
            <a:ext cx="7863840" cy="777240"/>
          </a:xfrm>
          <a:prstGeom prst="roundRect">
            <a:avLst>
              <a:gd name="adj" fmla="val 5882"/>
            </a:avLst>
          </a:prstGeom>
          <a:solidFill>
            <a:srgbClr val="F5F7FA"/>
          </a:solidFill>
          <a:ln/>
        </p:spPr>
        <p:txBody>
          <a:bodyPr/>
          <a:lstStyle/>
          <a:p>
            <a:endParaRPr lang="en-US"/>
          </a:p>
        </p:txBody>
      </p:sp>
      <p:sp>
        <p:nvSpPr>
          <p:cNvPr id="7" name="Shape 5"/>
          <p:cNvSpPr/>
          <p:nvPr/>
        </p:nvSpPr>
        <p:spPr>
          <a:xfrm>
            <a:off x="640080" y="1097280"/>
            <a:ext cx="54864" cy="777240"/>
          </a:xfrm>
          <a:prstGeom prst="rect">
            <a:avLst/>
          </a:prstGeom>
          <a:solidFill>
            <a:srgbClr val="9ACA3C"/>
          </a:solidFill>
          <a:ln/>
        </p:spPr>
        <p:txBody>
          <a:bodyPr/>
          <a:lstStyle/>
          <a:p>
            <a:endParaRPr lang="en-US"/>
          </a:p>
        </p:txBody>
      </p:sp>
      <p:sp>
        <p:nvSpPr>
          <p:cNvPr id="8" name="Text 6"/>
          <p:cNvSpPr/>
          <p:nvPr/>
        </p:nvSpPr>
        <p:spPr>
          <a:xfrm>
            <a:off x="914400" y="11430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New Registration Model</a:t>
            </a:r>
            <a:endParaRPr lang="en-US" sz="1300" dirty="0"/>
          </a:p>
        </p:txBody>
      </p:sp>
      <p:sp>
        <p:nvSpPr>
          <p:cNvPr id="9" name="Text 7"/>
          <p:cNvSpPr/>
          <p:nvPr/>
        </p:nvSpPr>
        <p:spPr>
          <a:xfrm>
            <a:off x="914400" y="14173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Beginning Fall 2026, U.S. Soccer returns to a school-year model using August 1 – July 31 age definitions.</a:t>
            </a:r>
            <a:endParaRPr lang="en-US" sz="1100" dirty="0"/>
          </a:p>
        </p:txBody>
      </p:sp>
      <p:sp>
        <p:nvSpPr>
          <p:cNvPr id="10" name="Shape 8"/>
          <p:cNvSpPr/>
          <p:nvPr/>
        </p:nvSpPr>
        <p:spPr>
          <a:xfrm>
            <a:off x="640080" y="2011680"/>
            <a:ext cx="7863840" cy="777240"/>
          </a:xfrm>
          <a:prstGeom prst="roundRect">
            <a:avLst>
              <a:gd name="adj" fmla="val 5882"/>
            </a:avLst>
          </a:prstGeom>
          <a:solidFill>
            <a:srgbClr val="FFFFFF"/>
          </a:solidFill>
          <a:ln/>
        </p:spPr>
        <p:txBody>
          <a:bodyPr/>
          <a:lstStyle/>
          <a:p>
            <a:endParaRPr lang="en-US"/>
          </a:p>
        </p:txBody>
      </p:sp>
      <p:sp>
        <p:nvSpPr>
          <p:cNvPr id="11" name="Shape 9"/>
          <p:cNvSpPr/>
          <p:nvPr/>
        </p:nvSpPr>
        <p:spPr>
          <a:xfrm>
            <a:off x="640080" y="2011680"/>
            <a:ext cx="54864" cy="777240"/>
          </a:xfrm>
          <a:prstGeom prst="rect">
            <a:avLst/>
          </a:prstGeom>
          <a:solidFill>
            <a:srgbClr val="9ACA3C"/>
          </a:solidFill>
          <a:ln/>
        </p:spPr>
        <p:txBody>
          <a:bodyPr/>
          <a:lstStyle/>
          <a:p>
            <a:endParaRPr lang="en-US"/>
          </a:p>
        </p:txBody>
      </p:sp>
      <p:sp>
        <p:nvSpPr>
          <p:cNvPr id="12" name="Text 10"/>
          <p:cNvSpPr/>
          <p:nvPr/>
        </p:nvSpPr>
        <p:spPr>
          <a:xfrm>
            <a:off x="914400" y="20574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GFR Flexibility</a:t>
            </a:r>
            <a:endParaRPr lang="en-US" sz="1300" dirty="0"/>
          </a:p>
        </p:txBody>
      </p:sp>
      <p:sp>
        <p:nvSpPr>
          <p:cNvPr id="13" name="Text 11"/>
          <p:cNvSpPr/>
          <p:nvPr/>
        </p:nvSpPr>
        <p:spPr>
          <a:xfrm>
            <a:off x="914400" y="23317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Virginia school-year cutoffs (Oct 1 – Sep 30) differ, so the club will allow flexible rostering where appropriate.</a:t>
            </a:r>
            <a:endParaRPr lang="en-US" sz="1100" dirty="0"/>
          </a:p>
        </p:txBody>
      </p:sp>
      <p:sp>
        <p:nvSpPr>
          <p:cNvPr id="14" name="Shape 12"/>
          <p:cNvSpPr/>
          <p:nvPr/>
        </p:nvSpPr>
        <p:spPr>
          <a:xfrm>
            <a:off x="640080" y="2926080"/>
            <a:ext cx="7863840" cy="777240"/>
          </a:xfrm>
          <a:prstGeom prst="roundRect">
            <a:avLst>
              <a:gd name="adj" fmla="val 5882"/>
            </a:avLst>
          </a:prstGeom>
          <a:solidFill>
            <a:srgbClr val="F5F7FA"/>
          </a:solidFill>
          <a:ln/>
        </p:spPr>
        <p:txBody>
          <a:bodyPr/>
          <a:lstStyle/>
          <a:p>
            <a:endParaRPr lang="en-US"/>
          </a:p>
        </p:txBody>
      </p:sp>
      <p:sp>
        <p:nvSpPr>
          <p:cNvPr id="15" name="Shape 13"/>
          <p:cNvSpPr/>
          <p:nvPr/>
        </p:nvSpPr>
        <p:spPr>
          <a:xfrm>
            <a:off x="640080" y="2926080"/>
            <a:ext cx="54864" cy="777240"/>
          </a:xfrm>
          <a:prstGeom prst="rect">
            <a:avLst/>
          </a:prstGeom>
          <a:solidFill>
            <a:srgbClr val="9ACA3C"/>
          </a:solidFill>
          <a:ln/>
        </p:spPr>
        <p:txBody>
          <a:bodyPr/>
          <a:lstStyle/>
          <a:p>
            <a:endParaRPr lang="en-US"/>
          </a:p>
        </p:txBody>
      </p:sp>
      <p:sp>
        <p:nvSpPr>
          <p:cNvPr id="16" name="Text 14"/>
          <p:cNvSpPr/>
          <p:nvPr/>
        </p:nvSpPr>
        <p:spPr>
          <a:xfrm>
            <a:off x="914400" y="29718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Travel Tryouts Complete</a:t>
            </a:r>
            <a:endParaRPr lang="en-US" sz="1300" dirty="0"/>
          </a:p>
        </p:txBody>
      </p:sp>
      <p:sp>
        <p:nvSpPr>
          <p:cNvPr id="17" name="Text 15"/>
          <p:cNvSpPr/>
          <p:nvPr/>
        </p:nvSpPr>
        <p:spPr>
          <a:xfrm>
            <a:off x="914400" y="32461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Placement decisions guided by grade level and individual development needs.</a:t>
            </a:r>
            <a:endParaRPr lang="en-US" sz="1100" dirty="0"/>
          </a:p>
        </p:txBody>
      </p:sp>
      <p:sp>
        <p:nvSpPr>
          <p:cNvPr id="18" name="Shape 16"/>
          <p:cNvSpPr/>
          <p:nvPr/>
        </p:nvSpPr>
        <p:spPr>
          <a:xfrm>
            <a:off x="640080" y="3840480"/>
            <a:ext cx="7863840" cy="777240"/>
          </a:xfrm>
          <a:prstGeom prst="roundRect">
            <a:avLst>
              <a:gd name="adj" fmla="val 5882"/>
            </a:avLst>
          </a:prstGeom>
          <a:solidFill>
            <a:srgbClr val="FFFFFF"/>
          </a:solidFill>
          <a:ln/>
        </p:spPr>
        <p:txBody>
          <a:bodyPr/>
          <a:lstStyle/>
          <a:p>
            <a:endParaRPr lang="en-US"/>
          </a:p>
        </p:txBody>
      </p:sp>
      <p:sp>
        <p:nvSpPr>
          <p:cNvPr id="19" name="Shape 17"/>
          <p:cNvSpPr/>
          <p:nvPr/>
        </p:nvSpPr>
        <p:spPr>
          <a:xfrm>
            <a:off x="640080" y="3840480"/>
            <a:ext cx="54864" cy="777240"/>
          </a:xfrm>
          <a:prstGeom prst="rect">
            <a:avLst/>
          </a:prstGeom>
          <a:solidFill>
            <a:srgbClr val="9ACA3C"/>
          </a:solidFill>
          <a:ln/>
        </p:spPr>
        <p:txBody>
          <a:bodyPr/>
          <a:lstStyle/>
          <a:p>
            <a:endParaRPr lang="en-US"/>
          </a:p>
        </p:txBody>
      </p:sp>
      <p:sp>
        <p:nvSpPr>
          <p:cNvPr id="20" name="Text 18"/>
          <p:cNvSpPr/>
          <p:nvPr/>
        </p:nvSpPr>
        <p:spPr>
          <a:xfrm>
            <a:off x="914400" y="3886200"/>
            <a:ext cx="7315200" cy="274320"/>
          </a:xfrm>
          <a:prstGeom prst="rect">
            <a:avLst/>
          </a:prstGeom>
          <a:noFill/>
          <a:ln/>
        </p:spPr>
        <p:txBody>
          <a:bodyPr wrap="square" lIns="0" tIns="0" rIns="0" bIns="0" rtlCol="0" anchor="ctr"/>
          <a:lstStyle/>
          <a:p>
            <a:pPr marL="0" indent="0">
              <a:buNone/>
            </a:pPr>
            <a:r>
              <a:rPr lang="en-US" sz="1300" b="1" dirty="0">
                <a:solidFill>
                  <a:srgbClr val="00609C"/>
                </a:solidFill>
                <a:latin typeface="Trebuchet MS" pitchFamily="34" charset="0"/>
                <a:ea typeface="Trebuchet MS" pitchFamily="34" charset="-122"/>
                <a:cs typeface="Trebuchet MS" pitchFamily="34" charset="-120"/>
              </a:rPr>
              <a:t>Rec Team Continuity</a:t>
            </a:r>
            <a:endParaRPr lang="en-US" sz="1300" dirty="0"/>
          </a:p>
        </p:txBody>
      </p:sp>
      <p:sp>
        <p:nvSpPr>
          <p:cNvPr id="21" name="Text 19"/>
          <p:cNvSpPr/>
          <p:nvPr/>
        </p:nvSpPr>
        <p:spPr>
          <a:xfrm>
            <a:off x="914400" y="4160520"/>
            <a:ext cx="7315200" cy="38404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Added flexibility to preserve team continuity. </a:t>
            </a:r>
            <a:r>
              <a:rPr lang="en-US" sz="1100" b="1" dirty="0">
                <a:solidFill>
                  <a:srgbClr val="1A3A50"/>
                </a:solidFill>
                <a:latin typeface="Calibri" pitchFamily="34" charset="0"/>
                <a:ea typeface="Calibri" pitchFamily="34" charset="-122"/>
                <a:cs typeface="Calibri" pitchFamily="34" charset="-120"/>
              </a:rPr>
              <a:t>We will be piloting coach requests with Fall 2026 Rec. Registration this year.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Travel Program Structure</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299036" y="812001"/>
            <a:ext cx="2286000" cy="731520"/>
          </a:xfrm>
          <a:prstGeom prst="roundRect">
            <a:avLst>
              <a:gd name="adj" fmla="val 7500"/>
            </a:avLst>
          </a:prstGeom>
          <a:solidFill>
            <a:srgbClr val="9ACA3C"/>
          </a:solidFill>
          <a:ln/>
        </p:spPr>
        <p:txBody>
          <a:bodyPr/>
          <a:lstStyle/>
          <a:p>
            <a:endParaRPr lang="en-US"/>
          </a:p>
        </p:txBody>
      </p:sp>
      <p:sp>
        <p:nvSpPr>
          <p:cNvPr id="7" name="Text 5"/>
          <p:cNvSpPr/>
          <p:nvPr/>
        </p:nvSpPr>
        <p:spPr>
          <a:xfrm>
            <a:off x="6299036" y="818050"/>
            <a:ext cx="2286000" cy="731520"/>
          </a:xfrm>
          <a:prstGeom prst="rect">
            <a:avLst/>
          </a:prstGeom>
          <a:noFill/>
          <a:ln/>
        </p:spPr>
        <p:txBody>
          <a:bodyPr wrap="square" lIns="0" tIns="0" rIns="0" bIns="0" rtlCol="0" anchor="ctr"/>
          <a:lstStyle/>
          <a:p>
            <a:pPr marL="0" indent="0" algn="ctr">
              <a:buNone/>
            </a:pPr>
            <a:r>
              <a:rPr lang="en-US" sz="1100" b="1" dirty="0">
                <a:solidFill>
                  <a:srgbClr val="FFFFFF"/>
                </a:solidFill>
                <a:latin typeface="Trebuchet MS" pitchFamily="34" charset="0"/>
                <a:ea typeface="Trebuchet MS" pitchFamily="34" charset="-122"/>
                <a:cs typeface="Trebuchet MS" pitchFamily="34" charset="-120"/>
              </a:rPr>
              <a:t>Director of Travel</a:t>
            </a:r>
            <a:endParaRPr lang="en-US" sz="1100" dirty="0"/>
          </a:p>
          <a:p>
            <a:pPr marL="0" indent="0" algn="ctr">
              <a:buNone/>
            </a:pPr>
            <a:r>
              <a:rPr lang="en-US" sz="1100" b="1" dirty="0">
                <a:solidFill>
                  <a:srgbClr val="FFFFFF"/>
                </a:solidFill>
                <a:latin typeface="Trebuchet MS" pitchFamily="34" charset="0"/>
                <a:ea typeface="Trebuchet MS" pitchFamily="34" charset="-122"/>
                <a:cs typeface="Trebuchet MS" pitchFamily="34" charset="-120"/>
              </a:rPr>
              <a:t>Operations</a:t>
            </a:r>
            <a:endParaRPr lang="en-US" sz="1100" dirty="0"/>
          </a:p>
          <a:p>
            <a:pPr marL="0" indent="0" algn="ctr">
              <a:buNone/>
            </a:pPr>
            <a:r>
              <a:rPr lang="en-US" sz="900" dirty="0">
                <a:solidFill>
                  <a:srgbClr val="FFFFFF"/>
                </a:solidFill>
                <a:latin typeface="Trebuchet MS" pitchFamily="34" charset="0"/>
                <a:ea typeface="Trebuchet MS" pitchFamily="34" charset="-122"/>
                <a:cs typeface="Trebuchet MS" pitchFamily="34" charset="-120"/>
              </a:rPr>
              <a:t>Supports all levels</a:t>
            </a:r>
            <a:endParaRPr lang="en-US" sz="1100" dirty="0"/>
          </a:p>
        </p:txBody>
      </p:sp>
      <p:sp>
        <p:nvSpPr>
          <p:cNvPr id="8" name="Shape 6"/>
          <p:cNvSpPr/>
          <p:nvPr/>
        </p:nvSpPr>
        <p:spPr>
          <a:xfrm>
            <a:off x="4760042" y="1485899"/>
            <a:ext cx="0" cy="480059"/>
          </a:xfrm>
          <a:prstGeom prst="line">
            <a:avLst/>
          </a:prstGeom>
          <a:noFill/>
          <a:ln w="25400">
            <a:solidFill>
              <a:srgbClr val="9ACA3C"/>
            </a:solidFill>
            <a:prstDash val="solid"/>
          </a:ln>
        </p:spPr>
        <p:txBody>
          <a:bodyPr/>
          <a:lstStyle/>
          <a:p>
            <a:endParaRPr lang="en-US"/>
          </a:p>
        </p:txBody>
      </p:sp>
      <p:sp>
        <p:nvSpPr>
          <p:cNvPr id="9" name="Shape 7"/>
          <p:cNvSpPr/>
          <p:nvPr/>
        </p:nvSpPr>
        <p:spPr>
          <a:xfrm>
            <a:off x="1508761" y="1965959"/>
            <a:ext cx="5577840" cy="30861"/>
          </a:xfrm>
          <a:prstGeom prst="line">
            <a:avLst/>
          </a:prstGeom>
          <a:noFill/>
          <a:ln w="25400">
            <a:solidFill>
              <a:srgbClr val="9ACA3C"/>
            </a:solidFill>
            <a:prstDash val="solid"/>
          </a:ln>
        </p:spPr>
        <p:txBody>
          <a:bodyPr/>
          <a:lstStyle/>
          <a:p>
            <a:endParaRPr lang="en-US"/>
          </a:p>
        </p:txBody>
      </p:sp>
      <p:sp>
        <p:nvSpPr>
          <p:cNvPr id="10" name="Shape 8"/>
          <p:cNvSpPr/>
          <p:nvPr/>
        </p:nvSpPr>
        <p:spPr>
          <a:xfrm>
            <a:off x="3909060" y="850392"/>
            <a:ext cx="1737360" cy="640080"/>
          </a:xfrm>
          <a:prstGeom prst="roundRect">
            <a:avLst>
              <a:gd name="adj" fmla="val 8571"/>
            </a:avLst>
          </a:prstGeom>
          <a:solidFill>
            <a:srgbClr val="00609C"/>
          </a:solidFill>
          <a:ln/>
        </p:spPr>
        <p:txBody>
          <a:bodyPr/>
          <a:lstStyle/>
          <a:p>
            <a:endParaRPr lang="en-US"/>
          </a:p>
        </p:txBody>
      </p:sp>
      <p:sp>
        <p:nvSpPr>
          <p:cNvPr id="11" name="Text 9"/>
          <p:cNvSpPr/>
          <p:nvPr/>
        </p:nvSpPr>
        <p:spPr>
          <a:xfrm>
            <a:off x="3909060" y="845820"/>
            <a:ext cx="1737360" cy="640080"/>
          </a:xfrm>
          <a:prstGeom prst="rect">
            <a:avLst/>
          </a:prstGeom>
          <a:noFill/>
          <a:ln/>
        </p:spPr>
        <p:txBody>
          <a:bodyPr wrap="square" lIns="0" tIns="0" rIns="0" bIns="0" rtlCol="0" anchor="ctr"/>
          <a:lstStyle/>
          <a:p>
            <a:pPr marL="0" indent="0" algn="ctr">
              <a:buNone/>
            </a:pPr>
            <a:r>
              <a:rPr lang="en-US" sz="1100" b="1" dirty="0">
                <a:solidFill>
                  <a:srgbClr val="FFFFFF"/>
                </a:solidFill>
                <a:latin typeface="Trebuchet MS" pitchFamily="34" charset="0"/>
                <a:ea typeface="Trebuchet MS" pitchFamily="34" charset="-122"/>
                <a:cs typeface="Trebuchet MS" pitchFamily="34" charset="-120"/>
              </a:rPr>
              <a:t>Technical</a:t>
            </a:r>
            <a:endParaRPr lang="en-US" sz="1100" dirty="0"/>
          </a:p>
          <a:p>
            <a:pPr marL="0" indent="0" algn="ctr">
              <a:buNone/>
            </a:pPr>
            <a:r>
              <a:rPr lang="en-US" sz="1100" b="1" dirty="0">
                <a:solidFill>
                  <a:srgbClr val="FFFFFF"/>
                </a:solidFill>
                <a:latin typeface="Trebuchet MS" pitchFamily="34" charset="0"/>
                <a:ea typeface="Trebuchet MS" pitchFamily="34" charset="-122"/>
                <a:cs typeface="Trebuchet MS" pitchFamily="34" charset="-120"/>
              </a:rPr>
              <a:t>Director</a:t>
            </a:r>
            <a:endParaRPr lang="en-US" sz="1100" dirty="0"/>
          </a:p>
        </p:txBody>
      </p:sp>
      <p:sp>
        <p:nvSpPr>
          <p:cNvPr id="12" name="Shape 10"/>
          <p:cNvSpPr/>
          <p:nvPr/>
        </p:nvSpPr>
        <p:spPr>
          <a:xfrm>
            <a:off x="1508760" y="1965960"/>
            <a:ext cx="0" cy="320040"/>
          </a:xfrm>
          <a:prstGeom prst="line">
            <a:avLst/>
          </a:prstGeom>
          <a:noFill/>
          <a:ln w="25400">
            <a:solidFill>
              <a:srgbClr val="9ACA3C"/>
            </a:solidFill>
            <a:prstDash val="solid"/>
          </a:ln>
        </p:spPr>
        <p:txBody>
          <a:bodyPr/>
          <a:lstStyle/>
          <a:p>
            <a:endParaRPr lang="en-US"/>
          </a:p>
        </p:txBody>
      </p:sp>
      <p:sp>
        <p:nvSpPr>
          <p:cNvPr id="13" name="Shape 11"/>
          <p:cNvSpPr/>
          <p:nvPr/>
        </p:nvSpPr>
        <p:spPr>
          <a:xfrm>
            <a:off x="788670" y="3241546"/>
            <a:ext cx="1737360" cy="502920"/>
          </a:xfrm>
          <a:prstGeom prst="roundRect">
            <a:avLst>
              <a:gd name="adj" fmla="val 10909"/>
            </a:avLst>
          </a:prstGeom>
          <a:solidFill>
            <a:srgbClr val="9DC1D9"/>
          </a:solidFill>
          <a:ln/>
        </p:spPr>
        <p:txBody>
          <a:bodyPr/>
          <a:lstStyle/>
          <a:p>
            <a:endParaRPr lang="en-US"/>
          </a:p>
        </p:txBody>
      </p:sp>
      <p:sp>
        <p:nvSpPr>
          <p:cNvPr id="14" name="Text 12"/>
          <p:cNvSpPr/>
          <p:nvPr/>
        </p:nvSpPr>
        <p:spPr>
          <a:xfrm>
            <a:off x="640080" y="3246120"/>
            <a:ext cx="1737360" cy="502920"/>
          </a:xfrm>
          <a:prstGeom prst="rect">
            <a:avLst/>
          </a:prstGeom>
          <a:noFill/>
          <a:ln/>
        </p:spPr>
        <p:txBody>
          <a:bodyPr wrap="square" lIns="0" tIns="0" rIns="0" bIns="0" rtlCol="0" anchor="ctr"/>
          <a:lstStyle/>
          <a:p>
            <a:pPr marL="0" indent="0" algn="ctr">
              <a:buNone/>
            </a:pPr>
            <a:r>
              <a:rPr lang="en-US" sz="1100" b="1" dirty="0">
                <a:solidFill>
                  <a:srgbClr val="00609C"/>
                </a:solidFill>
                <a:latin typeface="Trebuchet MS" pitchFamily="34" charset="0"/>
                <a:ea typeface="Trebuchet MS" pitchFamily="34" charset="-122"/>
                <a:cs typeface="Trebuchet MS" pitchFamily="34" charset="-120"/>
              </a:rPr>
              <a:t>Coaches</a:t>
            </a:r>
            <a:endParaRPr lang="en-US" sz="1100" dirty="0"/>
          </a:p>
        </p:txBody>
      </p:sp>
      <p:sp>
        <p:nvSpPr>
          <p:cNvPr id="15" name="Shape 13"/>
          <p:cNvSpPr/>
          <p:nvPr/>
        </p:nvSpPr>
        <p:spPr>
          <a:xfrm>
            <a:off x="3657600" y="1965960"/>
            <a:ext cx="0" cy="320040"/>
          </a:xfrm>
          <a:prstGeom prst="line">
            <a:avLst/>
          </a:prstGeom>
          <a:noFill/>
          <a:ln w="25400">
            <a:solidFill>
              <a:srgbClr val="9ACA3C"/>
            </a:solidFill>
            <a:prstDash val="solid"/>
          </a:ln>
        </p:spPr>
        <p:txBody>
          <a:bodyPr/>
          <a:lstStyle/>
          <a:p>
            <a:endParaRPr lang="en-US"/>
          </a:p>
        </p:txBody>
      </p:sp>
      <p:sp>
        <p:nvSpPr>
          <p:cNvPr id="16" name="Shape 14"/>
          <p:cNvSpPr/>
          <p:nvPr/>
        </p:nvSpPr>
        <p:spPr>
          <a:xfrm>
            <a:off x="845820" y="2302002"/>
            <a:ext cx="1737360" cy="640080"/>
          </a:xfrm>
          <a:prstGeom prst="roundRect">
            <a:avLst>
              <a:gd name="adj" fmla="val 8571"/>
            </a:avLst>
          </a:prstGeom>
          <a:solidFill>
            <a:srgbClr val="00609C"/>
          </a:solidFill>
          <a:ln/>
        </p:spPr>
        <p:txBody>
          <a:bodyPr/>
          <a:lstStyle/>
          <a:p>
            <a:endParaRPr lang="en-US"/>
          </a:p>
        </p:txBody>
      </p:sp>
      <p:sp>
        <p:nvSpPr>
          <p:cNvPr id="17" name="Text 15"/>
          <p:cNvSpPr/>
          <p:nvPr/>
        </p:nvSpPr>
        <p:spPr>
          <a:xfrm>
            <a:off x="788670" y="2286000"/>
            <a:ext cx="1737360" cy="640080"/>
          </a:xfrm>
          <a:prstGeom prst="rect">
            <a:avLst/>
          </a:prstGeom>
          <a:noFill/>
          <a:ln/>
        </p:spPr>
        <p:txBody>
          <a:bodyPr wrap="square" lIns="0" tIns="0" rIns="0" bIns="0" rtlCol="0" anchor="ctr"/>
          <a:lstStyle/>
          <a:p>
            <a:pPr marL="0" indent="0" algn="ctr">
              <a:buNone/>
            </a:pPr>
            <a:r>
              <a:rPr lang="en-US" sz="1100" b="1" dirty="0">
                <a:solidFill>
                  <a:srgbClr val="FFFFFF"/>
                </a:solidFill>
                <a:latin typeface="Trebuchet MS" pitchFamily="34" charset="0"/>
                <a:ea typeface="Trebuchet MS" pitchFamily="34" charset="-122"/>
                <a:cs typeface="Trebuchet MS" pitchFamily="34" charset="-120"/>
              </a:rPr>
              <a:t>AGD Group</a:t>
            </a:r>
            <a:endParaRPr lang="en-US" sz="1100" dirty="0"/>
          </a:p>
          <a:p>
            <a:pPr marL="0" indent="0" algn="ctr">
              <a:buNone/>
            </a:pPr>
            <a:r>
              <a:rPr lang="en-US" sz="1100" b="1" dirty="0">
                <a:solidFill>
                  <a:srgbClr val="FFFFFF"/>
                </a:solidFill>
                <a:latin typeface="Trebuchet MS" pitchFamily="34" charset="0"/>
                <a:ea typeface="Trebuchet MS" pitchFamily="34" charset="-122"/>
                <a:cs typeface="Trebuchet MS" pitchFamily="34" charset="-120"/>
              </a:rPr>
              <a:t>Directors</a:t>
            </a:r>
            <a:endParaRPr lang="en-US" sz="1100" dirty="0"/>
          </a:p>
        </p:txBody>
      </p:sp>
      <p:sp>
        <p:nvSpPr>
          <p:cNvPr id="18" name="Shape 16"/>
          <p:cNvSpPr/>
          <p:nvPr/>
        </p:nvSpPr>
        <p:spPr>
          <a:xfrm>
            <a:off x="1585452" y="2921506"/>
            <a:ext cx="0" cy="320040"/>
          </a:xfrm>
          <a:prstGeom prst="line">
            <a:avLst/>
          </a:prstGeom>
          <a:noFill/>
          <a:ln w="25400">
            <a:solidFill>
              <a:srgbClr val="9ACA3C"/>
            </a:solidFill>
            <a:prstDash val="solid"/>
          </a:ln>
        </p:spPr>
        <p:txBody>
          <a:bodyPr/>
          <a:lstStyle/>
          <a:p>
            <a:endParaRPr lang="en-US"/>
          </a:p>
        </p:txBody>
      </p:sp>
      <p:sp>
        <p:nvSpPr>
          <p:cNvPr id="20" name="Text 18"/>
          <p:cNvSpPr/>
          <p:nvPr/>
        </p:nvSpPr>
        <p:spPr>
          <a:xfrm>
            <a:off x="2788920" y="3246120"/>
            <a:ext cx="1737360" cy="502920"/>
          </a:xfrm>
          <a:prstGeom prst="rect">
            <a:avLst/>
          </a:prstGeom>
          <a:noFill/>
          <a:ln/>
        </p:spPr>
        <p:txBody>
          <a:bodyPr wrap="square" lIns="0" tIns="0" rIns="0" bIns="0" rtlCol="0" anchor="ctr"/>
          <a:lstStyle/>
          <a:p>
            <a:pPr marL="0" indent="0" algn="ctr">
              <a:buNone/>
            </a:pPr>
            <a:endParaRPr lang="en-US" sz="1100" dirty="0"/>
          </a:p>
        </p:txBody>
      </p:sp>
      <p:sp>
        <p:nvSpPr>
          <p:cNvPr id="21" name="Shape 19"/>
          <p:cNvSpPr/>
          <p:nvPr/>
        </p:nvSpPr>
        <p:spPr>
          <a:xfrm>
            <a:off x="5415608" y="1981962"/>
            <a:ext cx="0" cy="320040"/>
          </a:xfrm>
          <a:prstGeom prst="line">
            <a:avLst/>
          </a:prstGeom>
          <a:noFill/>
          <a:ln w="25400">
            <a:solidFill>
              <a:srgbClr val="9ACA3C"/>
            </a:solidFill>
            <a:prstDash val="solid"/>
          </a:ln>
        </p:spPr>
        <p:txBody>
          <a:bodyPr/>
          <a:lstStyle/>
          <a:p>
            <a:endParaRPr lang="en-US"/>
          </a:p>
        </p:txBody>
      </p:sp>
      <p:sp>
        <p:nvSpPr>
          <p:cNvPr id="22" name="Shape 20"/>
          <p:cNvSpPr/>
          <p:nvPr/>
        </p:nvSpPr>
        <p:spPr>
          <a:xfrm>
            <a:off x="4732018" y="2294001"/>
            <a:ext cx="1737360" cy="640080"/>
          </a:xfrm>
          <a:prstGeom prst="roundRect">
            <a:avLst>
              <a:gd name="adj" fmla="val 8571"/>
            </a:avLst>
          </a:prstGeom>
          <a:solidFill>
            <a:srgbClr val="00609C"/>
          </a:solidFill>
          <a:ln/>
        </p:spPr>
        <p:txBody>
          <a:bodyPr/>
          <a:lstStyle/>
          <a:p>
            <a:endParaRPr lang="en-US"/>
          </a:p>
        </p:txBody>
      </p:sp>
      <p:sp>
        <p:nvSpPr>
          <p:cNvPr id="23" name="Text 21"/>
          <p:cNvSpPr/>
          <p:nvPr/>
        </p:nvSpPr>
        <p:spPr>
          <a:xfrm>
            <a:off x="4674868" y="2274122"/>
            <a:ext cx="1737360" cy="640080"/>
          </a:xfrm>
          <a:prstGeom prst="rect">
            <a:avLst/>
          </a:prstGeom>
          <a:noFill/>
          <a:ln/>
        </p:spPr>
        <p:txBody>
          <a:bodyPr wrap="square" lIns="0" tIns="0" rIns="0" bIns="0" rtlCol="0" anchor="ctr"/>
          <a:lstStyle/>
          <a:p>
            <a:pPr marL="0" indent="0" algn="ctr">
              <a:buNone/>
            </a:pPr>
            <a:r>
              <a:rPr lang="en-US" sz="1100" b="1" dirty="0">
                <a:solidFill>
                  <a:srgbClr val="FFFFFF"/>
                </a:solidFill>
                <a:latin typeface="Trebuchet MS" pitchFamily="34" charset="0"/>
                <a:ea typeface="Trebuchet MS" pitchFamily="34" charset="-122"/>
                <a:cs typeface="Trebuchet MS" pitchFamily="34" charset="-120"/>
              </a:rPr>
              <a:t>USL-Y Director</a:t>
            </a:r>
            <a:endParaRPr lang="en-US" sz="1100" dirty="0"/>
          </a:p>
        </p:txBody>
      </p:sp>
      <p:sp>
        <p:nvSpPr>
          <p:cNvPr id="26" name="Text 24"/>
          <p:cNvSpPr/>
          <p:nvPr/>
        </p:nvSpPr>
        <p:spPr>
          <a:xfrm>
            <a:off x="4937760" y="3246120"/>
            <a:ext cx="1737360" cy="502920"/>
          </a:xfrm>
          <a:prstGeom prst="rect">
            <a:avLst/>
          </a:prstGeom>
          <a:noFill/>
          <a:ln/>
        </p:spPr>
        <p:txBody>
          <a:bodyPr wrap="square" lIns="0" tIns="0" rIns="0" bIns="0" rtlCol="0" anchor="ctr"/>
          <a:lstStyle/>
          <a:p>
            <a:pPr marL="0" indent="0" algn="ctr">
              <a:buNone/>
            </a:pPr>
            <a:endParaRPr lang="en-US" sz="1100" dirty="0"/>
          </a:p>
        </p:txBody>
      </p:sp>
      <p:sp>
        <p:nvSpPr>
          <p:cNvPr id="27" name="Shape 25"/>
          <p:cNvSpPr/>
          <p:nvPr/>
        </p:nvSpPr>
        <p:spPr>
          <a:xfrm>
            <a:off x="7070377" y="1996820"/>
            <a:ext cx="0" cy="320040"/>
          </a:xfrm>
          <a:prstGeom prst="line">
            <a:avLst/>
          </a:prstGeom>
          <a:noFill/>
          <a:ln w="25400">
            <a:solidFill>
              <a:srgbClr val="9ACA3C"/>
            </a:solidFill>
            <a:prstDash val="solid"/>
          </a:ln>
        </p:spPr>
        <p:txBody>
          <a:bodyPr/>
          <a:lstStyle/>
          <a:p>
            <a:endParaRPr lang="en-US"/>
          </a:p>
        </p:txBody>
      </p:sp>
      <p:sp>
        <p:nvSpPr>
          <p:cNvPr id="28" name="Shape 26"/>
          <p:cNvSpPr/>
          <p:nvPr/>
        </p:nvSpPr>
        <p:spPr>
          <a:xfrm>
            <a:off x="6675120" y="2271288"/>
            <a:ext cx="1333254" cy="627359"/>
          </a:xfrm>
          <a:prstGeom prst="roundRect">
            <a:avLst>
              <a:gd name="adj" fmla="val 8571"/>
            </a:avLst>
          </a:prstGeom>
          <a:solidFill>
            <a:srgbClr val="00609C"/>
          </a:solidFill>
          <a:ln/>
        </p:spPr>
        <p:txBody>
          <a:bodyPr/>
          <a:lstStyle/>
          <a:p>
            <a:endParaRPr lang="en-US"/>
          </a:p>
        </p:txBody>
      </p:sp>
      <p:sp>
        <p:nvSpPr>
          <p:cNvPr id="29" name="Text 27"/>
          <p:cNvSpPr/>
          <p:nvPr/>
        </p:nvSpPr>
        <p:spPr>
          <a:xfrm>
            <a:off x="6492240" y="2265239"/>
            <a:ext cx="1737360" cy="640080"/>
          </a:xfrm>
          <a:prstGeom prst="rect">
            <a:avLst/>
          </a:prstGeom>
          <a:noFill/>
          <a:ln/>
        </p:spPr>
        <p:txBody>
          <a:bodyPr wrap="square" lIns="0" tIns="0" rIns="0" bIns="0" rtlCol="0" anchor="ctr"/>
          <a:lstStyle/>
          <a:p>
            <a:pPr marL="0" indent="0" algn="ctr">
              <a:buNone/>
            </a:pPr>
            <a:r>
              <a:rPr lang="en-US" sz="1100" b="1" dirty="0">
                <a:solidFill>
                  <a:srgbClr val="FFFFFF"/>
                </a:solidFill>
                <a:latin typeface="Trebuchet MS" pitchFamily="34" charset="0"/>
                <a:ea typeface="Trebuchet MS" pitchFamily="34" charset="-122"/>
                <a:cs typeface="Trebuchet MS" pitchFamily="34" charset="-120"/>
              </a:rPr>
              <a:t>Futsal Director</a:t>
            </a:r>
            <a:endParaRPr lang="en-US" sz="1100" dirty="0"/>
          </a:p>
        </p:txBody>
      </p:sp>
      <p:sp>
        <p:nvSpPr>
          <p:cNvPr id="30" name="Shape 28"/>
          <p:cNvSpPr/>
          <p:nvPr/>
        </p:nvSpPr>
        <p:spPr>
          <a:xfrm>
            <a:off x="3670874" y="2942082"/>
            <a:ext cx="0" cy="320040"/>
          </a:xfrm>
          <a:prstGeom prst="line">
            <a:avLst/>
          </a:prstGeom>
          <a:noFill/>
          <a:ln w="25400">
            <a:solidFill>
              <a:srgbClr val="9ACA3C"/>
            </a:solidFill>
            <a:prstDash val="solid"/>
          </a:ln>
        </p:spPr>
        <p:txBody>
          <a:bodyPr/>
          <a:lstStyle/>
          <a:p>
            <a:endParaRPr lang="en-US"/>
          </a:p>
        </p:txBody>
      </p:sp>
      <p:sp>
        <p:nvSpPr>
          <p:cNvPr id="31" name="Shape 29"/>
          <p:cNvSpPr/>
          <p:nvPr/>
        </p:nvSpPr>
        <p:spPr>
          <a:xfrm>
            <a:off x="2988023" y="3241546"/>
            <a:ext cx="1737360" cy="502920"/>
          </a:xfrm>
          <a:prstGeom prst="roundRect">
            <a:avLst>
              <a:gd name="adj" fmla="val 10909"/>
            </a:avLst>
          </a:prstGeom>
          <a:solidFill>
            <a:srgbClr val="9DC1D9"/>
          </a:solidFill>
          <a:ln/>
        </p:spPr>
        <p:txBody>
          <a:bodyPr/>
          <a:lstStyle/>
          <a:p>
            <a:endParaRPr lang="en-US" dirty="0"/>
          </a:p>
        </p:txBody>
      </p:sp>
      <p:sp>
        <p:nvSpPr>
          <p:cNvPr id="32" name="Text 30"/>
          <p:cNvSpPr/>
          <p:nvPr/>
        </p:nvSpPr>
        <p:spPr>
          <a:xfrm>
            <a:off x="2802194" y="3246120"/>
            <a:ext cx="1737360" cy="502920"/>
          </a:xfrm>
          <a:prstGeom prst="rect">
            <a:avLst/>
          </a:prstGeom>
          <a:noFill/>
          <a:ln/>
        </p:spPr>
        <p:txBody>
          <a:bodyPr wrap="square" lIns="0" tIns="0" rIns="0" bIns="0" rtlCol="0" anchor="ctr"/>
          <a:lstStyle/>
          <a:p>
            <a:pPr marL="0" indent="0" algn="ctr">
              <a:buNone/>
            </a:pPr>
            <a:r>
              <a:rPr lang="en-US" sz="1100" b="1" dirty="0">
                <a:solidFill>
                  <a:srgbClr val="00609C"/>
                </a:solidFill>
                <a:latin typeface="Trebuchet MS" pitchFamily="34" charset="0"/>
                <a:ea typeface="Trebuchet MS" pitchFamily="34" charset="-122"/>
                <a:cs typeface="Trebuchet MS" pitchFamily="34" charset="-120"/>
              </a:rPr>
              <a:t>Coaches</a:t>
            </a:r>
            <a:endParaRPr lang="en-US" sz="1100" dirty="0"/>
          </a:p>
        </p:txBody>
      </p:sp>
      <p:sp>
        <p:nvSpPr>
          <p:cNvPr id="33" name="Shape 14">
            <a:extLst>
              <a:ext uri="{FF2B5EF4-FFF2-40B4-BE49-F238E27FC236}">
                <a16:creationId xmlns:a16="http://schemas.microsoft.com/office/drawing/2014/main" id="{B1A13966-74E9-DFC7-39FB-7FF100A676E1}"/>
              </a:ext>
            </a:extLst>
          </p:cNvPr>
          <p:cNvSpPr/>
          <p:nvPr/>
        </p:nvSpPr>
        <p:spPr>
          <a:xfrm>
            <a:off x="2863215" y="2302002"/>
            <a:ext cx="1737360" cy="640080"/>
          </a:xfrm>
          <a:prstGeom prst="roundRect">
            <a:avLst>
              <a:gd name="adj" fmla="val 8571"/>
            </a:avLst>
          </a:prstGeom>
          <a:solidFill>
            <a:srgbClr val="00609C"/>
          </a:solidFill>
          <a:ln/>
        </p:spPr>
        <p:txBody>
          <a:bodyPr/>
          <a:lstStyle/>
          <a:p>
            <a:pPr algn="ctr"/>
            <a:endParaRPr lang="en-US" sz="1100" dirty="0"/>
          </a:p>
        </p:txBody>
      </p:sp>
      <p:sp>
        <p:nvSpPr>
          <p:cNvPr id="34" name="TextBox 33">
            <a:extLst>
              <a:ext uri="{FF2B5EF4-FFF2-40B4-BE49-F238E27FC236}">
                <a16:creationId xmlns:a16="http://schemas.microsoft.com/office/drawing/2014/main" id="{1E653DFF-6CBF-96ED-63A9-0ADC1D9F5F60}"/>
              </a:ext>
            </a:extLst>
          </p:cNvPr>
          <p:cNvSpPr txBox="1"/>
          <p:nvPr/>
        </p:nvSpPr>
        <p:spPr>
          <a:xfrm>
            <a:off x="2994660" y="2417469"/>
            <a:ext cx="1519084" cy="430887"/>
          </a:xfrm>
          <a:prstGeom prst="rect">
            <a:avLst/>
          </a:prstGeom>
          <a:noFill/>
        </p:spPr>
        <p:txBody>
          <a:bodyPr wrap="square" rtlCol="0">
            <a:spAutoFit/>
          </a:bodyPr>
          <a:lstStyle/>
          <a:p>
            <a:pPr algn="ctr"/>
            <a:r>
              <a:rPr lang="en-US" sz="1100" dirty="0">
                <a:solidFill>
                  <a:schemeClr val="bg1"/>
                </a:solidFill>
                <a:latin typeface="Trebuchet MS" panose="020B0603020202020204" pitchFamily="34" charset="0"/>
              </a:rPr>
              <a:t>Goalkeeper</a:t>
            </a:r>
          </a:p>
          <a:p>
            <a:pPr algn="ctr"/>
            <a:r>
              <a:rPr lang="en-US" sz="1100" dirty="0">
                <a:solidFill>
                  <a:schemeClr val="bg1"/>
                </a:solidFill>
                <a:latin typeface="Trebuchet MS" panose="020B0603020202020204" pitchFamily="34" charset="0"/>
              </a:rPr>
              <a:t> Director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Recreation Program Structure</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2743200" y="1051560"/>
            <a:ext cx="3108960" cy="548640"/>
          </a:xfrm>
          <a:prstGeom prst="roundRect">
            <a:avLst>
              <a:gd name="adj" fmla="val 10000"/>
            </a:avLst>
          </a:prstGeom>
          <a:solidFill>
            <a:srgbClr val="00609C"/>
          </a:solidFill>
          <a:ln/>
        </p:spPr>
        <p:txBody>
          <a:bodyPr/>
          <a:lstStyle/>
          <a:p>
            <a:endParaRPr lang="en-US"/>
          </a:p>
        </p:txBody>
      </p:sp>
      <p:sp>
        <p:nvSpPr>
          <p:cNvPr id="7" name="Text 5"/>
          <p:cNvSpPr/>
          <p:nvPr/>
        </p:nvSpPr>
        <p:spPr>
          <a:xfrm>
            <a:off x="2743200" y="1051560"/>
            <a:ext cx="3108960" cy="54864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Recreation Director</a:t>
            </a:r>
            <a:endParaRPr lang="en-US" sz="1500" dirty="0"/>
          </a:p>
        </p:txBody>
      </p:sp>
      <p:sp>
        <p:nvSpPr>
          <p:cNvPr id="8" name="Shape 6"/>
          <p:cNvSpPr/>
          <p:nvPr/>
        </p:nvSpPr>
        <p:spPr>
          <a:xfrm>
            <a:off x="6217920" y="1051560"/>
            <a:ext cx="1280160" cy="548640"/>
          </a:xfrm>
          <a:prstGeom prst="roundRect">
            <a:avLst>
              <a:gd name="adj" fmla="val 10000"/>
            </a:avLst>
          </a:prstGeom>
          <a:solidFill>
            <a:srgbClr val="9ACA3C"/>
          </a:solidFill>
          <a:ln/>
        </p:spPr>
        <p:txBody>
          <a:bodyPr/>
          <a:lstStyle/>
          <a:p>
            <a:endParaRPr lang="en-US"/>
          </a:p>
        </p:txBody>
      </p:sp>
      <p:sp>
        <p:nvSpPr>
          <p:cNvPr id="9" name="Text 7"/>
          <p:cNvSpPr/>
          <p:nvPr/>
        </p:nvSpPr>
        <p:spPr>
          <a:xfrm>
            <a:off x="6217920" y="1051560"/>
            <a:ext cx="1280160" cy="548640"/>
          </a:xfrm>
          <a:prstGeom prst="rect">
            <a:avLst/>
          </a:prstGeom>
          <a:noFill/>
          <a:ln/>
        </p:spPr>
        <p:txBody>
          <a:bodyPr wrap="square" lIns="0" tIns="0" rIns="0" bIns="0" rtlCol="0" anchor="ctr"/>
          <a:lstStyle/>
          <a:p>
            <a:pPr marL="0" indent="0" algn="ctr">
              <a:buNone/>
            </a:pPr>
            <a:r>
              <a:rPr lang="en-US" sz="1000" b="1" dirty="0">
                <a:solidFill>
                  <a:srgbClr val="FFFFFF"/>
                </a:solidFill>
                <a:latin typeface="Trebuchet MS" pitchFamily="34" charset="0"/>
                <a:ea typeface="Trebuchet MS" pitchFamily="34" charset="-122"/>
                <a:cs typeface="Trebuchet MS" pitchFamily="34" charset="-120"/>
              </a:rPr>
              <a:t>Rec Admin</a:t>
            </a:r>
            <a:endParaRPr lang="en-US" sz="1000" dirty="0"/>
          </a:p>
          <a:p>
            <a:pPr marL="0" indent="0" algn="ctr">
              <a:buNone/>
            </a:pPr>
            <a:r>
              <a:rPr lang="en-US" sz="800" dirty="0">
                <a:solidFill>
                  <a:srgbClr val="FFFFFF"/>
                </a:solidFill>
                <a:latin typeface="Trebuchet MS" pitchFamily="34" charset="0"/>
                <a:ea typeface="Trebuchet MS" pitchFamily="34" charset="-122"/>
                <a:cs typeface="Trebuchet MS" pitchFamily="34" charset="-120"/>
              </a:rPr>
              <a:t>All levels</a:t>
            </a:r>
            <a:endParaRPr lang="en-US" sz="1000" dirty="0"/>
          </a:p>
        </p:txBody>
      </p:sp>
      <p:sp>
        <p:nvSpPr>
          <p:cNvPr id="10" name="Shape 8"/>
          <p:cNvSpPr/>
          <p:nvPr/>
        </p:nvSpPr>
        <p:spPr>
          <a:xfrm>
            <a:off x="7680959" y="1051560"/>
            <a:ext cx="976343" cy="630936"/>
          </a:xfrm>
          <a:prstGeom prst="roundRect">
            <a:avLst>
              <a:gd name="adj" fmla="val 10000"/>
            </a:avLst>
          </a:prstGeom>
          <a:solidFill>
            <a:srgbClr val="9ACA3C"/>
          </a:solidFill>
          <a:ln/>
        </p:spPr>
        <p:txBody>
          <a:bodyPr/>
          <a:lstStyle/>
          <a:p>
            <a:endParaRPr lang="en-US"/>
          </a:p>
        </p:txBody>
      </p:sp>
      <p:sp>
        <p:nvSpPr>
          <p:cNvPr id="11" name="Text 9"/>
          <p:cNvSpPr/>
          <p:nvPr/>
        </p:nvSpPr>
        <p:spPr>
          <a:xfrm>
            <a:off x="7680960" y="1051560"/>
            <a:ext cx="914400" cy="548640"/>
          </a:xfrm>
          <a:prstGeom prst="rect">
            <a:avLst/>
          </a:prstGeom>
          <a:noFill/>
          <a:ln/>
        </p:spPr>
        <p:txBody>
          <a:bodyPr wrap="square" lIns="0" tIns="0" rIns="0" bIns="0" rtlCol="0" anchor="ctr"/>
          <a:lstStyle/>
          <a:p>
            <a:pPr marL="0" indent="0" algn="ctr">
              <a:buNone/>
            </a:pPr>
            <a:r>
              <a:rPr lang="en-US" sz="1000" b="1" dirty="0">
                <a:solidFill>
                  <a:srgbClr val="FFFFFF"/>
                </a:solidFill>
                <a:latin typeface="Trebuchet MS" pitchFamily="34" charset="0"/>
                <a:ea typeface="Trebuchet MS" pitchFamily="34" charset="-122"/>
                <a:cs typeface="Trebuchet MS" pitchFamily="34" charset="-120"/>
              </a:rPr>
              <a:t>Fields Scheduler</a:t>
            </a:r>
            <a:endParaRPr lang="en-US" sz="1000" dirty="0"/>
          </a:p>
          <a:p>
            <a:pPr marL="0" indent="0" algn="ctr">
              <a:buNone/>
            </a:pPr>
            <a:r>
              <a:rPr lang="en-US" sz="800" dirty="0">
                <a:solidFill>
                  <a:srgbClr val="FFFFFF"/>
                </a:solidFill>
                <a:latin typeface="Trebuchet MS" pitchFamily="34" charset="0"/>
                <a:ea typeface="Trebuchet MS" pitchFamily="34" charset="-122"/>
                <a:cs typeface="Trebuchet MS" pitchFamily="34" charset="-120"/>
              </a:rPr>
              <a:t>All levels</a:t>
            </a:r>
            <a:endParaRPr lang="en-US" sz="1000" dirty="0"/>
          </a:p>
        </p:txBody>
      </p:sp>
      <p:sp>
        <p:nvSpPr>
          <p:cNvPr id="12" name="Shape 10"/>
          <p:cNvSpPr/>
          <p:nvPr/>
        </p:nvSpPr>
        <p:spPr>
          <a:xfrm>
            <a:off x="4297680" y="1600200"/>
            <a:ext cx="0" cy="457200"/>
          </a:xfrm>
          <a:prstGeom prst="line">
            <a:avLst/>
          </a:prstGeom>
          <a:noFill/>
          <a:ln w="25400">
            <a:solidFill>
              <a:srgbClr val="9ACA3C"/>
            </a:solidFill>
            <a:prstDash val="solid"/>
          </a:ln>
        </p:spPr>
        <p:txBody>
          <a:bodyPr/>
          <a:lstStyle/>
          <a:p>
            <a:endParaRPr lang="en-US"/>
          </a:p>
        </p:txBody>
      </p:sp>
      <p:sp>
        <p:nvSpPr>
          <p:cNvPr id="13" name="Shape 11"/>
          <p:cNvSpPr/>
          <p:nvPr/>
        </p:nvSpPr>
        <p:spPr>
          <a:xfrm>
            <a:off x="1691640" y="2057400"/>
            <a:ext cx="5212080" cy="0"/>
          </a:xfrm>
          <a:prstGeom prst="line">
            <a:avLst/>
          </a:prstGeom>
          <a:noFill/>
          <a:ln w="25400">
            <a:solidFill>
              <a:srgbClr val="9ACA3C"/>
            </a:solidFill>
            <a:prstDash val="solid"/>
          </a:ln>
        </p:spPr>
        <p:txBody>
          <a:bodyPr/>
          <a:lstStyle/>
          <a:p>
            <a:endParaRPr lang="en-US"/>
          </a:p>
        </p:txBody>
      </p:sp>
      <p:sp>
        <p:nvSpPr>
          <p:cNvPr id="14" name="Shape 12"/>
          <p:cNvSpPr/>
          <p:nvPr/>
        </p:nvSpPr>
        <p:spPr>
          <a:xfrm>
            <a:off x="1691640" y="2057400"/>
            <a:ext cx="0" cy="365760"/>
          </a:xfrm>
          <a:prstGeom prst="line">
            <a:avLst/>
          </a:prstGeom>
          <a:noFill/>
          <a:ln w="25400">
            <a:solidFill>
              <a:srgbClr val="9ACA3C"/>
            </a:solidFill>
            <a:prstDash val="solid"/>
          </a:ln>
        </p:spPr>
        <p:txBody>
          <a:bodyPr/>
          <a:lstStyle/>
          <a:p>
            <a:endParaRPr lang="en-US"/>
          </a:p>
        </p:txBody>
      </p:sp>
      <p:sp>
        <p:nvSpPr>
          <p:cNvPr id="17" name="Shape 15"/>
          <p:cNvSpPr/>
          <p:nvPr/>
        </p:nvSpPr>
        <p:spPr>
          <a:xfrm>
            <a:off x="4297680" y="2057400"/>
            <a:ext cx="0" cy="365760"/>
          </a:xfrm>
          <a:prstGeom prst="line">
            <a:avLst/>
          </a:prstGeom>
          <a:noFill/>
          <a:ln w="25400">
            <a:solidFill>
              <a:srgbClr val="9ACA3C"/>
            </a:solidFill>
            <a:prstDash val="solid"/>
          </a:ln>
        </p:spPr>
        <p:txBody>
          <a:bodyPr/>
          <a:lstStyle/>
          <a:p>
            <a:endParaRPr lang="en-US"/>
          </a:p>
        </p:txBody>
      </p:sp>
      <p:sp>
        <p:nvSpPr>
          <p:cNvPr id="18" name="Shape 16"/>
          <p:cNvSpPr/>
          <p:nvPr/>
        </p:nvSpPr>
        <p:spPr>
          <a:xfrm>
            <a:off x="914401" y="2462022"/>
            <a:ext cx="2103120" cy="594360"/>
          </a:xfrm>
          <a:prstGeom prst="roundRect">
            <a:avLst>
              <a:gd name="adj" fmla="val 9231"/>
            </a:avLst>
          </a:prstGeom>
          <a:solidFill>
            <a:srgbClr val="9DC1D9"/>
          </a:solidFill>
          <a:ln/>
        </p:spPr>
        <p:txBody>
          <a:bodyPr/>
          <a:lstStyle/>
          <a:p>
            <a:endParaRPr lang="en-US"/>
          </a:p>
        </p:txBody>
      </p:sp>
      <p:sp>
        <p:nvSpPr>
          <p:cNvPr id="19" name="Text 17"/>
          <p:cNvSpPr/>
          <p:nvPr/>
        </p:nvSpPr>
        <p:spPr>
          <a:xfrm>
            <a:off x="853932" y="2466447"/>
            <a:ext cx="2103120" cy="594360"/>
          </a:xfrm>
          <a:prstGeom prst="rect">
            <a:avLst/>
          </a:prstGeom>
          <a:noFill/>
          <a:ln/>
        </p:spPr>
        <p:txBody>
          <a:bodyPr wrap="square" lIns="0" tIns="0" rIns="0" bIns="0" rtlCol="0" anchor="ctr"/>
          <a:lstStyle/>
          <a:p>
            <a:pPr marL="0" indent="0" algn="ctr">
              <a:buNone/>
            </a:pPr>
            <a:r>
              <a:rPr lang="en-US" sz="1100" b="1" dirty="0">
                <a:solidFill>
                  <a:schemeClr val="accent1">
                    <a:lumMod val="75000"/>
                  </a:schemeClr>
                </a:solidFill>
                <a:latin typeface="Trebuchet MS" pitchFamily="34" charset="0"/>
                <a:ea typeface="Trebuchet MS" pitchFamily="34" charset="-122"/>
                <a:cs typeface="Trebuchet MS" pitchFamily="34" charset="-120"/>
              </a:rPr>
              <a:t>Volunteer Recreation</a:t>
            </a:r>
            <a:endParaRPr lang="en-US" sz="1100" dirty="0">
              <a:solidFill>
                <a:schemeClr val="accent1">
                  <a:lumMod val="75000"/>
                </a:schemeClr>
              </a:solidFill>
            </a:endParaRPr>
          </a:p>
          <a:p>
            <a:pPr marL="0" indent="0" algn="ctr">
              <a:buNone/>
            </a:pPr>
            <a:r>
              <a:rPr lang="en-US" sz="1100" b="1" dirty="0">
                <a:solidFill>
                  <a:schemeClr val="accent1">
                    <a:lumMod val="75000"/>
                  </a:schemeClr>
                </a:solidFill>
                <a:latin typeface="Trebuchet MS" pitchFamily="34" charset="0"/>
                <a:ea typeface="Trebuchet MS" pitchFamily="34" charset="-122"/>
                <a:cs typeface="Trebuchet MS" pitchFamily="34" charset="-120"/>
              </a:rPr>
              <a:t>Coaches</a:t>
            </a:r>
            <a:endParaRPr lang="en-US" sz="1100" dirty="0">
              <a:solidFill>
                <a:schemeClr val="accent1">
                  <a:lumMod val="75000"/>
                </a:schemeClr>
              </a:solidFill>
            </a:endParaRPr>
          </a:p>
        </p:txBody>
      </p:sp>
      <p:sp>
        <p:nvSpPr>
          <p:cNvPr id="21" name="Shape 19"/>
          <p:cNvSpPr/>
          <p:nvPr/>
        </p:nvSpPr>
        <p:spPr>
          <a:xfrm>
            <a:off x="3580909" y="2384298"/>
            <a:ext cx="2103120" cy="594360"/>
          </a:xfrm>
          <a:prstGeom prst="roundRect">
            <a:avLst>
              <a:gd name="adj" fmla="val 9231"/>
            </a:avLst>
          </a:prstGeom>
          <a:solidFill>
            <a:srgbClr val="9DC1D9"/>
          </a:solidFill>
          <a:ln/>
        </p:spPr>
        <p:txBody>
          <a:bodyPr/>
          <a:lstStyle/>
          <a:p>
            <a:pPr algn="ctr"/>
            <a:endParaRPr lang="en-US" sz="1100" dirty="0">
              <a:solidFill>
                <a:schemeClr val="accent1"/>
              </a:solidFill>
              <a:latin typeface="Trebuchet MS" panose="020B0603020202020204" pitchFamily="34" charset="0"/>
            </a:endParaRPr>
          </a:p>
          <a:p>
            <a:pPr algn="ctr"/>
            <a:r>
              <a:rPr lang="en-US" sz="1100" dirty="0">
                <a:solidFill>
                  <a:schemeClr val="accent1">
                    <a:lumMod val="75000"/>
                  </a:schemeClr>
                </a:solidFill>
                <a:latin typeface="Trebuchet MS" panose="020B0603020202020204" pitchFamily="34" charset="0"/>
              </a:rPr>
              <a:t>GFR Rec Coaches</a:t>
            </a:r>
          </a:p>
        </p:txBody>
      </p:sp>
      <p:sp>
        <p:nvSpPr>
          <p:cNvPr id="22" name="Text 20"/>
          <p:cNvSpPr/>
          <p:nvPr/>
        </p:nvSpPr>
        <p:spPr>
          <a:xfrm>
            <a:off x="3520440" y="2393405"/>
            <a:ext cx="2103120" cy="594360"/>
          </a:xfrm>
          <a:prstGeom prst="rect">
            <a:avLst/>
          </a:prstGeom>
          <a:noFill/>
          <a:ln/>
        </p:spPr>
        <p:txBody>
          <a:bodyPr wrap="square" lIns="0" tIns="0" rIns="0" bIns="0" rtlCol="0" anchor="ctr"/>
          <a:lstStyle/>
          <a:p>
            <a:pPr marL="0" indent="0" algn="ctr">
              <a:buNone/>
            </a:pPr>
            <a:endParaRPr lang="en-US" sz="1100" dirty="0"/>
          </a:p>
        </p:txBody>
      </p:sp>
      <p:sp>
        <p:nvSpPr>
          <p:cNvPr id="15" name="Shape 19">
            <a:extLst>
              <a:ext uri="{FF2B5EF4-FFF2-40B4-BE49-F238E27FC236}">
                <a16:creationId xmlns:a16="http://schemas.microsoft.com/office/drawing/2014/main" id="{F3108CC0-1E14-FA87-06D6-2503B1FB1198}"/>
              </a:ext>
            </a:extLst>
          </p:cNvPr>
          <p:cNvSpPr/>
          <p:nvPr/>
        </p:nvSpPr>
        <p:spPr>
          <a:xfrm>
            <a:off x="6186948" y="2423160"/>
            <a:ext cx="2103120" cy="594360"/>
          </a:xfrm>
          <a:prstGeom prst="roundRect">
            <a:avLst>
              <a:gd name="adj" fmla="val 9231"/>
            </a:avLst>
          </a:prstGeom>
          <a:solidFill>
            <a:srgbClr val="9DC1D9"/>
          </a:solidFill>
          <a:ln/>
        </p:spPr>
        <p:txBody>
          <a:bodyPr/>
          <a:lstStyle/>
          <a:p>
            <a:pPr algn="ctr">
              <a:lnSpc>
                <a:spcPct val="150000"/>
              </a:lnSpc>
            </a:pPr>
            <a:r>
              <a:rPr lang="en-US" sz="1100" dirty="0">
                <a:solidFill>
                  <a:schemeClr val="accent1">
                    <a:lumMod val="75000"/>
                  </a:schemeClr>
                </a:solidFill>
                <a:latin typeface="Trebuchet MS" panose="020B0603020202020204" pitchFamily="34" charset="0"/>
              </a:rPr>
              <a:t>Rec Program Managers</a:t>
            </a:r>
          </a:p>
          <a:p>
            <a:pPr algn="ctr"/>
            <a:r>
              <a:rPr lang="en-US" sz="1100" i="1" dirty="0">
                <a:solidFill>
                  <a:schemeClr val="accent1">
                    <a:lumMod val="75000"/>
                  </a:schemeClr>
                </a:solidFill>
                <a:latin typeface="Trebuchet MS" panose="020B0603020202020204" pitchFamily="34" charset="0"/>
              </a:rPr>
              <a:t>(Coming soon)</a:t>
            </a:r>
          </a:p>
        </p:txBody>
      </p:sp>
      <p:sp>
        <p:nvSpPr>
          <p:cNvPr id="16" name="Shape 15">
            <a:extLst>
              <a:ext uri="{FF2B5EF4-FFF2-40B4-BE49-F238E27FC236}">
                <a16:creationId xmlns:a16="http://schemas.microsoft.com/office/drawing/2014/main" id="{9DF1E0E0-1CD9-8D2F-7FF4-9B17E0E88812}"/>
              </a:ext>
            </a:extLst>
          </p:cNvPr>
          <p:cNvSpPr/>
          <p:nvPr/>
        </p:nvSpPr>
        <p:spPr>
          <a:xfrm>
            <a:off x="6903720" y="2057400"/>
            <a:ext cx="0" cy="365760"/>
          </a:xfrm>
          <a:prstGeom prst="line">
            <a:avLst/>
          </a:prstGeom>
          <a:noFill/>
          <a:ln w="25400">
            <a:solidFill>
              <a:srgbClr val="9ACA3C"/>
            </a:solidFill>
            <a:prstDash val="soli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871EE3C-7152-E23F-BA5F-6602E1E8A206}"/>
            </a:ext>
          </a:extLst>
        </p:cNvPr>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a:solidFill>
                  <a:srgbClr val="00609C"/>
                </a:solidFill>
                <a:latin typeface="Trebuchet MS" pitchFamily="34" charset="0"/>
                <a:ea typeface="Trebuchet MS" pitchFamily="34" charset="-122"/>
                <a:cs typeface="Trebuchet MS" pitchFamily="34" charset="-120"/>
              </a:rPr>
              <a:t>2026-2027 Recreation Program Format</a:t>
            </a:r>
            <a:endParaRPr lang="en-US" sz="220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15" name="Card1"/>
          <p:cNvSpPr/>
          <p:nvPr/>
        </p:nvSpPr>
        <p:spPr>
          <a:xfrm>
            <a:off x="629612" y="1085000"/>
            <a:ext cx="7863840" cy="510000"/>
          </a:xfrm>
          <a:prstGeom prst="roundRect">
            <a:avLst>
              <a:gd name="adj" fmla="val 5882"/>
            </a:avLst>
          </a:prstGeom>
          <a:solidFill>
            <a:srgbClr val="F5F7FA"/>
          </a:solidFill>
          <a:ln/>
        </p:spPr>
        <p:txBody>
          <a:bodyPr wrap="square" lIns="182880" tIns="45720" rIns="91440" bIns="4572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U3-U4 My Parent &amp; Me</a:t>
            </a:r>
          </a:p>
          <a:p>
            <a:pPr marL="0" indent="0">
              <a:buNone/>
            </a:pPr>
            <a:r>
              <a:rPr lang="en-US" sz="1000" dirty="0">
                <a:solidFill>
                  <a:srgbClr val="1A3A50"/>
                </a:solidFill>
                <a:latin typeface="Calibri" pitchFamily="34" charset="0"/>
                <a:ea typeface="Calibri" pitchFamily="34" charset="-122"/>
                <a:cs typeface="Calibri" pitchFamily="34" charset="-120"/>
              </a:rPr>
              <a:t>A players first introduction to the game. 30-minute sessions every Saturday.</a:t>
            </a:r>
          </a:p>
        </p:txBody>
      </p:sp>
      <p:sp>
        <p:nvSpPr>
          <p:cNvPr id="20" name="Card2"/>
          <p:cNvSpPr/>
          <p:nvPr/>
        </p:nvSpPr>
        <p:spPr>
          <a:xfrm>
            <a:off x="629612" y="1777036"/>
            <a:ext cx="7863840" cy="510000"/>
          </a:xfrm>
          <a:prstGeom prst="roundRect">
            <a:avLst>
              <a:gd name="adj" fmla="val 5882"/>
            </a:avLst>
          </a:prstGeom>
          <a:solidFill>
            <a:srgbClr val="F5F7FA"/>
          </a:solidFill>
          <a:ln/>
        </p:spPr>
        <p:txBody>
          <a:bodyPr wrap="square" lIns="182880" tIns="45720" rIns="91440" bIns="4572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U5</a:t>
            </a:r>
          </a:p>
          <a:p>
            <a:pPr marL="0" indent="0">
              <a:buNone/>
            </a:pPr>
            <a:r>
              <a:rPr lang="en-US" sz="1000" dirty="0">
                <a:solidFill>
                  <a:srgbClr val="1A3A50"/>
                </a:solidFill>
                <a:latin typeface="Calibri" pitchFamily="34" charset="0"/>
                <a:ea typeface="Calibri" pitchFamily="34" charset="-122"/>
                <a:cs typeface="Calibri" pitchFamily="34" charset="-120"/>
              </a:rPr>
              <a:t>NEW FORMAT FOR FALL 2026. One-hour sessions on Saturday mornings. 30 minutes of skills &amp; drills with GFR Coaches, 30 minutes of small-sided 3v3 games led by parent volunteers. </a:t>
            </a:r>
          </a:p>
        </p:txBody>
      </p:sp>
      <p:sp>
        <p:nvSpPr>
          <p:cNvPr id="23" name="Card3"/>
          <p:cNvSpPr/>
          <p:nvPr/>
        </p:nvSpPr>
        <p:spPr>
          <a:xfrm>
            <a:off x="640080" y="2469072"/>
            <a:ext cx="7863840" cy="510000"/>
          </a:xfrm>
          <a:prstGeom prst="roundRect">
            <a:avLst>
              <a:gd name="adj" fmla="val 5882"/>
            </a:avLst>
          </a:prstGeom>
          <a:solidFill>
            <a:srgbClr val="F5F7FA"/>
          </a:solidFill>
          <a:ln/>
        </p:spPr>
        <p:txBody>
          <a:bodyPr wrap="square" lIns="182880" tIns="45720" rIns="91440" bIns="4572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U6</a:t>
            </a:r>
          </a:p>
          <a:p>
            <a:pPr marL="0" indent="0">
              <a:buNone/>
            </a:pPr>
            <a:r>
              <a:rPr lang="en-US" sz="1000" dirty="0">
                <a:solidFill>
                  <a:srgbClr val="1A3A50"/>
                </a:solidFill>
                <a:latin typeface="Calibri" pitchFamily="34" charset="0"/>
                <a:ea typeface="Calibri" pitchFamily="34" charset="-122"/>
                <a:cs typeface="Calibri" pitchFamily="34" charset="-120"/>
              </a:rPr>
              <a:t>NEW FORMAT FOR FALL 2026.  One practice a week, and one weekend game. 3v3 game format. Emphasis at the U6 level will remain on individual technical development and creativity while introducing the fun experience of a traditional team environment. </a:t>
            </a:r>
          </a:p>
        </p:txBody>
      </p:sp>
      <p:sp>
        <p:nvSpPr>
          <p:cNvPr id="24" name="Card4"/>
          <p:cNvSpPr/>
          <p:nvPr/>
        </p:nvSpPr>
        <p:spPr>
          <a:xfrm>
            <a:off x="640080" y="3119582"/>
            <a:ext cx="7863840" cy="510000"/>
          </a:xfrm>
          <a:prstGeom prst="roundRect">
            <a:avLst>
              <a:gd name="adj" fmla="val 5882"/>
            </a:avLst>
          </a:prstGeom>
          <a:solidFill>
            <a:srgbClr val="F5F7FA"/>
          </a:solidFill>
          <a:ln/>
        </p:spPr>
        <p:txBody>
          <a:bodyPr wrap="square" lIns="182880" tIns="45720" rIns="91440" bIns="4572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U7 &amp; U8</a:t>
            </a:r>
          </a:p>
          <a:p>
            <a:pPr marL="0" indent="0">
              <a:buNone/>
            </a:pPr>
            <a:r>
              <a:rPr lang="en-US" sz="1000" dirty="0">
                <a:solidFill>
                  <a:srgbClr val="1A3A50"/>
                </a:solidFill>
                <a:latin typeface="Calibri" pitchFamily="34" charset="0"/>
                <a:ea typeface="Calibri" pitchFamily="34" charset="-122"/>
                <a:cs typeface="Calibri" pitchFamily="34" charset="-120"/>
              </a:rPr>
              <a:t>4v4 game format. One practice a week, and one weekend game day. Run by volunteer parent coaches and supported by GFR Coaches.</a:t>
            </a:r>
          </a:p>
        </p:txBody>
      </p:sp>
      <p:sp>
        <p:nvSpPr>
          <p:cNvPr id="25" name="Card5"/>
          <p:cNvSpPr/>
          <p:nvPr/>
        </p:nvSpPr>
        <p:spPr>
          <a:xfrm>
            <a:off x="629612" y="3733076"/>
            <a:ext cx="7863840" cy="510000"/>
          </a:xfrm>
          <a:prstGeom prst="roundRect">
            <a:avLst>
              <a:gd name="adj" fmla="val 5882"/>
            </a:avLst>
          </a:prstGeom>
          <a:solidFill>
            <a:srgbClr val="F5F7FA"/>
          </a:solidFill>
          <a:ln/>
        </p:spPr>
        <p:txBody>
          <a:bodyPr wrap="square" lIns="182880" tIns="45720" rIns="91440" bIns="4572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U9 &amp; U10</a:t>
            </a:r>
          </a:p>
          <a:p>
            <a:pPr marL="0" indent="0">
              <a:buNone/>
            </a:pPr>
            <a:r>
              <a:rPr lang="en-US" sz="1000" dirty="0">
                <a:solidFill>
                  <a:srgbClr val="1A3A50"/>
                </a:solidFill>
                <a:latin typeface="Calibri" pitchFamily="34" charset="0"/>
                <a:ea typeface="Calibri" pitchFamily="34" charset="-122"/>
                <a:cs typeface="Calibri" pitchFamily="34" charset="-120"/>
              </a:rPr>
              <a:t>7v7 game format. One practice a week, and one weekend game day. Introduction of referees.</a:t>
            </a:r>
          </a:p>
        </p:txBody>
      </p:sp>
      <p:sp>
        <p:nvSpPr>
          <p:cNvPr id="30" name="Card6"/>
          <p:cNvSpPr/>
          <p:nvPr/>
        </p:nvSpPr>
        <p:spPr>
          <a:xfrm>
            <a:off x="629612" y="4420000"/>
            <a:ext cx="7863840" cy="510000"/>
          </a:xfrm>
          <a:prstGeom prst="roundRect">
            <a:avLst>
              <a:gd name="adj" fmla="val 5882"/>
            </a:avLst>
          </a:prstGeom>
          <a:solidFill>
            <a:srgbClr val="F5F7FA"/>
          </a:solidFill>
          <a:ln/>
        </p:spPr>
        <p:txBody>
          <a:bodyPr wrap="square" lIns="182880" tIns="45720" rIns="91440" bIns="4572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U11+ NCSL-R</a:t>
            </a:r>
          </a:p>
          <a:p>
            <a:pPr marL="0" indent="0">
              <a:buNone/>
            </a:pPr>
            <a:r>
              <a:rPr lang="en-US" sz="1000" dirty="0">
                <a:solidFill>
                  <a:srgbClr val="1A3A50"/>
                </a:solidFill>
                <a:latin typeface="Calibri" pitchFamily="34" charset="0"/>
                <a:ea typeface="Calibri" pitchFamily="34" charset="-122"/>
                <a:cs typeface="Calibri" pitchFamily="34" charset="-120"/>
              </a:rPr>
              <a:t>Local recreation league competing against other rec. clubs in the DMV.</a:t>
            </a:r>
          </a:p>
        </p:txBody>
      </p:sp>
    </p:spTree>
    <p:extLst>
      <p:ext uri="{BB962C8B-B14F-4D97-AF65-F5344CB8AC3E}">
        <p14:creationId xmlns:p14="http://schemas.microsoft.com/office/powerpoint/2010/main" val="1303314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00609C"/>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Shape 1"/>
          <p:cNvSpPr/>
          <p:nvPr/>
        </p:nvSpPr>
        <p:spPr>
          <a:xfrm>
            <a:off x="6858000" y="-914400"/>
            <a:ext cx="3657600" cy="3657600"/>
          </a:xfrm>
          <a:prstGeom prst="ellipse">
            <a:avLst/>
          </a:prstGeom>
          <a:solidFill>
            <a:srgbClr val="005080">
              <a:alpha val="40000"/>
            </a:srgbClr>
          </a:solidFill>
          <a:ln/>
        </p:spPr>
        <p:txBody>
          <a:bodyPr/>
          <a:lstStyle/>
          <a:p>
            <a:endParaRPr lang="en-US"/>
          </a:p>
        </p:txBody>
      </p:sp>
      <p:sp>
        <p:nvSpPr>
          <p:cNvPr id="4" name="Shape 2"/>
          <p:cNvSpPr/>
          <p:nvPr/>
        </p:nvSpPr>
        <p:spPr>
          <a:xfrm>
            <a:off x="-1371600" y="3200400"/>
            <a:ext cx="3200400" cy="3200400"/>
          </a:xfrm>
          <a:prstGeom prst="ellipse">
            <a:avLst/>
          </a:prstGeom>
          <a:solidFill>
            <a:srgbClr val="005080">
              <a:alpha val="40000"/>
            </a:srgbClr>
          </a:solidFill>
          <a:ln/>
        </p:spPr>
        <p:txBody>
          <a:bodyPr/>
          <a:lstStyle/>
          <a:p>
            <a:endParaRPr lang="en-US"/>
          </a:p>
        </p:txBody>
      </p:sp>
      <p:sp>
        <p:nvSpPr>
          <p:cNvPr id="5" name="Shape 3"/>
          <p:cNvSpPr/>
          <p:nvPr/>
        </p:nvSpPr>
        <p:spPr>
          <a:xfrm>
            <a:off x="640080" y="2011680"/>
            <a:ext cx="731520" cy="54864"/>
          </a:xfrm>
          <a:prstGeom prst="rect">
            <a:avLst/>
          </a:prstGeom>
          <a:solidFill>
            <a:srgbClr val="9ACA3C"/>
          </a:solidFill>
          <a:ln/>
        </p:spPr>
        <p:txBody>
          <a:bodyPr/>
          <a:lstStyle/>
          <a:p>
            <a:endParaRPr lang="en-US"/>
          </a:p>
        </p:txBody>
      </p:sp>
      <p:sp>
        <p:nvSpPr>
          <p:cNvPr id="6" name="Text 4"/>
          <p:cNvSpPr/>
          <p:nvPr/>
        </p:nvSpPr>
        <p:spPr>
          <a:xfrm>
            <a:off x="640080" y="2194560"/>
            <a:ext cx="7772400" cy="914400"/>
          </a:xfrm>
          <a:prstGeom prst="rect">
            <a:avLst/>
          </a:prstGeom>
          <a:noFill/>
          <a:ln/>
        </p:spPr>
        <p:txBody>
          <a:bodyPr wrap="square" lIns="0" tIns="0" rIns="0" bIns="0" rtlCol="0" anchor="ctr"/>
          <a:lstStyle/>
          <a:p>
            <a:pPr marL="0" indent="0">
              <a:buNone/>
            </a:pPr>
            <a:r>
              <a:rPr lang="en-US" sz="3600" b="1" dirty="0">
                <a:solidFill>
                  <a:srgbClr val="FFFFFF"/>
                </a:solidFill>
                <a:latin typeface="Trebuchet MS" pitchFamily="34" charset="0"/>
                <a:ea typeface="Trebuchet MS" pitchFamily="34" charset="-122"/>
                <a:cs typeface="Trebuchet MS" pitchFamily="34" charset="-120"/>
              </a:rPr>
              <a:t>Governance and Bylaws Update</a:t>
            </a:r>
            <a:endParaRPr lang="en-US" sz="3600" dirty="0"/>
          </a:p>
        </p:txBody>
      </p:sp>
      <p:sp>
        <p:nvSpPr>
          <p:cNvPr id="7" name="Text 5"/>
          <p:cNvSpPr/>
          <p:nvPr/>
        </p:nvSpPr>
        <p:spPr>
          <a:xfrm>
            <a:off x="640080" y="3017520"/>
            <a:ext cx="7772400" cy="457200"/>
          </a:xfrm>
          <a:prstGeom prst="rect">
            <a:avLst/>
          </a:prstGeom>
          <a:noFill/>
          <a:ln/>
        </p:spPr>
        <p:txBody>
          <a:bodyPr wrap="square" lIns="0" tIns="0" rIns="0" bIns="0" rtlCol="0" anchor="ctr"/>
          <a:lstStyle/>
          <a:p>
            <a:r>
              <a:rPr lang="en-US" sz="1600" dirty="0">
                <a:solidFill>
                  <a:schemeClr val="accent5">
                    <a:lumMod val="60000"/>
                    <a:lumOff val="40000"/>
                  </a:schemeClr>
                </a:solidFill>
              </a:rPr>
              <a:t>Strengthening our foundation, elevating our game.</a:t>
            </a:r>
          </a:p>
        </p:txBody>
      </p:sp>
      <p:sp>
        <p:nvSpPr>
          <p:cNvPr id="8" name="Shape 6"/>
          <p:cNvSpPr/>
          <p:nvPr/>
        </p:nvSpPr>
        <p:spPr>
          <a:xfrm>
            <a:off x="0" y="5106924"/>
            <a:ext cx="9144000" cy="36576"/>
          </a:xfrm>
          <a:prstGeom prst="rect">
            <a:avLst/>
          </a:prstGeom>
          <a:solidFill>
            <a:srgbClr val="9ACA3C"/>
          </a:solidFill>
          <a:ln/>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Bylaws Revision Priorities</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234440"/>
            <a:ext cx="457200" cy="457200"/>
          </a:xfrm>
          <a:prstGeom prst="ellipse">
            <a:avLst/>
          </a:prstGeom>
          <a:solidFill>
            <a:srgbClr val="00609C"/>
          </a:solidFill>
          <a:ln/>
        </p:spPr>
        <p:txBody>
          <a:bodyPr/>
          <a:lstStyle/>
          <a:p>
            <a:endParaRPr lang="en-US"/>
          </a:p>
        </p:txBody>
      </p:sp>
      <p:sp>
        <p:nvSpPr>
          <p:cNvPr id="7" name="Text 5"/>
          <p:cNvSpPr/>
          <p:nvPr/>
        </p:nvSpPr>
        <p:spPr>
          <a:xfrm>
            <a:off x="640080" y="12344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1</a:t>
            </a:r>
            <a:endParaRPr lang="en-US" sz="1600" dirty="0"/>
          </a:p>
        </p:txBody>
      </p:sp>
      <p:sp>
        <p:nvSpPr>
          <p:cNvPr id="8" name="Text 6"/>
          <p:cNvSpPr/>
          <p:nvPr/>
        </p:nvSpPr>
        <p:spPr>
          <a:xfrm>
            <a:off x="1325880" y="1188720"/>
            <a:ext cx="7132320" cy="548640"/>
          </a:xfrm>
          <a:prstGeom prst="rect">
            <a:avLst/>
          </a:prstGeom>
          <a:noFill/>
          <a:ln/>
        </p:spPr>
        <p:txBody>
          <a:bodyPr wrap="square" lIns="0" tIns="0" rIns="0" bIns="0" rtlCol="0" anchor="ctr"/>
          <a:lstStyle/>
          <a:p>
            <a:pPr marL="0" indent="0">
              <a:buNone/>
            </a:pPr>
            <a:r>
              <a:rPr lang="en-US" sz="1600" dirty="0">
                <a:solidFill>
                  <a:srgbClr val="1A3A50"/>
                </a:solidFill>
                <a:latin typeface="Calibri" pitchFamily="34" charset="0"/>
                <a:ea typeface="Calibri" pitchFamily="34" charset="-122"/>
                <a:cs typeface="Calibri" pitchFamily="34" charset="-120"/>
              </a:rPr>
              <a:t>Remove the merger-specific language</a:t>
            </a:r>
            <a:endParaRPr lang="en-US" sz="1600" dirty="0"/>
          </a:p>
        </p:txBody>
      </p:sp>
      <p:sp>
        <p:nvSpPr>
          <p:cNvPr id="9" name="Shape 7"/>
          <p:cNvSpPr/>
          <p:nvPr/>
        </p:nvSpPr>
        <p:spPr>
          <a:xfrm>
            <a:off x="640080" y="2103120"/>
            <a:ext cx="457200" cy="457200"/>
          </a:xfrm>
          <a:prstGeom prst="ellipse">
            <a:avLst/>
          </a:prstGeom>
          <a:solidFill>
            <a:srgbClr val="00609C"/>
          </a:solidFill>
          <a:ln/>
        </p:spPr>
        <p:txBody>
          <a:bodyPr/>
          <a:lstStyle/>
          <a:p>
            <a:endParaRPr lang="en-US"/>
          </a:p>
        </p:txBody>
      </p:sp>
      <p:sp>
        <p:nvSpPr>
          <p:cNvPr id="10" name="Text 8"/>
          <p:cNvSpPr/>
          <p:nvPr/>
        </p:nvSpPr>
        <p:spPr>
          <a:xfrm>
            <a:off x="640080" y="21031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2</a:t>
            </a:r>
            <a:endParaRPr lang="en-US" sz="1600" dirty="0"/>
          </a:p>
        </p:txBody>
      </p:sp>
      <p:sp>
        <p:nvSpPr>
          <p:cNvPr id="11" name="Text 9"/>
          <p:cNvSpPr/>
          <p:nvPr/>
        </p:nvSpPr>
        <p:spPr>
          <a:xfrm>
            <a:off x="1325880" y="2057400"/>
            <a:ext cx="7132320" cy="548640"/>
          </a:xfrm>
          <a:prstGeom prst="rect">
            <a:avLst/>
          </a:prstGeom>
          <a:noFill/>
          <a:ln/>
        </p:spPr>
        <p:txBody>
          <a:bodyPr wrap="square" lIns="0" tIns="0" rIns="0" bIns="0" rtlCol="0" anchor="ctr"/>
          <a:lstStyle/>
          <a:p>
            <a:pPr marL="0" indent="0">
              <a:buNone/>
            </a:pPr>
            <a:r>
              <a:rPr lang="en-US" sz="1600" dirty="0">
                <a:solidFill>
                  <a:srgbClr val="1A3A50"/>
                </a:solidFill>
                <a:latin typeface="Calibri" pitchFamily="34" charset="0"/>
                <a:ea typeface="Calibri" pitchFamily="34" charset="-122"/>
                <a:cs typeface="Calibri" pitchFamily="34" charset="-120"/>
              </a:rPr>
              <a:t>Transition to a Strategic Board as opposed to operational</a:t>
            </a:r>
            <a:endParaRPr lang="en-US" sz="1600" dirty="0"/>
          </a:p>
        </p:txBody>
      </p:sp>
      <p:sp>
        <p:nvSpPr>
          <p:cNvPr id="12" name="Shape 10"/>
          <p:cNvSpPr/>
          <p:nvPr/>
        </p:nvSpPr>
        <p:spPr>
          <a:xfrm>
            <a:off x="640080" y="2971800"/>
            <a:ext cx="457200" cy="457200"/>
          </a:xfrm>
          <a:prstGeom prst="ellipse">
            <a:avLst/>
          </a:prstGeom>
          <a:solidFill>
            <a:srgbClr val="00609C"/>
          </a:solidFill>
          <a:ln/>
        </p:spPr>
        <p:txBody>
          <a:bodyPr/>
          <a:lstStyle/>
          <a:p>
            <a:endParaRPr lang="en-US"/>
          </a:p>
        </p:txBody>
      </p:sp>
      <p:sp>
        <p:nvSpPr>
          <p:cNvPr id="13" name="Text 11"/>
          <p:cNvSpPr/>
          <p:nvPr/>
        </p:nvSpPr>
        <p:spPr>
          <a:xfrm>
            <a:off x="640080" y="29718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3</a:t>
            </a:r>
            <a:endParaRPr lang="en-US" sz="1600" dirty="0"/>
          </a:p>
        </p:txBody>
      </p:sp>
      <p:sp>
        <p:nvSpPr>
          <p:cNvPr id="14" name="Text 12"/>
          <p:cNvSpPr/>
          <p:nvPr/>
        </p:nvSpPr>
        <p:spPr>
          <a:xfrm>
            <a:off x="1325880" y="2926080"/>
            <a:ext cx="7132320" cy="548640"/>
          </a:xfrm>
          <a:prstGeom prst="rect">
            <a:avLst/>
          </a:prstGeom>
          <a:noFill/>
          <a:ln/>
        </p:spPr>
        <p:txBody>
          <a:bodyPr wrap="square" lIns="0" tIns="0" rIns="0" bIns="0" rtlCol="0" anchor="ctr"/>
          <a:lstStyle/>
          <a:p>
            <a:pPr marL="0" indent="0">
              <a:buNone/>
            </a:pPr>
            <a:r>
              <a:rPr lang="en-US" sz="1600" dirty="0">
                <a:solidFill>
                  <a:srgbClr val="1A3A50"/>
                </a:solidFill>
                <a:latin typeface="Calibri" pitchFamily="34" charset="0"/>
                <a:ea typeface="Calibri" pitchFamily="34" charset="-122"/>
                <a:cs typeface="Calibri" pitchFamily="34" charset="-120"/>
              </a:rPr>
              <a:t>Clarify Executive Director role, responsibilities and oversight</a:t>
            </a:r>
            <a:endParaRPr lang="en-US" sz="1600" dirty="0"/>
          </a:p>
        </p:txBody>
      </p:sp>
      <p:sp>
        <p:nvSpPr>
          <p:cNvPr id="15" name="Shape 13"/>
          <p:cNvSpPr/>
          <p:nvPr/>
        </p:nvSpPr>
        <p:spPr>
          <a:xfrm>
            <a:off x="640080" y="3840480"/>
            <a:ext cx="457200" cy="457200"/>
          </a:xfrm>
          <a:prstGeom prst="ellipse">
            <a:avLst/>
          </a:prstGeom>
          <a:solidFill>
            <a:srgbClr val="00609C"/>
          </a:solidFill>
          <a:ln/>
        </p:spPr>
        <p:txBody>
          <a:bodyPr/>
          <a:lstStyle/>
          <a:p>
            <a:endParaRPr lang="en-US"/>
          </a:p>
        </p:txBody>
      </p:sp>
      <p:sp>
        <p:nvSpPr>
          <p:cNvPr id="16" name="Text 14"/>
          <p:cNvSpPr/>
          <p:nvPr/>
        </p:nvSpPr>
        <p:spPr>
          <a:xfrm>
            <a:off x="640080" y="38404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4</a:t>
            </a:r>
            <a:endParaRPr lang="en-US" sz="1600" dirty="0"/>
          </a:p>
        </p:txBody>
      </p:sp>
      <p:sp>
        <p:nvSpPr>
          <p:cNvPr id="17" name="Text 15"/>
          <p:cNvSpPr/>
          <p:nvPr/>
        </p:nvSpPr>
        <p:spPr>
          <a:xfrm>
            <a:off x="1325880" y="3794760"/>
            <a:ext cx="7132320" cy="548640"/>
          </a:xfrm>
          <a:prstGeom prst="rect">
            <a:avLst/>
          </a:prstGeom>
          <a:noFill/>
          <a:ln/>
        </p:spPr>
        <p:txBody>
          <a:bodyPr wrap="square" lIns="0" tIns="0" rIns="0" bIns="0" rtlCol="0" anchor="ctr"/>
          <a:lstStyle/>
          <a:p>
            <a:pPr marL="0" indent="0">
              <a:buNone/>
            </a:pPr>
            <a:r>
              <a:rPr lang="en-US" sz="1600" dirty="0">
                <a:solidFill>
                  <a:srgbClr val="1A3A50"/>
                </a:solidFill>
                <a:latin typeface="Calibri" pitchFamily="34" charset="0"/>
                <a:ea typeface="Calibri" pitchFamily="34" charset="-122"/>
                <a:cs typeface="Calibri" pitchFamily="34" charset="-120"/>
              </a:rPr>
              <a:t>Update to reflect modern operational needs of the club</a:t>
            </a:r>
            <a:endParaRPr lang="en-US" sz="1600" dirty="0"/>
          </a:p>
        </p:txBody>
      </p:sp>
      <p:pic>
        <p:nvPicPr>
          <p:cNvPr id="19" name="Picture 18" descr="SCAN ME  AI-generated content may be incorrect.">
            <a:extLst>
              <a:ext uri="{FF2B5EF4-FFF2-40B4-BE49-F238E27FC236}">
                <a16:creationId xmlns:a16="http://schemas.microsoft.com/office/drawing/2014/main" id="{26BA1449-906B-719B-85CD-0ED29B6EB7BF}"/>
              </a:ext>
            </a:extLst>
          </p:cNvPr>
          <p:cNvPicPr>
            <a:picLocks noChangeAspect="1"/>
          </p:cNvPicPr>
          <p:nvPr/>
        </p:nvPicPr>
        <p:blipFill>
          <a:blip r:embed="rId3"/>
          <a:stretch>
            <a:fillRect/>
          </a:stretch>
        </p:blipFill>
        <p:spPr>
          <a:xfrm>
            <a:off x="7044720" y="182880"/>
            <a:ext cx="1775489" cy="207111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Merger-Specific Revisions</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Text 4"/>
          <p:cNvSpPr/>
          <p:nvPr/>
        </p:nvSpPr>
        <p:spPr>
          <a:xfrm>
            <a:off x="640080" y="1097280"/>
            <a:ext cx="7863840" cy="640080"/>
          </a:xfrm>
          <a:prstGeom prst="rect">
            <a:avLst/>
          </a:prstGeom>
          <a:noFill/>
          <a:ln/>
        </p:spPr>
        <p:txBody>
          <a:bodyPr wrap="square" lIns="0" tIns="0" rIns="0" bIns="0" rtlCol="0" anchor="ctr"/>
          <a:lstStyle/>
          <a:p>
            <a:pPr marL="0" indent="0">
              <a:buNone/>
            </a:pPr>
            <a:r>
              <a:rPr lang="en-US" sz="1400" dirty="0">
                <a:solidFill>
                  <a:srgbClr val="1A3A50"/>
                </a:solidFill>
                <a:latin typeface="Calibri" pitchFamily="34" charset="0"/>
                <a:ea typeface="Calibri" pitchFamily="34" charset="-122"/>
                <a:cs typeface="Calibri" pitchFamily="34" charset="-120"/>
              </a:rPr>
              <a:t>Merger-specific language has been removed so future board selection is based on qualifications, experience, and skill set rather than geography.</a:t>
            </a:r>
            <a:endParaRPr lang="en-US" sz="1400" dirty="0"/>
          </a:p>
        </p:txBody>
      </p:sp>
      <p:sp>
        <p:nvSpPr>
          <p:cNvPr id="7" name="Text 5"/>
          <p:cNvSpPr/>
          <p:nvPr/>
        </p:nvSpPr>
        <p:spPr>
          <a:xfrm>
            <a:off x="640080" y="1691640"/>
            <a:ext cx="7863840" cy="320040"/>
          </a:xfrm>
          <a:prstGeom prst="rect">
            <a:avLst/>
          </a:prstGeom>
          <a:noFill/>
          <a:ln/>
        </p:spPr>
        <p:txBody>
          <a:bodyPr wrap="square" lIns="0" tIns="0" rIns="0" bIns="0" rtlCol="0" anchor="ctr"/>
          <a:lstStyle/>
          <a:p>
            <a:pPr marL="0" indent="0">
              <a:buNone/>
            </a:pPr>
            <a:r>
              <a:rPr lang="en-US" sz="1200" i="1" dirty="0">
                <a:solidFill>
                  <a:srgbClr val="6B7280"/>
                </a:solidFill>
                <a:latin typeface="Calibri" pitchFamily="34" charset="0"/>
                <a:ea typeface="Calibri" pitchFamily="34" charset="-122"/>
                <a:cs typeface="Calibri" pitchFamily="34" charset="-120"/>
              </a:rPr>
              <a:t>The image below reflects the original wording for reference.</a:t>
            </a:r>
            <a:endParaRPr lang="en-US" sz="1200" dirty="0"/>
          </a:p>
        </p:txBody>
      </p:sp>
      <p:sp>
        <p:nvSpPr>
          <p:cNvPr id="8" name="Shape 6"/>
          <p:cNvSpPr/>
          <p:nvPr/>
        </p:nvSpPr>
        <p:spPr>
          <a:xfrm>
            <a:off x="640080" y="2194560"/>
            <a:ext cx="7863840" cy="2011680"/>
          </a:xfrm>
          <a:prstGeom prst="roundRect">
            <a:avLst>
              <a:gd name="adj" fmla="val 3636"/>
            </a:avLst>
          </a:prstGeom>
          <a:solidFill>
            <a:srgbClr val="F5F7FA"/>
          </a:solidFill>
          <a:ln/>
        </p:spPr>
        <p:txBody>
          <a:bodyPr/>
          <a:lstStyle/>
          <a:p>
            <a:endParaRPr lang="en-US"/>
          </a:p>
        </p:txBody>
      </p:sp>
      <p:pic>
        <p:nvPicPr>
          <p:cNvPr id="9" name="Image 0" descr="/agent/turn4/workspace/merger_image.png"/>
          <p:cNvPicPr>
            <a:picLocks noChangeAspect="1"/>
          </p:cNvPicPr>
          <p:nvPr/>
        </p:nvPicPr>
        <p:blipFill>
          <a:blip r:embed="rId3"/>
          <a:stretch>
            <a:fillRect/>
          </a:stretch>
        </p:blipFill>
        <p:spPr>
          <a:xfrm>
            <a:off x="1799924" y="2377440"/>
            <a:ext cx="5544152" cy="16459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From Operational Board to a Strategic Board</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097280"/>
            <a:ext cx="3794760" cy="3383280"/>
          </a:xfrm>
          <a:prstGeom prst="roundRect">
            <a:avLst>
              <a:gd name="adj" fmla="val 2162"/>
            </a:avLst>
          </a:prstGeom>
          <a:solidFill>
            <a:srgbClr val="F5F7FA"/>
          </a:solidFill>
          <a:ln/>
        </p:spPr>
        <p:txBody>
          <a:bodyPr/>
          <a:lstStyle/>
          <a:p>
            <a:endParaRPr lang="en-US"/>
          </a:p>
        </p:txBody>
      </p:sp>
      <p:sp>
        <p:nvSpPr>
          <p:cNvPr id="7" name="Shape 5"/>
          <p:cNvSpPr/>
          <p:nvPr/>
        </p:nvSpPr>
        <p:spPr>
          <a:xfrm>
            <a:off x="640080" y="1097280"/>
            <a:ext cx="3794760" cy="411480"/>
          </a:xfrm>
          <a:prstGeom prst="rect">
            <a:avLst/>
          </a:prstGeom>
          <a:solidFill>
            <a:srgbClr val="B0BEC5"/>
          </a:solidFill>
          <a:ln/>
        </p:spPr>
        <p:txBody>
          <a:bodyPr/>
          <a:lstStyle/>
          <a:p>
            <a:endParaRPr lang="en-US"/>
          </a:p>
        </p:txBody>
      </p:sp>
      <p:sp>
        <p:nvSpPr>
          <p:cNvPr id="8" name="Text 6"/>
          <p:cNvSpPr/>
          <p:nvPr/>
        </p:nvSpPr>
        <p:spPr>
          <a:xfrm>
            <a:off x="640080" y="1097280"/>
            <a:ext cx="3794760" cy="411480"/>
          </a:xfrm>
          <a:prstGeom prst="rect">
            <a:avLst/>
          </a:prstGeom>
          <a:noFill/>
          <a:ln/>
        </p:spPr>
        <p:txBody>
          <a:bodyPr wrap="square" lIns="0" tIns="0" rIns="0" bIns="0" rtlCol="0" anchor="ctr"/>
          <a:lstStyle/>
          <a:p>
            <a:pPr marL="0" indent="0" algn="ctr">
              <a:buNone/>
            </a:pPr>
            <a:r>
              <a:rPr lang="en-US" sz="1400" b="1" dirty="0">
                <a:solidFill>
                  <a:srgbClr val="1A3A50"/>
                </a:solidFill>
                <a:latin typeface="Trebuchet MS" pitchFamily="34" charset="0"/>
                <a:ea typeface="Trebuchet MS" pitchFamily="34" charset="-122"/>
                <a:cs typeface="Trebuchet MS" pitchFamily="34" charset="-120"/>
              </a:rPr>
              <a:t>Old Bylaws</a:t>
            </a:r>
            <a:endParaRPr lang="en-US" sz="1400" dirty="0"/>
          </a:p>
        </p:txBody>
      </p:sp>
      <p:sp>
        <p:nvSpPr>
          <p:cNvPr id="9" name="Text 7"/>
          <p:cNvSpPr/>
          <p:nvPr/>
        </p:nvSpPr>
        <p:spPr>
          <a:xfrm>
            <a:off x="914400" y="1600200"/>
            <a:ext cx="3291840" cy="2743200"/>
          </a:xfrm>
          <a:prstGeom prst="rect">
            <a:avLst/>
          </a:prstGeom>
          <a:noFill/>
          <a:ln/>
        </p:spPr>
        <p:txBody>
          <a:bodyPr wrap="square" lIns="0" tIns="0" rIns="0" bIns="0" rtlCol="0" anchor="t"/>
          <a:lstStyle/>
          <a:p>
            <a:pPr marL="342900" indent="-342900">
              <a:buSzPct val="100000"/>
              <a:buChar char="•"/>
            </a:pPr>
            <a:r>
              <a:rPr lang="en-US" sz="1200" dirty="0">
                <a:solidFill>
                  <a:srgbClr val="1A3A50"/>
                </a:solidFill>
                <a:latin typeface="Calibri" pitchFamily="34" charset="0"/>
                <a:ea typeface="Calibri" pitchFamily="34" charset="-122"/>
                <a:cs typeface="Calibri" pitchFamily="34" charset="-120"/>
              </a:rPr>
              <a:t>Three-year terms, eligible for up to four terms.</a:t>
            </a:r>
            <a:endParaRPr lang="en-US" sz="1200" dirty="0"/>
          </a:p>
          <a:p>
            <a:pPr marL="0" indent="0">
              <a:buNone/>
            </a:pPr>
            <a:endParaRPr lang="en-US" sz="1200" dirty="0"/>
          </a:p>
          <a:p>
            <a:pPr marL="342900" indent="-342900">
              <a:buSzPct val="100000"/>
              <a:buChar char="•"/>
            </a:pPr>
            <a:r>
              <a:rPr lang="en-US" sz="1200" dirty="0">
                <a:solidFill>
                  <a:srgbClr val="1A3A50"/>
                </a:solidFill>
                <a:latin typeface="Calibri" pitchFamily="34" charset="0"/>
                <a:ea typeface="Calibri" pitchFamily="34" charset="-122"/>
                <a:cs typeface="Calibri" pitchFamily="34" charset="-120"/>
              </a:rPr>
              <a:t>Provisions for compensation for professional services (coaching, accounting, etc.).</a:t>
            </a:r>
            <a:endParaRPr lang="en-US" sz="1200" dirty="0"/>
          </a:p>
          <a:p>
            <a:pPr marL="0" indent="0">
              <a:buNone/>
            </a:pPr>
            <a:endParaRPr lang="en-US" sz="1200" dirty="0"/>
          </a:p>
          <a:p>
            <a:pPr marL="342900" indent="-342900">
              <a:buSzPct val="100000"/>
              <a:buChar char="•"/>
            </a:pPr>
            <a:r>
              <a:rPr lang="en-US" sz="1200" dirty="0">
                <a:solidFill>
                  <a:srgbClr val="1A3A50"/>
                </a:solidFill>
                <a:latin typeface="Calibri" pitchFamily="34" charset="0"/>
                <a:ea typeface="Calibri" pitchFamily="34" charset="-122"/>
                <a:cs typeface="Calibri" pitchFamily="34" charset="-120"/>
              </a:rPr>
              <a:t>Officer Positions: Executive Director, Travel Secretary, House Secretary, Field Secretary, Fundraising, and Treasurer.</a:t>
            </a:r>
            <a:endParaRPr lang="en-US" sz="1200" dirty="0"/>
          </a:p>
        </p:txBody>
      </p:sp>
      <p:sp>
        <p:nvSpPr>
          <p:cNvPr id="10" name="Shape 8"/>
          <p:cNvSpPr/>
          <p:nvPr/>
        </p:nvSpPr>
        <p:spPr>
          <a:xfrm>
            <a:off x="4709160" y="1097280"/>
            <a:ext cx="3794760" cy="3383280"/>
          </a:xfrm>
          <a:prstGeom prst="roundRect">
            <a:avLst>
              <a:gd name="adj" fmla="val 2162"/>
            </a:avLst>
          </a:prstGeom>
          <a:solidFill>
            <a:srgbClr val="F5F7FA"/>
          </a:solidFill>
          <a:ln/>
        </p:spPr>
        <p:txBody>
          <a:bodyPr/>
          <a:lstStyle/>
          <a:p>
            <a:endParaRPr lang="en-US"/>
          </a:p>
        </p:txBody>
      </p:sp>
      <p:sp>
        <p:nvSpPr>
          <p:cNvPr id="11" name="Shape 9"/>
          <p:cNvSpPr/>
          <p:nvPr/>
        </p:nvSpPr>
        <p:spPr>
          <a:xfrm>
            <a:off x="4709160" y="1097280"/>
            <a:ext cx="3794760" cy="411480"/>
          </a:xfrm>
          <a:prstGeom prst="rect">
            <a:avLst/>
          </a:prstGeom>
          <a:solidFill>
            <a:srgbClr val="9ACA3C"/>
          </a:solidFill>
          <a:ln/>
        </p:spPr>
        <p:txBody>
          <a:bodyPr/>
          <a:lstStyle/>
          <a:p>
            <a:endParaRPr lang="en-US"/>
          </a:p>
        </p:txBody>
      </p:sp>
      <p:sp>
        <p:nvSpPr>
          <p:cNvPr id="12" name="Text 10"/>
          <p:cNvSpPr/>
          <p:nvPr/>
        </p:nvSpPr>
        <p:spPr>
          <a:xfrm>
            <a:off x="4709160" y="1097280"/>
            <a:ext cx="379476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New Bylaws</a:t>
            </a:r>
            <a:endParaRPr lang="en-US" sz="1400" dirty="0"/>
          </a:p>
        </p:txBody>
      </p:sp>
      <p:sp>
        <p:nvSpPr>
          <p:cNvPr id="13" name="Text 11"/>
          <p:cNvSpPr/>
          <p:nvPr/>
        </p:nvSpPr>
        <p:spPr>
          <a:xfrm>
            <a:off x="4983480" y="1600200"/>
            <a:ext cx="3291840" cy="2743200"/>
          </a:xfrm>
          <a:prstGeom prst="rect">
            <a:avLst/>
          </a:prstGeom>
          <a:noFill/>
          <a:ln/>
        </p:spPr>
        <p:txBody>
          <a:bodyPr wrap="square" lIns="0" tIns="0" rIns="0" bIns="0" rtlCol="0" anchor="t"/>
          <a:lstStyle/>
          <a:p>
            <a:pPr marL="342900" indent="-342900">
              <a:buSzPct val="100000"/>
              <a:buChar char="•"/>
            </a:pPr>
            <a:r>
              <a:rPr lang="en-US" sz="1200" dirty="0">
                <a:solidFill>
                  <a:srgbClr val="1A3A50"/>
                </a:solidFill>
                <a:latin typeface="Calibri" pitchFamily="34" charset="0"/>
                <a:ea typeface="Calibri" pitchFamily="34" charset="-122"/>
                <a:cs typeface="Calibri" pitchFamily="34" charset="-120"/>
              </a:rPr>
              <a:t>Two-year terms, eligible for up to three terms.</a:t>
            </a:r>
            <a:endParaRPr lang="en-US" sz="1200" dirty="0"/>
          </a:p>
          <a:p>
            <a:pPr marL="0" indent="0">
              <a:buNone/>
            </a:pPr>
            <a:endParaRPr lang="en-US" sz="1200" dirty="0"/>
          </a:p>
          <a:p>
            <a:pPr marL="342900" indent="-342900">
              <a:buSzPct val="100000"/>
              <a:buChar char="•"/>
            </a:pPr>
            <a:r>
              <a:rPr lang="en-US" sz="1200" dirty="0">
                <a:solidFill>
                  <a:srgbClr val="1A3A50"/>
                </a:solidFill>
                <a:latin typeface="Calibri" pitchFamily="34" charset="0"/>
                <a:ea typeface="Calibri" pitchFamily="34" charset="-122"/>
                <a:cs typeface="Calibri" pitchFamily="34" charset="-120"/>
              </a:rPr>
              <a:t>Removed all provisions allowing for compensation, except reimbursements as reasonable.</a:t>
            </a:r>
            <a:endParaRPr lang="en-US" sz="1200" dirty="0"/>
          </a:p>
          <a:p>
            <a:pPr marL="0" indent="0">
              <a:buNone/>
            </a:pPr>
            <a:endParaRPr lang="en-US" sz="1200" dirty="0"/>
          </a:p>
          <a:p>
            <a:pPr marL="342900" indent="-342900">
              <a:buSzPct val="100000"/>
              <a:buChar char="•"/>
            </a:pPr>
            <a:r>
              <a:rPr lang="en-US" sz="1200" dirty="0">
                <a:solidFill>
                  <a:srgbClr val="1A3A50"/>
                </a:solidFill>
                <a:latin typeface="Calibri" pitchFamily="34" charset="0"/>
                <a:ea typeface="Calibri" pitchFamily="34" charset="-122"/>
                <a:cs typeface="Calibri" pitchFamily="34" charset="-120"/>
              </a:rPr>
              <a:t>Officer Positions: Chairman, Vice Chairman, Secretary, Treasurer.</a:t>
            </a:r>
            <a:endParaRPr lang="en-US" sz="1200" dirty="0"/>
          </a:p>
          <a:p>
            <a:pPr marL="0" indent="0">
              <a:buNone/>
            </a:pPr>
            <a:endParaRPr lang="en-US" sz="1200" dirty="0"/>
          </a:p>
          <a:p>
            <a:pPr marL="342900" indent="-342900">
              <a:buSzPct val="100000"/>
              <a:buChar char="•"/>
            </a:pPr>
            <a:r>
              <a:rPr lang="en-US" sz="1200" dirty="0">
                <a:solidFill>
                  <a:srgbClr val="1A3A50"/>
                </a:solidFill>
                <a:latin typeface="Calibri" pitchFamily="34" charset="0"/>
                <a:ea typeface="Calibri" pitchFamily="34" charset="-122"/>
                <a:cs typeface="Calibri" pitchFamily="34" charset="-120"/>
              </a:rPr>
              <a:t>Executive Director becomes an ex officio position on the board.</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Officer Responsibilities Overview</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097279"/>
            <a:ext cx="1828800" cy="2663559"/>
          </a:xfrm>
          <a:prstGeom prst="roundRect">
            <a:avLst>
              <a:gd name="adj" fmla="val 3000"/>
            </a:avLst>
          </a:prstGeom>
          <a:solidFill>
            <a:srgbClr val="F5F7FA"/>
          </a:solidFill>
          <a:ln/>
        </p:spPr>
        <p:txBody>
          <a:bodyPr/>
          <a:lstStyle/>
          <a:p>
            <a:endParaRPr lang="en-US"/>
          </a:p>
        </p:txBody>
      </p:sp>
      <p:sp>
        <p:nvSpPr>
          <p:cNvPr id="7" name="Shape 5"/>
          <p:cNvSpPr/>
          <p:nvPr/>
        </p:nvSpPr>
        <p:spPr>
          <a:xfrm>
            <a:off x="640080" y="1097280"/>
            <a:ext cx="1828800" cy="457200"/>
          </a:xfrm>
          <a:prstGeom prst="rect">
            <a:avLst/>
          </a:prstGeom>
          <a:solidFill>
            <a:srgbClr val="00609C"/>
          </a:solidFill>
          <a:ln/>
        </p:spPr>
        <p:txBody>
          <a:bodyPr/>
          <a:lstStyle/>
          <a:p>
            <a:endParaRPr lang="en-US"/>
          </a:p>
        </p:txBody>
      </p:sp>
      <p:sp>
        <p:nvSpPr>
          <p:cNvPr id="8" name="Text 6"/>
          <p:cNvSpPr/>
          <p:nvPr/>
        </p:nvSpPr>
        <p:spPr>
          <a:xfrm>
            <a:off x="640080" y="1097280"/>
            <a:ext cx="18288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Chair</a:t>
            </a:r>
            <a:endParaRPr lang="en-US" sz="1400" dirty="0"/>
          </a:p>
        </p:txBody>
      </p:sp>
      <p:sp>
        <p:nvSpPr>
          <p:cNvPr id="9" name="Text 7"/>
          <p:cNvSpPr/>
          <p:nvPr/>
        </p:nvSpPr>
        <p:spPr>
          <a:xfrm>
            <a:off x="777240" y="1691640"/>
            <a:ext cx="1554480" cy="1554480"/>
          </a:xfrm>
          <a:prstGeom prst="rect">
            <a:avLst/>
          </a:prstGeom>
          <a:noFill/>
          <a:ln/>
        </p:spPr>
        <p:txBody>
          <a:bodyPr wrap="square" lIns="0" tIns="0" rIns="0" bIns="0" rtlCol="0" anchor="t"/>
          <a:lstStyle/>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Leads board meetings and sets the agenda.</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Board Liaison to Executive Director.</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Guides organizational strategic planning</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 Ensures Board fulfills governance, ethical and legal obligations.</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Lead Annual Review of Executive Director. </a:t>
            </a:r>
            <a:endParaRPr lang="en-US" sz="1100" dirty="0"/>
          </a:p>
        </p:txBody>
      </p:sp>
      <p:sp>
        <p:nvSpPr>
          <p:cNvPr id="10" name="Shape 8"/>
          <p:cNvSpPr/>
          <p:nvPr/>
        </p:nvSpPr>
        <p:spPr>
          <a:xfrm>
            <a:off x="2743200" y="1097280"/>
            <a:ext cx="1828800" cy="2663558"/>
          </a:xfrm>
          <a:prstGeom prst="roundRect">
            <a:avLst>
              <a:gd name="adj" fmla="val 3000"/>
            </a:avLst>
          </a:prstGeom>
          <a:solidFill>
            <a:srgbClr val="F5F7FA"/>
          </a:solidFill>
          <a:ln/>
        </p:spPr>
        <p:txBody>
          <a:bodyPr/>
          <a:lstStyle/>
          <a:p>
            <a:endParaRPr lang="en-US"/>
          </a:p>
        </p:txBody>
      </p:sp>
      <p:sp>
        <p:nvSpPr>
          <p:cNvPr id="11" name="Shape 9"/>
          <p:cNvSpPr/>
          <p:nvPr/>
        </p:nvSpPr>
        <p:spPr>
          <a:xfrm>
            <a:off x="2743200" y="1097280"/>
            <a:ext cx="1828800" cy="457200"/>
          </a:xfrm>
          <a:prstGeom prst="rect">
            <a:avLst/>
          </a:prstGeom>
          <a:solidFill>
            <a:srgbClr val="00609C"/>
          </a:solidFill>
          <a:ln/>
        </p:spPr>
        <p:txBody>
          <a:bodyPr/>
          <a:lstStyle/>
          <a:p>
            <a:endParaRPr lang="en-US"/>
          </a:p>
        </p:txBody>
      </p:sp>
      <p:sp>
        <p:nvSpPr>
          <p:cNvPr id="12" name="Text 10"/>
          <p:cNvSpPr/>
          <p:nvPr/>
        </p:nvSpPr>
        <p:spPr>
          <a:xfrm>
            <a:off x="2743200" y="1097280"/>
            <a:ext cx="18288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Vice Chair</a:t>
            </a:r>
            <a:endParaRPr lang="en-US" sz="1400" dirty="0"/>
          </a:p>
        </p:txBody>
      </p:sp>
      <p:sp>
        <p:nvSpPr>
          <p:cNvPr id="13" name="Text 11"/>
          <p:cNvSpPr/>
          <p:nvPr/>
        </p:nvSpPr>
        <p:spPr>
          <a:xfrm>
            <a:off x="2880360" y="1691640"/>
            <a:ext cx="1554480" cy="1554480"/>
          </a:xfrm>
          <a:prstGeom prst="rect">
            <a:avLst/>
          </a:prstGeom>
          <a:noFill/>
          <a:ln/>
        </p:spPr>
        <p:txBody>
          <a:bodyPr wrap="square" lIns="0" tIns="0" rIns="0" bIns="0" rtlCol="0" anchor="t"/>
          <a:lstStyle/>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Steps in for Chair when needed. </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Leads annual board nomination process and committee.</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 Manage onboarding of all new Directors.</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Supports special projects.</a:t>
            </a:r>
            <a:endParaRPr lang="en-US" sz="1100" dirty="0"/>
          </a:p>
        </p:txBody>
      </p:sp>
      <p:sp>
        <p:nvSpPr>
          <p:cNvPr id="14" name="Shape 12"/>
          <p:cNvSpPr/>
          <p:nvPr/>
        </p:nvSpPr>
        <p:spPr>
          <a:xfrm>
            <a:off x="4846320" y="1097280"/>
            <a:ext cx="1828800" cy="2663558"/>
          </a:xfrm>
          <a:prstGeom prst="roundRect">
            <a:avLst>
              <a:gd name="adj" fmla="val 3000"/>
            </a:avLst>
          </a:prstGeom>
          <a:solidFill>
            <a:srgbClr val="F5F7FA"/>
          </a:solidFill>
          <a:ln/>
        </p:spPr>
        <p:txBody>
          <a:bodyPr/>
          <a:lstStyle/>
          <a:p>
            <a:endParaRPr lang="en-US"/>
          </a:p>
        </p:txBody>
      </p:sp>
      <p:sp>
        <p:nvSpPr>
          <p:cNvPr id="15" name="Shape 13"/>
          <p:cNvSpPr/>
          <p:nvPr/>
        </p:nvSpPr>
        <p:spPr>
          <a:xfrm>
            <a:off x="4846320" y="1097280"/>
            <a:ext cx="1828800" cy="457200"/>
          </a:xfrm>
          <a:prstGeom prst="rect">
            <a:avLst/>
          </a:prstGeom>
          <a:solidFill>
            <a:srgbClr val="00609C"/>
          </a:solidFill>
          <a:ln/>
        </p:spPr>
        <p:txBody>
          <a:bodyPr/>
          <a:lstStyle/>
          <a:p>
            <a:endParaRPr lang="en-US"/>
          </a:p>
        </p:txBody>
      </p:sp>
      <p:sp>
        <p:nvSpPr>
          <p:cNvPr id="16" name="Text 14"/>
          <p:cNvSpPr/>
          <p:nvPr/>
        </p:nvSpPr>
        <p:spPr>
          <a:xfrm>
            <a:off x="4846320" y="1097280"/>
            <a:ext cx="18288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Secretary</a:t>
            </a:r>
            <a:endParaRPr lang="en-US" sz="1400" dirty="0"/>
          </a:p>
        </p:txBody>
      </p:sp>
      <p:sp>
        <p:nvSpPr>
          <p:cNvPr id="17" name="Text 15"/>
          <p:cNvSpPr/>
          <p:nvPr/>
        </p:nvSpPr>
        <p:spPr>
          <a:xfrm>
            <a:off x="4983480" y="1691640"/>
            <a:ext cx="1554480" cy="1554480"/>
          </a:xfrm>
          <a:prstGeom prst="rect">
            <a:avLst/>
          </a:prstGeom>
          <a:noFill/>
          <a:ln/>
        </p:spPr>
        <p:txBody>
          <a:bodyPr wrap="square" lIns="0" tIns="0" rIns="0" bIns="0" rtlCol="0" anchor="t"/>
          <a:lstStyle/>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Maintains minutes, records, and documents.</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Supports bylaws compliance.</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Lead annual review of the club’s bylaws.</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Coordinates board correspondence.</a:t>
            </a:r>
            <a:endParaRPr lang="en-US" sz="1100" dirty="0"/>
          </a:p>
        </p:txBody>
      </p:sp>
      <p:sp>
        <p:nvSpPr>
          <p:cNvPr id="18" name="Shape 16"/>
          <p:cNvSpPr/>
          <p:nvPr/>
        </p:nvSpPr>
        <p:spPr>
          <a:xfrm>
            <a:off x="6949440" y="1097279"/>
            <a:ext cx="1828800" cy="2663557"/>
          </a:xfrm>
          <a:prstGeom prst="roundRect">
            <a:avLst>
              <a:gd name="adj" fmla="val 3000"/>
            </a:avLst>
          </a:prstGeom>
          <a:solidFill>
            <a:srgbClr val="F5F7FA"/>
          </a:solidFill>
          <a:ln/>
        </p:spPr>
        <p:txBody>
          <a:bodyPr/>
          <a:lstStyle/>
          <a:p>
            <a:endParaRPr lang="en-US"/>
          </a:p>
        </p:txBody>
      </p:sp>
      <p:sp>
        <p:nvSpPr>
          <p:cNvPr id="19" name="Shape 17"/>
          <p:cNvSpPr/>
          <p:nvPr/>
        </p:nvSpPr>
        <p:spPr>
          <a:xfrm>
            <a:off x="6949440" y="1097280"/>
            <a:ext cx="1828800" cy="457200"/>
          </a:xfrm>
          <a:prstGeom prst="rect">
            <a:avLst/>
          </a:prstGeom>
          <a:solidFill>
            <a:srgbClr val="00609C"/>
          </a:solidFill>
          <a:ln/>
        </p:spPr>
        <p:txBody>
          <a:bodyPr/>
          <a:lstStyle/>
          <a:p>
            <a:endParaRPr lang="en-US"/>
          </a:p>
        </p:txBody>
      </p:sp>
      <p:sp>
        <p:nvSpPr>
          <p:cNvPr id="20" name="Text 18"/>
          <p:cNvSpPr/>
          <p:nvPr/>
        </p:nvSpPr>
        <p:spPr>
          <a:xfrm>
            <a:off x="6949440" y="1097280"/>
            <a:ext cx="18288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Trebuchet MS" pitchFamily="34" charset="0"/>
                <a:ea typeface="Trebuchet MS" pitchFamily="34" charset="-122"/>
                <a:cs typeface="Trebuchet MS" pitchFamily="34" charset="-120"/>
              </a:rPr>
              <a:t>Treasurer</a:t>
            </a:r>
            <a:endParaRPr lang="en-US" sz="1400" dirty="0"/>
          </a:p>
        </p:txBody>
      </p:sp>
      <p:sp>
        <p:nvSpPr>
          <p:cNvPr id="21" name="Text 19"/>
          <p:cNvSpPr/>
          <p:nvPr/>
        </p:nvSpPr>
        <p:spPr>
          <a:xfrm>
            <a:off x="7086600" y="1691640"/>
            <a:ext cx="1554480" cy="1554480"/>
          </a:xfrm>
          <a:prstGeom prst="rect">
            <a:avLst/>
          </a:prstGeom>
          <a:noFill/>
          <a:ln/>
        </p:spPr>
        <p:txBody>
          <a:bodyPr wrap="square" lIns="0" tIns="0" rIns="0" bIns="0" rtlCol="0" anchor="t"/>
          <a:lstStyle/>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Oversees financial health and reporting.</a:t>
            </a:r>
          </a:p>
          <a:p>
            <a:pPr marL="171450" indent="-171450">
              <a:buFont typeface="Arial" panose="020B0604020202020204" pitchFamily="34" charset="0"/>
              <a:buChar char="•"/>
            </a:pPr>
            <a:r>
              <a:rPr lang="en-US" sz="1100" dirty="0">
                <a:solidFill>
                  <a:srgbClr val="1A3A50"/>
                </a:solidFill>
                <a:latin typeface="Calibri" pitchFamily="34" charset="0"/>
                <a:ea typeface="Calibri" pitchFamily="34" charset="-122"/>
                <a:cs typeface="Calibri" pitchFamily="34" charset="-120"/>
              </a:rPr>
              <a:t>Oversee the annual budgeting, financial reporting, tax return and audit process.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Executive Director</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051560"/>
            <a:ext cx="7863840" cy="658368"/>
          </a:xfrm>
          <a:prstGeom prst="roundRect">
            <a:avLst>
              <a:gd name="adj" fmla="val 5556"/>
            </a:avLst>
          </a:prstGeom>
          <a:solidFill>
            <a:srgbClr val="F5F7FA"/>
          </a:solidFill>
          <a:ln/>
        </p:spPr>
        <p:txBody>
          <a:bodyPr/>
          <a:lstStyle/>
          <a:p>
            <a:endParaRPr lang="en-US"/>
          </a:p>
        </p:txBody>
      </p:sp>
      <p:sp>
        <p:nvSpPr>
          <p:cNvPr id="7" name="Shape 5"/>
          <p:cNvSpPr/>
          <p:nvPr/>
        </p:nvSpPr>
        <p:spPr>
          <a:xfrm>
            <a:off x="640080" y="1051560"/>
            <a:ext cx="54864" cy="658368"/>
          </a:xfrm>
          <a:prstGeom prst="rect">
            <a:avLst/>
          </a:prstGeom>
          <a:solidFill>
            <a:srgbClr val="9ACA3C"/>
          </a:solidFill>
          <a:ln/>
        </p:spPr>
        <p:txBody>
          <a:bodyPr/>
          <a:lstStyle/>
          <a:p>
            <a:endParaRPr lang="en-US"/>
          </a:p>
        </p:txBody>
      </p:sp>
      <p:sp>
        <p:nvSpPr>
          <p:cNvPr id="8" name="Text 6"/>
          <p:cNvSpPr/>
          <p:nvPr/>
        </p:nvSpPr>
        <p:spPr>
          <a:xfrm>
            <a:off x="914400" y="1069848"/>
            <a:ext cx="1371600" cy="274320"/>
          </a:xfrm>
          <a:prstGeom prst="rect">
            <a:avLst/>
          </a:prstGeom>
          <a:noFill/>
          <a:ln/>
        </p:spPr>
        <p:txBody>
          <a:bodyPr wrap="square" lIns="0" tIns="0" rIns="0" bIns="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Role</a:t>
            </a:r>
            <a:endParaRPr lang="en-US" sz="1200" dirty="0"/>
          </a:p>
        </p:txBody>
      </p:sp>
      <p:sp>
        <p:nvSpPr>
          <p:cNvPr id="9" name="Text 7"/>
          <p:cNvSpPr/>
          <p:nvPr/>
        </p:nvSpPr>
        <p:spPr>
          <a:xfrm>
            <a:off x="2194560" y="1097280"/>
            <a:ext cx="6035040" cy="56692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Chief executive responsible for carrying out the Board's strategic vision.</a:t>
            </a:r>
            <a:endParaRPr lang="en-US" sz="1100" dirty="0"/>
          </a:p>
        </p:txBody>
      </p:sp>
      <p:sp>
        <p:nvSpPr>
          <p:cNvPr id="10" name="Shape 8"/>
          <p:cNvSpPr/>
          <p:nvPr/>
        </p:nvSpPr>
        <p:spPr>
          <a:xfrm>
            <a:off x="640080" y="1801368"/>
            <a:ext cx="7863840" cy="658368"/>
          </a:xfrm>
          <a:prstGeom prst="roundRect">
            <a:avLst>
              <a:gd name="adj" fmla="val 5556"/>
            </a:avLst>
          </a:prstGeom>
          <a:solidFill>
            <a:srgbClr val="FFFFFF"/>
          </a:solidFill>
          <a:ln/>
        </p:spPr>
        <p:txBody>
          <a:bodyPr/>
          <a:lstStyle/>
          <a:p>
            <a:endParaRPr lang="en-US"/>
          </a:p>
        </p:txBody>
      </p:sp>
      <p:sp>
        <p:nvSpPr>
          <p:cNvPr id="11" name="Shape 9"/>
          <p:cNvSpPr/>
          <p:nvPr/>
        </p:nvSpPr>
        <p:spPr>
          <a:xfrm>
            <a:off x="640080" y="1801368"/>
            <a:ext cx="54864" cy="658368"/>
          </a:xfrm>
          <a:prstGeom prst="rect">
            <a:avLst/>
          </a:prstGeom>
          <a:solidFill>
            <a:srgbClr val="9ACA3C"/>
          </a:solidFill>
          <a:ln/>
        </p:spPr>
        <p:txBody>
          <a:bodyPr/>
          <a:lstStyle/>
          <a:p>
            <a:endParaRPr lang="en-US"/>
          </a:p>
        </p:txBody>
      </p:sp>
      <p:sp>
        <p:nvSpPr>
          <p:cNvPr id="12" name="Text 10"/>
          <p:cNvSpPr/>
          <p:nvPr/>
        </p:nvSpPr>
        <p:spPr>
          <a:xfrm>
            <a:off x="914400" y="1819656"/>
            <a:ext cx="1371600" cy="274320"/>
          </a:xfrm>
          <a:prstGeom prst="rect">
            <a:avLst/>
          </a:prstGeom>
          <a:noFill/>
          <a:ln/>
        </p:spPr>
        <p:txBody>
          <a:bodyPr wrap="square" lIns="0" tIns="0" rIns="0" bIns="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Duties</a:t>
            </a:r>
            <a:endParaRPr lang="en-US" sz="1200" dirty="0"/>
          </a:p>
        </p:txBody>
      </p:sp>
      <p:sp>
        <p:nvSpPr>
          <p:cNvPr id="13" name="Text 11"/>
          <p:cNvSpPr/>
          <p:nvPr/>
        </p:nvSpPr>
        <p:spPr>
          <a:xfrm>
            <a:off x="2194560" y="1847088"/>
            <a:ext cx="6035040" cy="56692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Manages staff, oversees financial and operational activities, engages with the community, and ensures programs align with Board goals.</a:t>
            </a:r>
            <a:endParaRPr lang="en-US" sz="1100" dirty="0"/>
          </a:p>
        </p:txBody>
      </p:sp>
      <p:sp>
        <p:nvSpPr>
          <p:cNvPr id="14" name="Shape 12"/>
          <p:cNvSpPr/>
          <p:nvPr/>
        </p:nvSpPr>
        <p:spPr>
          <a:xfrm>
            <a:off x="640080" y="2551176"/>
            <a:ext cx="7863840" cy="658368"/>
          </a:xfrm>
          <a:prstGeom prst="roundRect">
            <a:avLst>
              <a:gd name="adj" fmla="val 5556"/>
            </a:avLst>
          </a:prstGeom>
          <a:solidFill>
            <a:srgbClr val="F5F7FA"/>
          </a:solidFill>
          <a:ln/>
        </p:spPr>
        <p:txBody>
          <a:bodyPr/>
          <a:lstStyle/>
          <a:p>
            <a:endParaRPr lang="en-US"/>
          </a:p>
        </p:txBody>
      </p:sp>
      <p:sp>
        <p:nvSpPr>
          <p:cNvPr id="15" name="Shape 13"/>
          <p:cNvSpPr/>
          <p:nvPr/>
        </p:nvSpPr>
        <p:spPr>
          <a:xfrm>
            <a:off x="640080" y="2551176"/>
            <a:ext cx="54864" cy="658368"/>
          </a:xfrm>
          <a:prstGeom prst="rect">
            <a:avLst/>
          </a:prstGeom>
          <a:solidFill>
            <a:srgbClr val="9ACA3C"/>
          </a:solidFill>
          <a:ln/>
        </p:spPr>
        <p:txBody>
          <a:bodyPr/>
          <a:lstStyle/>
          <a:p>
            <a:endParaRPr lang="en-US"/>
          </a:p>
        </p:txBody>
      </p:sp>
      <p:sp>
        <p:nvSpPr>
          <p:cNvPr id="16" name="Text 14"/>
          <p:cNvSpPr/>
          <p:nvPr/>
        </p:nvSpPr>
        <p:spPr>
          <a:xfrm>
            <a:off x="914400" y="2569464"/>
            <a:ext cx="1371600" cy="274320"/>
          </a:xfrm>
          <a:prstGeom prst="rect">
            <a:avLst/>
          </a:prstGeom>
          <a:noFill/>
          <a:ln/>
        </p:spPr>
        <p:txBody>
          <a:bodyPr wrap="square" lIns="0" tIns="0" rIns="0" bIns="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Authority</a:t>
            </a:r>
            <a:endParaRPr lang="en-US" sz="1200" dirty="0"/>
          </a:p>
        </p:txBody>
      </p:sp>
      <p:sp>
        <p:nvSpPr>
          <p:cNvPr id="17" name="Text 15"/>
          <p:cNvSpPr/>
          <p:nvPr/>
        </p:nvSpPr>
        <p:spPr>
          <a:xfrm>
            <a:off x="2194560" y="2596896"/>
            <a:ext cx="6035040" cy="56692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May hire or appoint individuals within Board-approved budgets. Works with staff and Treasurer to prepare the annual budget.</a:t>
            </a:r>
            <a:endParaRPr lang="en-US" sz="1100" dirty="0"/>
          </a:p>
        </p:txBody>
      </p:sp>
      <p:sp>
        <p:nvSpPr>
          <p:cNvPr id="18" name="Shape 16"/>
          <p:cNvSpPr/>
          <p:nvPr/>
        </p:nvSpPr>
        <p:spPr>
          <a:xfrm>
            <a:off x="640080" y="3300984"/>
            <a:ext cx="7863840" cy="658368"/>
          </a:xfrm>
          <a:prstGeom prst="roundRect">
            <a:avLst>
              <a:gd name="adj" fmla="val 5556"/>
            </a:avLst>
          </a:prstGeom>
          <a:solidFill>
            <a:srgbClr val="FFFFFF"/>
          </a:solidFill>
          <a:ln/>
        </p:spPr>
        <p:txBody>
          <a:bodyPr/>
          <a:lstStyle/>
          <a:p>
            <a:endParaRPr lang="en-US"/>
          </a:p>
        </p:txBody>
      </p:sp>
      <p:sp>
        <p:nvSpPr>
          <p:cNvPr id="19" name="Shape 17"/>
          <p:cNvSpPr/>
          <p:nvPr/>
        </p:nvSpPr>
        <p:spPr>
          <a:xfrm>
            <a:off x="640080" y="3300984"/>
            <a:ext cx="54864" cy="658368"/>
          </a:xfrm>
          <a:prstGeom prst="rect">
            <a:avLst/>
          </a:prstGeom>
          <a:solidFill>
            <a:srgbClr val="9ACA3C"/>
          </a:solidFill>
          <a:ln/>
        </p:spPr>
        <p:txBody>
          <a:bodyPr/>
          <a:lstStyle/>
          <a:p>
            <a:endParaRPr lang="en-US"/>
          </a:p>
        </p:txBody>
      </p:sp>
      <p:sp>
        <p:nvSpPr>
          <p:cNvPr id="20" name="Text 18"/>
          <p:cNvSpPr/>
          <p:nvPr/>
        </p:nvSpPr>
        <p:spPr>
          <a:xfrm>
            <a:off x="914400" y="3319272"/>
            <a:ext cx="1371600" cy="274320"/>
          </a:xfrm>
          <a:prstGeom prst="rect">
            <a:avLst/>
          </a:prstGeom>
          <a:noFill/>
          <a:ln/>
        </p:spPr>
        <p:txBody>
          <a:bodyPr wrap="square" lIns="0" tIns="0" rIns="0" bIns="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Board Status</a:t>
            </a:r>
            <a:endParaRPr lang="en-US" sz="1200" dirty="0"/>
          </a:p>
        </p:txBody>
      </p:sp>
      <p:sp>
        <p:nvSpPr>
          <p:cNvPr id="21" name="Text 19"/>
          <p:cNvSpPr/>
          <p:nvPr/>
        </p:nvSpPr>
        <p:spPr>
          <a:xfrm>
            <a:off x="2194560" y="3346704"/>
            <a:ext cx="6035040" cy="56692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Serves as an ex officio Board member without voting rights.</a:t>
            </a:r>
            <a:endParaRPr lang="en-US" sz="1100" dirty="0"/>
          </a:p>
        </p:txBody>
      </p:sp>
      <p:sp>
        <p:nvSpPr>
          <p:cNvPr id="22" name="Shape 20"/>
          <p:cNvSpPr/>
          <p:nvPr/>
        </p:nvSpPr>
        <p:spPr>
          <a:xfrm>
            <a:off x="640080" y="4050792"/>
            <a:ext cx="7863840" cy="658368"/>
          </a:xfrm>
          <a:prstGeom prst="roundRect">
            <a:avLst>
              <a:gd name="adj" fmla="val 5556"/>
            </a:avLst>
          </a:prstGeom>
          <a:solidFill>
            <a:srgbClr val="F5F7FA"/>
          </a:solidFill>
          <a:ln/>
        </p:spPr>
        <p:txBody>
          <a:bodyPr/>
          <a:lstStyle/>
          <a:p>
            <a:endParaRPr lang="en-US"/>
          </a:p>
        </p:txBody>
      </p:sp>
      <p:sp>
        <p:nvSpPr>
          <p:cNvPr id="23" name="Shape 21"/>
          <p:cNvSpPr/>
          <p:nvPr/>
        </p:nvSpPr>
        <p:spPr>
          <a:xfrm>
            <a:off x="640080" y="4050792"/>
            <a:ext cx="54864" cy="658368"/>
          </a:xfrm>
          <a:prstGeom prst="rect">
            <a:avLst/>
          </a:prstGeom>
          <a:solidFill>
            <a:srgbClr val="9ACA3C"/>
          </a:solidFill>
          <a:ln/>
        </p:spPr>
        <p:txBody>
          <a:bodyPr/>
          <a:lstStyle/>
          <a:p>
            <a:endParaRPr lang="en-US"/>
          </a:p>
        </p:txBody>
      </p:sp>
      <p:sp>
        <p:nvSpPr>
          <p:cNvPr id="24" name="Text 22"/>
          <p:cNvSpPr/>
          <p:nvPr/>
        </p:nvSpPr>
        <p:spPr>
          <a:xfrm>
            <a:off x="914400" y="4069080"/>
            <a:ext cx="1371600" cy="274320"/>
          </a:xfrm>
          <a:prstGeom prst="rect">
            <a:avLst/>
          </a:prstGeom>
          <a:noFill/>
          <a:ln/>
        </p:spPr>
        <p:txBody>
          <a:bodyPr wrap="square" lIns="0" tIns="0" rIns="0" bIns="0" rtlCol="0" anchor="ctr"/>
          <a:lstStyle/>
          <a:p>
            <a:pPr marL="0" indent="0">
              <a:buNone/>
            </a:pPr>
            <a:r>
              <a:rPr lang="en-US" sz="1200" b="1" dirty="0">
                <a:solidFill>
                  <a:srgbClr val="00609C"/>
                </a:solidFill>
                <a:latin typeface="Trebuchet MS" pitchFamily="34" charset="0"/>
                <a:ea typeface="Trebuchet MS" pitchFamily="34" charset="-122"/>
                <a:cs typeface="Trebuchet MS" pitchFamily="34" charset="-120"/>
              </a:rPr>
              <a:t>Accountability</a:t>
            </a:r>
            <a:endParaRPr lang="en-US" sz="1200" dirty="0"/>
          </a:p>
        </p:txBody>
      </p:sp>
      <p:sp>
        <p:nvSpPr>
          <p:cNvPr id="25" name="Text 23"/>
          <p:cNvSpPr/>
          <p:nvPr/>
        </p:nvSpPr>
        <p:spPr>
          <a:xfrm>
            <a:off x="2194560" y="4096512"/>
            <a:ext cx="6035040" cy="566928"/>
          </a:xfrm>
          <a:prstGeom prst="rect">
            <a:avLst/>
          </a:prstGeom>
          <a:noFill/>
          <a:ln/>
        </p:spPr>
        <p:txBody>
          <a:bodyPr wrap="square" lIns="0" tIns="0" rIns="0" bIns="0" rtlCol="0" anchor="ctr"/>
          <a:lstStyle/>
          <a:p>
            <a:pPr marL="0" indent="0">
              <a:buNone/>
            </a:pPr>
            <a:r>
              <a:rPr lang="en-US" sz="1100" dirty="0">
                <a:solidFill>
                  <a:srgbClr val="1A3A50"/>
                </a:solidFill>
                <a:latin typeface="Calibri" pitchFamily="34" charset="0"/>
                <a:ea typeface="Calibri" pitchFamily="34" charset="-122"/>
                <a:cs typeface="Calibri" pitchFamily="34" charset="-120"/>
              </a:rPr>
              <a:t>Evaluated annually on performance and goals. Removal requires a 2/3 majority vote of Directors.</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Operational Bylaw Revisions</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6" name="Shape 4"/>
          <p:cNvSpPr/>
          <p:nvPr/>
        </p:nvSpPr>
        <p:spPr>
          <a:xfrm>
            <a:off x="640080" y="1325880"/>
            <a:ext cx="457200" cy="457200"/>
          </a:xfrm>
          <a:prstGeom prst="ellipse">
            <a:avLst/>
          </a:prstGeom>
          <a:solidFill>
            <a:srgbClr val="00609C"/>
          </a:solidFill>
          <a:ln/>
        </p:spPr>
        <p:txBody>
          <a:bodyPr/>
          <a:lstStyle/>
          <a:p>
            <a:endParaRPr lang="en-US"/>
          </a:p>
        </p:txBody>
      </p:sp>
      <p:sp>
        <p:nvSpPr>
          <p:cNvPr id="7" name="Text 5"/>
          <p:cNvSpPr/>
          <p:nvPr/>
        </p:nvSpPr>
        <p:spPr>
          <a:xfrm>
            <a:off x="640080" y="1325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1</a:t>
            </a:r>
            <a:endParaRPr lang="en-US" sz="1600" dirty="0"/>
          </a:p>
        </p:txBody>
      </p:sp>
      <p:sp>
        <p:nvSpPr>
          <p:cNvPr id="8" name="Text 6"/>
          <p:cNvSpPr/>
          <p:nvPr/>
        </p:nvSpPr>
        <p:spPr>
          <a:xfrm>
            <a:off x="1325880" y="1280160"/>
            <a:ext cx="7132320" cy="548640"/>
          </a:xfrm>
          <a:prstGeom prst="rect">
            <a:avLst/>
          </a:prstGeom>
          <a:noFill/>
          <a:ln/>
        </p:spPr>
        <p:txBody>
          <a:bodyPr wrap="square" lIns="0" tIns="0" rIns="0" bIns="0" rtlCol="0" anchor="ctr"/>
          <a:lstStyle/>
          <a:p>
            <a:pPr marL="0" indent="0">
              <a:buNone/>
            </a:pPr>
            <a:r>
              <a:rPr lang="en-US" sz="1600" dirty="0">
                <a:solidFill>
                  <a:srgbClr val="1A3A50"/>
                </a:solidFill>
                <a:latin typeface="Calibri" pitchFamily="34" charset="0"/>
                <a:ea typeface="Calibri" pitchFamily="34" charset="-122"/>
                <a:cs typeface="Calibri" pitchFamily="34" charset="-120"/>
              </a:rPr>
              <a:t>Fiscal year transition from calendar year to soccer year</a:t>
            </a:r>
            <a:endParaRPr lang="en-US" sz="1600" dirty="0"/>
          </a:p>
        </p:txBody>
      </p:sp>
      <p:sp>
        <p:nvSpPr>
          <p:cNvPr id="9" name="Shape 7"/>
          <p:cNvSpPr/>
          <p:nvPr/>
        </p:nvSpPr>
        <p:spPr>
          <a:xfrm>
            <a:off x="640080" y="2331720"/>
            <a:ext cx="457200" cy="457200"/>
          </a:xfrm>
          <a:prstGeom prst="ellipse">
            <a:avLst/>
          </a:prstGeom>
          <a:solidFill>
            <a:srgbClr val="00609C"/>
          </a:solidFill>
          <a:ln/>
        </p:spPr>
        <p:txBody>
          <a:bodyPr/>
          <a:lstStyle/>
          <a:p>
            <a:endParaRPr lang="en-US"/>
          </a:p>
        </p:txBody>
      </p:sp>
      <p:sp>
        <p:nvSpPr>
          <p:cNvPr id="10" name="Text 8"/>
          <p:cNvSpPr/>
          <p:nvPr/>
        </p:nvSpPr>
        <p:spPr>
          <a:xfrm>
            <a:off x="640080" y="23317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2</a:t>
            </a:r>
            <a:endParaRPr lang="en-US" sz="1600" dirty="0"/>
          </a:p>
        </p:txBody>
      </p:sp>
      <p:sp>
        <p:nvSpPr>
          <p:cNvPr id="11" name="Text 9"/>
          <p:cNvSpPr/>
          <p:nvPr/>
        </p:nvSpPr>
        <p:spPr>
          <a:xfrm>
            <a:off x="1325880" y="2286000"/>
            <a:ext cx="7132320" cy="548640"/>
          </a:xfrm>
          <a:prstGeom prst="rect">
            <a:avLst/>
          </a:prstGeom>
          <a:noFill/>
          <a:ln/>
        </p:spPr>
        <p:txBody>
          <a:bodyPr wrap="square" lIns="0" tIns="0" rIns="0" bIns="0" rtlCol="0" anchor="ctr"/>
          <a:lstStyle/>
          <a:p>
            <a:pPr marL="0" indent="0">
              <a:buNone/>
            </a:pPr>
            <a:r>
              <a:rPr lang="en-US" sz="1600" dirty="0">
                <a:solidFill>
                  <a:srgbClr val="1A3A50"/>
                </a:solidFill>
                <a:latin typeface="Calibri" pitchFamily="34" charset="0"/>
                <a:ea typeface="Calibri" pitchFamily="34" charset="-122"/>
                <a:cs typeface="Calibri" pitchFamily="34" charset="-120"/>
              </a:rPr>
              <a:t>Clarification around special meeting requirements for membership</a:t>
            </a:r>
            <a:endParaRPr lang="en-US" sz="1600" dirty="0"/>
          </a:p>
        </p:txBody>
      </p:sp>
      <p:sp>
        <p:nvSpPr>
          <p:cNvPr id="12" name="Shape 10"/>
          <p:cNvSpPr/>
          <p:nvPr/>
        </p:nvSpPr>
        <p:spPr>
          <a:xfrm>
            <a:off x="640080" y="3337560"/>
            <a:ext cx="457200" cy="457200"/>
          </a:xfrm>
          <a:prstGeom prst="ellipse">
            <a:avLst/>
          </a:prstGeom>
          <a:solidFill>
            <a:srgbClr val="00609C"/>
          </a:solidFill>
          <a:ln/>
        </p:spPr>
        <p:txBody>
          <a:bodyPr/>
          <a:lstStyle/>
          <a:p>
            <a:endParaRPr lang="en-US"/>
          </a:p>
        </p:txBody>
      </p:sp>
      <p:sp>
        <p:nvSpPr>
          <p:cNvPr id="13" name="Text 11"/>
          <p:cNvSpPr/>
          <p:nvPr/>
        </p:nvSpPr>
        <p:spPr>
          <a:xfrm>
            <a:off x="640080" y="33375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Trebuchet MS" pitchFamily="34" charset="0"/>
                <a:ea typeface="Trebuchet MS" pitchFamily="34" charset="-122"/>
                <a:cs typeface="Trebuchet MS" pitchFamily="34" charset="-120"/>
              </a:rPr>
              <a:t>3</a:t>
            </a:r>
            <a:endParaRPr lang="en-US" sz="1600" dirty="0"/>
          </a:p>
        </p:txBody>
      </p:sp>
      <p:sp>
        <p:nvSpPr>
          <p:cNvPr id="14" name="Text 12"/>
          <p:cNvSpPr/>
          <p:nvPr/>
        </p:nvSpPr>
        <p:spPr>
          <a:xfrm>
            <a:off x="1325880" y="3291840"/>
            <a:ext cx="7132320" cy="548640"/>
          </a:xfrm>
          <a:prstGeom prst="rect">
            <a:avLst/>
          </a:prstGeom>
          <a:noFill/>
          <a:ln/>
        </p:spPr>
        <p:txBody>
          <a:bodyPr wrap="square" lIns="0" tIns="0" rIns="0" bIns="0" rtlCol="0" anchor="ctr"/>
          <a:lstStyle/>
          <a:p>
            <a:pPr marL="0" indent="0">
              <a:buNone/>
            </a:pPr>
            <a:r>
              <a:rPr lang="en-US" sz="1600" dirty="0">
                <a:solidFill>
                  <a:srgbClr val="1A3A50"/>
                </a:solidFill>
                <a:latin typeface="Calibri" pitchFamily="34" charset="0"/>
                <a:ea typeface="Calibri" pitchFamily="34" charset="-122"/>
                <a:cs typeface="Calibri" pitchFamily="34" charset="-120"/>
              </a:rPr>
              <a:t>Added independent auditor requirements</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Text 1"/>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Bylaw Revision Comment Form</a:t>
            </a:r>
            <a:endParaRPr lang="en-US" sz="2200" dirty="0"/>
          </a:p>
        </p:txBody>
      </p:sp>
      <p:sp>
        <p:nvSpPr>
          <p:cNvPr id="4" name="Shape 2"/>
          <p:cNvSpPr/>
          <p:nvPr/>
        </p:nvSpPr>
        <p:spPr>
          <a:xfrm>
            <a:off x="640080" y="822960"/>
            <a:ext cx="1371600" cy="27432"/>
          </a:xfrm>
          <a:prstGeom prst="rect">
            <a:avLst/>
          </a:prstGeom>
          <a:solidFill>
            <a:srgbClr val="9ACA3C"/>
          </a:solidFill>
          <a:ln/>
        </p:spPr>
        <p:txBody>
          <a:bodyPr/>
          <a:lstStyle/>
          <a:p>
            <a:endParaRPr lang="en-US"/>
          </a:p>
        </p:txBody>
      </p:sp>
      <p:sp>
        <p:nvSpPr>
          <p:cNvPr id="5" name="Shape 3"/>
          <p:cNvSpPr/>
          <p:nvPr/>
        </p:nvSpPr>
        <p:spPr>
          <a:xfrm>
            <a:off x="0" y="5106924"/>
            <a:ext cx="9144000" cy="36576"/>
          </a:xfrm>
          <a:prstGeom prst="rect">
            <a:avLst/>
          </a:prstGeom>
          <a:solidFill>
            <a:srgbClr val="00609C"/>
          </a:solidFill>
          <a:ln/>
        </p:spPr>
        <p:txBody>
          <a:bodyPr/>
          <a:lstStyle/>
          <a:p>
            <a:endParaRPr lang="en-US"/>
          </a:p>
        </p:txBody>
      </p:sp>
      <p:sp>
        <p:nvSpPr>
          <p:cNvPr id="7" name="Text 5"/>
          <p:cNvSpPr/>
          <p:nvPr/>
        </p:nvSpPr>
        <p:spPr>
          <a:xfrm>
            <a:off x="2286000" y="1645920"/>
            <a:ext cx="4572000" cy="2011680"/>
          </a:xfrm>
          <a:prstGeom prst="rect">
            <a:avLst/>
          </a:prstGeom>
          <a:noFill/>
          <a:ln/>
        </p:spPr>
        <p:txBody>
          <a:bodyPr wrap="square" lIns="0" tIns="0" rIns="0" bIns="0" rtlCol="0" anchor="ctr"/>
          <a:lstStyle/>
          <a:p>
            <a:pPr marL="0" indent="0" algn="ctr">
              <a:buNone/>
            </a:pPr>
            <a:r>
              <a:rPr lang="en-US" sz="1600">
                <a:solidFill>
                  <a:srgbClr val="1A3A50"/>
                </a:solidFill>
                <a:latin typeface="Calibri" pitchFamily="34" charset="0"/>
                <a:ea typeface="Calibri" pitchFamily="34" charset="-122"/>
                <a:cs typeface="Calibri" pitchFamily="34" charset="-120"/>
              </a:rPr>
              <a:t>Placeholder QR Code</a:t>
            </a:r>
            <a:endParaRPr lang="en-US" sz="1600" dirty="0"/>
          </a:p>
        </p:txBody>
      </p:sp>
      <p:pic>
        <p:nvPicPr>
          <p:cNvPr id="9" name="Picture 8" descr="SCAN ME  AI-generated content may be incorrect.">
            <a:extLst>
              <a:ext uri="{FF2B5EF4-FFF2-40B4-BE49-F238E27FC236}">
                <a16:creationId xmlns:a16="http://schemas.microsoft.com/office/drawing/2014/main" id="{50B4B17C-0E5B-ECBC-77AB-6C7605350D54}"/>
              </a:ext>
            </a:extLst>
          </p:cNvPr>
          <p:cNvPicPr>
            <a:picLocks noChangeAspect="1"/>
          </p:cNvPicPr>
          <p:nvPr/>
        </p:nvPicPr>
        <p:blipFill>
          <a:blip r:embed="rId3"/>
          <a:stretch>
            <a:fillRect/>
          </a:stretch>
        </p:blipFill>
        <p:spPr>
          <a:xfrm>
            <a:off x="2909455" y="1002717"/>
            <a:ext cx="3388331" cy="395250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00609C"/>
        </a:solidFill>
        <a:effectLst/>
      </p:bgPr>
    </p:bg>
    <p:spTree>
      <p:nvGrpSpPr>
        <p:cNvPr id="1" name=""/>
        <p:cNvGrpSpPr/>
        <p:nvPr/>
      </p:nvGrpSpPr>
      <p:grpSpPr>
        <a:xfrm>
          <a:off x="0" y="0"/>
          <a:ext cx="0" cy="0"/>
          <a:chOff x="0" y="0"/>
          <a:chExt cx="0" cy="0"/>
        </a:xfrm>
      </p:grpSpPr>
      <p:sp>
        <p:nvSpPr>
          <p:cNvPr id="2" name="Shape 0"/>
          <p:cNvSpPr/>
          <p:nvPr/>
        </p:nvSpPr>
        <p:spPr>
          <a:xfrm>
            <a:off x="0" y="0"/>
            <a:ext cx="9144000" cy="36576"/>
          </a:xfrm>
          <a:prstGeom prst="rect">
            <a:avLst/>
          </a:prstGeom>
          <a:solidFill>
            <a:srgbClr val="9ACA3C"/>
          </a:solidFill>
          <a:ln/>
        </p:spPr>
        <p:txBody>
          <a:bodyPr/>
          <a:lstStyle/>
          <a:p>
            <a:endParaRPr lang="en-US"/>
          </a:p>
        </p:txBody>
      </p:sp>
      <p:sp>
        <p:nvSpPr>
          <p:cNvPr id="3" name="Shape 1"/>
          <p:cNvSpPr/>
          <p:nvPr/>
        </p:nvSpPr>
        <p:spPr>
          <a:xfrm>
            <a:off x="6400800" y="-1371600"/>
            <a:ext cx="4572000" cy="4572000"/>
          </a:xfrm>
          <a:prstGeom prst="ellipse">
            <a:avLst/>
          </a:prstGeom>
          <a:solidFill>
            <a:srgbClr val="005080">
              <a:alpha val="40000"/>
            </a:srgbClr>
          </a:solidFill>
          <a:ln/>
        </p:spPr>
        <p:txBody>
          <a:bodyPr/>
          <a:lstStyle/>
          <a:p>
            <a:endParaRPr lang="en-US"/>
          </a:p>
        </p:txBody>
      </p:sp>
      <p:sp>
        <p:nvSpPr>
          <p:cNvPr id="4" name="Shape 2"/>
          <p:cNvSpPr/>
          <p:nvPr/>
        </p:nvSpPr>
        <p:spPr>
          <a:xfrm>
            <a:off x="-1371600" y="2743200"/>
            <a:ext cx="3657600" cy="3657600"/>
          </a:xfrm>
          <a:prstGeom prst="ellipse">
            <a:avLst/>
          </a:prstGeom>
          <a:solidFill>
            <a:srgbClr val="005080">
              <a:alpha val="40000"/>
            </a:srgbClr>
          </a:solidFill>
          <a:ln/>
        </p:spPr>
        <p:txBody>
          <a:bodyPr/>
          <a:lstStyle/>
          <a:p>
            <a:endParaRPr lang="en-US"/>
          </a:p>
        </p:txBody>
      </p:sp>
      <p:sp>
        <p:nvSpPr>
          <p:cNvPr id="5" name="Text 3"/>
          <p:cNvSpPr/>
          <p:nvPr/>
        </p:nvSpPr>
        <p:spPr>
          <a:xfrm>
            <a:off x="457200" y="1371600"/>
            <a:ext cx="8229600" cy="914400"/>
          </a:xfrm>
          <a:prstGeom prst="rect">
            <a:avLst/>
          </a:prstGeom>
          <a:noFill/>
          <a:ln/>
        </p:spPr>
        <p:txBody>
          <a:bodyPr wrap="square" lIns="0" tIns="0" rIns="0" bIns="0" rtlCol="0" anchor="ctr"/>
          <a:lstStyle/>
          <a:p>
            <a:pPr marL="0" indent="0" algn="ctr">
              <a:buNone/>
            </a:pPr>
            <a:r>
              <a:rPr lang="en-US" sz="4000" b="1" dirty="0">
                <a:solidFill>
                  <a:srgbClr val="FFFFFF"/>
                </a:solidFill>
                <a:latin typeface="Trebuchet MS" pitchFamily="34" charset="0"/>
                <a:ea typeface="Trebuchet MS" pitchFamily="34" charset="-122"/>
                <a:cs typeface="Trebuchet MS" pitchFamily="34" charset="-120"/>
              </a:rPr>
              <a:t>Member Q&amp;A</a:t>
            </a:r>
            <a:endParaRPr lang="en-US" sz="4000" dirty="0"/>
          </a:p>
        </p:txBody>
      </p:sp>
      <p:sp>
        <p:nvSpPr>
          <p:cNvPr id="6" name="Shape 4"/>
          <p:cNvSpPr/>
          <p:nvPr/>
        </p:nvSpPr>
        <p:spPr>
          <a:xfrm>
            <a:off x="3657600" y="2468880"/>
            <a:ext cx="1828800" cy="36576"/>
          </a:xfrm>
          <a:prstGeom prst="rect">
            <a:avLst/>
          </a:prstGeom>
          <a:solidFill>
            <a:srgbClr val="9ACA3C"/>
          </a:solidFill>
          <a:ln/>
        </p:spPr>
        <p:txBody>
          <a:bodyPr/>
          <a:lstStyle/>
          <a:p>
            <a:endParaRPr lang="en-US"/>
          </a:p>
        </p:txBody>
      </p:sp>
      <p:sp>
        <p:nvSpPr>
          <p:cNvPr id="7" name="Text 5"/>
          <p:cNvSpPr/>
          <p:nvPr/>
        </p:nvSpPr>
        <p:spPr>
          <a:xfrm>
            <a:off x="914400" y="2743200"/>
            <a:ext cx="7315200" cy="1097280"/>
          </a:xfrm>
          <a:prstGeom prst="rect">
            <a:avLst/>
          </a:prstGeom>
          <a:noFill/>
          <a:ln/>
        </p:spPr>
        <p:txBody>
          <a:bodyPr wrap="square" lIns="0" tIns="0" rIns="0" bIns="0" rtlCol="0" anchor="ctr"/>
          <a:lstStyle/>
          <a:p>
            <a:pPr marL="0" indent="0" algn="ctr">
              <a:buNone/>
            </a:pPr>
            <a:r>
              <a:rPr lang="en-US" sz="1800" dirty="0">
                <a:solidFill>
                  <a:srgbClr val="9DC1D9"/>
                </a:solidFill>
                <a:latin typeface="Calibri" pitchFamily="34" charset="0"/>
                <a:ea typeface="Calibri" pitchFamily="34" charset="-122"/>
                <a:cs typeface="Calibri" pitchFamily="34" charset="-120"/>
              </a:rPr>
              <a:t>Thank you for your continued support of</a:t>
            </a:r>
            <a:endParaRPr lang="en-US" sz="1800" dirty="0"/>
          </a:p>
          <a:p>
            <a:pPr marL="0" indent="0" algn="ctr">
              <a:buNone/>
            </a:pPr>
            <a:r>
              <a:rPr lang="en-US" sz="1800" dirty="0">
                <a:solidFill>
                  <a:srgbClr val="9DC1D9"/>
                </a:solidFill>
                <a:latin typeface="Calibri" pitchFamily="34" charset="0"/>
                <a:ea typeface="Calibri" pitchFamily="34" charset="-122"/>
                <a:cs typeface="Calibri" pitchFamily="34" charset="-120"/>
              </a:rPr>
              <a:t>Great Falls Reston Soccer Club</a:t>
            </a:r>
            <a:endParaRPr lang="en-US" sz="1800" dirty="0"/>
          </a:p>
        </p:txBody>
      </p:sp>
      <p:sp>
        <p:nvSpPr>
          <p:cNvPr id="8" name="Shape 6"/>
          <p:cNvSpPr/>
          <p:nvPr/>
        </p:nvSpPr>
        <p:spPr>
          <a:xfrm>
            <a:off x="0" y="5106924"/>
            <a:ext cx="9144000" cy="36576"/>
          </a:xfrm>
          <a:prstGeom prst="rect">
            <a:avLst/>
          </a:prstGeom>
          <a:solidFill>
            <a:srgbClr val="9ACA3C"/>
          </a:solidFill>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A7BCA-E15D-C784-597D-E4E556566B6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87AC7B7-020B-6F42-39CD-B5A7AF50D92A}"/>
              </a:ext>
            </a:extLst>
          </p:cNvPr>
          <p:cNvSpPr/>
          <p:nvPr/>
        </p:nvSpPr>
        <p:spPr>
          <a:xfrm>
            <a:off x="0" y="0"/>
            <a:ext cx="9144000" cy="36576"/>
          </a:xfrm>
          <a:prstGeom prst="rect">
            <a:avLst/>
          </a:prstGeom>
          <a:solidFill>
            <a:srgbClr val="9ACA3C"/>
          </a:solidFill>
          <a:ln/>
        </p:spPr>
        <p:txBody>
          <a:bodyPr/>
          <a:lstStyle/>
          <a:p>
            <a:endParaRPr lang="en-US"/>
          </a:p>
        </p:txBody>
      </p:sp>
      <p:sp>
        <p:nvSpPr>
          <p:cNvPr id="3" name="Text 1">
            <a:extLst>
              <a:ext uri="{FF2B5EF4-FFF2-40B4-BE49-F238E27FC236}">
                <a16:creationId xmlns:a16="http://schemas.microsoft.com/office/drawing/2014/main" id="{65161DE8-5E5E-6F40-8DFD-94ACED8D9EF9}"/>
              </a:ext>
            </a:extLst>
          </p:cNvPr>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Pre-Submitted </a:t>
            </a:r>
            <a:r>
              <a:rPr lang="en-US" sz="2200" b="1">
                <a:solidFill>
                  <a:srgbClr val="00609C"/>
                </a:solidFill>
                <a:latin typeface="Trebuchet MS" pitchFamily="34" charset="0"/>
                <a:ea typeface="Trebuchet MS" pitchFamily="34" charset="-122"/>
                <a:cs typeface="Trebuchet MS" pitchFamily="34" charset="-120"/>
              </a:rPr>
              <a:t>Questions —</a:t>
            </a:r>
            <a:r>
              <a:rPr lang="en-US" sz="2200" b="1" dirty="0">
                <a:solidFill>
                  <a:srgbClr val="00609C"/>
                </a:solidFill>
                <a:latin typeface="Trebuchet MS" pitchFamily="34" charset="0"/>
                <a:ea typeface="Trebuchet MS" pitchFamily="34" charset="-122"/>
                <a:cs typeface="Trebuchet MS" pitchFamily="34" charset="-120"/>
              </a:rPr>
              <a:t> Governance</a:t>
            </a:r>
            <a:endParaRPr lang="en-US" sz="2200" dirty="0"/>
          </a:p>
        </p:txBody>
      </p:sp>
      <p:sp>
        <p:nvSpPr>
          <p:cNvPr id="4" name="Shape 2">
            <a:extLst>
              <a:ext uri="{FF2B5EF4-FFF2-40B4-BE49-F238E27FC236}">
                <a16:creationId xmlns:a16="http://schemas.microsoft.com/office/drawing/2014/main" id="{2EE35143-B820-315C-1E62-8B244AA4C714}"/>
              </a:ext>
            </a:extLst>
          </p:cNvPr>
          <p:cNvSpPr/>
          <p:nvPr/>
        </p:nvSpPr>
        <p:spPr>
          <a:xfrm>
            <a:off x="640080" y="822960"/>
            <a:ext cx="1371600" cy="27432"/>
          </a:xfrm>
          <a:prstGeom prst="rect">
            <a:avLst/>
          </a:prstGeom>
          <a:solidFill>
            <a:srgbClr val="9ACA3C"/>
          </a:solidFill>
          <a:ln/>
        </p:spPr>
        <p:txBody>
          <a:bodyPr/>
          <a:lstStyle/>
          <a:p>
            <a:endParaRPr lang="en-US"/>
          </a:p>
        </p:txBody>
      </p:sp>
      <p:sp>
        <p:nvSpPr>
          <p:cNvPr id="5" name="Shape 3">
            <a:extLst>
              <a:ext uri="{FF2B5EF4-FFF2-40B4-BE49-F238E27FC236}">
                <a16:creationId xmlns:a16="http://schemas.microsoft.com/office/drawing/2014/main" id="{C1DAA23A-16C4-2CD0-07CD-EEE5C756E1ED}"/>
              </a:ext>
            </a:extLst>
          </p:cNvPr>
          <p:cNvSpPr/>
          <p:nvPr/>
        </p:nvSpPr>
        <p:spPr>
          <a:xfrm>
            <a:off x="0" y="5106924"/>
            <a:ext cx="9144000" cy="36576"/>
          </a:xfrm>
          <a:prstGeom prst="rect">
            <a:avLst/>
          </a:prstGeom>
          <a:solidFill>
            <a:srgbClr val="00609C"/>
          </a:solidFill>
          <a:ln/>
        </p:spPr>
        <p:txBody>
          <a:bodyPr/>
          <a:lstStyle/>
          <a:p>
            <a:endParaRPr lang="en-US"/>
          </a:p>
        </p:txBody>
      </p:sp>
      <p:sp>
        <p:nvSpPr>
          <p:cNvPr id="8" name="Text 6">
            <a:extLst>
              <a:ext uri="{FF2B5EF4-FFF2-40B4-BE49-F238E27FC236}">
                <a16:creationId xmlns:a16="http://schemas.microsoft.com/office/drawing/2014/main" id="{EE5D616E-DF23-79D0-A857-7819EAE4457F}"/>
              </a:ext>
            </a:extLst>
          </p:cNvPr>
          <p:cNvSpPr/>
          <p:nvPr/>
        </p:nvSpPr>
        <p:spPr>
          <a:xfrm>
            <a:off x="914400" y="1097870"/>
            <a:ext cx="1371600" cy="274320"/>
          </a:xfrm>
          <a:prstGeom prst="rect">
            <a:avLst/>
          </a:prstGeom>
          <a:noFill/>
          <a:ln/>
        </p:spPr>
        <p:txBody>
          <a:bodyPr wrap="square" lIns="0" tIns="0" rIns="0" bIns="0" rtlCol="0" anchor="ctr"/>
          <a:lstStyle/>
          <a:p>
            <a:pPr marL="0" indent="0">
              <a:buNone/>
            </a:pPr>
            <a:endParaRPr lang="en-US" sz="1200" dirty="0"/>
          </a:p>
        </p:txBody>
      </p:sp>
      <p:sp>
        <p:nvSpPr>
          <p:cNvPr id="9" name="Text 7">
            <a:extLst>
              <a:ext uri="{FF2B5EF4-FFF2-40B4-BE49-F238E27FC236}">
                <a16:creationId xmlns:a16="http://schemas.microsoft.com/office/drawing/2014/main" id="{A3BC9BDE-8A53-A4A5-BEA8-2F06CFED5399}"/>
              </a:ext>
            </a:extLst>
          </p:cNvPr>
          <p:cNvSpPr/>
          <p:nvPr/>
        </p:nvSpPr>
        <p:spPr>
          <a:xfrm>
            <a:off x="2194560" y="1097280"/>
            <a:ext cx="6035040" cy="566928"/>
          </a:xfrm>
          <a:prstGeom prst="rect">
            <a:avLst/>
          </a:prstGeom>
          <a:noFill/>
          <a:ln/>
        </p:spPr>
        <p:txBody>
          <a:bodyPr wrap="square" lIns="0" tIns="0" rIns="0" bIns="0" rtlCol="0" anchor="ctr"/>
          <a:lstStyle/>
          <a:p>
            <a:pPr marL="0" indent="0">
              <a:buNone/>
            </a:pPr>
            <a:endParaRPr lang="en-US" sz="1100" dirty="0"/>
          </a:p>
        </p:txBody>
      </p:sp>
      <p:sp>
        <p:nvSpPr>
          <p:cNvPr id="12" name="Text 10">
            <a:extLst>
              <a:ext uri="{FF2B5EF4-FFF2-40B4-BE49-F238E27FC236}">
                <a16:creationId xmlns:a16="http://schemas.microsoft.com/office/drawing/2014/main" id="{3B83FE93-C52B-A5C4-272C-E2C41D2DABC7}"/>
              </a:ext>
            </a:extLst>
          </p:cNvPr>
          <p:cNvSpPr/>
          <p:nvPr/>
        </p:nvSpPr>
        <p:spPr>
          <a:xfrm>
            <a:off x="914400" y="1819656"/>
            <a:ext cx="1371600" cy="274320"/>
          </a:xfrm>
          <a:prstGeom prst="rect">
            <a:avLst/>
          </a:prstGeom>
          <a:noFill/>
          <a:ln/>
        </p:spPr>
        <p:txBody>
          <a:bodyPr wrap="square" lIns="0" tIns="0" rIns="0" bIns="0" rtlCol="0" anchor="ctr"/>
          <a:lstStyle/>
          <a:p>
            <a:pPr marL="0" indent="0">
              <a:buNone/>
            </a:pPr>
            <a:endParaRPr lang="en-US" sz="1200" dirty="0"/>
          </a:p>
        </p:txBody>
      </p:sp>
      <p:sp>
        <p:nvSpPr>
          <p:cNvPr id="13" name="Text 11">
            <a:extLst>
              <a:ext uri="{FF2B5EF4-FFF2-40B4-BE49-F238E27FC236}">
                <a16:creationId xmlns:a16="http://schemas.microsoft.com/office/drawing/2014/main" id="{3EFE3719-C3DB-0DC3-B9DD-7E4919645740}"/>
              </a:ext>
            </a:extLst>
          </p:cNvPr>
          <p:cNvSpPr/>
          <p:nvPr/>
        </p:nvSpPr>
        <p:spPr>
          <a:xfrm>
            <a:off x="2194560" y="1847088"/>
            <a:ext cx="6035040" cy="566928"/>
          </a:xfrm>
          <a:prstGeom prst="rect">
            <a:avLst/>
          </a:prstGeom>
          <a:noFill/>
          <a:ln/>
        </p:spPr>
        <p:txBody>
          <a:bodyPr wrap="square" lIns="0" tIns="0" rIns="0" bIns="0" rtlCol="0" anchor="ctr"/>
          <a:lstStyle/>
          <a:p>
            <a:pPr marL="0" indent="0">
              <a:buNone/>
            </a:pPr>
            <a:endParaRPr lang="en-US" sz="1100" dirty="0"/>
          </a:p>
        </p:txBody>
      </p:sp>
      <p:sp>
        <p:nvSpPr>
          <p:cNvPr id="16" name="Text 14">
            <a:extLst>
              <a:ext uri="{FF2B5EF4-FFF2-40B4-BE49-F238E27FC236}">
                <a16:creationId xmlns:a16="http://schemas.microsoft.com/office/drawing/2014/main" id="{9B63B4D1-4749-7E7C-86F5-DE0E1AFA1E02}"/>
              </a:ext>
            </a:extLst>
          </p:cNvPr>
          <p:cNvSpPr/>
          <p:nvPr/>
        </p:nvSpPr>
        <p:spPr>
          <a:xfrm>
            <a:off x="914399" y="2569464"/>
            <a:ext cx="1814946" cy="274320"/>
          </a:xfrm>
          <a:prstGeom prst="rect">
            <a:avLst/>
          </a:prstGeom>
          <a:noFill/>
          <a:ln/>
        </p:spPr>
        <p:txBody>
          <a:bodyPr wrap="square" lIns="0" tIns="0" rIns="0" bIns="0" rtlCol="0" anchor="ctr"/>
          <a:lstStyle/>
          <a:p>
            <a:pPr marL="0" indent="0">
              <a:buNone/>
            </a:pPr>
            <a:endParaRPr lang="en-US" sz="1200" dirty="0"/>
          </a:p>
        </p:txBody>
      </p:sp>
      <p:sp>
        <p:nvSpPr>
          <p:cNvPr id="17" name="Text 15">
            <a:extLst>
              <a:ext uri="{FF2B5EF4-FFF2-40B4-BE49-F238E27FC236}">
                <a16:creationId xmlns:a16="http://schemas.microsoft.com/office/drawing/2014/main" id="{113C3FA8-21F2-22B9-0CCF-D6F550ABAC4B}"/>
              </a:ext>
            </a:extLst>
          </p:cNvPr>
          <p:cNvSpPr/>
          <p:nvPr/>
        </p:nvSpPr>
        <p:spPr>
          <a:xfrm>
            <a:off x="2194560" y="2596896"/>
            <a:ext cx="6035040" cy="566928"/>
          </a:xfrm>
          <a:prstGeom prst="rect">
            <a:avLst/>
          </a:prstGeom>
          <a:noFill/>
          <a:ln/>
        </p:spPr>
        <p:txBody>
          <a:bodyPr wrap="square" lIns="0" tIns="0" rIns="0" bIns="0" rtlCol="0" anchor="ctr"/>
          <a:lstStyle/>
          <a:p>
            <a:pPr marL="0" indent="0">
              <a:buNone/>
            </a:pPr>
            <a:endParaRPr lang="en-US" sz="1100" dirty="0"/>
          </a:p>
        </p:txBody>
      </p:sp>
      <p:sp>
        <p:nvSpPr>
          <p:cNvPr id="18" name="Shape 16">
            <a:extLst>
              <a:ext uri="{FF2B5EF4-FFF2-40B4-BE49-F238E27FC236}">
                <a16:creationId xmlns:a16="http://schemas.microsoft.com/office/drawing/2014/main" id="{F01CBBD6-8CFD-A795-0890-18C5CD9FA48A}"/>
              </a:ext>
            </a:extLst>
          </p:cNvPr>
          <p:cNvSpPr/>
          <p:nvPr/>
        </p:nvSpPr>
        <p:spPr>
          <a:xfrm>
            <a:off x="640080" y="3300984"/>
            <a:ext cx="7863840" cy="658368"/>
          </a:xfrm>
          <a:prstGeom prst="roundRect">
            <a:avLst>
              <a:gd name="adj" fmla="val 5556"/>
            </a:avLst>
          </a:prstGeom>
          <a:solidFill>
            <a:srgbClr val="FFFFFF"/>
          </a:solidFill>
          <a:ln/>
        </p:spPr>
        <p:txBody>
          <a:bodyPr/>
          <a:lstStyle/>
          <a:p>
            <a:endParaRPr lang="en-US"/>
          </a:p>
        </p:txBody>
      </p:sp>
      <p:sp>
        <p:nvSpPr>
          <p:cNvPr id="20" name="Text 18">
            <a:extLst>
              <a:ext uri="{FF2B5EF4-FFF2-40B4-BE49-F238E27FC236}">
                <a16:creationId xmlns:a16="http://schemas.microsoft.com/office/drawing/2014/main" id="{E2688FBC-763E-78AB-0CCC-63991887B295}"/>
              </a:ext>
            </a:extLst>
          </p:cNvPr>
          <p:cNvSpPr/>
          <p:nvPr/>
        </p:nvSpPr>
        <p:spPr>
          <a:xfrm>
            <a:off x="914400" y="3319272"/>
            <a:ext cx="1371600" cy="274320"/>
          </a:xfrm>
          <a:prstGeom prst="rect">
            <a:avLst/>
          </a:prstGeom>
          <a:noFill/>
          <a:ln/>
        </p:spPr>
        <p:txBody>
          <a:bodyPr wrap="square" lIns="0" tIns="0" rIns="0" bIns="0" rtlCol="0" anchor="ctr"/>
          <a:lstStyle/>
          <a:p>
            <a:pPr marL="0" indent="0">
              <a:buNone/>
            </a:pPr>
            <a:endParaRPr lang="en-US" sz="1200" dirty="0"/>
          </a:p>
        </p:txBody>
      </p:sp>
      <p:sp>
        <p:nvSpPr>
          <p:cNvPr id="21" name="Text 19">
            <a:extLst>
              <a:ext uri="{FF2B5EF4-FFF2-40B4-BE49-F238E27FC236}">
                <a16:creationId xmlns:a16="http://schemas.microsoft.com/office/drawing/2014/main" id="{2B408197-72F9-7C5E-B73A-5853EB4BC989}"/>
              </a:ext>
            </a:extLst>
          </p:cNvPr>
          <p:cNvSpPr/>
          <p:nvPr/>
        </p:nvSpPr>
        <p:spPr>
          <a:xfrm>
            <a:off x="2194560" y="3346704"/>
            <a:ext cx="6035040" cy="566928"/>
          </a:xfrm>
          <a:prstGeom prst="rect">
            <a:avLst/>
          </a:prstGeom>
          <a:noFill/>
          <a:ln/>
        </p:spPr>
        <p:txBody>
          <a:bodyPr wrap="square" lIns="0" tIns="0" rIns="0" bIns="0" rtlCol="0" anchor="ctr"/>
          <a:lstStyle/>
          <a:p>
            <a:pPr marL="0" indent="0">
              <a:buNone/>
            </a:pPr>
            <a:endParaRPr lang="en-US" sz="1100" dirty="0"/>
          </a:p>
        </p:txBody>
      </p:sp>
      <p:sp>
        <p:nvSpPr>
          <p:cNvPr id="24" name="Text 22">
            <a:extLst>
              <a:ext uri="{FF2B5EF4-FFF2-40B4-BE49-F238E27FC236}">
                <a16:creationId xmlns:a16="http://schemas.microsoft.com/office/drawing/2014/main" id="{D9755F17-C1B3-BBA5-DAE7-8580EDE85AE0}"/>
              </a:ext>
            </a:extLst>
          </p:cNvPr>
          <p:cNvSpPr/>
          <p:nvPr/>
        </p:nvSpPr>
        <p:spPr>
          <a:xfrm>
            <a:off x="914400" y="4069080"/>
            <a:ext cx="1371600" cy="274320"/>
          </a:xfrm>
          <a:prstGeom prst="rect">
            <a:avLst/>
          </a:prstGeom>
          <a:noFill/>
          <a:ln/>
        </p:spPr>
        <p:txBody>
          <a:bodyPr wrap="square" lIns="0" tIns="0" rIns="0" bIns="0" rtlCol="0" anchor="ctr"/>
          <a:lstStyle/>
          <a:p>
            <a:pPr marL="0" indent="0">
              <a:buNone/>
            </a:pPr>
            <a:endParaRPr lang="en-US" sz="1200" dirty="0"/>
          </a:p>
        </p:txBody>
      </p:sp>
      <p:sp>
        <p:nvSpPr>
          <p:cNvPr id="25" name="Text 23">
            <a:extLst>
              <a:ext uri="{FF2B5EF4-FFF2-40B4-BE49-F238E27FC236}">
                <a16:creationId xmlns:a16="http://schemas.microsoft.com/office/drawing/2014/main" id="{C1AFF7CF-D618-6CF1-E7B0-E835678F6786}"/>
              </a:ext>
            </a:extLst>
          </p:cNvPr>
          <p:cNvSpPr/>
          <p:nvPr/>
        </p:nvSpPr>
        <p:spPr>
          <a:xfrm>
            <a:off x="2194560" y="4096512"/>
            <a:ext cx="6035040" cy="566928"/>
          </a:xfrm>
          <a:prstGeom prst="rect">
            <a:avLst/>
          </a:prstGeom>
          <a:noFill/>
          <a:ln/>
        </p:spPr>
        <p:txBody>
          <a:bodyPr wrap="square" lIns="0" tIns="0" rIns="0" bIns="0" rtlCol="0" anchor="ctr"/>
          <a:lstStyle/>
          <a:p>
            <a:pPr marL="0" indent="0">
              <a:buNone/>
            </a:pPr>
            <a:endParaRPr lang="en-US" sz="1100" dirty="0"/>
          </a:p>
        </p:txBody>
      </p:sp>
      <p:sp>
        <p:nvSpPr>
          <p:cNvPr id="6" name="TextBox 5">
            <a:extLst>
              <a:ext uri="{FF2B5EF4-FFF2-40B4-BE49-F238E27FC236}">
                <a16:creationId xmlns:a16="http://schemas.microsoft.com/office/drawing/2014/main" id="{F096B3CD-C782-3548-B1DA-EE6FA9441261}"/>
              </a:ext>
            </a:extLst>
          </p:cNvPr>
          <p:cNvSpPr txBox="1"/>
          <p:nvPr/>
        </p:nvSpPr>
        <p:spPr>
          <a:xfrm>
            <a:off x="206477" y="1083564"/>
            <a:ext cx="8731045" cy="3108543"/>
          </a:xfrm>
          <a:prstGeom prst="rect">
            <a:avLst/>
          </a:prstGeom>
          <a:noFill/>
        </p:spPr>
        <p:txBody>
          <a:bodyPr wrap="square" rtlCol="0">
            <a:spAutoFit/>
          </a:bodyPr>
          <a:lstStyle/>
          <a:p>
            <a:pPr marL="342900" indent="-342900">
              <a:buFont typeface="+mj-lt"/>
              <a:buAutoNum type="arabicPeriod"/>
            </a:pPr>
            <a:r>
              <a:rPr lang="en-US" sz="2000" b="1" dirty="0">
                <a:solidFill>
                  <a:schemeClr val="accent1">
                    <a:lumMod val="75000"/>
                  </a:schemeClr>
                </a:solidFill>
              </a:rPr>
              <a:t>Will membership receive the redline version of the bylaws to compare amendments?</a:t>
            </a:r>
          </a:p>
          <a:p>
            <a:pPr marL="342900" indent="-342900">
              <a:buFont typeface="+mj-lt"/>
              <a:buAutoNum type="arabicPeriod"/>
            </a:pPr>
            <a:r>
              <a:rPr lang="en-US" sz="2000" b="1" dirty="0">
                <a:solidFill>
                  <a:schemeClr val="accent1">
                    <a:lumMod val="75000"/>
                  </a:schemeClr>
                </a:solidFill>
              </a:rPr>
              <a:t>Who is eligible to vote on the bylaw changes?</a:t>
            </a:r>
          </a:p>
          <a:p>
            <a:pPr marL="342900" indent="-342900">
              <a:buFont typeface="+mj-lt"/>
              <a:buAutoNum type="arabicPeriod"/>
            </a:pPr>
            <a:r>
              <a:rPr lang="en-US" sz="2000" b="1" dirty="0">
                <a:solidFill>
                  <a:schemeClr val="accent1">
                    <a:lumMod val="75000"/>
                  </a:schemeClr>
                </a:solidFill>
              </a:rPr>
              <a:t>Has a formal conflict-of-interest policy been adopted, will it be made available to members and do directors disclose conflicts annually?  </a:t>
            </a:r>
          </a:p>
          <a:p>
            <a:pPr marL="342900" indent="-342900">
              <a:buFont typeface="+mj-lt"/>
              <a:buAutoNum type="arabicPeriod"/>
            </a:pPr>
            <a:r>
              <a:rPr lang="en-US" sz="2000" b="1" dirty="0">
                <a:solidFill>
                  <a:schemeClr val="accent1">
                    <a:lumMod val="75000"/>
                  </a:schemeClr>
                </a:solidFill>
              </a:rPr>
              <a:t>How are the Board and new ED measuring organizational "success" and growth? What specific metrics will be reported annually?</a:t>
            </a:r>
          </a:p>
          <a:p>
            <a:pPr marL="342900" indent="-342900">
              <a:buFont typeface="+mj-lt"/>
              <a:buAutoNum type="arabicPeriod"/>
            </a:pPr>
            <a:r>
              <a:rPr lang="en-US" sz="2000" b="1" dirty="0">
                <a:solidFill>
                  <a:schemeClr val="accent1">
                    <a:lumMod val="75000"/>
                  </a:schemeClr>
                </a:solidFill>
              </a:rPr>
              <a:t>What will the Board share and disclose on an annual basis? </a:t>
            </a:r>
          </a:p>
          <a:p>
            <a:pPr marL="342900" indent="-342900">
              <a:buFont typeface="+mj-lt"/>
              <a:buAutoNum type="arabicPeriod"/>
            </a:pPr>
            <a:r>
              <a:rPr lang="en-US" sz="2000" b="1" dirty="0">
                <a:solidFill>
                  <a:schemeClr val="accent1">
                    <a:lumMod val="75000"/>
                  </a:schemeClr>
                </a:solidFill>
              </a:rPr>
              <a:t>What are the Board’s top three strategic priorities for the next two years? </a:t>
            </a:r>
          </a:p>
          <a:p>
            <a:endParaRPr lang="en-US" sz="1600" dirty="0">
              <a:solidFill>
                <a:schemeClr val="accent1">
                  <a:lumMod val="75000"/>
                </a:schemeClr>
              </a:solidFill>
            </a:endParaRPr>
          </a:p>
        </p:txBody>
      </p:sp>
    </p:spTree>
    <p:extLst>
      <p:ext uri="{BB962C8B-B14F-4D97-AF65-F5344CB8AC3E}">
        <p14:creationId xmlns:p14="http://schemas.microsoft.com/office/powerpoint/2010/main" val="1511420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6F047-AE78-C0CA-3482-A4CD266632B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CCE1719-2D5D-46AB-4C1D-B3D4FFAABE5F}"/>
              </a:ext>
            </a:extLst>
          </p:cNvPr>
          <p:cNvSpPr/>
          <p:nvPr/>
        </p:nvSpPr>
        <p:spPr>
          <a:xfrm>
            <a:off x="0" y="0"/>
            <a:ext cx="9144000" cy="36576"/>
          </a:xfrm>
          <a:prstGeom prst="rect">
            <a:avLst/>
          </a:prstGeom>
          <a:solidFill>
            <a:srgbClr val="9ACA3C"/>
          </a:solidFill>
          <a:ln/>
        </p:spPr>
        <p:txBody>
          <a:bodyPr/>
          <a:lstStyle/>
          <a:p>
            <a:endParaRPr lang="en-US"/>
          </a:p>
        </p:txBody>
      </p:sp>
      <p:sp>
        <p:nvSpPr>
          <p:cNvPr id="3" name="Text 1">
            <a:extLst>
              <a:ext uri="{FF2B5EF4-FFF2-40B4-BE49-F238E27FC236}">
                <a16:creationId xmlns:a16="http://schemas.microsoft.com/office/drawing/2014/main" id="{EE7A0986-B2C6-AB5D-64FA-FC1D75759272}"/>
              </a:ext>
            </a:extLst>
          </p:cNvPr>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Pre-Submitted </a:t>
            </a:r>
            <a:r>
              <a:rPr lang="en-US" sz="2200" b="1">
                <a:solidFill>
                  <a:srgbClr val="00609C"/>
                </a:solidFill>
                <a:latin typeface="Trebuchet MS" pitchFamily="34" charset="0"/>
                <a:ea typeface="Trebuchet MS" pitchFamily="34" charset="-122"/>
                <a:cs typeface="Trebuchet MS" pitchFamily="34" charset="-120"/>
              </a:rPr>
              <a:t>Questions —</a:t>
            </a:r>
            <a:r>
              <a:rPr lang="en-US" sz="2200" b="1" dirty="0">
                <a:solidFill>
                  <a:srgbClr val="00609C"/>
                </a:solidFill>
                <a:latin typeface="Trebuchet MS" pitchFamily="34" charset="0"/>
                <a:ea typeface="Trebuchet MS" pitchFamily="34" charset="-122"/>
                <a:cs typeface="Trebuchet MS" pitchFamily="34" charset="-120"/>
              </a:rPr>
              <a:t> Operational</a:t>
            </a:r>
            <a:endParaRPr lang="en-US" sz="2200" dirty="0"/>
          </a:p>
        </p:txBody>
      </p:sp>
      <p:sp>
        <p:nvSpPr>
          <p:cNvPr id="4" name="Shape 2">
            <a:extLst>
              <a:ext uri="{FF2B5EF4-FFF2-40B4-BE49-F238E27FC236}">
                <a16:creationId xmlns:a16="http://schemas.microsoft.com/office/drawing/2014/main" id="{4B7B17EC-B23E-4F32-15EB-00D081596E40}"/>
              </a:ext>
            </a:extLst>
          </p:cNvPr>
          <p:cNvSpPr/>
          <p:nvPr/>
        </p:nvSpPr>
        <p:spPr>
          <a:xfrm>
            <a:off x="640080" y="822960"/>
            <a:ext cx="1371600" cy="27432"/>
          </a:xfrm>
          <a:prstGeom prst="rect">
            <a:avLst/>
          </a:prstGeom>
          <a:solidFill>
            <a:srgbClr val="9ACA3C"/>
          </a:solidFill>
          <a:ln/>
        </p:spPr>
        <p:txBody>
          <a:bodyPr/>
          <a:lstStyle/>
          <a:p>
            <a:endParaRPr lang="en-US"/>
          </a:p>
        </p:txBody>
      </p:sp>
      <p:sp>
        <p:nvSpPr>
          <p:cNvPr id="5" name="Shape 3">
            <a:extLst>
              <a:ext uri="{FF2B5EF4-FFF2-40B4-BE49-F238E27FC236}">
                <a16:creationId xmlns:a16="http://schemas.microsoft.com/office/drawing/2014/main" id="{A4179562-C70B-1140-DD0B-1AA2F547AA0C}"/>
              </a:ext>
            </a:extLst>
          </p:cNvPr>
          <p:cNvSpPr/>
          <p:nvPr/>
        </p:nvSpPr>
        <p:spPr>
          <a:xfrm>
            <a:off x="0" y="5106924"/>
            <a:ext cx="9144000" cy="36576"/>
          </a:xfrm>
          <a:prstGeom prst="rect">
            <a:avLst/>
          </a:prstGeom>
          <a:solidFill>
            <a:srgbClr val="00609C"/>
          </a:solidFill>
          <a:ln/>
        </p:spPr>
        <p:txBody>
          <a:bodyPr/>
          <a:lstStyle/>
          <a:p>
            <a:endParaRPr lang="en-US"/>
          </a:p>
        </p:txBody>
      </p:sp>
      <p:sp>
        <p:nvSpPr>
          <p:cNvPr id="8" name="Text 6">
            <a:extLst>
              <a:ext uri="{FF2B5EF4-FFF2-40B4-BE49-F238E27FC236}">
                <a16:creationId xmlns:a16="http://schemas.microsoft.com/office/drawing/2014/main" id="{DA11295A-DC07-96B2-0568-00B1FA4DB3E0}"/>
              </a:ext>
            </a:extLst>
          </p:cNvPr>
          <p:cNvSpPr/>
          <p:nvPr/>
        </p:nvSpPr>
        <p:spPr>
          <a:xfrm>
            <a:off x="914400" y="1097870"/>
            <a:ext cx="1371600" cy="274320"/>
          </a:xfrm>
          <a:prstGeom prst="rect">
            <a:avLst/>
          </a:prstGeom>
          <a:noFill/>
          <a:ln/>
        </p:spPr>
        <p:txBody>
          <a:bodyPr wrap="square" lIns="0" tIns="0" rIns="0" bIns="0" rtlCol="0" anchor="ctr"/>
          <a:lstStyle/>
          <a:p>
            <a:pPr marL="0" indent="0">
              <a:buNone/>
            </a:pPr>
            <a:endParaRPr lang="en-US" sz="1200" dirty="0"/>
          </a:p>
        </p:txBody>
      </p:sp>
      <p:sp>
        <p:nvSpPr>
          <p:cNvPr id="9" name="Text 7">
            <a:extLst>
              <a:ext uri="{FF2B5EF4-FFF2-40B4-BE49-F238E27FC236}">
                <a16:creationId xmlns:a16="http://schemas.microsoft.com/office/drawing/2014/main" id="{13F5761E-8486-B499-E2BD-CF930BA5D276}"/>
              </a:ext>
            </a:extLst>
          </p:cNvPr>
          <p:cNvSpPr/>
          <p:nvPr/>
        </p:nvSpPr>
        <p:spPr>
          <a:xfrm>
            <a:off x="2194560" y="1097280"/>
            <a:ext cx="6035040" cy="566928"/>
          </a:xfrm>
          <a:prstGeom prst="rect">
            <a:avLst/>
          </a:prstGeom>
          <a:noFill/>
          <a:ln/>
        </p:spPr>
        <p:txBody>
          <a:bodyPr wrap="square" lIns="0" tIns="0" rIns="0" bIns="0" rtlCol="0" anchor="ctr"/>
          <a:lstStyle/>
          <a:p>
            <a:pPr marL="0" indent="0">
              <a:buNone/>
            </a:pPr>
            <a:endParaRPr lang="en-US" sz="1100" dirty="0"/>
          </a:p>
        </p:txBody>
      </p:sp>
      <p:sp>
        <p:nvSpPr>
          <p:cNvPr id="12" name="Text 10">
            <a:extLst>
              <a:ext uri="{FF2B5EF4-FFF2-40B4-BE49-F238E27FC236}">
                <a16:creationId xmlns:a16="http://schemas.microsoft.com/office/drawing/2014/main" id="{6087A305-B26D-435A-5602-474F7B9B8581}"/>
              </a:ext>
            </a:extLst>
          </p:cNvPr>
          <p:cNvSpPr/>
          <p:nvPr/>
        </p:nvSpPr>
        <p:spPr>
          <a:xfrm>
            <a:off x="914400" y="1819656"/>
            <a:ext cx="1371600" cy="274320"/>
          </a:xfrm>
          <a:prstGeom prst="rect">
            <a:avLst/>
          </a:prstGeom>
          <a:noFill/>
          <a:ln/>
        </p:spPr>
        <p:txBody>
          <a:bodyPr wrap="square" lIns="0" tIns="0" rIns="0" bIns="0" rtlCol="0" anchor="ctr"/>
          <a:lstStyle/>
          <a:p>
            <a:pPr marL="0" indent="0">
              <a:buNone/>
            </a:pPr>
            <a:endParaRPr lang="en-US" sz="1200" dirty="0"/>
          </a:p>
        </p:txBody>
      </p:sp>
      <p:sp>
        <p:nvSpPr>
          <p:cNvPr id="13" name="Text 11">
            <a:extLst>
              <a:ext uri="{FF2B5EF4-FFF2-40B4-BE49-F238E27FC236}">
                <a16:creationId xmlns:a16="http://schemas.microsoft.com/office/drawing/2014/main" id="{F3A58761-BEF1-0D2D-81B7-BDF6F3D0AD53}"/>
              </a:ext>
            </a:extLst>
          </p:cNvPr>
          <p:cNvSpPr/>
          <p:nvPr/>
        </p:nvSpPr>
        <p:spPr>
          <a:xfrm>
            <a:off x="2194560" y="1847088"/>
            <a:ext cx="6035040" cy="566928"/>
          </a:xfrm>
          <a:prstGeom prst="rect">
            <a:avLst/>
          </a:prstGeom>
          <a:noFill/>
          <a:ln/>
        </p:spPr>
        <p:txBody>
          <a:bodyPr wrap="square" lIns="0" tIns="0" rIns="0" bIns="0" rtlCol="0" anchor="ctr"/>
          <a:lstStyle/>
          <a:p>
            <a:pPr marL="0" indent="0">
              <a:buNone/>
            </a:pPr>
            <a:endParaRPr lang="en-US" sz="1100" dirty="0"/>
          </a:p>
        </p:txBody>
      </p:sp>
      <p:sp>
        <p:nvSpPr>
          <p:cNvPr id="16" name="Text 14">
            <a:extLst>
              <a:ext uri="{FF2B5EF4-FFF2-40B4-BE49-F238E27FC236}">
                <a16:creationId xmlns:a16="http://schemas.microsoft.com/office/drawing/2014/main" id="{AEBD8D85-96BA-1198-28CA-8EFC376B3234}"/>
              </a:ext>
            </a:extLst>
          </p:cNvPr>
          <p:cNvSpPr/>
          <p:nvPr/>
        </p:nvSpPr>
        <p:spPr>
          <a:xfrm>
            <a:off x="914399" y="2569464"/>
            <a:ext cx="1814946" cy="274320"/>
          </a:xfrm>
          <a:prstGeom prst="rect">
            <a:avLst/>
          </a:prstGeom>
          <a:noFill/>
          <a:ln/>
        </p:spPr>
        <p:txBody>
          <a:bodyPr wrap="square" lIns="0" tIns="0" rIns="0" bIns="0" rtlCol="0" anchor="ctr"/>
          <a:lstStyle/>
          <a:p>
            <a:pPr marL="0" indent="0">
              <a:buNone/>
            </a:pPr>
            <a:endParaRPr lang="en-US" sz="1200" dirty="0"/>
          </a:p>
        </p:txBody>
      </p:sp>
      <p:sp>
        <p:nvSpPr>
          <p:cNvPr id="17" name="Text 15">
            <a:extLst>
              <a:ext uri="{FF2B5EF4-FFF2-40B4-BE49-F238E27FC236}">
                <a16:creationId xmlns:a16="http://schemas.microsoft.com/office/drawing/2014/main" id="{41C904C2-34BF-E8E2-420A-C1B965F80DC1}"/>
              </a:ext>
            </a:extLst>
          </p:cNvPr>
          <p:cNvSpPr/>
          <p:nvPr/>
        </p:nvSpPr>
        <p:spPr>
          <a:xfrm>
            <a:off x="2194560" y="2596896"/>
            <a:ext cx="6035040" cy="566928"/>
          </a:xfrm>
          <a:prstGeom prst="rect">
            <a:avLst/>
          </a:prstGeom>
          <a:noFill/>
          <a:ln/>
        </p:spPr>
        <p:txBody>
          <a:bodyPr wrap="square" lIns="0" tIns="0" rIns="0" bIns="0" rtlCol="0" anchor="ctr"/>
          <a:lstStyle/>
          <a:p>
            <a:pPr marL="0" indent="0">
              <a:buNone/>
            </a:pPr>
            <a:endParaRPr lang="en-US" sz="1100" dirty="0"/>
          </a:p>
        </p:txBody>
      </p:sp>
      <p:sp>
        <p:nvSpPr>
          <p:cNvPr id="18" name="Shape 16">
            <a:extLst>
              <a:ext uri="{FF2B5EF4-FFF2-40B4-BE49-F238E27FC236}">
                <a16:creationId xmlns:a16="http://schemas.microsoft.com/office/drawing/2014/main" id="{7615AA8A-5F5D-B647-E800-A873B3CDD521}"/>
              </a:ext>
            </a:extLst>
          </p:cNvPr>
          <p:cNvSpPr/>
          <p:nvPr/>
        </p:nvSpPr>
        <p:spPr>
          <a:xfrm>
            <a:off x="640080" y="3300984"/>
            <a:ext cx="7863840" cy="658368"/>
          </a:xfrm>
          <a:prstGeom prst="roundRect">
            <a:avLst>
              <a:gd name="adj" fmla="val 5556"/>
            </a:avLst>
          </a:prstGeom>
          <a:solidFill>
            <a:srgbClr val="FFFFFF"/>
          </a:solidFill>
          <a:ln/>
        </p:spPr>
        <p:txBody>
          <a:bodyPr/>
          <a:lstStyle/>
          <a:p>
            <a:endParaRPr lang="en-US"/>
          </a:p>
        </p:txBody>
      </p:sp>
      <p:sp>
        <p:nvSpPr>
          <p:cNvPr id="20" name="Text 18">
            <a:extLst>
              <a:ext uri="{FF2B5EF4-FFF2-40B4-BE49-F238E27FC236}">
                <a16:creationId xmlns:a16="http://schemas.microsoft.com/office/drawing/2014/main" id="{7DE304B6-BFBB-BA39-2BE2-B9CA15C70F76}"/>
              </a:ext>
            </a:extLst>
          </p:cNvPr>
          <p:cNvSpPr/>
          <p:nvPr/>
        </p:nvSpPr>
        <p:spPr>
          <a:xfrm>
            <a:off x="914400" y="3319272"/>
            <a:ext cx="1371600" cy="274320"/>
          </a:xfrm>
          <a:prstGeom prst="rect">
            <a:avLst/>
          </a:prstGeom>
          <a:noFill/>
          <a:ln/>
        </p:spPr>
        <p:txBody>
          <a:bodyPr wrap="square" lIns="0" tIns="0" rIns="0" bIns="0" rtlCol="0" anchor="ctr"/>
          <a:lstStyle/>
          <a:p>
            <a:pPr marL="0" indent="0">
              <a:buNone/>
            </a:pPr>
            <a:endParaRPr lang="en-US" sz="1200" dirty="0"/>
          </a:p>
        </p:txBody>
      </p:sp>
      <p:sp>
        <p:nvSpPr>
          <p:cNvPr id="21" name="Text 19">
            <a:extLst>
              <a:ext uri="{FF2B5EF4-FFF2-40B4-BE49-F238E27FC236}">
                <a16:creationId xmlns:a16="http://schemas.microsoft.com/office/drawing/2014/main" id="{90D71845-32DF-6B98-0505-99DDA7FF4297}"/>
              </a:ext>
            </a:extLst>
          </p:cNvPr>
          <p:cNvSpPr/>
          <p:nvPr/>
        </p:nvSpPr>
        <p:spPr>
          <a:xfrm>
            <a:off x="2194560" y="3346704"/>
            <a:ext cx="6035040" cy="566928"/>
          </a:xfrm>
          <a:prstGeom prst="rect">
            <a:avLst/>
          </a:prstGeom>
          <a:noFill/>
          <a:ln/>
        </p:spPr>
        <p:txBody>
          <a:bodyPr wrap="square" lIns="0" tIns="0" rIns="0" bIns="0" rtlCol="0" anchor="ctr"/>
          <a:lstStyle/>
          <a:p>
            <a:pPr marL="0" indent="0">
              <a:buNone/>
            </a:pPr>
            <a:endParaRPr lang="en-US" sz="1100" dirty="0"/>
          </a:p>
        </p:txBody>
      </p:sp>
      <p:sp>
        <p:nvSpPr>
          <p:cNvPr id="24" name="Text 22">
            <a:extLst>
              <a:ext uri="{FF2B5EF4-FFF2-40B4-BE49-F238E27FC236}">
                <a16:creationId xmlns:a16="http://schemas.microsoft.com/office/drawing/2014/main" id="{ACAC053D-6DD9-534D-E96F-836F2A1C0DF4}"/>
              </a:ext>
            </a:extLst>
          </p:cNvPr>
          <p:cNvSpPr/>
          <p:nvPr/>
        </p:nvSpPr>
        <p:spPr>
          <a:xfrm>
            <a:off x="914400" y="4069080"/>
            <a:ext cx="1371600" cy="274320"/>
          </a:xfrm>
          <a:prstGeom prst="rect">
            <a:avLst/>
          </a:prstGeom>
          <a:noFill/>
          <a:ln/>
        </p:spPr>
        <p:txBody>
          <a:bodyPr wrap="square" lIns="0" tIns="0" rIns="0" bIns="0" rtlCol="0" anchor="ctr"/>
          <a:lstStyle/>
          <a:p>
            <a:pPr marL="0" indent="0">
              <a:buNone/>
            </a:pPr>
            <a:endParaRPr lang="en-US" sz="1200" dirty="0"/>
          </a:p>
        </p:txBody>
      </p:sp>
      <p:sp>
        <p:nvSpPr>
          <p:cNvPr id="25" name="Text 23">
            <a:extLst>
              <a:ext uri="{FF2B5EF4-FFF2-40B4-BE49-F238E27FC236}">
                <a16:creationId xmlns:a16="http://schemas.microsoft.com/office/drawing/2014/main" id="{E3E7D11A-7DA2-9BBB-B9FC-F80DF0DE1177}"/>
              </a:ext>
            </a:extLst>
          </p:cNvPr>
          <p:cNvSpPr/>
          <p:nvPr/>
        </p:nvSpPr>
        <p:spPr>
          <a:xfrm>
            <a:off x="2194560" y="4096512"/>
            <a:ext cx="6035040" cy="566928"/>
          </a:xfrm>
          <a:prstGeom prst="rect">
            <a:avLst/>
          </a:prstGeom>
          <a:noFill/>
          <a:ln/>
        </p:spPr>
        <p:txBody>
          <a:bodyPr wrap="square" lIns="0" tIns="0" rIns="0" bIns="0" rtlCol="0" anchor="ctr"/>
          <a:lstStyle/>
          <a:p>
            <a:pPr marL="0" indent="0">
              <a:buNone/>
            </a:pPr>
            <a:endParaRPr lang="en-US" sz="1100" dirty="0"/>
          </a:p>
        </p:txBody>
      </p:sp>
      <p:sp>
        <p:nvSpPr>
          <p:cNvPr id="6" name="TextBox 5">
            <a:extLst>
              <a:ext uri="{FF2B5EF4-FFF2-40B4-BE49-F238E27FC236}">
                <a16:creationId xmlns:a16="http://schemas.microsoft.com/office/drawing/2014/main" id="{9536DE7B-72B2-DE28-09AD-A2CD3FC55432}"/>
              </a:ext>
            </a:extLst>
          </p:cNvPr>
          <p:cNvSpPr txBox="1"/>
          <p:nvPr/>
        </p:nvSpPr>
        <p:spPr>
          <a:xfrm>
            <a:off x="206477" y="1097280"/>
            <a:ext cx="8731045" cy="3170099"/>
          </a:xfrm>
          <a:prstGeom prst="rect">
            <a:avLst/>
          </a:prstGeom>
          <a:noFill/>
        </p:spPr>
        <p:txBody>
          <a:bodyPr wrap="square" rtlCol="0">
            <a:spAutoFit/>
          </a:bodyPr>
          <a:lstStyle/>
          <a:p>
            <a:pPr marL="342900" indent="-342900">
              <a:buFont typeface="+mj-lt"/>
              <a:buAutoNum type="arabicPeriod"/>
            </a:pPr>
            <a:r>
              <a:rPr lang="en-US" sz="2000" b="1" dirty="0">
                <a:solidFill>
                  <a:schemeClr val="accent1">
                    <a:lumMod val="75000"/>
                  </a:schemeClr>
                </a:solidFill>
              </a:rPr>
              <a:t>Has any progress been made toward future alliances or exploring an ECNL National placement pathway for the girls' side?</a:t>
            </a:r>
          </a:p>
          <a:p>
            <a:pPr marL="342900" indent="-342900">
              <a:buFont typeface="+mj-lt"/>
              <a:buAutoNum type="arabicPeriod"/>
            </a:pPr>
            <a:r>
              <a:rPr lang="en-US" sz="2000" b="1" dirty="0">
                <a:solidFill>
                  <a:schemeClr val="accent1">
                    <a:lumMod val="75000"/>
                  </a:schemeClr>
                </a:solidFill>
              </a:rPr>
              <a:t>How is the decision made to cancel practices and will there be opportunities to make them up on other days? </a:t>
            </a:r>
          </a:p>
          <a:p>
            <a:pPr marL="342900" indent="-342900">
              <a:buFont typeface="+mj-lt"/>
              <a:buAutoNum type="arabicPeriod"/>
            </a:pPr>
            <a:r>
              <a:rPr lang="en-US" sz="2000" b="1" dirty="0">
                <a:solidFill>
                  <a:schemeClr val="accent1">
                    <a:lumMod val="75000"/>
                  </a:schemeClr>
                </a:solidFill>
              </a:rPr>
              <a:t>Why is GFR forcing the age group shift on the recreation program? </a:t>
            </a:r>
          </a:p>
          <a:p>
            <a:pPr marL="342900" indent="-342900">
              <a:buFont typeface="+mj-lt"/>
              <a:buAutoNum type="arabicPeriod"/>
            </a:pPr>
            <a:r>
              <a:rPr lang="en-US" sz="2000" b="1" dirty="0">
                <a:solidFill>
                  <a:schemeClr val="accent1">
                    <a:lumMod val="75000"/>
                  </a:schemeClr>
                </a:solidFill>
              </a:rPr>
              <a:t>Can teams have discussions on what leagues they will play in next year? Especially older high school age teams. </a:t>
            </a:r>
          </a:p>
          <a:p>
            <a:pPr marL="342900" indent="-342900">
              <a:buFont typeface="+mj-lt"/>
              <a:buAutoNum type="arabicPeriod"/>
            </a:pPr>
            <a:r>
              <a:rPr lang="en-US" sz="2000" b="1" dirty="0">
                <a:solidFill>
                  <a:schemeClr val="accent1">
                    <a:lumMod val="75000"/>
                  </a:schemeClr>
                </a:solidFill>
              </a:rPr>
              <a:t>The travel team manager position is too demanding. </a:t>
            </a:r>
          </a:p>
          <a:p>
            <a:pPr marL="342900" indent="-342900">
              <a:buFont typeface="+mj-lt"/>
              <a:buAutoNum type="arabicPeriod"/>
            </a:pPr>
            <a:r>
              <a:rPr lang="en-US" sz="2000" b="1" dirty="0">
                <a:solidFill>
                  <a:schemeClr val="accent1">
                    <a:lumMod val="75000"/>
                  </a:schemeClr>
                </a:solidFill>
              </a:rPr>
              <a:t>What can GFR do for U5-U8 teams to encourage better sportsmanship and support for parent volunteers? </a:t>
            </a:r>
          </a:p>
        </p:txBody>
      </p:sp>
    </p:spTree>
    <p:extLst>
      <p:ext uri="{BB962C8B-B14F-4D97-AF65-F5344CB8AC3E}">
        <p14:creationId xmlns:p14="http://schemas.microsoft.com/office/powerpoint/2010/main" val="79633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CC376-0E93-C2CE-6E7D-BB6DB1C42E3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F2FB700-72A4-1DE2-1DB4-E7184C055260}"/>
              </a:ext>
            </a:extLst>
          </p:cNvPr>
          <p:cNvSpPr/>
          <p:nvPr/>
        </p:nvSpPr>
        <p:spPr>
          <a:xfrm>
            <a:off x="0" y="0"/>
            <a:ext cx="9144000" cy="36576"/>
          </a:xfrm>
          <a:prstGeom prst="rect">
            <a:avLst/>
          </a:prstGeom>
          <a:solidFill>
            <a:srgbClr val="9ACA3C"/>
          </a:solidFill>
          <a:ln/>
        </p:spPr>
        <p:txBody>
          <a:bodyPr/>
          <a:lstStyle/>
          <a:p>
            <a:endParaRPr lang="en-US"/>
          </a:p>
        </p:txBody>
      </p:sp>
      <p:sp>
        <p:nvSpPr>
          <p:cNvPr id="3" name="Text 1">
            <a:extLst>
              <a:ext uri="{FF2B5EF4-FFF2-40B4-BE49-F238E27FC236}">
                <a16:creationId xmlns:a16="http://schemas.microsoft.com/office/drawing/2014/main" id="{170C9838-F110-E3DE-8206-CC69E482A4DF}"/>
              </a:ext>
            </a:extLst>
          </p:cNvPr>
          <p:cNvSpPr/>
          <p:nvPr/>
        </p:nvSpPr>
        <p:spPr>
          <a:xfrm>
            <a:off x="640080" y="274320"/>
            <a:ext cx="7863840" cy="502920"/>
          </a:xfrm>
          <a:prstGeom prst="rect">
            <a:avLst/>
          </a:prstGeom>
          <a:noFill/>
          <a:ln/>
        </p:spPr>
        <p:txBody>
          <a:bodyPr wrap="square" lIns="0" tIns="0" rIns="0" bIns="0" rtlCol="0" anchor="ctr"/>
          <a:lstStyle/>
          <a:p>
            <a:pPr marL="0" indent="0">
              <a:buNone/>
            </a:pPr>
            <a:r>
              <a:rPr lang="en-US" sz="2200" b="1" dirty="0">
                <a:solidFill>
                  <a:srgbClr val="00609C"/>
                </a:solidFill>
                <a:latin typeface="Trebuchet MS" pitchFamily="34" charset="0"/>
                <a:ea typeface="Trebuchet MS" pitchFamily="34" charset="-122"/>
                <a:cs typeface="Trebuchet MS" pitchFamily="34" charset="-120"/>
              </a:rPr>
              <a:t>Pre-Submitted </a:t>
            </a:r>
            <a:r>
              <a:rPr lang="en-US" sz="2200" b="1">
                <a:solidFill>
                  <a:srgbClr val="00609C"/>
                </a:solidFill>
                <a:latin typeface="Trebuchet MS" pitchFamily="34" charset="0"/>
                <a:ea typeface="Trebuchet MS" pitchFamily="34" charset="-122"/>
                <a:cs typeface="Trebuchet MS" pitchFamily="34" charset="-120"/>
              </a:rPr>
              <a:t>Questions —</a:t>
            </a:r>
            <a:r>
              <a:rPr lang="en-US" sz="2200" b="1" dirty="0">
                <a:solidFill>
                  <a:srgbClr val="00609C"/>
                </a:solidFill>
                <a:latin typeface="Trebuchet MS" pitchFamily="34" charset="0"/>
                <a:ea typeface="Trebuchet MS" pitchFamily="34" charset="-122"/>
                <a:cs typeface="Trebuchet MS" pitchFamily="34" charset="-120"/>
              </a:rPr>
              <a:t> Programming</a:t>
            </a:r>
            <a:endParaRPr lang="en-US" sz="2200" dirty="0"/>
          </a:p>
        </p:txBody>
      </p:sp>
      <p:sp>
        <p:nvSpPr>
          <p:cNvPr id="4" name="Shape 2">
            <a:extLst>
              <a:ext uri="{FF2B5EF4-FFF2-40B4-BE49-F238E27FC236}">
                <a16:creationId xmlns:a16="http://schemas.microsoft.com/office/drawing/2014/main" id="{0C72DF3F-1FCF-CE81-7C2F-B04B6DC36D86}"/>
              </a:ext>
            </a:extLst>
          </p:cNvPr>
          <p:cNvSpPr/>
          <p:nvPr/>
        </p:nvSpPr>
        <p:spPr>
          <a:xfrm>
            <a:off x="640080" y="822960"/>
            <a:ext cx="1371600" cy="27432"/>
          </a:xfrm>
          <a:prstGeom prst="rect">
            <a:avLst/>
          </a:prstGeom>
          <a:solidFill>
            <a:srgbClr val="9ACA3C"/>
          </a:solidFill>
          <a:ln/>
        </p:spPr>
        <p:txBody>
          <a:bodyPr/>
          <a:lstStyle/>
          <a:p>
            <a:endParaRPr lang="en-US"/>
          </a:p>
        </p:txBody>
      </p:sp>
      <p:sp>
        <p:nvSpPr>
          <p:cNvPr id="5" name="Shape 3">
            <a:extLst>
              <a:ext uri="{FF2B5EF4-FFF2-40B4-BE49-F238E27FC236}">
                <a16:creationId xmlns:a16="http://schemas.microsoft.com/office/drawing/2014/main" id="{75C59640-3D19-0A60-AB8C-20691D694AAF}"/>
              </a:ext>
            </a:extLst>
          </p:cNvPr>
          <p:cNvSpPr/>
          <p:nvPr/>
        </p:nvSpPr>
        <p:spPr>
          <a:xfrm>
            <a:off x="0" y="5106924"/>
            <a:ext cx="9144000" cy="36576"/>
          </a:xfrm>
          <a:prstGeom prst="rect">
            <a:avLst/>
          </a:prstGeom>
          <a:solidFill>
            <a:srgbClr val="00609C"/>
          </a:solidFill>
          <a:ln/>
        </p:spPr>
        <p:txBody>
          <a:bodyPr/>
          <a:lstStyle/>
          <a:p>
            <a:endParaRPr lang="en-US"/>
          </a:p>
        </p:txBody>
      </p:sp>
      <p:sp>
        <p:nvSpPr>
          <p:cNvPr id="8" name="Text 6">
            <a:extLst>
              <a:ext uri="{FF2B5EF4-FFF2-40B4-BE49-F238E27FC236}">
                <a16:creationId xmlns:a16="http://schemas.microsoft.com/office/drawing/2014/main" id="{72B30435-64BC-F348-E90E-E4AEFC1C71BD}"/>
              </a:ext>
            </a:extLst>
          </p:cNvPr>
          <p:cNvSpPr/>
          <p:nvPr/>
        </p:nvSpPr>
        <p:spPr>
          <a:xfrm>
            <a:off x="914400" y="1097870"/>
            <a:ext cx="1371600" cy="274320"/>
          </a:xfrm>
          <a:prstGeom prst="rect">
            <a:avLst/>
          </a:prstGeom>
          <a:noFill/>
          <a:ln/>
        </p:spPr>
        <p:txBody>
          <a:bodyPr wrap="square" lIns="0" tIns="0" rIns="0" bIns="0" rtlCol="0" anchor="ctr"/>
          <a:lstStyle/>
          <a:p>
            <a:pPr marL="0" indent="0">
              <a:buNone/>
            </a:pPr>
            <a:endParaRPr lang="en-US" sz="1200" dirty="0"/>
          </a:p>
        </p:txBody>
      </p:sp>
      <p:sp>
        <p:nvSpPr>
          <p:cNvPr id="9" name="Text 7">
            <a:extLst>
              <a:ext uri="{FF2B5EF4-FFF2-40B4-BE49-F238E27FC236}">
                <a16:creationId xmlns:a16="http://schemas.microsoft.com/office/drawing/2014/main" id="{FBDEAA23-C2A9-24D2-8BEC-F98A056F0B42}"/>
              </a:ext>
            </a:extLst>
          </p:cNvPr>
          <p:cNvSpPr/>
          <p:nvPr/>
        </p:nvSpPr>
        <p:spPr>
          <a:xfrm>
            <a:off x="2194560" y="1097280"/>
            <a:ext cx="6035040" cy="566928"/>
          </a:xfrm>
          <a:prstGeom prst="rect">
            <a:avLst/>
          </a:prstGeom>
          <a:noFill/>
          <a:ln/>
        </p:spPr>
        <p:txBody>
          <a:bodyPr wrap="square" lIns="0" tIns="0" rIns="0" bIns="0" rtlCol="0" anchor="ctr"/>
          <a:lstStyle/>
          <a:p>
            <a:pPr marL="0" indent="0">
              <a:buNone/>
            </a:pPr>
            <a:endParaRPr lang="en-US" sz="1100" dirty="0"/>
          </a:p>
        </p:txBody>
      </p:sp>
      <p:sp>
        <p:nvSpPr>
          <p:cNvPr id="12" name="Text 10">
            <a:extLst>
              <a:ext uri="{FF2B5EF4-FFF2-40B4-BE49-F238E27FC236}">
                <a16:creationId xmlns:a16="http://schemas.microsoft.com/office/drawing/2014/main" id="{B9D43F1A-175D-C283-AA97-33A7ED661AD1}"/>
              </a:ext>
            </a:extLst>
          </p:cNvPr>
          <p:cNvSpPr/>
          <p:nvPr/>
        </p:nvSpPr>
        <p:spPr>
          <a:xfrm>
            <a:off x="914400" y="1819656"/>
            <a:ext cx="1371600" cy="274320"/>
          </a:xfrm>
          <a:prstGeom prst="rect">
            <a:avLst/>
          </a:prstGeom>
          <a:noFill/>
          <a:ln/>
        </p:spPr>
        <p:txBody>
          <a:bodyPr wrap="square" lIns="0" tIns="0" rIns="0" bIns="0" rtlCol="0" anchor="ctr"/>
          <a:lstStyle/>
          <a:p>
            <a:pPr marL="0" indent="0">
              <a:buNone/>
            </a:pPr>
            <a:endParaRPr lang="en-US" sz="1200" dirty="0"/>
          </a:p>
        </p:txBody>
      </p:sp>
      <p:sp>
        <p:nvSpPr>
          <p:cNvPr id="13" name="Text 11">
            <a:extLst>
              <a:ext uri="{FF2B5EF4-FFF2-40B4-BE49-F238E27FC236}">
                <a16:creationId xmlns:a16="http://schemas.microsoft.com/office/drawing/2014/main" id="{9BA66D97-8A89-F5A9-CB81-FE7AB305D88D}"/>
              </a:ext>
            </a:extLst>
          </p:cNvPr>
          <p:cNvSpPr/>
          <p:nvPr/>
        </p:nvSpPr>
        <p:spPr>
          <a:xfrm>
            <a:off x="2194560" y="1847088"/>
            <a:ext cx="6035040" cy="566928"/>
          </a:xfrm>
          <a:prstGeom prst="rect">
            <a:avLst/>
          </a:prstGeom>
          <a:noFill/>
          <a:ln/>
        </p:spPr>
        <p:txBody>
          <a:bodyPr wrap="square" lIns="0" tIns="0" rIns="0" bIns="0" rtlCol="0" anchor="ctr"/>
          <a:lstStyle/>
          <a:p>
            <a:pPr marL="0" indent="0">
              <a:buNone/>
            </a:pPr>
            <a:endParaRPr lang="en-US" sz="1100" dirty="0"/>
          </a:p>
        </p:txBody>
      </p:sp>
      <p:sp>
        <p:nvSpPr>
          <p:cNvPr id="16" name="Text 14">
            <a:extLst>
              <a:ext uri="{FF2B5EF4-FFF2-40B4-BE49-F238E27FC236}">
                <a16:creationId xmlns:a16="http://schemas.microsoft.com/office/drawing/2014/main" id="{0B07FEC8-A4C9-D228-D3D7-10286FBAC2A8}"/>
              </a:ext>
            </a:extLst>
          </p:cNvPr>
          <p:cNvSpPr/>
          <p:nvPr/>
        </p:nvSpPr>
        <p:spPr>
          <a:xfrm>
            <a:off x="914399" y="2569464"/>
            <a:ext cx="1814946" cy="274320"/>
          </a:xfrm>
          <a:prstGeom prst="rect">
            <a:avLst/>
          </a:prstGeom>
          <a:noFill/>
          <a:ln/>
        </p:spPr>
        <p:txBody>
          <a:bodyPr wrap="square" lIns="0" tIns="0" rIns="0" bIns="0" rtlCol="0" anchor="ctr"/>
          <a:lstStyle/>
          <a:p>
            <a:pPr marL="0" indent="0">
              <a:buNone/>
            </a:pPr>
            <a:endParaRPr lang="en-US" sz="1200" dirty="0"/>
          </a:p>
        </p:txBody>
      </p:sp>
      <p:sp>
        <p:nvSpPr>
          <p:cNvPr id="17" name="Text 15">
            <a:extLst>
              <a:ext uri="{FF2B5EF4-FFF2-40B4-BE49-F238E27FC236}">
                <a16:creationId xmlns:a16="http://schemas.microsoft.com/office/drawing/2014/main" id="{E7DD8190-FE91-6087-2009-06FE19B17284}"/>
              </a:ext>
            </a:extLst>
          </p:cNvPr>
          <p:cNvSpPr/>
          <p:nvPr/>
        </p:nvSpPr>
        <p:spPr>
          <a:xfrm>
            <a:off x="2194560" y="2596896"/>
            <a:ext cx="6035040" cy="566928"/>
          </a:xfrm>
          <a:prstGeom prst="rect">
            <a:avLst/>
          </a:prstGeom>
          <a:noFill/>
          <a:ln/>
        </p:spPr>
        <p:txBody>
          <a:bodyPr wrap="square" lIns="0" tIns="0" rIns="0" bIns="0" rtlCol="0" anchor="ctr"/>
          <a:lstStyle/>
          <a:p>
            <a:pPr marL="0" indent="0">
              <a:buNone/>
            </a:pPr>
            <a:endParaRPr lang="en-US" sz="1100" dirty="0"/>
          </a:p>
        </p:txBody>
      </p:sp>
      <p:sp>
        <p:nvSpPr>
          <p:cNvPr id="18" name="Shape 16">
            <a:extLst>
              <a:ext uri="{FF2B5EF4-FFF2-40B4-BE49-F238E27FC236}">
                <a16:creationId xmlns:a16="http://schemas.microsoft.com/office/drawing/2014/main" id="{F73C62A9-420C-56A7-054A-20B3E3B070F3}"/>
              </a:ext>
            </a:extLst>
          </p:cNvPr>
          <p:cNvSpPr/>
          <p:nvPr/>
        </p:nvSpPr>
        <p:spPr>
          <a:xfrm>
            <a:off x="640080" y="3300984"/>
            <a:ext cx="7863840" cy="658368"/>
          </a:xfrm>
          <a:prstGeom prst="roundRect">
            <a:avLst>
              <a:gd name="adj" fmla="val 5556"/>
            </a:avLst>
          </a:prstGeom>
          <a:solidFill>
            <a:srgbClr val="FFFFFF"/>
          </a:solidFill>
          <a:ln/>
        </p:spPr>
        <p:txBody>
          <a:bodyPr/>
          <a:lstStyle/>
          <a:p>
            <a:endParaRPr lang="en-US"/>
          </a:p>
        </p:txBody>
      </p:sp>
      <p:sp>
        <p:nvSpPr>
          <p:cNvPr id="20" name="Text 18">
            <a:extLst>
              <a:ext uri="{FF2B5EF4-FFF2-40B4-BE49-F238E27FC236}">
                <a16:creationId xmlns:a16="http://schemas.microsoft.com/office/drawing/2014/main" id="{DA5DBDD3-FD29-5EEA-851F-810AF99F35D8}"/>
              </a:ext>
            </a:extLst>
          </p:cNvPr>
          <p:cNvSpPr/>
          <p:nvPr/>
        </p:nvSpPr>
        <p:spPr>
          <a:xfrm>
            <a:off x="914400" y="3319272"/>
            <a:ext cx="1371600" cy="274320"/>
          </a:xfrm>
          <a:prstGeom prst="rect">
            <a:avLst/>
          </a:prstGeom>
          <a:noFill/>
          <a:ln/>
        </p:spPr>
        <p:txBody>
          <a:bodyPr wrap="square" lIns="0" tIns="0" rIns="0" bIns="0" rtlCol="0" anchor="ctr"/>
          <a:lstStyle/>
          <a:p>
            <a:pPr marL="0" indent="0">
              <a:buNone/>
            </a:pPr>
            <a:endParaRPr lang="en-US" sz="1200" dirty="0"/>
          </a:p>
        </p:txBody>
      </p:sp>
      <p:sp>
        <p:nvSpPr>
          <p:cNvPr id="21" name="Text 19">
            <a:extLst>
              <a:ext uri="{FF2B5EF4-FFF2-40B4-BE49-F238E27FC236}">
                <a16:creationId xmlns:a16="http://schemas.microsoft.com/office/drawing/2014/main" id="{96FEAC4F-12C9-567B-0E94-06B83319EEA2}"/>
              </a:ext>
            </a:extLst>
          </p:cNvPr>
          <p:cNvSpPr/>
          <p:nvPr/>
        </p:nvSpPr>
        <p:spPr>
          <a:xfrm>
            <a:off x="2194560" y="3346704"/>
            <a:ext cx="6035040" cy="566928"/>
          </a:xfrm>
          <a:prstGeom prst="rect">
            <a:avLst/>
          </a:prstGeom>
          <a:noFill/>
          <a:ln/>
        </p:spPr>
        <p:txBody>
          <a:bodyPr wrap="square" lIns="0" tIns="0" rIns="0" bIns="0" rtlCol="0" anchor="ctr"/>
          <a:lstStyle/>
          <a:p>
            <a:pPr marL="0" indent="0">
              <a:buNone/>
            </a:pPr>
            <a:endParaRPr lang="en-US" sz="1100" dirty="0"/>
          </a:p>
        </p:txBody>
      </p:sp>
      <p:sp>
        <p:nvSpPr>
          <p:cNvPr id="24" name="Text 22">
            <a:extLst>
              <a:ext uri="{FF2B5EF4-FFF2-40B4-BE49-F238E27FC236}">
                <a16:creationId xmlns:a16="http://schemas.microsoft.com/office/drawing/2014/main" id="{EBD4EC75-6AB4-EA45-0251-09B7C5110F6F}"/>
              </a:ext>
            </a:extLst>
          </p:cNvPr>
          <p:cNvSpPr/>
          <p:nvPr/>
        </p:nvSpPr>
        <p:spPr>
          <a:xfrm>
            <a:off x="914400" y="4069080"/>
            <a:ext cx="1371600" cy="274320"/>
          </a:xfrm>
          <a:prstGeom prst="rect">
            <a:avLst/>
          </a:prstGeom>
          <a:noFill/>
          <a:ln/>
        </p:spPr>
        <p:txBody>
          <a:bodyPr wrap="square" lIns="0" tIns="0" rIns="0" bIns="0" rtlCol="0" anchor="ctr"/>
          <a:lstStyle/>
          <a:p>
            <a:pPr marL="0" indent="0">
              <a:buNone/>
            </a:pPr>
            <a:endParaRPr lang="en-US" sz="1200" dirty="0"/>
          </a:p>
        </p:txBody>
      </p:sp>
      <p:sp>
        <p:nvSpPr>
          <p:cNvPr id="25" name="Text 23">
            <a:extLst>
              <a:ext uri="{FF2B5EF4-FFF2-40B4-BE49-F238E27FC236}">
                <a16:creationId xmlns:a16="http://schemas.microsoft.com/office/drawing/2014/main" id="{8E2D41BF-D308-36EC-6470-BADBEBFA26E1}"/>
              </a:ext>
            </a:extLst>
          </p:cNvPr>
          <p:cNvSpPr/>
          <p:nvPr/>
        </p:nvSpPr>
        <p:spPr>
          <a:xfrm>
            <a:off x="2194560" y="4096512"/>
            <a:ext cx="6035040" cy="566928"/>
          </a:xfrm>
          <a:prstGeom prst="rect">
            <a:avLst/>
          </a:prstGeom>
          <a:noFill/>
          <a:ln/>
        </p:spPr>
        <p:txBody>
          <a:bodyPr wrap="square" lIns="0" tIns="0" rIns="0" bIns="0" rtlCol="0" anchor="ctr"/>
          <a:lstStyle/>
          <a:p>
            <a:pPr marL="0" indent="0">
              <a:buNone/>
            </a:pPr>
            <a:endParaRPr lang="en-US" sz="1100" dirty="0"/>
          </a:p>
        </p:txBody>
      </p:sp>
      <p:sp>
        <p:nvSpPr>
          <p:cNvPr id="6" name="TextBox 5">
            <a:extLst>
              <a:ext uri="{FF2B5EF4-FFF2-40B4-BE49-F238E27FC236}">
                <a16:creationId xmlns:a16="http://schemas.microsoft.com/office/drawing/2014/main" id="{EB3571F7-FF94-1E43-CEA2-8F4CF79413E4}"/>
              </a:ext>
            </a:extLst>
          </p:cNvPr>
          <p:cNvSpPr txBox="1"/>
          <p:nvPr/>
        </p:nvSpPr>
        <p:spPr>
          <a:xfrm>
            <a:off x="206477" y="1097280"/>
            <a:ext cx="8731045" cy="1323439"/>
          </a:xfrm>
          <a:prstGeom prst="rect">
            <a:avLst/>
          </a:prstGeom>
          <a:noFill/>
        </p:spPr>
        <p:txBody>
          <a:bodyPr wrap="square" rtlCol="0">
            <a:spAutoFit/>
          </a:bodyPr>
          <a:lstStyle/>
          <a:p>
            <a:pPr marL="342900" indent="-342900">
              <a:buFont typeface="+mj-lt"/>
              <a:buAutoNum type="arabicPeriod"/>
            </a:pPr>
            <a:r>
              <a:rPr lang="en-US" sz="2000" b="1" dirty="0">
                <a:solidFill>
                  <a:schemeClr val="accent1">
                    <a:lumMod val="75000"/>
                  </a:schemeClr>
                </a:solidFill>
              </a:rPr>
              <a:t>Why is there no residential camp in 2026? Will it be returning in 2027?</a:t>
            </a:r>
          </a:p>
          <a:p>
            <a:pPr marL="342900" indent="-342900">
              <a:buFont typeface="+mj-lt"/>
              <a:buAutoNum type="arabicPeriod"/>
            </a:pPr>
            <a:r>
              <a:rPr lang="en-US" sz="2000" b="1" dirty="0">
                <a:solidFill>
                  <a:schemeClr val="accent1">
                    <a:lumMod val="75000"/>
                  </a:schemeClr>
                </a:solidFill>
              </a:rPr>
              <a:t>Is Futsal included in the fees for 2026-2027 travel teams?</a:t>
            </a:r>
          </a:p>
          <a:p>
            <a:pPr marL="342900" indent="-342900">
              <a:buFont typeface="+mj-lt"/>
              <a:buAutoNum type="arabicPeriod"/>
            </a:pPr>
            <a:r>
              <a:rPr lang="en-US" sz="2000" b="1" dirty="0">
                <a:solidFill>
                  <a:schemeClr val="accent1">
                    <a:lumMod val="75000"/>
                  </a:schemeClr>
                </a:solidFill>
              </a:rPr>
              <a:t>Will GFR be offering additional technical or academy training programs in 2026-2027? </a:t>
            </a:r>
          </a:p>
        </p:txBody>
      </p:sp>
    </p:spTree>
    <p:extLst>
      <p:ext uri="{BB962C8B-B14F-4D97-AF65-F5344CB8AC3E}">
        <p14:creationId xmlns:p14="http://schemas.microsoft.com/office/powerpoint/2010/main" val="3919538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222F3-C4C8-9A4F-298B-F5580609DF2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D9A552E-0189-CA32-3C35-E310F81141E5}"/>
              </a:ext>
            </a:extLst>
          </p:cNvPr>
          <p:cNvSpPr/>
          <p:nvPr/>
        </p:nvSpPr>
        <p:spPr>
          <a:xfrm>
            <a:off x="0" y="0"/>
            <a:ext cx="9144000" cy="36576"/>
          </a:xfrm>
          <a:prstGeom prst="rect">
            <a:avLst/>
          </a:prstGeom>
          <a:solidFill>
            <a:srgbClr val="9ACA3C"/>
          </a:solidFill>
          <a:ln/>
        </p:spPr>
        <p:txBody>
          <a:bodyPr/>
          <a:lstStyle/>
          <a:p>
            <a:endParaRPr lang="en-US"/>
          </a:p>
        </p:txBody>
      </p:sp>
      <p:sp>
        <p:nvSpPr>
          <p:cNvPr id="3" name="Shape 1">
            <a:extLst>
              <a:ext uri="{FF2B5EF4-FFF2-40B4-BE49-F238E27FC236}">
                <a16:creationId xmlns:a16="http://schemas.microsoft.com/office/drawing/2014/main" id="{3BAF3619-7F60-2DA2-B8E0-B6DB3FCB35FF}"/>
              </a:ext>
            </a:extLst>
          </p:cNvPr>
          <p:cNvSpPr/>
          <p:nvPr/>
        </p:nvSpPr>
        <p:spPr>
          <a:xfrm>
            <a:off x="6400800" y="-1371600"/>
            <a:ext cx="4572000" cy="4572000"/>
          </a:xfrm>
          <a:prstGeom prst="ellipse">
            <a:avLst/>
          </a:prstGeom>
          <a:solidFill>
            <a:srgbClr val="005080">
              <a:alpha val="40000"/>
            </a:srgbClr>
          </a:solidFill>
          <a:ln/>
        </p:spPr>
        <p:txBody>
          <a:bodyPr/>
          <a:lstStyle/>
          <a:p>
            <a:endParaRPr lang="en-US"/>
          </a:p>
        </p:txBody>
      </p:sp>
      <p:sp>
        <p:nvSpPr>
          <p:cNvPr id="4" name="Shape 2">
            <a:extLst>
              <a:ext uri="{FF2B5EF4-FFF2-40B4-BE49-F238E27FC236}">
                <a16:creationId xmlns:a16="http://schemas.microsoft.com/office/drawing/2014/main" id="{9F282623-184A-5EA1-165D-B3AAF97353B2}"/>
              </a:ext>
            </a:extLst>
          </p:cNvPr>
          <p:cNvSpPr/>
          <p:nvPr/>
        </p:nvSpPr>
        <p:spPr>
          <a:xfrm>
            <a:off x="-1371600" y="2743200"/>
            <a:ext cx="3657600" cy="3657600"/>
          </a:xfrm>
          <a:prstGeom prst="ellipse">
            <a:avLst/>
          </a:prstGeom>
          <a:solidFill>
            <a:srgbClr val="005080">
              <a:alpha val="40000"/>
            </a:srgbClr>
          </a:solidFill>
          <a:ln/>
        </p:spPr>
        <p:txBody>
          <a:bodyPr/>
          <a:lstStyle/>
          <a:p>
            <a:endParaRPr lang="en-US"/>
          </a:p>
        </p:txBody>
      </p:sp>
      <p:sp>
        <p:nvSpPr>
          <p:cNvPr id="5" name="Text 3">
            <a:extLst>
              <a:ext uri="{FF2B5EF4-FFF2-40B4-BE49-F238E27FC236}">
                <a16:creationId xmlns:a16="http://schemas.microsoft.com/office/drawing/2014/main" id="{742D9BB4-15C8-0267-BFE0-E3DB573C87FA}"/>
              </a:ext>
            </a:extLst>
          </p:cNvPr>
          <p:cNvSpPr/>
          <p:nvPr/>
        </p:nvSpPr>
        <p:spPr>
          <a:xfrm>
            <a:off x="457200" y="1371600"/>
            <a:ext cx="8229600" cy="914400"/>
          </a:xfrm>
          <a:prstGeom prst="rect">
            <a:avLst/>
          </a:prstGeom>
          <a:noFill/>
          <a:ln/>
        </p:spPr>
        <p:txBody>
          <a:bodyPr wrap="square" lIns="0" tIns="0" rIns="0" bIns="0" rtlCol="0" anchor="ctr"/>
          <a:lstStyle/>
          <a:p>
            <a:pPr marL="0" indent="0" algn="ctr">
              <a:buNone/>
            </a:pPr>
            <a:r>
              <a:rPr lang="en-US" sz="4000" b="1" dirty="0">
                <a:solidFill>
                  <a:srgbClr val="FFFFFF"/>
                </a:solidFill>
                <a:latin typeface="Trebuchet MS" pitchFamily="34" charset="0"/>
                <a:ea typeface="Trebuchet MS" pitchFamily="34" charset="-122"/>
                <a:cs typeface="Trebuchet MS" pitchFamily="34" charset="-120"/>
              </a:rPr>
              <a:t>Member Q&amp;A</a:t>
            </a:r>
            <a:endParaRPr lang="en-US" sz="4000" dirty="0"/>
          </a:p>
        </p:txBody>
      </p:sp>
      <p:sp>
        <p:nvSpPr>
          <p:cNvPr id="6" name="Shape 4">
            <a:extLst>
              <a:ext uri="{FF2B5EF4-FFF2-40B4-BE49-F238E27FC236}">
                <a16:creationId xmlns:a16="http://schemas.microsoft.com/office/drawing/2014/main" id="{5CD5190A-72EF-DC59-77B9-870791513329}"/>
              </a:ext>
            </a:extLst>
          </p:cNvPr>
          <p:cNvSpPr/>
          <p:nvPr/>
        </p:nvSpPr>
        <p:spPr>
          <a:xfrm>
            <a:off x="3657600" y="2468880"/>
            <a:ext cx="1828800" cy="36576"/>
          </a:xfrm>
          <a:prstGeom prst="rect">
            <a:avLst/>
          </a:prstGeom>
          <a:solidFill>
            <a:srgbClr val="9ACA3C"/>
          </a:solidFill>
          <a:ln/>
        </p:spPr>
        <p:txBody>
          <a:bodyPr/>
          <a:lstStyle/>
          <a:p>
            <a:endParaRPr lang="en-US"/>
          </a:p>
        </p:txBody>
      </p:sp>
      <p:sp>
        <p:nvSpPr>
          <p:cNvPr id="7" name="Text 5">
            <a:extLst>
              <a:ext uri="{FF2B5EF4-FFF2-40B4-BE49-F238E27FC236}">
                <a16:creationId xmlns:a16="http://schemas.microsoft.com/office/drawing/2014/main" id="{E2F41DAC-E9EB-EC54-DFC1-05E52E3A1A15}"/>
              </a:ext>
            </a:extLst>
          </p:cNvPr>
          <p:cNvSpPr/>
          <p:nvPr/>
        </p:nvSpPr>
        <p:spPr>
          <a:xfrm>
            <a:off x="914400" y="2743200"/>
            <a:ext cx="7315200" cy="1097280"/>
          </a:xfrm>
          <a:prstGeom prst="rect">
            <a:avLst/>
          </a:prstGeom>
          <a:noFill/>
          <a:ln/>
        </p:spPr>
        <p:txBody>
          <a:bodyPr wrap="square" lIns="0" tIns="0" rIns="0" bIns="0" rtlCol="0" anchor="ctr"/>
          <a:lstStyle/>
          <a:p>
            <a:pPr marL="0" indent="0" algn="ctr">
              <a:buNone/>
            </a:pPr>
            <a:r>
              <a:rPr lang="en-US" sz="2000" b="1" dirty="0">
                <a:solidFill>
                  <a:srgbClr val="9DC1D9"/>
                </a:solidFill>
                <a:latin typeface="Calibri" pitchFamily="34" charset="0"/>
                <a:ea typeface="Calibri" pitchFamily="34" charset="-122"/>
                <a:cs typeface="Calibri" pitchFamily="34" charset="-120"/>
              </a:rPr>
              <a:t>Thank you for your continued support of</a:t>
            </a:r>
            <a:endParaRPr lang="en-US" sz="2000" b="1" dirty="0"/>
          </a:p>
          <a:p>
            <a:pPr marL="0" indent="0" algn="ctr">
              <a:buNone/>
            </a:pPr>
            <a:r>
              <a:rPr lang="en-US" sz="2000" b="1" dirty="0">
                <a:solidFill>
                  <a:srgbClr val="9DC1D9"/>
                </a:solidFill>
                <a:latin typeface="Calibri" pitchFamily="34" charset="0"/>
                <a:ea typeface="Calibri" pitchFamily="34" charset="-122"/>
                <a:cs typeface="Calibri" pitchFamily="34" charset="-120"/>
              </a:rPr>
              <a:t>Great Falls Reston Soccer Club</a:t>
            </a:r>
            <a:endParaRPr lang="en-US" sz="2000" b="1" dirty="0"/>
          </a:p>
        </p:txBody>
      </p:sp>
      <p:sp>
        <p:nvSpPr>
          <p:cNvPr id="8" name="Shape 6">
            <a:extLst>
              <a:ext uri="{FF2B5EF4-FFF2-40B4-BE49-F238E27FC236}">
                <a16:creationId xmlns:a16="http://schemas.microsoft.com/office/drawing/2014/main" id="{6A9B308A-29E7-C2D3-AD98-ED970CC746F8}"/>
              </a:ext>
            </a:extLst>
          </p:cNvPr>
          <p:cNvSpPr/>
          <p:nvPr/>
        </p:nvSpPr>
        <p:spPr>
          <a:xfrm>
            <a:off x="0" y="5106924"/>
            <a:ext cx="9144000" cy="36576"/>
          </a:xfrm>
          <a:prstGeom prst="rect">
            <a:avLst/>
          </a:prstGeom>
          <a:solidFill>
            <a:srgbClr val="9ACA3C"/>
          </a:solidFill>
          <a:ln/>
        </p:spPr>
        <p:txBody>
          <a:bodyPr/>
          <a:lstStyle/>
          <a:p>
            <a:endParaRPr lang="en-US"/>
          </a:p>
        </p:txBody>
      </p:sp>
    </p:spTree>
    <p:extLst>
      <p:ext uri="{BB962C8B-B14F-4D97-AF65-F5344CB8AC3E}">
        <p14:creationId xmlns:p14="http://schemas.microsoft.com/office/powerpoint/2010/main" val="2334379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5444</TotalTime>
  <Words>2056</Words>
  <Application>Microsoft Office PowerPoint</Application>
  <PresentationFormat>On-screen Show (16:9)</PresentationFormat>
  <Paragraphs>312</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Paula Abbate</dc:creator>
  <cp:lastModifiedBy>Paula Abbate</cp:lastModifiedBy>
  <cp:revision>2</cp:revision>
  <cp:lastPrinted>2026-06-02T13:27:53Z</cp:lastPrinted>
  <dcterms:created xsi:type="dcterms:W3CDTF">2026-05-29T17:57:11Z</dcterms:created>
  <dcterms:modified xsi:type="dcterms:W3CDTF">2026-06-03T13:24:13Z</dcterms:modified>
</cp:coreProperties>
</file>