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9" r:id="rId5"/>
    <p:sldMasterId id="2147483697" r:id="rId6"/>
    <p:sldMasterId id="2147483707" r:id="rId7"/>
    <p:sldMasterId id="2147483687" r:id="rId8"/>
  </p:sldMasterIdLst>
  <p:notesMasterIdLst>
    <p:notesMasterId r:id="rId29"/>
  </p:notesMasterIdLst>
  <p:sldIdLst>
    <p:sldId id="258" r:id="rId9"/>
    <p:sldId id="264" r:id="rId10"/>
    <p:sldId id="306" r:id="rId11"/>
    <p:sldId id="286" r:id="rId12"/>
    <p:sldId id="294" r:id="rId13"/>
    <p:sldId id="290" r:id="rId14"/>
    <p:sldId id="309" r:id="rId15"/>
    <p:sldId id="300" r:id="rId16"/>
    <p:sldId id="308" r:id="rId17"/>
    <p:sldId id="299" r:id="rId18"/>
    <p:sldId id="301" r:id="rId19"/>
    <p:sldId id="302" r:id="rId20"/>
    <p:sldId id="298" r:id="rId21"/>
    <p:sldId id="310" r:id="rId22"/>
    <p:sldId id="303" r:id="rId23"/>
    <p:sldId id="289" r:id="rId24"/>
    <p:sldId id="296" r:id="rId25"/>
    <p:sldId id="295" r:id="rId26"/>
    <p:sldId id="305" r:id="rId27"/>
    <p:sldId id="274"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A83DF332-57E9-46FB-9241-7B9E469AD059}">
          <p14:sldIdLst>
            <p14:sldId id="258"/>
          </p14:sldIdLst>
        </p14:section>
        <p14:section name="About the Office" id="{B7AC28C9-3DAB-4D51-A793-41717DC9FAFE}">
          <p14:sldIdLst>
            <p14:sldId id="264"/>
            <p14:sldId id="306"/>
            <p14:sldId id="286"/>
            <p14:sldId id="294"/>
          </p14:sldIdLst>
        </p14:section>
        <p14:section name="Divisions" id="{6973CD72-7075-45F2-AC49-E793E6C35875}">
          <p14:sldIdLst>
            <p14:sldId id="290"/>
            <p14:sldId id="309"/>
            <p14:sldId id="300"/>
            <p14:sldId id="308"/>
            <p14:sldId id="299"/>
            <p14:sldId id="301"/>
            <p14:sldId id="302"/>
            <p14:sldId id="298"/>
            <p14:sldId id="310"/>
            <p14:sldId id="303"/>
          </p14:sldIdLst>
        </p14:section>
        <p14:section name="Legislative Agenda" id="{1C57CE6E-F8C6-4BF6-A2DF-DA34D9E5E411}">
          <p14:sldIdLst>
            <p14:sldId id="289"/>
            <p14:sldId id="296"/>
            <p14:sldId id="295"/>
          </p14:sldIdLst>
        </p14:section>
        <p14:section name="Conclusion" id="{BF1A3298-3CF7-4452-8EC0-6ECD49C6C769}">
          <p14:sldIdLst>
            <p14:sldId id="305"/>
            <p14:sldId id="274"/>
          </p14:sldIdLst>
        </p14:section>
      </p14:sectionLst>
    </p:ext>
    <p:ext uri="{EFAFB233-063F-42B5-8137-9DF3F51BA10A}">
      <p15:sldGuideLst xmlns:p15="http://schemas.microsoft.com/office/powerpoint/2012/main">
        <p15:guide id="1" orient="horz" pos="2184" userDrawn="1">
          <p15:clr>
            <a:srgbClr val="A4A3A4"/>
          </p15:clr>
        </p15:guide>
        <p15:guide id="2" pos="456" userDrawn="1">
          <p15:clr>
            <a:srgbClr val="A4A3A4"/>
          </p15:clr>
        </p15:guide>
        <p15:guide id="3" pos="3840" userDrawn="1">
          <p15:clr>
            <a:srgbClr val="A4A3A4"/>
          </p15:clr>
        </p15:guide>
        <p15:guide id="4" pos="7224" userDrawn="1">
          <p15:clr>
            <a:srgbClr val="A4A3A4"/>
          </p15:clr>
        </p15:guide>
        <p15:guide id="5" orient="horz" pos="408" userDrawn="1">
          <p15:clr>
            <a:srgbClr val="A4A3A4"/>
          </p15:clr>
        </p15:guide>
        <p15:guide id="6" orient="horz" pos="13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254CE37-F15E-E4FE-3D59-31E552BD9F4B}" name="Young, Kira" initials="" userId="S::kira.young@sos.wa.gov::f070e986-5894-47b3-ac44-a532817448b3" providerId="AD"/>
  <p188:author id="{C2CCB194-74C7-373D-1A75-5DD9CD3FB8FC}" name="Hice, Jessica" initials="JH" userId="S::jessica.hice@sos.wa.gov::73ae8eb4-58f0-4fd3-ab27-875178f836c1" providerId="AD"/>
  <p188:author id="{8D0154A4-E2FD-4D05-0129-D3B79E766CBF}" name="Zabel, Kylee" initials="ZK" userId="S::kylee.zabel@sos.wa.gov::02ab668c-9dca-40b4-b14e-41f8018e06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C5E5C5"/>
    <a:srgbClr val="ABD9AB"/>
    <a:srgbClr val="4496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738" autoAdjust="0"/>
  </p:normalViewPr>
  <p:slideViewPr>
    <p:cSldViewPr snapToGrid="0">
      <p:cViewPr varScale="1">
        <p:scale>
          <a:sx n="96" d="100"/>
          <a:sy n="96" d="100"/>
        </p:scale>
        <p:origin x="1116" y="78"/>
      </p:cViewPr>
      <p:guideLst>
        <p:guide orient="horz" pos="2184"/>
        <p:guide pos="456"/>
        <p:guide pos="3840"/>
        <p:guide pos="7224"/>
        <p:guide orient="horz" pos="408"/>
        <p:guide orient="horz" pos="139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A9A067D9-116D-3843-ABDF-D6546C1962D4}" type="datetimeFigureOut">
              <a:rPr lang="en-US" smtClean="0"/>
              <a:t>7/29/2024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39D21CC-DD94-204E-93C8-E1AAF3084C8D}" type="slidenum">
              <a:rPr lang="en-US" smtClean="0"/>
              <a:t>‹#›</a:t>
            </a:fld>
            <a:endParaRPr lang="en-US"/>
          </a:p>
        </p:txBody>
      </p:sp>
    </p:spTree>
    <p:extLst>
      <p:ext uri="{BB962C8B-B14F-4D97-AF65-F5344CB8AC3E}">
        <p14:creationId xmlns:p14="http://schemas.microsoft.com/office/powerpoint/2010/main" val="3940510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9D21CC-DD94-204E-93C8-E1AAF3084C8D}" type="slidenum">
              <a:rPr lang="en-US" smtClean="0"/>
              <a:t>1</a:t>
            </a:fld>
            <a:endParaRPr lang="en-US"/>
          </a:p>
        </p:txBody>
      </p:sp>
    </p:spTree>
    <p:extLst>
      <p:ext uri="{BB962C8B-B14F-4D97-AF65-F5344CB8AC3E}">
        <p14:creationId xmlns:p14="http://schemas.microsoft.com/office/powerpoint/2010/main" val="1833048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latin typeface="Arial" panose="020B0604020202020204" pitchFamily="34" charset="0"/>
                <a:cs typeface="Arial" panose="020B0604020202020204" pitchFamily="34" charset="0"/>
              </a:rPr>
              <a:t>Worked with the Department of Corrections to end the ban on role-playing games in correctional facilities.</a:t>
            </a:r>
          </a:p>
          <a:p>
            <a:endParaRPr lang="en-US" sz="1600">
              <a:latin typeface="Arial" panose="020B0604020202020204" pitchFamily="34" charset="0"/>
              <a:cs typeface="Arial" panose="020B0604020202020204" pitchFamily="34" charset="0"/>
            </a:endParaRPr>
          </a:p>
          <a:p>
            <a:r>
              <a:rPr lang="en-US" sz="1600">
                <a:latin typeface="Arial" panose="020B0604020202020204" pitchFamily="34" charset="0"/>
                <a:cs typeface="Arial" panose="020B0604020202020204" pitchFamily="34" charset="0"/>
              </a:rPr>
              <a:t>Branches of Institutional Library Services, including Youth and DOC: </a:t>
            </a:r>
            <a:r>
              <a:rPr lang="en-US" sz="1600">
                <a:solidFill>
                  <a:srgbClr val="111111"/>
                </a:solidFill>
                <a:latin typeface="Arial" panose="020B0604020202020204" pitchFamily="34" charset="0"/>
                <a:cs typeface="Arial" panose="020B0604020202020204" pitchFamily="34" charset="0"/>
              </a:rPr>
              <a:t>Eastern State Hospital, Western State Hospital, Echo Glen Children's Center, Airway Heights Corrections Center, Clallam Bay Corrections Center, Coyote Ridge Corrections Center, Stafford Creek Corrections Center, Twin Rivers Unit of the Monroe Correctional Complex, Washington Corrections Center, Washington Corrections Center for Women, Washington State Penitentiary, Interlibrary Loan Services for DOC Minimum Security Facilities.</a:t>
            </a:r>
            <a:endParaRPr lang="en-US" sz="16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9D21CC-DD94-204E-93C8-E1AAF3084C8D}" type="slidenum">
              <a:rPr lang="en-US" smtClean="0"/>
              <a:t>10</a:t>
            </a:fld>
            <a:endParaRPr lang="en-US"/>
          </a:p>
        </p:txBody>
      </p:sp>
    </p:spTree>
    <p:extLst>
      <p:ext uri="{BB962C8B-B14F-4D97-AF65-F5344CB8AC3E}">
        <p14:creationId xmlns:p14="http://schemas.microsoft.com/office/powerpoint/2010/main" val="1532796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latin typeface="Arial" panose="020B0604020202020204" pitchFamily="34" charset="0"/>
                <a:cs typeface="Arial" panose="020B0604020202020204" pitchFamily="34" charset="0"/>
              </a:rPr>
              <a:t>Future goals include opening office in King County and other branch offices. Spokane </a:t>
            </a:r>
          </a:p>
        </p:txBody>
      </p:sp>
      <p:sp>
        <p:nvSpPr>
          <p:cNvPr id="4" name="Slide Number Placeholder 3"/>
          <p:cNvSpPr>
            <a:spLocks noGrp="1"/>
          </p:cNvSpPr>
          <p:nvPr>
            <p:ph type="sldNum" sz="quarter" idx="5"/>
          </p:nvPr>
        </p:nvSpPr>
        <p:spPr/>
        <p:txBody>
          <a:bodyPr/>
          <a:lstStyle/>
          <a:p>
            <a:fld id="{339D21CC-DD94-204E-93C8-E1AAF3084C8D}" type="slidenum">
              <a:rPr lang="en-US" smtClean="0"/>
              <a:t>11</a:t>
            </a:fld>
            <a:endParaRPr lang="en-US"/>
          </a:p>
        </p:txBody>
      </p:sp>
    </p:spTree>
    <p:extLst>
      <p:ext uri="{BB962C8B-B14F-4D97-AF65-F5344CB8AC3E}">
        <p14:creationId xmlns:p14="http://schemas.microsoft.com/office/powerpoint/2010/main" val="2599831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9D21CC-DD94-204E-93C8-E1AAF3084C8D}" type="slidenum">
              <a:rPr lang="en-US" smtClean="0"/>
              <a:t>12</a:t>
            </a:fld>
            <a:endParaRPr lang="en-US"/>
          </a:p>
        </p:txBody>
      </p:sp>
    </p:spTree>
    <p:extLst>
      <p:ext uri="{BB962C8B-B14F-4D97-AF65-F5344CB8AC3E}">
        <p14:creationId xmlns:p14="http://schemas.microsoft.com/office/powerpoint/2010/main" val="132109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latin typeface="Arial" panose="020B0604020202020204" pitchFamily="34" charset="0"/>
                <a:cs typeface="Arial" panose="020B0604020202020204" pitchFamily="34" charset="0"/>
              </a:rPr>
              <a:t>Engaging young people where they are, text alerts through VoteWA, moving to the Cloud, Mobile game app, PAX, ECCC, borrowing drop box story, Secretaries of State in United States are invited to classified briefings.</a:t>
            </a:r>
          </a:p>
        </p:txBody>
      </p:sp>
      <p:sp>
        <p:nvSpPr>
          <p:cNvPr id="4" name="Slide Number Placeholder 3"/>
          <p:cNvSpPr>
            <a:spLocks noGrp="1"/>
          </p:cNvSpPr>
          <p:nvPr>
            <p:ph type="sldNum" sz="quarter" idx="5"/>
          </p:nvPr>
        </p:nvSpPr>
        <p:spPr/>
        <p:txBody>
          <a:bodyPr/>
          <a:lstStyle/>
          <a:p>
            <a:fld id="{339D21CC-DD94-204E-93C8-E1AAF3084C8D}" type="slidenum">
              <a:rPr lang="en-US" smtClean="0"/>
              <a:t>13</a:t>
            </a:fld>
            <a:endParaRPr lang="en-US"/>
          </a:p>
        </p:txBody>
      </p:sp>
    </p:spTree>
    <p:extLst>
      <p:ext uri="{BB962C8B-B14F-4D97-AF65-F5344CB8AC3E}">
        <p14:creationId xmlns:p14="http://schemas.microsoft.com/office/powerpoint/2010/main" val="3229571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31F20"/>
                </a:solidFill>
                <a:effectLst/>
                <a:latin typeface="Arial" panose="020B0604020202020204" pitchFamily="34" charset="0"/>
                <a:ea typeface="Calibri" panose="020F0502020204030204" pitchFamily="34" charset="0"/>
                <a:cs typeface="Arial" panose="020B0604020202020204" pitchFamily="34" charset="0"/>
              </a:rPr>
              <a:t>County election offices in Adams, Asotin, Benton, Cowlitz, Grays Harbor, Kitsap, Klickitat, Mason, Pend Oreille, Pierce, San Juan, Skagit, Snohomish, Stevens, Thurston, and Walla Walla counties were awarded up to $2 million, with final calculations pending. Must have installed an Albert sensor that monitors the network for cyber threats and attacks. Counties can use the funding to purchase or upgrade their security software and hardware, hire IT security personnel, make structural improvements, and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231F2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231F2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31F20"/>
                </a:solidFill>
                <a:effectLst/>
                <a:latin typeface="Arial" panose="020B0604020202020204" pitchFamily="34" charset="0"/>
                <a:ea typeface="Calibri" panose="020F0502020204030204" pitchFamily="34" charset="0"/>
                <a:cs typeface="Arial" panose="020B0604020202020204" pitchFamily="34" charset="0"/>
              </a:rPr>
              <a:t>Mark the Ballot public awareness campaign to curb misinformation</a:t>
            </a:r>
            <a:r>
              <a:rPr lang="en-US" sz="1600" b="0" i="0" dirty="0">
                <a:solidFill>
                  <a:srgbClr val="231F20"/>
                </a:solidFill>
                <a:effectLst/>
                <a:highlight>
                  <a:srgbClr val="FFFFFF"/>
                </a:highlight>
                <a:latin typeface="Arial" panose="020B0604020202020204" pitchFamily="34" charset="0"/>
                <a:cs typeface="Arial" panose="020B0604020202020204" pitchFamily="34" charset="0"/>
              </a:rPr>
              <a:t> to promote the integrity of a process that has enabled accessible and secure voting throughout Washington for more than a decade. This campaign’s positive messaging helps all Washington voters understand how vote-by-mail works, celebrate their democratic rights, and encourage participation.</a:t>
            </a:r>
            <a:endParaRPr lang="en-US" sz="1600" dirty="0">
              <a:solidFill>
                <a:srgbClr val="231F20"/>
              </a:solidFill>
              <a:effectLst/>
              <a:latin typeface="Arial" panose="020B0604020202020204" pitchFamily="34" charset="0"/>
              <a:ea typeface="Calibri" panose="020F050202020403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9D21CC-DD94-204E-93C8-E1AAF3084C8D}" type="slidenum">
              <a:rPr lang="en-US" smtClean="0"/>
              <a:t>14</a:t>
            </a:fld>
            <a:endParaRPr lang="en-US"/>
          </a:p>
        </p:txBody>
      </p:sp>
    </p:spTree>
    <p:extLst>
      <p:ext uri="{BB962C8B-B14F-4D97-AF65-F5344CB8AC3E}">
        <p14:creationId xmlns:p14="http://schemas.microsoft.com/office/powerpoint/2010/main" val="3309553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buFont typeface="Symbol" panose="05050102010706020507" pitchFamily="18" charset="2"/>
              <a:buChar char=""/>
            </a:pPr>
            <a:r>
              <a:rPr lang="en-US" sz="1600">
                <a:latin typeface="Arial" panose="020B0604020202020204" pitchFamily="34" charset="0"/>
                <a:ea typeface="Times New Roman" panose="02020603050405020304" pitchFamily="18" charset="0"/>
                <a:cs typeface="Arial" panose="020B0604020202020204" pitchFamily="34" charset="0"/>
              </a:rPr>
              <a:t>ACP serves over 6,500 participants each year.  </a:t>
            </a:r>
            <a:endParaRPr lang="en-US" sz="1600">
              <a:latin typeface="Arial" panose="020B0604020202020204" pitchFamily="34" charset="0"/>
              <a:ea typeface="Aptos" panose="020B0004020202020204" pitchFamily="34" charset="0"/>
              <a:cs typeface="Arial" panose="020B0604020202020204" pitchFamily="34" charset="0"/>
            </a:endParaRPr>
          </a:p>
          <a:p>
            <a:pPr marL="349415" indent="-349415">
              <a:buFont typeface="Symbol" panose="05050102010706020507" pitchFamily="18" charset="2"/>
              <a:buChar char=""/>
            </a:pPr>
            <a:r>
              <a:rPr lang="en-US" sz="1600">
                <a:latin typeface="Arial" panose="020B0604020202020204" pitchFamily="34" charset="0"/>
                <a:ea typeface="Times New Roman" panose="02020603050405020304" pitchFamily="18" charset="0"/>
                <a:cs typeface="Arial" panose="020B0604020202020204" pitchFamily="34" charset="0"/>
              </a:rPr>
              <a:t>Total supported to date: over 24,984. </a:t>
            </a:r>
            <a:endParaRPr lang="en-US" sz="1600">
              <a:latin typeface="Arial" panose="020B0604020202020204" pitchFamily="34" charset="0"/>
              <a:ea typeface="Aptos" panose="020B00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39D21CC-DD94-204E-93C8-E1AAF3084C8D}" type="slidenum">
              <a:rPr lang="en-US" smtClean="0"/>
              <a:t>15</a:t>
            </a:fld>
            <a:endParaRPr lang="en-US"/>
          </a:p>
        </p:txBody>
      </p:sp>
    </p:spTree>
    <p:extLst>
      <p:ext uri="{BB962C8B-B14F-4D97-AF65-F5344CB8AC3E}">
        <p14:creationId xmlns:p14="http://schemas.microsoft.com/office/powerpoint/2010/main" val="3805688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9D21CC-DD94-204E-93C8-E1AAF3084C8D}" type="slidenum">
              <a:rPr lang="en-US" smtClean="0"/>
              <a:t>16</a:t>
            </a:fld>
            <a:endParaRPr lang="en-US"/>
          </a:p>
        </p:txBody>
      </p:sp>
    </p:spTree>
    <p:extLst>
      <p:ext uri="{BB962C8B-B14F-4D97-AF65-F5344CB8AC3E}">
        <p14:creationId xmlns:p14="http://schemas.microsoft.com/office/powerpoint/2010/main" val="1666289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9D21CC-DD94-204E-93C8-E1AAF3084C8D}" type="slidenum">
              <a:rPr lang="en-US" smtClean="0"/>
              <a:t>17</a:t>
            </a:fld>
            <a:endParaRPr lang="en-US"/>
          </a:p>
        </p:txBody>
      </p:sp>
    </p:spTree>
    <p:extLst>
      <p:ext uri="{BB962C8B-B14F-4D97-AF65-F5344CB8AC3E}">
        <p14:creationId xmlns:p14="http://schemas.microsoft.com/office/powerpoint/2010/main" val="3908771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9D21CC-DD94-204E-93C8-E1AAF3084C8D}" type="slidenum">
              <a:rPr lang="en-US" smtClean="0"/>
              <a:t>18</a:t>
            </a:fld>
            <a:endParaRPr lang="en-US"/>
          </a:p>
        </p:txBody>
      </p:sp>
    </p:spTree>
    <p:extLst>
      <p:ext uri="{BB962C8B-B14F-4D97-AF65-F5344CB8AC3E}">
        <p14:creationId xmlns:p14="http://schemas.microsoft.com/office/powerpoint/2010/main" val="302262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9D21CC-DD94-204E-93C8-E1AAF3084C8D}" type="slidenum">
              <a:rPr lang="en-US" smtClean="0"/>
              <a:t>19</a:t>
            </a:fld>
            <a:endParaRPr lang="en-US"/>
          </a:p>
        </p:txBody>
      </p:sp>
    </p:spTree>
    <p:extLst>
      <p:ext uri="{BB962C8B-B14F-4D97-AF65-F5344CB8AC3E}">
        <p14:creationId xmlns:p14="http://schemas.microsoft.com/office/powerpoint/2010/main" val="2100037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9D21CC-DD94-204E-93C8-E1AAF3084C8D}" type="slidenum">
              <a:rPr lang="en-US" smtClean="0"/>
              <a:t>2</a:t>
            </a:fld>
            <a:endParaRPr lang="en-US"/>
          </a:p>
        </p:txBody>
      </p:sp>
    </p:spTree>
    <p:extLst>
      <p:ext uri="{BB962C8B-B14F-4D97-AF65-F5344CB8AC3E}">
        <p14:creationId xmlns:p14="http://schemas.microsoft.com/office/powerpoint/2010/main" val="2969508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9D21CC-DD94-204E-93C8-E1AAF3084C8D}" type="slidenum">
              <a:rPr lang="en-US" smtClean="0"/>
              <a:t>20</a:t>
            </a:fld>
            <a:endParaRPr lang="en-US"/>
          </a:p>
        </p:txBody>
      </p:sp>
    </p:spTree>
    <p:extLst>
      <p:ext uri="{BB962C8B-B14F-4D97-AF65-F5344CB8AC3E}">
        <p14:creationId xmlns:p14="http://schemas.microsoft.com/office/powerpoint/2010/main" val="1198687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9D21CC-DD94-204E-93C8-E1AAF3084C8D}" type="slidenum">
              <a:rPr lang="en-US" smtClean="0"/>
              <a:t>3</a:t>
            </a:fld>
            <a:endParaRPr lang="en-US"/>
          </a:p>
        </p:txBody>
      </p:sp>
    </p:spTree>
    <p:extLst>
      <p:ext uri="{BB962C8B-B14F-4D97-AF65-F5344CB8AC3E}">
        <p14:creationId xmlns:p14="http://schemas.microsoft.com/office/powerpoint/2010/main" val="3554929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40050-0AD3-C386-8D8D-59A6D93F8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253A4-7E2A-C71C-F0C8-396DF254C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BF1F4C-4D7E-AEF9-21A6-8F373BFCDE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90DF30-D563-030D-4E87-C85B04A70992}"/>
              </a:ext>
            </a:extLst>
          </p:cNvPr>
          <p:cNvSpPr>
            <a:spLocks noGrp="1"/>
          </p:cNvSpPr>
          <p:nvPr>
            <p:ph type="sldNum" sz="quarter" idx="5"/>
          </p:nvPr>
        </p:nvSpPr>
        <p:spPr/>
        <p:txBody>
          <a:bodyPr/>
          <a:lstStyle/>
          <a:p>
            <a:fld id="{339D21CC-DD94-204E-93C8-E1AAF3084C8D}" type="slidenum">
              <a:rPr lang="en-US" smtClean="0"/>
              <a:t>4</a:t>
            </a:fld>
            <a:endParaRPr lang="en-US"/>
          </a:p>
        </p:txBody>
      </p:sp>
    </p:spTree>
    <p:extLst>
      <p:ext uri="{BB962C8B-B14F-4D97-AF65-F5344CB8AC3E}">
        <p14:creationId xmlns:p14="http://schemas.microsoft.com/office/powerpoint/2010/main" val="4130376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solidFill>
                  <a:srgbClr val="333333"/>
                </a:solidFill>
                <a:latin typeface="Arial" panose="020B0604020202020204" pitchFamily="34" charset="0"/>
                <a:cs typeface="Arial" panose="020B0604020202020204" pitchFamily="34" charset="0"/>
              </a:rPr>
              <a:t>The Office of the Secretary of State was established with the adoption of the Washington State Constitution in 1889. Being keeper of the Seal was one of the Office’s original constitutional duties.</a:t>
            </a:r>
            <a:endParaRPr lang="en-US" sz="16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9D21CC-DD94-204E-93C8-E1AAF3084C8D}" type="slidenum">
              <a:rPr lang="en-US" smtClean="0"/>
              <a:t>5</a:t>
            </a:fld>
            <a:endParaRPr lang="en-US"/>
          </a:p>
        </p:txBody>
      </p:sp>
    </p:spTree>
    <p:extLst>
      <p:ext uri="{BB962C8B-B14F-4D97-AF65-F5344CB8AC3E}">
        <p14:creationId xmlns:p14="http://schemas.microsoft.com/office/powerpoint/2010/main" val="2701535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latin typeface="Arial" panose="020B0604020202020204" pitchFamily="34" charset="0"/>
                <a:ea typeface="Aptos" panose="020B0004020202020204" pitchFamily="34" charset="0"/>
                <a:cs typeface="Arial" panose="020B0604020202020204" pitchFamily="34" charset="0"/>
              </a:rPr>
              <a:t>Currently, 296 employees between 8 divisions:</a:t>
            </a:r>
          </a:p>
          <a:p>
            <a:r>
              <a:rPr lang="en-US" sz="1600">
                <a:latin typeface="Arial" panose="020B0604020202020204" pitchFamily="34" charset="0"/>
                <a:ea typeface="Aptos" panose="020B0004020202020204" pitchFamily="34" charset="0"/>
                <a:cs typeface="Arial" panose="020B0604020202020204" pitchFamily="34" charset="0"/>
              </a:rPr>
              <a:t>Archives – 51</a:t>
            </a:r>
            <a:br>
              <a:rPr lang="en-US" sz="1600">
                <a:latin typeface="Arial" panose="020B0604020202020204" pitchFamily="34" charset="0"/>
                <a:ea typeface="Aptos" panose="020B0004020202020204" pitchFamily="34" charset="0"/>
                <a:cs typeface="Arial" panose="020B0604020202020204" pitchFamily="34" charset="0"/>
              </a:rPr>
            </a:br>
            <a:r>
              <a:rPr lang="en-US" sz="1600">
                <a:latin typeface="Arial" panose="020B0604020202020204" pitchFamily="34" charset="0"/>
                <a:ea typeface="Aptos" panose="020B0004020202020204" pitchFamily="34" charset="0"/>
                <a:cs typeface="Arial" panose="020B0604020202020204" pitchFamily="34" charset="0"/>
              </a:rPr>
              <a:t>Corporates &amp; Charities – 53</a:t>
            </a:r>
            <a:br>
              <a:rPr lang="en-US" sz="1600">
                <a:latin typeface="Arial" panose="020B0604020202020204" pitchFamily="34" charset="0"/>
                <a:ea typeface="Aptos" panose="020B0004020202020204" pitchFamily="34" charset="0"/>
                <a:cs typeface="Arial" panose="020B0604020202020204" pitchFamily="34" charset="0"/>
              </a:rPr>
            </a:br>
            <a:r>
              <a:rPr lang="en-US" sz="1600">
                <a:latin typeface="Arial" panose="020B0604020202020204" pitchFamily="34" charset="0"/>
                <a:ea typeface="Aptos" panose="020B0004020202020204" pitchFamily="34" charset="0"/>
                <a:cs typeface="Arial" panose="020B0604020202020204" pitchFamily="34" charset="0"/>
              </a:rPr>
              <a:t>Elections – 36</a:t>
            </a:r>
            <a:br>
              <a:rPr lang="en-US" sz="1600">
                <a:latin typeface="Arial" panose="020B0604020202020204" pitchFamily="34" charset="0"/>
                <a:ea typeface="Aptos" panose="020B0004020202020204" pitchFamily="34" charset="0"/>
                <a:cs typeface="Arial" panose="020B0604020202020204" pitchFamily="34" charset="0"/>
              </a:rPr>
            </a:br>
            <a:r>
              <a:rPr lang="en-US" sz="1600">
                <a:latin typeface="Arial" panose="020B0604020202020204" pitchFamily="34" charset="0"/>
                <a:ea typeface="Aptos" panose="020B0004020202020204" pitchFamily="34" charset="0"/>
                <a:cs typeface="Arial" panose="020B0604020202020204" pitchFamily="34" charset="0"/>
              </a:rPr>
              <a:t>External Affairs – 16</a:t>
            </a:r>
            <a:br>
              <a:rPr lang="en-US" sz="1600">
                <a:latin typeface="Arial" panose="020B0604020202020204" pitchFamily="34" charset="0"/>
                <a:ea typeface="Aptos" panose="020B0004020202020204" pitchFamily="34" charset="0"/>
                <a:cs typeface="Arial" panose="020B0604020202020204" pitchFamily="34" charset="0"/>
              </a:rPr>
            </a:br>
            <a:r>
              <a:rPr lang="en-US" sz="1600">
                <a:latin typeface="Arial" panose="020B0604020202020204" pitchFamily="34" charset="0"/>
                <a:ea typeface="Aptos" panose="020B0004020202020204" pitchFamily="34" charset="0"/>
                <a:cs typeface="Arial" panose="020B0604020202020204" pitchFamily="34" charset="0"/>
              </a:rPr>
              <a:t>Information Security &amp; Response – 15</a:t>
            </a:r>
            <a:br>
              <a:rPr lang="en-US" sz="1600">
                <a:latin typeface="Arial" panose="020B0604020202020204" pitchFamily="34" charset="0"/>
                <a:ea typeface="Aptos" panose="020B0004020202020204" pitchFamily="34" charset="0"/>
                <a:cs typeface="Arial" panose="020B0604020202020204" pitchFamily="34" charset="0"/>
              </a:rPr>
            </a:br>
            <a:r>
              <a:rPr lang="en-US" sz="1600">
                <a:latin typeface="Arial" panose="020B0604020202020204" pitchFamily="34" charset="0"/>
                <a:ea typeface="Aptos" panose="020B0004020202020204" pitchFamily="34" charset="0"/>
                <a:cs typeface="Arial" panose="020B0604020202020204" pitchFamily="34" charset="0"/>
              </a:rPr>
              <a:t>Information Technology – 31</a:t>
            </a:r>
            <a:br>
              <a:rPr lang="en-US" sz="1600">
                <a:latin typeface="Arial" panose="020B0604020202020204" pitchFamily="34" charset="0"/>
                <a:ea typeface="Aptos" panose="020B0004020202020204" pitchFamily="34" charset="0"/>
                <a:cs typeface="Arial" panose="020B0604020202020204" pitchFamily="34" charset="0"/>
              </a:rPr>
            </a:br>
            <a:r>
              <a:rPr lang="en-US" sz="1600">
                <a:latin typeface="Arial" panose="020B0604020202020204" pitchFamily="34" charset="0"/>
                <a:ea typeface="Aptos" panose="020B0004020202020204" pitchFamily="34" charset="0"/>
                <a:cs typeface="Arial" panose="020B0604020202020204" pitchFamily="34" charset="0"/>
              </a:rPr>
              <a:t>Library – 59</a:t>
            </a:r>
            <a:br>
              <a:rPr lang="en-US" sz="1600">
                <a:latin typeface="Arial" panose="020B0604020202020204" pitchFamily="34" charset="0"/>
                <a:ea typeface="Aptos" panose="020B0004020202020204" pitchFamily="34" charset="0"/>
                <a:cs typeface="Arial" panose="020B0604020202020204" pitchFamily="34" charset="0"/>
              </a:rPr>
            </a:br>
            <a:r>
              <a:rPr lang="en-US" sz="1600">
                <a:latin typeface="Arial" panose="020B0604020202020204" pitchFamily="34" charset="0"/>
                <a:ea typeface="Aptos" panose="020B0004020202020204" pitchFamily="34" charset="0"/>
                <a:cs typeface="Arial" panose="020B0604020202020204" pitchFamily="34" charset="0"/>
              </a:rPr>
              <a:t>Operations – 35</a:t>
            </a:r>
            <a:endParaRPr lang="en-US" sz="16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9D21CC-DD94-204E-93C8-E1AAF3084C8D}" type="slidenum">
              <a:rPr lang="en-US" smtClean="0"/>
              <a:t>6</a:t>
            </a:fld>
            <a:endParaRPr lang="en-US"/>
          </a:p>
        </p:txBody>
      </p:sp>
    </p:spTree>
    <p:extLst>
      <p:ext uri="{BB962C8B-B14F-4D97-AF65-F5344CB8AC3E}">
        <p14:creationId xmlns:p14="http://schemas.microsoft.com/office/powerpoint/2010/main" val="313572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9D21CC-DD94-204E-93C8-E1AAF3084C8D}" type="slidenum">
              <a:rPr lang="en-US" smtClean="0"/>
              <a:t>7</a:t>
            </a:fld>
            <a:endParaRPr lang="en-US"/>
          </a:p>
        </p:txBody>
      </p:sp>
    </p:spTree>
    <p:extLst>
      <p:ext uri="{BB962C8B-B14F-4D97-AF65-F5344CB8AC3E}">
        <p14:creationId xmlns:p14="http://schemas.microsoft.com/office/powerpoint/2010/main" val="1226369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600">
                <a:latin typeface="Arial" panose="020B0604020202020204" pitchFamily="34" charset="0"/>
                <a:cs typeface="Arial" panose="020B0604020202020204" pitchFamily="34" charset="0"/>
              </a:rPr>
              <a:t>Archives branches are located in Eastern, Western, and Central regions of the state. There are also branch locations at Bellevue Community College and the main branch in Olympia across from the Legislative building. </a:t>
            </a:r>
          </a:p>
          <a:p>
            <a:pPr defTabSz="931774">
              <a:defRPr/>
            </a:pPr>
            <a:endParaRPr lang="en-US" sz="1600">
              <a:latin typeface="Arial" panose="020B0604020202020204" pitchFamily="34" charset="0"/>
              <a:cs typeface="Arial" panose="020B0604020202020204" pitchFamily="34" charset="0"/>
            </a:endParaRPr>
          </a:p>
          <a:p>
            <a:pPr defTabSz="931774">
              <a:defRPr/>
            </a:pPr>
            <a:r>
              <a:rPr lang="en-US" sz="1600">
                <a:latin typeface="Arial" panose="020B0604020202020204" pitchFamily="34" charset="0"/>
                <a:cs typeface="Arial" panose="020B0604020202020204" pitchFamily="34" charset="0"/>
              </a:rPr>
              <a:t>Legacy Washington is a program under the Office of the Secretary of State that documents the stories of the communities across Washington in a variety of ways. Some books published through the program are: “Lightning Boldt” detailing the Boldt decision written by State Archives chief historian John Hughes, “Love Equally,” about the state’s journey to marriage equality, “Daniel J. Evans, An Autobiography,” “Where the Salmon Run” (about Billy Frank Jr.)</a:t>
            </a:r>
          </a:p>
        </p:txBody>
      </p:sp>
      <p:sp>
        <p:nvSpPr>
          <p:cNvPr id="4" name="Slide Number Placeholder 3"/>
          <p:cNvSpPr>
            <a:spLocks noGrp="1"/>
          </p:cNvSpPr>
          <p:nvPr>
            <p:ph type="sldNum" sz="quarter" idx="5"/>
          </p:nvPr>
        </p:nvSpPr>
        <p:spPr/>
        <p:txBody>
          <a:bodyPr/>
          <a:lstStyle/>
          <a:p>
            <a:fld id="{339D21CC-DD94-204E-93C8-E1AAF3084C8D}" type="slidenum">
              <a:rPr lang="en-US" smtClean="0"/>
              <a:t>8</a:t>
            </a:fld>
            <a:endParaRPr lang="en-US"/>
          </a:p>
        </p:txBody>
      </p:sp>
    </p:spTree>
    <p:extLst>
      <p:ext uri="{BB962C8B-B14F-4D97-AF65-F5344CB8AC3E}">
        <p14:creationId xmlns:p14="http://schemas.microsoft.com/office/powerpoint/2010/main" val="314199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600">
                <a:latin typeface="Arial" panose="020B0604020202020204" pitchFamily="34" charset="0"/>
                <a:cs typeface="Arial" panose="020B0604020202020204" pitchFamily="34" charset="0"/>
              </a:rPr>
              <a:t>Washington State Archives has a letter from George Washington on loan from an outside organization. (There is no Cortez map.)* If the crowd seems like they are open to this information, speak about information related to aliens and UFOs.</a:t>
            </a:r>
          </a:p>
          <a:p>
            <a:endParaRPr lang="en-US" sz="16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9D21CC-DD94-204E-93C8-E1AAF3084C8D}" type="slidenum">
              <a:rPr lang="en-US" smtClean="0"/>
              <a:t>9</a:t>
            </a:fld>
            <a:endParaRPr lang="en-US"/>
          </a:p>
        </p:txBody>
      </p:sp>
    </p:spTree>
    <p:extLst>
      <p:ext uri="{BB962C8B-B14F-4D97-AF65-F5344CB8AC3E}">
        <p14:creationId xmlns:p14="http://schemas.microsoft.com/office/powerpoint/2010/main" val="337902461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2.svg"/><Relationship Id="rId5" Type="http://schemas.openxmlformats.org/officeDocument/2006/relationships/image" Target="../media/image6.sv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0.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sv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2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B4A24E8-C109-4F3A-CEE5-84689AA13B22}"/>
              </a:ext>
            </a:extLst>
          </p:cNvPr>
          <p:cNvPicPr>
            <a:picLocks noChangeAspect="1"/>
          </p:cNvPicPr>
          <p:nvPr userDrawn="1"/>
        </p:nvPicPr>
        <p:blipFill>
          <a:blip r:embed="rId2">
            <a:extLst>
              <a:ext uri="{96DAC541-7B7A-43D3-8B79-37D633B846F1}">
                <asvg:svgBlip xmlns:asvg="http://schemas.microsoft.com/office/drawing/2016/SVG/main" r:embed="rId3"/>
              </a:ext>
            </a:extLst>
          </a:blip>
          <a:srcRect r="70949" b="27959"/>
          <a:stretch>
            <a:fillRect/>
          </a:stretch>
        </p:blipFill>
        <p:spPr>
          <a:xfrm>
            <a:off x="9830598" y="1496755"/>
            <a:ext cx="2361462" cy="5361246"/>
          </a:xfrm>
          <a:custGeom>
            <a:avLst/>
            <a:gdLst>
              <a:gd name="connsiteX0" fmla="*/ 0 w 2361462"/>
              <a:gd name="connsiteY0" fmla="*/ 0 h 5361246"/>
              <a:gd name="connsiteX1" fmla="*/ 2361462 w 2361462"/>
              <a:gd name="connsiteY1" fmla="*/ 0 h 5361246"/>
              <a:gd name="connsiteX2" fmla="*/ 2361462 w 2361462"/>
              <a:gd name="connsiteY2" fmla="*/ 5361246 h 5361246"/>
              <a:gd name="connsiteX3" fmla="*/ 0 w 2361462"/>
              <a:gd name="connsiteY3" fmla="*/ 5361246 h 5361246"/>
            </a:gdLst>
            <a:ahLst/>
            <a:cxnLst>
              <a:cxn ang="0">
                <a:pos x="connsiteX0" y="connsiteY0"/>
              </a:cxn>
              <a:cxn ang="0">
                <a:pos x="connsiteX1" y="connsiteY1"/>
              </a:cxn>
              <a:cxn ang="0">
                <a:pos x="connsiteX2" y="connsiteY2"/>
              </a:cxn>
              <a:cxn ang="0">
                <a:pos x="connsiteX3" y="connsiteY3"/>
              </a:cxn>
            </a:cxnLst>
            <a:rect l="l" t="t" r="r" b="b"/>
            <a:pathLst>
              <a:path w="2361462" h="5361246">
                <a:moveTo>
                  <a:pt x="0" y="0"/>
                </a:moveTo>
                <a:lnTo>
                  <a:pt x="2361462" y="0"/>
                </a:lnTo>
                <a:lnTo>
                  <a:pt x="2361462" y="5361246"/>
                </a:lnTo>
                <a:lnTo>
                  <a:pt x="0" y="5361246"/>
                </a:lnTo>
                <a:close/>
              </a:path>
            </a:pathLst>
          </a:custGeom>
        </p:spPr>
      </p:pic>
      <p:pic>
        <p:nvPicPr>
          <p:cNvPr id="10" name="Graphic 9">
            <a:extLst>
              <a:ext uri="{FF2B5EF4-FFF2-40B4-BE49-F238E27FC236}">
                <a16:creationId xmlns:a16="http://schemas.microsoft.com/office/drawing/2014/main" id="{69497D1C-2169-2658-B8BB-0495216A4BA3}"/>
              </a:ext>
            </a:extLst>
          </p:cNvPr>
          <p:cNvPicPr>
            <a:picLocks noChangeAspect="1"/>
          </p:cNvPicPr>
          <p:nvPr userDrawn="1"/>
        </p:nvPicPr>
        <p:blipFill>
          <a:blip r:embed="rId4">
            <a:extLst>
              <a:ext uri="{96DAC541-7B7A-43D3-8B79-37D633B846F1}">
                <asvg:svgBlip xmlns:asvg="http://schemas.microsoft.com/office/drawing/2016/SVG/main" r:embed="rId5"/>
              </a:ext>
            </a:extLst>
          </a:blip>
          <a:srcRect r="80421" b="19612"/>
          <a:stretch>
            <a:fillRect/>
          </a:stretch>
        </p:blipFill>
        <p:spPr>
          <a:xfrm>
            <a:off x="10352634" y="2036470"/>
            <a:ext cx="1839366" cy="4821530"/>
          </a:xfrm>
          <a:custGeom>
            <a:avLst/>
            <a:gdLst>
              <a:gd name="connsiteX0" fmla="*/ 0 w 1777810"/>
              <a:gd name="connsiteY0" fmla="*/ 0 h 4821530"/>
              <a:gd name="connsiteX1" fmla="*/ 1777810 w 1777810"/>
              <a:gd name="connsiteY1" fmla="*/ 0 h 4821530"/>
              <a:gd name="connsiteX2" fmla="*/ 1777810 w 1777810"/>
              <a:gd name="connsiteY2" fmla="*/ 4821530 h 4821530"/>
              <a:gd name="connsiteX3" fmla="*/ 0 w 1777810"/>
              <a:gd name="connsiteY3" fmla="*/ 4821530 h 4821530"/>
            </a:gdLst>
            <a:ahLst/>
            <a:cxnLst>
              <a:cxn ang="0">
                <a:pos x="connsiteX0" y="connsiteY0"/>
              </a:cxn>
              <a:cxn ang="0">
                <a:pos x="connsiteX1" y="connsiteY1"/>
              </a:cxn>
              <a:cxn ang="0">
                <a:pos x="connsiteX2" y="connsiteY2"/>
              </a:cxn>
              <a:cxn ang="0">
                <a:pos x="connsiteX3" y="connsiteY3"/>
              </a:cxn>
            </a:cxnLst>
            <a:rect l="l" t="t" r="r" b="b"/>
            <a:pathLst>
              <a:path w="1777810" h="4821530">
                <a:moveTo>
                  <a:pt x="0" y="0"/>
                </a:moveTo>
                <a:lnTo>
                  <a:pt x="1777810" y="0"/>
                </a:lnTo>
                <a:lnTo>
                  <a:pt x="1777810" y="4821530"/>
                </a:lnTo>
                <a:lnTo>
                  <a:pt x="0" y="4821530"/>
                </a:lnTo>
                <a:close/>
              </a:path>
            </a:pathLst>
          </a:custGeom>
        </p:spPr>
      </p:pic>
      <p:pic>
        <p:nvPicPr>
          <p:cNvPr id="12" name="Graphic 11">
            <a:extLst>
              <a:ext uri="{FF2B5EF4-FFF2-40B4-BE49-F238E27FC236}">
                <a16:creationId xmlns:a16="http://schemas.microsoft.com/office/drawing/2014/main" id="{CA85067D-406E-8FBD-CAD7-FC3FEDE4100F}"/>
              </a:ext>
            </a:extLst>
          </p:cNvPr>
          <p:cNvPicPr>
            <a:picLocks noChangeAspect="1"/>
          </p:cNvPicPr>
          <p:nvPr userDrawn="1"/>
        </p:nvPicPr>
        <p:blipFill>
          <a:blip r:embed="rId6">
            <a:extLst>
              <a:ext uri="{96DAC541-7B7A-43D3-8B79-37D633B846F1}">
                <asvg:svgBlip xmlns:asvg="http://schemas.microsoft.com/office/drawing/2016/SVG/main" r:embed="rId7"/>
              </a:ext>
            </a:extLst>
          </a:blip>
          <a:srcRect l="4427" r="11071"/>
          <a:stretch>
            <a:fillRect/>
          </a:stretch>
        </p:blipFill>
        <p:spPr>
          <a:xfrm>
            <a:off x="1" y="4917240"/>
            <a:ext cx="12192060" cy="522037"/>
          </a:xfrm>
          <a:custGeom>
            <a:avLst/>
            <a:gdLst>
              <a:gd name="connsiteX0" fmla="*/ 0 w 12192060"/>
              <a:gd name="connsiteY0" fmla="*/ 0 h 522037"/>
              <a:gd name="connsiteX1" fmla="*/ 12192060 w 12192060"/>
              <a:gd name="connsiteY1" fmla="*/ 0 h 522037"/>
              <a:gd name="connsiteX2" fmla="*/ 12192060 w 12192060"/>
              <a:gd name="connsiteY2" fmla="*/ 522037 h 522037"/>
              <a:gd name="connsiteX3" fmla="*/ 0 w 12192060"/>
              <a:gd name="connsiteY3" fmla="*/ 522037 h 522037"/>
            </a:gdLst>
            <a:ahLst/>
            <a:cxnLst>
              <a:cxn ang="0">
                <a:pos x="connsiteX0" y="connsiteY0"/>
              </a:cxn>
              <a:cxn ang="0">
                <a:pos x="connsiteX1" y="connsiteY1"/>
              </a:cxn>
              <a:cxn ang="0">
                <a:pos x="connsiteX2" y="connsiteY2"/>
              </a:cxn>
              <a:cxn ang="0">
                <a:pos x="connsiteX3" y="connsiteY3"/>
              </a:cxn>
            </a:cxnLst>
            <a:rect l="l" t="t" r="r" b="b"/>
            <a:pathLst>
              <a:path w="12192060" h="522037">
                <a:moveTo>
                  <a:pt x="0" y="0"/>
                </a:moveTo>
                <a:lnTo>
                  <a:pt x="12192060" y="0"/>
                </a:lnTo>
                <a:lnTo>
                  <a:pt x="12192060" y="522037"/>
                </a:lnTo>
                <a:lnTo>
                  <a:pt x="0" y="522037"/>
                </a:lnTo>
                <a:close/>
              </a:path>
            </a:pathLst>
          </a:custGeom>
        </p:spPr>
      </p:pic>
      <p:pic>
        <p:nvPicPr>
          <p:cNvPr id="14" name="Graphic 13">
            <a:extLst>
              <a:ext uri="{FF2B5EF4-FFF2-40B4-BE49-F238E27FC236}">
                <a16:creationId xmlns:a16="http://schemas.microsoft.com/office/drawing/2014/main" id="{CCC84229-A616-7DBF-80DE-339B893E9C39}"/>
              </a:ext>
            </a:extLst>
          </p:cNvPr>
          <p:cNvPicPr>
            <a:picLocks noChangeAspect="1"/>
          </p:cNvPicPr>
          <p:nvPr userDrawn="1"/>
        </p:nvPicPr>
        <p:blipFill>
          <a:blip r:embed="rId8">
            <a:extLst>
              <a:ext uri="{96DAC541-7B7A-43D3-8B79-37D633B846F1}">
                <asvg:svgBlip xmlns:asvg="http://schemas.microsoft.com/office/drawing/2016/SVG/main" r:embed="rId9"/>
              </a:ext>
            </a:extLst>
          </a:blip>
          <a:srcRect l="6010" t="41466"/>
          <a:stretch>
            <a:fillRect/>
          </a:stretch>
        </p:blipFill>
        <p:spPr>
          <a:xfrm>
            <a:off x="2" y="2"/>
            <a:ext cx="3767431" cy="1009819"/>
          </a:xfrm>
          <a:custGeom>
            <a:avLst/>
            <a:gdLst>
              <a:gd name="connsiteX0" fmla="*/ 0 w 3767431"/>
              <a:gd name="connsiteY0" fmla="*/ 0 h 1009819"/>
              <a:gd name="connsiteX1" fmla="*/ 3767431 w 3767431"/>
              <a:gd name="connsiteY1" fmla="*/ 0 h 1009819"/>
              <a:gd name="connsiteX2" fmla="*/ 3767431 w 3767431"/>
              <a:gd name="connsiteY2" fmla="*/ 1009819 h 1009819"/>
              <a:gd name="connsiteX3" fmla="*/ 0 w 3767431"/>
              <a:gd name="connsiteY3" fmla="*/ 1009819 h 1009819"/>
            </a:gdLst>
            <a:ahLst/>
            <a:cxnLst>
              <a:cxn ang="0">
                <a:pos x="connsiteX0" y="connsiteY0"/>
              </a:cxn>
              <a:cxn ang="0">
                <a:pos x="connsiteX1" y="connsiteY1"/>
              </a:cxn>
              <a:cxn ang="0">
                <a:pos x="connsiteX2" y="connsiteY2"/>
              </a:cxn>
              <a:cxn ang="0">
                <a:pos x="connsiteX3" y="connsiteY3"/>
              </a:cxn>
            </a:cxnLst>
            <a:rect l="l" t="t" r="r" b="b"/>
            <a:pathLst>
              <a:path w="3767431" h="1009819">
                <a:moveTo>
                  <a:pt x="0" y="0"/>
                </a:moveTo>
                <a:lnTo>
                  <a:pt x="3767431" y="0"/>
                </a:lnTo>
                <a:lnTo>
                  <a:pt x="3767431" y="1009819"/>
                </a:lnTo>
                <a:lnTo>
                  <a:pt x="0" y="1009819"/>
                </a:lnTo>
                <a:close/>
              </a:path>
            </a:pathLst>
          </a:custGeom>
        </p:spPr>
      </p:pic>
      <p:pic>
        <p:nvPicPr>
          <p:cNvPr id="16" name="Graphic 15">
            <a:extLst>
              <a:ext uri="{FF2B5EF4-FFF2-40B4-BE49-F238E27FC236}">
                <a16:creationId xmlns:a16="http://schemas.microsoft.com/office/drawing/2014/main" id="{AFF238C4-81CD-3A8B-6CD4-36EC3C74A82E}"/>
              </a:ext>
            </a:extLst>
          </p:cNvPr>
          <p:cNvPicPr>
            <a:picLocks noChangeAspect="1"/>
          </p:cNvPicPr>
          <p:nvPr userDrawn="1"/>
        </p:nvPicPr>
        <p:blipFill>
          <a:blip r:embed="rId6">
            <a:extLst>
              <a:ext uri="{96DAC541-7B7A-43D3-8B79-37D633B846F1}">
                <asvg:svgBlip xmlns:asvg="http://schemas.microsoft.com/office/drawing/2016/SVG/main" r:embed="rId7"/>
              </a:ext>
            </a:extLst>
          </a:blip>
          <a:srcRect l="4427" r="11071"/>
          <a:stretch>
            <a:fillRect/>
          </a:stretch>
        </p:blipFill>
        <p:spPr>
          <a:xfrm>
            <a:off x="1" y="5590419"/>
            <a:ext cx="12192060" cy="522037"/>
          </a:xfrm>
          <a:custGeom>
            <a:avLst/>
            <a:gdLst>
              <a:gd name="connsiteX0" fmla="*/ 0 w 12192060"/>
              <a:gd name="connsiteY0" fmla="*/ 0 h 522037"/>
              <a:gd name="connsiteX1" fmla="*/ 12192060 w 12192060"/>
              <a:gd name="connsiteY1" fmla="*/ 0 h 522037"/>
              <a:gd name="connsiteX2" fmla="*/ 12192060 w 12192060"/>
              <a:gd name="connsiteY2" fmla="*/ 522037 h 522037"/>
              <a:gd name="connsiteX3" fmla="*/ 0 w 12192060"/>
              <a:gd name="connsiteY3" fmla="*/ 522037 h 522037"/>
            </a:gdLst>
            <a:ahLst/>
            <a:cxnLst>
              <a:cxn ang="0">
                <a:pos x="connsiteX0" y="connsiteY0"/>
              </a:cxn>
              <a:cxn ang="0">
                <a:pos x="connsiteX1" y="connsiteY1"/>
              </a:cxn>
              <a:cxn ang="0">
                <a:pos x="connsiteX2" y="connsiteY2"/>
              </a:cxn>
              <a:cxn ang="0">
                <a:pos x="connsiteX3" y="connsiteY3"/>
              </a:cxn>
            </a:cxnLst>
            <a:rect l="l" t="t" r="r" b="b"/>
            <a:pathLst>
              <a:path w="12192060" h="522037">
                <a:moveTo>
                  <a:pt x="0" y="0"/>
                </a:moveTo>
                <a:lnTo>
                  <a:pt x="12192060" y="0"/>
                </a:lnTo>
                <a:lnTo>
                  <a:pt x="12192060" y="522037"/>
                </a:lnTo>
                <a:lnTo>
                  <a:pt x="0" y="522037"/>
                </a:lnTo>
                <a:close/>
              </a:path>
            </a:pathLst>
          </a:custGeom>
        </p:spPr>
      </p:pic>
      <p:sp>
        <p:nvSpPr>
          <p:cNvPr id="18" name="Oval 17">
            <a:extLst>
              <a:ext uri="{FF2B5EF4-FFF2-40B4-BE49-F238E27FC236}">
                <a16:creationId xmlns:a16="http://schemas.microsoft.com/office/drawing/2014/main" id="{63E3A363-145F-206F-266C-B9E2B0FAB7DD}"/>
              </a:ext>
            </a:extLst>
          </p:cNvPr>
          <p:cNvSpPr/>
          <p:nvPr userDrawn="1"/>
        </p:nvSpPr>
        <p:spPr>
          <a:xfrm>
            <a:off x="9250598" y="471605"/>
            <a:ext cx="2157097" cy="21570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0" name="Oval 19">
            <a:extLst>
              <a:ext uri="{FF2B5EF4-FFF2-40B4-BE49-F238E27FC236}">
                <a16:creationId xmlns:a16="http://schemas.microsoft.com/office/drawing/2014/main" id="{3DE02E05-595A-16CF-6266-62538DFC16D0}"/>
              </a:ext>
            </a:extLst>
          </p:cNvPr>
          <p:cNvSpPr/>
          <p:nvPr userDrawn="1"/>
        </p:nvSpPr>
        <p:spPr>
          <a:xfrm>
            <a:off x="7940285" y="4985135"/>
            <a:ext cx="376579" cy="3765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D85649E-04BD-5186-BD79-8AA93DD3249B}"/>
              </a:ext>
            </a:extLst>
          </p:cNvPr>
          <p:cNvSpPr/>
          <p:nvPr userDrawn="1"/>
        </p:nvSpPr>
        <p:spPr>
          <a:xfrm>
            <a:off x="7940285" y="5679283"/>
            <a:ext cx="376579" cy="3765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53DCF60-4DBD-60A8-147B-E448AF1810D5}"/>
              </a:ext>
            </a:extLst>
          </p:cNvPr>
          <p:cNvSpPr/>
          <p:nvPr userDrawn="1"/>
        </p:nvSpPr>
        <p:spPr>
          <a:xfrm>
            <a:off x="2930516" y="246834"/>
            <a:ext cx="376579"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CAD9A-42EA-5081-7FB2-7E583DDE19E7}"/>
              </a:ext>
            </a:extLst>
          </p:cNvPr>
          <p:cNvSpPr>
            <a:spLocks noGrp="1"/>
          </p:cNvSpPr>
          <p:nvPr>
            <p:ph type="ctrTitle"/>
          </p:nvPr>
        </p:nvSpPr>
        <p:spPr>
          <a:xfrm>
            <a:off x="2724912" y="2359152"/>
            <a:ext cx="6528816" cy="1883664"/>
          </a:xfrm>
          <a:noFill/>
        </p:spPr>
        <p:txBody>
          <a:bodyPr anchor="t">
            <a:noAutofit/>
          </a:bodyPr>
          <a:lstStyle>
            <a:lvl1pPr algn="l">
              <a:defRPr sz="5900"/>
            </a:lvl1pPr>
          </a:lstStyle>
          <a:p>
            <a:r>
              <a:rPr lang="en-US"/>
              <a:t>Click to edit Master title style</a:t>
            </a:r>
          </a:p>
        </p:txBody>
      </p:sp>
      <p:sp>
        <p:nvSpPr>
          <p:cNvPr id="3" name="Subtitle 2">
            <a:extLst>
              <a:ext uri="{FF2B5EF4-FFF2-40B4-BE49-F238E27FC236}">
                <a16:creationId xmlns:a16="http://schemas.microsoft.com/office/drawing/2014/main" id="{55B3C71F-CB44-ACA0-AF0E-CD2A4DA71F09}"/>
              </a:ext>
            </a:extLst>
          </p:cNvPr>
          <p:cNvSpPr>
            <a:spLocks noGrp="1"/>
          </p:cNvSpPr>
          <p:nvPr>
            <p:ph type="subTitle" idx="1"/>
          </p:nvPr>
        </p:nvSpPr>
        <p:spPr>
          <a:xfrm>
            <a:off x="2724912" y="1947672"/>
            <a:ext cx="5943600" cy="41148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6" name="Graphic 25">
            <a:extLst>
              <a:ext uri="{FF2B5EF4-FFF2-40B4-BE49-F238E27FC236}">
                <a16:creationId xmlns:a16="http://schemas.microsoft.com/office/drawing/2014/main" id="{0FD1BB09-A7ED-BA2F-D5C0-000FA9FC246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rot="13498771">
            <a:off x="1238845" y="2129773"/>
            <a:ext cx="1501346" cy="1501346"/>
          </a:xfrm>
          <a:prstGeom prst="rect">
            <a:avLst/>
          </a:prstGeom>
        </p:spPr>
      </p:pic>
    </p:spTree>
    <p:extLst>
      <p:ext uri="{BB962C8B-B14F-4D97-AF65-F5344CB8AC3E}">
        <p14:creationId xmlns:p14="http://schemas.microsoft.com/office/powerpoint/2010/main" val="3714755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B569F4F-40C0-2BAE-2F80-0B6BF70B499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F211A54-748F-71FD-8701-AE68B04A5A19}"/>
              </a:ext>
            </a:extLst>
          </p:cNvPr>
          <p:cNvSpPr>
            <a:spLocks noGrp="1"/>
          </p:cNvSpPr>
          <p:nvPr>
            <p:ph type="body" idx="1"/>
          </p:nvPr>
        </p:nvSpPr>
        <p:spPr>
          <a:xfrm>
            <a:off x="732269" y="1782076"/>
            <a:ext cx="5123585" cy="649224"/>
          </a:xfrm>
        </p:spPr>
        <p:txBody>
          <a:bodyPr anchor="b">
            <a:noAutofit/>
          </a:bodyPr>
          <a:lstStyle>
            <a:lvl1pPr marL="0" indent="0">
              <a:lnSpc>
                <a:spcPct val="100000"/>
              </a:lnSpc>
              <a:spcBef>
                <a:spcPts val="0"/>
              </a:spcBef>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8F8E6-CFD8-798A-9C2F-F6AC425444CA}"/>
              </a:ext>
            </a:extLst>
          </p:cNvPr>
          <p:cNvSpPr>
            <a:spLocks noGrp="1"/>
          </p:cNvSpPr>
          <p:nvPr>
            <p:ph sz="half" idx="2"/>
          </p:nvPr>
        </p:nvSpPr>
        <p:spPr>
          <a:xfrm>
            <a:off x="732270" y="2559823"/>
            <a:ext cx="5123586" cy="2002536"/>
          </a:xfrm>
        </p:spPr>
        <p:txBody>
          <a:bodyPr>
            <a:noAutofit/>
          </a:bodyPr>
          <a:lstStyle>
            <a:lvl1pPr>
              <a:lnSpc>
                <a:spcPct val="150000"/>
              </a:lnSpc>
              <a:spcBef>
                <a:spcPts val="0"/>
              </a:spcBef>
              <a:defRPr sz="2800"/>
            </a:lvl1pPr>
            <a:lvl2pPr>
              <a:lnSpc>
                <a:spcPct val="150000"/>
              </a:lnSpc>
              <a:spcBef>
                <a:spcPts val="0"/>
              </a:spcBef>
              <a:defRPr sz="2400"/>
            </a:lvl2pPr>
            <a:lvl3pPr>
              <a:lnSpc>
                <a:spcPct val="150000"/>
              </a:lnSpc>
              <a:spcBef>
                <a:spcPts val="0"/>
              </a:spcBef>
              <a:defRPr sz="2000"/>
            </a:lvl3pPr>
            <a:lvl4pPr>
              <a:lnSpc>
                <a:spcPct val="150000"/>
              </a:lnSpc>
              <a:spcBef>
                <a:spcPts val="0"/>
              </a:spcBef>
              <a:defRPr sz="1800"/>
            </a:lvl4pPr>
            <a:lvl5pPr>
              <a:lnSpc>
                <a:spcPct val="15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2">
            <a:extLst>
              <a:ext uri="{FF2B5EF4-FFF2-40B4-BE49-F238E27FC236}">
                <a16:creationId xmlns:a16="http://schemas.microsoft.com/office/drawing/2014/main" id="{99F5C0A8-4A37-00B7-7FDA-A143BA78763B}"/>
              </a:ext>
            </a:extLst>
          </p:cNvPr>
          <p:cNvSpPr>
            <a:spLocks noGrp="1"/>
          </p:cNvSpPr>
          <p:nvPr>
            <p:ph type="body" idx="16"/>
          </p:nvPr>
        </p:nvSpPr>
        <p:spPr>
          <a:xfrm>
            <a:off x="6336145" y="1782076"/>
            <a:ext cx="5123586" cy="649224"/>
          </a:xfrm>
        </p:spPr>
        <p:txBody>
          <a:bodyPr anchor="b">
            <a:noAutofit/>
          </a:bodyPr>
          <a:lstStyle>
            <a:lvl1pPr marL="0" indent="0">
              <a:lnSpc>
                <a:spcPct val="100000"/>
              </a:lnSpc>
              <a:spcBef>
                <a:spcPts val="0"/>
              </a:spcBef>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3">
            <a:extLst>
              <a:ext uri="{FF2B5EF4-FFF2-40B4-BE49-F238E27FC236}">
                <a16:creationId xmlns:a16="http://schemas.microsoft.com/office/drawing/2014/main" id="{67A0D2AA-4640-FF67-1C6C-E991262B0711}"/>
              </a:ext>
            </a:extLst>
          </p:cNvPr>
          <p:cNvSpPr>
            <a:spLocks noGrp="1"/>
          </p:cNvSpPr>
          <p:nvPr>
            <p:ph sz="half" idx="17"/>
          </p:nvPr>
        </p:nvSpPr>
        <p:spPr>
          <a:xfrm>
            <a:off x="6336145" y="2559823"/>
            <a:ext cx="5123587" cy="2002536"/>
          </a:xfrm>
        </p:spPr>
        <p:txBody>
          <a:bodyPr>
            <a:noAutofit/>
          </a:bodyPr>
          <a:lstStyle>
            <a:lvl1pPr>
              <a:lnSpc>
                <a:spcPct val="150000"/>
              </a:lnSpc>
              <a:spcBef>
                <a:spcPts val="0"/>
              </a:spcBef>
              <a:defRPr sz="2800"/>
            </a:lvl1pPr>
            <a:lvl2pPr>
              <a:lnSpc>
                <a:spcPct val="150000"/>
              </a:lnSpc>
              <a:spcBef>
                <a:spcPts val="0"/>
              </a:spcBef>
              <a:defRPr sz="2400"/>
            </a:lvl2pPr>
            <a:lvl3pPr>
              <a:lnSpc>
                <a:spcPct val="150000"/>
              </a:lnSpc>
              <a:spcBef>
                <a:spcPts val="0"/>
              </a:spcBef>
              <a:defRPr sz="2000"/>
            </a:lvl3pPr>
            <a:lvl4pPr>
              <a:lnSpc>
                <a:spcPct val="150000"/>
              </a:lnSpc>
              <a:spcBef>
                <a:spcPts val="0"/>
              </a:spcBef>
              <a:defRPr sz="1800"/>
            </a:lvl4pPr>
            <a:lvl5pPr>
              <a:lnSpc>
                <a:spcPct val="15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22">
            <a:extLst>
              <a:ext uri="{FF2B5EF4-FFF2-40B4-BE49-F238E27FC236}">
                <a16:creationId xmlns:a16="http://schemas.microsoft.com/office/drawing/2014/main" id="{9FE5CA81-EC6E-7E1A-302A-32C7DC50B8AB}"/>
              </a:ext>
            </a:extLst>
          </p:cNvPr>
          <p:cNvSpPr>
            <a:spLocks noGrp="1"/>
          </p:cNvSpPr>
          <p:nvPr>
            <p:ph type="sldNum" sz="quarter" idx="15"/>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1752812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B569F4F-40C0-2BAE-2F80-0B6BF70B499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F211A54-748F-71FD-8701-AE68B04A5A19}"/>
              </a:ext>
            </a:extLst>
          </p:cNvPr>
          <p:cNvSpPr>
            <a:spLocks noGrp="1"/>
          </p:cNvSpPr>
          <p:nvPr>
            <p:ph type="body" idx="1"/>
          </p:nvPr>
        </p:nvSpPr>
        <p:spPr>
          <a:xfrm>
            <a:off x="632690" y="1734771"/>
            <a:ext cx="3511019" cy="365760"/>
          </a:xfrm>
        </p:spPr>
        <p:txBody>
          <a:bodyPr anchor="b">
            <a:noAutofit/>
          </a:bodyPr>
          <a:lstStyle>
            <a:lvl1pPr marL="0" indent="0">
              <a:lnSpc>
                <a:spcPct val="10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8F8E6-CFD8-798A-9C2F-F6AC425444CA}"/>
              </a:ext>
            </a:extLst>
          </p:cNvPr>
          <p:cNvSpPr>
            <a:spLocks noGrp="1"/>
          </p:cNvSpPr>
          <p:nvPr>
            <p:ph sz="half" idx="2"/>
          </p:nvPr>
        </p:nvSpPr>
        <p:spPr>
          <a:xfrm>
            <a:off x="632689" y="2239926"/>
            <a:ext cx="3511019" cy="3291840"/>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73F2704C-84FE-EB18-8938-5A5E9A8634F7}"/>
              </a:ext>
            </a:extLst>
          </p:cNvPr>
          <p:cNvSpPr>
            <a:spLocks noGrp="1"/>
          </p:cNvSpPr>
          <p:nvPr>
            <p:ph type="body" idx="16"/>
          </p:nvPr>
        </p:nvSpPr>
        <p:spPr>
          <a:xfrm>
            <a:off x="4365020" y="1734771"/>
            <a:ext cx="3511019" cy="365760"/>
          </a:xfrm>
        </p:spPr>
        <p:txBody>
          <a:bodyPr anchor="b">
            <a:noAutofit/>
          </a:bodyPr>
          <a:lstStyle>
            <a:lvl1pPr marL="0" indent="0">
              <a:lnSpc>
                <a:spcPct val="10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143F3900-C466-36A3-ABC2-FBE8A886AE62}"/>
              </a:ext>
            </a:extLst>
          </p:cNvPr>
          <p:cNvSpPr>
            <a:spLocks noGrp="1"/>
          </p:cNvSpPr>
          <p:nvPr>
            <p:ph sz="half" idx="17"/>
          </p:nvPr>
        </p:nvSpPr>
        <p:spPr>
          <a:xfrm>
            <a:off x="4365019" y="2239926"/>
            <a:ext cx="3511019" cy="3291840"/>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E08C035A-4AF7-26A0-983B-50D90189B2E0}"/>
              </a:ext>
            </a:extLst>
          </p:cNvPr>
          <p:cNvSpPr>
            <a:spLocks noGrp="1"/>
          </p:cNvSpPr>
          <p:nvPr>
            <p:ph type="body" idx="18"/>
          </p:nvPr>
        </p:nvSpPr>
        <p:spPr>
          <a:xfrm>
            <a:off x="8097351" y="1734771"/>
            <a:ext cx="3511019" cy="365760"/>
          </a:xfrm>
        </p:spPr>
        <p:txBody>
          <a:bodyPr anchor="b">
            <a:noAutofit/>
          </a:bodyPr>
          <a:lstStyle>
            <a:lvl1pPr marL="0" indent="0">
              <a:lnSpc>
                <a:spcPct val="10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C058F13F-6FAC-309F-C3F0-78870CF2C131}"/>
              </a:ext>
            </a:extLst>
          </p:cNvPr>
          <p:cNvSpPr>
            <a:spLocks noGrp="1"/>
          </p:cNvSpPr>
          <p:nvPr>
            <p:ph sz="half" idx="19"/>
          </p:nvPr>
        </p:nvSpPr>
        <p:spPr>
          <a:xfrm>
            <a:off x="8097350" y="2239926"/>
            <a:ext cx="3511019" cy="3291840"/>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22">
            <a:extLst>
              <a:ext uri="{FF2B5EF4-FFF2-40B4-BE49-F238E27FC236}">
                <a16:creationId xmlns:a16="http://schemas.microsoft.com/office/drawing/2014/main" id="{9FE5CA81-EC6E-7E1A-302A-32C7DC50B8AB}"/>
              </a:ext>
            </a:extLst>
          </p:cNvPr>
          <p:cNvSpPr>
            <a:spLocks noGrp="1"/>
          </p:cNvSpPr>
          <p:nvPr>
            <p:ph type="sldNum" sz="quarter" idx="15"/>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125535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73" name="Title 1">
            <a:extLst>
              <a:ext uri="{FF2B5EF4-FFF2-40B4-BE49-F238E27FC236}">
                <a16:creationId xmlns:a16="http://schemas.microsoft.com/office/drawing/2014/main" id="{11BE7A0F-8563-C84F-54DB-CF04C6DAD8AC}"/>
              </a:ext>
            </a:extLst>
          </p:cNvPr>
          <p:cNvSpPr>
            <a:spLocks noGrp="1"/>
          </p:cNvSpPr>
          <p:nvPr>
            <p:ph type="title"/>
          </p:nvPr>
        </p:nvSpPr>
        <p:spPr>
          <a:xfrm>
            <a:off x="5985583" y="2214823"/>
            <a:ext cx="4824657" cy="1975104"/>
          </a:xfrm>
          <a:noFill/>
        </p:spPr>
        <p:txBody>
          <a:bodyPr anchor="b">
            <a:noAutofit/>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354F95-4CC9-871D-2B3D-873AB0B21342}"/>
              </a:ext>
            </a:extLst>
          </p:cNvPr>
          <p:cNvSpPr>
            <a:spLocks noGrp="1"/>
          </p:cNvSpPr>
          <p:nvPr>
            <p:ph type="body" idx="1"/>
          </p:nvPr>
        </p:nvSpPr>
        <p:spPr>
          <a:xfrm>
            <a:off x="5996231" y="4278235"/>
            <a:ext cx="4824656" cy="1170432"/>
          </a:xfrm>
        </p:spPr>
        <p:txBody>
          <a:bodyPr>
            <a:normAutofit/>
          </a:bodyPr>
          <a:lstStyle>
            <a:lvl1pPr marL="0" indent="0">
              <a:lnSpc>
                <a:spcPct val="90000"/>
              </a:lnSpc>
              <a:spcBef>
                <a:spcPts val="10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4" name="Graphic 43">
            <a:extLst>
              <a:ext uri="{FF2B5EF4-FFF2-40B4-BE49-F238E27FC236}">
                <a16:creationId xmlns:a16="http://schemas.microsoft.com/office/drawing/2014/main" id="{94240F9C-F2B6-6263-0817-7E0809D9DF3A}"/>
              </a:ext>
            </a:extLst>
          </p:cNvPr>
          <p:cNvPicPr>
            <a:picLocks noChangeAspect="1"/>
          </p:cNvPicPr>
          <p:nvPr userDrawn="1"/>
        </p:nvPicPr>
        <p:blipFill>
          <a:blip r:embed="rId2">
            <a:extLst>
              <a:ext uri="{96DAC541-7B7A-43D3-8B79-37D633B846F1}">
                <asvg:svgBlip xmlns:asvg="http://schemas.microsoft.com/office/drawing/2016/SVG/main" r:embed="rId3"/>
              </a:ext>
            </a:extLst>
          </a:blip>
          <a:srcRect b="85327"/>
          <a:stretch>
            <a:fillRect/>
          </a:stretch>
        </p:blipFill>
        <p:spPr>
          <a:xfrm rot="16200000">
            <a:off x="8348893" y="2856018"/>
            <a:ext cx="6718341" cy="1006304"/>
          </a:xfrm>
          <a:custGeom>
            <a:avLst/>
            <a:gdLst>
              <a:gd name="connsiteX0" fmla="*/ 0 w 6718341"/>
              <a:gd name="connsiteY0" fmla="*/ 0 h 1006304"/>
              <a:gd name="connsiteX1" fmla="*/ 6718341 w 6718341"/>
              <a:gd name="connsiteY1" fmla="*/ 0 h 1006304"/>
              <a:gd name="connsiteX2" fmla="*/ 6718341 w 6718341"/>
              <a:gd name="connsiteY2" fmla="*/ 1006304 h 1006304"/>
              <a:gd name="connsiteX3" fmla="*/ 0 w 6718341"/>
              <a:gd name="connsiteY3" fmla="*/ 1006304 h 1006304"/>
            </a:gdLst>
            <a:ahLst/>
            <a:cxnLst>
              <a:cxn ang="0">
                <a:pos x="connsiteX0" y="connsiteY0"/>
              </a:cxn>
              <a:cxn ang="0">
                <a:pos x="connsiteX1" y="connsiteY1"/>
              </a:cxn>
              <a:cxn ang="0">
                <a:pos x="connsiteX2" y="connsiteY2"/>
              </a:cxn>
              <a:cxn ang="0">
                <a:pos x="connsiteX3" y="connsiteY3"/>
              </a:cxn>
            </a:cxnLst>
            <a:rect l="l" t="t" r="r" b="b"/>
            <a:pathLst>
              <a:path w="6718341" h="1006304">
                <a:moveTo>
                  <a:pt x="0" y="0"/>
                </a:moveTo>
                <a:lnTo>
                  <a:pt x="6718341" y="0"/>
                </a:lnTo>
                <a:lnTo>
                  <a:pt x="6718341" y="1006304"/>
                </a:lnTo>
                <a:lnTo>
                  <a:pt x="0" y="1006304"/>
                </a:lnTo>
                <a:close/>
              </a:path>
            </a:pathLst>
          </a:custGeom>
        </p:spPr>
      </p:pic>
      <p:sp>
        <p:nvSpPr>
          <p:cNvPr id="50" name="Oval 49">
            <a:extLst>
              <a:ext uri="{FF2B5EF4-FFF2-40B4-BE49-F238E27FC236}">
                <a16:creationId xmlns:a16="http://schemas.microsoft.com/office/drawing/2014/main" id="{024F3BA7-5767-DA19-90B2-79087CCD234A}"/>
              </a:ext>
            </a:extLst>
          </p:cNvPr>
          <p:cNvSpPr/>
          <p:nvPr userDrawn="1"/>
        </p:nvSpPr>
        <p:spPr>
          <a:xfrm>
            <a:off x="11280648" y="1079982"/>
            <a:ext cx="374904" cy="3749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5941C3B-69D9-2131-DE98-77882C6B492E}"/>
              </a:ext>
            </a:extLst>
          </p:cNvPr>
          <p:cNvSpPr/>
          <p:nvPr userDrawn="1"/>
        </p:nvSpPr>
        <p:spPr>
          <a:xfrm>
            <a:off x="9885091" y="4608699"/>
            <a:ext cx="1628275" cy="16282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pic>
        <p:nvPicPr>
          <p:cNvPr id="72" name="Graphic 71">
            <a:extLst>
              <a:ext uri="{FF2B5EF4-FFF2-40B4-BE49-F238E27FC236}">
                <a16:creationId xmlns:a16="http://schemas.microsoft.com/office/drawing/2014/main" id="{F2C371ED-FE8B-10E6-6B09-AB1AF954AAF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4820" t="41526" b="3152"/>
          <a:stretch/>
        </p:blipFill>
        <p:spPr>
          <a:xfrm>
            <a:off x="-63921" y="5642"/>
            <a:ext cx="3769859" cy="6852356"/>
          </a:xfrm>
          <a:custGeom>
            <a:avLst/>
            <a:gdLst>
              <a:gd name="connsiteX0" fmla="*/ 0 w 3769859"/>
              <a:gd name="connsiteY0" fmla="*/ 0 h 6852356"/>
              <a:gd name="connsiteX1" fmla="*/ 3769859 w 3769859"/>
              <a:gd name="connsiteY1" fmla="*/ 0 h 6852356"/>
              <a:gd name="connsiteX2" fmla="*/ 3769859 w 3769859"/>
              <a:gd name="connsiteY2" fmla="*/ 6852356 h 6852356"/>
              <a:gd name="connsiteX3" fmla="*/ 0 w 3769859"/>
              <a:gd name="connsiteY3" fmla="*/ 6852356 h 6852356"/>
            </a:gdLst>
            <a:ahLst/>
            <a:cxnLst>
              <a:cxn ang="0">
                <a:pos x="connsiteX0" y="connsiteY0"/>
              </a:cxn>
              <a:cxn ang="0">
                <a:pos x="connsiteX1" y="connsiteY1"/>
              </a:cxn>
              <a:cxn ang="0">
                <a:pos x="connsiteX2" y="connsiteY2"/>
              </a:cxn>
              <a:cxn ang="0">
                <a:pos x="connsiteX3" y="connsiteY3"/>
              </a:cxn>
            </a:cxnLst>
            <a:rect l="l" t="t" r="r" b="b"/>
            <a:pathLst>
              <a:path w="3769859" h="6852356">
                <a:moveTo>
                  <a:pt x="0" y="0"/>
                </a:moveTo>
                <a:lnTo>
                  <a:pt x="3769859" y="0"/>
                </a:lnTo>
                <a:lnTo>
                  <a:pt x="3769859" y="6852356"/>
                </a:lnTo>
                <a:lnTo>
                  <a:pt x="0" y="6852356"/>
                </a:lnTo>
                <a:close/>
              </a:path>
            </a:pathLst>
          </a:custGeom>
        </p:spPr>
      </p:pic>
      <p:pic>
        <p:nvPicPr>
          <p:cNvPr id="57" name="Graphic 56">
            <a:extLst>
              <a:ext uri="{FF2B5EF4-FFF2-40B4-BE49-F238E27FC236}">
                <a16:creationId xmlns:a16="http://schemas.microsoft.com/office/drawing/2014/main" id="{E6DDC0DD-511A-395D-6DF6-B3EBA937EF97}"/>
              </a:ext>
            </a:extLst>
          </p:cNvPr>
          <p:cNvPicPr>
            <a:picLocks noChangeAspect="1"/>
          </p:cNvPicPr>
          <p:nvPr userDrawn="1"/>
        </p:nvPicPr>
        <p:blipFill>
          <a:blip r:embed="rId6">
            <a:extLst>
              <a:ext uri="{96DAC541-7B7A-43D3-8B79-37D633B846F1}">
                <asvg:svgBlip xmlns:asvg="http://schemas.microsoft.com/office/drawing/2016/SVG/main" r:embed="rId7"/>
              </a:ext>
            </a:extLst>
          </a:blip>
          <a:srcRect l="20633" b="65821"/>
          <a:stretch>
            <a:fillRect/>
          </a:stretch>
        </p:blipFill>
        <p:spPr>
          <a:xfrm flipV="1">
            <a:off x="5869" y="1"/>
            <a:ext cx="5332115" cy="2343995"/>
          </a:xfrm>
          <a:custGeom>
            <a:avLst/>
            <a:gdLst>
              <a:gd name="connsiteX0" fmla="*/ 0 w 5332115"/>
              <a:gd name="connsiteY0" fmla="*/ 2343995 h 2343995"/>
              <a:gd name="connsiteX1" fmla="*/ 5332115 w 5332115"/>
              <a:gd name="connsiteY1" fmla="*/ 2343995 h 2343995"/>
              <a:gd name="connsiteX2" fmla="*/ 5332115 w 5332115"/>
              <a:gd name="connsiteY2" fmla="*/ 0 h 2343995"/>
              <a:gd name="connsiteX3" fmla="*/ 0 w 5332115"/>
              <a:gd name="connsiteY3" fmla="*/ 0 h 2343995"/>
            </a:gdLst>
            <a:ahLst/>
            <a:cxnLst>
              <a:cxn ang="0">
                <a:pos x="connsiteX0" y="connsiteY0"/>
              </a:cxn>
              <a:cxn ang="0">
                <a:pos x="connsiteX1" y="connsiteY1"/>
              </a:cxn>
              <a:cxn ang="0">
                <a:pos x="connsiteX2" y="connsiteY2"/>
              </a:cxn>
              <a:cxn ang="0">
                <a:pos x="connsiteX3" y="connsiteY3"/>
              </a:cxn>
            </a:cxnLst>
            <a:rect l="l" t="t" r="r" b="b"/>
            <a:pathLst>
              <a:path w="5332115" h="2343995">
                <a:moveTo>
                  <a:pt x="0" y="2343995"/>
                </a:moveTo>
                <a:lnTo>
                  <a:pt x="5332115" y="2343995"/>
                </a:lnTo>
                <a:lnTo>
                  <a:pt x="5332115" y="0"/>
                </a:lnTo>
                <a:lnTo>
                  <a:pt x="0" y="0"/>
                </a:lnTo>
                <a:close/>
              </a:path>
            </a:pathLst>
          </a:custGeom>
        </p:spPr>
      </p:pic>
      <p:pic>
        <p:nvPicPr>
          <p:cNvPr id="60" name="Graphic 59">
            <a:extLst>
              <a:ext uri="{FF2B5EF4-FFF2-40B4-BE49-F238E27FC236}">
                <a16:creationId xmlns:a16="http://schemas.microsoft.com/office/drawing/2014/main" id="{A03A29F6-2DC7-B284-F21B-10BBEECC0526}"/>
              </a:ext>
            </a:extLst>
          </p:cNvPr>
          <p:cNvPicPr>
            <a:picLocks noChangeAspect="1"/>
          </p:cNvPicPr>
          <p:nvPr userDrawn="1"/>
        </p:nvPicPr>
        <p:blipFill>
          <a:blip r:embed="rId8">
            <a:extLst>
              <a:ext uri="{96DAC541-7B7A-43D3-8B79-37D633B846F1}">
                <asvg:svgBlip xmlns:asvg="http://schemas.microsoft.com/office/drawing/2016/SVG/main" r:embed="rId9"/>
              </a:ext>
            </a:extLst>
          </a:blip>
          <a:srcRect l="14165" t="77500"/>
          <a:stretch>
            <a:fillRect/>
          </a:stretch>
        </p:blipFill>
        <p:spPr>
          <a:xfrm>
            <a:off x="-16872" y="-29980"/>
            <a:ext cx="4459335" cy="1601124"/>
          </a:xfrm>
          <a:custGeom>
            <a:avLst/>
            <a:gdLst>
              <a:gd name="connsiteX0" fmla="*/ 0 w 4459335"/>
              <a:gd name="connsiteY0" fmla="*/ 0 h 1543022"/>
              <a:gd name="connsiteX1" fmla="*/ 4459335 w 4459335"/>
              <a:gd name="connsiteY1" fmla="*/ 0 h 1543022"/>
              <a:gd name="connsiteX2" fmla="*/ 4459335 w 4459335"/>
              <a:gd name="connsiteY2" fmla="*/ 1543022 h 1543022"/>
              <a:gd name="connsiteX3" fmla="*/ 0 w 4459335"/>
              <a:gd name="connsiteY3" fmla="*/ 1543022 h 1543022"/>
            </a:gdLst>
            <a:ahLst/>
            <a:cxnLst>
              <a:cxn ang="0">
                <a:pos x="connsiteX0" y="connsiteY0"/>
              </a:cxn>
              <a:cxn ang="0">
                <a:pos x="connsiteX1" y="connsiteY1"/>
              </a:cxn>
              <a:cxn ang="0">
                <a:pos x="connsiteX2" y="connsiteY2"/>
              </a:cxn>
              <a:cxn ang="0">
                <a:pos x="connsiteX3" y="connsiteY3"/>
              </a:cxn>
            </a:cxnLst>
            <a:rect l="l" t="t" r="r" b="b"/>
            <a:pathLst>
              <a:path w="4459335" h="1543022">
                <a:moveTo>
                  <a:pt x="0" y="0"/>
                </a:moveTo>
                <a:lnTo>
                  <a:pt x="4459335" y="0"/>
                </a:lnTo>
                <a:lnTo>
                  <a:pt x="4459335" y="1543022"/>
                </a:lnTo>
                <a:lnTo>
                  <a:pt x="0" y="1543022"/>
                </a:lnTo>
                <a:close/>
              </a:path>
            </a:pathLst>
          </a:custGeom>
        </p:spPr>
      </p:pic>
      <p:sp>
        <p:nvSpPr>
          <p:cNvPr id="64" name="Oval 63">
            <a:extLst>
              <a:ext uri="{FF2B5EF4-FFF2-40B4-BE49-F238E27FC236}">
                <a16:creationId xmlns:a16="http://schemas.microsoft.com/office/drawing/2014/main" id="{5E42667F-7399-2294-D94B-CB84510A0E95}"/>
              </a:ext>
            </a:extLst>
          </p:cNvPr>
          <p:cNvSpPr/>
          <p:nvPr userDrawn="1"/>
        </p:nvSpPr>
        <p:spPr>
          <a:xfrm>
            <a:off x="3261092" y="1890018"/>
            <a:ext cx="374904" cy="3749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760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2DEC6B-E418-F7FA-5D06-66914BE64098}"/>
              </a:ext>
            </a:extLst>
          </p:cNvPr>
          <p:cNvSpPr>
            <a:spLocks noGrp="1"/>
          </p:cNvSpPr>
          <p:nvPr>
            <p:ph type="title"/>
          </p:nvPr>
        </p:nvSpPr>
        <p:spPr/>
        <p:txBody>
          <a:bodyPr/>
          <a:lstStyle/>
          <a:p>
            <a:r>
              <a:rPr lang="en-US"/>
              <a:t>Click to edit Master title style</a:t>
            </a:r>
          </a:p>
        </p:txBody>
      </p:sp>
      <p:sp>
        <p:nvSpPr>
          <p:cNvPr id="23" name="Slide Number Placeholder 22">
            <a:extLst>
              <a:ext uri="{FF2B5EF4-FFF2-40B4-BE49-F238E27FC236}">
                <a16:creationId xmlns:a16="http://schemas.microsoft.com/office/drawing/2014/main" id="{F0B4C4FF-8EF1-767D-7C77-03D625E4B321}"/>
              </a:ext>
            </a:extLst>
          </p:cNvPr>
          <p:cNvSpPr>
            <a:spLocks noGrp="1"/>
          </p:cNvSpPr>
          <p:nvPr>
            <p:ph type="sldNum" sz="quarter" idx="15"/>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2992396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0F3221-3EF9-3A3B-52BD-F2F96BD4BB62}"/>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7129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2F4222-9F0A-A7FE-DFA4-39F2D1A27DA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FA7802A7-DF1B-DE1B-4EA4-055C59350761}"/>
              </a:ext>
            </a:extLst>
          </p:cNvPr>
          <p:cNvSpPr>
            <a:spLocks noGrp="1"/>
          </p:cNvSpPr>
          <p:nvPr>
            <p:ph type="body" sz="half" idx="2"/>
          </p:nvPr>
        </p:nvSpPr>
        <p:spPr>
          <a:xfrm>
            <a:off x="839788" y="2057400"/>
            <a:ext cx="3932237" cy="40690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F9A56E61-4EF1-44C9-6CC9-6876765A738C}"/>
              </a:ext>
            </a:extLst>
          </p:cNvPr>
          <p:cNvSpPr>
            <a:spLocks noGrp="1"/>
          </p:cNvSpPr>
          <p:nvPr>
            <p:ph idx="1"/>
          </p:nvPr>
        </p:nvSpPr>
        <p:spPr>
          <a:xfrm>
            <a:off x="5183188" y="2057400"/>
            <a:ext cx="6172200" cy="40690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a:extLst>
              <a:ext uri="{FF2B5EF4-FFF2-40B4-BE49-F238E27FC236}">
                <a16:creationId xmlns:a16="http://schemas.microsoft.com/office/drawing/2014/main" id="{4FFFA002-049D-7794-5114-044DA2B571DB}"/>
              </a:ext>
            </a:extLst>
          </p:cNvPr>
          <p:cNvSpPr>
            <a:spLocks noGrp="1"/>
          </p:cNvSpPr>
          <p:nvPr>
            <p:ph type="sldNum" sz="quarter" idx="15"/>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3249912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C668391-E0E0-74A5-F96F-B67ECAE86D3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3A30CC9-5F1C-933D-A4C9-7DCE2F039EE1}"/>
              </a:ext>
            </a:extLst>
          </p:cNvPr>
          <p:cNvSpPr>
            <a:spLocks noGrp="1"/>
          </p:cNvSpPr>
          <p:nvPr>
            <p:ph type="body" sz="half" idx="2"/>
          </p:nvPr>
        </p:nvSpPr>
        <p:spPr>
          <a:xfrm>
            <a:off x="735106" y="1725929"/>
            <a:ext cx="4036919"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3AA4EA03-DC7A-CC5C-0E56-20FDFBD152A4}"/>
              </a:ext>
            </a:extLst>
          </p:cNvPr>
          <p:cNvSpPr>
            <a:spLocks noGrp="1"/>
          </p:cNvSpPr>
          <p:nvPr>
            <p:ph type="pic" idx="1"/>
          </p:nvPr>
        </p:nvSpPr>
        <p:spPr>
          <a:xfrm>
            <a:off x="5180012" y="17259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Slide Number Placeholder 8">
            <a:extLst>
              <a:ext uri="{FF2B5EF4-FFF2-40B4-BE49-F238E27FC236}">
                <a16:creationId xmlns:a16="http://schemas.microsoft.com/office/drawing/2014/main" id="{37FE0970-0DB3-2D10-BEAE-54A52070A1FE}"/>
              </a:ext>
            </a:extLst>
          </p:cNvPr>
          <p:cNvSpPr>
            <a:spLocks noGrp="1"/>
          </p:cNvSpPr>
          <p:nvPr>
            <p:ph type="sldNum" sz="quarter" idx="11"/>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4011728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E1B9-1C14-F852-2B97-05DAA5F80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33B37-5F68-E267-936F-4CA547437331}"/>
              </a:ext>
            </a:extLst>
          </p:cNvPr>
          <p:cNvSpPr>
            <a:spLocks noGrp="1"/>
          </p:cNvSpPr>
          <p:nvPr>
            <p:ph idx="1"/>
          </p:nvPr>
        </p:nvSpPr>
        <p:spPr>
          <a:xfrm>
            <a:off x="738908" y="1657927"/>
            <a:ext cx="10720817" cy="4041833"/>
          </a:xfrm>
        </p:spPr>
        <p:txBody>
          <a:bodyPr/>
          <a:lstStyle>
            <a:lvl1pPr marL="0" indent="0">
              <a:buNone/>
              <a:defRPr sz="2400"/>
            </a:lvl1pPr>
            <a:lvl2pPr marL="283464">
              <a:defRPr sz="2400"/>
            </a:lvl2pPr>
            <a:lvl3pPr marL="566928">
              <a:defRPr sz="2000"/>
            </a:lvl3pPr>
            <a:lvl4pPr marL="758952">
              <a:defRPr sz="1800"/>
            </a:lvl4pPr>
            <a:lvl5pPr marL="104241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 name="Slide Number Placeholder 60">
            <a:extLst>
              <a:ext uri="{FF2B5EF4-FFF2-40B4-BE49-F238E27FC236}">
                <a16:creationId xmlns:a16="http://schemas.microsoft.com/office/drawing/2014/main" id="{307D0F4E-2944-C947-2B6E-0547303F2566}"/>
              </a:ext>
            </a:extLst>
          </p:cNvPr>
          <p:cNvSpPr>
            <a:spLocks noGrp="1"/>
          </p:cNvSpPr>
          <p:nvPr>
            <p:ph type="sldNum" sz="quarter" idx="16"/>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2535786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D1BE-4D23-6CFA-DAEA-AD07F070224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A21594B-F5C1-8801-E965-0C5139F2DF48}"/>
              </a:ext>
            </a:extLst>
          </p:cNvPr>
          <p:cNvSpPr>
            <a:spLocks noGrp="1"/>
          </p:cNvSpPr>
          <p:nvPr>
            <p:ph type="sldNum" sz="quarter" idx="10"/>
          </p:nvPr>
        </p:nvSpPr>
        <p:spPr>
          <a:xfrm>
            <a:off x="1651903" y="809244"/>
            <a:ext cx="941832" cy="621792"/>
          </a:xfrm>
          <a:prstGeom prst="rect">
            <a:avLst/>
          </a:prstGeom>
        </p:spPr>
        <p:txBody>
          <a:bodyPr/>
          <a:lstStyle/>
          <a:p>
            <a:fld id="{CC43B8D3-9A08-F84C-9DD4-44948BA52D4B}" type="slidenum">
              <a:rPr lang="en-US" smtClean="0"/>
              <a:pPr/>
              <a:t>‹#›</a:t>
            </a:fld>
            <a:endParaRPr lang="en-US"/>
          </a:p>
        </p:txBody>
      </p:sp>
      <p:sp>
        <p:nvSpPr>
          <p:cNvPr id="9" name="Oval 8">
            <a:extLst>
              <a:ext uri="{FF2B5EF4-FFF2-40B4-BE49-F238E27FC236}">
                <a16:creationId xmlns:a16="http://schemas.microsoft.com/office/drawing/2014/main" id="{148AA701-7A67-C49D-4314-407AF753DDE7}"/>
              </a:ext>
            </a:extLst>
          </p:cNvPr>
          <p:cNvSpPr/>
          <p:nvPr userDrawn="1"/>
        </p:nvSpPr>
        <p:spPr>
          <a:xfrm>
            <a:off x="2611785" y="1733441"/>
            <a:ext cx="1591489" cy="159148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14" name="Oval 13">
            <a:extLst>
              <a:ext uri="{FF2B5EF4-FFF2-40B4-BE49-F238E27FC236}">
                <a16:creationId xmlns:a16="http://schemas.microsoft.com/office/drawing/2014/main" id="{7CC8E6E4-F551-385C-FB82-E0DC1F41683A}"/>
              </a:ext>
            </a:extLst>
          </p:cNvPr>
          <p:cNvSpPr/>
          <p:nvPr userDrawn="1"/>
        </p:nvSpPr>
        <p:spPr>
          <a:xfrm>
            <a:off x="5193060" y="1733441"/>
            <a:ext cx="1591489" cy="15914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8" name="Oval 17">
            <a:extLst>
              <a:ext uri="{FF2B5EF4-FFF2-40B4-BE49-F238E27FC236}">
                <a16:creationId xmlns:a16="http://schemas.microsoft.com/office/drawing/2014/main" id="{D29C42C5-603C-FCCB-D730-0AD61CFA4CC2}"/>
              </a:ext>
            </a:extLst>
          </p:cNvPr>
          <p:cNvSpPr/>
          <p:nvPr userDrawn="1"/>
        </p:nvSpPr>
        <p:spPr>
          <a:xfrm>
            <a:off x="7774335" y="1733441"/>
            <a:ext cx="1591489" cy="15914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6" name="Picture Placeholder 42">
            <a:extLst>
              <a:ext uri="{FF2B5EF4-FFF2-40B4-BE49-F238E27FC236}">
                <a16:creationId xmlns:a16="http://schemas.microsoft.com/office/drawing/2014/main" id="{70F05177-1747-10FB-B022-0A36F8F91931}"/>
              </a:ext>
            </a:extLst>
          </p:cNvPr>
          <p:cNvSpPr>
            <a:spLocks noGrp="1" noChangeAspect="1"/>
          </p:cNvSpPr>
          <p:nvPr>
            <p:ph type="pic" sz="quarter" idx="15"/>
          </p:nvPr>
        </p:nvSpPr>
        <p:spPr>
          <a:xfrm>
            <a:off x="2822313" y="1943969"/>
            <a:ext cx="1170432" cy="1170432"/>
          </a:xfrm>
          <a:prstGeom prst="ellipse">
            <a:avLst/>
          </a:prstGeom>
          <a:solidFill>
            <a:schemeClr val="accent1">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50" name="Text Placeholder 47">
            <a:extLst>
              <a:ext uri="{FF2B5EF4-FFF2-40B4-BE49-F238E27FC236}">
                <a16:creationId xmlns:a16="http://schemas.microsoft.com/office/drawing/2014/main" id="{485E5AFC-758F-34A6-2FEC-6042921AB73B}"/>
              </a:ext>
            </a:extLst>
          </p:cNvPr>
          <p:cNvSpPr>
            <a:spLocks noGrp="1"/>
          </p:cNvSpPr>
          <p:nvPr>
            <p:ph type="body" sz="quarter" idx="18"/>
          </p:nvPr>
        </p:nvSpPr>
        <p:spPr>
          <a:xfrm>
            <a:off x="4769473" y="3385958"/>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51" name="Text Placeholder 47">
            <a:extLst>
              <a:ext uri="{FF2B5EF4-FFF2-40B4-BE49-F238E27FC236}">
                <a16:creationId xmlns:a16="http://schemas.microsoft.com/office/drawing/2014/main" id="{298713CC-F6D5-ED75-901B-4121FEC84360}"/>
              </a:ext>
            </a:extLst>
          </p:cNvPr>
          <p:cNvSpPr>
            <a:spLocks noGrp="1"/>
          </p:cNvSpPr>
          <p:nvPr>
            <p:ph type="body" sz="quarter" idx="19"/>
          </p:nvPr>
        </p:nvSpPr>
        <p:spPr>
          <a:xfrm>
            <a:off x="7348081" y="3385958"/>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58" name="Text Placeholder 47">
            <a:extLst>
              <a:ext uri="{FF2B5EF4-FFF2-40B4-BE49-F238E27FC236}">
                <a16:creationId xmlns:a16="http://schemas.microsoft.com/office/drawing/2014/main" id="{E6400DD4-A698-8FC3-4A8E-02EA10BB4BF9}"/>
              </a:ext>
            </a:extLst>
          </p:cNvPr>
          <p:cNvSpPr>
            <a:spLocks noGrp="1"/>
          </p:cNvSpPr>
          <p:nvPr>
            <p:ph type="body" sz="quarter" idx="17"/>
          </p:nvPr>
        </p:nvSpPr>
        <p:spPr>
          <a:xfrm>
            <a:off x="2190865" y="3385958"/>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54" name="Text Placeholder 47">
            <a:extLst>
              <a:ext uri="{FF2B5EF4-FFF2-40B4-BE49-F238E27FC236}">
                <a16:creationId xmlns:a16="http://schemas.microsoft.com/office/drawing/2014/main" id="{6A448965-125C-6EED-07B0-E98A656BBF34}"/>
              </a:ext>
            </a:extLst>
          </p:cNvPr>
          <p:cNvSpPr>
            <a:spLocks noGrp="1"/>
          </p:cNvSpPr>
          <p:nvPr>
            <p:ph type="body" sz="quarter" idx="21"/>
          </p:nvPr>
        </p:nvSpPr>
        <p:spPr>
          <a:xfrm>
            <a:off x="2190865" y="3678566"/>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72" name="Picture Placeholder 42">
            <a:extLst>
              <a:ext uri="{FF2B5EF4-FFF2-40B4-BE49-F238E27FC236}">
                <a16:creationId xmlns:a16="http://schemas.microsoft.com/office/drawing/2014/main" id="{9BD10ABF-0CBA-9D6F-30D9-4C5B717D2F65}"/>
              </a:ext>
            </a:extLst>
          </p:cNvPr>
          <p:cNvSpPr>
            <a:spLocks noGrp="1" noChangeAspect="1"/>
          </p:cNvSpPr>
          <p:nvPr>
            <p:ph type="pic" sz="quarter" idx="24"/>
          </p:nvPr>
        </p:nvSpPr>
        <p:spPr>
          <a:xfrm>
            <a:off x="5403588" y="1943969"/>
            <a:ext cx="1170432" cy="1170432"/>
          </a:xfrm>
          <a:prstGeom prst="ellipse">
            <a:avLst/>
          </a:prstGeom>
          <a:solidFill>
            <a:schemeClr val="accent5">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73" name="Picture Placeholder 42">
            <a:extLst>
              <a:ext uri="{FF2B5EF4-FFF2-40B4-BE49-F238E27FC236}">
                <a16:creationId xmlns:a16="http://schemas.microsoft.com/office/drawing/2014/main" id="{BA07108E-6273-D8A7-4270-9E51F53721B6}"/>
              </a:ext>
            </a:extLst>
          </p:cNvPr>
          <p:cNvSpPr>
            <a:spLocks noGrp="1" noChangeAspect="1"/>
          </p:cNvSpPr>
          <p:nvPr>
            <p:ph type="pic" sz="quarter" idx="25"/>
          </p:nvPr>
        </p:nvSpPr>
        <p:spPr>
          <a:xfrm>
            <a:off x="7984863" y="1943969"/>
            <a:ext cx="1170432" cy="1170432"/>
          </a:xfrm>
          <a:prstGeom prst="ellipse">
            <a:avLst/>
          </a:prstGeom>
          <a:solidFill>
            <a:schemeClr val="accent4">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56" name="Text Placeholder 47">
            <a:extLst>
              <a:ext uri="{FF2B5EF4-FFF2-40B4-BE49-F238E27FC236}">
                <a16:creationId xmlns:a16="http://schemas.microsoft.com/office/drawing/2014/main" id="{6E2529DA-6F13-4B74-5C48-2FDB0911FFF1}"/>
              </a:ext>
            </a:extLst>
          </p:cNvPr>
          <p:cNvSpPr>
            <a:spLocks noGrp="1"/>
          </p:cNvSpPr>
          <p:nvPr>
            <p:ph type="body" sz="quarter" idx="23"/>
          </p:nvPr>
        </p:nvSpPr>
        <p:spPr>
          <a:xfrm>
            <a:off x="7348081" y="3678566"/>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74" name="Text Placeholder 47">
            <a:extLst>
              <a:ext uri="{FF2B5EF4-FFF2-40B4-BE49-F238E27FC236}">
                <a16:creationId xmlns:a16="http://schemas.microsoft.com/office/drawing/2014/main" id="{DDB95F67-F2A0-C836-D292-8E7A6E4B1CC7}"/>
              </a:ext>
            </a:extLst>
          </p:cNvPr>
          <p:cNvSpPr>
            <a:spLocks noGrp="1"/>
          </p:cNvSpPr>
          <p:nvPr>
            <p:ph type="body" sz="quarter" idx="22"/>
          </p:nvPr>
        </p:nvSpPr>
        <p:spPr>
          <a:xfrm>
            <a:off x="4769473" y="3678566"/>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26" name="Oval 25">
            <a:extLst>
              <a:ext uri="{FF2B5EF4-FFF2-40B4-BE49-F238E27FC236}">
                <a16:creationId xmlns:a16="http://schemas.microsoft.com/office/drawing/2014/main" id="{608273C2-3AD4-6120-E47A-26DB07BBD95D}"/>
              </a:ext>
            </a:extLst>
          </p:cNvPr>
          <p:cNvSpPr/>
          <p:nvPr userDrawn="1"/>
        </p:nvSpPr>
        <p:spPr>
          <a:xfrm>
            <a:off x="2611785" y="4158887"/>
            <a:ext cx="1591489" cy="159148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28" name="Oval 27">
            <a:extLst>
              <a:ext uri="{FF2B5EF4-FFF2-40B4-BE49-F238E27FC236}">
                <a16:creationId xmlns:a16="http://schemas.microsoft.com/office/drawing/2014/main" id="{52F43D3C-5856-8C0F-0F96-72BD06ABE36F}"/>
              </a:ext>
            </a:extLst>
          </p:cNvPr>
          <p:cNvSpPr/>
          <p:nvPr userDrawn="1"/>
        </p:nvSpPr>
        <p:spPr>
          <a:xfrm>
            <a:off x="5193060" y="4158887"/>
            <a:ext cx="1591489" cy="1591489"/>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30" name="Oval 29">
            <a:extLst>
              <a:ext uri="{FF2B5EF4-FFF2-40B4-BE49-F238E27FC236}">
                <a16:creationId xmlns:a16="http://schemas.microsoft.com/office/drawing/2014/main" id="{9185EECC-2E1F-A706-B285-3F50DE4E325D}"/>
              </a:ext>
            </a:extLst>
          </p:cNvPr>
          <p:cNvSpPr/>
          <p:nvPr userDrawn="1"/>
        </p:nvSpPr>
        <p:spPr>
          <a:xfrm>
            <a:off x="7774335" y="4158887"/>
            <a:ext cx="1591489" cy="15914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2" name="Picture Placeholder 42">
            <a:extLst>
              <a:ext uri="{FF2B5EF4-FFF2-40B4-BE49-F238E27FC236}">
                <a16:creationId xmlns:a16="http://schemas.microsoft.com/office/drawing/2014/main" id="{7ED2CB41-D537-2DB4-7393-38B54A68A24F}"/>
              </a:ext>
            </a:extLst>
          </p:cNvPr>
          <p:cNvSpPr>
            <a:spLocks noGrp="1" noChangeAspect="1"/>
          </p:cNvSpPr>
          <p:nvPr>
            <p:ph type="pic" sz="quarter" idx="27"/>
          </p:nvPr>
        </p:nvSpPr>
        <p:spPr>
          <a:xfrm>
            <a:off x="2822313" y="4369415"/>
            <a:ext cx="1170432" cy="1170432"/>
          </a:xfrm>
          <a:prstGeom prst="ellipse">
            <a:avLst/>
          </a:prstGeom>
          <a:solidFill>
            <a:schemeClr val="accent3">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33" name="Text Placeholder 47">
            <a:extLst>
              <a:ext uri="{FF2B5EF4-FFF2-40B4-BE49-F238E27FC236}">
                <a16:creationId xmlns:a16="http://schemas.microsoft.com/office/drawing/2014/main" id="{BBFB738A-B417-1ECD-CD63-3482F41BC56C}"/>
              </a:ext>
            </a:extLst>
          </p:cNvPr>
          <p:cNvSpPr>
            <a:spLocks noGrp="1"/>
          </p:cNvSpPr>
          <p:nvPr>
            <p:ph type="body" sz="quarter" idx="28"/>
          </p:nvPr>
        </p:nvSpPr>
        <p:spPr>
          <a:xfrm>
            <a:off x="4769473" y="58114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4" name="Text Placeholder 47">
            <a:extLst>
              <a:ext uri="{FF2B5EF4-FFF2-40B4-BE49-F238E27FC236}">
                <a16:creationId xmlns:a16="http://schemas.microsoft.com/office/drawing/2014/main" id="{2D5357B5-C3E2-7F93-1D38-5A371EEEF566}"/>
              </a:ext>
            </a:extLst>
          </p:cNvPr>
          <p:cNvSpPr>
            <a:spLocks noGrp="1"/>
          </p:cNvSpPr>
          <p:nvPr>
            <p:ph type="body" sz="quarter" idx="29"/>
          </p:nvPr>
        </p:nvSpPr>
        <p:spPr>
          <a:xfrm>
            <a:off x="7348081" y="58114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6" name="Text Placeholder 47">
            <a:extLst>
              <a:ext uri="{FF2B5EF4-FFF2-40B4-BE49-F238E27FC236}">
                <a16:creationId xmlns:a16="http://schemas.microsoft.com/office/drawing/2014/main" id="{DE78D7B0-18B2-66C2-EA4E-90629F60BFAC}"/>
              </a:ext>
            </a:extLst>
          </p:cNvPr>
          <p:cNvSpPr>
            <a:spLocks noGrp="1"/>
          </p:cNvSpPr>
          <p:nvPr>
            <p:ph type="body" sz="quarter" idx="31"/>
          </p:nvPr>
        </p:nvSpPr>
        <p:spPr>
          <a:xfrm>
            <a:off x="2190865" y="58114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8" name="Text Placeholder 47">
            <a:extLst>
              <a:ext uri="{FF2B5EF4-FFF2-40B4-BE49-F238E27FC236}">
                <a16:creationId xmlns:a16="http://schemas.microsoft.com/office/drawing/2014/main" id="{7CB4D57A-D57F-A9A7-E242-62A0EFB9034B}"/>
              </a:ext>
            </a:extLst>
          </p:cNvPr>
          <p:cNvSpPr>
            <a:spLocks noGrp="1"/>
          </p:cNvSpPr>
          <p:nvPr>
            <p:ph type="body" sz="quarter" idx="33"/>
          </p:nvPr>
        </p:nvSpPr>
        <p:spPr>
          <a:xfrm>
            <a:off x="2190865" y="61040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39" name="Picture Placeholder 42">
            <a:extLst>
              <a:ext uri="{FF2B5EF4-FFF2-40B4-BE49-F238E27FC236}">
                <a16:creationId xmlns:a16="http://schemas.microsoft.com/office/drawing/2014/main" id="{CABD2581-C1DD-BCD8-B303-D442E2826A57}"/>
              </a:ext>
            </a:extLst>
          </p:cNvPr>
          <p:cNvSpPr>
            <a:spLocks noGrp="1" noChangeAspect="1"/>
          </p:cNvSpPr>
          <p:nvPr>
            <p:ph type="pic" sz="quarter" idx="34"/>
          </p:nvPr>
        </p:nvSpPr>
        <p:spPr>
          <a:xfrm>
            <a:off x="5403588" y="4369415"/>
            <a:ext cx="1170432" cy="1170432"/>
          </a:xfrm>
          <a:prstGeom prst="ellipse">
            <a:avLst/>
          </a:prstGeom>
          <a:solidFill>
            <a:schemeClr val="bg2">
              <a:lumMod val="90000"/>
            </a:schemeClr>
          </a:solidFill>
        </p:spPr>
        <p:txBody>
          <a:bodyPr anchor="ctr">
            <a:normAutofit/>
          </a:bodyPr>
          <a:lstStyle>
            <a:lvl1pPr marL="0" indent="0" algn="ctr">
              <a:buNone/>
              <a:defRPr sz="800"/>
            </a:lvl1pPr>
          </a:lstStyle>
          <a:p>
            <a:r>
              <a:rPr lang="en-US"/>
              <a:t>Click icon to add picture</a:t>
            </a:r>
          </a:p>
        </p:txBody>
      </p:sp>
      <p:sp>
        <p:nvSpPr>
          <p:cNvPr id="40" name="Picture Placeholder 42">
            <a:extLst>
              <a:ext uri="{FF2B5EF4-FFF2-40B4-BE49-F238E27FC236}">
                <a16:creationId xmlns:a16="http://schemas.microsoft.com/office/drawing/2014/main" id="{69C46305-033A-D1D0-006B-CA534D171213}"/>
              </a:ext>
            </a:extLst>
          </p:cNvPr>
          <p:cNvSpPr>
            <a:spLocks noGrp="1" noChangeAspect="1"/>
          </p:cNvSpPr>
          <p:nvPr>
            <p:ph type="pic" sz="quarter" idx="35"/>
          </p:nvPr>
        </p:nvSpPr>
        <p:spPr>
          <a:xfrm>
            <a:off x="7984863" y="4369415"/>
            <a:ext cx="1170432" cy="1170432"/>
          </a:xfrm>
          <a:prstGeom prst="ellipse">
            <a:avLst/>
          </a:prstGeom>
          <a:solidFill>
            <a:schemeClr val="accent2">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41" name="Text Placeholder 47">
            <a:extLst>
              <a:ext uri="{FF2B5EF4-FFF2-40B4-BE49-F238E27FC236}">
                <a16:creationId xmlns:a16="http://schemas.microsoft.com/office/drawing/2014/main" id="{8A2F0738-422D-8670-FFDD-4DD9CC8579DC}"/>
              </a:ext>
            </a:extLst>
          </p:cNvPr>
          <p:cNvSpPr>
            <a:spLocks noGrp="1"/>
          </p:cNvSpPr>
          <p:nvPr>
            <p:ph type="body" sz="quarter" idx="36"/>
          </p:nvPr>
        </p:nvSpPr>
        <p:spPr>
          <a:xfrm>
            <a:off x="7348081" y="61040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42" name="Text Placeholder 47">
            <a:extLst>
              <a:ext uri="{FF2B5EF4-FFF2-40B4-BE49-F238E27FC236}">
                <a16:creationId xmlns:a16="http://schemas.microsoft.com/office/drawing/2014/main" id="{83236D35-4927-EB6F-1700-660A0790337E}"/>
              </a:ext>
            </a:extLst>
          </p:cNvPr>
          <p:cNvSpPr>
            <a:spLocks noGrp="1"/>
          </p:cNvSpPr>
          <p:nvPr>
            <p:ph type="body" sz="quarter" idx="37"/>
          </p:nvPr>
        </p:nvSpPr>
        <p:spPr>
          <a:xfrm>
            <a:off x="4769473" y="61040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875288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am - x8">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5B61940-E61B-59FA-753F-E3122D288C5B}"/>
              </a:ext>
            </a:extLst>
          </p:cNvPr>
          <p:cNvSpPr/>
          <p:nvPr userDrawn="1"/>
        </p:nvSpPr>
        <p:spPr>
          <a:xfrm>
            <a:off x="1314365" y="1922787"/>
            <a:ext cx="1591489" cy="15914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9" name="Oval 8">
            <a:extLst>
              <a:ext uri="{FF2B5EF4-FFF2-40B4-BE49-F238E27FC236}">
                <a16:creationId xmlns:a16="http://schemas.microsoft.com/office/drawing/2014/main" id="{148AA701-7A67-C49D-4314-407AF753DDE7}"/>
              </a:ext>
            </a:extLst>
          </p:cNvPr>
          <p:cNvSpPr/>
          <p:nvPr userDrawn="1"/>
        </p:nvSpPr>
        <p:spPr>
          <a:xfrm>
            <a:off x="3895640" y="1922787"/>
            <a:ext cx="1591489" cy="159148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14" name="Oval 13">
            <a:extLst>
              <a:ext uri="{FF2B5EF4-FFF2-40B4-BE49-F238E27FC236}">
                <a16:creationId xmlns:a16="http://schemas.microsoft.com/office/drawing/2014/main" id="{7CC8E6E4-F551-385C-FB82-E0DC1F41683A}"/>
              </a:ext>
            </a:extLst>
          </p:cNvPr>
          <p:cNvSpPr/>
          <p:nvPr userDrawn="1"/>
        </p:nvSpPr>
        <p:spPr>
          <a:xfrm>
            <a:off x="6476915" y="1922787"/>
            <a:ext cx="1591489" cy="15914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8" name="Oval 17">
            <a:extLst>
              <a:ext uri="{FF2B5EF4-FFF2-40B4-BE49-F238E27FC236}">
                <a16:creationId xmlns:a16="http://schemas.microsoft.com/office/drawing/2014/main" id="{D29C42C5-603C-FCCB-D730-0AD61CFA4CC2}"/>
              </a:ext>
            </a:extLst>
          </p:cNvPr>
          <p:cNvSpPr/>
          <p:nvPr userDrawn="1"/>
        </p:nvSpPr>
        <p:spPr>
          <a:xfrm>
            <a:off x="9058190" y="1922787"/>
            <a:ext cx="1591489" cy="15914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77" name="Rectangle 76">
            <a:extLst>
              <a:ext uri="{FF2B5EF4-FFF2-40B4-BE49-F238E27FC236}">
                <a16:creationId xmlns:a16="http://schemas.microsoft.com/office/drawing/2014/main" id="{06608174-ED17-1D4B-48DF-EA532646C797}"/>
              </a:ext>
            </a:extLst>
          </p:cNvPr>
          <p:cNvSpPr/>
          <p:nvPr userDrawn="1"/>
        </p:nvSpPr>
        <p:spPr>
          <a:xfrm>
            <a:off x="732271" y="723899"/>
            <a:ext cx="10727977" cy="780809"/>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41AE0A6-2671-E79C-548D-3AA4D5D9CB11}"/>
              </a:ext>
            </a:extLst>
          </p:cNvPr>
          <p:cNvSpPr/>
          <p:nvPr userDrawn="1"/>
        </p:nvSpPr>
        <p:spPr>
          <a:xfrm>
            <a:off x="732271" y="404734"/>
            <a:ext cx="10727977" cy="319166"/>
          </a:xfrm>
          <a:prstGeom prst="rect">
            <a:avLst/>
          </a:prstGeom>
          <a:solidFill>
            <a:schemeClr val="accent1"/>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42152D0E-B03D-CC17-D0CC-650AE3953FCF}"/>
              </a:ext>
            </a:extLst>
          </p:cNvPr>
          <p:cNvCxnSpPr>
            <a:cxnSpLocks/>
          </p:cNvCxnSpPr>
          <p:nvPr userDrawn="1"/>
        </p:nvCxnSpPr>
        <p:spPr>
          <a:xfrm>
            <a:off x="1655064" y="722376"/>
            <a:ext cx="0" cy="78080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3" name="Graphic 82">
            <a:extLst>
              <a:ext uri="{FF2B5EF4-FFF2-40B4-BE49-F238E27FC236}">
                <a16:creationId xmlns:a16="http://schemas.microsoft.com/office/drawing/2014/main" id="{65438DF6-6622-6EE4-F01A-D199CAE96D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3498771">
            <a:off x="868523" y="778989"/>
            <a:ext cx="660389" cy="660389"/>
          </a:xfrm>
          <a:prstGeom prst="rect">
            <a:avLst/>
          </a:prstGeom>
        </p:spPr>
      </p:pic>
      <p:cxnSp>
        <p:nvCxnSpPr>
          <p:cNvPr id="85" name="Straight Connector 84">
            <a:extLst>
              <a:ext uri="{FF2B5EF4-FFF2-40B4-BE49-F238E27FC236}">
                <a16:creationId xmlns:a16="http://schemas.microsoft.com/office/drawing/2014/main" id="{9712EE3B-E131-C405-FCA7-8263094DF01B}"/>
              </a:ext>
            </a:extLst>
          </p:cNvPr>
          <p:cNvCxnSpPr>
            <a:cxnSpLocks/>
          </p:cNvCxnSpPr>
          <p:nvPr userDrawn="1"/>
        </p:nvCxnSpPr>
        <p:spPr>
          <a:xfrm>
            <a:off x="2593735" y="718779"/>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660BA33-D95F-4C82-419E-ADBE0C891558}"/>
              </a:ext>
            </a:extLst>
          </p:cNvPr>
          <p:cNvSpPr>
            <a:spLocks noGrp="1"/>
          </p:cNvSpPr>
          <p:nvPr>
            <p:ph type="body" sz="quarter" idx="13" hasCustomPrompt="1"/>
          </p:nvPr>
        </p:nvSpPr>
        <p:spPr>
          <a:xfrm>
            <a:off x="1815806" y="793971"/>
            <a:ext cx="621792" cy="621792"/>
          </a:xfrm>
          <a:prstGeom prst="ellipse">
            <a:avLst/>
          </a:prstGeom>
          <a:solidFill>
            <a:schemeClr val="accent1"/>
          </a:solidFill>
        </p:spPr>
        <p:txBody>
          <a:bodyPr lIns="0" tIns="0" rIns="0" bIns="0" anchor="t" anchorCtr="0">
            <a:noAutofit/>
          </a:bodyPr>
          <a:lstStyle>
            <a:lvl1pPr marL="0" indent="0" algn="ctr">
              <a:lnSpc>
                <a:spcPct val="100000"/>
              </a:lnSpc>
              <a:spcBef>
                <a:spcPts val="0"/>
              </a:spcBef>
              <a:buNone/>
              <a:defRPr sz="3200" b="0">
                <a:noFill/>
              </a:defRPr>
            </a:lvl1pPr>
          </a:lstStyle>
          <a:p>
            <a:pPr lvl="0"/>
            <a:r>
              <a:rPr lang="en-US"/>
              <a:t>X</a:t>
            </a:r>
          </a:p>
        </p:txBody>
      </p:sp>
      <p:sp>
        <p:nvSpPr>
          <p:cNvPr id="45" name="Picture Placeholder 42">
            <a:extLst>
              <a:ext uri="{FF2B5EF4-FFF2-40B4-BE49-F238E27FC236}">
                <a16:creationId xmlns:a16="http://schemas.microsoft.com/office/drawing/2014/main" id="{085DE0BA-CA08-ED26-0A53-02D6FB619788}"/>
              </a:ext>
            </a:extLst>
          </p:cNvPr>
          <p:cNvSpPr>
            <a:spLocks noGrp="1" noChangeAspect="1"/>
          </p:cNvSpPr>
          <p:nvPr>
            <p:ph type="pic" sz="quarter" idx="14"/>
          </p:nvPr>
        </p:nvSpPr>
        <p:spPr>
          <a:xfrm>
            <a:off x="1524893" y="2133315"/>
            <a:ext cx="1170432" cy="1170432"/>
          </a:xfrm>
          <a:prstGeom prst="ellipse">
            <a:avLst/>
          </a:prstGeom>
          <a:solidFill>
            <a:schemeClr val="accent2">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46" name="Picture Placeholder 42">
            <a:extLst>
              <a:ext uri="{FF2B5EF4-FFF2-40B4-BE49-F238E27FC236}">
                <a16:creationId xmlns:a16="http://schemas.microsoft.com/office/drawing/2014/main" id="{70F05177-1747-10FB-B022-0A36F8F91931}"/>
              </a:ext>
            </a:extLst>
          </p:cNvPr>
          <p:cNvSpPr>
            <a:spLocks noGrp="1" noChangeAspect="1"/>
          </p:cNvSpPr>
          <p:nvPr>
            <p:ph type="pic" sz="quarter" idx="15"/>
          </p:nvPr>
        </p:nvSpPr>
        <p:spPr>
          <a:xfrm>
            <a:off x="4106168" y="2133315"/>
            <a:ext cx="1170432" cy="1170432"/>
          </a:xfrm>
          <a:prstGeom prst="ellipse">
            <a:avLst/>
          </a:prstGeom>
          <a:solidFill>
            <a:schemeClr val="accent5">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50" name="Text Placeholder 47">
            <a:extLst>
              <a:ext uri="{FF2B5EF4-FFF2-40B4-BE49-F238E27FC236}">
                <a16:creationId xmlns:a16="http://schemas.microsoft.com/office/drawing/2014/main" id="{485E5AFC-758F-34A6-2FEC-6042921AB73B}"/>
              </a:ext>
            </a:extLst>
          </p:cNvPr>
          <p:cNvSpPr>
            <a:spLocks noGrp="1"/>
          </p:cNvSpPr>
          <p:nvPr>
            <p:ph type="body" sz="quarter" idx="18"/>
          </p:nvPr>
        </p:nvSpPr>
        <p:spPr>
          <a:xfrm>
            <a:off x="6053328" y="35753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51" name="Text Placeholder 47">
            <a:extLst>
              <a:ext uri="{FF2B5EF4-FFF2-40B4-BE49-F238E27FC236}">
                <a16:creationId xmlns:a16="http://schemas.microsoft.com/office/drawing/2014/main" id="{298713CC-F6D5-ED75-901B-4121FEC84360}"/>
              </a:ext>
            </a:extLst>
          </p:cNvPr>
          <p:cNvSpPr>
            <a:spLocks noGrp="1"/>
          </p:cNvSpPr>
          <p:nvPr>
            <p:ph type="body" sz="quarter" idx="19"/>
          </p:nvPr>
        </p:nvSpPr>
        <p:spPr>
          <a:xfrm>
            <a:off x="8631936" y="35753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57" name="Text Placeholder 47">
            <a:extLst>
              <a:ext uri="{FF2B5EF4-FFF2-40B4-BE49-F238E27FC236}">
                <a16:creationId xmlns:a16="http://schemas.microsoft.com/office/drawing/2014/main" id="{FD30C172-4265-C1CA-4368-B347D34C9F6D}"/>
              </a:ext>
            </a:extLst>
          </p:cNvPr>
          <p:cNvSpPr>
            <a:spLocks noGrp="1"/>
          </p:cNvSpPr>
          <p:nvPr>
            <p:ph type="body" sz="quarter" idx="16"/>
          </p:nvPr>
        </p:nvSpPr>
        <p:spPr>
          <a:xfrm>
            <a:off x="886968" y="35753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58" name="Text Placeholder 47">
            <a:extLst>
              <a:ext uri="{FF2B5EF4-FFF2-40B4-BE49-F238E27FC236}">
                <a16:creationId xmlns:a16="http://schemas.microsoft.com/office/drawing/2014/main" id="{E6400DD4-A698-8FC3-4A8E-02EA10BB4BF9}"/>
              </a:ext>
            </a:extLst>
          </p:cNvPr>
          <p:cNvSpPr>
            <a:spLocks noGrp="1"/>
          </p:cNvSpPr>
          <p:nvPr>
            <p:ph type="body" sz="quarter" idx="17"/>
          </p:nvPr>
        </p:nvSpPr>
        <p:spPr>
          <a:xfrm>
            <a:off x="3474720" y="35753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72" name="Picture Placeholder 42">
            <a:extLst>
              <a:ext uri="{FF2B5EF4-FFF2-40B4-BE49-F238E27FC236}">
                <a16:creationId xmlns:a16="http://schemas.microsoft.com/office/drawing/2014/main" id="{9BD10ABF-0CBA-9D6F-30D9-4C5B717D2F65}"/>
              </a:ext>
            </a:extLst>
          </p:cNvPr>
          <p:cNvSpPr>
            <a:spLocks noGrp="1" noChangeAspect="1"/>
          </p:cNvSpPr>
          <p:nvPr>
            <p:ph type="pic" sz="quarter" idx="24"/>
          </p:nvPr>
        </p:nvSpPr>
        <p:spPr>
          <a:xfrm>
            <a:off x="6687443" y="2133315"/>
            <a:ext cx="1170432" cy="1170432"/>
          </a:xfrm>
          <a:prstGeom prst="ellipse">
            <a:avLst/>
          </a:prstGeom>
          <a:solidFill>
            <a:schemeClr val="accent1">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73" name="Picture Placeholder 42">
            <a:extLst>
              <a:ext uri="{FF2B5EF4-FFF2-40B4-BE49-F238E27FC236}">
                <a16:creationId xmlns:a16="http://schemas.microsoft.com/office/drawing/2014/main" id="{BA07108E-6273-D8A7-4270-9E51F53721B6}"/>
              </a:ext>
            </a:extLst>
          </p:cNvPr>
          <p:cNvSpPr>
            <a:spLocks noGrp="1" noChangeAspect="1"/>
          </p:cNvSpPr>
          <p:nvPr>
            <p:ph type="pic" sz="quarter" idx="25"/>
          </p:nvPr>
        </p:nvSpPr>
        <p:spPr>
          <a:xfrm>
            <a:off x="9268718" y="2133315"/>
            <a:ext cx="1170432" cy="1170432"/>
          </a:xfrm>
          <a:prstGeom prst="ellipse">
            <a:avLst/>
          </a:prstGeom>
          <a:solidFill>
            <a:schemeClr val="accent4">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75" name="Title 74">
            <a:extLst>
              <a:ext uri="{FF2B5EF4-FFF2-40B4-BE49-F238E27FC236}">
                <a16:creationId xmlns:a16="http://schemas.microsoft.com/office/drawing/2014/main" id="{45C7CFA5-6EFF-944C-B5AF-967956876692}"/>
              </a:ext>
            </a:extLst>
          </p:cNvPr>
          <p:cNvSpPr>
            <a:spLocks noGrp="1"/>
          </p:cNvSpPr>
          <p:nvPr>
            <p:ph type="title"/>
          </p:nvPr>
        </p:nvSpPr>
        <p:spPr>
          <a:ln>
            <a:solidFill>
              <a:schemeClr val="accent1"/>
            </a:solidFill>
          </a:ln>
        </p:spPr>
        <p:txBody>
          <a:bodyPr/>
          <a:lstStyle/>
          <a:p>
            <a:r>
              <a:rPr lang="en-US"/>
              <a:t>Click to edit Master title style</a:t>
            </a:r>
          </a:p>
        </p:txBody>
      </p:sp>
      <p:sp>
        <p:nvSpPr>
          <p:cNvPr id="24" name="Oval 23">
            <a:extLst>
              <a:ext uri="{FF2B5EF4-FFF2-40B4-BE49-F238E27FC236}">
                <a16:creationId xmlns:a16="http://schemas.microsoft.com/office/drawing/2014/main" id="{DCCCB2D5-E906-485E-2E26-F407AF7990EE}"/>
              </a:ext>
            </a:extLst>
          </p:cNvPr>
          <p:cNvSpPr/>
          <p:nvPr userDrawn="1"/>
        </p:nvSpPr>
        <p:spPr>
          <a:xfrm>
            <a:off x="1314365" y="4348233"/>
            <a:ext cx="1591489" cy="1591489"/>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26" name="Oval 25">
            <a:extLst>
              <a:ext uri="{FF2B5EF4-FFF2-40B4-BE49-F238E27FC236}">
                <a16:creationId xmlns:a16="http://schemas.microsoft.com/office/drawing/2014/main" id="{608273C2-3AD4-6120-E47A-26DB07BBD95D}"/>
              </a:ext>
            </a:extLst>
          </p:cNvPr>
          <p:cNvSpPr/>
          <p:nvPr userDrawn="1"/>
        </p:nvSpPr>
        <p:spPr>
          <a:xfrm>
            <a:off x="3895640" y="4348233"/>
            <a:ext cx="1591489" cy="159148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28" name="Oval 27">
            <a:extLst>
              <a:ext uri="{FF2B5EF4-FFF2-40B4-BE49-F238E27FC236}">
                <a16:creationId xmlns:a16="http://schemas.microsoft.com/office/drawing/2014/main" id="{52F43D3C-5856-8C0F-0F96-72BD06ABE36F}"/>
              </a:ext>
            </a:extLst>
          </p:cNvPr>
          <p:cNvSpPr/>
          <p:nvPr userDrawn="1"/>
        </p:nvSpPr>
        <p:spPr>
          <a:xfrm>
            <a:off x="6476915" y="4348233"/>
            <a:ext cx="1591489" cy="1591489"/>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30" name="Oval 29">
            <a:extLst>
              <a:ext uri="{FF2B5EF4-FFF2-40B4-BE49-F238E27FC236}">
                <a16:creationId xmlns:a16="http://schemas.microsoft.com/office/drawing/2014/main" id="{9185EECC-2E1F-A706-B285-3F50DE4E325D}"/>
              </a:ext>
            </a:extLst>
          </p:cNvPr>
          <p:cNvSpPr/>
          <p:nvPr userDrawn="1"/>
        </p:nvSpPr>
        <p:spPr>
          <a:xfrm>
            <a:off x="9058190" y="4348233"/>
            <a:ext cx="1591489" cy="1591489"/>
          </a:xfrm>
          <a:prstGeom prst="ellipse">
            <a:avLst/>
          </a:prstGeom>
          <a:solidFill>
            <a:srgbClr val="44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1" name="Picture Placeholder 42">
            <a:extLst>
              <a:ext uri="{FF2B5EF4-FFF2-40B4-BE49-F238E27FC236}">
                <a16:creationId xmlns:a16="http://schemas.microsoft.com/office/drawing/2014/main" id="{68BB68C2-C6BF-C6F9-8006-0D20E4119CDC}"/>
              </a:ext>
            </a:extLst>
          </p:cNvPr>
          <p:cNvSpPr>
            <a:spLocks noGrp="1" noChangeAspect="1"/>
          </p:cNvSpPr>
          <p:nvPr>
            <p:ph type="pic" sz="quarter" idx="26"/>
          </p:nvPr>
        </p:nvSpPr>
        <p:spPr>
          <a:xfrm>
            <a:off x="1524893" y="4558761"/>
            <a:ext cx="1170432" cy="1170432"/>
          </a:xfrm>
          <a:prstGeom prst="ellipse">
            <a:avLst/>
          </a:prstGeom>
          <a:solidFill>
            <a:schemeClr val="accent6">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32" name="Picture Placeholder 42">
            <a:extLst>
              <a:ext uri="{FF2B5EF4-FFF2-40B4-BE49-F238E27FC236}">
                <a16:creationId xmlns:a16="http://schemas.microsoft.com/office/drawing/2014/main" id="{7ED2CB41-D537-2DB4-7393-38B54A68A24F}"/>
              </a:ext>
            </a:extLst>
          </p:cNvPr>
          <p:cNvSpPr>
            <a:spLocks noGrp="1" noChangeAspect="1"/>
          </p:cNvSpPr>
          <p:nvPr>
            <p:ph type="pic" sz="quarter" idx="27"/>
          </p:nvPr>
        </p:nvSpPr>
        <p:spPr>
          <a:xfrm>
            <a:off x="4106168" y="4558761"/>
            <a:ext cx="1170432" cy="1170432"/>
          </a:xfrm>
          <a:prstGeom prst="ellipse">
            <a:avLst/>
          </a:prstGeom>
          <a:solidFill>
            <a:schemeClr val="accent3">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33" name="Text Placeholder 47">
            <a:extLst>
              <a:ext uri="{FF2B5EF4-FFF2-40B4-BE49-F238E27FC236}">
                <a16:creationId xmlns:a16="http://schemas.microsoft.com/office/drawing/2014/main" id="{BBFB738A-B417-1ECD-CD63-3482F41BC56C}"/>
              </a:ext>
            </a:extLst>
          </p:cNvPr>
          <p:cNvSpPr>
            <a:spLocks noGrp="1"/>
          </p:cNvSpPr>
          <p:nvPr>
            <p:ph type="body" sz="quarter" idx="28"/>
          </p:nvPr>
        </p:nvSpPr>
        <p:spPr>
          <a:xfrm>
            <a:off x="6053328" y="6000750"/>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4" name="Text Placeholder 47">
            <a:extLst>
              <a:ext uri="{FF2B5EF4-FFF2-40B4-BE49-F238E27FC236}">
                <a16:creationId xmlns:a16="http://schemas.microsoft.com/office/drawing/2014/main" id="{2D5357B5-C3E2-7F93-1D38-5A371EEEF566}"/>
              </a:ext>
            </a:extLst>
          </p:cNvPr>
          <p:cNvSpPr>
            <a:spLocks noGrp="1"/>
          </p:cNvSpPr>
          <p:nvPr>
            <p:ph type="body" sz="quarter" idx="29"/>
          </p:nvPr>
        </p:nvSpPr>
        <p:spPr>
          <a:xfrm>
            <a:off x="8631936" y="6000750"/>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5" name="Text Placeholder 47">
            <a:extLst>
              <a:ext uri="{FF2B5EF4-FFF2-40B4-BE49-F238E27FC236}">
                <a16:creationId xmlns:a16="http://schemas.microsoft.com/office/drawing/2014/main" id="{F3A2EC5D-9943-7E84-56FB-B58A67C05507}"/>
              </a:ext>
            </a:extLst>
          </p:cNvPr>
          <p:cNvSpPr>
            <a:spLocks noGrp="1"/>
          </p:cNvSpPr>
          <p:nvPr>
            <p:ph type="body" sz="quarter" idx="30"/>
          </p:nvPr>
        </p:nvSpPr>
        <p:spPr>
          <a:xfrm>
            <a:off x="886968" y="6000750"/>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6" name="Text Placeholder 47">
            <a:extLst>
              <a:ext uri="{FF2B5EF4-FFF2-40B4-BE49-F238E27FC236}">
                <a16:creationId xmlns:a16="http://schemas.microsoft.com/office/drawing/2014/main" id="{DE78D7B0-18B2-66C2-EA4E-90629F60BFAC}"/>
              </a:ext>
            </a:extLst>
          </p:cNvPr>
          <p:cNvSpPr>
            <a:spLocks noGrp="1"/>
          </p:cNvSpPr>
          <p:nvPr>
            <p:ph type="body" sz="quarter" idx="31"/>
          </p:nvPr>
        </p:nvSpPr>
        <p:spPr>
          <a:xfrm>
            <a:off x="3474720" y="6000750"/>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9" name="Picture Placeholder 42">
            <a:extLst>
              <a:ext uri="{FF2B5EF4-FFF2-40B4-BE49-F238E27FC236}">
                <a16:creationId xmlns:a16="http://schemas.microsoft.com/office/drawing/2014/main" id="{CABD2581-C1DD-BCD8-B303-D442E2826A57}"/>
              </a:ext>
            </a:extLst>
          </p:cNvPr>
          <p:cNvSpPr>
            <a:spLocks noGrp="1" noChangeAspect="1"/>
          </p:cNvSpPr>
          <p:nvPr>
            <p:ph type="pic" sz="quarter" idx="34"/>
          </p:nvPr>
        </p:nvSpPr>
        <p:spPr>
          <a:xfrm>
            <a:off x="6687443" y="4558761"/>
            <a:ext cx="1170432" cy="1170432"/>
          </a:xfrm>
          <a:prstGeom prst="ellipse">
            <a:avLst/>
          </a:prstGeom>
          <a:solidFill>
            <a:schemeClr val="bg2">
              <a:lumMod val="90000"/>
            </a:schemeClr>
          </a:solidFill>
        </p:spPr>
        <p:txBody>
          <a:bodyPr anchor="ctr">
            <a:normAutofit/>
          </a:bodyPr>
          <a:lstStyle>
            <a:lvl1pPr marL="0" indent="0" algn="ctr">
              <a:buNone/>
              <a:defRPr sz="800"/>
            </a:lvl1pPr>
          </a:lstStyle>
          <a:p>
            <a:r>
              <a:rPr lang="en-US"/>
              <a:t>Click icon to add picture</a:t>
            </a:r>
          </a:p>
        </p:txBody>
      </p:sp>
      <p:sp>
        <p:nvSpPr>
          <p:cNvPr id="40" name="Picture Placeholder 42">
            <a:extLst>
              <a:ext uri="{FF2B5EF4-FFF2-40B4-BE49-F238E27FC236}">
                <a16:creationId xmlns:a16="http://schemas.microsoft.com/office/drawing/2014/main" id="{69C46305-033A-D1D0-006B-CA534D171213}"/>
              </a:ext>
            </a:extLst>
          </p:cNvPr>
          <p:cNvSpPr>
            <a:spLocks noGrp="1" noChangeAspect="1"/>
          </p:cNvSpPr>
          <p:nvPr>
            <p:ph type="pic" sz="quarter" idx="35"/>
          </p:nvPr>
        </p:nvSpPr>
        <p:spPr>
          <a:xfrm>
            <a:off x="9268718" y="4558761"/>
            <a:ext cx="1170432" cy="1170432"/>
          </a:xfrm>
          <a:prstGeom prst="ellipse">
            <a:avLst/>
          </a:prstGeom>
          <a:solidFill>
            <a:srgbClr val="C5E5C5"/>
          </a:solidFill>
        </p:spPr>
        <p:txBody>
          <a:bodyPr anchor="ctr">
            <a:normAutofit/>
          </a:bodyPr>
          <a:lstStyle>
            <a:lvl1pPr marL="0" indent="0" algn="ctr">
              <a:buNone/>
              <a:defRPr sz="800"/>
            </a:lvl1pPr>
          </a:lstStyle>
          <a:p>
            <a:r>
              <a:rPr lang="en-US"/>
              <a:t>Click icon to add picture</a:t>
            </a:r>
          </a:p>
        </p:txBody>
      </p:sp>
    </p:spTree>
    <p:extLst>
      <p:ext uri="{BB962C8B-B14F-4D97-AF65-F5344CB8AC3E}">
        <p14:creationId xmlns:p14="http://schemas.microsoft.com/office/powerpoint/2010/main" val="1218369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E1B9-1C14-F852-2B97-05DAA5F80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33B37-5F68-E267-936F-4CA547437331}"/>
              </a:ext>
            </a:extLst>
          </p:cNvPr>
          <p:cNvSpPr>
            <a:spLocks noGrp="1"/>
          </p:cNvSpPr>
          <p:nvPr>
            <p:ph idx="1"/>
          </p:nvPr>
        </p:nvSpPr>
        <p:spPr>
          <a:xfrm>
            <a:off x="738908" y="1657927"/>
            <a:ext cx="10720817" cy="4041833"/>
          </a:xfrm>
        </p:spPr>
        <p:txBody>
          <a:bodyPr/>
          <a:lstStyle>
            <a:lvl1pPr marL="0" indent="0">
              <a:buNone/>
              <a:defRPr sz="2400"/>
            </a:lvl1pPr>
            <a:lvl2pPr marL="283464">
              <a:defRPr sz="2400"/>
            </a:lvl2pPr>
            <a:lvl3pPr marL="566928">
              <a:defRPr sz="2000"/>
            </a:lvl3pPr>
            <a:lvl4pPr marL="758952">
              <a:defRPr sz="1800"/>
            </a:lvl4pPr>
            <a:lvl5pPr marL="104241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 name="Slide Number Placeholder 60">
            <a:extLst>
              <a:ext uri="{FF2B5EF4-FFF2-40B4-BE49-F238E27FC236}">
                <a16:creationId xmlns:a16="http://schemas.microsoft.com/office/drawing/2014/main" id="{307D0F4E-2944-C947-2B6E-0547303F2566}"/>
              </a:ext>
            </a:extLst>
          </p:cNvPr>
          <p:cNvSpPr>
            <a:spLocks noGrp="1"/>
          </p:cNvSpPr>
          <p:nvPr>
            <p:ph type="sldNum" sz="quarter" idx="16"/>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1908239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763BC-4E08-292A-DD60-96BE96D0CD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960985-1AA1-7560-41A6-84310DD64AF7}"/>
              </a:ext>
            </a:extLst>
          </p:cNvPr>
          <p:cNvSpPr>
            <a:spLocks noGrp="1"/>
          </p:cNvSpPr>
          <p:nvPr>
            <p:ph sz="half" idx="1"/>
          </p:nvPr>
        </p:nvSpPr>
        <p:spPr>
          <a:xfrm>
            <a:off x="741219" y="177514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0E0AF6-58A8-48DB-1F46-476F080F6153}"/>
              </a:ext>
            </a:extLst>
          </p:cNvPr>
          <p:cNvSpPr>
            <a:spLocks noGrp="1"/>
          </p:cNvSpPr>
          <p:nvPr>
            <p:ph sz="half" idx="2"/>
          </p:nvPr>
        </p:nvSpPr>
        <p:spPr>
          <a:xfrm>
            <a:off x="6269181" y="177514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852D850-95FE-4444-3630-18B4E285596B}"/>
              </a:ext>
            </a:extLst>
          </p:cNvPr>
          <p:cNvSpPr>
            <a:spLocks noGrp="1"/>
          </p:cNvSpPr>
          <p:nvPr>
            <p:ph type="sldNum" sz="quarter" idx="12"/>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2049194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068D4647-BE09-FD84-9BD2-6303C6683A8E}"/>
              </a:ext>
            </a:extLst>
          </p:cNvPr>
          <p:cNvSpPr>
            <a:spLocks noGrp="1"/>
          </p:cNvSpPr>
          <p:nvPr>
            <p:ph type="body" sz="quarter" idx="23"/>
          </p:nvPr>
        </p:nvSpPr>
        <p:spPr>
          <a:xfrm>
            <a:off x="1655064" y="2926080"/>
            <a:ext cx="1801368" cy="502920"/>
          </a:xfrm>
          <a:solidFill>
            <a:schemeClr val="accent1"/>
          </a:solidFill>
        </p:spPr>
        <p:txBody>
          <a:bodyPr>
            <a:noAutofit/>
          </a:bodyPr>
          <a:lstStyle>
            <a:lvl1pPr marL="0" indent="0">
              <a:buNone/>
              <a:defRPr sz="1200">
                <a:noFill/>
              </a:defRPr>
            </a:lvl1pPr>
          </a:lstStyle>
          <a:p>
            <a:pPr lvl="0"/>
            <a:r>
              <a:rPr lang="en-US"/>
              <a:t>Click to edit Master text styles</a:t>
            </a:r>
          </a:p>
        </p:txBody>
      </p:sp>
      <p:sp>
        <p:nvSpPr>
          <p:cNvPr id="33" name="Text Placeholder 31">
            <a:extLst>
              <a:ext uri="{FF2B5EF4-FFF2-40B4-BE49-F238E27FC236}">
                <a16:creationId xmlns:a16="http://schemas.microsoft.com/office/drawing/2014/main" id="{AB9EB1AC-FF5A-36FF-E4EC-C3F6EDF04BEF}"/>
              </a:ext>
            </a:extLst>
          </p:cNvPr>
          <p:cNvSpPr>
            <a:spLocks noGrp="1"/>
          </p:cNvSpPr>
          <p:nvPr>
            <p:ph type="body" sz="quarter" idx="24"/>
          </p:nvPr>
        </p:nvSpPr>
        <p:spPr>
          <a:xfrm>
            <a:off x="3995928" y="2926080"/>
            <a:ext cx="1801368" cy="502920"/>
          </a:xfrm>
          <a:solidFill>
            <a:schemeClr val="accent2"/>
          </a:solidFill>
        </p:spPr>
        <p:txBody>
          <a:bodyPr>
            <a:noAutofit/>
          </a:bodyPr>
          <a:lstStyle>
            <a:lvl1pPr marL="0" indent="0">
              <a:buNone/>
              <a:defRPr sz="1200">
                <a:noFill/>
              </a:defRPr>
            </a:lvl1pPr>
          </a:lstStyle>
          <a:p>
            <a:pPr lvl="0"/>
            <a:r>
              <a:rPr lang="en-US"/>
              <a:t>Click to edit Master text styles</a:t>
            </a:r>
          </a:p>
        </p:txBody>
      </p:sp>
      <p:sp>
        <p:nvSpPr>
          <p:cNvPr id="34" name="Text Placeholder 31">
            <a:extLst>
              <a:ext uri="{FF2B5EF4-FFF2-40B4-BE49-F238E27FC236}">
                <a16:creationId xmlns:a16="http://schemas.microsoft.com/office/drawing/2014/main" id="{919FA078-A6CC-4C6E-BB4E-70AA4ECA801E}"/>
              </a:ext>
            </a:extLst>
          </p:cNvPr>
          <p:cNvSpPr>
            <a:spLocks noGrp="1"/>
          </p:cNvSpPr>
          <p:nvPr>
            <p:ph type="body" sz="quarter" idx="25"/>
          </p:nvPr>
        </p:nvSpPr>
        <p:spPr>
          <a:xfrm>
            <a:off x="6345936" y="2926080"/>
            <a:ext cx="1801368" cy="502920"/>
          </a:xfrm>
          <a:solidFill>
            <a:schemeClr val="accent4"/>
          </a:solidFill>
        </p:spPr>
        <p:txBody>
          <a:bodyPr>
            <a:noAutofit/>
          </a:bodyPr>
          <a:lstStyle>
            <a:lvl1pPr marL="0" indent="0">
              <a:buNone/>
              <a:defRPr sz="1200">
                <a:noFill/>
              </a:defRPr>
            </a:lvl1pPr>
          </a:lstStyle>
          <a:p>
            <a:pPr lvl="0"/>
            <a:r>
              <a:rPr lang="en-US"/>
              <a:t>Click to edit Master text styles</a:t>
            </a:r>
          </a:p>
        </p:txBody>
      </p:sp>
      <p:sp>
        <p:nvSpPr>
          <p:cNvPr id="35" name="Text Placeholder 31">
            <a:extLst>
              <a:ext uri="{FF2B5EF4-FFF2-40B4-BE49-F238E27FC236}">
                <a16:creationId xmlns:a16="http://schemas.microsoft.com/office/drawing/2014/main" id="{B0730A45-AC46-DF6D-F56B-76A81490918A}"/>
              </a:ext>
            </a:extLst>
          </p:cNvPr>
          <p:cNvSpPr>
            <a:spLocks noGrp="1"/>
          </p:cNvSpPr>
          <p:nvPr>
            <p:ph type="body" sz="quarter" idx="26"/>
          </p:nvPr>
        </p:nvSpPr>
        <p:spPr>
          <a:xfrm>
            <a:off x="8695944" y="2926080"/>
            <a:ext cx="1987296" cy="502920"/>
          </a:xfrm>
          <a:solidFill>
            <a:schemeClr val="accent3"/>
          </a:solidFill>
        </p:spPr>
        <p:txBody>
          <a:bodyPr>
            <a:noAutofit/>
          </a:bodyPr>
          <a:lstStyle>
            <a:lvl1pPr marL="0" indent="0">
              <a:buNone/>
              <a:defRPr sz="1200">
                <a:no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AF211A54-748F-71FD-8701-AE68B04A5A19}"/>
              </a:ext>
            </a:extLst>
          </p:cNvPr>
          <p:cNvSpPr>
            <a:spLocks noGrp="1"/>
          </p:cNvSpPr>
          <p:nvPr>
            <p:ph type="body" idx="1"/>
          </p:nvPr>
        </p:nvSpPr>
        <p:spPr>
          <a:xfrm>
            <a:off x="630936"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30FF5B42-8E52-2B78-7C88-39A811D7A960}"/>
              </a:ext>
            </a:extLst>
          </p:cNvPr>
          <p:cNvSpPr>
            <a:spLocks noGrp="1"/>
          </p:cNvSpPr>
          <p:nvPr>
            <p:ph type="body" sz="quarter" idx="3"/>
          </p:nvPr>
        </p:nvSpPr>
        <p:spPr>
          <a:xfrm>
            <a:off x="3054096"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9">
            <a:extLst>
              <a:ext uri="{FF2B5EF4-FFF2-40B4-BE49-F238E27FC236}">
                <a16:creationId xmlns:a16="http://schemas.microsoft.com/office/drawing/2014/main" id="{FB569F4F-40C0-2BAE-2F80-0B6BF70B4999}"/>
              </a:ext>
            </a:extLst>
          </p:cNvPr>
          <p:cNvSpPr>
            <a:spLocks noGrp="1"/>
          </p:cNvSpPr>
          <p:nvPr>
            <p:ph type="title"/>
          </p:nvPr>
        </p:nvSpPr>
        <p:spPr/>
        <p:txBody>
          <a:bodyPr/>
          <a:lstStyle/>
          <a:p>
            <a:r>
              <a:rPr lang="en-US"/>
              <a:t>Click to edit Master title style</a:t>
            </a:r>
          </a:p>
        </p:txBody>
      </p:sp>
      <p:sp>
        <p:nvSpPr>
          <p:cNvPr id="15" name="Text Placeholder 14">
            <a:extLst>
              <a:ext uri="{FF2B5EF4-FFF2-40B4-BE49-F238E27FC236}">
                <a16:creationId xmlns:a16="http://schemas.microsoft.com/office/drawing/2014/main" id="{3F862698-31B6-3C3C-7B04-A5AB06659947}"/>
              </a:ext>
            </a:extLst>
          </p:cNvPr>
          <p:cNvSpPr>
            <a:spLocks noGrp="1" noChangeAspect="1"/>
          </p:cNvSpPr>
          <p:nvPr>
            <p:ph type="body" sz="quarter" idx="15" hasCustomPrompt="1"/>
          </p:nvPr>
        </p:nvSpPr>
        <p:spPr>
          <a:xfrm>
            <a:off x="722376"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19" name="Text Placeholder 14">
            <a:extLst>
              <a:ext uri="{FF2B5EF4-FFF2-40B4-BE49-F238E27FC236}">
                <a16:creationId xmlns:a16="http://schemas.microsoft.com/office/drawing/2014/main" id="{12F0E6AE-7B40-CC7A-BAB7-B5963027CE13}"/>
              </a:ext>
            </a:extLst>
          </p:cNvPr>
          <p:cNvSpPr>
            <a:spLocks noGrp="1" noChangeAspect="1"/>
          </p:cNvSpPr>
          <p:nvPr>
            <p:ph type="body" sz="quarter" idx="16" hasCustomPrompt="1"/>
          </p:nvPr>
        </p:nvSpPr>
        <p:spPr>
          <a:xfrm>
            <a:off x="3163824"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1" name="Text Placeholder 14">
            <a:extLst>
              <a:ext uri="{FF2B5EF4-FFF2-40B4-BE49-F238E27FC236}">
                <a16:creationId xmlns:a16="http://schemas.microsoft.com/office/drawing/2014/main" id="{F19DE03C-9C3C-ED9E-7938-68DC59591962}"/>
              </a:ext>
            </a:extLst>
          </p:cNvPr>
          <p:cNvSpPr>
            <a:spLocks noGrp="1" noChangeAspect="1"/>
          </p:cNvSpPr>
          <p:nvPr>
            <p:ph type="body" sz="quarter" idx="17" hasCustomPrompt="1"/>
          </p:nvPr>
        </p:nvSpPr>
        <p:spPr>
          <a:xfrm>
            <a:off x="5596128"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3" name="Text Placeholder 14">
            <a:extLst>
              <a:ext uri="{FF2B5EF4-FFF2-40B4-BE49-F238E27FC236}">
                <a16:creationId xmlns:a16="http://schemas.microsoft.com/office/drawing/2014/main" id="{D15E2928-BFA0-AA75-6EC4-69EFDD615540}"/>
              </a:ext>
            </a:extLst>
          </p:cNvPr>
          <p:cNvSpPr>
            <a:spLocks noGrp="1" noChangeAspect="1"/>
          </p:cNvSpPr>
          <p:nvPr>
            <p:ph type="body" sz="quarter" idx="18" hasCustomPrompt="1"/>
          </p:nvPr>
        </p:nvSpPr>
        <p:spPr>
          <a:xfrm>
            <a:off x="8028432"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5" name="Text Placeholder 14">
            <a:extLst>
              <a:ext uri="{FF2B5EF4-FFF2-40B4-BE49-F238E27FC236}">
                <a16:creationId xmlns:a16="http://schemas.microsoft.com/office/drawing/2014/main" id="{B1000C26-BF38-857C-8EB7-C84E4425628C}"/>
              </a:ext>
            </a:extLst>
          </p:cNvPr>
          <p:cNvSpPr>
            <a:spLocks noGrp="1" noChangeAspect="1"/>
          </p:cNvSpPr>
          <p:nvPr>
            <p:ph type="body" sz="quarter" idx="19" hasCustomPrompt="1"/>
          </p:nvPr>
        </p:nvSpPr>
        <p:spPr>
          <a:xfrm>
            <a:off x="10460736"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6" name="Text Placeholder 4">
            <a:extLst>
              <a:ext uri="{FF2B5EF4-FFF2-40B4-BE49-F238E27FC236}">
                <a16:creationId xmlns:a16="http://schemas.microsoft.com/office/drawing/2014/main" id="{7A3AFB34-A509-98A0-B6AB-3BC35F16DDD2}"/>
              </a:ext>
            </a:extLst>
          </p:cNvPr>
          <p:cNvSpPr>
            <a:spLocks noGrp="1"/>
          </p:cNvSpPr>
          <p:nvPr>
            <p:ph type="body" sz="quarter" idx="20"/>
          </p:nvPr>
        </p:nvSpPr>
        <p:spPr>
          <a:xfrm>
            <a:off x="5504688"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Text Placeholder 4">
            <a:extLst>
              <a:ext uri="{FF2B5EF4-FFF2-40B4-BE49-F238E27FC236}">
                <a16:creationId xmlns:a16="http://schemas.microsoft.com/office/drawing/2014/main" id="{B4CAD471-FB12-ACCA-9D4A-E01322DC61A0}"/>
              </a:ext>
            </a:extLst>
          </p:cNvPr>
          <p:cNvSpPr>
            <a:spLocks noGrp="1"/>
          </p:cNvSpPr>
          <p:nvPr>
            <p:ph type="body" sz="quarter" idx="21"/>
          </p:nvPr>
        </p:nvSpPr>
        <p:spPr>
          <a:xfrm>
            <a:off x="7918704"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Text Placeholder 4">
            <a:extLst>
              <a:ext uri="{FF2B5EF4-FFF2-40B4-BE49-F238E27FC236}">
                <a16:creationId xmlns:a16="http://schemas.microsoft.com/office/drawing/2014/main" id="{B7FF2DDC-689F-CE60-97C8-8575DBB2C068}"/>
              </a:ext>
            </a:extLst>
          </p:cNvPr>
          <p:cNvSpPr>
            <a:spLocks noGrp="1"/>
          </p:cNvSpPr>
          <p:nvPr>
            <p:ph type="body" sz="quarter" idx="22"/>
          </p:nvPr>
        </p:nvSpPr>
        <p:spPr>
          <a:xfrm>
            <a:off x="10369296" y="4041648"/>
            <a:ext cx="156362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lide Number Placeholder 9">
            <a:extLst>
              <a:ext uri="{FF2B5EF4-FFF2-40B4-BE49-F238E27FC236}">
                <a16:creationId xmlns:a16="http://schemas.microsoft.com/office/drawing/2014/main" id="{3882992B-56C1-1B1D-6308-47369A0DF03F}"/>
              </a:ext>
            </a:extLst>
          </p:cNvPr>
          <p:cNvSpPr>
            <a:spLocks noGrp="1"/>
          </p:cNvSpPr>
          <p:nvPr>
            <p:ph type="sldNum" sz="quarter" idx="28"/>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4248067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B569F4F-40C0-2BAE-2F80-0B6BF70B499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F211A54-748F-71FD-8701-AE68B04A5A19}"/>
              </a:ext>
            </a:extLst>
          </p:cNvPr>
          <p:cNvSpPr>
            <a:spLocks noGrp="1"/>
          </p:cNvSpPr>
          <p:nvPr>
            <p:ph type="body" idx="1"/>
          </p:nvPr>
        </p:nvSpPr>
        <p:spPr>
          <a:xfrm>
            <a:off x="732269" y="1782076"/>
            <a:ext cx="5123585" cy="649224"/>
          </a:xfrm>
        </p:spPr>
        <p:txBody>
          <a:bodyPr anchor="b">
            <a:noAutofit/>
          </a:bodyPr>
          <a:lstStyle>
            <a:lvl1pPr marL="0" indent="0">
              <a:lnSpc>
                <a:spcPct val="100000"/>
              </a:lnSpc>
              <a:spcBef>
                <a:spcPts val="0"/>
              </a:spcBef>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8F8E6-CFD8-798A-9C2F-F6AC425444CA}"/>
              </a:ext>
            </a:extLst>
          </p:cNvPr>
          <p:cNvSpPr>
            <a:spLocks noGrp="1"/>
          </p:cNvSpPr>
          <p:nvPr>
            <p:ph sz="half" idx="2"/>
          </p:nvPr>
        </p:nvSpPr>
        <p:spPr>
          <a:xfrm>
            <a:off x="732270" y="2559823"/>
            <a:ext cx="5123586" cy="2002536"/>
          </a:xfrm>
        </p:spPr>
        <p:txBody>
          <a:bodyPr>
            <a:noAutofit/>
          </a:bodyPr>
          <a:lstStyle>
            <a:lvl1pPr>
              <a:lnSpc>
                <a:spcPct val="150000"/>
              </a:lnSpc>
              <a:spcBef>
                <a:spcPts val="0"/>
              </a:spcBef>
              <a:defRPr sz="2800"/>
            </a:lvl1pPr>
            <a:lvl2pPr>
              <a:lnSpc>
                <a:spcPct val="150000"/>
              </a:lnSpc>
              <a:spcBef>
                <a:spcPts val="0"/>
              </a:spcBef>
              <a:defRPr sz="2400"/>
            </a:lvl2pPr>
            <a:lvl3pPr>
              <a:lnSpc>
                <a:spcPct val="150000"/>
              </a:lnSpc>
              <a:spcBef>
                <a:spcPts val="0"/>
              </a:spcBef>
              <a:defRPr sz="2000"/>
            </a:lvl3pPr>
            <a:lvl4pPr>
              <a:lnSpc>
                <a:spcPct val="150000"/>
              </a:lnSpc>
              <a:spcBef>
                <a:spcPts val="0"/>
              </a:spcBef>
              <a:defRPr sz="1800"/>
            </a:lvl4pPr>
            <a:lvl5pPr>
              <a:lnSpc>
                <a:spcPct val="15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2">
            <a:extLst>
              <a:ext uri="{FF2B5EF4-FFF2-40B4-BE49-F238E27FC236}">
                <a16:creationId xmlns:a16="http://schemas.microsoft.com/office/drawing/2014/main" id="{99F5C0A8-4A37-00B7-7FDA-A143BA78763B}"/>
              </a:ext>
            </a:extLst>
          </p:cNvPr>
          <p:cNvSpPr>
            <a:spLocks noGrp="1"/>
          </p:cNvSpPr>
          <p:nvPr>
            <p:ph type="body" idx="16"/>
          </p:nvPr>
        </p:nvSpPr>
        <p:spPr>
          <a:xfrm>
            <a:off x="6336145" y="1782076"/>
            <a:ext cx="5123586" cy="649224"/>
          </a:xfrm>
        </p:spPr>
        <p:txBody>
          <a:bodyPr anchor="b">
            <a:noAutofit/>
          </a:bodyPr>
          <a:lstStyle>
            <a:lvl1pPr marL="0" indent="0">
              <a:lnSpc>
                <a:spcPct val="100000"/>
              </a:lnSpc>
              <a:spcBef>
                <a:spcPts val="0"/>
              </a:spcBef>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3">
            <a:extLst>
              <a:ext uri="{FF2B5EF4-FFF2-40B4-BE49-F238E27FC236}">
                <a16:creationId xmlns:a16="http://schemas.microsoft.com/office/drawing/2014/main" id="{67A0D2AA-4640-FF67-1C6C-E991262B0711}"/>
              </a:ext>
            </a:extLst>
          </p:cNvPr>
          <p:cNvSpPr>
            <a:spLocks noGrp="1"/>
          </p:cNvSpPr>
          <p:nvPr>
            <p:ph sz="half" idx="17"/>
          </p:nvPr>
        </p:nvSpPr>
        <p:spPr>
          <a:xfrm>
            <a:off x="6336145" y="2559823"/>
            <a:ext cx="5123587" cy="2002536"/>
          </a:xfrm>
        </p:spPr>
        <p:txBody>
          <a:bodyPr>
            <a:noAutofit/>
          </a:bodyPr>
          <a:lstStyle>
            <a:lvl1pPr>
              <a:lnSpc>
                <a:spcPct val="150000"/>
              </a:lnSpc>
              <a:spcBef>
                <a:spcPts val="0"/>
              </a:spcBef>
              <a:defRPr sz="2800"/>
            </a:lvl1pPr>
            <a:lvl2pPr>
              <a:lnSpc>
                <a:spcPct val="150000"/>
              </a:lnSpc>
              <a:spcBef>
                <a:spcPts val="0"/>
              </a:spcBef>
              <a:defRPr sz="2400"/>
            </a:lvl2pPr>
            <a:lvl3pPr>
              <a:lnSpc>
                <a:spcPct val="150000"/>
              </a:lnSpc>
              <a:spcBef>
                <a:spcPts val="0"/>
              </a:spcBef>
              <a:defRPr sz="2000"/>
            </a:lvl3pPr>
            <a:lvl4pPr>
              <a:lnSpc>
                <a:spcPct val="150000"/>
              </a:lnSpc>
              <a:spcBef>
                <a:spcPts val="0"/>
              </a:spcBef>
              <a:defRPr sz="1800"/>
            </a:lvl4pPr>
            <a:lvl5pPr>
              <a:lnSpc>
                <a:spcPct val="15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22">
            <a:extLst>
              <a:ext uri="{FF2B5EF4-FFF2-40B4-BE49-F238E27FC236}">
                <a16:creationId xmlns:a16="http://schemas.microsoft.com/office/drawing/2014/main" id="{9FE5CA81-EC6E-7E1A-302A-32C7DC50B8AB}"/>
              </a:ext>
            </a:extLst>
          </p:cNvPr>
          <p:cNvSpPr>
            <a:spLocks noGrp="1"/>
          </p:cNvSpPr>
          <p:nvPr>
            <p:ph type="sldNum" sz="quarter" idx="15"/>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2535981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B569F4F-40C0-2BAE-2F80-0B6BF70B499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F211A54-748F-71FD-8701-AE68B04A5A19}"/>
              </a:ext>
            </a:extLst>
          </p:cNvPr>
          <p:cNvSpPr>
            <a:spLocks noGrp="1"/>
          </p:cNvSpPr>
          <p:nvPr>
            <p:ph type="body" idx="1"/>
          </p:nvPr>
        </p:nvSpPr>
        <p:spPr>
          <a:xfrm>
            <a:off x="632690" y="1734771"/>
            <a:ext cx="3511019" cy="365760"/>
          </a:xfrm>
        </p:spPr>
        <p:txBody>
          <a:bodyPr anchor="b">
            <a:noAutofit/>
          </a:bodyPr>
          <a:lstStyle>
            <a:lvl1pPr marL="0" indent="0">
              <a:lnSpc>
                <a:spcPct val="10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8F8E6-CFD8-798A-9C2F-F6AC425444CA}"/>
              </a:ext>
            </a:extLst>
          </p:cNvPr>
          <p:cNvSpPr>
            <a:spLocks noGrp="1"/>
          </p:cNvSpPr>
          <p:nvPr>
            <p:ph sz="half" idx="2"/>
          </p:nvPr>
        </p:nvSpPr>
        <p:spPr>
          <a:xfrm>
            <a:off x="632689" y="2239926"/>
            <a:ext cx="3511019" cy="3291840"/>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73F2704C-84FE-EB18-8938-5A5E9A8634F7}"/>
              </a:ext>
            </a:extLst>
          </p:cNvPr>
          <p:cNvSpPr>
            <a:spLocks noGrp="1"/>
          </p:cNvSpPr>
          <p:nvPr>
            <p:ph type="body" idx="16"/>
          </p:nvPr>
        </p:nvSpPr>
        <p:spPr>
          <a:xfrm>
            <a:off x="4365020" y="1734771"/>
            <a:ext cx="3511019" cy="365760"/>
          </a:xfrm>
        </p:spPr>
        <p:txBody>
          <a:bodyPr anchor="b">
            <a:noAutofit/>
          </a:bodyPr>
          <a:lstStyle>
            <a:lvl1pPr marL="0" indent="0">
              <a:lnSpc>
                <a:spcPct val="10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143F3900-C466-36A3-ABC2-FBE8A886AE62}"/>
              </a:ext>
            </a:extLst>
          </p:cNvPr>
          <p:cNvSpPr>
            <a:spLocks noGrp="1"/>
          </p:cNvSpPr>
          <p:nvPr>
            <p:ph sz="half" idx="17"/>
          </p:nvPr>
        </p:nvSpPr>
        <p:spPr>
          <a:xfrm>
            <a:off x="4365019" y="2239926"/>
            <a:ext cx="3511019" cy="3291840"/>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E08C035A-4AF7-26A0-983B-50D90189B2E0}"/>
              </a:ext>
            </a:extLst>
          </p:cNvPr>
          <p:cNvSpPr>
            <a:spLocks noGrp="1"/>
          </p:cNvSpPr>
          <p:nvPr>
            <p:ph type="body" idx="18"/>
          </p:nvPr>
        </p:nvSpPr>
        <p:spPr>
          <a:xfrm>
            <a:off x="8097351" y="1734771"/>
            <a:ext cx="3511019" cy="365760"/>
          </a:xfrm>
        </p:spPr>
        <p:txBody>
          <a:bodyPr anchor="b">
            <a:noAutofit/>
          </a:bodyPr>
          <a:lstStyle>
            <a:lvl1pPr marL="0" indent="0">
              <a:lnSpc>
                <a:spcPct val="10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C058F13F-6FAC-309F-C3F0-78870CF2C131}"/>
              </a:ext>
            </a:extLst>
          </p:cNvPr>
          <p:cNvSpPr>
            <a:spLocks noGrp="1"/>
          </p:cNvSpPr>
          <p:nvPr>
            <p:ph sz="half" idx="19"/>
          </p:nvPr>
        </p:nvSpPr>
        <p:spPr>
          <a:xfrm>
            <a:off x="8097350" y="2239926"/>
            <a:ext cx="3511019" cy="3291840"/>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22">
            <a:extLst>
              <a:ext uri="{FF2B5EF4-FFF2-40B4-BE49-F238E27FC236}">
                <a16:creationId xmlns:a16="http://schemas.microsoft.com/office/drawing/2014/main" id="{9FE5CA81-EC6E-7E1A-302A-32C7DC50B8AB}"/>
              </a:ext>
            </a:extLst>
          </p:cNvPr>
          <p:cNvSpPr>
            <a:spLocks noGrp="1"/>
          </p:cNvSpPr>
          <p:nvPr>
            <p:ph type="sldNum" sz="quarter" idx="15"/>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2570752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2DEC6B-E418-F7FA-5D06-66914BE64098}"/>
              </a:ext>
            </a:extLst>
          </p:cNvPr>
          <p:cNvSpPr>
            <a:spLocks noGrp="1"/>
          </p:cNvSpPr>
          <p:nvPr>
            <p:ph type="title"/>
          </p:nvPr>
        </p:nvSpPr>
        <p:spPr/>
        <p:txBody>
          <a:bodyPr/>
          <a:lstStyle/>
          <a:p>
            <a:r>
              <a:rPr lang="en-US"/>
              <a:t>Click to edit Master title style</a:t>
            </a:r>
          </a:p>
        </p:txBody>
      </p:sp>
      <p:sp>
        <p:nvSpPr>
          <p:cNvPr id="23" name="Slide Number Placeholder 22">
            <a:extLst>
              <a:ext uri="{FF2B5EF4-FFF2-40B4-BE49-F238E27FC236}">
                <a16:creationId xmlns:a16="http://schemas.microsoft.com/office/drawing/2014/main" id="{F0B4C4FF-8EF1-767D-7C77-03D625E4B321}"/>
              </a:ext>
            </a:extLst>
          </p:cNvPr>
          <p:cNvSpPr>
            <a:spLocks noGrp="1"/>
          </p:cNvSpPr>
          <p:nvPr>
            <p:ph type="sldNum" sz="quarter" idx="15"/>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1107815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2F4222-9F0A-A7FE-DFA4-39F2D1A27DA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FA7802A7-DF1B-DE1B-4EA4-055C59350761}"/>
              </a:ext>
            </a:extLst>
          </p:cNvPr>
          <p:cNvSpPr>
            <a:spLocks noGrp="1"/>
          </p:cNvSpPr>
          <p:nvPr>
            <p:ph type="body" sz="half" idx="2"/>
          </p:nvPr>
        </p:nvSpPr>
        <p:spPr>
          <a:xfrm>
            <a:off x="839788" y="2057400"/>
            <a:ext cx="3932237" cy="40690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F9A56E61-4EF1-44C9-6CC9-6876765A738C}"/>
              </a:ext>
            </a:extLst>
          </p:cNvPr>
          <p:cNvSpPr>
            <a:spLocks noGrp="1"/>
          </p:cNvSpPr>
          <p:nvPr>
            <p:ph idx="1"/>
          </p:nvPr>
        </p:nvSpPr>
        <p:spPr>
          <a:xfrm>
            <a:off x="5183188" y="2057400"/>
            <a:ext cx="6172200" cy="40690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a:extLst>
              <a:ext uri="{FF2B5EF4-FFF2-40B4-BE49-F238E27FC236}">
                <a16:creationId xmlns:a16="http://schemas.microsoft.com/office/drawing/2014/main" id="{4FFFA002-049D-7794-5114-044DA2B571DB}"/>
              </a:ext>
            </a:extLst>
          </p:cNvPr>
          <p:cNvSpPr>
            <a:spLocks noGrp="1"/>
          </p:cNvSpPr>
          <p:nvPr>
            <p:ph type="sldNum" sz="quarter" idx="15"/>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859943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C668391-E0E0-74A5-F96F-B67ECAE86D3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3A30CC9-5F1C-933D-A4C9-7DCE2F039EE1}"/>
              </a:ext>
            </a:extLst>
          </p:cNvPr>
          <p:cNvSpPr>
            <a:spLocks noGrp="1"/>
          </p:cNvSpPr>
          <p:nvPr>
            <p:ph type="body" sz="half" idx="2"/>
          </p:nvPr>
        </p:nvSpPr>
        <p:spPr>
          <a:xfrm>
            <a:off x="735106" y="1725929"/>
            <a:ext cx="4036919"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3AA4EA03-DC7A-CC5C-0E56-20FDFBD152A4}"/>
              </a:ext>
            </a:extLst>
          </p:cNvPr>
          <p:cNvSpPr>
            <a:spLocks noGrp="1"/>
          </p:cNvSpPr>
          <p:nvPr>
            <p:ph type="pic" idx="1"/>
          </p:nvPr>
        </p:nvSpPr>
        <p:spPr>
          <a:xfrm>
            <a:off x="5180012" y="17259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Slide Number Placeholder 8">
            <a:extLst>
              <a:ext uri="{FF2B5EF4-FFF2-40B4-BE49-F238E27FC236}">
                <a16:creationId xmlns:a16="http://schemas.microsoft.com/office/drawing/2014/main" id="{37FE0970-0DB3-2D10-BEAE-54A52070A1FE}"/>
              </a:ext>
            </a:extLst>
          </p:cNvPr>
          <p:cNvSpPr>
            <a:spLocks noGrp="1"/>
          </p:cNvSpPr>
          <p:nvPr>
            <p:ph type="sldNum" sz="quarter" idx="11"/>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4160203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E1B9-1C14-F852-2B97-05DAA5F80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33B37-5F68-E267-936F-4CA547437331}"/>
              </a:ext>
            </a:extLst>
          </p:cNvPr>
          <p:cNvSpPr>
            <a:spLocks noGrp="1"/>
          </p:cNvSpPr>
          <p:nvPr>
            <p:ph idx="1"/>
          </p:nvPr>
        </p:nvSpPr>
        <p:spPr>
          <a:xfrm>
            <a:off x="738908" y="1657927"/>
            <a:ext cx="10720817" cy="4041833"/>
          </a:xfrm>
        </p:spPr>
        <p:txBody>
          <a:bodyPr/>
          <a:lstStyle>
            <a:lvl1pPr marL="0" indent="0">
              <a:buNone/>
              <a:defRPr sz="2400"/>
            </a:lvl1pPr>
            <a:lvl2pPr marL="283464">
              <a:defRPr sz="2400"/>
            </a:lvl2pPr>
            <a:lvl3pPr marL="566928">
              <a:defRPr sz="2000"/>
            </a:lvl3pPr>
            <a:lvl4pPr marL="758952">
              <a:defRPr sz="1800"/>
            </a:lvl4pPr>
            <a:lvl5pPr marL="104241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 name="Slide Number Placeholder 60">
            <a:extLst>
              <a:ext uri="{FF2B5EF4-FFF2-40B4-BE49-F238E27FC236}">
                <a16:creationId xmlns:a16="http://schemas.microsoft.com/office/drawing/2014/main" id="{307D0F4E-2944-C947-2B6E-0547303F2566}"/>
              </a:ext>
            </a:extLst>
          </p:cNvPr>
          <p:cNvSpPr>
            <a:spLocks noGrp="1"/>
          </p:cNvSpPr>
          <p:nvPr>
            <p:ph type="sldNum" sz="quarter" idx="16"/>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1096317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D1BE-4D23-6CFA-DAEA-AD07F070224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A21594B-F5C1-8801-E965-0C5139F2DF48}"/>
              </a:ext>
            </a:extLst>
          </p:cNvPr>
          <p:cNvSpPr>
            <a:spLocks noGrp="1"/>
          </p:cNvSpPr>
          <p:nvPr>
            <p:ph type="sldNum" sz="quarter" idx="10"/>
          </p:nvPr>
        </p:nvSpPr>
        <p:spPr>
          <a:xfrm>
            <a:off x="1651903" y="809244"/>
            <a:ext cx="941832" cy="621792"/>
          </a:xfrm>
          <a:prstGeom prst="rect">
            <a:avLst/>
          </a:prstGeom>
        </p:spPr>
        <p:txBody>
          <a:bodyPr/>
          <a:lstStyle/>
          <a:p>
            <a:fld id="{CC43B8D3-9A08-F84C-9DD4-44948BA52D4B}" type="slidenum">
              <a:rPr lang="en-US" smtClean="0"/>
              <a:pPr/>
              <a:t>‹#›</a:t>
            </a:fld>
            <a:endParaRPr lang="en-US"/>
          </a:p>
        </p:txBody>
      </p:sp>
      <p:sp>
        <p:nvSpPr>
          <p:cNvPr id="9" name="Oval 8">
            <a:extLst>
              <a:ext uri="{FF2B5EF4-FFF2-40B4-BE49-F238E27FC236}">
                <a16:creationId xmlns:a16="http://schemas.microsoft.com/office/drawing/2014/main" id="{148AA701-7A67-C49D-4314-407AF753DDE7}"/>
              </a:ext>
            </a:extLst>
          </p:cNvPr>
          <p:cNvSpPr/>
          <p:nvPr userDrawn="1"/>
        </p:nvSpPr>
        <p:spPr>
          <a:xfrm>
            <a:off x="2611785" y="1733441"/>
            <a:ext cx="1591489" cy="159148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14" name="Oval 13">
            <a:extLst>
              <a:ext uri="{FF2B5EF4-FFF2-40B4-BE49-F238E27FC236}">
                <a16:creationId xmlns:a16="http://schemas.microsoft.com/office/drawing/2014/main" id="{7CC8E6E4-F551-385C-FB82-E0DC1F41683A}"/>
              </a:ext>
            </a:extLst>
          </p:cNvPr>
          <p:cNvSpPr/>
          <p:nvPr userDrawn="1"/>
        </p:nvSpPr>
        <p:spPr>
          <a:xfrm>
            <a:off x="5193060" y="1733441"/>
            <a:ext cx="1591489" cy="15914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8" name="Oval 17">
            <a:extLst>
              <a:ext uri="{FF2B5EF4-FFF2-40B4-BE49-F238E27FC236}">
                <a16:creationId xmlns:a16="http://schemas.microsoft.com/office/drawing/2014/main" id="{D29C42C5-603C-FCCB-D730-0AD61CFA4CC2}"/>
              </a:ext>
            </a:extLst>
          </p:cNvPr>
          <p:cNvSpPr/>
          <p:nvPr userDrawn="1"/>
        </p:nvSpPr>
        <p:spPr>
          <a:xfrm>
            <a:off x="7774335" y="1733441"/>
            <a:ext cx="1591489" cy="15914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6" name="Picture Placeholder 42">
            <a:extLst>
              <a:ext uri="{FF2B5EF4-FFF2-40B4-BE49-F238E27FC236}">
                <a16:creationId xmlns:a16="http://schemas.microsoft.com/office/drawing/2014/main" id="{70F05177-1747-10FB-B022-0A36F8F91931}"/>
              </a:ext>
            </a:extLst>
          </p:cNvPr>
          <p:cNvSpPr>
            <a:spLocks noGrp="1" noChangeAspect="1"/>
          </p:cNvSpPr>
          <p:nvPr>
            <p:ph type="pic" sz="quarter" idx="15"/>
          </p:nvPr>
        </p:nvSpPr>
        <p:spPr>
          <a:xfrm>
            <a:off x="2822313" y="1943969"/>
            <a:ext cx="1170432" cy="1170432"/>
          </a:xfrm>
          <a:prstGeom prst="ellipse">
            <a:avLst/>
          </a:prstGeom>
          <a:solidFill>
            <a:schemeClr val="accent1">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50" name="Text Placeholder 47">
            <a:extLst>
              <a:ext uri="{FF2B5EF4-FFF2-40B4-BE49-F238E27FC236}">
                <a16:creationId xmlns:a16="http://schemas.microsoft.com/office/drawing/2014/main" id="{485E5AFC-758F-34A6-2FEC-6042921AB73B}"/>
              </a:ext>
            </a:extLst>
          </p:cNvPr>
          <p:cNvSpPr>
            <a:spLocks noGrp="1"/>
          </p:cNvSpPr>
          <p:nvPr>
            <p:ph type="body" sz="quarter" idx="18"/>
          </p:nvPr>
        </p:nvSpPr>
        <p:spPr>
          <a:xfrm>
            <a:off x="4769473" y="3385958"/>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51" name="Text Placeholder 47">
            <a:extLst>
              <a:ext uri="{FF2B5EF4-FFF2-40B4-BE49-F238E27FC236}">
                <a16:creationId xmlns:a16="http://schemas.microsoft.com/office/drawing/2014/main" id="{298713CC-F6D5-ED75-901B-4121FEC84360}"/>
              </a:ext>
            </a:extLst>
          </p:cNvPr>
          <p:cNvSpPr>
            <a:spLocks noGrp="1"/>
          </p:cNvSpPr>
          <p:nvPr>
            <p:ph type="body" sz="quarter" idx="19"/>
          </p:nvPr>
        </p:nvSpPr>
        <p:spPr>
          <a:xfrm>
            <a:off x="7348081" y="3385958"/>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58" name="Text Placeholder 47">
            <a:extLst>
              <a:ext uri="{FF2B5EF4-FFF2-40B4-BE49-F238E27FC236}">
                <a16:creationId xmlns:a16="http://schemas.microsoft.com/office/drawing/2014/main" id="{E6400DD4-A698-8FC3-4A8E-02EA10BB4BF9}"/>
              </a:ext>
            </a:extLst>
          </p:cNvPr>
          <p:cNvSpPr>
            <a:spLocks noGrp="1"/>
          </p:cNvSpPr>
          <p:nvPr>
            <p:ph type="body" sz="quarter" idx="17"/>
          </p:nvPr>
        </p:nvSpPr>
        <p:spPr>
          <a:xfrm>
            <a:off x="2190865" y="3385958"/>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54" name="Text Placeholder 47">
            <a:extLst>
              <a:ext uri="{FF2B5EF4-FFF2-40B4-BE49-F238E27FC236}">
                <a16:creationId xmlns:a16="http://schemas.microsoft.com/office/drawing/2014/main" id="{6A448965-125C-6EED-07B0-E98A656BBF34}"/>
              </a:ext>
            </a:extLst>
          </p:cNvPr>
          <p:cNvSpPr>
            <a:spLocks noGrp="1"/>
          </p:cNvSpPr>
          <p:nvPr>
            <p:ph type="body" sz="quarter" idx="21"/>
          </p:nvPr>
        </p:nvSpPr>
        <p:spPr>
          <a:xfrm>
            <a:off x="2190865" y="3678566"/>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72" name="Picture Placeholder 42">
            <a:extLst>
              <a:ext uri="{FF2B5EF4-FFF2-40B4-BE49-F238E27FC236}">
                <a16:creationId xmlns:a16="http://schemas.microsoft.com/office/drawing/2014/main" id="{9BD10ABF-0CBA-9D6F-30D9-4C5B717D2F65}"/>
              </a:ext>
            </a:extLst>
          </p:cNvPr>
          <p:cNvSpPr>
            <a:spLocks noGrp="1" noChangeAspect="1"/>
          </p:cNvSpPr>
          <p:nvPr>
            <p:ph type="pic" sz="quarter" idx="24"/>
          </p:nvPr>
        </p:nvSpPr>
        <p:spPr>
          <a:xfrm>
            <a:off x="5403588" y="1943969"/>
            <a:ext cx="1170432" cy="1170432"/>
          </a:xfrm>
          <a:prstGeom prst="ellipse">
            <a:avLst/>
          </a:prstGeom>
          <a:solidFill>
            <a:schemeClr val="accent5">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73" name="Picture Placeholder 42">
            <a:extLst>
              <a:ext uri="{FF2B5EF4-FFF2-40B4-BE49-F238E27FC236}">
                <a16:creationId xmlns:a16="http://schemas.microsoft.com/office/drawing/2014/main" id="{BA07108E-6273-D8A7-4270-9E51F53721B6}"/>
              </a:ext>
            </a:extLst>
          </p:cNvPr>
          <p:cNvSpPr>
            <a:spLocks noGrp="1" noChangeAspect="1"/>
          </p:cNvSpPr>
          <p:nvPr>
            <p:ph type="pic" sz="quarter" idx="25"/>
          </p:nvPr>
        </p:nvSpPr>
        <p:spPr>
          <a:xfrm>
            <a:off x="7984863" y="1943969"/>
            <a:ext cx="1170432" cy="1170432"/>
          </a:xfrm>
          <a:prstGeom prst="ellipse">
            <a:avLst/>
          </a:prstGeom>
          <a:solidFill>
            <a:schemeClr val="accent4">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56" name="Text Placeholder 47">
            <a:extLst>
              <a:ext uri="{FF2B5EF4-FFF2-40B4-BE49-F238E27FC236}">
                <a16:creationId xmlns:a16="http://schemas.microsoft.com/office/drawing/2014/main" id="{6E2529DA-6F13-4B74-5C48-2FDB0911FFF1}"/>
              </a:ext>
            </a:extLst>
          </p:cNvPr>
          <p:cNvSpPr>
            <a:spLocks noGrp="1"/>
          </p:cNvSpPr>
          <p:nvPr>
            <p:ph type="body" sz="quarter" idx="23"/>
          </p:nvPr>
        </p:nvSpPr>
        <p:spPr>
          <a:xfrm>
            <a:off x="7348081" y="3678566"/>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74" name="Text Placeholder 47">
            <a:extLst>
              <a:ext uri="{FF2B5EF4-FFF2-40B4-BE49-F238E27FC236}">
                <a16:creationId xmlns:a16="http://schemas.microsoft.com/office/drawing/2014/main" id="{DDB95F67-F2A0-C836-D292-8E7A6E4B1CC7}"/>
              </a:ext>
            </a:extLst>
          </p:cNvPr>
          <p:cNvSpPr>
            <a:spLocks noGrp="1"/>
          </p:cNvSpPr>
          <p:nvPr>
            <p:ph type="body" sz="quarter" idx="22"/>
          </p:nvPr>
        </p:nvSpPr>
        <p:spPr>
          <a:xfrm>
            <a:off x="4769473" y="3678566"/>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26" name="Oval 25">
            <a:extLst>
              <a:ext uri="{FF2B5EF4-FFF2-40B4-BE49-F238E27FC236}">
                <a16:creationId xmlns:a16="http://schemas.microsoft.com/office/drawing/2014/main" id="{608273C2-3AD4-6120-E47A-26DB07BBD95D}"/>
              </a:ext>
            </a:extLst>
          </p:cNvPr>
          <p:cNvSpPr/>
          <p:nvPr userDrawn="1"/>
        </p:nvSpPr>
        <p:spPr>
          <a:xfrm>
            <a:off x="2611785" y="4158887"/>
            <a:ext cx="1591489" cy="159148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28" name="Oval 27">
            <a:extLst>
              <a:ext uri="{FF2B5EF4-FFF2-40B4-BE49-F238E27FC236}">
                <a16:creationId xmlns:a16="http://schemas.microsoft.com/office/drawing/2014/main" id="{52F43D3C-5856-8C0F-0F96-72BD06ABE36F}"/>
              </a:ext>
            </a:extLst>
          </p:cNvPr>
          <p:cNvSpPr/>
          <p:nvPr userDrawn="1"/>
        </p:nvSpPr>
        <p:spPr>
          <a:xfrm>
            <a:off x="5193060" y="4158887"/>
            <a:ext cx="1591489" cy="1591489"/>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30" name="Oval 29">
            <a:extLst>
              <a:ext uri="{FF2B5EF4-FFF2-40B4-BE49-F238E27FC236}">
                <a16:creationId xmlns:a16="http://schemas.microsoft.com/office/drawing/2014/main" id="{9185EECC-2E1F-A706-B285-3F50DE4E325D}"/>
              </a:ext>
            </a:extLst>
          </p:cNvPr>
          <p:cNvSpPr/>
          <p:nvPr userDrawn="1"/>
        </p:nvSpPr>
        <p:spPr>
          <a:xfrm>
            <a:off x="7774335" y="4158887"/>
            <a:ext cx="1591489" cy="15914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2" name="Picture Placeholder 42">
            <a:extLst>
              <a:ext uri="{FF2B5EF4-FFF2-40B4-BE49-F238E27FC236}">
                <a16:creationId xmlns:a16="http://schemas.microsoft.com/office/drawing/2014/main" id="{7ED2CB41-D537-2DB4-7393-38B54A68A24F}"/>
              </a:ext>
            </a:extLst>
          </p:cNvPr>
          <p:cNvSpPr>
            <a:spLocks noGrp="1" noChangeAspect="1"/>
          </p:cNvSpPr>
          <p:nvPr>
            <p:ph type="pic" sz="quarter" idx="27"/>
          </p:nvPr>
        </p:nvSpPr>
        <p:spPr>
          <a:xfrm>
            <a:off x="2822313" y="4369415"/>
            <a:ext cx="1170432" cy="1170432"/>
          </a:xfrm>
          <a:prstGeom prst="ellipse">
            <a:avLst/>
          </a:prstGeom>
          <a:solidFill>
            <a:schemeClr val="accent3">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33" name="Text Placeholder 47">
            <a:extLst>
              <a:ext uri="{FF2B5EF4-FFF2-40B4-BE49-F238E27FC236}">
                <a16:creationId xmlns:a16="http://schemas.microsoft.com/office/drawing/2014/main" id="{BBFB738A-B417-1ECD-CD63-3482F41BC56C}"/>
              </a:ext>
            </a:extLst>
          </p:cNvPr>
          <p:cNvSpPr>
            <a:spLocks noGrp="1"/>
          </p:cNvSpPr>
          <p:nvPr>
            <p:ph type="body" sz="quarter" idx="28"/>
          </p:nvPr>
        </p:nvSpPr>
        <p:spPr>
          <a:xfrm>
            <a:off x="4769473" y="58114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4" name="Text Placeholder 47">
            <a:extLst>
              <a:ext uri="{FF2B5EF4-FFF2-40B4-BE49-F238E27FC236}">
                <a16:creationId xmlns:a16="http://schemas.microsoft.com/office/drawing/2014/main" id="{2D5357B5-C3E2-7F93-1D38-5A371EEEF566}"/>
              </a:ext>
            </a:extLst>
          </p:cNvPr>
          <p:cNvSpPr>
            <a:spLocks noGrp="1"/>
          </p:cNvSpPr>
          <p:nvPr>
            <p:ph type="body" sz="quarter" idx="29"/>
          </p:nvPr>
        </p:nvSpPr>
        <p:spPr>
          <a:xfrm>
            <a:off x="7348081" y="58114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6" name="Text Placeholder 47">
            <a:extLst>
              <a:ext uri="{FF2B5EF4-FFF2-40B4-BE49-F238E27FC236}">
                <a16:creationId xmlns:a16="http://schemas.microsoft.com/office/drawing/2014/main" id="{DE78D7B0-18B2-66C2-EA4E-90629F60BFAC}"/>
              </a:ext>
            </a:extLst>
          </p:cNvPr>
          <p:cNvSpPr>
            <a:spLocks noGrp="1"/>
          </p:cNvSpPr>
          <p:nvPr>
            <p:ph type="body" sz="quarter" idx="31"/>
          </p:nvPr>
        </p:nvSpPr>
        <p:spPr>
          <a:xfrm>
            <a:off x="2190865" y="58114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8" name="Text Placeholder 47">
            <a:extLst>
              <a:ext uri="{FF2B5EF4-FFF2-40B4-BE49-F238E27FC236}">
                <a16:creationId xmlns:a16="http://schemas.microsoft.com/office/drawing/2014/main" id="{7CB4D57A-D57F-A9A7-E242-62A0EFB9034B}"/>
              </a:ext>
            </a:extLst>
          </p:cNvPr>
          <p:cNvSpPr>
            <a:spLocks noGrp="1"/>
          </p:cNvSpPr>
          <p:nvPr>
            <p:ph type="body" sz="quarter" idx="33"/>
          </p:nvPr>
        </p:nvSpPr>
        <p:spPr>
          <a:xfrm>
            <a:off x="2190865" y="61040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39" name="Picture Placeholder 42">
            <a:extLst>
              <a:ext uri="{FF2B5EF4-FFF2-40B4-BE49-F238E27FC236}">
                <a16:creationId xmlns:a16="http://schemas.microsoft.com/office/drawing/2014/main" id="{CABD2581-C1DD-BCD8-B303-D442E2826A57}"/>
              </a:ext>
            </a:extLst>
          </p:cNvPr>
          <p:cNvSpPr>
            <a:spLocks noGrp="1" noChangeAspect="1"/>
          </p:cNvSpPr>
          <p:nvPr>
            <p:ph type="pic" sz="quarter" idx="34"/>
          </p:nvPr>
        </p:nvSpPr>
        <p:spPr>
          <a:xfrm>
            <a:off x="5403588" y="4369415"/>
            <a:ext cx="1170432" cy="1170432"/>
          </a:xfrm>
          <a:prstGeom prst="ellipse">
            <a:avLst/>
          </a:prstGeom>
          <a:solidFill>
            <a:schemeClr val="bg2">
              <a:lumMod val="90000"/>
            </a:schemeClr>
          </a:solidFill>
        </p:spPr>
        <p:txBody>
          <a:bodyPr anchor="ctr">
            <a:normAutofit/>
          </a:bodyPr>
          <a:lstStyle>
            <a:lvl1pPr marL="0" indent="0" algn="ctr">
              <a:buNone/>
              <a:defRPr sz="800"/>
            </a:lvl1pPr>
          </a:lstStyle>
          <a:p>
            <a:r>
              <a:rPr lang="en-US"/>
              <a:t>Click icon to add picture</a:t>
            </a:r>
          </a:p>
        </p:txBody>
      </p:sp>
      <p:sp>
        <p:nvSpPr>
          <p:cNvPr id="40" name="Picture Placeholder 42">
            <a:extLst>
              <a:ext uri="{FF2B5EF4-FFF2-40B4-BE49-F238E27FC236}">
                <a16:creationId xmlns:a16="http://schemas.microsoft.com/office/drawing/2014/main" id="{69C46305-033A-D1D0-006B-CA534D171213}"/>
              </a:ext>
            </a:extLst>
          </p:cNvPr>
          <p:cNvSpPr>
            <a:spLocks noGrp="1" noChangeAspect="1"/>
          </p:cNvSpPr>
          <p:nvPr>
            <p:ph type="pic" sz="quarter" idx="35"/>
          </p:nvPr>
        </p:nvSpPr>
        <p:spPr>
          <a:xfrm>
            <a:off x="7984863" y="4369415"/>
            <a:ext cx="1170432" cy="1170432"/>
          </a:xfrm>
          <a:prstGeom prst="ellipse">
            <a:avLst/>
          </a:prstGeom>
          <a:solidFill>
            <a:schemeClr val="accent2">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41" name="Text Placeholder 47">
            <a:extLst>
              <a:ext uri="{FF2B5EF4-FFF2-40B4-BE49-F238E27FC236}">
                <a16:creationId xmlns:a16="http://schemas.microsoft.com/office/drawing/2014/main" id="{8A2F0738-422D-8670-FFDD-4DD9CC8579DC}"/>
              </a:ext>
            </a:extLst>
          </p:cNvPr>
          <p:cNvSpPr>
            <a:spLocks noGrp="1"/>
          </p:cNvSpPr>
          <p:nvPr>
            <p:ph type="body" sz="quarter" idx="36"/>
          </p:nvPr>
        </p:nvSpPr>
        <p:spPr>
          <a:xfrm>
            <a:off x="7348081" y="61040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42" name="Text Placeholder 47">
            <a:extLst>
              <a:ext uri="{FF2B5EF4-FFF2-40B4-BE49-F238E27FC236}">
                <a16:creationId xmlns:a16="http://schemas.microsoft.com/office/drawing/2014/main" id="{83236D35-4927-EB6F-1700-660A0790337E}"/>
              </a:ext>
            </a:extLst>
          </p:cNvPr>
          <p:cNvSpPr>
            <a:spLocks noGrp="1"/>
          </p:cNvSpPr>
          <p:nvPr>
            <p:ph type="body" sz="quarter" idx="37"/>
          </p:nvPr>
        </p:nvSpPr>
        <p:spPr>
          <a:xfrm>
            <a:off x="4769473" y="61040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329108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763BC-4E08-292A-DD60-96BE96D0CD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960985-1AA1-7560-41A6-84310DD64AF7}"/>
              </a:ext>
            </a:extLst>
          </p:cNvPr>
          <p:cNvSpPr>
            <a:spLocks noGrp="1"/>
          </p:cNvSpPr>
          <p:nvPr>
            <p:ph sz="half" idx="1"/>
          </p:nvPr>
        </p:nvSpPr>
        <p:spPr>
          <a:xfrm>
            <a:off x="741219" y="177514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0E0AF6-58A8-48DB-1F46-476F080F6153}"/>
              </a:ext>
            </a:extLst>
          </p:cNvPr>
          <p:cNvSpPr>
            <a:spLocks noGrp="1"/>
          </p:cNvSpPr>
          <p:nvPr>
            <p:ph sz="half" idx="2"/>
          </p:nvPr>
        </p:nvSpPr>
        <p:spPr>
          <a:xfrm>
            <a:off x="6269181" y="177514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852D850-95FE-4444-3630-18B4E285596B}"/>
              </a:ext>
            </a:extLst>
          </p:cNvPr>
          <p:cNvSpPr>
            <a:spLocks noGrp="1"/>
          </p:cNvSpPr>
          <p:nvPr>
            <p:ph type="sldNum" sz="quarter" idx="12"/>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960779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E1B9-1C14-F852-2B97-05DAA5F80CD7}"/>
              </a:ext>
            </a:extLst>
          </p:cNvPr>
          <p:cNvSpPr>
            <a:spLocks noGrp="1"/>
          </p:cNvSpPr>
          <p:nvPr>
            <p:ph type="title"/>
          </p:nvPr>
        </p:nvSpPr>
        <p:spPr>
          <a:xfrm>
            <a:off x="603504" y="438912"/>
            <a:ext cx="8762246" cy="1325880"/>
          </a:xfrm>
          <a:noFill/>
        </p:spPr>
        <p:txBody>
          <a:bodyPr/>
          <a:lstStyle>
            <a:lvl1pPr>
              <a:defRPr sz="6600"/>
            </a:lvl1pPr>
          </a:lstStyle>
          <a:p>
            <a:r>
              <a:rPr lang="en-US"/>
              <a:t>Click to edit Master title style</a:t>
            </a:r>
          </a:p>
        </p:txBody>
      </p:sp>
      <p:sp>
        <p:nvSpPr>
          <p:cNvPr id="8" name="Text Placeholder 7">
            <a:extLst>
              <a:ext uri="{FF2B5EF4-FFF2-40B4-BE49-F238E27FC236}">
                <a16:creationId xmlns:a16="http://schemas.microsoft.com/office/drawing/2014/main" id="{A8596636-128C-4D64-E63E-16619F5CDF2C}"/>
              </a:ext>
            </a:extLst>
          </p:cNvPr>
          <p:cNvSpPr>
            <a:spLocks noGrp="1"/>
          </p:cNvSpPr>
          <p:nvPr>
            <p:ph type="body" sz="quarter" idx="13"/>
          </p:nvPr>
        </p:nvSpPr>
        <p:spPr>
          <a:xfrm>
            <a:off x="0" y="1892808"/>
            <a:ext cx="8659368" cy="749808"/>
          </a:xfrm>
          <a:solidFill>
            <a:schemeClr val="accent1">
              <a:lumMod val="75000"/>
            </a:schemeClr>
          </a:solidFill>
        </p:spPr>
        <p:txBody>
          <a:bodyPr lIns="713232" anchor="ctr">
            <a:noAutofit/>
          </a:bodyPr>
          <a:lstStyle>
            <a:lvl1pPr marL="0" indent="0">
              <a:buNone/>
              <a:defRPr sz="4000">
                <a:solidFill>
                  <a:schemeClr val="bg1"/>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id="{D5E065C5-B7CB-9146-3A7C-A6F39CA9B231}"/>
              </a:ext>
            </a:extLst>
          </p:cNvPr>
          <p:cNvSpPr>
            <a:spLocks noGrp="1"/>
          </p:cNvSpPr>
          <p:nvPr>
            <p:ph type="body" sz="quarter" idx="18" hasCustomPrompt="1"/>
          </p:nvPr>
        </p:nvSpPr>
        <p:spPr>
          <a:xfrm>
            <a:off x="8183880" y="1792224"/>
            <a:ext cx="960120" cy="960120"/>
          </a:xfrm>
          <a:prstGeom prst="ellipse">
            <a:avLst/>
          </a:prstGeom>
          <a:solidFill>
            <a:schemeClr val="accent1">
              <a:lumMod val="75000"/>
            </a:schemeClr>
          </a:solidFill>
          <a:ln w="63500">
            <a:solidFill>
              <a:schemeClr val="bg1"/>
            </a:solidFill>
          </a:ln>
        </p:spPr>
        <p:txBody>
          <a:bodyPr lIns="0" tIns="0" rIns="0" bIns="0" anchor="ctr">
            <a:noAutofit/>
          </a:bodyPr>
          <a:lstStyle>
            <a:lvl1pPr marL="0" indent="0" algn="ctr">
              <a:buNone/>
              <a:defRPr sz="4000">
                <a:solidFill>
                  <a:schemeClr val="bg1"/>
                </a:solidFill>
              </a:defRPr>
            </a:lvl1pPr>
          </a:lstStyle>
          <a:p>
            <a:pPr lvl="0"/>
            <a:r>
              <a:rPr lang="en-US"/>
              <a:t>00</a:t>
            </a:r>
          </a:p>
        </p:txBody>
      </p:sp>
      <p:sp>
        <p:nvSpPr>
          <p:cNvPr id="9" name="Text Placeholder 7">
            <a:extLst>
              <a:ext uri="{FF2B5EF4-FFF2-40B4-BE49-F238E27FC236}">
                <a16:creationId xmlns:a16="http://schemas.microsoft.com/office/drawing/2014/main" id="{BD0306DB-B174-37A8-719D-C89F9EE1189F}"/>
              </a:ext>
            </a:extLst>
          </p:cNvPr>
          <p:cNvSpPr>
            <a:spLocks noGrp="1"/>
          </p:cNvSpPr>
          <p:nvPr>
            <p:ph type="body" sz="quarter" idx="14"/>
          </p:nvPr>
        </p:nvSpPr>
        <p:spPr>
          <a:xfrm>
            <a:off x="0" y="2891790"/>
            <a:ext cx="8659368" cy="749808"/>
          </a:xfrm>
          <a:solidFill>
            <a:schemeClr val="accent2"/>
          </a:solidFill>
        </p:spPr>
        <p:txBody>
          <a:bodyPr lIns="713232" anchor="ctr">
            <a:noAutofit/>
          </a:bodyPr>
          <a:lstStyle>
            <a:lvl1pPr marL="0" indent="0">
              <a:buNone/>
              <a:defRPr sz="4000">
                <a:solidFill>
                  <a:schemeClr val="bg1"/>
                </a:solidFill>
              </a:defRPr>
            </a:lvl1pPr>
          </a:lstStyle>
          <a:p>
            <a:pPr lvl="0"/>
            <a:r>
              <a:rPr lang="en-US"/>
              <a:t>Click to edit Master text styles</a:t>
            </a:r>
          </a:p>
        </p:txBody>
      </p:sp>
      <p:sp>
        <p:nvSpPr>
          <p:cNvPr id="15" name="Text Placeholder 13">
            <a:extLst>
              <a:ext uri="{FF2B5EF4-FFF2-40B4-BE49-F238E27FC236}">
                <a16:creationId xmlns:a16="http://schemas.microsoft.com/office/drawing/2014/main" id="{D80DBC95-A30E-E3C3-6A02-0DE7F6995B64}"/>
              </a:ext>
            </a:extLst>
          </p:cNvPr>
          <p:cNvSpPr>
            <a:spLocks noGrp="1"/>
          </p:cNvSpPr>
          <p:nvPr>
            <p:ph type="body" sz="quarter" idx="19" hasCustomPrompt="1"/>
          </p:nvPr>
        </p:nvSpPr>
        <p:spPr>
          <a:xfrm>
            <a:off x="8183880" y="2784348"/>
            <a:ext cx="960120" cy="960120"/>
          </a:xfrm>
          <a:prstGeom prst="ellipse">
            <a:avLst/>
          </a:prstGeom>
          <a:solidFill>
            <a:schemeClr val="accent2"/>
          </a:solidFill>
          <a:ln w="63500">
            <a:solidFill>
              <a:schemeClr val="bg1"/>
            </a:solidFill>
          </a:ln>
        </p:spPr>
        <p:txBody>
          <a:bodyPr lIns="0" tIns="0" rIns="0" bIns="0" anchor="ctr">
            <a:noAutofit/>
          </a:bodyPr>
          <a:lstStyle>
            <a:lvl1pPr marL="0" indent="0" algn="ctr">
              <a:buNone/>
              <a:defRPr sz="4000">
                <a:solidFill>
                  <a:schemeClr val="bg1"/>
                </a:solidFill>
              </a:defRPr>
            </a:lvl1pPr>
          </a:lstStyle>
          <a:p>
            <a:pPr lvl="0"/>
            <a:r>
              <a:rPr lang="en-US"/>
              <a:t>00</a:t>
            </a:r>
          </a:p>
        </p:txBody>
      </p:sp>
      <p:sp>
        <p:nvSpPr>
          <p:cNvPr id="10" name="Text Placeholder 7">
            <a:extLst>
              <a:ext uri="{FF2B5EF4-FFF2-40B4-BE49-F238E27FC236}">
                <a16:creationId xmlns:a16="http://schemas.microsoft.com/office/drawing/2014/main" id="{CFF0762B-1AD3-943D-F4CC-9D5CF5740539}"/>
              </a:ext>
            </a:extLst>
          </p:cNvPr>
          <p:cNvSpPr>
            <a:spLocks noGrp="1"/>
          </p:cNvSpPr>
          <p:nvPr>
            <p:ph type="body" sz="quarter" idx="15"/>
          </p:nvPr>
        </p:nvSpPr>
        <p:spPr>
          <a:xfrm>
            <a:off x="0" y="3890772"/>
            <a:ext cx="8659368" cy="749808"/>
          </a:xfrm>
          <a:solidFill>
            <a:schemeClr val="accent4"/>
          </a:solidFill>
        </p:spPr>
        <p:txBody>
          <a:bodyPr lIns="713232" anchor="ctr">
            <a:noAutofit/>
          </a:bodyPr>
          <a:lstStyle>
            <a:lvl1pPr marL="0" indent="0">
              <a:buNone/>
              <a:defRPr sz="4000">
                <a:solidFill>
                  <a:schemeClr val="bg1"/>
                </a:solidFill>
              </a:defRPr>
            </a:lvl1pPr>
          </a:lstStyle>
          <a:p>
            <a:pPr lvl="0"/>
            <a:r>
              <a:rPr lang="en-US"/>
              <a:t>Click to edit Master text styles</a:t>
            </a:r>
          </a:p>
        </p:txBody>
      </p:sp>
      <p:sp>
        <p:nvSpPr>
          <p:cNvPr id="16" name="Text Placeholder 13">
            <a:extLst>
              <a:ext uri="{FF2B5EF4-FFF2-40B4-BE49-F238E27FC236}">
                <a16:creationId xmlns:a16="http://schemas.microsoft.com/office/drawing/2014/main" id="{51060427-2619-E83D-D977-65854C7AA35B}"/>
              </a:ext>
            </a:extLst>
          </p:cNvPr>
          <p:cNvSpPr>
            <a:spLocks noGrp="1"/>
          </p:cNvSpPr>
          <p:nvPr>
            <p:ph type="body" sz="quarter" idx="20" hasCustomPrompt="1"/>
          </p:nvPr>
        </p:nvSpPr>
        <p:spPr>
          <a:xfrm>
            <a:off x="8183880" y="3776472"/>
            <a:ext cx="960120" cy="960120"/>
          </a:xfrm>
          <a:prstGeom prst="ellipse">
            <a:avLst/>
          </a:prstGeom>
          <a:solidFill>
            <a:schemeClr val="accent4"/>
          </a:solidFill>
          <a:ln w="63500">
            <a:solidFill>
              <a:schemeClr val="bg1"/>
            </a:solidFill>
          </a:ln>
        </p:spPr>
        <p:txBody>
          <a:bodyPr lIns="0" tIns="0" rIns="0" bIns="0" anchor="ctr">
            <a:noAutofit/>
          </a:bodyPr>
          <a:lstStyle>
            <a:lvl1pPr marL="0" indent="0" algn="ctr">
              <a:buNone/>
              <a:defRPr sz="4000">
                <a:solidFill>
                  <a:schemeClr val="bg1"/>
                </a:solidFill>
              </a:defRPr>
            </a:lvl1pPr>
          </a:lstStyle>
          <a:p>
            <a:pPr lvl="0"/>
            <a:r>
              <a:rPr lang="en-US"/>
              <a:t>00</a:t>
            </a:r>
          </a:p>
        </p:txBody>
      </p:sp>
      <p:sp>
        <p:nvSpPr>
          <p:cNvPr id="11" name="Text Placeholder 7">
            <a:extLst>
              <a:ext uri="{FF2B5EF4-FFF2-40B4-BE49-F238E27FC236}">
                <a16:creationId xmlns:a16="http://schemas.microsoft.com/office/drawing/2014/main" id="{8B28E366-646A-5633-0E0C-1BB99B27FDDB}"/>
              </a:ext>
            </a:extLst>
          </p:cNvPr>
          <p:cNvSpPr>
            <a:spLocks noGrp="1"/>
          </p:cNvSpPr>
          <p:nvPr>
            <p:ph type="body" sz="quarter" idx="16"/>
          </p:nvPr>
        </p:nvSpPr>
        <p:spPr>
          <a:xfrm>
            <a:off x="0" y="4889754"/>
            <a:ext cx="8659368" cy="749808"/>
          </a:xfrm>
          <a:solidFill>
            <a:schemeClr val="accent5"/>
          </a:solidFill>
        </p:spPr>
        <p:txBody>
          <a:bodyPr lIns="713232" anchor="ctr">
            <a:noAutofit/>
          </a:bodyPr>
          <a:lstStyle>
            <a:lvl1pPr marL="0" indent="0">
              <a:buNone/>
              <a:defRPr sz="4000">
                <a:solidFill>
                  <a:schemeClr val="bg1"/>
                </a:solidFill>
              </a:defRPr>
            </a:lvl1pPr>
          </a:lstStyle>
          <a:p>
            <a:pPr lvl="0"/>
            <a:r>
              <a:rPr lang="en-US"/>
              <a:t>Click to edit Master text styles</a:t>
            </a:r>
          </a:p>
        </p:txBody>
      </p:sp>
      <p:sp>
        <p:nvSpPr>
          <p:cNvPr id="17" name="Text Placeholder 13">
            <a:extLst>
              <a:ext uri="{FF2B5EF4-FFF2-40B4-BE49-F238E27FC236}">
                <a16:creationId xmlns:a16="http://schemas.microsoft.com/office/drawing/2014/main" id="{2A38A746-8D71-1D08-BD7B-347D1E598542}"/>
              </a:ext>
            </a:extLst>
          </p:cNvPr>
          <p:cNvSpPr>
            <a:spLocks noGrp="1"/>
          </p:cNvSpPr>
          <p:nvPr>
            <p:ph type="body" sz="quarter" idx="21" hasCustomPrompt="1"/>
          </p:nvPr>
        </p:nvSpPr>
        <p:spPr>
          <a:xfrm>
            <a:off x="8183880" y="4768596"/>
            <a:ext cx="960120" cy="960120"/>
          </a:xfrm>
          <a:prstGeom prst="ellipse">
            <a:avLst/>
          </a:prstGeom>
          <a:solidFill>
            <a:schemeClr val="accent5"/>
          </a:solidFill>
          <a:ln w="63500">
            <a:solidFill>
              <a:schemeClr val="bg1"/>
            </a:solidFill>
          </a:ln>
        </p:spPr>
        <p:txBody>
          <a:bodyPr lIns="0" tIns="0" rIns="0" bIns="0" anchor="ctr">
            <a:noAutofit/>
          </a:bodyPr>
          <a:lstStyle>
            <a:lvl1pPr marL="0" indent="0" algn="ctr">
              <a:buNone/>
              <a:defRPr sz="4000">
                <a:solidFill>
                  <a:schemeClr val="bg1"/>
                </a:solidFill>
              </a:defRPr>
            </a:lvl1pPr>
          </a:lstStyle>
          <a:p>
            <a:pPr lvl="0"/>
            <a:r>
              <a:rPr lang="en-US"/>
              <a:t>00</a:t>
            </a:r>
          </a:p>
        </p:txBody>
      </p:sp>
      <p:sp>
        <p:nvSpPr>
          <p:cNvPr id="12" name="Text Placeholder 7">
            <a:extLst>
              <a:ext uri="{FF2B5EF4-FFF2-40B4-BE49-F238E27FC236}">
                <a16:creationId xmlns:a16="http://schemas.microsoft.com/office/drawing/2014/main" id="{CB500DDB-4549-EAE1-1AA8-DBD382D2B9AB}"/>
              </a:ext>
            </a:extLst>
          </p:cNvPr>
          <p:cNvSpPr>
            <a:spLocks noGrp="1"/>
          </p:cNvSpPr>
          <p:nvPr>
            <p:ph type="body" sz="quarter" idx="17"/>
          </p:nvPr>
        </p:nvSpPr>
        <p:spPr>
          <a:xfrm>
            <a:off x="0" y="5888736"/>
            <a:ext cx="8659368" cy="749808"/>
          </a:xfrm>
          <a:solidFill>
            <a:schemeClr val="accent3">
              <a:lumMod val="75000"/>
            </a:schemeClr>
          </a:solidFill>
        </p:spPr>
        <p:txBody>
          <a:bodyPr lIns="713232" anchor="ctr">
            <a:noAutofit/>
          </a:bodyPr>
          <a:lstStyle>
            <a:lvl1pPr marL="0" indent="0">
              <a:buNone/>
              <a:defRPr sz="4000">
                <a:solidFill>
                  <a:schemeClr val="tx1"/>
                </a:solidFill>
              </a:defRPr>
            </a:lvl1pPr>
          </a:lstStyle>
          <a:p>
            <a:pPr lvl="0"/>
            <a:r>
              <a:rPr lang="en-US"/>
              <a:t>Click to edit Master text styles</a:t>
            </a:r>
          </a:p>
        </p:txBody>
      </p:sp>
      <p:sp>
        <p:nvSpPr>
          <p:cNvPr id="18" name="Text Placeholder 13">
            <a:extLst>
              <a:ext uri="{FF2B5EF4-FFF2-40B4-BE49-F238E27FC236}">
                <a16:creationId xmlns:a16="http://schemas.microsoft.com/office/drawing/2014/main" id="{EC619F49-49DD-DF7B-37A0-6104FF3C2B30}"/>
              </a:ext>
            </a:extLst>
          </p:cNvPr>
          <p:cNvSpPr>
            <a:spLocks noGrp="1"/>
          </p:cNvSpPr>
          <p:nvPr>
            <p:ph type="body" sz="quarter" idx="22" hasCustomPrompt="1"/>
          </p:nvPr>
        </p:nvSpPr>
        <p:spPr>
          <a:xfrm>
            <a:off x="8183880" y="5760720"/>
            <a:ext cx="960120" cy="960120"/>
          </a:xfrm>
          <a:prstGeom prst="ellipse">
            <a:avLst/>
          </a:prstGeom>
          <a:solidFill>
            <a:schemeClr val="accent3">
              <a:lumMod val="75000"/>
            </a:schemeClr>
          </a:solidFill>
          <a:ln w="63500">
            <a:solidFill>
              <a:schemeClr val="bg1"/>
            </a:solidFill>
          </a:ln>
        </p:spPr>
        <p:txBody>
          <a:bodyPr lIns="0" tIns="0" rIns="0" bIns="0" anchor="ctr">
            <a:noAutofit/>
          </a:bodyPr>
          <a:lstStyle>
            <a:lvl1pPr marL="0" indent="0" algn="ctr">
              <a:buNone/>
              <a:defRPr sz="4000">
                <a:solidFill>
                  <a:schemeClr val="tx1"/>
                </a:solidFill>
              </a:defRPr>
            </a:lvl1pPr>
          </a:lstStyle>
          <a:p>
            <a:pPr lvl="0"/>
            <a:r>
              <a:rPr lang="en-US"/>
              <a:t>00</a:t>
            </a:r>
          </a:p>
        </p:txBody>
      </p:sp>
    </p:spTree>
    <p:extLst>
      <p:ext uri="{BB962C8B-B14F-4D97-AF65-F5344CB8AC3E}">
        <p14:creationId xmlns:p14="http://schemas.microsoft.com/office/powerpoint/2010/main" val="3161961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068D4647-BE09-FD84-9BD2-6303C6683A8E}"/>
              </a:ext>
            </a:extLst>
          </p:cNvPr>
          <p:cNvSpPr>
            <a:spLocks noGrp="1"/>
          </p:cNvSpPr>
          <p:nvPr>
            <p:ph type="body" sz="quarter" idx="23"/>
          </p:nvPr>
        </p:nvSpPr>
        <p:spPr>
          <a:xfrm>
            <a:off x="1655064" y="2926080"/>
            <a:ext cx="1801368" cy="502920"/>
          </a:xfrm>
          <a:solidFill>
            <a:schemeClr val="accent1"/>
          </a:solidFill>
        </p:spPr>
        <p:txBody>
          <a:bodyPr>
            <a:noAutofit/>
          </a:bodyPr>
          <a:lstStyle>
            <a:lvl1pPr marL="0" indent="0">
              <a:buNone/>
              <a:defRPr sz="1200">
                <a:noFill/>
              </a:defRPr>
            </a:lvl1pPr>
          </a:lstStyle>
          <a:p>
            <a:pPr lvl="0"/>
            <a:r>
              <a:rPr lang="en-US"/>
              <a:t>Click to edit Master text styles</a:t>
            </a:r>
          </a:p>
        </p:txBody>
      </p:sp>
      <p:sp>
        <p:nvSpPr>
          <p:cNvPr id="33" name="Text Placeholder 31">
            <a:extLst>
              <a:ext uri="{FF2B5EF4-FFF2-40B4-BE49-F238E27FC236}">
                <a16:creationId xmlns:a16="http://schemas.microsoft.com/office/drawing/2014/main" id="{AB9EB1AC-FF5A-36FF-E4EC-C3F6EDF04BEF}"/>
              </a:ext>
            </a:extLst>
          </p:cNvPr>
          <p:cNvSpPr>
            <a:spLocks noGrp="1"/>
          </p:cNvSpPr>
          <p:nvPr>
            <p:ph type="body" sz="quarter" idx="24"/>
          </p:nvPr>
        </p:nvSpPr>
        <p:spPr>
          <a:xfrm>
            <a:off x="3995928" y="2926080"/>
            <a:ext cx="1801368" cy="502920"/>
          </a:xfrm>
          <a:solidFill>
            <a:schemeClr val="accent2"/>
          </a:solidFill>
        </p:spPr>
        <p:txBody>
          <a:bodyPr>
            <a:noAutofit/>
          </a:bodyPr>
          <a:lstStyle>
            <a:lvl1pPr marL="0" indent="0">
              <a:buNone/>
              <a:defRPr sz="1200">
                <a:noFill/>
              </a:defRPr>
            </a:lvl1pPr>
          </a:lstStyle>
          <a:p>
            <a:pPr lvl="0"/>
            <a:r>
              <a:rPr lang="en-US"/>
              <a:t>Click to edit Master text styles</a:t>
            </a:r>
          </a:p>
        </p:txBody>
      </p:sp>
      <p:sp>
        <p:nvSpPr>
          <p:cNvPr id="34" name="Text Placeholder 31">
            <a:extLst>
              <a:ext uri="{FF2B5EF4-FFF2-40B4-BE49-F238E27FC236}">
                <a16:creationId xmlns:a16="http://schemas.microsoft.com/office/drawing/2014/main" id="{919FA078-A6CC-4C6E-BB4E-70AA4ECA801E}"/>
              </a:ext>
            </a:extLst>
          </p:cNvPr>
          <p:cNvSpPr>
            <a:spLocks noGrp="1"/>
          </p:cNvSpPr>
          <p:nvPr>
            <p:ph type="body" sz="quarter" idx="25"/>
          </p:nvPr>
        </p:nvSpPr>
        <p:spPr>
          <a:xfrm>
            <a:off x="6345936" y="2926080"/>
            <a:ext cx="1801368" cy="502920"/>
          </a:xfrm>
          <a:solidFill>
            <a:schemeClr val="accent4"/>
          </a:solidFill>
        </p:spPr>
        <p:txBody>
          <a:bodyPr>
            <a:noAutofit/>
          </a:bodyPr>
          <a:lstStyle>
            <a:lvl1pPr marL="0" indent="0">
              <a:buNone/>
              <a:defRPr sz="1200">
                <a:noFill/>
              </a:defRPr>
            </a:lvl1pPr>
          </a:lstStyle>
          <a:p>
            <a:pPr lvl="0"/>
            <a:r>
              <a:rPr lang="en-US"/>
              <a:t>Click to edit Master text styles</a:t>
            </a:r>
          </a:p>
        </p:txBody>
      </p:sp>
      <p:sp>
        <p:nvSpPr>
          <p:cNvPr id="35" name="Text Placeholder 31">
            <a:extLst>
              <a:ext uri="{FF2B5EF4-FFF2-40B4-BE49-F238E27FC236}">
                <a16:creationId xmlns:a16="http://schemas.microsoft.com/office/drawing/2014/main" id="{B0730A45-AC46-DF6D-F56B-76A81490918A}"/>
              </a:ext>
            </a:extLst>
          </p:cNvPr>
          <p:cNvSpPr>
            <a:spLocks noGrp="1"/>
          </p:cNvSpPr>
          <p:nvPr>
            <p:ph type="body" sz="quarter" idx="26"/>
          </p:nvPr>
        </p:nvSpPr>
        <p:spPr>
          <a:xfrm>
            <a:off x="8695944" y="2926080"/>
            <a:ext cx="1987296" cy="502920"/>
          </a:xfrm>
          <a:solidFill>
            <a:schemeClr val="accent3"/>
          </a:solidFill>
        </p:spPr>
        <p:txBody>
          <a:bodyPr>
            <a:noAutofit/>
          </a:bodyPr>
          <a:lstStyle>
            <a:lvl1pPr marL="0" indent="0">
              <a:buNone/>
              <a:defRPr sz="1200">
                <a:no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AF211A54-748F-71FD-8701-AE68B04A5A19}"/>
              </a:ext>
            </a:extLst>
          </p:cNvPr>
          <p:cNvSpPr>
            <a:spLocks noGrp="1"/>
          </p:cNvSpPr>
          <p:nvPr>
            <p:ph type="body" idx="1"/>
          </p:nvPr>
        </p:nvSpPr>
        <p:spPr>
          <a:xfrm>
            <a:off x="630936"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30FF5B42-8E52-2B78-7C88-39A811D7A960}"/>
              </a:ext>
            </a:extLst>
          </p:cNvPr>
          <p:cNvSpPr>
            <a:spLocks noGrp="1"/>
          </p:cNvSpPr>
          <p:nvPr>
            <p:ph type="body" sz="quarter" idx="3"/>
          </p:nvPr>
        </p:nvSpPr>
        <p:spPr>
          <a:xfrm>
            <a:off x="3054096"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9">
            <a:extLst>
              <a:ext uri="{FF2B5EF4-FFF2-40B4-BE49-F238E27FC236}">
                <a16:creationId xmlns:a16="http://schemas.microsoft.com/office/drawing/2014/main" id="{FB569F4F-40C0-2BAE-2F80-0B6BF70B4999}"/>
              </a:ext>
            </a:extLst>
          </p:cNvPr>
          <p:cNvSpPr>
            <a:spLocks noGrp="1"/>
          </p:cNvSpPr>
          <p:nvPr>
            <p:ph type="title"/>
          </p:nvPr>
        </p:nvSpPr>
        <p:spPr/>
        <p:txBody>
          <a:bodyPr/>
          <a:lstStyle/>
          <a:p>
            <a:r>
              <a:rPr lang="en-US"/>
              <a:t>Click to edit Master title style</a:t>
            </a:r>
          </a:p>
        </p:txBody>
      </p:sp>
      <p:sp>
        <p:nvSpPr>
          <p:cNvPr id="15" name="Text Placeholder 14">
            <a:extLst>
              <a:ext uri="{FF2B5EF4-FFF2-40B4-BE49-F238E27FC236}">
                <a16:creationId xmlns:a16="http://schemas.microsoft.com/office/drawing/2014/main" id="{3F862698-31B6-3C3C-7B04-A5AB06659947}"/>
              </a:ext>
            </a:extLst>
          </p:cNvPr>
          <p:cNvSpPr>
            <a:spLocks noGrp="1" noChangeAspect="1"/>
          </p:cNvSpPr>
          <p:nvPr>
            <p:ph type="body" sz="quarter" idx="15" hasCustomPrompt="1"/>
          </p:nvPr>
        </p:nvSpPr>
        <p:spPr>
          <a:xfrm>
            <a:off x="722376"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19" name="Text Placeholder 14">
            <a:extLst>
              <a:ext uri="{FF2B5EF4-FFF2-40B4-BE49-F238E27FC236}">
                <a16:creationId xmlns:a16="http://schemas.microsoft.com/office/drawing/2014/main" id="{12F0E6AE-7B40-CC7A-BAB7-B5963027CE13}"/>
              </a:ext>
            </a:extLst>
          </p:cNvPr>
          <p:cNvSpPr>
            <a:spLocks noGrp="1" noChangeAspect="1"/>
          </p:cNvSpPr>
          <p:nvPr>
            <p:ph type="body" sz="quarter" idx="16" hasCustomPrompt="1"/>
          </p:nvPr>
        </p:nvSpPr>
        <p:spPr>
          <a:xfrm>
            <a:off x="3163824"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1" name="Text Placeholder 14">
            <a:extLst>
              <a:ext uri="{FF2B5EF4-FFF2-40B4-BE49-F238E27FC236}">
                <a16:creationId xmlns:a16="http://schemas.microsoft.com/office/drawing/2014/main" id="{F19DE03C-9C3C-ED9E-7938-68DC59591962}"/>
              </a:ext>
            </a:extLst>
          </p:cNvPr>
          <p:cNvSpPr>
            <a:spLocks noGrp="1" noChangeAspect="1"/>
          </p:cNvSpPr>
          <p:nvPr>
            <p:ph type="body" sz="quarter" idx="17" hasCustomPrompt="1"/>
          </p:nvPr>
        </p:nvSpPr>
        <p:spPr>
          <a:xfrm>
            <a:off x="5596128"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3" name="Text Placeholder 14">
            <a:extLst>
              <a:ext uri="{FF2B5EF4-FFF2-40B4-BE49-F238E27FC236}">
                <a16:creationId xmlns:a16="http://schemas.microsoft.com/office/drawing/2014/main" id="{D15E2928-BFA0-AA75-6EC4-69EFDD615540}"/>
              </a:ext>
            </a:extLst>
          </p:cNvPr>
          <p:cNvSpPr>
            <a:spLocks noGrp="1" noChangeAspect="1"/>
          </p:cNvSpPr>
          <p:nvPr>
            <p:ph type="body" sz="quarter" idx="18" hasCustomPrompt="1"/>
          </p:nvPr>
        </p:nvSpPr>
        <p:spPr>
          <a:xfrm>
            <a:off x="8028432"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5" name="Text Placeholder 14">
            <a:extLst>
              <a:ext uri="{FF2B5EF4-FFF2-40B4-BE49-F238E27FC236}">
                <a16:creationId xmlns:a16="http://schemas.microsoft.com/office/drawing/2014/main" id="{B1000C26-BF38-857C-8EB7-C84E4425628C}"/>
              </a:ext>
            </a:extLst>
          </p:cNvPr>
          <p:cNvSpPr>
            <a:spLocks noGrp="1" noChangeAspect="1"/>
          </p:cNvSpPr>
          <p:nvPr>
            <p:ph type="body" sz="quarter" idx="19" hasCustomPrompt="1"/>
          </p:nvPr>
        </p:nvSpPr>
        <p:spPr>
          <a:xfrm>
            <a:off x="10460736"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6" name="Text Placeholder 4">
            <a:extLst>
              <a:ext uri="{FF2B5EF4-FFF2-40B4-BE49-F238E27FC236}">
                <a16:creationId xmlns:a16="http://schemas.microsoft.com/office/drawing/2014/main" id="{7A3AFB34-A509-98A0-B6AB-3BC35F16DDD2}"/>
              </a:ext>
            </a:extLst>
          </p:cNvPr>
          <p:cNvSpPr>
            <a:spLocks noGrp="1"/>
          </p:cNvSpPr>
          <p:nvPr>
            <p:ph type="body" sz="quarter" idx="20"/>
          </p:nvPr>
        </p:nvSpPr>
        <p:spPr>
          <a:xfrm>
            <a:off x="5504688"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Text Placeholder 4">
            <a:extLst>
              <a:ext uri="{FF2B5EF4-FFF2-40B4-BE49-F238E27FC236}">
                <a16:creationId xmlns:a16="http://schemas.microsoft.com/office/drawing/2014/main" id="{B4CAD471-FB12-ACCA-9D4A-E01322DC61A0}"/>
              </a:ext>
            </a:extLst>
          </p:cNvPr>
          <p:cNvSpPr>
            <a:spLocks noGrp="1"/>
          </p:cNvSpPr>
          <p:nvPr>
            <p:ph type="body" sz="quarter" idx="21"/>
          </p:nvPr>
        </p:nvSpPr>
        <p:spPr>
          <a:xfrm>
            <a:off x="7918704"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Text Placeholder 4">
            <a:extLst>
              <a:ext uri="{FF2B5EF4-FFF2-40B4-BE49-F238E27FC236}">
                <a16:creationId xmlns:a16="http://schemas.microsoft.com/office/drawing/2014/main" id="{B7FF2DDC-689F-CE60-97C8-8575DBB2C068}"/>
              </a:ext>
            </a:extLst>
          </p:cNvPr>
          <p:cNvSpPr>
            <a:spLocks noGrp="1"/>
          </p:cNvSpPr>
          <p:nvPr>
            <p:ph type="body" sz="quarter" idx="22"/>
          </p:nvPr>
        </p:nvSpPr>
        <p:spPr>
          <a:xfrm>
            <a:off x="10369296" y="4041648"/>
            <a:ext cx="156362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lide Number Placeholder 9">
            <a:extLst>
              <a:ext uri="{FF2B5EF4-FFF2-40B4-BE49-F238E27FC236}">
                <a16:creationId xmlns:a16="http://schemas.microsoft.com/office/drawing/2014/main" id="{3882992B-56C1-1B1D-6308-47369A0DF03F}"/>
              </a:ext>
            </a:extLst>
          </p:cNvPr>
          <p:cNvSpPr>
            <a:spLocks noGrp="1"/>
          </p:cNvSpPr>
          <p:nvPr>
            <p:ph type="sldNum" sz="quarter" idx="28"/>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2869682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B569F4F-40C0-2BAE-2F80-0B6BF70B499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F211A54-748F-71FD-8701-AE68B04A5A19}"/>
              </a:ext>
            </a:extLst>
          </p:cNvPr>
          <p:cNvSpPr>
            <a:spLocks noGrp="1"/>
          </p:cNvSpPr>
          <p:nvPr>
            <p:ph type="body" idx="1"/>
          </p:nvPr>
        </p:nvSpPr>
        <p:spPr>
          <a:xfrm>
            <a:off x="732269" y="1782076"/>
            <a:ext cx="5123585" cy="649224"/>
          </a:xfrm>
        </p:spPr>
        <p:txBody>
          <a:bodyPr anchor="b">
            <a:noAutofit/>
          </a:bodyPr>
          <a:lstStyle>
            <a:lvl1pPr marL="0" indent="0">
              <a:lnSpc>
                <a:spcPct val="100000"/>
              </a:lnSpc>
              <a:spcBef>
                <a:spcPts val="0"/>
              </a:spcBef>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8F8E6-CFD8-798A-9C2F-F6AC425444CA}"/>
              </a:ext>
            </a:extLst>
          </p:cNvPr>
          <p:cNvSpPr>
            <a:spLocks noGrp="1"/>
          </p:cNvSpPr>
          <p:nvPr>
            <p:ph sz="half" idx="2"/>
          </p:nvPr>
        </p:nvSpPr>
        <p:spPr>
          <a:xfrm>
            <a:off x="732270" y="2559823"/>
            <a:ext cx="5123586" cy="2002536"/>
          </a:xfrm>
        </p:spPr>
        <p:txBody>
          <a:bodyPr>
            <a:noAutofit/>
          </a:bodyPr>
          <a:lstStyle>
            <a:lvl1pPr>
              <a:lnSpc>
                <a:spcPct val="150000"/>
              </a:lnSpc>
              <a:spcBef>
                <a:spcPts val="0"/>
              </a:spcBef>
              <a:defRPr sz="2800"/>
            </a:lvl1pPr>
            <a:lvl2pPr>
              <a:lnSpc>
                <a:spcPct val="150000"/>
              </a:lnSpc>
              <a:spcBef>
                <a:spcPts val="0"/>
              </a:spcBef>
              <a:defRPr sz="2400"/>
            </a:lvl2pPr>
            <a:lvl3pPr>
              <a:lnSpc>
                <a:spcPct val="150000"/>
              </a:lnSpc>
              <a:spcBef>
                <a:spcPts val="0"/>
              </a:spcBef>
              <a:defRPr sz="2000"/>
            </a:lvl3pPr>
            <a:lvl4pPr>
              <a:lnSpc>
                <a:spcPct val="150000"/>
              </a:lnSpc>
              <a:spcBef>
                <a:spcPts val="0"/>
              </a:spcBef>
              <a:defRPr sz="1800"/>
            </a:lvl4pPr>
            <a:lvl5pPr>
              <a:lnSpc>
                <a:spcPct val="15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2">
            <a:extLst>
              <a:ext uri="{FF2B5EF4-FFF2-40B4-BE49-F238E27FC236}">
                <a16:creationId xmlns:a16="http://schemas.microsoft.com/office/drawing/2014/main" id="{99F5C0A8-4A37-00B7-7FDA-A143BA78763B}"/>
              </a:ext>
            </a:extLst>
          </p:cNvPr>
          <p:cNvSpPr>
            <a:spLocks noGrp="1"/>
          </p:cNvSpPr>
          <p:nvPr>
            <p:ph type="body" idx="16"/>
          </p:nvPr>
        </p:nvSpPr>
        <p:spPr>
          <a:xfrm>
            <a:off x="6336145" y="1782076"/>
            <a:ext cx="5123586" cy="649224"/>
          </a:xfrm>
        </p:spPr>
        <p:txBody>
          <a:bodyPr anchor="b">
            <a:noAutofit/>
          </a:bodyPr>
          <a:lstStyle>
            <a:lvl1pPr marL="0" indent="0">
              <a:lnSpc>
                <a:spcPct val="100000"/>
              </a:lnSpc>
              <a:spcBef>
                <a:spcPts val="0"/>
              </a:spcBef>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3">
            <a:extLst>
              <a:ext uri="{FF2B5EF4-FFF2-40B4-BE49-F238E27FC236}">
                <a16:creationId xmlns:a16="http://schemas.microsoft.com/office/drawing/2014/main" id="{67A0D2AA-4640-FF67-1C6C-E991262B0711}"/>
              </a:ext>
            </a:extLst>
          </p:cNvPr>
          <p:cNvSpPr>
            <a:spLocks noGrp="1"/>
          </p:cNvSpPr>
          <p:nvPr>
            <p:ph sz="half" idx="17"/>
          </p:nvPr>
        </p:nvSpPr>
        <p:spPr>
          <a:xfrm>
            <a:off x="6336145" y="2559823"/>
            <a:ext cx="5123587" cy="2002536"/>
          </a:xfrm>
        </p:spPr>
        <p:txBody>
          <a:bodyPr>
            <a:noAutofit/>
          </a:bodyPr>
          <a:lstStyle>
            <a:lvl1pPr>
              <a:lnSpc>
                <a:spcPct val="150000"/>
              </a:lnSpc>
              <a:spcBef>
                <a:spcPts val="0"/>
              </a:spcBef>
              <a:defRPr sz="2800"/>
            </a:lvl1pPr>
            <a:lvl2pPr>
              <a:lnSpc>
                <a:spcPct val="150000"/>
              </a:lnSpc>
              <a:spcBef>
                <a:spcPts val="0"/>
              </a:spcBef>
              <a:defRPr sz="2400"/>
            </a:lvl2pPr>
            <a:lvl3pPr>
              <a:lnSpc>
                <a:spcPct val="150000"/>
              </a:lnSpc>
              <a:spcBef>
                <a:spcPts val="0"/>
              </a:spcBef>
              <a:defRPr sz="2000"/>
            </a:lvl3pPr>
            <a:lvl4pPr>
              <a:lnSpc>
                <a:spcPct val="150000"/>
              </a:lnSpc>
              <a:spcBef>
                <a:spcPts val="0"/>
              </a:spcBef>
              <a:defRPr sz="1800"/>
            </a:lvl4pPr>
            <a:lvl5pPr>
              <a:lnSpc>
                <a:spcPct val="15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22">
            <a:extLst>
              <a:ext uri="{FF2B5EF4-FFF2-40B4-BE49-F238E27FC236}">
                <a16:creationId xmlns:a16="http://schemas.microsoft.com/office/drawing/2014/main" id="{9FE5CA81-EC6E-7E1A-302A-32C7DC50B8AB}"/>
              </a:ext>
            </a:extLst>
          </p:cNvPr>
          <p:cNvSpPr>
            <a:spLocks noGrp="1"/>
          </p:cNvSpPr>
          <p:nvPr>
            <p:ph type="sldNum" sz="quarter" idx="15"/>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234167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B569F4F-40C0-2BAE-2F80-0B6BF70B499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F211A54-748F-71FD-8701-AE68B04A5A19}"/>
              </a:ext>
            </a:extLst>
          </p:cNvPr>
          <p:cNvSpPr>
            <a:spLocks noGrp="1"/>
          </p:cNvSpPr>
          <p:nvPr>
            <p:ph type="body" idx="1"/>
          </p:nvPr>
        </p:nvSpPr>
        <p:spPr>
          <a:xfrm>
            <a:off x="632690" y="1734771"/>
            <a:ext cx="3511019" cy="365760"/>
          </a:xfrm>
        </p:spPr>
        <p:txBody>
          <a:bodyPr anchor="b">
            <a:noAutofit/>
          </a:bodyPr>
          <a:lstStyle>
            <a:lvl1pPr marL="0" indent="0">
              <a:lnSpc>
                <a:spcPct val="10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8F8E6-CFD8-798A-9C2F-F6AC425444CA}"/>
              </a:ext>
            </a:extLst>
          </p:cNvPr>
          <p:cNvSpPr>
            <a:spLocks noGrp="1"/>
          </p:cNvSpPr>
          <p:nvPr>
            <p:ph sz="half" idx="2"/>
          </p:nvPr>
        </p:nvSpPr>
        <p:spPr>
          <a:xfrm>
            <a:off x="632689" y="2239926"/>
            <a:ext cx="3511019" cy="3291840"/>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73F2704C-84FE-EB18-8938-5A5E9A8634F7}"/>
              </a:ext>
            </a:extLst>
          </p:cNvPr>
          <p:cNvSpPr>
            <a:spLocks noGrp="1"/>
          </p:cNvSpPr>
          <p:nvPr>
            <p:ph type="body" idx="16"/>
          </p:nvPr>
        </p:nvSpPr>
        <p:spPr>
          <a:xfrm>
            <a:off x="4365020" y="1734771"/>
            <a:ext cx="3511019" cy="365760"/>
          </a:xfrm>
        </p:spPr>
        <p:txBody>
          <a:bodyPr anchor="b">
            <a:noAutofit/>
          </a:bodyPr>
          <a:lstStyle>
            <a:lvl1pPr marL="0" indent="0">
              <a:lnSpc>
                <a:spcPct val="10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143F3900-C466-36A3-ABC2-FBE8A886AE62}"/>
              </a:ext>
            </a:extLst>
          </p:cNvPr>
          <p:cNvSpPr>
            <a:spLocks noGrp="1"/>
          </p:cNvSpPr>
          <p:nvPr>
            <p:ph sz="half" idx="17"/>
          </p:nvPr>
        </p:nvSpPr>
        <p:spPr>
          <a:xfrm>
            <a:off x="4365019" y="2239926"/>
            <a:ext cx="3511019" cy="3291840"/>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E08C035A-4AF7-26A0-983B-50D90189B2E0}"/>
              </a:ext>
            </a:extLst>
          </p:cNvPr>
          <p:cNvSpPr>
            <a:spLocks noGrp="1"/>
          </p:cNvSpPr>
          <p:nvPr>
            <p:ph type="body" idx="18"/>
          </p:nvPr>
        </p:nvSpPr>
        <p:spPr>
          <a:xfrm>
            <a:off x="8097351" y="1734771"/>
            <a:ext cx="3511019" cy="365760"/>
          </a:xfrm>
        </p:spPr>
        <p:txBody>
          <a:bodyPr anchor="b">
            <a:noAutofit/>
          </a:bodyPr>
          <a:lstStyle>
            <a:lvl1pPr marL="0" indent="0">
              <a:lnSpc>
                <a:spcPct val="10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C058F13F-6FAC-309F-C3F0-78870CF2C131}"/>
              </a:ext>
            </a:extLst>
          </p:cNvPr>
          <p:cNvSpPr>
            <a:spLocks noGrp="1"/>
          </p:cNvSpPr>
          <p:nvPr>
            <p:ph sz="half" idx="19"/>
          </p:nvPr>
        </p:nvSpPr>
        <p:spPr>
          <a:xfrm>
            <a:off x="8097350" y="2239926"/>
            <a:ext cx="3511019" cy="3291840"/>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22">
            <a:extLst>
              <a:ext uri="{FF2B5EF4-FFF2-40B4-BE49-F238E27FC236}">
                <a16:creationId xmlns:a16="http://schemas.microsoft.com/office/drawing/2014/main" id="{9FE5CA81-EC6E-7E1A-302A-32C7DC50B8AB}"/>
              </a:ext>
            </a:extLst>
          </p:cNvPr>
          <p:cNvSpPr>
            <a:spLocks noGrp="1"/>
          </p:cNvSpPr>
          <p:nvPr>
            <p:ph type="sldNum" sz="quarter" idx="15"/>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2643002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2DEC6B-E418-F7FA-5D06-66914BE64098}"/>
              </a:ext>
            </a:extLst>
          </p:cNvPr>
          <p:cNvSpPr>
            <a:spLocks noGrp="1"/>
          </p:cNvSpPr>
          <p:nvPr>
            <p:ph type="title"/>
          </p:nvPr>
        </p:nvSpPr>
        <p:spPr/>
        <p:txBody>
          <a:bodyPr/>
          <a:lstStyle/>
          <a:p>
            <a:r>
              <a:rPr lang="en-US"/>
              <a:t>Click to edit Master title style</a:t>
            </a:r>
          </a:p>
        </p:txBody>
      </p:sp>
      <p:sp>
        <p:nvSpPr>
          <p:cNvPr id="23" name="Slide Number Placeholder 22">
            <a:extLst>
              <a:ext uri="{FF2B5EF4-FFF2-40B4-BE49-F238E27FC236}">
                <a16:creationId xmlns:a16="http://schemas.microsoft.com/office/drawing/2014/main" id="{F0B4C4FF-8EF1-767D-7C77-03D625E4B321}"/>
              </a:ext>
            </a:extLst>
          </p:cNvPr>
          <p:cNvSpPr>
            <a:spLocks noGrp="1"/>
          </p:cNvSpPr>
          <p:nvPr>
            <p:ph type="sldNum" sz="quarter" idx="15"/>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3079313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2F4222-9F0A-A7FE-DFA4-39F2D1A27DA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FA7802A7-DF1B-DE1B-4EA4-055C59350761}"/>
              </a:ext>
            </a:extLst>
          </p:cNvPr>
          <p:cNvSpPr>
            <a:spLocks noGrp="1"/>
          </p:cNvSpPr>
          <p:nvPr>
            <p:ph type="body" sz="half" idx="2"/>
          </p:nvPr>
        </p:nvSpPr>
        <p:spPr>
          <a:xfrm>
            <a:off x="839788" y="2057400"/>
            <a:ext cx="3932237" cy="40690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F9A56E61-4EF1-44C9-6CC9-6876765A738C}"/>
              </a:ext>
            </a:extLst>
          </p:cNvPr>
          <p:cNvSpPr>
            <a:spLocks noGrp="1"/>
          </p:cNvSpPr>
          <p:nvPr>
            <p:ph idx="1"/>
          </p:nvPr>
        </p:nvSpPr>
        <p:spPr>
          <a:xfrm>
            <a:off x="5183188" y="2057400"/>
            <a:ext cx="6172200" cy="40690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a:extLst>
              <a:ext uri="{FF2B5EF4-FFF2-40B4-BE49-F238E27FC236}">
                <a16:creationId xmlns:a16="http://schemas.microsoft.com/office/drawing/2014/main" id="{4FFFA002-049D-7794-5114-044DA2B571DB}"/>
              </a:ext>
            </a:extLst>
          </p:cNvPr>
          <p:cNvSpPr>
            <a:spLocks noGrp="1"/>
          </p:cNvSpPr>
          <p:nvPr>
            <p:ph type="sldNum" sz="quarter" idx="15"/>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6413828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C668391-E0E0-74A5-F96F-B67ECAE86D3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3A30CC9-5F1C-933D-A4C9-7DCE2F039EE1}"/>
              </a:ext>
            </a:extLst>
          </p:cNvPr>
          <p:cNvSpPr>
            <a:spLocks noGrp="1"/>
          </p:cNvSpPr>
          <p:nvPr>
            <p:ph type="body" sz="half" idx="2"/>
          </p:nvPr>
        </p:nvSpPr>
        <p:spPr>
          <a:xfrm>
            <a:off x="735106" y="1725929"/>
            <a:ext cx="4036919"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3AA4EA03-DC7A-CC5C-0E56-20FDFBD152A4}"/>
              </a:ext>
            </a:extLst>
          </p:cNvPr>
          <p:cNvSpPr>
            <a:spLocks noGrp="1"/>
          </p:cNvSpPr>
          <p:nvPr>
            <p:ph type="pic" idx="1"/>
          </p:nvPr>
        </p:nvSpPr>
        <p:spPr>
          <a:xfrm>
            <a:off x="5180012" y="17259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Slide Number Placeholder 8">
            <a:extLst>
              <a:ext uri="{FF2B5EF4-FFF2-40B4-BE49-F238E27FC236}">
                <a16:creationId xmlns:a16="http://schemas.microsoft.com/office/drawing/2014/main" id="{37FE0970-0DB3-2D10-BEAE-54A52070A1FE}"/>
              </a:ext>
            </a:extLst>
          </p:cNvPr>
          <p:cNvSpPr>
            <a:spLocks noGrp="1"/>
          </p:cNvSpPr>
          <p:nvPr>
            <p:ph type="sldNum" sz="quarter" idx="11"/>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3211726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E1B9-1C14-F852-2B97-05DAA5F80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33B37-5F68-E267-936F-4CA547437331}"/>
              </a:ext>
            </a:extLst>
          </p:cNvPr>
          <p:cNvSpPr>
            <a:spLocks noGrp="1"/>
          </p:cNvSpPr>
          <p:nvPr>
            <p:ph idx="1"/>
          </p:nvPr>
        </p:nvSpPr>
        <p:spPr>
          <a:xfrm>
            <a:off x="738908" y="1657927"/>
            <a:ext cx="10720817" cy="4041833"/>
          </a:xfrm>
        </p:spPr>
        <p:txBody>
          <a:bodyPr/>
          <a:lstStyle>
            <a:lvl1pPr marL="0" indent="0">
              <a:buNone/>
              <a:defRPr sz="2400"/>
            </a:lvl1pPr>
            <a:lvl2pPr marL="283464">
              <a:defRPr sz="2400"/>
            </a:lvl2pPr>
            <a:lvl3pPr marL="566928">
              <a:defRPr sz="2000"/>
            </a:lvl3pPr>
            <a:lvl4pPr marL="758952">
              <a:defRPr sz="1800"/>
            </a:lvl4pPr>
            <a:lvl5pPr marL="104241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 name="Slide Number Placeholder 60">
            <a:extLst>
              <a:ext uri="{FF2B5EF4-FFF2-40B4-BE49-F238E27FC236}">
                <a16:creationId xmlns:a16="http://schemas.microsoft.com/office/drawing/2014/main" id="{307D0F4E-2944-C947-2B6E-0547303F2566}"/>
              </a:ext>
            </a:extLst>
          </p:cNvPr>
          <p:cNvSpPr>
            <a:spLocks noGrp="1"/>
          </p:cNvSpPr>
          <p:nvPr>
            <p:ph type="sldNum" sz="quarter" idx="16"/>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13638699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D1BE-4D23-6CFA-DAEA-AD07F070224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A21594B-F5C1-8801-E965-0C5139F2DF48}"/>
              </a:ext>
            </a:extLst>
          </p:cNvPr>
          <p:cNvSpPr>
            <a:spLocks noGrp="1"/>
          </p:cNvSpPr>
          <p:nvPr>
            <p:ph type="sldNum" sz="quarter" idx="10"/>
          </p:nvPr>
        </p:nvSpPr>
        <p:spPr>
          <a:xfrm>
            <a:off x="1651903" y="809244"/>
            <a:ext cx="941832" cy="621792"/>
          </a:xfrm>
          <a:prstGeom prst="rect">
            <a:avLst/>
          </a:prstGeom>
        </p:spPr>
        <p:txBody>
          <a:bodyPr/>
          <a:lstStyle/>
          <a:p>
            <a:fld id="{CC43B8D3-9A08-F84C-9DD4-44948BA52D4B}" type="slidenum">
              <a:rPr lang="en-US" smtClean="0"/>
              <a:pPr/>
              <a:t>‹#›</a:t>
            </a:fld>
            <a:endParaRPr lang="en-US"/>
          </a:p>
        </p:txBody>
      </p:sp>
      <p:sp>
        <p:nvSpPr>
          <p:cNvPr id="9" name="Oval 8">
            <a:extLst>
              <a:ext uri="{FF2B5EF4-FFF2-40B4-BE49-F238E27FC236}">
                <a16:creationId xmlns:a16="http://schemas.microsoft.com/office/drawing/2014/main" id="{148AA701-7A67-C49D-4314-407AF753DDE7}"/>
              </a:ext>
            </a:extLst>
          </p:cNvPr>
          <p:cNvSpPr/>
          <p:nvPr userDrawn="1"/>
        </p:nvSpPr>
        <p:spPr>
          <a:xfrm>
            <a:off x="2611785" y="1733441"/>
            <a:ext cx="1591489" cy="159148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14" name="Oval 13">
            <a:extLst>
              <a:ext uri="{FF2B5EF4-FFF2-40B4-BE49-F238E27FC236}">
                <a16:creationId xmlns:a16="http://schemas.microsoft.com/office/drawing/2014/main" id="{7CC8E6E4-F551-385C-FB82-E0DC1F41683A}"/>
              </a:ext>
            </a:extLst>
          </p:cNvPr>
          <p:cNvSpPr/>
          <p:nvPr userDrawn="1"/>
        </p:nvSpPr>
        <p:spPr>
          <a:xfrm>
            <a:off x="5193060" y="1733441"/>
            <a:ext cx="1591489" cy="15914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8" name="Oval 17">
            <a:extLst>
              <a:ext uri="{FF2B5EF4-FFF2-40B4-BE49-F238E27FC236}">
                <a16:creationId xmlns:a16="http://schemas.microsoft.com/office/drawing/2014/main" id="{D29C42C5-603C-FCCB-D730-0AD61CFA4CC2}"/>
              </a:ext>
            </a:extLst>
          </p:cNvPr>
          <p:cNvSpPr/>
          <p:nvPr userDrawn="1"/>
        </p:nvSpPr>
        <p:spPr>
          <a:xfrm>
            <a:off x="7774335" y="1733441"/>
            <a:ext cx="1591489" cy="15914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6" name="Picture Placeholder 42">
            <a:extLst>
              <a:ext uri="{FF2B5EF4-FFF2-40B4-BE49-F238E27FC236}">
                <a16:creationId xmlns:a16="http://schemas.microsoft.com/office/drawing/2014/main" id="{70F05177-1747-10FB-B022-0A36F8F91931}"/>
              </a:ext>
            </a:extLst>
          </p:cNvPr>
          <p:cNvSpPr>
            <a:spLocks noGrp="1" noChangeAspect="1"/>
          </p:cNvSpPr>
          <p:nvPr>
            <p:ph type="pic" sz="quarter" idx="15"/>
          </p:nvPr>
        </p:nvSpPr>
        <p:spPr>
          <a:xfrm>
            <a:off x="2822313" y="1943969"/>
            <a:ext cx="1170432" cy="1170432"/>
          </a:xfrm>
          <a:prstGeom prst="ellipse">
            <a:avLst/>
          </a:prstGeom>
          <a:solidFill>
            <a:schemeClr val="accent1">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50" name="Text Placeholder 47">
            <a:extLst>
              <a:ext uri="{FF2B5EF4-FFF2-40B4-BE49-F238E27FC236}">
                <a16:creationId xmlns:a16="http://schemas.microsoft.com/office/drawing/2014/main" id="{485E5AFC-758F-34A6-2FEC-6042921AB73B}"/>
              </a:ext>
            </a:extLst>
          </p:cNvPr>
          <p:cNvSpPr>
            <a:spLocks noGrp="1"/>
          </p:cNvSpPr>
          <p:nvPr>
            <p:ph type="body" sz="quarter" idx="18"/>
          </p:nvPr>
        </p:nvSpPr>
        <p:spPr>
          <a:xfrm>
            <a:off x="4769473" y="3385958"/>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51" name="Text Placeholder 47">
            <a:extLst>
              <a:ext uri="{FF2B5EF4-FFF2-40B4-BE49-F238E27FC236}">
                <a16:creationId xmlns:a16="http://schemas.microsoft.com/office/drawing/2014/main" id="{298713CC-F6D5-ED75-901B-4121FEC84360}"/>
              </a:ext>
            </a:extLst>
          </p:cNvPr>
          <p:cNvSpPr>
            <a:spLocks noGrp="1"/>
          </p:cNvSpPr>
          <p:nvPr>
            <p:ph type="body" sz="quarter" idx="19"/>
          </p:nvPr>
        </p:nvSpPr>
        <p:spPr>
          <a:xfrm>
            <a:off x="7348081" y="3385958"/>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58" name="Text Placeholder 47">
            <a:extLst>
              <a:ext uri="{FF2B5EF4-FFF2-40B4-BE49-F238E27FC236}">
                <a16:creationId xmlns:a16="http://schemas.microsoft.com/office/drawing/2014/main" id="{E6400DD4-A698-8FC3-4A8E-02EA10BB4BF9}"/>
              </a:ext>
            </a:extLst>
          </p:cNvPr>
          <p:cNvSpPr>
            <a:spLocks noGrp="1"/>
          </p:cNvSpPr>
          <p:nvPr>
            <p:ph type="body" sz="quarter" idx="17"/>
          </p:nvPr>
        </p:nvSpPr>
        <p:spPr>
          <a:xfrm>
            <a:off x="2190865" y="3385958"/>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54" name="Text Placeholder 47">
            <a:extLst>
              <a:ext uri="{FF2B5EF4-FFF2-40B4-BE49-F238E27FC236}">
                <a16:creationId xmlns:a16="http://schemas.microsoft.com/office/drawing/2014/main" id="{6A448965-125C-6EED-07B0-E98A656BBF34}"/>
              </a:ext>
            </a:extLst>
          </p:cNvPr>
          <p:cNvSpPr>
            <a:spLocks noGrp="1"/>
          </p:cNvSpPr>
          <p:nvPr>
            <p:ph type="body" sz="quarter" idx="21"/>
          </p:nvPr>
        </p:nvSpPr>
        <p:spPr>
          <a:xfrm>
            <a:off x="2190865" y="3678566"/>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72" name="Picture Placeholder 42">
            <a:extLst>
              <a:ext uri="{FF2B5EF4-FFF2-40B4-BE49-F238E27FC236}">
                <a16:creationId xmlns:a16="http://schemas.microsoft.com/office/drawing/2014/main" id="{9BD10ABF-0CBA-9D6F-30D9-4C5B717D2F65}"/>
              </a:ext>
            </a:extLst>
          </p:cNvPr>
          <p:cNvSpPr>
            <a:spLocks noGrp="1" noChangeAspect="1"/>
          </p:cNvSpPr>
          <p:nvPr>
            <p:ph type="pic" sz="quarter" idx="24"/>
          </p:nvPr>
        </p:nvSpPr>
        <p:spPr>
          <a:xfrm>
            <a:off x="5403588" y="1943969"/>
            <a:ext cx="1170432" cy="1170432"/>
          </a:xfrm>
          <a:prstGeom prst="ellipse">
            <a:avLst/>
          </a:prstGeom>
          <a:solidFill>
            <a:schemeClr val="accent5">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73" name="Picture Placeholder 42">
            <a:extLst>
              <a:ext uri="{FF2B5EF4-FFF2-40B4-BE49-F238E27FC236}">
                <a16:creationId xmlns:a16="http://schemas.microsoft.com/office/drawing/2014/main" id="{BA07108E-6273-D8A7-4270-9E51F53721B6}"/>
              </a:ext>
            </a:extLst>
          </p:cNvPr>
          <p:cNvSpPr>
            <a:spLocks noGrp="1" noChangeAspect="1"/>
          </p:cNvSpPr>
          <p:nvPr>
            <p:ph type="pic" sz="quarter" idx="25"/>
          </p:nvPr>
        </p:nvSpPr>
        <p:spPr>
          <a:xfrm>
            <a:off x="7984863" y="1943969"/>
            <a:ext cx="1170432" cy="1170432"/>
          </a:xfrm>
          <a:prstGeom prst="ellipse">
            <a:avLst/>
          </a:prstGeom>
          <a:solidFill>
            <a:schemeClr val="accent4">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56" name="Text Placeholder 47">
            <a:extLst>
              <a:ext uri="{FF2B5EF4-FFF2-40B4-BE49-F238E27FC236}">
                <a16:creationId xmlns:a16="http://schemas.microsoft.com/office/drawing/2014/main" id="{6E2529DA-6F13-4B74-5C48-2FDB0911FFF1}"/>
              </a:ext>
            </a:extLst>
          </p:cNvPr>
          <p:cNvSpPr>
            <a:spLocks noGrp="1"/>
          </p:cNvSpPr>
          <p:nvPr>
            <p:ph type="body" sz="quarter" idx="23"/>
          </p:nvPr>
        </p:nvSpPr>
        <p:spPr>
          <a:xfrm>
            <a:off x="7348081" y="3678566"/>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74" name="Text Placeholder 47">
            <a:extLst>
              <a:ext uri="{FF2B5EF4-FFF2-40B4-BE49-F238E27FC236}">
                <a16:creationId xmlns:a16="http://schemas.microsoft.com/office/drawing/2014/main" id="{DDB95F67-F2A0-C836-D292-8E7A6E4B1CC7}"/>
              </a:ext>
            </a:extLst>
          </p:cNvPr>
          <p:cNvSpPr>
            <a:spLocks noGrp="1"/>
          </p:cNvSpPr>
          <p:nvPr>
            <p:ph type="body" sz="quarter" idx="22"/>
          </p:nvPr>
        </p:nvSpPr>
        <p:spPr>
          <a:xfrm>
            <a:off x="4769473" y="3678566"/>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26" name="Oval 25">
            <a:extLst>
              <a:ext uri="{FF2B5EF4-FFF2-40B4-BE49-F238E27FC236}">
                <a16:creationId xmlns:a16="http://schemas.microsoft.com/office/drawing/2014/main" id="{608273C2-3AD4-6120-E47A-26DB07BBD95D}"/>
              </a:ext>
            </a:extLst>
          </p:cNvPr>
          <p:cNvSpPr/>
          <p:nvPr userDrawn="1"/>
        </p:nvSpPr>
        <p:spPr>
          <a:xfrm>
            <a:off x="2611785" y="4158887"/>
            <a:ext cx="1591489" cy="159148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28" name="Oval 27">
            <a:extLst>
              <a:ext uri="{FF2B5EF4-FFF2-40B4-BE49-F238E27FC236}">
                <a16:creationId xmlns:a16="http://schemas.microsoft.com/office/drawing/2014/main" id="{52F43D3C-5856-8C0F-0F96-72BD06ABE36F}"/>
              </a:ext>
            </a:extLst>
          </p:cNvPr>
          <p:cNvSpPr/>
          <p:nvPr userDrawn="1"/>
        </p:nvSpPr>
        <p:spPr>
          <a:xfrm>
            <a:off x="5193060" y="4158887"/>
            <a:ext cx="1591489" cy="1591489"/>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30" name="Oval 29">
            <a:extLst>
              <a:ext uri="{FF2B5EF4-FFF2-40B4-BE49-F238E27FC236}">
                <a16:creationId xmlns:a16="http://schemas.microsoft.com/office/drawing/2014/main" id="{9185EECC-2E1F-A706-B285-3F50DE4E325D}"/>
              </a:ext>
            </a:extLst>
          </p:cNvPr>
          <p:cNvSpPr/>
          <p:nvPr userDrawn="1"/>
        </p:nvSpPr>
        <p:spPr>
          <a:xfrm>
            <a:off x="7774335" y="4158887"/>
            <a:ext cx="1591489" cy="15914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2" name="Picture Placeholder 42">
            <a:extLst>
              <a:ext uri="{FF2B5EF4-FFF2-40B4-BE49-F238E27FC236}">
                <a16:creationId xmlns:a16="http://schemas.microsoft.com/office/drawing/2014/main" id="{7ED2CB41-D537-2DB4-7393-38B54A68A24F}"/>
              </a:ext>
            </a:extLst>
          </p:cNvPr>
          <p:cNvSpPr>
            <a:spLocks noGrp="1" noChangeAspect="1"/>
          </p:cNvSpPr>
          <p:nvPr>
            <p:ph type="pic" sz="quarter" idx="27"/>
          </p:nvPr>
        </p:nvSpPr>
        <p:spPr>
          <a:xfrm>
            <a:off x="2822313" y="4369415"/>
            <a:ext cx="1170432" cy="1170432"/>
          </a:xfrm>
          <a:prstGeom prst="ellipse">
            <a:avLst/>
          </a:prstGeom>
          <a:solidFill>
            <a:schemeClr val="accent3">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33" name="Text Placeholder 47">
            <a:extLst>
              <a:ext uri="{FF2B5EF4-FFF2-40B4-BE49-F238E27FC236}">
                <a16:creationId xmlns:a16="http://schemas.microsoft.com/office/drawing/2014/main" id="{BBFB738A-B417-1ECD-CD63-3482F41BC56C}"/>
              </a:ext>
            </a:extLst>
          </p:cNvPr>
          <p:cNvSpPr>
            <a:spLocks noGrp="1"/>
          </p:cNvSpPr>
          <p:nvPr>
            <p:ph type="body" sz="quarter" idx="28"/>
          </p:nvPr>
        </p:nvSpPr>
        <p:spPr>
          <a:xfrm>
            <a:off x="4769473" y="58114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4" name="Text Placeholder 47">
            <a:extLst>
              <a:ext uri="{FF2B5EF4-FFF2-40B4-BE49-F238E27FC236}">
                <a16:creationId xmlns:a16="http://schemas.microsoft.com/office/drawing/2014/main" id="{2D5357B5-C3E2-7F93-1D38-5A371EEEF566}"/>
              </a:ext>
            </a:extLst>
          </p:cNvPr>
          <p:cNvSpPr>
            <a:spLocks noGrp="1"/>
          </p:cNvSpPr>
          <p:nvPr>
            <p:ph type="body" sz="quarter" idx="29"/>
          </p:nvPr>
        </p:nvSpPr>
        <p:spPr>
          <a:xfrm>
            <a:off x="7348081" y="58114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6" name="Text Placeholder 47">
            <a:extLst>
              <a:ext uri="{FF2B5EF4-FFF2-40B4-BE49-F238E27FC236}">
                <a16:creationId xmlns:a16="http://schemas.microsoft.com/office/drawing/2014/main" id="{DE78D7B0-18B2-66C2-EA4E-90629F60BFAC}"/>
              </a:ext>
            </a:extLst>
          </p:cNvPr>
          <p:cNvSpPr>
            <a:spLocks noGrp="1"/>
          </p:cNvSpPr>
          <p:nvPr>
            <p:ph type="body" sz="quarter" idx="31"/>
          </p:nvPr>
        </p:nvSpPr>
        <p:spPr>
          <a:xfrm>
            <a:off x="2190865" y="58114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8" name="Text Placeholder 47">
            <a:extLst>
              <a:ext uri="{FF2B5EF4-FFF2-40B4-BE49-F238E27FC236}">
                <a16:creationId xmlns:a16="http://schemas.microsoft.com/office/drawing/2014/main" id="{7CB4D57A-D57F-A9A7-E242-62A0EFB9034B}"/>
              </a:ext>
            </a:extLst>
          </p:cNvPr>
          <p:cNvSpPr>
            <a:spLocks noGrp="1"/>
          </p:cNvSpPr>
          <p:nvPr>
            <p:ph type="body" sz="quarter" idx="33"/>
          </p:nvPr>
        </p:nvSpPr>
        <p:spPr>
          <a:xfrm>
            <a:off x="2190865" y="61040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39" name="Picture Placeholder 42">
            <a:extLst>
              <a:ext uri="{FF2B5EF4-FFF2-40B4-BE49-F238E27FC236}">
                <a16:creationId xmlns:a16="http://schemas.microsoft.com/office/drawing/2014/main" id="{CABD2581-C1DD-BCD8-B303-D442E2826A57}"/>
              </a:ext>
            </a:extLst>
          </p:cNvPr>
          <p:cNvSpPr>
            <a:spLocks noGrp="1" noChangeAspect="1"/>
          </p:cNvSpPr>
          <p:nvPr>
            <p:ph type="pic" sz="quarter" idx="34"/>
          </p:nvPr>
        </p:nvSpPr>
        <p:spPr>
          <a:xfrm>
            <a:off x="5403588" y="4369415"/>
            <a:ext cx="1170432" cy="1170432"/>
          </a:xfrm>
          <a:prstGeom prst="ellipse">
            <a:avLst/>
          </a:prstGeom>
          <a:solidFill>
            <a:schemeClr val="bg2">
              <a:lumMod val="90000"/>
            </a:schemeClr>
          </a:solidFill>
        </p:spPr>
        <p:txBody>
          <a:bodyPr anchor="ctr">
            <a:normAutofit/>
          </a:bodyPr>
          <a:lstStyle>
            <a:lvl1pPr marL="0" indent="0" algn="ctr">
              <a:buNone/>
              <a:defRPr sz="800"/>
            </a:lvl1pPr>
          </a:lstStyle>
          <a:p>
            <a:r>
              <a:rPr lang="en-US"/>
              <a:t>Click icon to add picture</a:t>
            </a:r>
          </a:p>
        </p:txBody>
      </p:sp>
      <p:sp>
        <p:nvSpPr>
          <p:cNvPr id="40" name="Picture Placeholder 42">
            <a:extLst>
              <a:ext uri="{FF2B5EF4-FFF2-40B4-BE49-F238E27FC236}">
                <a16:creationId xmlns:a16="http://schemas.microsoft.com/office/drawing/2014/main" id="{69C46305-033A-D1D0-006B-CA534D171213}"/>
              </a:ext>
            </a:extLst>
          </p:cNvPr>
          <p:cNvSpPr>
            <a:spLocks noGrp="1" noChangeAspect="1"/>
          </p:cNvSpPr>
          <p:nvPr>
            <p:ph type="pic" sz="quarter" idx="35"/>
          </p:nvPr>
        </p:nvSpPr>
        <p:spPr>
          <a:xfrm>
            <a:off x="7984863" y="4369415"/>
            <a:ext cx="1170432" cy="1170432"/>
          </a:xfrm>
          <a:prstGeom prst="ellipse">
            <a:avLst/>
          </a:prstGeom>
          <a:solidFill>
            <a:schemeClr val="accent2">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41" name="Text Placeholder 47">
            <a:extLst>
              <a:ext uri="{FF2B5EF4-FFF2-40B4-BE49-F238E27FC236}">
                <a16:creationId xmlns:a16="http://schemas.microsoft.com/office/drawing/2014/main" id="{8A2F0738-422D-8670-FFDD-4DD9CC8579DC}"/>
              </a:ext>
            </a:extLst>
          </p:cNvPr>
          <p:cNvSpPr>
            <a:spLocks noGrp="1"/>
          </p:cNvSpPr>
          <p:nvPr>
            <p:ph type="body" sz="quarter" idx="36"/>
          </p:nvPr>
        </p:nvSpPr>
        <p:spPr>
          <a:xfrm>
            <a:off x="7348081" y="61040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42" name="Text Placeholder 47">
            <a:extLst>
              <a:ext uri="{FF2B5EF4-FFF2-40B4-BE49-F238E27FC236}">
                <a16:creationId xmlns:a16="http://schemas.microsoft.com/office/drawing/2014/main" id="{83236D35-4927-EB6F-1700-660A0790337E}"/>
              </a:ext>
            </a:extLst>
          </p:cNvPr>
          <p:cNvSpPr>
            <a:spLocks noGrp="1"/>
          </p:cNvSpPr>
          <p:nvPr>
            <p:ph type="body" sz="quarter" idx="37"/>
          </p:nvPr>
        </p:nvSpPr>
        <p:spPr>
          <a:xfrm>
            <a:off x="4769473" y="61040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4071289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763BC-4E08-292A-DD60-96BE96D0CD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960985-1AA1-7560-41A6-84310DD64AF7}"/>
              </a:ext>
            </a:extLst>
          </p:cNvPr>
          <p:cNvSpPr>
            <a:spLocks noGrp="1"/>
          </p:cNvSpPr>
          <p:nvPr>
            <p:ph sz="half" idx="1"/>
          </p:nvPr>
        </p:nvSpPr>
        <p:spPr>
          <a:xfrm>
            <a:off x="741219" y="177514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0E0AF6-58A8-48DB-1F46-476F080F6153}"/>
              </a:ext>
            </a:extLst>
          </p:cNvPr>
          <p:cNvSpPr>
            <a:spLocks noGrp="1"/>
          </p:cNvSpPr>
          <p:nvPr>
            <p:ph sz="half" idx="2"/>
          </p:nvPr>
        </p:nvSpPr>
        <p:spPr>
          <a:xfrm>
            <a:off x="6269181" y="177514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852D850-95FE-4444-3630-18B4E285596B}"/>
              </a:ext>
            </a:extLst>
          </p:cNvPr>
          <p:cNvSpPr>
            <a:spLocks noGrp="1"/>
          </p:cNvSpPr>
          <p:nvPr>
            <p:ph type="sldNum" sz="quarter" idx="12"/>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2450918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068D4647-BE09-FD84-9BD2-6303C6683A8E}"/>
              </a:ext>
            </a:extLst>
          </p:cNvPr>
          <p:cNvSpPr>
            <a:spLocks noGrp="1"/>
          </p:cNvSpPr>
          <p:nvPr>
            <p:ph type="body" sz="quarter" idx="23"/>
          </p:nvPr>
        </p:nvSpPr>
        <p:spPr>
          <a:xfrm>
            <a:off x="1655064" y="2926080"/>
            <a:ext cx="1801368" cy="502920"/>
          </a:xfrm>
          <a:solidFill>
            <a:schemeClr val="accent1"/>
          </a:solidFill>
        </p:spPr>
        <p:txBody>
          <a:bodyPr>
            <a:noAutofit/>
          </a:bodyPr>
          <a:lstStyle>
            <a:lvl1pPr marL="0" indent="0">
              <a:buNone/>
              <a:defRPr sz="1200">
                <a:noFill/>
              </a:defRPr>
            </a:lvl1pPr>
          </a:lstStyle>
          <a:p>
            <a:pPr lvl="0"/>
            <a:r>
              <a:rPr lang="en-US"/>
              <a:t>Click to edit Master text styles</a:t>
            </a:r>
          </a:p>
        </p:txBody>
      </p:sp>
      <p:sp>
        <p:nvSpPr>
          <p:cNvPr id="33" name="Text Placeholder 31">
            <a:extLst>
              <a:ext uri="{FF2B5EF4-FFF2-40B4-BE49-F238E27FC236}">
                <a16:creationId xmlns:a16="http://schemas.microsoft.com/office/drawing/2014/main" id="{AB9EB1AC-FF5A-36FF-E4EC-C3F6EDF04BEF}"/>
              </a:ext>
            </a:extLst>
          </p:cNvPr>
          <p:cNvSpPr>
            <a:spLocks noGrp="1"/>
          </p:cNvSpPr>
          <p:nvPr>
            <p:ph type="body" sz="quarter" idx="24"/>
          </p:nvPr>
        </p:nvSpPr>
        <p:spPr>
          <a:xfrm>
            <a:off x="3995928" y="2926080"/>
            <a:ext cx="1801368" cy="502920"/>
          </a:xfrm>
          <a:solidFill>
            <a:schemeClr val="accent2"/>
          </a:solidFill>
        </p:spPr>
        <p:txBody>
          <a:bodyPr>
            <a:noAutofit/>
          </a:bodyPr>
          <a:lstStyle>
            <a:lvl1pPr marL="0" indent="0">
              <a:buNone/>
              <a:defRPr sz="1200">
                <a:noFill/>
              </a:defRPr>
            </a:lvl1pPr>
          </a:lstStyle>
          <a:p>
            <a:pPr lvl="0"/>
            <a:r>
              <a:rPr lang="en-US"/>
              <a:t>Click to edit Master text styles</a:t>
            </a:r>
          </a:p>
        </p:txBody>
      </p:sp>
      <p:sp>
        <p:nvSpPr>
          <p:cNvPr id="34" name="Text Placeholder 31">
            <a:extLst>
              <a:ext uri="{FF2B5EF4-FFF2-40B4-BE49-F238E27FC236}">
                <a16:creationId xmlns:a16="http://schemas.microsoft.com/office/drawing/2014/main" id="{919FA078-A6CC-4C6E-BB4E-70AA4ECA801E}"/>
              </a:ext>
            </a:extLst>
          </p:cNvPr>
          <p:cNvSpPr>
            <a:spLocks noGrp="1"/>
          </p:cNvSpPr>
          <p:nvPr>
            <p:ph type="body" sz="quarter" idx="25"/>
          </p:nvPr>
        </p:nvSpPr>
        <p:spPr>
          <a:xfrm>
            <a:off x="6345936" y="2926080"/>
            <a:ext cx="1801368" cy="502920"/>
          </a:xfrm>
          <a:solidFill>
            <a:schemeClr val="accent4"/>
          </a:solidFill>
        </p:spPr>
        <p:txBody>
          <a:bodyPr>
            <a:noAutofit/>
          </a:bodyPr>
          <a:lstStyle>
            <a:lvl1pPr marL="0" indent="0">
              <a:buNone/>
              <a:defRPr sz="1200">
                <a:noFill/>
              </a:defRPr>
            </a:lvl1pPr>
          </a:lstStyle>
          <a:p>
            <a:pPr lvl="0"/>
            <a:r>
              <a:rPr lang="en-US"/>
              <a:t>Click to edit Master text styles</a:t>
            </a:r>
          </a:p>
        </p:txBody>
      </p:sp>
      <p:sp>
        <p:nvSpPr>
          <p:cNvPr id="35" name="Text Placeholder 31">
            <a:extLst>
              <a:ext uri="{FF2B5EF4-FFF2-40B4-BE49-F238E27FC236}">
                <a16:creationId xmlns:a16="http://schemas.microsoft.com/office/drawing/2014/main" id="{B0730A45-AC46-DF6D-F56B-76A81490918A}"/>
              </a:ext>
            </a:extLst>
          </p:cNvPr>
          <p:cNvSpPr>
            <a:spLocks noGrp="1"/>
          </p:cNvSpPr>
          <p:nvPr>
            <p:ph type="body" sz="quarter" idx="26"/>
          </p:nvPr>
        </p:nvSpPr>
        <p:spPr>
          <a:xfrm>
            <a:off x="8695944" y="2926080"/>
            <a:ext cx="1987296" cy="502920"/>
          </a:xfrm>
          <a:solidFill>
            <a:schemeClr val="accent3"/>
          </a:solidFill>
        </p:spPr>
        <p:txBody>
          <a:bodyPr>
            <a:noAutofit/>
          </a:bodyPr>
          <a:lstStyle>
            <a:lvl1pPr marL="0" indent="0">
              <a:buNone/>
              <a:defRPr sz="1200">
                <a:no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AF211A54-748F-71FD-8701-AE68B04A5A19}"/>
              </a:ext>
            </a:extLst>
          </p:cNvPr>
          <p:cNvSpPr>
            <a:spLocks noGrp="1"/>
          </p:cNvSpPr>
          <p:nvPr>
            <p:ph type="body" idx="1"/>
          </p:nvPr>
        </p:nvSpPr>
        <p:spPr>
          <a:xfrm>
            <a:off x="630936"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30FF5B42-8E52-2B78-7C88-39A811D7A960}"/>
              </a:ext>
            </a:extLst>
          </p:cNvPr>
          <p:cNvSpPr>
            <a:spLocks noGrp="1"/>
          </p:cNvSpPr>
          <p:nvPr>
            <p:ph type="body" sz="quarter" idx="3"/>
          </p:nvPr>
        </p:nvSpPr>
        <p:spPr>
          <a:xfrm>
            <a:off x="3054096"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9">
            <a:extLst>
              <a:ext uri="{FF2B5EF4-FFF2-40B4-BE49-F238E27FC236}">
                <a16:creationId xmlns:a16="http://schemas.microsoft.com/office/drawing/2014/main" id="{FB569F4F-40C0-2BAE-2F80-0B6BF70B4999}"/>
              </a:ext>
            </a:extLst>
          </p:cNvPr>
          <p:cNvSpPr>
            <a:spLocks noGrp="1"/>
          </p:cNvSpPr>
          <p:nvPr>
            <p:ph type="title"/>
          </p:nvPr>
        </p:nvSpPr>
        <p:spPr/>
        <p:txBody>
          <a:bodyPr/>
          <a:lstStyle/>
          <a:p>
            <a:r>
              <a:rPr lang="en-US"/>
              <a:t>Click to edit Master title style</a:t>
            </a:r>
          </a:p>
        </p:txBody>
      </p:sp>
      <p:sp>
        <p:nvSpPr>
          <p:cNvPr id="15" name="Text Placeholder 14">
            <a:extLst>
              <a:ext uri="{FF2B5EF4-FFF2-40B4-BE49-F238E27FC236}">
                <a16:creationId xmlns:a16="http://schemas.microsoft.com/office/drawing/2014/main" id="{3F862698-31B6-3C3C-7B04-A5AB06659947}"/>
              </a:ext>
            </a:extLst>
          </p:cNvPr>
          <p:cNvSpPr>
            <a:spLocks noGrp="1" noChangeAspect="1"/>
          </p:cNvSpPr>
          <p:nvPr>
            <p:ph type="body" sz="quarter" idx="15" hasCustomPrompt="1"/>
          </p:nvPr>
        </p:nvSpPr>
        <p:spPr>
          <a:xfrm>
            <a:off x="722376"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19" name="Text Placeholder 14">
            <a:extLst>
              <a:ext uri="{FF2B5EF4-FFF2-40B4-BE49-F238E27FC236}">
                <a16:creationId xmlns:a16="http://schemas.microsoft.com/office/drawing/2014/main" id="{12F0E6AE-7B40-CC7A-BAB7-B5963027CE13}"/>
              </a:ext>
            </a:extLst>
          </p:cNvPr>
          <p:cNvSpPr>
            <a:spLocks noGrp="1" noChangeAspect="1"/>
          </p:cNvSpPr>
          <p:nvPr>
            <p:ph type="body" sz="quarter" idx="16" hasCustomPrompt="1"/>
          </p:nvPr>
        </p:nvSpPr>
        <p:spPr>
          <a:xfrm>
            <a:off x="3163824"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1" name="Text Placeholder 14">
            <a:extLst>
              <a:ext uri="{FF2B5EF4-FFF2-40B4-BE49-F238E27FC236}">
                <a16:creationId xmlns:a16="http://schemas.microsoft.com/office/drawing/2014/main" id="{F19DE03C-9C3C-ED9E-7938-68DC59591962}"/>
              </a:ext>
            </a:extLst>
          </p:cNvPr>
          <p:cNvSpPr>
            <a:spLocks noGrp="1" noChangeAspect="1"/>
          </p:cNvSpPr>
          <p:nvPr>
            <p:ph type="body" sz="quarter" idx="17" hasCustomPrompt="1"/>
          </p:nvPr>
        </p:nvSpPr>
        <p:spPr>
          <a:xfrm>
            <a:off x="5596128"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3" name="Text Placeholder 14">
            <a:extLst>
              <a:ext uri="{FF2B5EF4-FFF2-40B4-BE49-F238E27FC236}">
                <a16:creationId xmlns:a16="http://schemas.microsoft.com/office/drawing/2014/main" id="{D15E2928-BFA0-AA75-6EC4-69EFDD615540}"/>
              </a:ext>
            </a:extLst>
          </p:cNvPr>
          <p:cNvSpPr>
            <a:spLocks noGrp="1" noChangeAspect="1"/>
          </p:cNvSpPr>
          <p:nvPr>
            <p:ph type="body" sz="quarter" idx="18" hasCustomPrompt="1"/>
          </p:nvPr>
        </p:nvSpPr>
        <p:spPr>
          <a:xfrm>
            <a:off x="8028432"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5" name="Text Placeholder 14">
            <a:extLst>
              <a:ext uri="{FF2B5EF4-FFF2-40B4-BE49-F238E27FC236}">
                <a16:creationId xmlns:a16="http://schemas.microsoft.com/office/drawing/2014/main" id="{B1000C26-BF38-857C-8EB7-C84E4425628C}"/>
              </a:ext>
            </a:extLst>
          </p:cNvPr>
          <p:cNvSpPr>
            <a:spLocks noGrp="1" noChangeAspect="1"/>
          </p:cNvSpPr>
          <p:nvPr>
            <p:ph type="body" sz="quarter" idx="19" hasCustomPrompt="1"/>
          </p:nvPr>
        </p:nvSpPr>
        <p:spPr>
          <a:xfrm>
            <a:off x="10460736"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6" name="Text Placeholder 4">
            <a:extLst>
              <a:ext uri="{FF2B5EF4-FFF2-40B4-BE49-F238E27FC236}">
                <a16:creationId xmlns:a16="http://schemas.microsoft.com/office/drawing/2014/main" id="{7A3AFB34-A509-98A0-B6AB-3BC35F16DDD2}"/>
              </a:ext>
            </a:extLst>
          </p:cNvPr>
          <p:cNvSpPr>
            <a:spLocks noGrp="1"/>
          </p:cNvSpPr>
          <p:nvPr>
            <p:ph type="body" sz="quarter" idx="20"/>
          </p:nvPr>
        </p:nvSpPr>
        <p:spPr>
          <a:xfrm>
            <a:off x="5504688"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Text Placeholder 4">
            <a:extLst>
              <a:ext uri="{FF2B5EF4-FFF2-40B4-BE49-F238E27FC236}">
                <a16:creationId xmlns:a16="http://schemas.microsoft.com/office/drawing/2014/main" id="{B4CAD471-FB12-ACCA-9D4A-E01322DC61A0}"/>
              </a:ext>
            </a:extLst>
          </p:cNvPr>
          <p:cNvSpPr>
            <a:spLocks noGrp="1"/>
          </p:cNvSpPr>
          <p:nvPr>
            <p:ph type="body" sz="quarter" idx="21"/>
          </p:nvPr>
        </p:nvSpPr>
        <p:spPr>
          <a:xfrm>
            <a:off x="7918704"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Text Placeholder 4">
            <a:extLst>
              <a:ext uri="{FF2B5EF4-FFF2-40B4-BE49-F238E27FC236}">
                <a16:creationId xmlns:a16="http://schemas.microsoft.com/office/drawing/2014/main" id="{B7FF2DDC-689F-CE60-97C8-8575DBB2C068}"/>
              </a:ext>
            </a:extLst>
          </p:cNvPr>
          <p:cNvSpPr>
            <a:spLocks noGrp="1"/>
          </p:cNvSpPr>
          <p:nvPr>
            <p:ph type="body" sz="quarter" idx="22"/>
          </p:nvPr>
        </p:nvSpPr>
        <p:spPr>
          <a:xfrm>
            <a:off x="10369296" y="4041648"/>
            <a:ext cx="156362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lide Number Placeholder 9">
            <a:extLst>
              <a:ext uri="{FF2B5EF4-FFF2-40B4-BE49-F238E27FC236}">
                <a16:creationId xmlns:a16="http://schemas.microsoft.com/office/drawing/2014/main" id="{3882992B-56C1-1B1D-6308-47369A0DF03F}"/>
              </a:ext>
            </a:extLst>
          </p:cNvPr>
          <p:cNvSpPr>
            <a:spLocks noGrp="1"/>
          </p:cNvSpPr>
          <p:nvPr>
            <p:ph type="sldNum" sz="quarter" idx="28"/>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2554555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3" name="Freeform: Shape 22" hidden="1">
            <a:extLst>
              <a:ext uri="{FF2B5EF4-FFF2-40B4-BE49-F238E27FC236}">
                <a16:creationId xmlns:a16="http://schemas.microsoft.com/office/drawing/2014/main" id="{25EA7C35-FF1A-FBFD-05A2-718EB0D16B65}"/>
              </a:ext>
            </a:extLst>
          </p:cNvPr>
          <p:cNvSpPr/>
          <p:nvPr/>
        </p:nvSpPr>
        <p:spPr>
          <a:xfrm>
            <a:off x="233681" y="2011679"/>
            <a:ext cx="3195438" cy="3286867"/>
          </a:xfrm>
          <a:custGeom>
            <a:avLst/>
            <a:gdLst>
              <a:gd name="connsiteX0" fmla="*/ 2213 w 9357201"/>
              <a:gd name="connsiteY0" fmla="*/ -650 h 3276674"/>
              <a:gd name="connsiteX1" fmla="*/ 8009370 w 9357201"/>
              <a:gd name="connsiteY1" fmla="*/ -650 h 3276674"/>
              <a:gd name="connsiteX2" fmla="*/ 9359415 w 9357201"/>
              <a:gd name="connsiteY2" fmla="*/ 1355860 h 3276674"/>
              <a:gd name="connsiteX3" fmla="*/ 9359415 w 9357201"/>
              <a:gd name="connsiteY3" fmla="*/ 3276024 h 3276674"/>
              <a:gd name="connsiteX0" fmla="*/ 0 w 9357202"/>
              <a:gd name="connsiteY0" fmla="*/ 33 h 3276707"/>
              <a:gd name="connsiteX1" fmla="*/ 5765524 w 9357202"/>
              <a:gd name="connsiteY1" fmla="*/ 0 h 3276707"/>
              <a:gd name="connsiteX2" fmla="*/ 8007157 w 9357202"/>
              <a:gd name="connsiteY2" fmla="*/ 33 h 3276707"/>
              <a:gd name="connsiteX3" fmla="*/ 9357202 w 9357202"/>
              <a:gd name="connsiteY3" fmla="*/ 1356543 h 3276707"/>
              <a:gd name="connsiteX4" fmla="*/ 9357202 w 9357202"/>
              <a:gd name="connsiteY4" fmla="*/ 3276707 h 3276707"/>
              <a:gd name="connsiteX0" fmla="*/ 0 w 3591678"/>
              <a:gd name="connsiteY0" fmla="*/ 0 h 3276707"/>
              <a:gd name="connsiteX1" fmla="*/ 2241633 w 3591678"/>
              <a:gd name="connsiteY1" fmla="*/ 33 h 3276707"/>
              <a:gd name="connsiteX2" fmla="*/ 3591678 w 3591678"/>
              <a:gd name="connsiteY2" fmla="*/ 1356543 h 3276707"/>
              <a:gd name="connsiteX3" fmla="*/ 3591678 w 3591678"/>
              <a:gd name="connsiteY3" fmla="*/ 3276707 h 3276707"/>
              <a:gd name="connsiteX0" fmla="*/ 0 w 3408798"/>
              <a:gd name="connsiteY0" fmla="*/ 0 h 3276707"/>
              <a:gd name="connsiteX1" fmla="*/ 2058753 w 3408798"/>
              <a:gd name="connsiteY1" fmla="*/ 33 h 3276707"/>
              <a:gd name="connsiteX2" fmla="*/ 3408798 w 3408798"/>
              <a:gd name="connsiteY2" fmla="*/ 1356543 h 3276707"/>
              <a:gd name="connsiteX3" fmla="*/ 3408798 w 3408798"/>
              <a:gd name="connsiteY3" fmla="*/ 3276707 h 3276707"/>
              <a:gd name="connsiteX0" fmla="*/ 0 w 3225918"/>
              <a:gd name="connsiteY0" fmla="*/ 0 h 3286867"/>
              <a:gd name="connsiteX1" fmla="*/ 1875873 w 3225918"/>
              <a:gd name="connsiteY1" fmla="*/ 10193 h 3286867"/>
              <a:gd name="connsiteX2" fmla="*/ 3225918 w 3225918"/>
              <a:gd name="connsiteY2" fmla="*/ 1366703 h 3286867"/>
              <a:gd name="connsiteX3" fmla="*/ 3225918 w 3225918"/>
              <a:gd name="connsiteY3" fmla="*/ 3286867 h 3286867"/>
              <a:gd name="connsiteX0" fmla="*/ 0 w 3195438"/>
              <a:gd name="connsiteY0" fmla="*/ 0 h 3286867"/>
              <a:gd name="connsiteX1" fmla="*/ 1845393 w 3195438"/>
              <a:gd name="connsiteY1" fmla="*/ 10193 h 3286867"/>
              <a:gd name="connsiteX2" fmla="*/ 3195438 w 3195438"/>
              <a:gd name="connsiteY2" fmla="*/ 1366703 h 3286867"/>
              <a:gd name="connsiteX3" fmla="*/ 3195438 w 3195438"/>
              <a:gd name="connsiteY3" fmla="*/ 3286867 h 3286867"/>
            </a:gdLst>
            <a:ahLst/>
            <a:cxnLst>
              <a:cxn ang="0">
                <a:pos x="connsiteX0" y="connsiteY0"/>
              </a:cxn>
              <a:cxn ang="0">
                <a:pos x="connsiteX1" y="connsiteY1"/>
              </a:cxn>
              <a:cxn ang="0">
                <a:pos x="connsiteX2" y="connsiteY2"/>
              </a:cxn>
              <a:cxn ang="0">
                <a:pos x="connsiteX3" y="connsiteY3"/>
              </a:cxn>
            </a:cxnLst>
            <a:rect l="l" t="t" r="r" b="b"/>
            <a:pathLst>
              <a:path w="3195438" h="3286867">
                <a:moveTo>
                  <a:pt x="0" y="0"/>
                </a:moveTo>
                <a:lnTo>
                  <a:pt x="1845393" y="10193"/>
                </a:lnTo>
                <a:cubicBezTo>
                  <a:pt x="2591000" y="10193"/>
                  <a:pt x="3195438" y="617523"/>
                  <a:pt x="3195438" y="1366703"/>
                </a:cubicBezTo>
                <a:lnTo>
                  <a:pt x="3195438" y="3286867"/>
                </a:lnTo>
              </a:path>
            </a:pathLst>
          </a:custGeom>
          <a:noFill/>
          <a:ln w="510466" cap="sq">
            <a:solidFill>
              <a:srgbClr val="00AA59"/>
            </a:solidFill>
            <a:prstDash val="solid"/>
            <a:round/>
          </a:ln>
        </p:spPr>
        <p:txBody>
          <a:bodyPr rtlCol="0" anchor="ctr"/>
          <a:lstStyle/>
          <a:p>
            <a:endParaRPr lang="en-US"/>
          </a:p>
        </p:txBody>
      </p:sp>
      <p:sp>
        <p:nvSpPr>
          <p:cNvPr id="24" name="Freeform: Shape 23" hidden="1">
            <a:extLst>
              <a:ext uri="{FF2B5EF4-FFF2-40B4-BE49-F238E27FC236}">
                <a16:creationId xmlns:a16="http://schemas.microsoft.com/office/drawing/2014/main" id="{B09E8213-E4A1-3E30-9198-8B68ABEE82B8}"/>
              </a:ext>
            </a:extLst>
          </p:cNvPr>
          <p:cNvSpPr/>
          <p:nvPr/>
        </p:nvSpPr>
        <p:spPr>
          <a:xfrm>
            <a:off x="3429117" y="4725899"/>
            <a:ext cx="8510941" cy="1366196"/>
          </a:xfrm>
          <a:custGeom>
            <a:avLst/>
            <a:gdLst>
              <a:gd name="connsiteX0" fmla="*/ 10980107 w 10977893"/>
              <a:gd name="connsiteY0" fmla="*/ -650 h 1365979"/>
              <a:gd name="connsiteX1" fmla="*/ 10980107 w 10977893"/>
              <a:gd name="connsiteY1" fmla="*/ 789104 h 1365979"/>
              <a:gd name="connsiteX2" fmla="*/ 10357989 w 10977893"/>
              <a:gd name="connsiteY2" fmla="*/ 1365329 h 1365979"/>
              <a:gd name="connsiteX3" fmla="*/ 624331 w 10977893"/>
              <a:gd name="connsiteY3" fmla="*/ 1365329 h 1365979"/>
              <a:gd name="connsiteX4" fmla="*/ 2213 w 10977893"/>
              <a:gd name="connsiteY4" fmla="*/ 789104 h 1365979"/>
              <a:gd name="connsiteX5" fmla="*/ 2213 w 10977893"/>
              <a:gd name="connsiteY5" fmla="*/ -650 h 1365979"/>
              <a:gd name="connsiteX0" fmla="*/ 10977894 w 10977894"/>
              <a:gd name="connsiteY0" fmla="*/ 0 h 1365979"/>
              <a:gd name="connsiteX1" fmla="*/ 10977894 w 10977894"/>
              <a:gd name="connsiteY1" fmla="*/ 789754 h 1365979"/>
              <a:gd name="connsiteX2" fmla="*/ 10355776 w 10977894"/>
              <a:gd name="connsiteY2" fmla="*/ 1365979 h 1365979"/>
              <a:gd name="connsiteX3" fmla="*/ 8724301 w 10977894"/>
              <a:gd name="connsiteY3" fmla="*/ 1362386 h 1365979"/>
              <a:gd name="connsiteX4" fmla="*/ 622118 w 10977894"/>
              <a:gd name="connsiteY4" fmla="*/ 1365979 h 1365979"/>
              <a:gd name="connsiteX5" fmla="*/ 0 w 10977894"/>
              <a:gd name="connsiteY5" fmla="*/ 789754 h 1365979"/>
              <a:gd name="connsiteX6" fmla="*/ 0 w 10977894"/>
              <a:gd name="connsiteY6" fmla="*/ 0 h 1365979"/>
              <a:gd name="connsiteX0" fmla="*/ 10977894 w 10977894"/>
              <a:gd name="connsiteY0" fmla="*/ 789754 h 1365979"/>
              <a:gd name="connsiteX1" fmla="*/ 10355776 w 10977894"/>
              <a:gd name="connsiteY1" fmla="*/ 1365979 h 1365979"/>
              <a:gd name="connsiteX2" fmla="*/ 8724301 w 10977894"/>
              <a:gd name="connsiteY2" fmla="*/ 1362386 h 1365979"/>
              <a:gd name="connsiteX3" fmla="*/ 622118 w 10977894"/>
              <a:gd name="connsiteY3" fmla="*/ 1365979 h 1365979"/>
              <a:gd name="connsiteX4" fmla="*/ 0 w 10977894"/>
              <a:gd name="connsiteY4" fmla="*/ 789754 h 1365979"/>
              <a:gd name="connsiteX5" fmla="*/ 0 w 10977894"/>
              <a:gd name="connsiteY5" fmla="*/ 0 h 1365979"/>
              <a:gd name="connsiteX0" fmla="*/ 10355776 w 10355776"/>
              <a:gd name="connsiteY0" fmla="*/ 1365979 h 1365979"/>
              <a:gd name="connsiteX1" fmla="*/ 8724301 w 10355776"/>
              <a:gd name="connsiteY1" fmla="*/ 1362386 h 1365979"/>
              <a:gd name="connsiteX2" fmla="*/ 622118 w 10355776"/>
              <a:gd name="connsiteY2" fmla="*/ 1365979 h 1365979"/>
              <a:gd name="connsiteX3" fmla="*/ 0 w 10355776"/>
              <a:gd name="connsiteY3" fmla="*/ 789754 h 1365979"/>
              <a:gd name="connsiteX4" fmla="*/ 0 w 10355776"/>
              <a:gd name="connsiteY4" fmla="*/ 0 h 1365979"/>
              <a:gd name="connsiteX0" fmla="*/ 8724301 w 8724301"/>
              <a:gd name="connsiteY0" fmla="*/ 1362386 h 1365979"/>
              <a:gd name="connsiteX1" fmla="*/ 622118 w 8724301"/>
              <a:gd name="connsiteY1" fmla="*/ 1365979 h 1365979"/>
              <a:gd name="connsiteX2" fmla="*/ 0 w 8724301"/>
              <a:gd name="connsiteY2" fmla="*/ 789754 h 1365979"/>
              <a:gd name="connsiteX3" fmla="*/ 0 w 8724301"/>
              <a:gd name="connsiteY3" fmla="*/ 0 h 1365979"/>
              <a:gd name="connsiteX0" fmla="*/ 8510941 w 8510941"/>
              <a:gd name="connsiteY0" fmla="*/ 1366196 h 1366196"/>
              <a:gd name="connsiteX1" fmla="*/ 622118 w 8510941"/>
              <a:gd name="connsiteY1" fmla="*/ 1365979 h 1366196"/>
              <a:gd name="connsiteX2" fmla="*/ 0 w 8510941"/>
              <a:gd name="connsiteY2" fmla="*/ 789754 h 1366196"/>
              <a:gd name="connsiteX3" fmla="*/ 0 w 8510941"/>
              <a:gd name="connsiteY3" fmla="*/ 0 h 1366196"/>
            </a:gdLst>
            <a:ahLst/>
            <a:cxnLst>
              <a:cxn ang="0">
                <a:pos x="connsiteX0" y="connsiteY0"/>
              </a:cxn>
              <a:cxn ang="0">
                <a:pos x="connsiteX1" y="connsiteY1"/>
              </a:cxn>
              <a:cxn ang="0">
                <a:pos x="connsiteX2" y="connsiteY2"/>
              </a:cxn>
              <a:cxn ang="0">
                <a:pos x="connsiteX3" y="connsiteY3"/>
              </a:cxn>
            </a:cxnLst>
            <a:rect l="l" t="t" r="r" b="b"/>
            <a:pathLst>
              <a:path w="8510941" h="1366196">
                <a:moveTo>
                  <a:pt x="8510941" y="1366196"/>
                </a:moveTo>
                <a:lnTo>
                  <a:pt x="622118" y="1365979"/>
                </a:lnTo>
                <a:cubicBezTo>
                  <a:pt x="278520" y="1365979"/>
                  <a:pt x="0" y="1107979"/>
                  <a:pt x="0" y="789754"/>
                </a:cubicBezTo>
                <a:lnTo>
                  <a:pt x="0" y="0"/>
                </a:lnTo>
              </a:path>
            </a:pathLst>
          </a:custGeom>
          <a:noFill/>
          <a:ln w="510466" cap="sq">
            <a:solidFill>
              <a:srgbClr val="00AA59"/>
            </a:solidFill>
            <a:prstDash val="solid"/>
            <a:round/>
          </a:ln>
        </p:spPr>
        <p:txBody>
          <a:bodyPr rtlCol="0" anchor="ctr"/>
          <a:lstStyle/>
          <a:p>
            <a:endParaRPr lang="en-US"/>
          </a:p>
        </p:txBody>
      </p:sp>
      <p:pic>
        <p:nvPicPr>
          <p:cNvPr id="11" name="Graphic 10">
            <a:extLst>
              <a:ext uri="{FF2B5EF4-FFF2-40B4-BE49-F238E27FC236}">
                <a16:creationId xmlns:a16="http://schemas.microsoft.com/office/drawing/2014/main" id="{A67CFF6C-EDBA-8B95-5C93-0B4BB5939B8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9507" r="12032"/>
          <a:stretch/>
        </p:blipFill>
        <p:spPr>
          <a:xfrm>
            <a:off x="0" y="1779373"/>
            <a:ext cx="12192000" cy="4583992"/>
          </a:xfrm>
          <a:custGeom>
            <a:avLst/>
            <a:gdLst>
              <a:gd name="connsiteX0" fmla="*/ 0 w 12192000"/>
              <a:gd name="connsiteY0" fmla="*/ 0 h 4583992"/>
              <a:gd name="connsiteX1" fmla="*/ 12192000 w 12192000"/>
              <a:gd name="connsiteY1" fmla="*/ 0 h 4583992"/>
              <a:gd name="connsiteX2" fmla="*/ 12192000 w 12192000"/>
              <a:gd name="connsiteY2" fmla="*/ 2190264 h 4583992"/>
              <a:gd name="connsiteX3" fmla="*/ 12187938 w 12192000"/>
              <a:gd name="connsiteY3" fmla="*/ 2190264 h 4583992"/>
              <a:gd name="connsiteX4" fmla="*/ 12187938 w 12192000"/>
              <a:gd name="connsiteY4" fmla="*/ 4583992 h 4583992"/>
              <a:gd name="connsiteX5" fmla="*/ 0 w 12192000"/>
              <a:gd name="connsiteY5" fmla="*/ 4583992 h 458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583992">
                <a:moveTo>
                  <a:pt x="0" y="0"/>
                </a:moveTo>
                <a:lnTo>
                  <a:pt x="12192000" y="0"/>
                </a:lnTo>
                <a:lnTo>
                  <a:pt x="12192000" y="2190264"/>
                </a:lnTo>
                <a:lnTo>
                  <a:pt x="12187938" y="2190264"/>
                </a:lnTo>
                <a:lnTo>
                  <a:pt x="12187938" y="4583992"/>
                </a:lnTo>
                <a:lnTo>
                  <a:pt x="0" y="4583992"/>
                </a:lnTo>
                <a:close/>
              </a:path>
            </a:pathLst>
          </a:custGeom>
        </p:spPr>
      </p:pic>
      <p:sp>
        <p:nvSpPr>
          <p:cNvPr id="18" name="Oval 17">
            <a:extLst>
              <a:ext uri="{FF2B5EF4-FFF2-40B4-BE49-F238E27FC236}">
                <a16:creationId xmlns:a16="http://schemas.microsoft.com/office/drawing/2014/main" id="{1FEFD686-81C7-A517-F1C0-0C3D3EF340F2}"/>
              </a:ext>
            </a:extLst>
          </p:cNvPr>
          <p:cNvSpPr/>
          <p:nvPr/>
        </p:nvSpPr>
        <p:spPr>
          <a:xfrm>
            <a:off x="767250" y="3628115"/>
            <a:ext cx="1628275" cy="1628275"/>
          </a:xfrm>
          <a:prstGeom prst="ellipse">
            <a:avLst/>
          </a:prstGeom>
          <a:solidFill>
            <a:schemeClr val="accent4">
              <a:alpha val="9304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pic>
        <p:nvPicPr>
          <p:cNvPr id="10" name="Graphic 9">
            <a:extLst>
              <a:ext uri="{FF2B5EF4-FFF2-40B4-BE49-F238E27FC236}">
                <a16:creationId xmlns:a16="http://schemas.microsoft.com/office/drawing/2014/main" id="{6032612E-888F-3F52-2DF9-1A7FC1C338A3}"/>
              </a:ext>
            </a:extLst>
          </p:cNvPr>
          <p:cNvPicPr>
            <a:picLocks noChangeAspect="1"/>
          </p:cNvPicPr>
          <p:nvPr/>
        </p:nvPicPr>
        <p:blipFill>
          <a:blip r:embed="rId4">
            <a:extLst>
              <a:ext uri="{96DAC541-7B7A-43D3-8B79-37D633B846F1}">
                <asvg:svgBlip xmlns:asvg="http://schemas.microsoft.com/office/drawing/2016/SVG/main" r:embed="rId5"/>
              </a:ext>
            </a:extLst>
          </a:blip>
          <a:srcRect b="72707"/>
          <a:stretch>
            <a:fillRect/>
          </a:stretch>
        </p:blipFill>
        <p:spPr>
          <a:xfrm>
            <a:off x="5315713" y="5020135"/>
            <a:ext cx="6718341" cy="1871772"/>
          </a:xfrm>
          <a:custGeom>
            <a:avLst/>
            <a:gdLst>
              <a:gd name="connsiteX0" fmla="*/ 0 w 6718341"/>
              <a:gd name="connsiteY0" fmla="*/ 0 h 1871772"/>
              <a:gd name="connsiteX1" fmla="*/ 6718341 w 6718341"/>
              <a:gd name="connsiteY1" fmla="*/ 0 h 1871772"/>
              <a:gd name="connsiteX2" fmla="*/ 6718341 w 6718341"/>
              <a:gd name="connsiteY2" fmla="*/ 1871772 h 1871772"/>
              <a:gd name="connsiteX3" fmla="*/ 0 w 6718341"/>
              <a:gd name="connsiteY3" fmla="*/ 1871772 h 1871772"/>
            </a:gdLst>
            <a:ahLst/>
            <a:cxnLst>
              <a:cxn ang="0">
                <a:pos x="connsiteX0" y="connsiteY0"/>
              </a:cxn>
              <a:cxn ang="0">
                <a:pos x="connsiteX1" y="connsiteY1"/>
              </a:cxn>
              <a:cxn ang="0">
                <a:pos x="connsiteX2" y="connsiteY2"/>
              </a:cxn>
              <a:cxn ang="0">
                <a:pos x="connsiteX3" y="connsiteY3"/>
              </a:cxn>
            </a:cxnLst>
            <a:rect l="l" t="t" r="r" b="b"/>
            <a:pathLst>
              <a:path w="6718341" h="1871772">
                <a:moveTo>
                  <a:pt x="0" y="0"/>
                </a:moveTo>
                <a:lnTo>
                  <a:pt x="6718341" y="0"/>
                </a:lnTo>
                <a:lnTo>
                  <a:pt x="6718341" y="1871772"/>
                </a:lnTo>
                <a:lnTo>
                  <a:pt x="0" y="1871772"/>
                </a:lnTo>
                <a:close/>
              </a:path>
            </a:pathLst>
          </a:custGeom>
        </p:spPr>
      </p:pic>
      <p:sp>
        <p:nvSpPr>
          <p:cNvPr id="12" name="Oval 11">
            <a:extLst>
              <a:ext uri="{FF2B5EF4-FFF2-40B4-BE49-F238E27FC236}">
                <a16:creationId xmlns:a16="http://schemas.microsoft.com/office/drawing/2014/main" id="{3CA6479C-DB58-C182-DA46-646A89A79A6F}"/>
              </a:ext>
            </a:extLst>
          </p:cNvPr>
          <p:cNvSpPr/>
          <p:nvPr/>
        </p:nvSpPr>
        <p:spPr>
          <a:xfrm>
            <a:off x="11469607" y="5904458"/>
            <a:ext cx="376579" cy="3765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40F0BF7-907A-B0C3-5845-78EDA851891C}"/>
              </a:ext>
            </a:extLst>
          </p:cNvPr>
          <p:cNvSpPr/>
          <p:nvPr/>
        </p:nvSpPr>
        <p:spPr>
          <a:xfrm>
            <a:off x="3000866" y="2411479"/>
            <a:ext cx="376579"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5D287EAB-26E8-C8AF-6CB0-D37B7CB370E0}"/>
              </a:ext>
            </a:extLst>
          </p:cNvPr>
          <p:cNvPicPr>
            <a:picLocks noChangeAspect="1"/>
          </p:cNvPicPr>
          <p:nvPr/>
        </p:nvPicPr>
        <p:blipFill>
          <a:blip r:embed="rId6">
            <a:extLst>
              <a:ext uri="{96DAC541-7B7A-43D3-8B79-37D633B846F1}">
                <asvg:svgBlip xmlns:asvg="http://schemas.microsoft.com/office/drawing/2016/SVG/main" r:embed="rId7"/>
              </a:ext>
            </a:extLst>
          </a:blip>
          <a:srcRect l="14165" t="77500"/>
          <a:stretch>
            <a:fillRect/>
          </a:stretch>
        </p:blipFill>
        <p:spPr>
          <a:xfrm flipH="1">
            <a:off x="7732665" y="0"/>
            <a:ext cx="4459335" cy="1543022"/>
          </a:xfrm>
          <a:custGeom>
            <a:avLst/>
            <a:gdLst>
              <a:gd name="connsiteX0" fmla="*/ 0 w 4459335"/>
              <a:gd name="connsiteY0" fmla="*/ 0 h 1543022"/>
              <a:gd name="connsiteX1" fmla="*/ 4459335 w 4459335"/>
              <a:gd name="connsiteY1" fmla="*/ 0 h 1543022"/>
              <a:gd name="connsiteX2" fmla="*/ 4459335 w 4459335"/>
              <a:gd name="connsiteY2" fmla="*/ 1543022 h 1543022"/>
              <a:gd name="connsiteX3" fmla="*/ 0 w 4459335"/>
              <a:gd name="connsiteY3" fmla="*/ 1543022 h 1543022"/>
            </a:gdLst>
            <a:ahLst/>
            <a:cxnLst>
              <a:cxn ang="0">
                <a:pos x="connsiteX0" y="connsiteY0"/>
              </a:cxn>
              <a:cxn ang="0">
                <a:pos x="connsiteX1" y="connsiteY1"/>
              </a:cxn>
              <a:cxn ang="0">
                <a:pos x="connsiteX2" y="connsiteY2"/>
              </a:cxn>
              <a:cxn ang="0">
                <a:pos x="connsiteX3" y="connsiteY3"/>
              </a:cxn>
            </a:cxnLst>
            <a:rect l="l" t="t" r="r" b="b"/>
            <a:pathLst>
              <a:path w="4459335" h="1543022">
                <a:moveTo>
                  <a:pt x="0" y="0"/>
                </a:moveTo>
                <a:lnTo>
                  <a:pt x="4459335" y="0"/>
                </a:lnTo>
                <a:lnTo>
                  <a:pt x="4459335" y="1543022"/>
                </a:lnTo>
                <a:lnTo>
                  <a:pt x="0" y="1543022"/>
                </a:lnTo>
                <a:close/>
              </a:path>
            </a:pathLst>
          </a:custGeom>
        </p:spPr>
      </p:pic>
      <p:sp>
        <p:nvSpPr>
          <p:cNvPr id="2" name="Title 1">
            <a:extLst>
              <a:ext uri="{FF2B5EF4-FFF2-40B4-BE49-F238E27FC236}">
                <a16:creationId xmlns:a16="http://schemas.microsoft.com/office/drawing/2014/main" id="{5EF5323F-6D74-29FA-F04C-027DF28091E4}"/>
              </a:ext>
            </a:extLst>
          </p:cNvPr>
          <p:cNvSpPr>
            <a:spLocks noGrp="1"/>
          </p:cNvSpPr>
          <p:nvPr>
            <p:ph type="title"/>
          </p:nvPr>
        </p:nvSpPr>
        <p:spPr>
          <a:xfrm>
            <a:off x="5952744" y="2304288"/>
            <a:ext cx="5513832" cy="2432304"/>
          </a:xfrm>
          <a:noFill/>
        </p:spPr>
        <p:txBody>
          <a:bodyPr anchor="t">
            <a:no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CE354F95-4CC9-871D-2B3D-873AB0B21342}"/>
              </a:ext>
            </a:extLst>
          </p:cNvPr>
          <p:cNvSpPr>
            <a:spLocks noGrp="1"/>
          </p:cNvSpPr>
          <p:nvPr>
            <p:ph type="body" idx="1"/>
          </p:nvPr>
        </p:nvSpPr>
        <p:spPr>
          <a:xfrm>
            <a:off x="5952744" y="1885193"/>
            <a:ext cx="5943600" cy="41148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61099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B569F4F-40C0-2BAE-2F80-0B6BF70B499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F211A54-748F-71FD-8701-AE68B04A5A19}"/>
              </a:ext>
            </a:extLst>
          </p:cNvPr>
          <p:cNvSpPr>
            <a:spLocks noGrp="1"/>
          </p:cNvSpPr>
          <p:nvPr>
            <p:ph type="body" idx="1"/>
          </p:nvPr>
        </p:nvSpPr>
        <p:spPr>
          <a:xfrm>
            <a:off x="732269" y="1782076"/>
            <a:ext cx="5123585" cy="649224"/>
          </a:xfrm>
        </p:spPr>
        <p:txBody>
          <a:bodyPr anchor="b">
            <a:noAutofit/>
          </a:bodyPr>
          <a:lstStyle>
            <a:lvl1pPr marL="0" indent="0">
              <a:lnSpc>
                <a:spcPct val="100000"/>
              </a:lnSpc>
              <a:spcBef>
                <a:spcPts val="0"/>
              </a:spcBef>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8F8E6-CFD8-798A-9C2F-F6AC425444CA}"/>
              </a:ext>
            </a:extLst>
          </p:cNvPr>
          <p:cNvSpPr>
            <a:spLocks noGrp="1"/>
          </p:cNvSpPr>
          <p:nvPr>
            <p:ph sz="half" idx="2"/>
          </p:nvPr>
        </p:nvSpPr>
        <p:spPr>
          <a:xfrm>
            <a:off x="732270" y="2559823"/>
            <a:ext cx="5123586" cy="2002536"/>
          </a:xfrm>
        </p:spPr>
        <p:txBody>
          <a:bodyPr>
            <a:noAutofit/>
          </a:bodyPr>
          <a:lstStyle>
            <a:lvl1pPr>
              <a:lnSpc>
                <a:spcPct val="150000"/>
              </a:lnSpc>
              <a:spcBef>
                <a:spcPts val="0"/>
              </a:spcBef>
              <a:defRPr sz="2800"/>
            </a:lvl1pPr>
            <a:lvl2pPr>
              <a:lnSpc>
                <a:spcPct val="150000"/>
              </a:lnSpc>
              <a:spcBef>
                <a:spcPts val="0"/>
              </a:spcBef>
              <a:defRPr sz="2400"/>
            </a:lvl2pPr>
            <a:lvl3pPr>
              <a:lnSpc>
                <a:spcPct val="150000"/>
              </a:lnSpc>
              <a:spcBef>
                <a:spcPts val="0"/>
              </a:spcBef>
              <a:defRPr sz="2000"/>
            </a:lvl3pPr>
            <a:lvl4pPr>
              <a:lnSpc>
                <a:spcPct val="150000"/>
              </a:lnSpc>
              <a:spcBef>
                <a:spcPts val="0"/>
              </a:spcBef>
              <a:defRPr sz="1800"/>
            </a:lvl4pPr>
            <a:lvl5pPr>
              <a:lnSpc>
                <a:spcPct val="15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2">
            <a:extLst>
              <a:ext uri="{FF2B5EF4-FFF2-40B4-BE49-F238E27FC236}">
                <a16:creationId xmlns:a16="http://schemas.microsoft.com/office/drawing/2014/main" id="{99F5C0A8-4A37-00B7-7FDA-A143BA78763B}"/>
              </a:ext>
            </a:extLst>
          </p:cNvPr>
          <p:cNvSpPr>
            <a:spLocks noGrp="1"/>
          </p:cNvSpPr>
          <p:nvPr>
            <p:ph type="body" idx="16"/>
          </p:nvPr>
        </p:nvSpPr>
        <p:spPr>
          <a:xfrm>
            <a:off x="6336145" y="1782076"/>
            <a:ext cx="5123586" cy="649224"/>
          </a:xfrm>
        </p:spPr>
        <p:txBody>
          <a:bodyPr anchor="b">
            <a:noAutofit/>
          </a:bodyPr>
          <a:lstStyle>
            <a:lvl1pPr marL="0" indent="0">
              <a:lnSpc>
                <a:spcPct val="100000"/>
              </a:lnSpc>
              <a:spcBef>
                <a:spcPts val="0"/>
              </a:spcBef>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3">
            <a:extLst>
              <a:ext uri="{FF2B5EF4-FFF2-40B4-BE49-F238E27FC236}">
                <a16:creationId xmlns:a16="http://schemas.microsoft.com/office/drawing/2014/main" id="{67A0D2AA-4640-FF67-1C6C-E991262B0711}"/>
              </a:ext>
            </a:extLst>
          </p:cNvPr>
          <p:cNvSpPr>
            <a:spLocks noGrp="1"/>
          </p:cNvSpPr>
          <p:nvPr>
            <p:ph sz="half" idx="17"/>
          </p:nvPr>
        </p:nvSpPr>
        <p:spPr>
          <a:xfrm>
            <a:off x="6336145" y="2559823"/>
            <a:ext cx="5123587" cy="2002536"/>
          </a:xfrm>
        </p:spPr>
        <p:txBody>
          <a:bodyPr>
            <a:noAutofit/>
          </a:bodyPr>
          <a:lstStyle>
            <a:lvl1pPr>
              <a:lnSpc>
                <a:spcPct val="150000"/>
              </a:lnSpc>
              <a:spcBef>
                <a:spcPts val="0"/>
              </a:spcBef>
              <a:defRPr sz="2800"/>
            </a:lvl1pPr>
            <a:lvl2pPr>
              <a:lnSpc>
                <a:spcPct val="150000"/>
              </a:lnSpc>
              <a:spcBef>
                <a:spcPts val="0"/>
              </a:spcBef>
              <a:defRPr sz="2400"/>
            </a:lvl2pPr>
            <a:lvl3pPr>
              <a:lnSpc>
                <a:spcPct val="150000"/>
              </a:lnSpc>
              <a:spcBef>
                <a:spcPts val="0"/>
              </a:spcBef>
              <a:defRPr sz="2000"/>
            </a:lvl3pPr>
            <a:lvl4pPr>
              <a:lnSpc>
                <a:spcPct val="150000"/>
              </a:lnSpc>
              <a:spcBef>
                <a:spcPts val="0"/>
              </a:spcBef>
              <a:defRPr sz="1800"/>
            </a:lvl4pPr>
            <a:lvl5pPr>
              <a:lnSpc>
                <a:spcPct val="15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22">
            <a:extLst>
              <a:ext uri="{FF2B5EF4-FFF2-40B4-BE49-F238E27FC236}">
                <a16:creationId xmlns:a16="http://schemas.microsoft.com/office/drawing/2014/main" id="{9FE5CA81-EC6E-7E1A-302A-32C7DC50B8AB}"/>
              </a:ext>
            </a:extLst>
          </p:cNvPr>
          <p:cNvSpPr>
            <a:spLocks noGrp="1"/>
          </p:cNvSpPr>
          <p:nvPr>
            <p:ph type="sldNum" sz="quarter" idx="15"/>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3214241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B569F4F-40C0-2BAE-2F80-0B6BF70B499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F211A54-748F-71FD-8701-AE68B04A5A19}"/>
              </a:ext>
            </a:extLst>
          </p:cNvPr>
          <p:cNvSpPr>
            <a:spLocks noGrp="1"/>
          </p:cNvSpPr>
          <p:nvPr>
            <p:ph type="body" idx="1"/>
          </p:nvPr>
        </p:nvSpPr>
        <p:spPr>
          <a:xfrm>
            <a:off x="632690" y="1734771"/>
            <a:ext cx="3511019" cy="365760"/>
          </a:xfrm>
        </p:spPr>
        <p:txBody>
          <a:bodyPr anchor="b">
            <a:noAutofit/>
          </a:bodyPr>
          <a:lstStyle>
            <a:lvl1pPr marL="0" indent="0">
              <a:lnSpc>
                <a:spcPct val="10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8F8E6-CFD8-798A-9C2F-F6AC425444CA}"/>
              </a:ext>
            </a:extLst>
          </p:cNvPr>
          <p:cNvSpPr>
            <a:spLocks noGrp="1"/>
          </p:cNvSpPr>
          <p:nvPr>
            <p:ph sz="half" idx="2"/>
          </p:nvPr>
        </p:nvSpPr>
        <p:spPr>
          <a:xfrm>
            <a:off x="632689" y="2239926"/>
            <a:ext cx="3511019" cy="3291840"/>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73F2704C-84FE-EB18-8938-5A5E9A8634F7}"/>
              </a:ext>
            </a:extLst>
          </p:cNvPr>
          <p:cNvSpPr>
            <a:spLocks noGrp="1"/>
          </p:cNvSpPr>
          <p:nvPr>
            <p:ph type="body" idx="16"/>
          </p:nvPr>
        </p:nvSpPr>
        <p:spPr>
          <a:xfrm>
            <a:off x="4365020" y="1734771"/>
            <a:ext cx="3511019" cy="365760"/>
          </a:xfrm>
        </p:spPr>
        <p:txBody>
          <a:bodyPr anchor="b">
            <a:noAutofit/>
          </a:bodyPr>
          <a:lstStyle>
            <a:lvl1pPr marL="0" indent="0">
              <a:lnSpc>
                <a:spcPct val="10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143F3900-C466-36A3-ABC2-FBE8A886AE62}"/>
              </a:ext>
            </a:extLst>
          </p:cNvPr>
          <p:cNvSpPr>
            <a:spLocks noGrp="1"/>
          </p:cNvSpPr>
          <p:nvPr>
            <p:ph sz="half" idx="17"/>
          </p:nvPr>
        </p:nvSpPr>
        <p:spPr>
          <a:xfrm>
            <a:off x="4365019" y="2239926"/>
            <a:ext cx="3511019" cy="3291840"/>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E08C035A-4AF7-26A0-983B-50D90189B2E0}"/>
              </a:ext>
            </a:extLst>
          </p:cNvPr>
          <p:cNvSpPr>
            <a:spLocks noGrp="1"/>
          </p:cNvSpPr>
          <p:nvPr>
            <p:ph type="body" idx="18"/>
          </p:nvPr>
        </p:nvSpPr>
        <p:spPr>
          <a:xfrm>
            <a:off x="8097351" y="1734771"/>
            <a:ext cx="3511019" cy="365760"/>
          </a:xfrm>
        </p:spPr>
        <p:txBody>
          <a:bodyPr anchor="b">
            <a:noAutofit/>
          </a:bodyPr>
          <a:lstStyle>
            <a:lvl1pPr marL="0" indent="0">
              <a:lnSpc>
                <a:spcPct val="10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C058F13F-6FAC-309F-C3F0-78870CF2C131}"/>
              </a:ext>
            </a:extLst>
          </p:cNvPr>
          <p:cNvSpPr>
            <a:spLocks noGrp="1"/>
          </p:cNvSpPr>
          <p:nvPr>
            <p:ph sz="half" idx="19"/>
          </p:nvPr>
        </p:nvSpPr>
        <p:spPr>
          <a:xfrm>
            <a:off x="8097350" y="2239926"/>
            <a:ext cx="3511019" cy="3291840"/>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22">
            <a:extLst>
              <a:ext uri="{FF2B5EF4-FFF2-40B4-BE49-F238E27FC236}">
                <a16:creationId xmlns:a16="http://schemas.microsoft.com/office/drawing/2014/main" id="{9FE5CA81-EC6E-7E1A-302A-32C7DC50B8AB}"/>
              </a:ext>
            </a:extLst>
          </p:cNvPr>
          <p:cNvSpPr>
            <a:spLocks noGrp="1"/>
          </p:cNvSpPr>
          <p:nvPr>
            <p:ph type="sldNum" sz="quarter" idx="15"/>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1818653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2DEC6B-E418-F7FA-5D06-66914BE64098}"/>
              </a:ext>
            </a:extLst>
          </p:cNvPr>
          <p:cNvSpPr>
            <a:spLocks noGrp="1"/>
          </p:cNvSpPr>
          <p:nvPr>
            <p:ph type="title"/>
          </p:nvPr>
        </p:nvSpPr>
        <p:spPr/>
        <p:txBody>
          <a:bodyPr/>
          <a:lstStyle/>
          <a:p>
            <a:r>
              <a:rPr lang="en-US"/>
              <a:t>Click to edit Master title style</a:t>
            </a:r>
          </a:p>
        </p:txBody>
      </p:sp>
      <p:sp>
        <p:nvSpPr>
          <p:cNvPr id="23" name="Slide Number Placeholder 22">
            <a:extLst>
              <a:ext uri="{FF2B5EF4-FFF2-40B4-BE49-F238E27FC236}">
                <a16:creationId xmlns:a16="http://schemas.microsoft.com/office/drawing/2014/main" id="{F0B4C4FF-8EF1-767D-7C77-03D625E4B321}"/>
              </a:ext>
            </a:extLst>
          </p:cNvPr>
          <p:cNvSpPr>
            <a:spLocks noGrp="1"/>
          </p:cNvSpPr>
          <p:nvPr>
            <p:ph type="sldNum" sz="quarter" idx="15"/>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37639747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2F4222-9F0A-A7FE-DFA4-39F2D1A27DA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FA7802A7-DF1B-DE1B-4EA4-055C59350761}"/>
              </a:ext>
            </a:extLst>
          </p:cNvPr>
          <p:cNvSpPr>
            <a:spLocks noGrp="1"/>
          </p:cNvSpPr>
          <p:nvPr>
            <p:ph type="body" sz="half" idx="2"/>
          </p:nvPr>
        </p:nvSpPr>
        <p:spPr>
          <a:xfrm>
            <a:off x="839788" y="2057400"/>
            <a:ext cx="3932237" cy="40690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F9A56E61-4EF1-44C9-6CC9-6876765A738C}"/>
              </a:ext>
            </a:extLst>
          </p:cNvPr>
          <p:cNvSpPr>
            <a:spLocks noGrp="1"/>
          </p:cNvSpPr>
          <p:nvPr>
            <p:ph idx="1"/>
          </p:nvPr>
        </p:nvSpPr>
        <p:spPr>
          <a:xfrm>
            <a:off x="5183188" y="2057400"/>
            <a:ext cx="6172200" cy="40690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a:extLst>
              <a:ext uri="{FF2B5EF4-FFF2-40B4-BE49-F238E27FC236}">
                <a16:creationId xmlns:a16="http://schemas.microsoft.com/office/drawing/2014/main" id="{4FFFA002-049D-7794-5114-044DA2B571DB}"/>
              </a:ext>
            </a:extLst>
          </p:cNvPr>
          <p:cNvSpPr>
            <a:spLocks noGrp="1"/>
          </p:cNvSpPr>
          <p:nvPr>
            <p:ph type="sldNum" sz="quarter" idx="15"/>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1642021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C668391-E0E0-74A5-F96F-B67ECAE86D3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3A30CC9-5F1C-933D-A4C9-7DCE2F039EE1}"/>
              </a:ext>
            </a:extLst>
          </p:cNvPr>
          <p:cNvSpPr>
            <a:spLocks noGrp="1"/>
          </p:cNvSpPr>
          <p:nvPr>
            <p:ph type="body" sz="half" idx="2"/>
          </p:nvPr>
        </p:nvSpPr>
        <p:spPr>
          <a:xfrm>
            <a:off x="735106" y="1725929"/>
            <a:ext cx="4036919"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3AA4EA03-DC7A-CC5C-0E56-20FDFBD152A4}"/>
              </a:ext>
            </a:extLst>
          </p:cNvPr>
          <p:cNvSpPr>
            <a:spLocks noGrp="1"/>
          </p:cNvSpPr>
          <p:nvPr>
            <p:ph type="pic" idx="1"/>
          </p:nvPr>
        </p:nvSpPr>
        <p:spPr>
          <a:xfrm>
            <a:off x="5180012" y="17259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Slide Number Placeholder 8">
            <a:extLst>
              <a:ext uri="{FF2B5EF4-FFF2-40B4-BE49-F238E27FC236}">
                <a16:creationId xmlns:a16="http://schemas.microsoft.com/office/drawing/2014/main" id="{37FE0970-0DB3-2D10-BEAE-54A52070A1FE}"/>
              </a:ext>
            </a:extLst>
          </p:cNvPr>
          <p:cNvSpPr>
            <a:spLocks noGrp="1"/>
          </p:cNvSpPr>
          <p:nvPr>
            <p:ph type="sldNum" sz="quarter" idx="11"/>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5510630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E1B9-1C14-F852-2B97-05DAA5F80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33B37-5F68-E267-936F-4CA547437331}"/>
              </a:ext>
            </a:extLst>
          </p:cNvPr>
          <p:cNvSpPr>
            <a:spLocks noGrp="1"/>
          </p:cNvSpPr>
          <p:nvPr>
            <p:ph idx="1"/>
          </p:nvPr>
        </p:nvSpPr>
        <p:spPr>
          <a:xfrm>
            <a:off x="738908" y="1657927"/>
            <a:ext cx="10720817" cy="4041833"/>
          </a:xfrm>
        </p:spPr>
        <p:txBody>
          <a:bodyPr/>
          <a:lstStyle>
            <a:lvl1pPr marL="0" indent="0">
              <a:buNone/>
              <a:defRPr sz="2400"/>
            </a:lvl1pPr>
            <a:lvl2pPr marL="283464">
              <a:defRPr sz="2400"/>
            </a:lvl2pPr>
            <a:lvl3pPr marL="566928">
              <a:defRPr sz="2000"/>
            </a:lvl3pPr>
            <a:lvl4pPr marL="758952">
              <a:defRPr sz="1800"/>
            </a:lvl4pPr>
            <a:lvl5pPr marL="1042416">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 name="Slide Number Placeholder 60">
            <a:extLst>
              <a:ext uri="{FF2B5EF4-FFF2-40B4-BE49-F238E27FC236}">
                <a16:creationId xmlns:a16="http://schemas.microsoft.com/office/drawing/2014/main" id="{307D0F4E-2944-C947-2B6E-0547303F2566}"/>
              </a:ext>
            </a:extLst>
          </p:cNvPr>
          <p:cNvSpPr>
            <a:spLocks noGrp="1"/>
          </p:cNvSpPr>
          <p:nvPr>
            <p:ph type="sldNum" sz="quarter" idx="16"/>
          </p:nvPr>
        </p:nvSpPr>
        <p:spPr>
          <a:xfrm>
            <a:off x="1651903" y="809244"/>
            <a:ext cx="941832" cy="621792"/>
          </a:xfrm>
          <a:prstGeom prst="rect">
            <a:avLst/>
          </a:prstGeom>
        </p:spPr>
        <p:txBody>
          <a:bodyPr/>
          <a:lstStyle>
            <a:lvl1pPr>
              <a:defRPr>
                <a:solidFill>
                  <a:schemeClr val="tx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125639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D1BE-4D23-6CFA-DAEA-AD07F070224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A21594B-F5C1-8801-E965-0C5139F2DF48}"/>
              </a:ext>
            </a:extLst>
          </p:cNvPr>
          <p:cNvSpPr>
            <a:spLocks noGrp="1"/>
          </p:cNvSpPr>
          <p:nvPr>
            <p:ph type="sldNum" sz="quarter" idx="10"/>
          </p:nvPr>
        </p:nvSpPr>
        <p:spPr>
          <a:xfrm>
            <a:off x="1651903" y="809244"/>
            <a:ext cx="941832" cy="621792"/>
          </a:xfrm>
          <a:prstGeom prst="rect">
            <a:avLst/>
          </a:prstGeom>
        </p:spPr>
        <p:txBody>
          <a:bodyPr/>
          <a:lstStyle/>
          <a:p>
            <a:fld id="{CC43B8D3-9A08-F84C-9DD4-44948BA52D4B}" type="slidenum">
              <a:rPr lang="en-US" smtClean="0"/>
              <a:pPr/>
              <a:t>‹#›</a:t>
            </a:fld>
            <a:endParaRPr lang="en-US"/>
          </a:p>
        </p:txBody>
      </p:sp>
      <p:sp>
        <p:nvSpPr>
          <p:cNvPr id="9" name="Oval 8">
            <a:extLst>
              <a:ext uri="{FF2B5EF4-FFF2-40B4-BE49-F238E27FC236}">
                <a16:creationId xmlns:a16="http://schemas.microsoft.com/office/drawing/2014/main" id="{148AA701-7A67-C49D-4314-407AF753DDE7}"/>
              </a:ext>
            </a:extLst>
          </p:cNvPr>
          <p:cNvSpPr/>
          <p:nvPr userDrawn="1"/>
        </p:nvSpPr>
        <p:spPr>
          <a:xfrm>
            <a:off x="2611785" y="1733441"/>
            <a:ext cx="1591489" cy="159148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14" name="Oval 13">
            <a:extLst>
              <a:ext uri="{FF2B5EF4-FFF2-40B4-BE49-F238E27FC236}">
                <a16:creationId xmlns:a16="http://schemas.microsoft.com/office/drawing/2014/main" id="{7CC8E6E4-F551-385C-FB82-E0DC1F41683A}"/>
              </a:ext>
            </a:extLst>
          </p:cNvPr>
          <p:cNvSpPr/>
          <p:nvPr userDrawn="1"/>
        </p:nvSpPr>
        <p:spPr>
          <a:xfrm>
            <a:off x="5193060" y="1733441"/>
            <a:ext cx="1591489" cy="15914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8" name="Oval 17">
            <a:extLst>
              <a:ext uri="{FF2B5EF4-FFF2-40B4-BE49-F238E27FC236}">
                <a16:creationId xmlns:a16="http://schemas.microsoft.com/office/drawing/2014/main" id="{D29C42C5-603C-FCCB-D730-0AD61CFA4CC2}"/>
              </a:ext>
            </a:extLst>
          </p:cNvPr>
          <p:cNvSpPr/>
          <p:nvPr userDrawn="1"/>
        </p:nvSpPr>
        <p:spPr>
          <a:xfrm>
            <a:off x="7774335" y="1733441"/>
            <a:ext cx="1591489" cy="15914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6" name="Picture Placeholder 42">
            <a:extLst>
              <a:ext uri="{FF2B5EF4-FFF2-40B4-BE49-F238E27FC236}">
                <a16:creationId xmlns:a16="http://schemas.microsoft.com/office/drawing/2014/main" id="{70F05177-1747-10FB-B022-0A36F8F91931}"/>
              </a:ext>
            </a:extLst>
          </p:cNvPr>
          <p:cNvSpPr>
            <a:spLocks noGrp="1" noChangeAspect="1"/>
          </p:cNvSpPr>
          <p:nvPr>
            <p:ph type="pic" sz="quarter" idx="15"/>
          </p:nvPr>
        </p:nvSpPr>
        <p:spPr>
          <a:xfrm>
            <a:off x="2822313" y="1943969"/>
            <a:ext cx="1170432" cy="1170432"/>
          </a:xfrm>
          <a:prstGeom prst="ellipse">
            <a:avLst/>
          </a:prstGeom>
          <a:solidFill>
            <a:schemeClr val="accent1">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50" name="Text Placeholder 47">
            <a:extLst>
              <a:ext uri="{FF2B5EF4-FFF2-40B4-BE49-F238E27FC236}">
                <a16:creationId xmlns:a16="http://schemas.microsoft.com/office/drawing/2014/main" id="{485E5AFC-758F-34A6-2FEC-6042921AB73B}"/>
              </a:ext>
            </a:extLst>
          </p:cNvPr>
          <p:cNvSpPr>
            <a:spLocks noGrp="1"/>
          </p:cNvSpPr>
          <p:nvPr>
            <p:ph type="body" sz="quarter" idx="18"/>
          </p:nvPr>
        </p:nvSpPr>
        <p:spPr>
          <a:xfrm>
            <a:off x="4769473" y="3385958"/>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51" name="Text Placeholder 47">
            <a:extLst>
              <a:ext uri="{FF2B5EF4-FFF2-40B4-BE49-F238E27FC236}">
                <a16:creationId xmlns:a16="http://schemas.microsoft.com/office/drawing/2014/main" id="{298713CC-F6D5-ED75-901B-4121FEC84360}"/>
              </a:ext>
            </a:extLst>
          </p:cNvPr>
          <p:cNvSpPr>
            <a:spLocks noGrp="1"/>
          </p:cNvSpPr>
          <p:nvPr>
            <p:ph type="body" sz="quarter" idx="19"/>
          </p:nvPr>
        </p:nvSpPr>
        <p:spPr>
          <a:xfrm>
            <a:off x="7348081" y="3385958"/>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58" name="Text Placeholder 47">
            <a:extLst>
              <a:ext uri="{FF2B5EF4-FFF2-40B4-BE49-F238E27FC236}">
                <a16:creationId xmlns:a16="http://schemas.microsoft.com/office/drawing/2014/main" id="{E6400DD4-A698-8FC3-4A8E-02EA10BB4BF9}"/>
              </a:ext>
            </a:extLst>
          </p:cNvPr>
          <p:cNvSpPr>
            <a:spLocks noGrp="1"/>
          </p:cNvSpPr>
          <p:nvPr>
            <p:ph type="body" sz="quarter" idx="17"/>
          </p:nvPr>
        </p:nvSpPr>
        <p:spPr>
          <a:xfrm>
            <a:off x="2190865" y="3385958"/>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54" name="Text Placeholder 47">
            <a:extLst>
              <a:ext uri="{FF2B5EF4-FFF2-40B4-BE49-F238E27FC236}">
                <a16:creationId xmlns:a16="http://schemas.microsoft.com/office/drawing/2014/main" id="{6A448965-125C-6EED-07B0-E98A656BBF34}"/>
              </a:ext>
            </a:extLst>
          </p:cNvPr>
          <p:cNvSpPr>
            <a:spLocks noGrp="1"/>
          </p:cNvSpPr>
          <p:nvPr>
            <p:ph type="body" sz="quarter" idx="21"/>
          </p:nvPr>
        </p:nvSpPr>
        <p:spPr>
          <a:xfrm>
            <a:off x="2190865" y="3678566"/>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72" name="Picture Placeholder 42">
            <a:extLst>
              <a:ext uri="{FF2B5EF4-FFF2-40B4-BE49-F238E27FC236}">
                <a16:creationId xmlns:a16="http://schemas.microsoft.com/office/drawing/2014/main" id="{9BD10ABF-0CBA-9D6F-30D9-4C5B717D2F65}"/>
              </a:ext>
            </a:extLst>
          </p:cNvPr>
          <p:cNvSpPr>
            <a:spLocks noGrp="1" noChangeAspect="1"/>
          </p:cNvSpPr>
          <p:nvPr>
            <p:ph type="pic" sz="quarter" idx="24"/>
          </p:nvPr>
        </p:nvSpPr>
        <p:spPr>
          <a:xfrm>
            <a:off x="5403588" y="1943969"/>
            <a:ext cx="1170432" cy="1170432"/>
          </a:xfrm>
          <a:prstGeom prst="ellipse">
            <a:avLst/>
          </a:prstGeom>
          <a:solidFill>
            <a:schemeClr val="accent5">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73" name="Picture Placeholder 42">
            <a:extLst>
              <a:ext uri="{FF2B5EF4-FFF2-40B4-BE49-F238E27FC236}">
                <a16:creationId xmlns:a16="http://schemas.microsoft.com/office/drawing/2014/main" id="{BA07108E-6273-D8A7-4270-9E51F53721B6}"/>
              </a:ext>
            </a:extLst>
          </p:cNvPr>
          <p:cNvSpPr>
            <a:spLocks noGrp="1" noChangeAspect="1"/>
          </p:cNvSpPr>
          <p:nvPr>
            <p:ph type="pic" sz="quarter" idx="25"/>
          </p:nvPr>
        </p:nvSpPr>
        <p:spPr>
          <a:xfrm>
            <a:off x="7984863" y="1943969"/>
            <a:ext cx="1170432" cy="1170432"/>
          </a:xfrm>
          <a:prstGeom prst="ellipse">
            <a:avLst/>
          </a:prstGeom>
          <a:solidFill>
            <a:schemeClr val="accent4">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56" name="Text Placeholder 47">
            <a:extLst>
              <a:ext uri="{FF2B5EF4-FFF2-40B4-BE49-F238E27FC236}">
                <a16:creationId xmlns:a16="http://schemas.microsoft.com/office/drawing/2014/main" id="{6E2529DA-6F13-4B74-5C48-2FDB0911FFF1}"/>
              </a:ext>
            </a:extLst>
          </p:cNvPr>
          <p:cNvSpPr>
            <a:spLocks noGrp="1"/>
          </p:cNvSpPr>
          <p:nvPr>
            <p:ph type="body" sz="quarter" idx="23"/>
          </p:nvPr>
        </p:nvSpPr>
        <p:spPr>
          <a:xfrm>
            <a:off x="7348081" y="3678566"/>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74" name="Text Placeholder 47">
            <a:extLst>
              <a:ext uri="{FF2B5EF4-FFF2-40B4-BE49-F238E27FC236}">
                <a16:creationId xmlns:a16="http://schemas.microsoft.com/office/drawing/2014/main" id="{DDB95F67-F2A0-C836-D292-8E7A6E4B1CC7}"/>
              </a:ext>
            </a:extLst>
          </p:cNvPr>
          <p:cNvSpPr>
            <a:spLocks noGrp="1"/>
          </p:cNvSpPr>
          <p:nvPr>
            <p:ph type="body" sz="quarter" idx="22"/>
          </p:nvPr>
        </p:nvSpPr>
        <p:spPr>
          <a:xfrm>
            <a:off x="4769473" y="3678566"/>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26" name="Oval 25">
            <a:extLst>
              <a:ext uri="{FF2B5EF4-FFF2-40B4-BE49-F238E27FC236}">
                <a16:creationId xmlns:a16="http://schemas.microsoft.com/office/drawing/2014/main" id="{608273C2-3AD4-6120-E47A-26DB07BBD95D}"/>
              </a:ext>
            </a:extLst>
          </p:cNvPr>
          <p:cNvSpPr/>
          <p:nvPr userDrawn="1"/>
        </p:nvSpPr>
        <p:spPr>
          <a:xfrm>
            <a:off x="2611785" y="4158887"/>
            <a:ext cx="1591489" cy="159148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28" name="Oval 27">
            <a:extLst>
              <a:ext uri="{FF2B5EF4-FFF2-40B4-BE49-F238E27FC236}">
                <a16:creationId xmlns:a16="http://schemas.microsoft.com/office/drawing/2014/main" id="{52F43D3C-5856-8C0F-0F96-72BD06ABE36F}"/>
              </a:ext>
            </a:extLst>
          </p:cNvPr>
          <p:cNvSpPr/>
          <p:nvPr userDrawn="1"/>
        </p:nvSpPr>
        <p:spPr>
          <a:xfrm>
            <a:off x="5193060" y="4158887"/>
            <a:ext cx="1591489" cy="1591489"/>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30" name="Oval 29">
            <a:extLst>
              <a:ext uri="{FF2B5EF4-FFF2-40B4-BE49-F238E27FC236}">
                <a16:creationId xmlns:a16="http://schemas.microsoft.com/office/drawing/2014/main" id="{9185EECC-2E1F-A706-B285-3F50DE4E325D}"/>
              </a:ext>
            </a:extLst>
          </p:cNvPr>
          <p:cNvSpPr/>
          <p:nvPr userDrawn="1"/>
        </p:nvSpPr>
        <p:spPr>
          <a:xfrm>
            <a:off x="7774335" y="4158887"/>
            <a:ext cx="1591489" cy="15914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2" name="Picture Placeholder 42">
            <a:extLst>
              <a:ext uri="{FF2B5EF4-FFF2-40B4-BE49-F238E27FC236}">
                <a16:creationId xmlns:a16="http://schemas.microsoft.com/office/drawing/2014/main" id="{7ED2CB41-D537-2DB4-7393-38B54A68A24F}"/>
              </a:ext>
            </a:extLst>
          </p:cNvPr>
          <p:cNvSpPr>
            <a:spLocks noGrp="1" noChangeAspect="1"/>
          </p:cNvSpPr>
          <p:nvPr>
            <p:ph type="pic" sz="quarter" idx="27"/>
          </p:nvPr>
        </p:nvSpPr>
        <p:spPr>
          <a:xfrm>
            <a:off x="2822313" y="4369415"/>
            <a:ext cx="1170432" cy="1170432"/>
          </a:xfrm>
          <a:prstGeom prst="ellipse">
            <a:avLst/>
          </a:prstGeom>
          <a:solidFill>
            <a:schemeClr val="accent3">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33" name="Text Placeholder 47">
            <a:extLst>
              <a:ext uri="{FF2B5EF4-FFF2-40B4-BE49-F238E27FC236}">
                <a16:creationId xmlns:a16="http://schemas.microsoft.com/office/drawing/2014/main" id="{BBFB738A-B417-1ECD-CD63-3482F41BC56C}"/>
              </a:ext>
            </a:extLst>
          </p:cNvPr>
          <p:cNvSpPr>
            <a:spLocks noGrp="1"/>
          </p:cNvSpPr>
          <p:nvPr>
            <p:ph type="body" sz="quarter" idx="28"/>
          </p:nvPr>
        </p:nvSpPr>
        <p:spPr>
          <a:xfrm>
            <a:off x="4769473" y="58114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4" name="Text Placeholder 47">
            <a:extLst>
              <a:ext uri="{FF2B5EF4-FFF2-40B4-BE49-F238E27FC236}">
                <a16:creationId xmlns:a16="http://schemas.microsoft.com/office/drawing/2014/main" id="{2D5357B5-C3E2-7F93-1D38-5A371EEEF566}"/>
              </a:ext>
            </a:extLst>
          </p:cNvPr>
          <p:cNvSpPr>
            <a:spLocks noGrp="1"/>
          </p:cNvSpPr>
          <p:nvPr>
            <p:ph type="body" sz="quarter" idx="29"/>
          </p:nvPr>
        </p:nvSpPr>
        <p:spPr>
          <a:xfrm>
            <a:off x="7348081" y="58114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6" name="Text Placeholder 47">
            <a:extLst>
              <a:ext uri="{FF2B5EF4-FFF2-40B4-BE49-F238E27FC236}">
                <a16:creationId xmlns:a16="http://schemas.microsoft.com/office/drawing/2014/main" id="{DE78D7B0-18B2-66C2-EA4E-90629F60BFAC}"/>
              </a:ext>
            </a:extLst>
          </p:cNvPr>
          <p:cNvSpPr>
            <a:spLocks noGrp="1"/>
          </p:cNvSpPr>
          <p:nvPr>
            <p:ph type="body" sz="quarter" idx="31"/>
          </p:nvPr>
        </p:nvSpPr>
        <p:spPr>
          <a:xfrm>
            <a:off x="2190865" y="58114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8" name="Text Placeholder 47">
            <a:extLst>
              <a:ext uri="{FF2B5EF4-FFF2-40B4-BE49-F238E27FC236}">
                <a16:creationId xmlns:a16="http://schemas.microsoft.com/office/drawing/2014/main" id="{7CB4D57A-D57F-A9A7-E242-62A0EFB9034B}"/>
              </a:ext>
            </a:extLst>
          </p:cNvPr>
          <p:cNvSpPr>
            <a:spLocks noGrp="1"/>
          </p:cNvSpPr>
          <p:nvPr>
            <p:ph type="body" sz="quarter" idx="33"/>
          </p:nvPr>
        </p:nvSpPr>
        <p:spPr>
          <a:xfrm>
            <a:off x="2190865" y="61040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39" name="Picture Placeholder 42">
            <a:extLst>
              <a:ext uri="{FF2B5EF4-FFF2-40B4-BE49-F238E27FC236}">
                <a16:creationId xmlns:a16="http://schemas.microsoft.com/office/drawing/2014/main" id="{CABD2581-C1DD-BCD8-B303-D442E2826A57}"/>
              </a:ext>
            </a:extLst>
          </p:cNvPr>
          <p:cNvSpPr>
            <a:spLocks noGrp="1" noChangeAspect="1"/>
          </p:cNvSpPr>
          <p:nvPr>
            <p:ph type="pic" sz="quarter" idx="34"/>
          </p:nvPr>
        </p:nvSpPr>
        <p:spPr>
          <a:xfrm>
            <a:off x="5403588" y="4369415"/>
            <a:ext cx="1170432" cy="1170432"/>
          </a:xfrm>
          <a:prstGeom prst="ellipse">
            <a:avLst/>
          </a:prstGeom>
          <a:solidFill>
            <a:schemeClr val="bg2">
              <a:lumMod val="90000"/>
            </a:schemeClr>
          </a:solidFill>
        </p:spPr>
        <p:txBody>
          <a:bodyPr anchor="ctr">
            <a:normAutofit/>
          </a:bodyPr>
          <a:lstStyle>
            <a:lvl1pPr marL="0" indent="0" algn="ctr">
              <a:buNone/>
              <a:defRPr sz="800"/>
            </a:lvl1pPr>
          </a:lstStyle>
          <a:p>
            <a:r>
              <a:rPr lang="en-US"/>
              <a:t>Click icon to add picture</a:t>
            </a:r>
          </a:p>
        </p:txBody>
      </p:sp>
      <p:sp>
        <p:nvSpPr>
          <p:cNvPr id="40" name="Picture Placeholder 42">
            <a:extLst>
              <a:ext uri="{FF2B5EF4-FFF2-40B4-BE49-F238E27FC236}">
                <a16:creationId xmlns:a16="http://schemas.microsoft.com/office/drawing/2014/main" id="{69C46305-033A-D1D0-006B-CA534D171213}"/>
              </a:ext>
            </a:extLst>
          </p:cNvPr>
          <p:cNvSpPr>
            <a:spLocks noGrp="1" noChangeAspect="1"/>
          </p:cNvSpPr>
          <p:nvPr>
            <p:ph type="pic" sz="quarter" idx="35"/>
          </p:nvPr>
        </p:nvSpPr>
        <p:spPr>
          <a:xfrm>
            <a:off x="7984863" y="4369415"/>
            <a:ext cx="1170432" cy="1170432"/>
          </a:xfrm>
          <a:prstGeom prst="ellipse">
            <a:avLst/>
          </a:prstGeom>
          <a:solidFill>
            <a:schemeClr val="accent2">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41" name="Text Placeholder 47">
            <a:extLst>
              <a:ext uri="{FF2B5EF4-FFF2-40B4-BE49-F238E27FC236}">
                <a16:creationId xmlns:a16="http://schemas.microsoft.com/office/drawing/2014/main" id="{8A2F0738-422D-8670-FFDD-4DD9CC8579DC}"/>
              </a:ext>
            </a:extLst>
          </p:cNvPr>
          <p:cNvSpPr>
            <a:spLocks noGrp="1"/>
          </p:cNvSpPr>
          <p:nvPr>
            <p:ph type="body" sz="quarter" idx="36"/>
          </p:nvPr>
        </p:nvSpPr>
        <p:spPr>
          <a:xfrm>
            <a:off x="7348081" y="61040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42" name="Text Placeholder 47">
            <a:extLst>
              <a:ext uri="{FF2B5EF4-FFF2-40B4-BE49-F238E27FC236}">
                <a16:creationId xmlns:a16="http://schemas.microsoft.com/office/drawing/2014/main" id="{83236D35-4927-EB6F-1700-660A0790337E}"/>
              </a:ext>
            </a:extLst>
          </p:cNvPr>
          <p:cNvSpPr>
            <a:spLocks noGrp="1"/>
          </p:cNvSpPr>
          <p:nvPr>
            <p:ph type="body" sz="quarter" idx="37"/>
          </p:nvPr>
        </p:nvSpPr>
        <p:spPr>
          <a:xfrm>
            <a:off x="4769473" y="61040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48780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763BC-4E08-292A-DD60-96BE96D0CD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960985-1AA1-7560-41A6-84310DD64AF7}"/>
              </a:ext>
            </a:extLst>
          </p:cNvPr>
          <p:cNvSpPr>
            <a:spLocks noGrp="1"/>
          </p:cNvSpPr>
          <p:nvPr>
            <p:ph sz="half" idx="1"/>
          </p:nvPr>
        </p:nvSpPr>
        <p:spPr>
          <a:xfrm>
            <a:off x="741219" y="177514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0E0AF6-58A8-48DB-1F46-476F080F6153}"/>
              </a:ext>
            </a:extLst>
          </p:cNvPr>
          <p:cNvSpPr>
            <a:spLocks noGrp="1"/>
          </p:cNvSpPr>
          <p:nvPr>
            <p:ph sz="half" idx="2"/>
          </p:nvPr>
        </p:nvSpPr>
        <p:spPr>
          <a:xfrm>
            <a:off x="6269181" y="177514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852D850-95FE-4444-3630-18B4E285596B}"/>
              </a:ext>
            </a:extLst>
          </p:cNvPr>
          <p:cNvSpPr>
            <a:spLocks noGrp="1"/>
          </p:cNvSpPr>
          <p:nvPr>
            <p:ph type="sldNum" sz="quarter" idx="12"/>
          </p:nvPr>
        </p:nvSpPr>
        <p:spPr>
          <a:xfrm>
            <a:off x="1651903" y="809244"/>
            <a:ext cx="941832" cy="621792"/>
          </a:xfrm>
          <a:prstGeom prst="rect">
            <a:avLst/>
          </a:prstGeom>
        </p:spPr>
        <p:txBody>
          <a:bodyPr/>
          <a:lstStyle>
            <a:lvl1pPr>
              <a:defRPr>
                <a:solidFill>
                  <a:schemeClr val="tx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22939572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068D4647-BE09-FD84-9BD2-6303C6683A8E}"/>
              </a:ext>
            </a:extLst>
          </p:cNvPr>
          <p:cNvSpPr>
            <a:spLocks noGrp="1"/>
          </p:cNvSpPr>
          <p:nvPr>
            <p:ph type="body" sz="quarter" idx="23"/>
          </p:nvPr>
        </p:nvSpPr>
        <p:spPr>
          <a:xfrm>
            <a:off x="1655064" y="2926080"/>
            <a:ext cx="1801368" cy="502920"/>
          </a:xfrm>
          <a:solidFill>
            <a:schemeClr val="accent1"/>
          </a:solidFill>
        </p:spPr>
        <p:txBody>
          <a:bodyPr>
            <a:noAutofit/>
          </a:bodyPr>
          <a:lstStyle>
            <a:lvl1pPr marL="0" indent="0">
              <a:buNone/>
              <a:defRPr sz="1200">
                <a:noFill/>
              </a:defRPr>
            </a:lvl1pPr>
          </a:lstStyle>
          <a:p>
            <a:pPr lvl="0"/>
            <a:r>
              <a:rPr lang="en-US"/>
              <a:t>Click to edit Master text styles</a:t>
            </a:r>
          </a:p>
        </p:txBody>
      </p:sp>
      <p:sp>
        <p:nvSpPr>
          <p:cNvPr id="33" name="Text Placeholder 31">
            <a:extLst>
              <a:ext uri="{FF2B5EF4-FFF2-40B4-BE49-F238E27FC236}">
                <a16:creationId xmlns:a16="http://schemas.microsoft.com/office/drawing/2014/main" id="{AB9EB1AC-FF5A-36FF-E4EC-C3F6EDF04BEF}"/>
              </a:ext>
            </a:extLst>
          </p:cNvPr>
          <p:cNvSpPr>
            <a:spLocks noGrp="1"/>
          </p:cNvSpPr>
          <p:nvPr>
            <p:ph type="body" sz="quarter" idx="24"/>
          </p:nvPr>
        </p:nvSpPr>
        <p:spPr>
          <a:xfrm>
            <a:off x="3995928" y="2926080"/>
            <a:ext cx="1801368" cy="502920"/>
          </a:xfrm>
          <a:solidFill>
            <a:schemeClr val="accent2"/>
          </a:solidFill>
        </p:spPr>
        <p:txBody>
          <a:bodyPr>
            <a:noAutofit/>
          </a:bodyPr>
          <a:lstStyle>
            <a:lvl1pPr marL="0" indent="0">
              <a:buNone/>
              <a:defRPr sz="1200">
                <a:noFill/>
              </a:defRPr>
            </a:lvl1pPr>
          </a:lstStyle>
          <a:p>
            <a:pPr lvl="0"/>
            <a:r>
              <a:rPr lang="en-US"/>
              <a:t>Click to edit Master text styles</a:t>
            </a:r>
          </a:p>
        </p:txBody>
      </p:sp>
      <p:sp>
        <p:nvSpPr>
          <p:cNvPr id="34" name="Text Placeholder 31">
            <a:extLst>
              <a:ext uri="{FF2B5EF4-FFF2-40B4-BE49-F238E27FC236}">
                <a16:creationId xmlns:a16="http://schemas.microsoft.com/office/drawing/2014/main" id="{919FA078-A6CC-4C6E-BB4E-70AA4ECA801E}"/>
              </a:ext>
            </a:extLst>
          </p:cNvPr>
          <p:cNvSpPr>
            <a:spLocks noGrp="1"/>
          </p:cNvSpPr>
          <p:nvPr>
            <p:ph type="body" sz="quarter" idx="25"/>
          </p:nvPr>
        </p:nvSpPr>
        <p:spPr>
          <a:xfrm>
            <a:off x="6345936" y="2926080"/>
            <a:ext cx="1801368" cy="502920"/>
          </a:xfrm>
          <a:solidFill>
            <a:schemeClr val="accent4"/>
          </a:solidFill>
        </p:spPr>
        <p:txBody>
          <a:bodyPr>
            <a:noAutofit/>
          </a:bodyPr>
          <a:lstStyle>
            <a:lvl1pPr marL="0" indent="0">
              <a:buNone/>
              <a:defRPr sz="1200">
                <a:noFill/>
              </a:defRPr>
            </a:lvl1pPr>
          </a:lstStyle>
          <a:p>
            <a:pPr lvl="0"/>
            <a:r>
              <a:rPr lang="en-US"/>
              <a:t>Click to edit Master text styles</a:t>
            </a:r>
          </a:p>
        </p:txBody>
      </p:sp>
      <p:sp>
        <p:nvSpPr>
          <p:cNvPr id="35" name="Text Placeholder 31">
            <a:extLst>
              <a:ext uri="{FF2B5EF4-FFF2-40B4-BE49-F238E27FC236}">
                <a16:creationId xmlns:a16="http://schemas.microsoft.com/office/drawing/2014/main" id="{B0730A45-AC46-DF6D-F56B-76A81490918A}"/>
              </a:ext>
            </a:extLst>
          </p:cNvPr>
          <p:cNvSpPr>
            <a:spLocks noGrp="1"/>
          </p:cNvSpPr>
          <p:nvPr>
            <p:ph type="body" sz="quarter" idx="26"/>
          </p:nvPr>
        </p:nvSpPr>
        <p:spPr>
          <a:xfrm>
            <a:off x="8695944" y="2926080"/>
            <a:ext cx="1987296" cy="502920"/>
          </a:xfrm>
          <a:solidFill>
            <a:schemeClr val="accent3"/>
          </a:solidFill>
        </p:spPr>
        <p:txBody>
          <a:bodyPr>
            <a:noAutofit/>
          </a:bodyPr>
          <a:lstStyle>
            <a:lvl1pPr marL="0" indent="0">
              <a:buNone/>
              <a:defRPr sz="1200">
                <a:no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AF211A54-748F-71FD-8701-AE68B04A5A19}"/>
              </a:ext>
            </a:extLst>
          </p:cNvPr>
          <p:cNvSpPr>
            <a:spLocks noGrp="1"/>
          </p:cNvSpPr>
          <p:nvPr>
            <p:ph type="body" idx="1"/>
          </p:nvPr>
        </p:nvSpPr>
        <p:spPr>
          <a:xfrm>
            <a:off x="630936"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30FF5B42-8E52-2B78-7C88-39A811D7A960}"/>
              </a:ext>
            </a:extLst>
          </p:cNvPr>
          <p:cNvSpPr>
            <a:spLocks noGrp="1"/>
          </p:cNvSpPr>
          <p:nvPr>
            <p:ph type="body" sz="quarter" idx="3"/>
          </p:nvPr>
        </p:nvSpPr>
        <p:spPr>
          <a:xfrm>
            <a:off x="3054096"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9">
            <a:extLst>
              <a:ext uri="{FF2B5EF4-FFF2-40B4-BE49-F238E27FC236}">
                <a16:creationId xmlns:a16="http://schemas.microsoft.com/office/drawing/2014/main" id="{FB569F4F-40C0-2BAE-2F80-0B6BF70B4999}"/>
              </a:ext>
            </a:extLst>
          </p:cNvPr>
          <p:cNvSpPr>
            <a:spLocks noGrp="1"/>
          </p:cNvSpPr>
          <p:nvPr>
            <p:ph type="title"/>
          </p:nvPr>
        </p:nvSpPr>
        <p:spPr/>
        <p:txBody>
          <a:bodyPr/>
          <a:lstStyle/>
          <a:p>
            <a:r>
              <a:rPr lang="en-US"/>
              <a:t>Click to edit Master title style</a:t>
            </a:r>
          </a:p>
        </p:txBody>
      </p:sp>
      <p:sp>
        <p:nvSpPr>
          <p:cNvPr id="15" name="Text Placeholder 14">
            <a:extLst>
              <a:ext uri="{FF2B5EF4-FFF2-40B4-BE49-F238E27FC236}">
                <a16:creationId xmlns:a16="http://schemas.microsoft.com/office/drawing/2014/main" id="{3F862698-31B6-3C3C-7B04-A5AB06659947}"/>
              </a:ext>
            </a:extLst>
          </p:cNvPr>
          <p:cNvSpPr>
            <a:spLocks noGrp="1" noChangeAspect="1"/>
          </p:cNvSpPr>
          <p:nvPr>
            <p:ph type="body" sz="quarter" idx="15" hasCustomPrompt="1"/>
          </p:nvPr>
        </p:nvSpPr>
        <p:spPr>
          <a:xfrm>
            <a:off x="722376"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19" name="Text Placeholder 14">
            <a:extLst>
              <a:ext uri="{FF2B5EF4-FFF2-40B4-BE49-F238E27FC236}">
                <a16:creationId xmlns:a16="http://schemas.microsoft.com/office/drawing/2014/main" id="{12F0E6AE-7B40-CC7A-BAB7-B5963027CE13}"/>
              </a:ext>
            </a:extLst>
          </p:cNvPr>
          <p:cNvSpPr>
            <a:spLocks noGrp="1" noChangeAspect="1"/>
          </p:cNvSpPr>
          <p:nvPr>
            <p:ph type="body" sz="quarter" idx="16" hasCustomPrompt="1"/>
          </p:nvPr>
        </p:nvSpPr>
        <p:spPr>
          <a:xfrm>
            <a:off x="3163824"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1" name="Text Placeholder 14">
            <a:extLst>
              <a:ext uri="{FF2B5EF4-FFF2-40B4-BE49-F238E27FC236}">
                <a16:creationId xmlns:a16="http://schemas.microsoft.com/office/drawing/2014/main" id="{F19DE03C-9C3C-ED9E-7938-68DC59591962}"/>
              </a:ext>
            </a:extLst>
          </p:cNvPr>
          <p:cNvSpPr>
            <a:spLocks noGrp="1" noChangeAspect="1"/>
          </p:cNvSpPr>
          <p:nvPr>
            <p:ph type="body" sz="quarter" idx="17" hasCustomPrompt="1"/>
          </p:nvPr>
        </p:nvSpPr>
        <p:spPr>
          <a:xfrm>
            <a:off x="5596128"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3" name="Text Placeholder 14">
            <a:extLst>
              <a:ext uri="{FF2B5EF4-FFF2-40B4-BE49-F238E27FC236}">
                <a16:creationId xmlns:a16="http://schemas.microsoft.com/office/drawing/2014/main" id="{D15E2928-BFA0-AA75-6EC4-69EFDD615540}"/>
              </a:ext>
            </a:extLst>
          </p:cNvPr>
          <p:cNvSpPr>
            <a:spLocks noGrp="1" noChangeAspect="1"/>
          </p:cNvSpPr>
          <p:nvPr>
            <p:ph type="body" sz="quarter" idx="18" hasCustomPrompt="1"/>
          </p:nvPr>
        </p:nvSpPr>
        <p:spPr>
          <a:xfrm>
            <a:off x="8028432"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5" name="Text Placeholder 14">
            <a:extLst>
              <a:ext uri="{FF2B5EF4-FFF2-40B4-BE49-F238E27FC236}">
                <a16:creationId xmlns:a16="http://schemas.microsoft.com/office/drawing/2014/main" id="{B1000C26-BF38-857C-8EB7-C84E4425628C}"/>
              </a:ext>
            </a:extLst>
          </p:cNvPr>
          <p:cNvSpPr>
            <a:spLocks noGrp="1" noChangeAspect="1"/>
          </p:cNvSpPr>
          <p:nvPr>
            <p:ph type="body" sz="quarter" idx="19" hasCustomPrompt="1"/>
          </p:nvPr>
        </p:nvSpPr>
        <p:spPr>
          <a:xfrm>
            <a:off x="10460736"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6" name="Text Placeholder 4">
            <a:extLst>
              <a:ext uri="{FF2B5EF4-FFF2-40B4-BE49-F238E27FC236}">
                <a16:creationId xmlns:a16="http://schemas.microsoft.com/office/drawing/2014/main" id="{7A3AFB34-A509-98A0-B6AB-3BC35F16DDD2}"/>
              </a:ext>
            </a:extLst>
          </p:cNvPr>
          <p:cNvSpPr>
            <a:spLocks noGrp="1"/>
          </p:cNvSpPr>
          <p:nvPr>
            <p:ph type="body" sz="quarter" idx="20"/>
          </p:nvPr>
        </p:nvSpPr>
        <p:spPr>
          <a:xfrm>
            <a:off x="5504688"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Text Placeholder 4">
            <a:extLst>
              <a:ext uri="{FF2B5EF4-FFF2-40B4-BE49-F238E27FC236}">
                <a16:creationId xmlns:a16="http://schemas.microsoft.com/office/drawing/2014/main" id="{B4CAD471-FB12-ACCA-9D4A-E01322DC61A0}"/>
              </a:ext>
            </a:extLst>
          </p:cNvPr>
          <p:cNvSpPr>
            <a:spLocks noGrp="1"/>
          </p:cNvSpPr>
          <p:nvPr>
            <p:ph type="body" sz="quarter" idx="21"/>
          </p:nvPr>
        </p:nvSpPr>
        <p:spPr>
          <a:xfrm>
            <a:off x="7918704"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Text Placeholder 4">
            <a:extLst>
              <a:ext uri="{FF2B5EF4-FFF2-40B4-BE49-F238E27FC236}">
                <a16:creationId xmlns:a16="http://schemas.microsoft.com/office/drawing/2014/main" id="{B7FF2DDC-689F-CE60-97C8-8575DBB2C068}"/>
              </a:ext>
            </a:extLst>
          </p:cNvPr>
          <p:cNvSpPr>
            <a:spLocks noGrp="1"/>
          </p:cNvSpPr>
          <p:nvPr>
            <p:ph type="body" sz="quarter" idx="22"/>
          </p:nvPr>
        </p:nvSpPr>
        <p:spPr>
          <a:xfrm>
            <a:off x="10369296" y="4041648"/>
            <a:ext cx="156362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lide Number Placeholder 9">
            <a:extLst>
              <a:ext uri="{FF2B5EF4-FFF2-40B4-BE49-F238E27FC236}">
                <a16:creationId xmlns:a16="http://schemas.microsoft.com/office/drawing/2014/main" id="{3882992B-56C1-1B1D-6308-47369A0DF03F}"/>
              </a:ext>
            </a:extLst>
          </p:cNvPr>
          <p:cNvSpPr>
            <a:spLocks noGrp="1"/>
          </p:cNvSpPr>
          <p:nvPr>
            <p:ph type="sldNum" sz="quarter" idx="28"/>
          </p:nvPr>
        </p:nvSpPr>
        <p:spPr>
          <a:xfrm>
            <a:off x="1651903" y="809244"/>
            <a:ext cx="941832" cy="621792"/>
          </a:xfrm>
          <a:prstGeom prst="rect">
            <a:avLst/>
          </a:prstGeom>
        </p:spPr>
        <p:txBody>
          <a:bodyPr/>
          <a:lstStyle>
            <a:lvl1pPr>
              <a:defRPr>
                <a:solidFill>
                  <a:schemeClr val="tx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1175291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B569F4F-40C0-2BAE-2F80-0B6BF70B499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F211A54-748F-71FD-8701-AE68B04A5A19}"/>
              </a:ext>
            </a:extLst>
          </p:cNvPr>
          <p:cNvSpPr>
            <a:spLocks noGrp="1"/>
          </p:cNvSpPr>
          <p:nvPr>
            <p:ph type="body" idx="1"/>
          </p:nvPr>
        </p:nvSpPr>
        <p:spPr>
          <a:xfrm>
            <a:off x="732269" y="1782076"/>
            <a:ext cx="5123585" cy="649224"/>
          </a:xfrm>
        </p:spPr>
        <p:txBody>
          <a:bodyPr anchor="b">
            <a:noAutofit/>
          </a:bodyPr>
          <a:lstStyle>
            <a:lvl1pPr marL="0" indent="0">
              <a:lnSpc>
                <a:spcPct val="100000"/>
              </a:lnSpc>
              <a:spcBef>
                <a:spcPts val="0"/>
              </a:spcBef>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8F8E6-CFD8-798A-9C2F-F6AC425444CA}"/>
              </a:ext>
            </a:extLst>
          </p:cNvPr>
          <p:cNvSpPr>
            <a:spLocks noGrp="1"/>
          </p:cNvSpPr>
          <p:nvPr>
            <p:ph sz="half" idx="2"/>
          </p:nvPr>
        </p:nvSpPr>
        <p:spPr>
          <a:xfrm>
            <a:off x="732270" y="2559823"/>
            <a:ext cx="5123586" cy="2002536"/>
          </a:xfrm>
        </p:spPr>
        <p:txBody>
          <a:bodyPr>
            <a:noAutofit/>
          </a:bodyPr>
          <a:lstStyle>
            <a:lvl1pPr>
              <a:lnSpc>
                <a:spcPct val="150000"/>
              </a:lnSpc>
              <a:spcBef>
                <a:spcPts val="0"/>
              </a:spcBef>
              <a:defRPr sz="2800"/>
            </a:lvl1pPr>
            <a:lvl2pPr>
              <a:lnSpc>
                <a:spcPct val="150000"/>
              </a:lnSpc>
              <a:spcBef>
                <a:spcPts val="0"/>
              </a:spcBef>
              <a:defRPr sz="2400"/>
            </a:lvl2pPr>
            <a:lvl3pPr>
              <a:lnSpc>
                <a:spcPct val="150000"/>
              </a:lnSpc>
              <a:spcBef>
                <a:spcPts val="0"/>
              </a:spcBef>
              <a:defRPr sz="2000"/>
            </a:lvl3pPr>
            <a:lvl4pPr>
              <a:lnSpc>
                <a:spcPct val="150000"/>
              </a:lnSpc>
              <a:spcBef>
                <a:spcPts val="0"/>
              </a:spcBef>
              <a:defRPr sz="1800"/>
            </a:lvl4pPr>
            <a:lvl5pPr>
              <a:lnSpc>
                <a:spcPct val="15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2">
            <a:extLst>
              <a:ext uri="{FF2B5EF4-FFF2-40B4-BE49-F238E27FC236}">
                <a16:creationId xmlns:a16="http://schemas.microsoft.com/office/drawing/2014/main" id="{99F5C0A8-4A37-00B7-7FDA-A143BA78763B}"/>
              </a:ext>
            </a:extLst>
          </p:cNvPr>
          <p:cNvSpPr>
            <a:spLocks noGrp="1"/>
          </p:cNvSpPr>
          <p:nvPr>
            <p:ph type="body" idx="16"/>
          </p:nvPr>
        </p:nvSpPr>
        <p:spPr>
          <a:xfrm>
            <a:off x="6336145" y="1782076"/>
            <a:ext cx="5123586" cy="649224"/>
          </a:xfrm>
        </p:spPr>
        <p:txBody>
          <a:bodyPr anchor="b">
            <a:noAutofit/>
          </a:bodyPr>
          <a:lstStyle>
            <a:lvl1pPr marL="0" indent="0">
              <a:lnSpc>
                <a:spcPct val="100000"/>
              </a:lnSpc>
              <a:spcBef>
                <a:spcPts val="0"/>
              </a:spcBef>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3">
            <a:extLst>
              <a:ext uri="{FF2B5EF4-FFF2-40B4-BE49-F238E27FC236}">
                <a16:creationId xmlns:a16="http://schemas.microsoft.com/office/drawing/2014/main" id="{67A0D2AA-4640-FF67-1C6C-E991262B0711}"/>
              </a:ext>
            </a:extLst>
          </p:cNvPr>
          <p:cNvSpPr>
            <a:spLocks noGrp="1"/>
          </p:cNvSpPr>
          <p:nvPr>
            <p:ph sz="half" idx="17"/>
          </p:nvPr>
        </p:nvSpPr>
        <p:spPr>
          <a:xfrm>
            <a:off x="6336145" y="2559823"/>
            <a:ext cx="5123587" cy="2002536"/>
          </a:xfrm>
        </p:spPr>
        <p:txBody>
          <a:bodyPr>
            <a:noAutofit/>
          </a:bodyPr>
          <a:lstStyle>
            <a:lvl1pPr>
              <a:lnSpc>
                <a:spcPct val="150000"/>
              </a:lnSpc>
              <a:spcBef>
                <a:spcPts val="0"/>
              </a:spcBef>
              <a:defRPr sz="2800"/>
            </a:lvl1pPr>
            <a:lvl2pPr>
              <a:lnSpc>
                <a:spcPct val="150000"/>
              </a:lnSpc>
              <a:spcBef>
                <a:spcPts val="0"/>
              </a:spcBef>
              <a:defRPr sz="2400"/>
            </a:lvl2pPr>
            <a:lvl3pPr>
              <a:lnSpc>
                <a:spcPct val="150000"/>
              </a:lnSpc>
              <a:spcBef>
                <a:spcPts val="0"/>
              </a:spcBef>
              <a:defRPr sz="2000"/>
            </a:lvl3pPr>
            <a:lvl4pPr>
              <a:lnSpc>
                <a:spcPct val="150000"/>
              </a:lnSpc>
              <a:spcBef>
                <a:spcPts val="0"/>
              </a:spcBef>
              <a:defRPr sz="1800"/>
            </a:lvl4pPr>
            <a:lvl5pPr>
              <a:lnSpc>
                <a:spcPct val="15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22">
            <a:extLst>
              <a:ext uri="{FF2B5EF4-FFF2-40B4-BE49-F238E27FC236}">
                <a16:creationId xmlns:a16="http://schemas.microsoft.com/office/drawing/2014/main" id="{9FE5CA81-EC6E-7E1A-302A-32C7DC50B8AB}"/>
              </a:ext>
            </a:extLst>
          </p:cNvPr>
          <p:cNvSpPr>
            <a:spLocks noGrp="1"/>
          </p:cNvSpPr>
          <p:nvPr>
            <p:ph type="sldNum" sz="quarter" idx="15"/>
          </p:nvPr>
        </p:nvSpPr>
        <p:spPr>
          <a:xfrm>
            <a:off x="1651903" y="809244"/>
            <a:ext cx="941832" cy="621792"/>
          </a:xfrm>
          <a:prstGeom prst="rect">
            <a:avLst/>
          </a:prstGeom>
        </p:spPr>
        <p:txBody>
          <a:bodyPr/>
          <a:lstStyle>
            <a:lvl1pPr>
              <a:defRPr>
                <a:solidFill>
                  <a:schemeClr val="tx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1597415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pic>
        <p:nvPicPr>
          <p:cNvPr id="77" name="Graphic 76">
            <a:extLst>
              <a:ext uri="{FF2B5EF4-FFF2-40B4-BE49-F238E27FC236}">
                <a16:creationId xmlns:a16="http://schemas.microsoft.com/office/drawing/2014/main" id="{527CC80A-3410-5824-B06B-C4176A6BF4B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145" t="-169" r="45423" b="28675"/>
          <a:stretch/>
        </p:blipFill>
        <p:spPr>
          <a:xfrm>
            <a:off x="-1" y="3467101"/>
            <a:ext cx="12192001" cy="3390899"/>
          </a:xfrm>
          <a:custGeom>
            <a:avLst/>
            <a:gdLst>
              <a:gd name="connsiteX0" fmla="*/ 0 w 12192001"/>
              <a:gd name="connsiteY0" fmla="*/ 0 h 3390899"/>
              <a:gd name="connsiteX1" fmla="*/ 12192001 w 12192001"/>
              <a:gd name="connsiteY1" fmla="*/ 0 h 3390899"/>
              <a:gd name="connsiteX2" fmla="*/ 12192001 w 12192001"/>
              <a:gd name="connsiteY2" fmla="*/ 2324100 h 3390899"/>
              <a:gd name="connsiteX3" fmla="*/ 12192001 w 12192001"/>
              <a:gd name="connsiteY3" fmla="*/ 3390899 h 3390899"/>
              <a:gd name="connsiteX4" fmla="*/ 0 w 12192001"/>
              <a:gd name="connsiteY4" fmla="*/ 3390899 h 339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3390899">
                <a:moveTo>
                  <a:pt x="0" y="0"/>
                </a:moveTo>
                <a:lnTo>
                  <a:pt x="12192001" y="0"/>
                </a:lnTo>
                <a:lnTo>
                  <a:pt x="12192001" y="2324100"/>
                </a:lnTo>
                <a:lnTo>
                  <a:pt x="12192001" y="3390899"/>
                </a:lnTo>
                <a:lnTo>
                  <a:pt x="0" y="3390899"/>
                </a:lnTo>
                <a:close/>
              </a:path>
            </a:pathLst>
          </a:custGeom>
        </p:spPr>
      </p:pic>
      <p:sp>
        <p:nvSpPr>
          <p:cNvPr id="53" name="Title 1">
            <a:extLst>
              <a:ext uri="{FF2B5EF4-FFF2-40B4-BE49-F238E27FC236}">
                <a16:creationId xmlns:a16="http://schemas.microsoft.com/office/drawing/2014/main" id="{CB607447-86F1-863F-176B-E0B78D2438E3}"/>
              </a:ext>
            </a:extLst>
          </p:cNvPr>
          <p:cNvSpPr>
            <a:spLocks noGrp="1"/>
          </p:cNvSpPr>
          <p:nvPr>
            <p:ph type="title"/>
          </p:nvPr>
        </p:nvSpPr>
        <p:spPr>
          <a:xfrm>
            <a:off x="640080" y="1216152"/>
            <a:ext cx="8951976" cy="3191256"/>
          </a:xfrm>
          <a:solidFill>
            <a:schemeClr val="bg1"/>
          </a:solidFill>
        </p:spPr>
        <p:txBody>
          <a:bodyPr anchor="t">
            <a:noAutofit/>
          </a:bodyPr>
          <a:lstStyle>
            <a:lvl1pPr>
              <a:defRPr sz="5500"/>
            </a:lvl1pPr>
          </a:lstStyle>
          <a:p>
            <a:r>
              <a:rPr lang="en-US"/>
              <a:t>Click to edit Master title style</a:t>
            </a:r>
          </a:p>
        </p:txBody>
      </p:sp>
      <p:sp>
        <p:nvSpPr>
          <p:cNvPr id="67" name="Graphic 12">
            <a:extLst>
              <a:ext uri="{FF2B5EF4-FFF2-40B4-BE49-F238E27FC236}">
                <a16:creationId xmlns:a16="http://schemas.microsoft.com/office/drawing/2014/main" id="{E5105AB7-2E65-757B-FF2B-CFE19C5C87B7}"/>
              </a:ext>
            </a:extLst>
          </p:cNvPr>
          <p:cNvSpPr/>
          <p:nvPr userDrawn="1"/>
        </p:nvSpPr>
        <p:spPr>
          <a:xfrm rot="5400000" flipV="1">
            <a:off x="8634864" y="3426822"/>
            <a:ext cx="6355080" cy="2810"/>
          </a:xfrm>
          <a:custGeom>
            <a:avLst/>
            <a:gdLst>
              <a:gd name="connsiteX0" fmla="*/ 13912003 w 13911910"/>
              <a:gd name="connsiteY0" fmla="*/ 95 h 2810"/>
              <a:gd name="connsiteX1" fmla="*/ 93 w 13911910"/>
              <a:gd name="connsiteY1" fmla="*/ 95 h 2810"/>
            </a:gdLst>
            <a:ahLst/>
            <a:cxnLst>
              <a:cxn ang="0">
                <a:pos x="connsiteX0" y="connsiteY0"/>
              </a:cxn>
              <a:cxn ang="0">
                <a:pos x="connsiteX1" y="connsiteY1"/>
              </a:cxn>
            </a:cxnLst>
            <a:rect l="l" t="t" r="r" b="b"/>
            <a:pathLst>
              <a:path w="13911910" h="2810">
                <a:moveTo>
                  <a:pt x="13912003" y="95"/>
                </a:moveTo>
                <a:lnTo>
                  <a:pt x="93" y="95"/>
                </a:lnTo>
              </a:path>
            </a:pathLst>
          </a:custGeom>
          <a:noFill/>
          <a:ln w="508812" cap="sq">
            <a:solidFill>
              <a:schemeClr val="accent3"/>
            </a:solidFill>
            <a:prstDash val="solid"/>
            <a:miter/>
          </a:ln>
        </p:spPr>
        <p:txBody>
          <a:bodyPr rtlCol="0" anchor="ctr"/>
          <a:lstStyle/>
          <a:p>
            <a:endParaRPr lang="en-US"/>
          </a:p>
        </p:txBody>
      </p:sp>
      <p:sp>
        <p:nvSpPr>
          <p:cNvPr id="59" name="Graphic 12">
            <a:extLst>
              <a:ext uri="{FF2B5EF4-FFF2-40B4-BE49-F238E27FC236}">
                <a16:creationId xmlns:a16="http://schemas.microsoft.com/office/drawing/2014/main" id="{ECA42036-662E-03F7-941F-EDA42BEA5EDE}"/>
              </a:ext>
            </a:extLst>
          </p:cNvPr>
          <p:cNvSpPr/>
          <p:nvPr userDrawn="1"/>
        </p:nvSpPr>
        <p:spPr>
          <a:xfrm rot="5400000" flipV="1">
            <a:off x="7913504" y="3426822"/>
            <a:ext cx="6355080" cy="2810"/>
          </a:xfrm>
          <a:custGeom>
            <a:avLst/>
            <a:gdLst>
              <a:gd name="connsiteX0" fmla="*/ 13912003 w 13911910"/>
              <a:gd name="connsiteY0" fmla="*/ 95 h 2810"/>
              <a:gd name="connsiteX1" fmla="*/ 93 w 13911910"/>
              <a:gd name="connsiteY1" fmla="*/ 95 h 2810"/>
            </a:gdLst>
            <a:ahLst/>
            <a:cxnLst>
              <a:cxn ang="0">
                <a:pos x="connsiteX0" y="connsiteY0"/>
              </a:cxn>
              <a:cxn ang="0">
                <a:pos x="connsiteX1" y="connsiteY1"/>
              </a:cxn>
            </a:cxnLst>
            <a:rect l="l" t="t" r="r" b="b"/>
            <a:pathLst>
              <a:path w="13911910" h="2810">
                <a:moveTo>
                  <a:pt x="13912003" y="95"/>
                </a:moveTo>
                <a:lnTo>
                  <a:pt x="93" y="95"/>
                </a:lnTo>
              </a:path>
            </a:pathLst>
          </a:custGeom>
          <a:noFill/>
          <a:ln w="508812" cap="sq">
            <a:solidFill>
              <a:schemeClr val="accent3"/>
            </a:solidFill>
            <a:prstDash val="solid"/>
            <a:miter/>
          </a:ln>
        </p:spPr>
        <p:txBody>
          <a:bodyPr rtlCol="0" anchor="ctr"/>
          <a:lstStyle/>
          <a:p>
            <a:endParaRPr lang="en-US"/>
          </a:p>
        </p:txBody>
      </p:sp>
      <p:sp>
        <p:nvSpPr>
          <p:cNvPr id="9" name="Freeform 47">
            <a:extLst>
              <a:ext uri="{FF2B5EF4-FFF2-40B4-BE49-F238E27FC236}">
                <a16:creationId xmlns:a16="http://schemas.microsoft.com/office/drawing/2014/main" id="{B90A79D3-C4F3-1056-F590-BFED7F28BC72}"/>
              </a:ext>
            </a:extLst>
          </p:cNvPr>
          <p:cNvSpPr/>
          <p:nvPr/>
        </p:nvSpPr>
        <p:spPr>
          <a:xfrm>
            <a:off x="685799" y="5342013"/>
            <a:ext cx="2157098" cy="1515987"/>
          </a:xfrm>
          <a:custGeom>
            <a:avLst/>
            <a:gdLst>
              <a:gd name="connsiteX0" fmla="*/ 1078549 w 2157098"/>
              <a:gd name="connsiteY0" fmla="*/ 0 h 1515987"/>
              <a:gd name="connsiteX1" fmla="*/ 2157098 w 2157098"/>
              <a:gd name="connsiteY1" fmla="*/ 1078549 h 1515987"/>
              <a:gd name="connsiteX2" fmla="*/ 2072340 w 2157098"/>
              <a:gd name="connsiteY2" fmla="*/ 1498369 h 1515987"/>
              <a:gd name="connsiteX3" fmla="*/ 2062778 w 2157098"/>
              <a:gd name="connsiteY3" fmla="*/ 1515987 h 1515987"/>
              <a:gd name="connsiteX4" fmla="*/ 94321 w 2157098"/>
              <a:gd name="connsiteY4" fmla="*/ 1515987 h 1515987"/>
              <a:gd name="connsiteX5" fmla="*/ 84758 w 2157098"/>
              <a:gd name="connsiteY5" fmla="*/ 1498369 h 1515987"/>
              <a:gd name="connsiteX6" fmla="*/ 0 w 2157098"/>
              <a:gd name="connsiteY6" fmla="*/ 1078549 h 1515987"/>
              <a:gd name="connsiteX7" fmla="*/ 1078549 w 2157098"/>
              <a:gd name="connsiteY7" fmla="*/ 0 h 151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098" h="1515987">
                <a:moveTo>
                  <a:pt x="1078549" y="0"/>
                </a:moveTo>
                <a:cubicBezTo>
                  <a:pt x="1674215" y="0"/>
                  <a:pt x="2157098" y="482883"/>
                  <a:pt x="2157098" y="1078549"/>
                </a:cubicBezTo>
                <a:cubicBezTo>
                  <a:pt x="2157098" y="1227466"/>
                  <a:pt x="2126918" y="1369333"/>
                  <a:pt x="2072340" y="1498369"/>
                </a:cubicBezTo>
                <a:lnTo>
                  <a:pt x="2062778" y="1515987"/>
                </a:lnTo>
                <a:lnTo>
                  <a:pt x="94321" y="1515987"/>
                </a:lnTo>
                <a:lnTo>
                  <a:pt x="84758" y="1498369"/>
                </a:lnTo>
                <a:cubicBezTo>
                  <a:pt x="30180" y="1369333"/>
                  <a:pt x="0" y="1227466"/>
                  <a:pt x="0" y="1078549"/>
                </a:cubicBezTo>
                <a:cubicBezTo>
                  <a:pt x="0" y="482883"/>
                  <a:pt x="482883" y="0"/>
                  <a:pt x="107854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4"/>
              </a:solidFill>
            </a:endParaRPr>
          </a:p>
        </p:txBody>
      </p:sp>
      <p:sp>
        <p:nvSpPr>
          <p:cNvPr id="20" name="Oval 19">
            <a:extLst>
              <a:ext uri="{FF2B5EF4-FFF2-40B4-BE49-F238E27FC236}">
                <a16:creationId xmlns:a16="http://schemas.microsoft.com/office/drawing/2014/main" id="{31FFE4B3-23C8-22B1-E231-C5753166B687}"/>
              </a:ext>
            </a:extLst>
          </p:cNvPr>
          <p:cNvSpPr/>
          <p:nvPr/>
        </p:nvSpPr>
        <p:spPr>
          <a:xfrm>
            <a:off x="10905848" y="1063062"/>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hidden="1">
            <a:extLst>
              <a:ext uri="{FF2B5EF4-FFF2-40B4-BE49-F238E27FC236}">
                <a16:creationId xmlns:a16="http://schemas.microsoft.com/office/drawing/2014/main" id="{422E8005-83A8-3555-6EFB-842E78C629D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62"/>
          <a:stretch/>
        </p:blipFill>
        <p:spPr>
          <a:xfrm>
            <a:off x="-6187440" y="1779373"/>
            <a:ext cx="20888725" cy="4583992"/>
          </a:xfrm>
          <a:custGeom>
            <a:avLst/>
            <a:gdLst>
              <a:gd name="connsiteX0" fmla="*/ 6153662 w 20854947"/>
              <a:gd name="connsiteY0" fmla="*/ 0 h 4583992"/>
              <a:gd name="connsiteX1" fmla="*/ 20854947 w 20854947"/>
              <a:gd name="connsiteY1" fmla="*/ 0 h 4583992"/>
              <a:gd name="connsiteX2" fmla="*/ 20854947 w 20854947"/>
              <a:gd name="connsiteY2" fmla="*/ 2190264 h 4583992"/>
              <a:gd name="connsiteX3" fmla="*/ 18345663 w 20854947"/>
              <a:gd name="connsiteY3" fmla="*/ 2190264 h 4583992"/>
              <a:gd name="connsiteX4" fmla="*/ 18345663 w 20854947"/>
              <a:gd name="connsiteY4" fmla="*/ 4583992 h 4583992"/>
              <a:gd name="connsiteX5" fmla="*/ 0 w 20854947"/>
              <a:gd name="connsiteY5" fmla="*/ 4583992 h 4583992"/>
              <a:gd name="connsiteX6" fmla="*/ 0 w 20854947"/>
              <a:gd name="connsiteY6" fmla="*/ 4313374 h 4583992"/>
              <a:gd name="connsiteX7" fmla="*/ 6153662 w 20854947"/>
              <a:gd name="connsiteY7" fmla="*/ 4313374 h 458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54947" h="4583992">
                <a:moveTo>
                  <a:pt x="6153662" y="0"/>
                </a:moveTo>
                <a:lnTo>
                  <a:pt x="20854947" y="0"/>
                </a:lnTo>
                <a:lnTo>
                  <a:pt x="20854947" y="2190264"/>
                </a:lnTo>
                <a:lnTo>
                  <a:pt x="18345663" y="2190264"/>
                </a:lnTo>
                <a:lnTo>
                  <a:pt x="18345663" y="4583992"/>
                </a:lnTo>
                <a:lnTo>
                  <a:pt x="0" y="4583992"/>
                </a:lnTo>
                <a:lnTo>
                  <a:pt x="0" y="4313374"/>
                </a:lnTo>
                <a:lnTo>
                  <a:pt x="6153662" y="4313374"/>
                </a:lnTo>
                <a:close/>
              </a:path>
            </a:pathLst>
          </a:custGeom>
        </p:spPr>
      </p:pic>
      <p:sp>
        <p:nvSpPr>
          <p:cNvPr id="3" name="Text Placeholder 2">
            <a:extLst>
              <a:ext uri="{FF2B5EF4-FFF2-40B4-BE49-F238E27FC236}">
                <a16:creationId xmlns:a16="http://schemas.microsoft.com/office/drawing/2014/main" id="{CE354F95-4CC9-871D-2B3D-873AB0B21342}"/>
              </a:ext>
            </a:extLst>
          </p:cNvPr>
          <p:cNvSpPr>
            <a:spLocks noGrp="1"/>
          </p:cNvSpPr>
          <p:nvPr>
            <p:ph type="body" idx="1"/>
          </p:nvPr>
        </p:nvSpPr>
        <p:spPr>
          <a:xfrm>
            <a:off x="640080" y="4581144"/>
            <a:ext cx="6510528" cy="365760"/>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9" name="Oval 78">
            <a:extLst>
              <a:ext uri="{FF2B5EF4-FFF2-40B4-BE49-F238E27FC236}">
                <a16:creationId xmlns:a16="http://schemas.microsoft.com/office/drawing/2014/main" id="{76D8E3E3-8A4C-591F-3DAB-1D6E46AA4DB9}"/>
              </a:ext>
            </a:extLst>
          </p:cNvPr>
          <p:cNvSpPr/>
          <p:nvPr userDrawn="1"/>
        </p:nvSpPr>
        <p:spPr>
          <a:xfrm>
            <a:off x="11626517" y="1063062"/>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2675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B569F4F-40C0-2BAE-2F80-0B6BF70B499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F211A54-748F-71FD-8701-AE68B04A5A19}"/>
              </a:ext>
            </a:extLst>
          </p:cNvPr>
          <p:cNvSpPr>
            <a:spLocks noGrp="1"/>
          </p:cNvSpPr>
          <p:nvPr>
            <p:ph type="body" idx="1"/>
          </p:nvPr>
        </p:nvSpPr>
        <p:spPr>
          <a:xfrm>
            <a:off x="632690" y="1734771"/>
            <a:ext cx="3511019" cy="365760"/>
          </a:xfrm>
        </p:spPr>
        <p:txBody>
          <a:bodyPr anchor="b">
            <a:noAutofit/>
          </a:bodyPr>
          <a:lstStyle>
            <a:lvl1pPr marL="0" indent="0">
              <a:lnSpc>
                <a:spcPct val="10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8F8E6-CFD8-798A-9C2F-F6AC425444CA}"/>
              </a:ext>
            </a:extLst>
          </p:cNvPr>
          <p:cNvSpPr>
            <a:spLocks noGrp="1"/>
          </p:cNvSpPr>
          <p:nvPr>
            <p:ph sz="half" idx="2"/>
          </p:nvPr>
        </p:nvSpPr>
        <p:spPr>
          <a:xfrm>
            <a:off x="632689" y="2239926"/>
            <a:ext cx="3511019" cy="3291840"/>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73F2704C-84FE-EB18-8938-5A5E9A8634F7}"/>
              </a:ext>
            </a:extLst>
          </p:cNvPr>
          <p:cNvSpPr>
            <a:spLocks noGrp="1"/>
          </p:cNvSpPr>
          <p:nvPr>
            <p:ph type="body" idx="16"/>
          </p:nvPr>
        </p:nvSpPr>
        <p:spPr>
          <a:xfrm>
            <a:off x="4365020" y="1734771"/>
            <a:ext cx="3511019" cy="365760"/>
          </a:xfrm>
        </p:spPr>
        <p:txBody>
          <a:bodyPr anchor="b">
            <a:noAutofit/>
          </a:bodyPr>
          <a:lstStyle>
            <a:lvl1pPr marL="0" indent="0">
              <a:lnSpc>
                <a:spcPct val="10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143F3900-C466-36A3-ABC2-FBE8A886AE62}"/>
              </a:ext>
            </a:extLst>
          </p:cNvPr>
          <p:cNvSpPr>
            <a:spLocks noGrp="1"/>
          </p:cNvSpPr>
          <p:nvPr>
            <p:ph sz="half" idx="17"/>
          </p:nvPr>
        </p:nvSpPr>
        <p:spPr>
          <a:xfrm>
            <a:off x="4365019" y="2239926"/>
            <a:ext cx="3511019" cy="3291840"/>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E08C035A-4AF7-26A0-983B-50D90189B2E0}"/>
              </a:ext>
            </a:extLst>
          </p:cNvPr>
          <p:cNvSpPr>
            <a:spLocks noGrp="1"/>
          </p:cNvSpPr>
          <p:nvPr>
            <p:ph type="body" idx="18"/>
          </p:nvPr>
        </p:nvSpPr>
        <p:spPr>
          <a:xfrm>
            <a:off x="8097351" y="1734771"/>
            <a:ext cx="3511019" cy="365760"/>
          </a:xfrm>
        </p:spPr>
        <p:txBody>
          <a:bodyPr anchor="b">
            <a:noAutofit/>
          </a:bodyPr>
          <a:lstStyle>
            <a:lvl1pPr marL="0" indent="0">
              <a:lnSpc>
                <a:spcPct val="10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C058F13F-6FAC-309F-C3F0-78870CF2C131}"/>
              </a:ext>
            </a:extLst>
          </p:cNvPr>
          <p:cNvSpPr>
            <a:spLocks noGrp="1"/>
          </p:cNvSpPr>
          <p:nvPr>
            <p:ph sz="half" idx="19"/>
          </p:nvPr>
        </p:nvSpPr>
        <p:spPr>
          <a:xfrm>
            <a:off x="8097350" y="2239926"/>
            <a:ext cx="3511019" cy="3291840"/>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22">
            <a:extLst>
              <a:ext uri="{FF2B5EF4-FFF2-40B4-BE49-F238E27FC236}">
                <a16:creationId xmlns:a16="http://schemas.microsoft.com/office/drawing/2014/main" id="{9FE5CA81-EC6E-7E1A-302A-32C7DC50B8AB}"/>
              </a:ext>
            </a:extLst>
          </p:cNvPr>
          <p:cNvSpPr>
            <a:spLocks noGrp="1"/>
          </p:cNvSpPr>
          <p:nvPr>
            <p:ph type="sldNum" sz="quarter" idx="15"/>
          </p:nvPr>
        </p:nvSpPr>
        <p:spPr>
          <a:xfrm>
            <a:off x="1651903" y="809244"/>
            <a:ext cx="941832" cy="621792"/>
          </a:xfrm>
          <a:prstGeom prst="rect">
            <a:avLst/>
          </a:prstGeom>
        </p:spPr>
        <p:txBody>
          <a:bodyPr/>
          <a:lstStyle>
            <a:lvl1pPr>
              <a:defRPr>
                <a:solidFill>
                  <a:schemeClr val="tx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9350508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2DEC6B-E418-F7FA-5D06-66914BE64098}"/>
              </a:ext>
            </a:extLst>
          </p:cNvPr>
          <p:cNvSpPr>
            <a:spLocks noGrp="1"/>
          </p:cNvSpPr>
          <p:nvPr>
            <p:ph type="title"/>
          </p:nvPr>
        </p:nvSpPr>
        <p:spPr/>
        <p:txBody>
          <a:bodyPr/>
          <a:lstStyle/>
          <a:p>
            <a:r>
              <a:rPr lang="en-US"/>
              <a:t>Click to edit Master title style</a:t>
            </a:r>
          </a:p>
        </p:txBody>
      </p:sp>
      <p:sp>
        <p:nvSpPr>
          <p:cNvPr id="23" name="Slide Number Placeholder 22">
            <a:extLst>
              <a:ext uri="{FF2B5EF4-FFF2-40B4-BE49-F238E27FC236}">
                <a16:creationId xmlns:a16="http://schemas.microsoft.com/office/drawing/2014/main" id="{F0B4C4FF-8EF1-767D-7C77-03D625E4B321}"/>
              </a:ext>
            </a:extLst>
          </p:cNvPr>
          <p:cNvSpPr>
            <a:spLocks noGrp="1"/>
          </p:cNvSpPr>
          <p:nvPr>
            <p:ph type="sldNum" sz="quarter" idx="15"/>
          </p:nvPr>
        </p:nvSpPr>
        <p:spPr>
          <a:xfrm>
            <a:off x="1651903" y="809244"/>
            <a:ext cx="941832" cy="621792"/>
          </a:xfrm>
          <a:prstGeom prst="rect">
            <a:avLst/>
          </a:prstGeom>
        </p:spPr>
        <p:txBody>
          <a:bodyPr/>
          <a:lstStyle>
            <a:lvl1pPr>
              <a:defRPr>
                <a:solidFill>
                  <a:schemeClr val="tx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5662672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2F4222-9F0A-A7FE-DFA4-39F2D1A27DA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FA7802A7-DF1B-DE1B-4EA4-055C59350761}"/>
              </a:ext>
            </a:extLst>
          </p:cNvPr>
          <p:cNvSpPr>
            <a:spLocks noGrp="1"/>
          </p:cNvSpPr>
          <p:nvPr>
            <p:ph type="body" sz="half" idx="2"/>
          </p:nvPr>
        </p:nvSpPr>
        <p:spPr>
          <a:xfrm>
            <a:off x="839788" y="2057400"/>
            <a:ext cx="3932237" cy="40690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F9A56E61-4EF1-44C9-6CC9-6876765A738C}"/>
              </a:ext>
            </a:extLst>
          </p:cNvPr>
          <p:cNvSpPr>
            <a:spLocks noGrp="1"/>
          </p:cNvSpPr>
          <p:nvPr>
            <p:ph idx="1"/>
          </p:nvPr>
        </p:nvSpPr>
        <p:spPr>
          <a:xfrm>
            <a:off x="5183188" y="2057400"/>
            <a:ext cx="6172200" cy="40690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a:extLst>
              <a:ext uri="{FF2B5EF4-FFF2-40B4-BE49-F238E27FC236}">
                <a16:creationId xmlns:a16="http://schemas.microsoft.com/office/drawing/2014/main" id="{4FFFA002-049D-7794-5114-044DA2B571DB}"/>
              </a:ext>
            </a:extLst>
          </p:cNvPr>
          <p:cNvSpPr>
            <a:spLocks noGrp="1"/>
          </p:cNvSpPr>
          <p:nvPr>
            <p:ph type="sldNum" sz="quarter" idx="15"/>
          </p:nvPr>
        </p:nvSpPr>
        <p:spPr>
          <a:xfrm>
            <a:off x="1651903" y="809244"/>
            <a:ext cx="941832" cy="621792"/>
          </a:xfrm>
          <a:prstGeom prst="rect">
            <a:avLst/>
          </a:prstGeom>
        </p:spPr>
        <p:txBody>
          <a:bodyPr/>
          <a:lstStyle>
            <a:lvl1pPr>
              <a:defRPr>
                <a:solidFill>
                  <a:schemeClr val="tx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37303192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C668391-E0E0-74A5-F96F-B67ECAE86D3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3A30CC9-5F1C-933D-A4C9-7DCE2F039EE1}"/>
              </a:ext>
            </a:extLst>
          </p:cNvPr>
          <p:cNvSpPr>
            <a:spLocks noGrp="1"/>
          </p:cNvSpPr>
          <p:nvPr>
            <p:ph type="body" sz="half" idx="2"/>
          </p:nvPr>
        </p:nvSpPr>
        <p:spPr>
          <a:xfrm>
            <a:off x="735106" y="1725929"/>
            <a:ext cx="4036919"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3AA4EA03-DC7A-CC5C-0E56-20FDFBD152A4}"/>
              </a:ext>
            </a:extLst>
          </p:cNvPr>
          <p:cNvSpPr>
            <a:spLocks noGrp="1"/>
          </p:cNvSpPr>
          <p:nvPr>
            <p:ph type="pic" idx="1"/>
          </p:nvPr>
        </p:nvSpPr>
        <p:spPr>
          <a:xfrm>
            <a:off x="5180012" y="172593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Slide Number Placeholder 8">
            <a:extLst>
              <a:ext uri="{FF2B5EF4-FFF2-40B4-BE49-F238E27FC236}">
                <a16:creationId xmlns:a16="http://schemas.microsoft.com/office/drawing/2014/main" id="{37FE0970-0DB3-2D10-BEAE-54A52070A1FE}"/>
              </a:ext>
            </a:extLst>
          </p:cNvPr>
          <p:cNvSpPr>
            <a:spLocks noGrp="1"/>
          </p:cNvSpPr>
          <p:nvPr>
            <p:ph type="sldNum" sz="quarter" idx="11"/>
          </p:nvPr>
        </p:nvSpPr>
        <p:spPr>
          <a:xfrm>
            <a:off x="1651903" y="809244"/>
            <a:ext cx="941832" cy="621792"/>
          </a:xfrm>
          <a:prstGeom prst="rect">
            <a:avLst/>
          </a:prstGeom>
        </p:spPr>
        <p:txBody>
          <a:bodyPr/>
          <a:lstStyle>
            <a:lvl1pPr>
              <a:defRPr>
                <a:solidFill>
                  <a:schemeClr val="tx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450219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m - x4">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EA91DE6-3A10-8EDA-34AB-D931B1792C5E}"/>
              </a:ext>
            </a:extLst>
          </p:cNvPr>
          <p:cNvPicPr>
            <a:picLocks noChangeAspect="1"/>
          </p:cNvPicPr>
          <p:nvPr userDrawn="1"/>
        </p:nvPicPr>
        <p:blipFill>
          <a:blip r:embed="rId2">
            <a:extLst>
              <a:ext uri="{96DAC541-7B7A-43D3-8B79-37D633B846F1}">
                <asvg:svgBlip xmlns:asvg="http://schemas.microsoft.com/office/drawing/2016/SVG/main" r:embed="rId3"/>
              </a:ext>
            </a:extLst>
          </a:blip>
          <a:srcRect r="38116"/>
          <a:stretch>
            <a:fillRect/>
          </a:stretch>
        </p:blipFill>
        <p:spPr>
          <a:xfrm rot="5400000" flipH="1">
            <a:off x="9476084" y="1778851"/>
            <a:ext cx="4393983" cy="773351"/>
          </a:xfrm>
          <a:custGeom>
            <a:avLst/>
            <a:gdLst>
              <a:gd name="connsiteX0" fmla="*/ 4393983 w 4393983"/>
              <a:gd name="connsiteY0" fmla="*/ 773351 h 773351"/>
              <a:gd name="connsiteX1" fmla="*/ 4393983 w 4393983"/>
              <a:gd name="connsiteY1" fmla="*/ 0 h 773351"/>
              <a:gd name="connsiteX2" fmla="*/ 0 w 4393983"/>
              <a:gd name="connsiteY2" fmla="*/ 0 h 773351"/>
              <a:gd name="connsiteX3" fmla="*/ 0 w 4393983"/>
              <a:gd name="connsiteY3" fmla="*/ 773351 h 773351"/>
            </a:gdLst>
            <a:ahLst/>
            <a:cxnLst>
              <a:cxn ang="0">
                <a:pos x="connsiteX0" y="connsiteY0"/>
              </a:cxn>
              <a:cxn ang="0">
                <a:pos x="connsiteX1" y="connsiteY1"/>
              </a:cxn>
              <a:cxn ang="0">
                <a:pos x="connsiteX2" y="connsiteY2"/>
              </a:cxn>
              <a:cxn ang="0">
                <a:pos x="connsiteX3" y="connsiteY3"/>
              </a:cxn>
            </a:cxnLst>
            <a:rect l="l" t="t" r="r" b="b"/>
            <a:pathLst>
              <a:path w="4393983" h="773351">
                <a:moveTo>
                  <a:pt x="4393983" y="773351"/>
                </a:moveTo>
                <a:lnTo>
                  <a:pt x="4393983" y="0"/>
                </a:lnTo>
                <a:lnTo>
                  <a:pt x="0" y="0"/>
                </a:lnTo>
                <a:lnTo>
                  <a:pt x="0" y="773351"/>
                </a:lnTo>
                <a:close/>
              </a:path>
            </a:pathLst>
          </a:custGeom>
        </p:spPr>
      </p:pic>
      <p:sp>
        <p:nvSpPr>
          <p:cNvPr id="77" name="Rectangle 76">
            <a:extLst>
              <a:ext uri="{FF2B5EF4-FFF2-40B4-BE49-F238E27FC236}">
                <a16:creationId xmlns:a16="http://schemas.microsoft.com/office/drawing/2014/main" id="{06608174-ED17-1D4B-48DF-EA532646C797}"/>
              </a:ext>
            </a:extLst>
          </p:cNvPr>
          <p:cNvSpPr/>
          <p:nvPr userDrawn="1"/>
        </p:nvSpPr>
        <p:spPr>
          <a:xfrm>
            <a:off x="732271" y="723899"/>
            <a:ext cx="10727977" cy="780809"/>
          </a:xfrm>
          <a:prstGeom prst="rect">
            <a:avLst/>
          </a:prstGeom>
          <a:solidFill>
            <a:schemeClr val="bg1"/>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itle 74">
            <a:extLst>
              <a:ext uri="{FF2B5EF4-FFF2-40B4-BE49-F238E27FC236}">
                <a16:creationId xmlns:a16="http://schemas.microsoft.com/office/drawing/2014/main" id="{45C7CFA5-6EFF-944C-B5AF-967956876692}"/>
              </a:ext>
            </a:extLst>
          </p:cNvPr>
          <p:cNvSpPr>
            <a:spLocks noGrp="1"/>
          </p:cNvSpPr>
          <p:nvPr>
            <p:ph type="title"/>
          </p:nvPr>
        </p:nvSpPr>
        <p:spPr/>
        <p:txBody>
          <a:bodyPr/>
          <a:lstStyle/>
          <a:p>
            <a:r>
              <a:rPr lang="en-US"/>
              <a:t>Click to edit Master title style</a:t>
            </a:r>
          </a:p>
        </p:txBody>
      </p:sp>
      <p:sp>
        <p:nvSpPr>
          <p:cNvPr id="79" name="Rectangle 78">
            <a:extLst>
              <a:ext uri="{FF2B5EF4-FFF2-40B4-BE49-F238E27FC236}">
                <a16:creationId xmlns:a16="http://schemas.microsoft.com/office/drawing/2014/main" id="{941AE0A6-2671-E79C-548D-3AA4D5D9CB11}"/>
              </a:ext>
            </a:extLst>
          </p:cNvPr>
          <p:cNvSpPr/>
          <p:nvPr userDrawn="1"/>
        </p:nvSpPr>
        <p:spPr>
          <a:xfrm>
            <a:off x="732271" y="404734"/>
            <a:ext cx="10727977" cy="319166"/>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42152D0E-B03D-CC17-D0CC-650AE3953FCF}"/>
              </a:ext>
            </a:extLst>
          </p:cNvPr>
          <p:cNvCxnSpPr>
            <a:cxnSpLocks/>
          </p:cNvCxnSpPr>
          <p:nvPr userDrawn="1"/>
        </p:nvCxnSpPr>
        <p:spPr>
          <a:xfrm>
            <a:off x="1655064" y="722376"/>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83" name="Graphic 82">
            <a:extLst>
              <a:ext uri="{FF2B5EF4-FFF2-40B4-BE49-F238E27FC236}">
                <a16:creationId xmlns:a16="http://schemas.microsoft.com/office/drawing/2014/main" id="{65438DF6-6622-6EE4-F01A-D199CAE96D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3498771">
            <a:off x="868523" y="778989"/>
            <a:ext cx="660389" cy="660389"/>
          </a:xfrm>
          <a:prstGeom prst="rect">
            <a:avLst/>
          </a:prstGeom>
        </p:spPr>
      </p:pic>
      <p:cxnSp>
        <p:nvCxnSpPr>
          <p:cNvPr id="85" name="Straight Connector 84">
            <a:extLst>
              <a:ext uri="{FF2B5EF4-FFF2-40B4-BE49-F238E27FC236}">
                <a16:creationId xmlns:a16="http://schemas.microsoft.com/office/drawing/2014/main" id="{9712EE3B-E131-C405-FCA7-8263094DF01B}"/>
              </a:ext>
            </a:extLst>
          </p:cNvPr>
          <p:cNvCxnSpPr>
            <a:cxnSpLocks/>
          </p:cNvCxnSpPr>
          <p:nvPr userDrawn="1"/>
        </p:nvCxnSpPr>
        <p:spPr>
          <a:xfrm>
            <a:off x="2593735" y="718779"/>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3A3CEC7E-9097-B8E8-85C0-CDDB2AE614D1}"/>
              </a:ext>
            </a:extLst>
          </p:cNvPr>
          <p:cNvPicPr>
            <a:picLocks noChangeAspect="1"/>
          </p:cNvPicPr>
          <p:nvPr userDrawn="1"/>
        </p:nvPicPr>
        <p:blipFill>
          <a:blip r:embed="rId6">
            <a:extLst>
              <a:ext uri="{96DAC541-7B7A-43D3-8B79-37D633B846F1}">
                <asvg:svgBlip xmlns:asvg="http://schemas.microsoft.com/office/drawing/2016/SVG/main" r:embed="rId7"/>
              </a:ext>
            </a:extLst>
          </a:blip>
          <a:srcRect r="50956"/>
          <a:stretch>
            <a:fillRect/>
          </a:stretch>
        </p:blipFill>
        <p:spPr>
          <a:xfrm>
            <a:off x="6471911" y="2707661"/>
            <a:ext cx="5744279" cy="766881"/>
          </a:xfrm>
          <a:custGeom>
            <a:avLst/>
            <a:gdLst>
              <a:gd name="connsiteX0" fmla="*/ 0 w 5744279"/>
              <a:gd name="connsiteY0" fmla="*/ 0 h 766881"/>
              <a:gd name="connsiteX1" fmla="*/ 5744279 w 5744279"/>
              <a:gd name="connsiteY1" fmla="*/ 0 h 766881"/>
              <a:gd name="connsiteX2" fmla="*/ 5744279 w 5744279"/>
              <a:gd name="connsiteY2" fmla="*/ 766881 h 766881"/>
              <a:gd name="connsiteX3" fmla="*/ 0 w 5744279"/>
              <a:gd name="connsiteY3" fmla="*/ 766881 h 766881"/>
            </a:gdLst>
            <a:ahLst/>
            <a:cxnLst>
              <a:cxn ang="0">
                <a:pos x="connsiteX0" y="connsiteY0"/>
              </a:cxn>
              <a:cxn ang="0">
                <a:pos x="connsiteX1" y="connsiteY1"/>
              </a:cxn>
              <a:cxn ang="0">
                <a:pos x="connsiteX2" y="connsiteY2"/>
              </a:cxn>
              <a:cxn ang="0">
                <a:pos x="connsiteX3" y="connsiteY3"/>
              </a:cxn>
            </a:cxnLst>
            <a:rect l="l" t="t" r="r" b="b"/>
            <a:pathLst>
              <a:path w="5744279" h="766881">
                <a:moveTo>
                  <a:pt x="0" y="0"/>
                </a:moveTo>
                <a:lnTo>
                  <a:pt x="5744279" y="0"/>
                </a:lnTo>
                <a:lnTo>
                  <a:pt x="5744279" y="766881"/>
                </a:lnTo>
                <a:lnTo>
                  <a:pt x="0" y="766881"/>
                </a:lnTo>
                <a:close/>
              </a:path>
            </a:pathLst>
          </a:custGeom>
        </p:spPr>
      </p:pic>
      <p:pic>
        <p:nvPicPr>
          <p:cNvPr id="13" name="Graphic 12">
            <a:extLst>
              <a:ext uri="{FF2B5EF4-FFF2-40B4-BE49-F238E27FC236}">
                <a16:creationId xmlns:a16="http://schemas.microsoft.com/office/drawing/2014/main" id="{96DCF26E-2BB7-CA60-73C4-CC02E6B54E83}"/>
              </a:ext>
            </a:extLst>
          </p:cNvPr>
          <p:cNvPicPr>
            <a:picLocks noChangeAspect="1"/>
          </p:cNvPicPr>
          <p:nvPr userDrawn="1"/>
        </p:nvPicPr>
        <p:blipFill>
          <a:blip r:embed="rId8">
            <a:extLst>
              <a:ext uri="{96DAC541-7B7A-43D3-8B79-37D633B846F1}">
                <asvg:svgBlip xmlns:asvg="http://schemas.microsoft.com/office/drawing/2016/SVG/main" r:embed="rId9"/>
              </a:ext>
            </a:extLst>
          </a:blip>
          <a:srcRect l="55255"/>
          <a:stretch>
            <a:fillRect/>
          </a:stretch>
        </p:blipFill>
        <p:spPr>
          <a:xfrm>
            <a:off x="-50829" y="2707661"/>
            <a:ext cx="5240777" cy="766881"/>
          </a:xfrm>
          <a:custGeom>
            <a:avLst/>
            <a:gdLst>
              <a:gd name="connsiteX0" fmla="*/ 0 w 5240777"/>
              <a:gd name="connsiteY0" fmla="*/ 0 h 766881"/>
              <a:gd name="connsiteX1" fmla="*/ 5240777 w 5240777"/>
              <a:gd name="connsiteY1" fmla="*/ 0 h 766881"/>
              <a:gd name="connsiteX2" fmla="*/ 5240777 w 5240777"/>
              <a:gd name="connsiteY2" fmla="*/ 766881 h 766881"/>
              <a:gd name="connsiteX3" fmla="*/ 0 w 5240777"/>
              <a:gd name="connsiteY3" fmla="*/ 766881 h 766881"/>
            </a:gdLst>
            <a:ahLst/>
            <a:cxnLst>
              <a:cxn ang="0">
                <a:pos x="connsiteX0" y="connsiteY0"/>
              </a:cxn>
              <a:cxn ang="0">
                <a:pos x="connsiteX1" y="connsiteY1"/>
              </a:cxn>
              <a:cxn ang="0">
                <a:pos x="connsiteX2" y="connsiteY2"/>
              </a:cxn>
              <a:cxn ang="0">
                <a:pos x="connsiteX3" y="connsiteY3"/>
              </a:cxn>
            </a:cxnLst>
            <a:rect l="l" t="t" r="r" b="b"/>
            <a:pathLst>
              <a:path w="5240777" h="766881">
                <a:moveTo>
                  <a:pt x="0" y="0"/>
                </a:moveTo>
                <a:lnTo>
                  <a:pt x="5240777" y="0"/>
                </a:lnTo>
                <a:lnTo>
                  <a:pt x="5240777" y="766881"/>
                </a:lnTo>
                <a:lnTo>
                  <a:pt x="0" y="766881"/>
                </a:lnTo>
                <a:close/>
              </a:path>
            </a:pathLst>
          </a:custGeom>
        </p:spPr>
      </p:pic>
      <p:sp>
        <p:nvSpPr>
          <p:cNvPr id="15" name="Oval 14">
            <a:extLst>
              <a:ext uri="{FF2B5EF4-FFF2-40B4-BE49-F238E27FC236}">
                <a16:creationId xmlns:a16="http://schemas.microsoft.com/office/drawing/2014/main" id="{70074BFB-1FF4-E27D-E273-B30A1A926B24}"/>
              </a:ext>
            </a:extLst>
          </p:cNvPr>
          <p:cNvSpPr/>
          <p:nvPr userDrawn="1"/>
        </p:nvSpPr>
        <p:spPr>
          <a:xfrm>
            <a:off x="4032611" y="2039801"/>
            <a:ext cx="1989036" cy="19890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7" name="Oval 16">
            <a:extLst>
              <a:ext uri="{FF2B5EF4-FFF2-40B4-BE49-F238E27FC236}">
                <a16:creationId xmlns:a16="http://schemas.microsoft.com/office/drawing/2014/main" id="{B714380A-B062-A581-202E-A9250F901047}"/>
              </a:ext>
            </a:extLst>
          </p:cNvPr>
          <p:cNvSpPr/>
          <p:nvPr userDrawn="1"/>
        </p:nvSpPr>
        <p:spPr>
          <a:xfrm>
            <a:off x="6170354" y="2039801"/>
            <a:ext cx="1989036" cy="19890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9" name="Oval 18">
            <a:extLst>
              <a:ext uri="{FF2B5EF4-FFF2-40B4-BE49-F238E27FC236}">
                <a16:creationId xmlns:a16="http://schemas.microsoft.com/office/drawing/2014/main" id="{172440E0-AFFD-74CD-6BF4-1208AAECF546}"/>
              </a:ext>
            </a:extLst>
          </p:cNvPr>
          <p:cNvSpPr/>
          <p:nvPr userDrawn="1"/>
        </p:nvSpPr>
        <p:spPr>
          <a:xfrm>
            <a:off x="6170354" y="4362518"/>
            <a:ext cx="1989036" cy="19890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1" name="Oval 20">
            <a:extLst>
              <a:ext uri="{FF2B5EF4-FFF2-40B4-BE49-F238E27FC236}">
                <a16:creationId xmlns:a16="http://schemas.microsoft.com/office/drawing/2014/main" id="{9DF24E9A-60F5-6DAB-FE7A-37F79F6F9AA9}"/>
              </a:ext>
            </a:extLst>
          </p:cNvPr>
          <p:cNvSpPr/>
          <p:nvPr userDrawn="1"/>
        </p:nvSpPr>
        <p:spPr>
          <a:xfrm>
            <a:off x="4032612" y="4362518"/>
            <a:ext cx="1989036" cy="19890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3" name="Freeform 16">
            <a:extLst>
              <a:ext uri="{FF2B5EF4-FFF2-40B4-BE49-F238E27FC236}">
                <a16:creationId xmlns:a16="http://schemas.microsoft.com/office/drawing/2014/main" id="{E4234E63-55EE-8BC8-D5B8-C9346AA39037}"/>
              </a:ext>
            </a:extLst>
          </p:cNvPr>
          <p:cNvSpPr/>
          <p:nvPr userDrawn="1"/>
        </p:nvSpPr>
        <p:spPr>
          <a:xfrm>
            <a:off x="624057" y="4000974"/>
            <a:ext cx="4046047" cy="1354794"/>
          </a:xfrm>
          <a:custGeom>
            <a:avLst/>
            <a:gdLst>
              <a:gd name="connsiteX0" fmla="*/ 0 w 4046047"/>
              <a:gd name="connsiteY0" fmla="*/ 0 h 1354794"/>
              <a:gd name="connsiteX1" fmla="*/ 4046047 w 4046047"/>
              <a:gd name="connsiteY1" fmla="*/ 530971 h 1354794"/>
              <a:gd name="connsiteX2" fmla="*/ 4046047 w 4046047"/>
              <a:gd name="connsiteY2" fmla="*/ 1354794 h 1354794"/>
              <a:gd name="connsiteX3" fmla="*/ 620191 w 4046047"/>
              <a:gd name="connsiteY3" fmla="*/ 1354794 h 1354794"/>
              <a:gd name="connsiteX4" fmla="*/ 0 w 4046047"/>
              <a:gd name="connsiteY4" fmla="*/ 783283 h 1354794"/>
              <a:gd name="connsiteX0" fmla="*/ 4046047 w 4137487"/>
              <a:gd name="connsiteY0" fmla="*/ 530971 h 1354794"/>
              <a:gd name="connsiteX1" fmla="*/ 4046047 w 4137487"/>
              <a:gd name="connsiteY1" fmla="*/ 1354794 h 1354794"/>
              <a:gd name="connsiteX2" fmla="*/ 620191 w 4137487"/>
              <a:gd name="connsiteY2" fmla="*/ 1354794 h 1354794"/>
              <a:gd name="connsiteX3" fmla="*/ 0 w 4137487"/>
              <a:gd name="connsiteY3" fmla="*/ 783283 h 1354794"/>
              <a:gd name="connsiteX4" fmla="*/ 0 w 4137487"/>
              <a:gd name="connsiteY4" fmla="*/ 0 h 1354794"/>
              <a:gd name="connsiteX5" fmla="*/ 4137487 w 4137487"/>
              <a:gd name="connsiteY5" fmla="*/ 622411 h 1354794"/>
              <a:gd name="connsiteX0" fmla="*/ 4046047 w 4137487"/>
              <a:gd name="connsiteY0" fmla="*/ 1354794 h 1354794"/>
              <a:gd name="connsiteX1" fmla="*/ 620191 w 4137487"/>
              <a:gd name="connsiteY1" fmla="*/ 1354794 h 1354794"/>
              <a:gd name="connsiteX2" fmla="*/ 0 w 4137487"/>
              <a:gd name="connsiteY2" fmla="*/ 783283 h 1354794"/>
              <a:gd name="connsiteX3" fmla="*/ 0 w 4137487"/>
              <a:gd name="connsiteY3" fmla="*/ 0 h 1354794"/>
              <a:gd name="connsiteX4" fmla="*/ 4137487 w 4137487"/>
              <a:gd name="connsiteY4" fmla="*/ 622411 h 1354794"/>
              <a:gd name="connsiteX0" fmla="*/ 4046047 w 4046047"/>
              <a:gd name="connsiteY0" fmla="*/ 1354794 h 1354794"/>
              <a:gd name="connsiteX1" fmla="*/ 620191 w 4046047"/>
              <a:gd name="connsiteY1" fmla="*/ 1354794 h 1354794"/>
              <a:gd name="connsiteX2" fmla="*/ 0 w 4046047"/>
              <a:gd name="connsiteY2" fmla="*/ 783283 h 1354794"/>
              <a:gd name="connsiteX3" fmla="*/ 0 w 4046047"/>
              <a:gd name="connsiteY3" fmla="*/ 0 h 1354794"/>
            </a:gdLst>
            <a:ahLst/>
            <a:cxnLst>
              <a:cxn ang="0">
                <a:pos x="connsiteX0" y="connsiteY0"/>
              </a:cxn>
              <a:cxn ang="0">
                <a:pos x="connsiteX1" y="connsiteY1"/>
              </a:cxn>
              <a:cxn ang="0">
                <a:pos x="connsiteX2" y="connsiteY2"/>
              </a:cxn>
              <a:cxn ang="0">
                <a:pos x="connsiteX3" y="connsiteY3"/>
              </a:cxn>
            </a:cxnLst>
            <a:rect l="l" t="t" r="r" b="b"/>
            <a:pathLst>
              <a:path w="4046047" h="1354794">
                <a:moveTo>
                  <a:pt x="4046047" y="1354794"/>
                </a:moveTo>
                <a:lnTo>
                  <a:pt x="620191" y="1354794"/>
                </a:lnTo>
                <a:cubicBezTo>
                  <a:pt x="277669" y="1354794"/>
                  <a:pt x="0" y="1098920"/>
                  <a:pt x="0" y="783283"/>
                </a:cubicBezTo>
                <a:lnTo>
                  <a:pt x="0" y="0"/>
                </a:lnTo>
              </a:path>
            </a:pathLst>
          </a:custGeom>
          <a:noFill/>
          <a:ln w="762000" cap="rnd" cmpd="sng">
            <a:solidFill>
              <a:schemeClr val="accent1"/>
            </a:solidFill>
            <a:round/>
            <a:extLst>
              <a:ext uri="{C807C97D-BFC1-408E-A445-0C87EB9F89A2}">
                <ask:lineSketchStyleProps xmlns:ask="http://schemas.microsoft.com/office/drawing/2018/sketchyshapes" sd="1219033472">
                  <a:custGeom>
                    <a:avLst/>
                    <a:gdLst>
                      <a:gd name="connsiteX0" fmla="*/ 0 w 3529188"/>
                      <a:gd name="connsiteY0" fmla="*/ 588210 h 5854720"/>
                      <a:gd name="connsiteX1" fmla="*/ 588210 w 3529188"/>
                      <a:gd name="connsiteY1" fmla="*/ 0 h 5854720"/>
                      <a:gd name="connsiteX2" fmla="*/ 1223457 w 3529188"/>
                      <a:gd name="connsiteY2" fmla="*/ 0 h 5854720"/>
                      <a:gd name="connsiteX3" fmla="*/ 1788122 w 3529188"/>
                      <a:gd name="connsiteY3" fmla="*/ 0 h 5854720"/>
                      <a:gd name="connsiteX4" fmla="*/ 2329258 w 3529188"/>
                      <a:gd name="connsiteY4" fmla="*/ 0 h 5854720"/>
                      <a:gd name="connsiteX5" fmla="*/ 2940978 w 3529188"/>
                      <a:gd name="connsiteY5" fmla="*/ 0 h 5854720"/>
                      <a:gd name="connsiteX6" fmla="*/ 3529188 w 3529188"/>
                      <a:gd name="connsiteY6" fmla="*/ 588210 h 5854720"/>
                      <a:gd name="connsiteX7" fmla="*/ 3529188 w 3529188"/>
                      <a:gd name="connsiteY7" fmla="*/ 1172998 h 5854720"/>
                      <a:gd name="connsiteX8" fmla="*/ 3529188 w 3529188"/>
                      <a:gd name="connsiteY8" fmla="*/ 1851351 h 5854720"/>
                      <a:gd name="connsiteX9" fmla="*/ 3529188 w 3529188"/>
                      <a:gd name="connsiteY9" fmla="*/ 2295790 h 5854720"/>
                      <a:gd name="connsiteX10" fmla="*/ 3529188 w 3529188"/>
                      <a:gd name="connsiteY10" fmla="*/ 2880577 h 5854720"/>
                      <a:gd name="connsiteX11" fmla="*/ 3529188 w 3529188"/>
                      <a:gd name="connsiteY11" fmla="*/ 3465365 h 5854720"/>
                      <a:gd name="connsiteX12" fmla="*/ 3529188 w 3529188"/>
                      <a:gd name="connsiteY12" fmla="*/ 4003369 h 5854720"/>
                      <a:gd name="connsiteX13" fmla="*/ 3529188 w 3529188"/>
                      <a:gd name="connsiteY13" fmla="*/ 4681723 h 5854720"/>
                      <a:gd name="connsiteX14" fmla="*/ 3529188 w 3529188"/>
                      <a:gd name="connsiteY14" fmla="*/ 5266510 h 5854720"/>
                      <a:gd name="connsiteX15" fmla="*/ 2940978 w 3529188"/>
                      <a:gd name="connsiteY15" fmla="*/ 5854720 h 5854720"/>
                      <a:gd name="connsiteX16" fmla="*/ 2329258 w 3529188"/>
                      <a:gd name="connsiteY16" fmla="*/ 5854720 h 5854720"/>
                      <a:gd name="connsiteX17" fmla="*/ 1741066 w 3529188"/>
                      <a:gd name="connsiteY17" fmla="*/ 5854720 h 5854720"/>
                      <a:gd name="connsiteX18" fmla="*/ 1223457 w 3529188"/>
                      <a:gd name="connsiteY18" fmla="*/ 5854720 h 5854720"/>
                      <a:gd name="connsiteX19" fmla="*/ 588210 w 3529188"/>
                      <a:gd name="connsiteY19" fmla="*/ 5854720 h 5854720"/>
                      <a:gd name="connsiteX20" fmla="*/ 0 w 3529188"/>
                      <a:gd name="connsiteY20" fmla="*/ 5266510 h 5854720"/>
                      <a:gd name="connsiteX21" fmla="*/ 0 w 3529188"/>
                      <a:gd name="connsiteY21" fmla="*/ 4728506 h 5854720"/>
                      <a:gd name="connsiteX22" fmla="*/ 0 w 3529188"/>
                      <a:gd name="connsiteY22" fmla="*/ 4143718 h 5854720"/>
                      <a:gd name="connsiteX23" fmla="*/ 0 w 3529188"/>
                      <a:gd name="connsiteY23" fmla="*/ 3699280 h 5854720"/>
                      <a:gd name="connsiteX24" fmla="*/ 0 w 3529188"/>
                      <a:gd name="connsiteY24" fmla="*/ 3254841 h 5854720"/>
                      <a:gd name="connsiteX25" fmla="*/ 0 w 3529188"/>
                      <a:gd name="connsiteY25" fmla="*/ 2670054 h 5854720"/>
                      <a:gd name="connsiteX26" fmla="*/ 0 w 3529188"/>
                      <a:gd name="connsiteY26" fmla="*/ 2178832 h 5854720"/>
                      <a:gd name="connsiteX27" fmla="*/ 0 w 3529188"/>
                      <a:gd name="connsiteY27" fmla="*/ 1547262 h 5854720"/>
                      <a:gd name="connsiteX28" fmla="*/ 0 w 3529188"/>
                      <a:gd name="connsiteY28" fmla="*/ 588210 h 58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29188" h="5854720" extrusionOk="0">
                        <a:moveTo>
                          <a:pt x="0" y="588210"/>
                        </a:moveTo>
                        <a:cubicBezTo>
                          <a:pt x="-21018" y="250387"/>
                          <a:pt x="217110" y="17355"/>
                          <a:pt x="588210" y="0"/>
                        </a:cubicBezTo>
                        <a:cubicBezTo>
                          <a:pt x="876112" y="-19041"/>
                          <a:pt x="1081758" y="40565"/>
                          <a:pt x="1223457" y="0"/>
                        </a:cubicBezTo>
                        <a:cubicBezTo>
                          <a:pt x="1365156" y="-40565"/>
                          <a:pt x="1510790" y="32361"/>
                          <a:pt x="1788122" y="0"/>
                        </a:cubicBezTo>
                        <a:cubicBezTo>
                          <a:pt x="2065454" y="-32361"/>
                          <a:pt x="2196286" y="39632"/>
                          <a:pt x="2329258" y="0"/>
                        </a:cubicBezTo>
                        <a:cubicBezTo>
                          <a:pt x="2462230" y="-39632"/>
                          <a:pt x="2683114" y="2257"/>
                          <a:pt x="2940978" y="0"/>
                        </a:cubicBezTo>
                        <a:cubicBezTo>
                          <a:pt x="3297966" y="-66121"/>
                          <a:pt x="3475164" y="255078"/>
                          <a:pt x="3529188" y="588210"/>
                        </a:cubicBezTo>
                        <a:cubicBezTo>
                          <a:pt x="3574272" y="863780"/>
                          <a:pt x="3523626" y="966106"/>
                          <a:pt x="3529188" y="1172998"/>
                        </a:cubicBezTo>
                        <a:cubicBezTo>
                          <a:pt x="3534750" y="1379890"/>
                          <a:pt x="3465933" y="1644977"/>
                          <a:pt x="3529188" y="1851351"/>
                        </a:cubicBezTo>
                        <a:cubicBezTo>
                          <a:pt x="3592443" y="2057725"/>
                          <a:pt x="3511454" y="2169708"/>
                          <a:pt x="3529188" y="2295790"/>
                        </a:cubicBezTo>
                        <a:cubicBezTo>
                          <a:pt x="3546922" y="2421872"/>
                          <a:pt x="3527136" y="2693707"/>
                          <a:pt x="3529188" y="2880577"/>
                        </a:cubicBezTo>
                        <a:cubicBezTo>
                          <a:pt x="3531240" y="3067447"/>
                          <a:pt x="3482987" y="3173559"/>
                          <a:pt x="3529188" y="3465365"/>
                        </a:cubicBezTo>
                        <a:cubicBezTo>
                          <a:pt x="3575389" y="3757171"/>
                          <a:pt x="3528527" y="3785537"/>
                          <a:pt x="3529188" y="4003369"/>
                        </a:cubicBezTo>
                        <a:cubicBezTo>
                          <a:pt x="3529849" y="4221201"/>
                          <a:pt x="3513745" y="4519491"/>
                          <a:pt x="3529188" y="4681723"/>
                        </a:cubicBezTo>
                        <a:cubicBezTo>
                          <a:pt x="3544631" y="4843955"/>
                          <a:pt x="3526290" y="5077457"/>
                          <a:pt x="3529188" y="5266510"/>
                        </a:cubicBezTo>
                        <a:cubicBezTo>
                          <a:pt x="3495511" y="5596899"/>
                          <a:pt x="3239177" y="5836325"/>
                          <a:pt x="2940978" y="5854720"/>
                        </a:cubicBezTo>
                        <a:cubicBezTo>
                          <a:pt x="2728639" y="5898033"/>
                          <a:pt x="2496727" y="5784306"/>
                          <a:pt x="2329258" y="5854720"/>
                        </a:cubicBezTo>
                        <a:cubicBezTo>
                          <a:pt x="2161789" y="5925134"/>
                          <a:pt x="1866325" y="5847030"/>
                          <a:pt x="1741066" y="5854720"/>
                        </a:cubicBezTo>
                        <a:cubicBezTo>
                          <a:pt x="1615807" y="5862410"/>
                          <a:pt x="1395638" y="5831161"/>
                          <a:pt x="1223457" y="5854720"/>
                        </a:cubicBezTo>
                        <a:cubicBezTo>
                          <a:pt x="1051276" y="5878279"/>
                          <a:pt x="874717" y="5821346"/>
                          <a:pt x="588210" y="5854720"/>
                        </a:cubicBezTo>
                        <a:cubicBezTo>
                          <a:pt x="295355" y="5835736"/>
                          <a:pt x="-41219" y="5656806"/>
                          <a:pt x="0" y="5266510"/>
                        </a:cubicBezTo>
                        <a:cubicBezTo>
                          <a:pt x="-62082" y="5061492"/>
                          <a:pt x="63114" y="4919165"/>
                          <a:pt x="0" y="4728506"/>
                        </a:cubicBezTo>
                        <a:cubicBezTo>
                          <a:pt x="-63114" y="4537847"/>
                          <a:pt x="67598" y="4416595"/>
                          <a:pt x="0" y="4143718"/>
                        </a:cubicBezTo>
                        <a:cubicBezTo>
                          <a:pt x="-67598" y="3870841"/>
                          <a:pt x="47971" y="3804176"/>
                          <a:pt x="0" y="3699280"/>
                        </a:cubicBezTo>
                        <a:cubicBezTo>
                          <a:pt x="-47971" y="3594384"/>
                          <a:pt x="18838" y="3384689"/>
                          <a:pt x="0" y="3254841"/>
                        </a:cubicBezTo>
                        <a:cubicBezTo>
                          <a:pt x="-18838" y="3124993"/>
                          <a:pt x="36295" y="2896233"/>
                          <a:pt x="0" y="2670054"/>
                        </a:cubicBezTo>
                        <a:cubicBezTo>
                          <a:pt x="-36295" y="2443875"/>
                          <a:pt x="12293" y="2283397"/>
                          <a:pt x="0" y="2178832"/>
                        </a:cubicBezTo>
                        <a:cubicBezTo>
                          <a:pt x="-12293" y="2074267"/>
                          <a:pt x="42881" y="1673819"/>
                          <a:pt x="0" y="1547262"/>
                        </a:cubicBezTo>
                        <a:cubicBezTo>
                          <a:pt x="-42881" y="1420705"/>
                          <a:pt x="2387" y="914777"/>
                          <a:pt x="0" y="5882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18">
            <a:extLst>
              <a:ext uri="{FF2B5EF4-FFF2-40B4-BE49-F238E27FC236}">
                <a16:creationId xmlns:a16="http://schemas.microsoft.com/office/drawing/2014/main" id="{9F752DEF-757A-19B9-7805-B7A70E94C5F2}"/>
              </a:ext>
            </a:extLst>
          </p:cNvPr>
          <p:cNvSpPr/>
          <p:nvPr userDrawn="1"/>
        </p:nvSpPr>
        <p:spPr>
          <a:xfrm flipH="1">
            <a:off x="544607" y="2735191"/>
            <a:ext cx="80439" cy="1697503"/>
          </a:xfrm>
          <a:custGeom>
            <a:avLst/>
            <a:gdLst>
              <a:gd name="connsiteX0" fmla="*/ 973027 w 5838044"/>
              <a:gd name="connsiteY0" fmla="*/ 0 h 7382204"/>
              <a:gd name="connsiteX1" fmla="*/ 4865018 w 5838044"/>
              <a:gd name="connsiteY1" fmla="*/ 0 h 7382204"/>
              <a:gd name="connsiteX2" fmla="*/ 5838044 w 5838044"/>
              <a:gd name="connsiteY2" fmla="*/ 973027 h 7382204"/>
              <a:gd name="connsiteX3" fmla="*/ 5838044 w 5838044"/>
              <a:gd name="connsiteY3" fmla="*/ 7382204 h 7382204"/>
              <a:gd name="connsiteX4" fmla="*/ 0 w 5838044"/>
              <a:gd name="connsiteY4" fmla="*/ 7382204 h 7382204"/>
              <a:gd name="connsiteX5" fmla="*/ 0 w 5838044"/>
              <a:gd name="connsiteY5" fmla="*/ 973027 h 7382204"/>
              <a:gd name="connsiteX6" fmla="*/ 973027 w 5838044"/>
              <a:gd name="connsiteY6" fmla="*/ 0 h 7382204"/>
              <a:gd name="connsiteX0" fmla="*/ 973027 w 5838044"/>
              <a:gd name="connsiteY0" fmla="*/ 0 h 7382204"/>
              <a:gd name="connsiteX1" fmla="*/ 4865018 w 5838044"/>
              <a:gd name="connsiteY1" fmla="*/ 0 h 7382204"/>
              <a:gd name="connsiteX2" fmla="*/ 5838044 w 5838044"/>
              <a:gd name="connsiteY2" fmla="*/ 973027 h 7382204"/>
              <a:gd name="connsiteX3" fmla="*/ 0 w 5838044"/>
              <a:gd name="connsiteY3" fmla="*/ 7382204 h 7382204"/>
              <a:gd name="connsiteX4" fmla="*/ 0 w 5838044"/>
              <a:gd name="connsiteY4" fmla="*/ 973027 h 7382204"/>
              <a:gd name="connsiteX5" fmla="*/ 973027 w 5838044"/>
              <a:gd name="connsiteY5" fmla="*/ 0 h 7382204"/>
              <a:gd name="connsiteX0" fmla="*/ 5838044 w 5929484"/>
              <a:gd name="connsiteY0" fmla="*/ 973027 h 7382204"/>
              <a:gd name="connsiteX1" fmla="*/ 0 w 5929484"/>
              <a:gd name="connsiteY1" fmla="*/ 7382204 h 7382204"/>
              <a:gd name="connsiteX2" fmla="*/ 0 w 5929484"/>
              <a:gd name="connsiteY2" fmla="*/ 973027 h 7382204"/>
              <a:gd name="connsiteX3" fmla="*/ 973027 w 5929484"/>
              <a:gd name="connsiteY3" fmla="*/ 0 h 7382204"/>
              <a:gd name="connsiteX4" fmla="*/ 4865018 w 5929484"/>
              <a:gd name="connsiteY4" fmla="*/ 0 h 7382204"/>
              <a:gd name="connsiteX5" fmla="*/ 5929484 w 5929484"/>
              <a:gd name="connsiteY5" fmla="*/ 1064467 h 7382204"/>
              <a:gd name="connsiteX0" fmla="*/ 5838044 w 5996391"/>
              <a:gd name="connsiteY0" fmla="*/ 973027 h 7382204"/>
              <a:gd name="connsiteX1" fmla="*/ 0 w 5996391"/>
              <a:gd name="connsiteY1" fmla="*/ 7382204 h 7382204"/>
              <a:gd name="connsiteX2" fmla="*/ 0 w 5996391"/>
              <a:gd name="connsiteY2" fmla="*/ 973027 h 7382204"/>
              <a:gd name="connsiteX3" fmla="*/ 973027 w 5996391"/>
              <a:gd name="connsiteY3" fmla="*/ 0 h 7382204"/>
              <a:gd name="connsiteX4" fmla="*/ 4865018 w 5996391"/>
              <a:gd name="connsiteY4" fmla="*/ 0 h 7382204"/>
              <a:gd name="connsiteX5" fmla="*/ 5996391 w 5996391"/>
              <a:gd name="connsiteY5" fmla="*/ 819140 h 7382204"/>
              <a:gd name="connsiteX0" fmla="*/ 5771136 w 5996391"/>
              <a:gd name="connsiteY0" fmla="*/ 4764441 h 7382204"/>
              <a:gd name="connsiteX1" fmla="*/ 0 w 5996391"/>
              <a:gd name="connsiteY1" fmla="*/ 7382204 h 7382204"/>
              <a:gd name="connsiteX2" fmla="*/ 0 w 5996391"/>
              <a:gd name="connsiteY2" fmla="*/ 973027 h 7382204"/>
              <a:gd name="connsiteX3" fmla="*/ 973027 w 5996391"/>
              <a:gd name="connsiteY3" fmla="*/ 0 h 7382204"/>
              <a:gd name="connsiteX4" fmla="*/ 4865018 w 5996391"/>
              <a:gd name="connsiteY4" fmla="*/ 0 h 7382204"/>
              <a:gd name="connsiteX5" fmla="*/ 5996391 w 5996391"/>
              <a:gd name="connsiteY5" fmla="*/ 819140 h 7382204"/>
              <a:gd name="connsiteX0" fmla="*/ 0 w 5996391"/>
              <a:gd name="connsiteY0" fmla="*/ 7382204 h 7382204"/>
              <a:gd name="connsiteX1" fmla="*/ 0 w 5996391"/>
              <a:gd name="connsiteY1" fmla="*/ 973027 h 7382204"/>
              <a:gd name="connsiteX2" fmla="*/ 973027 w 5996391"/>
              <a:gd name="connsiteY2" fmla="*/ 0 h 7382204"/>
              <a:gd name="connsiteX3" fmla="*/ 4865018 w 5996391"/>
              <a:gd name="connsiteY3" fmla="*/ 0 h 7382204"/>
              <a:gd name="connsiteX4" fmla="*/ 5996391 w 5996391"/>
              <a:gd name="connsiteY4" fmla="*/ 819140 h 7382204"/>
              <a:gd name="connsiteX0" fmla="*/ 0 w 4865018"/>
              <a:gd name="connsiteY0" fmla="*/ 7382204 h 7382204"/>
              <a:gd name="connsiteX1" fmla="*/ 0 w 4865018"/>
              <a:gd name="connsiteY1" fmla="*/ 973027 h 7382204"/>
              <a:gd name="connsiteX2" fmla="*/ 973027 w 4865018"/>
              <a:gd name="connsiteY2" fmla="*/ 0 h 7382204"/>
              <a:gd name="connsiteX3" fmla="*/ 4865018 w 4865018"/>
              <a:gd name="connsiteY3" fmla="*/ 0 h 7382204"/>
              <a:gd name="connsiteX0" fmla="*/ 0 w 973027"/>
              <a:gd name="connsiteY0" fmla="*/ 7382204 h 7382204"/>
              <a:gd name="connsiteX1" fmla="*/ 0 w 973027"/>
              <a:gd name="connsiteY1" fmla="*/ 973027 h 7382204"/>
              <a:gd name="connsiteX2" fmla="*/ 973027 w 973027"/>
              <a:gd name="connsiteY2" fmla="*/ 0 h 7382204"/>
              <a:gd name="connsiteX0" fmla="*/ 0 w 0"/>
              <a:gd name="connsiteY0" fmla="*/ 6409177 h 6409177"/>
              <a:gd name="connsiteX1" fmla="*/ 0 w 0"/>
              <a:gd name="connsiteY1" fmla="*/ 0 h 6409177"/>
            </a:gdLst>
            <a:ahLst/>
            <a:cxnLst>
              <a:cxn ang="0">
                <a:pos x="connsiteX0" y="connsiteY0"/>
              </a:cxn>
              <a:cxn ang="0">
                <a:pos x="connsiteX1" y="connsiteY1"/>
              </a:cxn>
            </a:cxnLst>
            <a:rect l="l" t="t" r="r" b="b"/>
            <a:pathLst>
              <a:path h="6409177">
                <a:moveTo>
                  <a:pt x="0" y="6409177"/>
                </a:moveTo>
                <a:lnTo>
                  <a:pt x="0" y="0"/>
                </a:lnTo>
              </a:path>
            </a:pathLst>
          </a:custGeom>
          <a:noFill/>
          <a:ln w="762000" cap="rnd" cmpd="sng">
            <a:solidFill>
              <a:schemeClr val="accent1"/>
            </a:solidFill>
            <a:round/>
            <a:extLst>
              <a:ext uri="{C807C97D-BFC1-408E-A445-0C87EB9F89A2}">
                <ask:lineSketchStyleProps xmlns:ask="http://schemas.microsoft.com/office/drawing/2018/sketchyshapes" sd="1219033472">
                  <a:custGeom>
                    <a:avLst/>
                    <a:gdLst>
                      <a:gd name="connsiteX0" fmla="*/ 0 w 3529188"/>
                      <a:gd name="connsiteY0" fmla="*/ 588210 h 5854720"/>
                      <a:gd name="connsiteX1" fmla="*/ 588210 w 3529188"/>
                      <a:gd name="connsiteY1" fmla="*/ 0 h 5854720"/>
                      <a:gd name="connsiteX2" fmla="*/ 1223457 w 3529188"/>
                      <a:gd name="connsiteY2" fmla="*/ 0 h 5854720"/>
                      <a:gd name="connsiteX3" fmla="*/ 1788122 w 3529188"/>
                      <a:gd name="connsiteY3" fmla="*/ 0 h 5854720"/>
                      <a:gd name="connsiteX4" fmla="*/ 2329258 w 3529188"/>
                      <a:gd name="connsiteY4" fmla="*/ 0 h 5854720"/>
                      <a:gd name="connsiteX5" fmla="*/ 2940978 w 3529188"/>
                      <a:gd name="connsiteY5" fmla="*/ 0 h 5854720"/>
                      <a:gd name="connsiteX6" fmla="*/ 3529188 w 3529188"/>
                      <a:gd name="connsiteY6" fmla="*/ 588210 h 5854720"/>
                      <a:gd name="connsiteX7" fmla="*/ 3529188 w 3529188"/>
                      <a:gd name="connsiteY7" fmla="*/ 1172998 h 5854720"/>
                      <a:gd name="connsiteX8" fmla="*/ 3529188 w 3529188"/>
                      <a:gd name="connsiteY8" fmla="*/ 1851351 h 5854720"/>
                      <a:gd name="connsiteX9" fmla="*/ 3529188 w 3529188"/>
                      <a:gd name="connsiteY9" fmla="*/ 2295790 h 5854720"/>
                      <a:gd name="connsiteX10" fmla="*/ 3529188 w 3529188"/>
                      <a:gd name="connsiteY10" fmla="*/ 2880577 h 5854720"/>
                      <a:gd name="connsiteX11" fmla="*/ 3529188 w 3529188"/>
                      <a:gd name="connsiteY11" fmla="*/ 3465365 h 5854720"/>
                      <a:gd name="connsiteX12" fmla="*/ 3529188 w 3529188"/>
                      <a:gd name="connsiteY12" fmla="*/ 4003369 h 5854720"/>
                      <a:gd name="connsiteX13" fmla="*/ 3529188 w 3529188"/>
                      <a:gd name="connsiteY13" fmla="*/ 4681723 h 5854720"/>
                      <a:gd name="connsiteX14" fmla="*/ 3529188 w 3529188"/>
                      <a:gd name="connsiteY14" fmla="*/ 5266510 h 5854720"/>
                      <a:gd name="connsiteX15" fmla="*/ 2940978 w 3529188"/>
                      <a:gd name="connsiteY15" fmla="*/ 5854720 h 5854720"/>
                      <a:gd name="connsiteX16" fmla="*/ 2329258 w 3529188"/>
                      <a:gd name="connsiteY16" fmla="*/ 5854720 h 5854720"/>
                      <a:gd name="connsiteX17" fmla="*/ 1741066 w 3529188"/>
                      <a:gd name="connsiteY17" fmla="*/ 5854720 h 5854720"/>
                      <a:gd name="connsiteX18" fmla="*/ 1223457 w 3529188"/>
                      <a:gd name="connsiteY18" fmla="*/ 5854720 h 5854720"/>
                      <a:gd name="connsiteX19" fmla="*/ 588210 w 3529188"/>
                      <a:gd name="connsiteY19" fmla="*/ 5854720 h 5854720"/>
                      <a:gd name="connsiteX20" fmla="*/ 0 w 3529188"/>
                      <a:gd name="connsiteY20" fmla="*/ 5266510 h 5854720"/>
                      <a:gd name="connsiteX21" fmla="*/ 0 w 3529188"/>
                      <a:gd name="connsiteY21" fmla="*/ 4728506 h 5854720"/>
                      <a:gd name="connsiteX22" fmla="*/ 0 w 3529188"/>
                      <a:gd name="connsiteY22" fmla="*/ 4143718 h 5854720"/>
                      <a:gd name="connsiteX23" fmla="*/ 0 w 3529188"/>
                      <a:gd name="connsiteY23" fmla="*/ 3699280 h 5854720"/>
                      <a:gd name="connsiteX24" fmla="*/ 0 w 3529188"/>
                      <a:gd name="connsiteY24" fmla="*/ 3254841 h 5854720"/>
                      <a:gd name="connsiteX25" fmla="*/ 0 w 3529188"/>
                      <a:gd name="connsiteY25" fmla="*/ 2670054 h 5854720"/>
                      <a:gd name="connsiteX26" fmla="*/ 0 w 3529188"/>
                      <a:gd name="connsiteY26" fmla="*/ 2178832 h 5854720"/>
                      <a:gd name="connsiteX27" fmla="*/ 0 w 3529188"/>
                      <a:gd name="connsiteY27" fmla="*/ 1547262 h 5854720"/>
                      <a:gd name="connsiteX28" fmla="*/ 0 w 3529188"/>
                      <a:gd name="connsiteY28" fmla="*/ 588210 h 58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29188" h="5854720" extrusionOk="0">
                        <a:moveTo>
                          <a:pt x="0" y="588210"/>
                        </a:moveTo>
                        <a:cubicBezTo>
                          <a:pt x="-21018" y="250387"/>
                          <a:pt x="217110" y="17355"/>
                          <a:pt x="588210" y="0"/>
                        </a:cubicBezTo>
                        <a:cubicBezTo>
                          <a:pt x="876112" y="-19041"/>
                          <a:pt x="1081758" y="40565"/>
                          <a:pt x="1223457" y="0"/>
                        </a:cubicBezTo>
                        <a:cubicBezTo>
                          <a:pt x="1365156" y="-40565"/>
                          <a:pt x="1510790" y="32361"/>
                          <a:pt x="1788122" y="0"/>
                        </a:cubicBezTo>
                        <a:cubicBezTo>
                          <a:pt x="2065454" y="-32361"/>
                          <a:pt x="2196286" y="39632"/>
                          <a:pt x="2329258" y="0"/>
                        </a:cubicBezTo>
                        <a:cubicBezTo>
                          <a:pt x="2462230" y="-39632"/>
                          <a:pt x="2683114" y="2257"/>
                          <a:pt x="2940978" y="0"/>
                        </a:cubicBezTo>
                        <a:cubicBezTo>
                          <a:pt x="3297966" y="-66121"/>
                          <a:pt x="3475164" y="255078"/>
                          <a:pt x="3529188" y="588210"/>
                        </a:cubicBezTo>
                        <a:cubicBezTo>
                          <a:pt x="3574272" y="863780"/>
                          <a:pt x="3523626" y="966106"/>
                          <a:pt x="3529188" y="1172998"/>
                        </a:cubicBezTo>
                        <a:cubicBezTo>
                          <a:pt x="3534750" y="1379890"/>
                          <a:pt x="3465933" y="1644977"/>
                          <a:pt x="3529188" y="1851351"/>
                        </a:cubicBezTo>
                        <a:cubicBezTo>
                          <a:pt x="3592443" y="2057725"/>
                          <a:pt x="3511454" y="2169708"/>
                          <a:pt x="3529188" y="2295790"/>
                        </a:cubicBezTo>
                        <a:cubicBezTo>
                          <a:pt x="3546922" y="2421872"/>
                          <a:pt x="3527136" y="2693707"/>
                          <a:pt x="3529188" y="2880577"/>
                        </a:cubicBezTo>
                        <a:cubicBezTo>
                          <a:pt x="3531240" y="3067447"/>
                          <a:pt x="3482987" y="3173559"/>
                          <a:pt x="3529188" y="3465365"/>
                        </a:cubicBezTo>
                        <a:cubicBezTo>
                          <a:pt x="3575389" y="3757171"/>
                          <a:pt x="3528527" y="3785537"/>
                          <a:pt x="3529188" y="4003369"/>
                        </a:cubicBezTo>
                        <a:cubicBezTo>
                          <a:pt x="3529849" y="4221201"/>
                          <a:pt x="3513745" y="4519491"/>
                          <a:pt x="3529188" y="4681723"/>
                        </a:cubicBezTo>
                        <a:cubicBezTo>
                          <a:pt x="3544631" y="4843955"/>
                          <a:pt x="3526290" y="5077457"/>
                          <a:pt x="3529188" y="5266510"/>
                        </a:cubicBezTo>
                        <a:cubicBezTo>
                          <a:pt x="3495511" y="5596899"/>
                          <a:pt x="3239177" y="5836325"/>
                          <a:pt x="2940978" y="5854720"/>
                        </a:cubicBezTo>
                        <a:cubicBezTo>
                          <a:pt x="2728639" y="5898033"/>
                          <a:pt x="2496727" y="5784306"/>
                          <a:pt x="2329258" y="5854720"/>
                        </a:cubicBezTo>
                        <a:cubicBezTo>
                          <a:pt x="2161789" y="5925134"/>
                          <a:pt x="1866325" y="5847030"/>
                          <a:pt x="1741066" y="5854720"/>
                        </a:cubicBezTo>
                        <a:cubicBezTo>
                          <a:pt x="1615807" y="5862410"/>
                          <a:pt x="1395638" y="5831161"/>
                          <a:pt x="1223457" y="5854720"/>
                        </a:cubicBezTo>
                        <a:cubicBezTo>
                          <a:pt x="1051276" y="5878279"/>
                          <a:pt x="874717" y="5821346"/>
                          <a:pt x="588210" y="5854720"/>
                        </a:cubicBezTo>
                        <a:cubicBezTo>
                          <a:pt x="295355" y="5835736"/>
                          <a:pt x="-41219" y="5656806"/>
                          <a:pt x="0" y="5266510"/>
                        </a:cubicBezTo>
                        <a:cubicBezTo>
                          <a:pt x="-62082" y="5061492"/>
                          <a:pt x="63114" y="4919165"/>
                          <a:pt x="0" y="4728506"/>
                        </a:cubicBezTo>
                        <a:cubicBezTo>
                          <a:pt x="-63114" y="4537847"/>
                          <a:pt x="67598" y="4416595"/>
                          <a:pt x="0" y="4143718"/>
                        </a:cubicBezTo>
                        <a:cubicBezTo>
                          <a:pt x="-67598" y="3870841"/>
                          <a:pt x="47971" y="3804176"/>
                          <a:pt x="0" y="3699280"/>
                        </a:cubicBezTo>
                        <a:cubicBezTo>
                          <a:pt x="-47971" y="3594384"/>
                          <a:pt x="18838" y="3384689"/>
                          <a:pt x="0" y="3254841"/>
                        </a:cubicBezTo>
                        <a:cubicBezTo>
                          <a:pt x="-18838" y="3124993"/>
                          <a:pt x="36295" y="2896233"/>
                          <a:pt x="0" y="2670054"/>
                        </a:cubicBezTo>
                        <a:cubicBezTo>
                          <a:pt x="-36295" y="2443875"/>
                          <a:pt x="12293" y="2283397"/>
                          <a:pt x="0" y="2178832"/>
                        </a:cubicBezTo>
                        <a:cubicBezTo>
                          <a:pt x="-12293" y="2074267"/>
                          <a:pt x="42881" y="1673819"/>
                          <a:pt x="0" y="1547262"/>
                        </a:cubicBezTo>
                        <a:cubicBezTo>
                          <a:pt x="-42881" y="1420705"/>
                          <a:pt x="2387" y="914777"/>
                          <a:pt x="0" y="5882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0">
            <a:extLst>
              <a:ext uri="{FF2B5EF4-FFF2-40B4-BE49-F238E27FC236}">
                <a16:creationId xmlns:a16="http://schemas.microsoft.com/office/drawing/2014/main" id="{6010C008-0418-12FF-A80A-05ECF85F5EB6}"/>
              </a:ext>
            </a:extLst>
          </p:cNvPr>
          <p:cNvSpPr/>
          <p:nvPr userDrawn="1"/>
        </p:nvSpPr>
        <p:spPr>
          <a:xfrm flipH="1">
            <a:off x="7620566" y="3973595"/>
            <a:ext cx="4046047" cy="1354794"/>
          </a:xfrm>
          <a:custGeom>
            <a:avLst/>
            <a:gdLst>
              <a:gd name="connsiteX0" fmla="*/ 0 w 4046047"/>
              <a:gd name="connsiteY0" fmla="*/ 0 h 1354794"/>
              <a:gd name="connsiteX1" fmla="*/ 4046047 w 4046047"/>
              <a:gd name="connsiteY1" fmla="*/ 530971 h 1354794"/>
              <a:gd name="connsiteX2" fmla="*/ 4046047 w 4046047"/>
              <a:gd name="connsiteY2" fmla="*/ 1354794 h 1354794"/>
              <a:gd name="connsiteX3" fmla="*/ 620191 w 4046047"/>
              <a:gd name="connsiteY3" fmla="*/ 1354794 h 1354794"/>
              <a:gd name="connsiteX4" fmla="*/ 0 w 4046047"/>
              <a:gd name="connsiteY4" fmla="*/ 783283 h 1354794"/>
              <a:gd name="connsiteX0" fmla="*/ 4046047 w 4137487"/>
              <a:gd name="connsiteY0" fmla="*/ 530971 h 1354794"/>
              <a:gd name="connsiteX1" fmla="*/ 4046047 w 4137487"/>
              <a:gd name="connsiteY1" fmla="*/ 1354794 h 1354794"/>
              <a:gd name="connsiteX2" fmla="*/ 620191 w 4137487"/>
              <a:gd name="connsiteY2" fmla="*/ 1354794 h 1354794"/>
              <a:gd name="connsiteX3" fmla="*/ 0 w 4137487"/>
              <a:gd name="connsiteY3" fmla="*/ 783283 h 1354794"/>
              <a:gd name="connsiteX4" fmla="*/ 0 w 4137487"/>
              <a:gd name="connsiteY4" fmla="*/ 0 h 1354794"/>
              <a:gd name="connsiteX5" fmla="*/ 4137487 w 4137487"/>
              <a:gd name="connsiteY5" fmla="*/ 622411 h 1354794"/>
              <a:gd name="connsiteX0" fmla="*/ 4046047 w 4137487"/>
              <a:gd name="connsiteY0" fmla="*/ 1354794 h 1354794"/>
              <a:gd name="connsiteX1" fmla="*/ 620191 w 4137487"/>
              <a:gd name="connsiteY1" fmla="*/ 1354794 h 1354794"/>
              <a:gd name="connsiteX2" fmla="*/ 0 w 4137487"/>
              <a:gd name="connsiteY2" fmla="*/ 783283 h 1354794"/>
              <a:gd name="connsiteX3" fmla="*/ 0 w 4137487"/>
              <a:gd name="connsiteY3" fmla="*/ 0 h 1354794"/>
              <a:gd name="connsiteX4" fmla="*/ 4137487 w 4137487"/>
              <a:gd name="connsiteY4" fmla="*/ 622411 h 1354794"/>
              <a:gd name="connsiteX0" fmla="*/ 4046047 w 4046047"/>
              <a:gd name="connsiteY0" fmla="*/ 1354794 h 1354794"/>
              <a:gd name="connsiteX1" fmla="*/ 620191 w 4046047"/>
              <a:gd name="connsiteY1" fmla="*/ 1354794 h 1354794"/>
              <a:gd name="connsiteX2" fmla="*/ 0 w 4046047"/>
              <a:gd name="connsiteY2" fmla="*/ 783283 h 1354794"/>
              <a:gd name="connsiteX3" fmla="*/ 0 w 4046047"/>
              <a:gd name="connsiteY3" fmla="*/ 0 h 1354794"/>
            </a:gdLst>
            <a:ahLst/>
            <a:cxnLst>
              <a:cxn ang="0">
                <a:pos x="connsiteX0" y="connsiteY0"/>
              </a:cxn>
              <a:cxn ang="0">
                <a:pos x="connsiteX1" y="connsiteY1"/>
              </a:cxn>
              <a:cxn ang="0">
                <a:pos x="connsiteX2" y="connsiteY2"/>
              </a:cxn>
              <a:cxn ang="0">
                <a:pos x="connsiteX3" y="connsiteY3"/>
              </a:cxn>
            </a:cxnLst>
            <a:rect l="l" t="t" r="r" b="b"/>
            <a:pathLst>
              <a:path w="4046047" h="1354794">
                <a:moveTo>
                  <a:pt x="4046047" y="1354794"/>
                </a:moveTo>
                <a:lnTo>
                  <a:pt x="620191" y="1354794"/>
                </a:lnTo>
                <a:cubicBezTo>
                  <a:pt x="277669" y="1354794"/>
                  <a:pt x="0" y="1098920"/>
                  <a:pt x="0" y="783283"/>
                </a:cubicBezTo>
                <a:lnTo>
                  <a:pt x="0" y="0"/>
                </a:lnTo>
              </a:path>
            </a:pathLst>
          </a:custGeom>
          <a:noFill/>
          <a:ln w="762000" cap="rnd" cmpd="sng">
            <a:solidFill>
              <a:schemeClr val="accent4"/>
            </a:solidFill>
            <a:round/>
            <a:extLst>
              <a:ext uri="{C807C97D-BFC1-408E-A445-0C87EB9F89A2}">
                <ask:lineSketchStyleProps xmlns:ask="http://schemas.microsoft.com/office/drawing/2018/sketchyshapes" sd="1219033472">
                  <a:custGeom>
                    <a:avLst/>
                    <a:gdLst>
                      <a:gd name="connsiteX0" fmla="*/ 0 w 3529188"/>
                      <a:gd name="connsiteY0" fmla="*/ 588210 h 5854720"/>
                      <a:gd name="connsiteX1" fmla="*/ 588210 w 3529188"/>
                      <a:gd name="connsiteY1" fmla="*/ 0 h 5854720"/>
                      <a:gd name="connsiteX2" fmla="*/ 1223457 w 3529188"/>
                      <a:gd name="connsiteY2" fmla="*/ 0 h 5854720"/>
                      <a:gd name="connsiteX3" fmla="*/ 1788122 w 3529188"/>
                      <a:gd name="connsiteY3" fmla="*/ 0 h 5854720"/>
                      <a:gd name="connsiteX4" fmla="*/ 2329258 w 3529188"/>
                      <a:gd name="connsiteY4" fmla="*/ 0 h 5854720"/>
                      <a:gd name="connsiteX5" fmla="*/ 2940978 w 3529188"/>
                      <a:gd name="connsiteY5" fmla="*/ 0 h 5854720"/>
                      <a:gd name="connsiteX6" fmla="*/ 3529188 w 3529188"/>
                      <a:gd name="connsiteY6" fmla="*/ 588210 h 5854720"/>
                      <a:gd name="connsiteX7" fmla="*/ 3529188 w 3529188"/>
                      <a:gd name="connsiteY7" fmla="*/ 1172998 h 5854720"/>
                      <a:gd name="connsiteX8" fmla="*/ 3529188 w 3529188"/>
                      <a:gd name="connsiteY8" fmla="*/ 1851351 h 5854720"/>
                      <a:gd name="connsiteX9" fmla="*/ 3529188 w 3529188"/>
                      <a:gd name="connsiteY9" fmla="*/ 2295790 h 5854720"/>
                      <a:gd name="connsiteX10" fmla="*/ 3529188 w 3529188"/>
                      <a:gd name="connsiteY10" fmla="*/ 2880577 h 5854720"/>
                      <a:gd name="connsiteX11" fmla="*/ 3529188 w 3529188"/>
                      <a:gd name="connsiteY11" fmla="*/ 3465365 h 5854720"/>
                      <a:gd name="connsiteX12" fmla="*/ 3529188 w 3529188"/>
                      <a:gd name="connsiteY12" fmla="*/ 4003369 h 5854720"/>
                      <a:gd name="connsiteX13" fmla="*/ 3529188 w 3529188"/>
                      <a:gd name="connsiteY13" fmla="*/ 4681723 h 5854720"/>
                      <a:gd name="connsiteX14" fmla="*/ 3529188 w 3529188"/>
                      <a:gd name="connsiteY14" fmla="*/ 5266510 h 5854720"/>
                      <a:gd name="connsiteX15" fmla="*/ 2940978 w 3529188"/>
                      <a:gd name="connsiteY15" fmla="*/ 5854720 h 5854720"/>
                      <a:gd name="connsiteX16" fmla="*/ 2329258 w 3529188"/>
                      <a:gd name="connsiteY16" fmla="*/ 5854720 h 5854720"/>
                      <a:gd name="connsiteX17" fmla="*/ 1741066 w 3529188"/>
                      <a:gd name="connsiteY17" fmla="*/ 5854720 h 5854720"/>
                      <a:gd name="connsiteX18" fmla="*/ 1223457 w 3529188"/>
                      <a:gd name="connsiteY18" fmla="*/ 5854720 h 5854720"/>
                      <a:gd name="connsiteX19" fmla="*/ 588210 w 3529188"/>
                      <a:gd name="connsiteY19" fmla="*/ 5854720 h 5854720"/>
                      <a:gd name="connsiteX20" fmla="*/ 0 w 3529188"/>
                      <a:gd name="connsiteY20" fmla="*/ 5266510 h 5854720"/>
                      <a:gd name="connsiteX21" fmla="*/ 0 w 3529188"/>
                      <a:gd name="connsiteY21" fmla="*/ 4728506 h 5854720"/>
                      <a:gd name="connsiteX22" fmla="*/ 0 w 3529188"/>
                      <a:gd name="connsiteY22" fmla="*/ 4143718 h 5854720"/>
                      <a:gd name="connsiteX23" fmla="*/ 0 w 3529188"/>
                      <a:gd name="connsiteY23" fmla="*/ 3699280 h 5854720"/>
                      <a:gd name="connsiteX24" fmla="*/ 0 w 3529188"/>
                      <a:gd name="connsiteY24" fmla="*/ 3254841 h 5854720"/>
                      <a:gd name="connsiteX25" fmla="*/ 0 w 3529188"/>
                      <a:gd name="connsiteY25" fmla="*/ 2670054 h 5854720"/>
                      <a:gd name="connsiteX26" fmla="*/ 0 w 3529188"/>
                      <a:gd name="connsiteY26" fmla="*/ 2178832 h 5854720"/>
                      <a:gd name="connsiteX27" fmla="*/ 0 w 3529188"/>
                      <a:gd name="connsiteY27" fmla="*/ 1547262 h 5854720"/>
                      <a:gd name="connsiteX28" fmla="*/ 0 w 3529188"/>
                      <a:gd name="connsiteY28" fmla="*/ 588210 h 58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29188" h="5854720" extrusionOk="0">
                        <a:moveTo>
                          <a:pt x="0" y="588210"/>
                        </a:moveTo>
                        <a:cubicBezTo>
                          <a:pt x="-21018" y="250387"/>
                          <a:pt x="217110" y="17355"/>
                          <a:pt x="588210" y="0"/>
                        </a:cubicBezTo>
                        <a:cubicBezTo>
                          <a:pt x="876112" y="-19041"/>
                          <a:pt x="1081758" y="40565"/>
                          <a:pt x="1223457" y="0"/>
                        </a:cubicBezTo>
                        <a:cubicBezTo>
                          <a:pt x="1365156" y="-40565"/>
                          <a:pt x="1510790" y="32361"/>
                          <a:pt x="1788122" y="0"/>
                        </a:cubicBezTo>
                        <a:cubicBezTo>
                          <a:pt x="2065454" y="-32361"/>
                          <a:pt x="2196286" y="39632"/>
                          <a:pt x="2329258" y="0"/>
                        </a:cubicBezTo>
                        <a:cubicBezTo>
                          <a:pt x="2462230" y="-39632"/>
                          <a:pt x="2683114" y="2257"/>
                          <a:pt x="2940978" y="0"/>
                        </a:cubicBezTo>
                        <a:cubicBezTo>
                          <a:pt x="3297966" y="-66121"/>
                          <a:pt x="3475164" y="255078"/>
                          <a:pt x="3529188" y="588210"/>
                        </a:cubicBezTo>
                        <a:cubicBezTo>
                          <a:pt x="3574272" y="863780"/>
                          <a:pt x="3523626" y="966106"/>
                          <a:pt x="3529188" y="1172998"/>
                        </a:cubicBezTo>
                        <a:cubicBezTo>
                          <a:pt x="3534750" y="1379890"/>
                          <a:pt x="3465933" y="1644977"/>
                          <a:pt x="3529188" y="1851351"/>
                        </a:cubicBezTo>
                        <a:cubicBezTo>
                          <a:pt x="3592443" y="2057725"/>
                          <a:pt x="3511454" y="2169708"/>
                          <a:pt x="3529188" y="2295790"/>
                        </a:cubicBezTo>
                        <a:cubicBezTo>
                          <a:pt x="3546922" y="2421872"/>
                          <a:pt x="3527136" y="2693707"/>
                          <a:pt x="3529188" y="2880577"/>
                        </a:cubicBezTo>
                        <a:cubicBezTo>
                          <a:pt x="3531240" y="3067447"/>
                          <a:pt x="3482987" y="3173559"/>
                          <a:pt x="3529188" y="3465365"/>
                        </a:cubicBezTo>
                        <a:cubicBezTo>
                          <a:pt x="3575389" y="3757171"/>
                          <a:pt x="3528527" y="3785537"/>
                          <a:pt x="3529188" y="4003369"/>
                        </a:cubicBezTo>
                        <a:cubicBezTo>
                          <a:pt x="3529849" y="4221201"/>
                          <a:pt x="3513745" y="4519491"/>
                          <a:pt x="3529188" y="4681723"/>
                        </a:cubicBezTo>
                        <a:cubicBezTo>
                          <a:pt x="3544631" y="4843955"/>
                          <a:pt x="3526290" y="5077457"/>
                          <a:pt x="3529188" y="5266510"/>
                        </a:cubicBezTo>
                        <a:cubicBezTo>
                          <a:pt x="3495511" y="5596899"/>
                          <a:pt x="3239177" y="5836325"/>
                          <a:pt x="2940978" y="5854720"/>
                        </a:cubicBezTo>
                        <a:cubicBezTo>
                          <a:pt x="2728639" y="5898033"/>
                          <a:pt x="2496727" y="5784306"/>
                          <a:pt x="2329258" y="5854720"/>
                        </a:cubicBezTo>
                        <a:cubicBezTo>
                          <a:pt x="2161789" y="5925134"/>
                          <a:pt x="1866325" y="5847030"/>
                          <a:pt x="1741066" y="5854720"/>
                        </a:cubicBezTo>
                        <a:cubicBezTo>
                          <a:pt x="1615807" y="5862410"/>
                          <a:pt x="1395638" y="5831161"/>
                          <a:pt x="1223457" y="5854720"/>
                        </a:cubicBezTo>
                        <a:cubicBezTo>
                          <a:pt x="1051276" y="5878279"/>
                          <a:pt x="874717" y="5821346"/>
                          <a:pt x="588210" y="5854720"/>
                        </a:cubicBezTo>
                        <a:cubicBezTo>
                          <a:pt x="295355" y="5835736"/>
                          <a:pt x="-41219" y="5656806"/>
                          <a:pt x="0" y="5266510"/>
                        </a:cubicBezTo>
                        <a:cubicBezTo>
                          <a:pt x="-62082" y="5061492"/>
                          <a:pt x="63114" y="4919165"/>
                          <a:pt x="0" y="4728506"/>
                        </a:cubicBezTo>
                        <a:cubicBezTo>
                          <a:pt x="-63114" y="4537847"/>
                          <a:pt x="67598" y="4416595"/>
                          <a:pt x="0" y="4143718"/>
                        </a:cubicBezTo>
                        <a:cubicBezTo>
                          <a:pt x="-67598" y="3870841"/>
                          <a:pt x="47971" y="3804176"/>
                          <a:pt x="0" y="3699280"/>
                        </a:cubicBezTo>
                        <a:cubicBezTo>
                          <a:pt x="-47971" y="3594384"/>
                          <a:pt x="18838" y="3384689"/>
                          <a:pt x="0" y="3254841"/>
                        </a:cubicBezTo>
                        <a:cubicBezTo>
                          <a:pt x="-18838" y="3124993"/>
                          <a:pt x="36295" y="2896233"/>
                          <a:pt x="0" y="2670054"/>
                        </a:cubicBezTo>
                        <a:cubicBezTo>
                          <a:pt x="-36295" y="2443875"/>
                          <a:pt x="12293" y="2283397"/>
                          <a:pt x="0" y="2178832"/>
                        </a:cubicBezTo>
                        <a:cubicBezTo>
                          <a:pt x="-12293" y="2074267"/>
                          <a:pt x="42881" y="1673819"/>
                          <a:pt x="0" y="1547262"/>
                        </a:cubicBezTo>
                        <a:cubicBezTo>
                          <a:pt x="-42881" y="1420705"/>
                          <a:pt x="2387" y="914777"/>
                          <a:pt x="0" y="5882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 name="Graphic 28">
            <a:extLst>
              <a:ext uri="{FF2B5EF4-FFF2-40B4-BE49-F238E27FC236}">
                <a16:creationId xmlns:a16="http://schemas.microsoft.com/office/drawing/2014/main" id="{59EEBCDC-BA3F-5868-75D6-7EB2B87115CB}"/>
              </a:ext>
            </a:extLst>
          </p:cNvPr>
          <p:cNvPicPr>
            <a:picLocks noChangeAspect="1"/>
          </p:cNvPicPr>
          <p:nvPr userDrawn="1"/>
        </p:nvPicPr>
        <p:blipFill>
          <a:blip r:embed="rId10">
            <a:extLst>
              <a:ext uri="{96DAC541-7B7A-43D3-8B79-37D633B846F1}">
                <asvg:svgBlip xmlns:asvg="http://schemas.microsoft.com/office/drawing/2016/SVG/main" r:embed="rId11"/>
              </a:ext>
            </a:extLst>
          </a:blip>
          <a:srcRect l="59986"/>
          <a:stretch>
            <a:fillRect/>
          </a:stretch>
        </p:blipFill>
        <p:spPr>
          <a:xfrm>
            <a:off x="0" y="1420643"/>
            <a:ext cx="1014082" cy="1648983"/>
          </a:xfrm>
          <a:custGeom>
            <a:avLst/>
            <a:gdLst>
              <a:gd name="connsiteX0" fmla="*/ 0 w 1014082"/>
              <a:gd name="connsiteY0" fmla="*/ 0 h 1648983"/>
              <a:gd name="connsiteX1" fmla="*/ 1014082 w 1014082"/>
              <a:gd name="connsiteY1" fmla="*/ 0 h 1648983"/>
              <a:gd name="connsiteX2" fmla="*/ 1014082 w 1014082"/>
              <a:gd name="connsiteY2" fmla="*/ 1648983 h 1648983"/>
              <a:gd name="connsiteX3" fmla="*/ 0 w 1014082"/>
              <a:gd name="connsiteY3" fmla="*/ 1648983 h 1648983"/>
            </a:gdLst>
            <a:ahLst/>
            <a:cxnLst>
              <a:cxn ang="0">
                <a:pos x="connsiteX0" y="connsiteY0"/>
              </a:cxn>
              <a:cxn ang="0">
                <a:pos x="connsiteX1" y="connsiteY1"/>
              </a:cxn>
              <a:cxn ang="0">
                <a:pos x="connsiteX2" y="connsiteY2"/>
              </a:cxn>
              <a:cxn ang="0">
                <a:pos x="connsiteX3" y="connsiteY3"/>
              </a:cxn>
            </a:cxnLst>
            <a:rect l="l" t="t" r="r" b="b"/>
            <a:pathLst>
              <a:path w="1014082" h="1648983">
                <a:moveTo>
                  <a:pt x="0" y="0"/>
                </a:moveTo>
                <a:lnTo>
                  <a:pt x="1014082" y="0"/>
                </a:lnTo>
                <a:lnTo>
                  <a:pt x="1014082" y="1648983"/>
                </a:lnTo>
                <a:lnTo>
                  <a:pt x="0" y="1648983"/>
                </a:lnTo>
                <a:close/>
              </a:path>
            </a:pathLst>
          </a:custGeom>
        </p:spPr>
      </p:pic>
      <p:sp>
        <p:nvSpPr>
          <p:cNvPr id="10" name="Text Placeholder 9">
            <a:extLst>
              <a:ext uri="{FF2B5EF4-FFF2-40B4-BE49-F238E27FC236}">
                <a16:creationId xmlns:a16="http://schemas.microsoft.com/office/drawing/2014/main" id="{3660BA33-D95F-4C82-419E-ADBE0C891558}"/>
              </a:ext>
            </a:extLst>
          </p:cNvPr>
          <p:cNvSpPr>
            <a:spLocks noGrp="1"/>
          </p:cNvSpPr>
          <p:nvPr>
            <p:ph type="body" sz="quarter" idx="13" hasCustomPrompt="1"/>
          </p:nvPr>
        </p:nvSpPr>
        <p:spPr>
          <a:xfrm>
            <a:off x="1815806" y="793971"/>
            <a:ext cx="621792" cy="621792"/>
          </a:xfrm>
          <a:prstGeom prst="ellipse">
            <a:avLst/>
          </a:prstGeom>
          <a:solidFill>
            <a:schemeClr val="tx2"/>
          </a:solidFill>
        </p:spPr>
        <p:txBody>
          <a:bodyPr lIns="0" tIns="0" rIns="0" bIns="0" anchor="t" anchorCtr="0">
            <a:noAutofit/>
          </a:bodyPr>
          <a:lstStyle>
            <a:lvl1pPr marL="0" indent="0" algn="ctr">
              <a:lnSpc>
                <a:spcPct val="100000"/>
              </a:lnSpc>
              <a:spcBef>
                <a:spcPts val="0"/>
              </a:spcBef>
              <a:buNone/>
              <a:defRPr sz="3200" b="0">
                <a:noFill/>
              </a:defRPr>
            </a:lvl1pPr>
          </a:lstStyle>
          <a:p>
            <a:pPr lvl="0"/>
            <a:r>
              <a:rPr lang="en-US"/>
              <a:t>X</a:t>
            </a:r>
          </a:p>
        </p:txBody>
      </p:sp>
      <p:sp>
        <p:nvSpPr>
          <p:cNvPr id="45" name="Picture Placeholder 42">
            <a:extLst>
              <a:ext uri="{FF2B5EF4-FFF2-40B4-BE49-F238E27FC236}">
                <a16:creationId xmlns:a16="http://schemas.microsoft.com/office/drawing/2014/main" id="{085DE0BA-CA08-ED26-0A53-02D6FB619788}"/>
              </a:ext>
            </a:extLst>
          </p:cNvPr>
          <p:cNvSpPr>
            <a:spLocks noGrp="1"/>
          </p:cNvSpPr>
          <p:nvPr>
            <p:ph type="pic" sz="quarter" idx="14"/>
          </p:nvPr>
        </p:nvSpPr>
        <p:spPr>
          <a:xfrm>
            <a:off x="4330203" y="2337393"/>
            <a:ext cx="1389888" cy="1389888"/>
          </a:xfrm>
          <a:prstGeom prst="ellipse">
            <a:avLst/>
          </a:prstGeom>
          <a:solidFill>
            <a:schemeClr val="accent2">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46" name="Picture Placeholder 42">
            <a:extLst>
              <a:ext uri="{FF2B5EF4-FFF2-40B4-BE49-F238E27FC236}">
                <a16:creationId xmlns:a16="http://schemas.microsoft.com/office/drawing/2014/main" id="{70F05177-1747-10FB-B022-0A36F8F91931}"/>
              </a:ext>
            </a:extLst>
          </p:cNvPr>
          <p:cNvSpPr>
            <a:spLocks noGrp="1"/>
          </p:cNvSpPr>
          <p:nvPr>
            <p:ph type="pic" sz="quarter" idx="15"/>
          </p:nvPr>
        </p:nvSpPr>
        <p:spPr>
          <a:xfrm>
            <a:off x="6469928" y="2339375"/>
            <a:ext cx="1389888" cy="1389888"/>
          </a:xfrm>
          <a:prstGeom prst="ellipse">
            <a:avLst/>
          </a:prstGeom>
          <a:solidFill>
            <a:schemeClr val="bg1">
              <a:lumMod val="95000"/>
            </a:schemeClr>
          </a:solidFill>
        </p:spPr>
        <p:txBody>
          <a:bodyPr anchor="ctr">
            <a:normAutofit/>
          </a:bodyPr>
          <a:lstStyle>
            <a:lvl1pPr marL="0" indent="0" algn="ctr">
              <a:buNone/>
              <a:defRPr sz="800"/>
            </a:lvl1pPr>
          </a:lstStyle>
          <a:p>
            <a:r>
              <a:rPr lang="en-US"/>
              <a:t>Click icon to add picture</a:t>
            </a:r>
          </a:p>
        </p:txBody>
      </p:sp>
      <p:sp>
        <p:nvSpPr>
          <p:cNvPr id="50" name="Text Placeholder 47">
            <a:extLst>
              <a:ext uri="{FF2B5EF4-FFF2-40B4-BE49-F238E27FC236}">
                <a16:creationId xmlns:a16="http://schemas.microsoft.com/office/drawing/2014/main" id="{485E5AFC-758F-34A6-2FEC-6042921AB73B}"/>
              </a:ext>
            </a:extLst>
          </p:cNvPr>
          <p:cNvSpPr>
            <a:spLocks noGrp="1"/>
          </p:cNvSpPr>
          <p:nvPr>
            <p:ph type="body" sz="quarter" idx="18"/>
          </p:nvPr>
        </p:nvSpPr>
        <p:spPr>
          <a:xfrm>
            <a:off x="1126514" y="5064875"/>
            <a:ext cx="2788920" cy="365760"/>
          </a:xfrm>
        </p:spPr>
        <p:txBody>
          <a:bodyPr>
            <a:normAutofit/>
          </a:bodyPr>
          <a:lstStyle>
            <a:lvl1pPr marL="0" indent="0" algn="r">
              <a:lnSpc>
                <a:spcPct val="100000"/>
              </a:lnSpc>
              <a:spcBef>
                <a:spcPts val="0"/>
              </a:spcBef>
              <a:buNone/>
              <a:defRPr sz="1800" b="1">
                <a:solidFill>
                  <a:schemeClr val="bg1"/>
                </a:solidFill>
              </a:defRPr>
            </a:lvl1pPr>
          </a:lstStyle>
          <a:p>
            <a:pPr lvl="0"/>
            <a:r>
              <a:rPr lang="en-US"/>
              <a:t>Click to edit Master text styles</a:t>
            </a:r>
          </a:p>
        </p:txBody>
      </p:sp>
      <p:sp>
        <p:nvSpPr>
          <p:cNvPr id="51" name="Text Placeholder 47">
            <a:extLst>
              <a:ext uri="{FF2B5EF4-FFF2-40B4-BE49-F238E27FC236}">
                <a16:creationId xmlns:a16="http://schemas.microsoft.com/office/drawing/2014/main" id="{298713CC-F6D5-ED75-901B-4121FEC84360}"/>
              </a:ext>
            </a:extLst>
          </p:cNvPr>
          <p:cNvSpPr>
            <a:spLocks noGrp="1"/>
          </p:cNvSpPr>
          <p:nvPr>
            <p:ph type="body" sz="quarter" idx="19"/>
          </p:nvPr>
        </p:nvSpPr>
        <p:spPr>
          <a:xfrm>
            <a:off x="8271823" y="5032014"/>
            <a:ext cx="2788920" cy="365760"/>
          </a:xfrm>
        </p:spPr>
        <p:txBody>
          <a:bodyPr>
            <a:normAutofit/>
          </a:bodyPr>
          <a:lstStyle>
            <a:lvl1pPr marL="0" indent="0" algn="l">
              <a:lnSpc>
                <a:spcPct val="100000"/>
              </a:lnSpc>
              <a:spcBef>
                <a:spcPts val="0"/>
              </a:spcBef>
              <a:buNone/>
              <a:defRPr sz="1800" b="1">
                <a:solidFill>
                  <a:schemeClr val="bg1"/>
                </a:solidFill>
              </a:defRPr>
            </a:lvl1pPr>
          </a:lstStyle>
          <a:p>
            <a:pPr lvl="0"/>
            <a:r>
              <a:rPr lang="en-US"/>
              <a:t>Click to edit Master text styles</a:t>
            </a:r>
          </a:p>
        </p:txBody>
      </p:sp>
      <p:sp>
        <p:nvSpPr>
          <p:cNvPr id="57" name="Text Placeholder 47">
            <a:extLst>
              <a:ext uri="{FF2B5EF4-FFF2-40B4-BE49-F238E27FC236}">
                <a16:creationId xmlns:a16="http://schemas.microsoft.com/office/drawing/2014/main" id="{FD30C172-4265-C1CA-4368-B347D34C9F6D}"/>
              </a:ext>
            </a:extLst>
          </p:cNvPr>
          <p:cNvSpPr>
            <a:spLocks noGrp="1"/>
          </p:cNvSpPr>
          <p:nvPr>
            <p:ph type="body" sz="quarter" idx="16"/>
          </p:nvPr>
        </p:nvSpPr>
        <p:spPr>
          <a:xfrm>
            <a:off x="1126515" y="2795265"/>
            <a:ext cx="2788920" cy="365760"/>
          </a:xfrm>
        </p:spPr>
        <p:txBody>
          <a:bodyPr>
            <a:normAutofit/>
          </a:bodyPr>
          <a:lstStyle>
            <a:lvl1pPr marL="0" indent="0" algn="r">
              <a:lnSpc>
                <a:spcPct val="100000"/>
              </a:lnSpc>
              <a:spcBef>
                <a:spcPts val="0"/>
              </a:spcBef>
              <a:buNone/>
              <a:defRPr sz="1800" b="1">
                <a:solidFill>
                  <a:schemeClr val="bg1"/>
                </a:solidFill>
              </a:defRPr>
            </a:lvl1pPr>
          </a:lstStyle>
          <a:p>
            <a:pPr lvl="0"/>
            <a:r>
              <a:rPr lang="en-US"/>
              <a:t>Click to edit Master text styles</a:t>
            </a:r>
          </a:p>
        </p:txBody>
      </p:sp>
      <p:sp>
        <p:nvSpPr>
          <p:cNvPr id="58" name="Text Placeholder 47">
            <a:extLst>
              <a:ext uri="{FF2B5EF4-FFF2-40B4-BE49-F238E27FC236}">
                <a16:creationId xmlns:a16="http://schemas.microsoft.com/office/drawing/2014/main" id="{E6400DD4-A698-8FC3-4A8E-02EA10BB4BF9}"/>
              </a:ext>
            </a:extLst>
          </p:cNvPr>
          <p:cNvSpPr>
            <a:spLocks noGrp="1"/>
          </p:cNvSpPr>
          <p:nvPr>
            <p:ph type="body" sz="quarter" idx="17"/>
          </p:nvPr>
        </p:nvSpPr>
        <p:spPr>
          <a:xfrm>
            <a:off x="8271823" y="2794678"/>
            <a:ext cx="2788920" cy="365760"/>
          </a:xfrm>
        </p:spPr>
        <p:txBody>
          <a:bodyPr>
            <a:normAutofit/>
          </a:bodyPr>
          <a:lstStyle>
            <a:lvl1pPr marL="0" indent="0" algn="l">
              <a:lnSpc>
                <a:spcPct val="100000"/>
              </a:lnSpc>
              <a:spcBef>
                <a:spcPts val="0"/>
              </a:spcBef>
              <a:buNone/>
              <a:defRPr sz="1800" b="1">
                <a:solidFill>
                  <a:schemeClr val="bg1"/>
                </a:solidFill>
              </a:defRPr>
            </a:lvl1pPr>
          </a:lstStyle>
          <a:p>
            <a:pPr lvl="0"/>
            <a:r>
              <a:rPr lang="en-US"/>
              <a:t>Click to edit Master text styles</a:t>
            </a:r>
          </a:p>
        </p:txBody>
      </p:sp>
      <p:sp>
        <p:nvSpPr>
          <p:cNvPr id="59" name="Text Placeholder 47">
            <a:extLst>
              <a:ext uri="{FF2B5EF4-FFF2-40B4-BE49-F238E27FC236}">
                <a16:creationId xmlns:a16="http://schemas.microsoft.com/office/drawing/2014/main" id="{630E151D-3E22-BE90-7A51-5ED7C9AD7C25}"/>
              </a:ext>
            </a:extLst>
          </p:cNvPr>
          <p:cNvSpPr>
            <a:spLocks noGrp="1"/>
          </p:cNvSpPr>
          <p:nvPr>
            <p:ph type="body" sz="quarter" idx="20"/>
          </p:nvPr>
        </p:nvSpPr>
        <p:spPr>
          <a:xfrm>
            <a:off x="1098143" y="3085049"/>
            <a:ext cx="2816352" cy="310896"/>
          </a:xfrm>
        </p:spPr>
        <p:txBody>
          <a:bodyPr>
            <a:normAutofit/>
          </a:bodyPr>
          <a:lstStyle>
            <a:lvl1pPr marL="0" indent="0" algn="r">
              <a:lnSpc>
                <a:spcPct val="100000"/>
              </a:lnSpc>
              <a:spcBef>
                <a:spcPts val="0"/>
              </a:spcBef>
              <a:buNone/>
              <a:defRPr sz="14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4" name="Text Placeholder 47">
            <a:extLst>
              <a:ext uri="{FF2B5EF4-FFF2-40B4-BE49-F238E27FC236}">
                <a16:creationId xmlns:a16="http://schemas.microsoft.com/office/drawing/2014/main" id="{6A448965-125C-6EED-07B0-E98A656BBF34}"/>
              </a:ext>
            </a:extLst>
          </p:cNvPr>
          <p:cNvSpPr>
            <a:spLocks noGrp="1"/>
          </p:cNvSpPr>
          <p:nvPr>
            <p:ph type="body" sz="quarter" idx="21"/>
          </p:nvPr>
        </p:nvSpPr>
        <p:spPr>
          <a:xfrm>
            <a:off x="8280067" y="3086146"/>
            <a:ext cx="2816352" cy="310896"/>
          </a:xfrm>
        </p:spPr>
        <p:txBody>
          <a:bodyPr>
            <a:normAutofit/>
          </a:bodyPr>
          <a:lstStyle>
            <a:lvl1pPr marL="0" indent="0" algn="l">
              <a:lnSpc>
                <a:spcPct val="100000"/>
              </a:lnSpc>
              <a:spcBef>
                <a:spcPts val="0"/>
              </a:spcBef>
              <a:buNone/>
              <a:defRPr sz="14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2" name="Picture Placeholder 42">
            <a:extLst>
              <a:ext uri="{FF2B5EF4-FFF2-40B4-BE49-F238E27FC236}">
                <a16:creationId xmlns:a16="http://schemas.microsoft.com/office/drawing/2014/main" id="{9BD10ABF-0CBA-9D6F-30D9-4C5B717D2F65}"/>
              </a:ext>
            </a:extLst>
          </p:cNvPr>
          <p:cNvSpPr>
            <a:spLocks noGrp="1"/>
          </p:cNvSpPr>
          <p:nvPr>
            <p:ph type="pic" sz="quarter" idx="24"/>
          </p:nvPr>
        </p:nvSpPr>
        <p:spPr>
          <a:xfrm>
            <a:off x="4332186" y="4662092"/>
            <a:ext cx="1389888" cy="1389888"/>
          </a:xfrm>
          <a:prstGeom prst="ellipse">
            <a:avLst/>
          </a:prstGeom>
          <a:solidFill>
            <a:schemeClr val="accent1">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73" name="Picture Placeholder 42">
            <a:extLst>
              <a:ext uri="{FF2B5EF4-FFF2-40B4-BE49-F238E27FC236}">
                <a16:creationId xmlns:a16="http://schemas.microsoft.com/office/drawing/2014/main" id="{BA07108E-6273-D8A7-4270-9E51F53721B6}"/>
              </a:ext>
            </a:extLst>
          </p:cNvPr>
          <p:cNvSpPr>
            <a:spLocks noGrp="1"/>
          </p:cNvSpPr>
          <p:nvPr>
            <p:ph type="pic" sz="quarter" idx="25"/>
          </p:nvPr>
        </p:nvSpPr>
        <p:spPr>
          <a:xfrm>
            <a:off x="6469928" y="4662092"/>
            <a:ext cx="1389888" cy="1389888"/>
          </a:xfrm>
          <a:prstGeom prst="ellipse">
            <a:avLst/>
          </a:prstGeom>
          <a:solidFill>
            <a:schemeClr val="accent4">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56" name="Text Placeholder 47">
            <a:extLst>
              <a:ext uri="{FF2B5EF4-FFF2-40B4-BE49-F238E27FC236}">
                <a16:creationId xmlns:a16="http://schemas.microsoft.com/office/drawing/2014/main" id="{6E2529DA-6F13-4B74-5C48-2FDB0911FFF1}"/>
              </a:ext>
            </a:extLst>
          </p:cNvPr>
          <p:cNvSpPr>
            <a:spLocks noGrp="1"/>
          </p:cNvSpPr>
          <p:nvPr>
            <p:ph type="body" sz="quarter" idx="23"/>
          </p:nvPr>
        </p:nvSpPr>
        <p:spPr>
          <a:xfrm>
            <a:off x="8284732" y="5337865"/>
            <a:ext cx="2816352" cy="310896"/>
          </a:xfrm>
        </p:spPr>
        <p:txBody>
          <a:bodyPr>
            <a:normAutofit/>
          </a:bodyPr>
          <a:lstStyle>
            <a:lvl1pPr marL="0" indent="0" algn="l">
              <a:lnSpc>
                <a:spcPct val="100000"/>
              </a:lnSpc>
              <a:spcBef>
                <a:spcPts val="0"/>
              </a:spcBef>
              <a:buNone/>
              <a:defRPr sz="14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4" name="Text Placeholder 47">
            <a:extLst>
              <a:ext uri="{FF2B5EF4-FFF2-40B4-BE49-F238E27FC236}">
                <a16:creationId xmlns:a16="http://schemas.microsoft.com/office/drawing/2014/main" id="{DDB95F67-F2A0-C836-D292-8E7A6E4B1CC7}"/>
              </a:ext>
            </a:extLst>
          </p:cNvPr>
          <p:cNvSpPr>
            <a:spLocks noGrp="1"/>
          </p:cNvSpPr>
          <p:nvPr>
            <p:ph type="body" sz="quarter" idx="22"/>
          </p:nvPr>
        </p:nvSpPr>
        <p:spPr>
          <a:xfrm>
            <a:off x="1107814" y="5335932"/>
            <a:ext cx="2816352" cy="310896"/>
          </a:xfrm>
        </p:spPr>
        <p:txBody>
          <a:bodyPr>
            <a:normAutofit/>
          </a:bodyPr>
          <a:lstStyle>
            <a:lvl1pPr marL="0" indent="0" algn="r">
              <a:lnSpc>
                <a:spcPct val="100000"/>
              </a:lnSpc>
              <a:spcBef>
                <a:spcPts val="0"/>
              </a:spcBef>
              <a:buNone/>
              <a:defRPr sz="14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DDD574B-2DC0-07BF-5573-0917979F78EA}"/>
              </a:ext>
            </a:extLst>
          </p:cNvPr>
          <p:cNvSpPr>
            <a:spLocks noGrp="1"/>
          </p:cNvSpPr>
          <p:nvPr>
            <p:ph type="sldNum" sz="quarter" idx="27"/>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2281780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am - x8">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48AA701-7A67-C49D-4314-407AF753DDE7}"/>
              </a:ext>
            </a:extLst>
          </p:cNvPr>
          <p:cNvSpPr/>
          <p:nvPr userDrawn="1"/>
        </p:nvSpPr>
        <p:spPr>
          <a:xfrm>
            <a:off x="2611785" y="1733441"/>
            <a:ext cx="1591489" cy="159148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14" name="Oval 13">
            <a:extLst>
              <a:ext uri="{FF2B5EF4-FFF2-40B4-BE49-F238E27FC236}">
                <a16:creationId xmlns:a16="http://schemas.microsoft.com/office/drawing/2014/main" id="{7CC8E6E4-F551-385C-FB82-E0DC1F41683A}"/>
              </a:ext>
            </a:extLst>
          </p:cNvPr>
          <p:cNvSpPr/>
          <p:nvPr userDrawn="1"/>
        </p:nvSpPr>
        <p:spPr>
          <a:xfrm>
            <a:off x="5193060" y="1733441"/>
            <a:ext cx="1591489" cy="15914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8" name="Oval 17">
            <a:extLst>
              <a:ext uri="{FF2B5EF4-FFF2-40B4-BE49-F238E27FC236}">
                <a16:creationId xmlns:a16="http://schemas.microsoft.com/office/drawing/2014/main" id="{D29C42C5-603C-FCCB-D730-0AD61CFA4CC2}"/>
              </a:ext>
            </a:extLst>
          </p:cNvPr>
          <p:cNvSpPr/>
          <p:nvPr userDrawn="1"/>
        </p:nvSpPr>
        <p:spPr>
          <a:xfrm>
            <a:off x="7774335" y="1733441"/>
            <a:ext cx="1591489" cy="15914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77" name="Rectangle 76">
            <a:extLst>
              <a:ext uri="{FF2B5EF4-FFF2-40B4-BE49-F238E27FC236}">
                <a16:creationId xmlns:a16="http://schemas.microsoft.com/office/drawing/2014/main" id="{06608174-ED17-1D4B-48DF-EA532646C797}"/>
              </a:ext>
            </a:extLst>
          </p:cNvPr>
          <p:cNvSpPr/>
          <p:nvPr userDrawn="1"/>
        </p:nvSpPr>
        <p:spPr>
          <a:xfrm>
            <a:off x="732271" y="723899"/>
            <a:ext cx="10727977" cy="780809"/>
          </a:xfrm>
          <a:prstGeom prst="rect">
            <a:avLst/>
          </a:prstGeom>
          <a:solidFill>
            <a:schemeClr val="bg1"/>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41AE0A6-2671-E79C-548D-3AA4D5D9CB11}"/>
              </a:ext>
            </a:extLst>
          </p:cNvPr>
          <p:cNvSpPr/>
          <p:nvPr userDrawn="1"/>
        </p:nvSpPr>
        <p:spPr>
          <a:xfrm>
            <a:off x="732271" y="404734"/>
            <a:ext cx="10727977" cy="319166"/>
          </a:xfrm>
          <a:prstGeom prst="rect">
            <a:avLst/>
          </a:prstGeom>
          <a:solidFill>
            <a:schemeClr val="accent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42152D0E-B03D-CC17-D0CC-650AE3953FCF}"/>
              </a:ext>
            </a:extLst>
          </p:cNvPr>
          <p:cNvCxnSpPr>
            <a:cxnSpLocks/>
          </p:cNvCxnSpPr>
          <p:nvPr userDrawn="1"/>
        </p:nvCxnSpPr>
        <p:spPr>
          <a:xfrm>
            <a:off x="1655064" y="722376"/>
            <a:ext cx="0" cy="780808"/>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3" name="Graphic 82">
            <a:extLst>
              <a:ext uri="{FF2B5EF4-FFF2-40B4-BE49-F238E27FC236}">
                <a16:creationId xmlns:a16="http://schemas.microsoft.com/office/drawing/2014/main" id="{65438DF6-6622-6EE4-F01A-D199CAE96D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3498771">
            <a:off x="868523" y="778989"/>
            <a:ext cx="660389" cy="660389"/>
          </a:xfrm>
          <a:prstGeom prst="rect">
            <a:avLst/>
          </a:prstGeom>
        </p:spPr>
      </p:pic>
      <p:cxnSp>
        <p:nvCxnSpPr>
          <p:cNvPr id="85" name="Straight Connector 84">
            <a:extLst>
              <a:ext uri="{FF2B5EF4-FFF2-40B4-BE49-F238E27FC236}">
                <a16:creationId xmlns:a16="http://schemas.microsoft.com/office/drawing/2014/main" id="{9712EE3B-E131-C405-FCA7-8263094DF01B}"/>
              </a:ext>
            </a:extLst>
          </p:cNvPr>
          <p:cNvCxnSpPr>
            <a:cxnSpLocks/>
          </p:cNvCxnSpPr>
          <p:nvPr userDrawn="1"/>
        </p:nvCxnSpPr>
        <p:spPr>
          <a:xfrm>
            <a:off x="2593735" y="718779"/>
            <a:ext cx="0" cy="780808"/>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660BA33-D95F-4C82-419E-ADBE0C891558}"/>
              </a:ext>
            </a:extLst>
          </p:cNvPr>
          <p:cNvSpPr>
            <a:spLocks noGrp="1"/>
          </p:cNvSpPr>
          <p:nvPr>
            <p:ph type="body" sz="quarter" idx="13" hasCustomPrompt="1"/>
          </p:nvPr>
        </p:nvSpPr>
        <p:spPr>
          <a:xfrm>
            <a:off x="1815806" y="793971"/>
            <a:ext cx="621792" cy="621792"/>
          </a:xfrm>
          <a:prstGeom prst="ellipse">
            <a:avLst/>
          </a:prstGeom>
          <a:solidFill>
            <a:schemeClr val="accent2"/>
          </a:solidFill>
        </p:spPr>
        <p:txBody>
          <a:bodyPr lIns="0" tIns="0" rIns="0" bIns="0" anchor="t" anchorCtr="0">
            <a:noAutofit/>
          </a:bodyPr>
          <a:lstStyle>
            <a:lvl1pPr marL="0" indent="0" algn="ctr">
              <a:lnSpc>
                <a:spcPct val="100000"/>
              </a:lnSpc>
              <a:spcBef>
                <a:spcPts val="0"/>
              </a:spcBef>
              <a:buNone/>
              <a:defRPr sz="3200" b="0">
                <a:noFill/>
              </a:defRPr>
            </a:lvl1pPr>
          </a:lstStyle>
          <a:p>
            <a:pPr lvl="0"/>
            <a:r>
              <a:rPr lang="en-US"/>
              <a:t>X</a:t>
            </a:r>
          </a:p>
        </p:txBody>
      </p:sp>
      <p:sp>
        <p:nvSpPr>
          <p:cNvPr id="46" name="Picture Placeholder 42">
            <a:extLst>
              <a:ext uri="{FF2B5EF4-FFF2-40B4-BE49-F238E27FC236}">
                <a16:creationId xmlns:a16="http://schemas.microsoft.com/office/drawing/2014/main" id="{70F05177-1747-10FB-B022-0A36F8F91931}"/>
              </a:ext>
            </a:extLst>
          </p:cNvPr>
          <p:cNvSpPr>
            <a:spLocks noGrp="1" noChangeAspect="1"/>
          </p:cNvSpPr>
          <p:nvPr>
            <p:ph type="pic" sz="quarter" idx="15"/>
          </p:nvPr>
        </p:nvSpPr>
        <p:spPr>
          <a:xfrm>
            <a:off x="2822313" y="1943969"/>
            <a:ext cx="1170432" cy="1170432"/>
          </a:xfrm>
          <a:prstGeom prst="ellipse">
            <a:avLst/>
          </a:prstGeom>
          <a:solidFill>
            <a:schemeClr val="accent1">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50" name="Text Placeholder 47">
            <a:extLst>
              <a:ext uri="{FF2B5EF4-FFF2-40B4-BE49-F238E27FC236}">
                <a16:creationId xmlns:a16="http://schemas.microsoft.com/office/drawing/2014/main" id="{485E5AFC-758F-34A6-2FEC-6042921AB73B}"/>
              </a:ext>
            </a:extLst>
          </p:cNvPr>
          <p:cNvSpPr>
            <a:spLocks noGrp="1"/>
          </p:cNvSpPr>
          <p:nvPr>
            <p:ph type="body" sz="quarter" idx="18"/>
          </p:nvPr>
        </p:nvSpPr>
        <p:spPr>
          <a:xfrm>
            <a:off x="4769473" y="3385958"/>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51" name="Text Placeholder 47">
            <a:extLst>
              <a:ext uri="{FF2B5EF4-FFF2-40B4-BE49-F238E27FC236}">
                <a16:creationId xmlns:a16="http://schemas.microsoft.com/office/drawing/2014/main" id="{298713CC-F6D5-ED75-901B-4121FEC84360}"/>
              </a:ext>
            </a:extLst>
          </p:cNvPr>
          <p:cNvSpPr>
            <a:spLocks noGrp="1"/>
          </p:cNvSpPr>
          <p:nvPr>
            <p:ph type="body" sz="quarter" idx="19"/>
          </p:nvPr>
        </p:nvSpPr>
        <p:spPr>
          <a:xfrm>
            <a:off x="7348081" y="3385958"/>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58" name="Text Placeholder 47">
            <a:extLst>
              <a:ext uri="{FF2B5EF4-FFF2-40B4-BE49-F238E27FC236}">
                <a16:creationId xmlns:a16="http://schemas.microsoft.com/office/drawing/2014/main" id="{E6400DD4-A698-8FC3-4A8E-02EA10BB4BF9}"/>
              </a:ext>
            </a:extLst>
          </p:cNvPr>
          <p:cNvSpPr>
            <a:spLocks noGrp="1"/>
          </p:cNvSpPr>
          <p:nvPr>
            <p:ph type="body" sz="quarter" idx="17"/>
          </p:nvPr>
        </p:nvSpPr>
        <p:spPr>
          <a:xfrm>
            <a:off x="2190865" y="3385958"/>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54" name="Text Placeholder 47">
            <a:extLst>
              <a:ext uri="{FF2B5EF4-FFF2-40B4-BE49-F238E27FC236}">
                <a16:creationId xmlns:a16="http://schemas.microsoft.com/office/drawing/2014/main" id="{6A448965-125C-6EED-07B0-E98A656BBF34}"/>
              </a:ext>
            </a:extLst>
          </p:cNvPr>
          <p:cNvSpPr>
            <a:spLocks noGrp="1"/>
          </p:cNvSpPr>
          <p:nvPr>
            <p:ph type="body" sz="quarter" idx="21"/>
          </p:nvPr>
        </p:nvSpPr>
        <p:spPr>
          <a:xfrm>
            <a:off x="2190865" y="3678566"/>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72" name="Picture Placeholder 42">
            <a:extLst>
              <a:ext uri="{FF2B5EF4-FFF2-40B4-BE49-F238E27FC236}">
                <a16:creationId xmlns:a16="http://schemas.microsoft.com/office/drawing/2014/main" id="{9BD10ABF-0CBA-9D6F-30D9-4C5B717D2F65}"/>
              </a:ext>
            </a:extLst>
          </p:cNvPr>
          <p:cNvSpPr>
            <a:spLocks noGrp="1" noChangeAspect="1"/>
          </p:cNvSpPr>
          <p:nvPr>
            <p:ph type="pic" sz="quarter" idx="24"/>
          </p:nvPr>
        </p:nvSpPr>
        <p:spPr>
          <a:xfrm>
            <a:off x="5403588" y="1943969"/>
            <a:ext cx="1170432" cy="1170432"/>
          </a:xfrm>
          <a:prstGeom prst="ellipse">
            <a:avLst/>
          </a:prstGeom>
          <a:solidFill>
            <a:schemeClr val="accent5">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73" name="Picture Placeholder 42">
            <a:extLst>
              <a:ext uri="{FF2B5EF4-FFF2-40B4-BE49-F238E27FC236}">
                <a16:creationId xmlns:a16="http://schemas.microsoft.com/office/drawing/2014/main" id="{BA07108E-6273-D8A7-4270-9E51F53721B6}"/>
              </a:ext>
            </a:extLst>
          </p:cNvPr>
          <p:cNvSpPr>
            <a:spLocks noGrp="1" noChangeAspect="1"/>
          </p:cNvSpPr>
          <p:nvPr>
            <p:ph type="pic" sz="quarter" idx="25"/>
          </p:nvPr>
        </p:nvSpPr>
        <p:spPr>
          <a:xfrm>
            <a:off x="7984863" y="1943969"/>
            <a:ext cx="1170432" cy="1170432"/>
          </a:xfrm>
          <a:prstGeom prst="ellipse">
            <a:avLst/>
          </a:prstGeom>
          <a:solidFill>
            <a:schemeClr val="accent4">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56" name="Text Placeholder 47">
            <a:extLst>
              <a:ext uri="{FF2B5EF4-FFF2-40B4-BE49-F238E27FC236}">
                <a16:creationId xmlns:a16="http://schemas.microsoft.com/office/drawing/2014/main" id="{6E2529DA-6F13-4B74-5C48-2FDB0911FFF1}"/>
              </a:ext>
            </a:extLst>
          </p:cNvPr>
          <p:cNvSpPr>
            <a:spLocks noGrp="1"/>
          </p:cNvSpPr>
          <p:nvPr>
            <p:ph type="body" sz="quarter" idx="23"/>
          </p:nvPr>
        </p:nvSpPr>
        <p:spPr>
          <a:xfrm>
            <a:off x="7348081" y="3678566"/>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74" name="Text Placeholder 47">
            <a:extLst>
              <a:ext uri="{FF2B5EF4-FFF2-40B4-BE49-F238E27FC236}">
                <a16:creationId xmlns:a16="http://schemas.microsoft.com/office/drawing/2014/main" id="{DDB95F67-F2A0-C836-D292-8E7A6E4B1CC7}"/>
              </a:ext>
            </a:extLst>
          </p:cNvPr>
          <p:cNvSpPr>
            <a:spLocks noGrp="1"/>
          </p:cNvSpPr>
          <p:nvPr>
            <p:ph type="body" sz="quarter" idx="22"/>
          </p:nvPr>
        </p:nvSpPr>
        <p:spPr>
          <a:xfrm>
            <a:off x="4769473" y="3678566"/>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75" name="Title 74">
            <a:extLst>
              <a:ext uri="{FF2B5EF4-FFF2-40B4-BE49-F238E27FC236}">
                <a16:creationId xmlns:a16="http://schemas.microsoft.com/office/drawing/2014/main" id="{45C7CFA5-6EFF-944C-B5AF-967956876692}"/>
              </a:ext>
            </a:extLst>
          </p:cNvPr>
          <p:cNvSpPr>
            <a:spLocks noGrp="1"/>
          </p:cNvSpPr>
          <p:nvPr>
            <p:ph type="title"/>
          </p:nvPr>
        </p:nvSpPr>
        <p:spPr>
          <a:xfrm>
            <a:off x="2594257" y="731520"/>
            <a:ext cx="8865991" cy="777240"/>
          </a:xfrm>
          <a:ln>
            <a:solidFill>
              <a:schemeClr val="accent2"/>
            </a:solidFill>
          </a:ln>
        </p:spPr>
        <p:txBody>
          <a:bodyPr/>
          <a:lstStyle/>
          <a:p>
            <a:r>
              <a:rPr lang="en-US"/>
              <a:t>Click to edit Master title style</a:t>
            </a:r>
          </a:p>
        </p:txBody>
      </p:sp>
      <p:sp>
        <p:nvSpPr>
          <p:cNvPr id="26" name="Oval 25">
            <a:extLst>
              <a:ext uri="{FF2B5EF4-FFF2-40B4-BE49-F238E27FC236}">
                <a16:creationId xmlns:a16="http://schemas.microsoft.com/office/drawing/2014/main" id="{608273C2-3AD4-6120-E47A-26DB07BBD95D}"/>
              </a:ext>
            </a:extLst>
          </p:cNvPr>
          <p:cNvSpPr/>
          <p:nvPr userDrawn="1"/>
        </p:nvSpPr>
        <p:spPr>
          <a:xfrm>
            <a:off x="2611785" y="4158887"/>
            <a:ext cx="1591489" cy="159148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28" name="Oval 27">
            <a:extLst>
              <a:ext uri="{FF2B5EF4-FFF2-40B4-BE49-F238E27FC236}">
                <a16:creationId xmlns:a16="http://schemas.microsoft.com/office/drawing/2014/main" id="{52F43D3C-5856-8C0F-0F96-72BD06ABE36F}"/>
              </a:ext>
            </a:extLst>
          </p:cNvPr>
          <p:cNvSpPr/>
          <p:nvPr userDrawn="1"/>
        </p:nvSpPr>
        <p:spPr>
          <a:xfrm>
            <a:off x="5193060" y="4158887"/>
            <a:ext cx="1591489" cy="1591489"/>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30" name="Oval 29">
            <a:extLst>
              <a:ext uri="{FF2B5EF4-FFF2-40B4-BE49-F238E27FC236}">
                <a16:creationId xmlns:a16="http://schemas.microsoft.com/office/drawing/2014/main" id="{9185EECC-2E1F-A706-B285-3F50DE4E325D}"/>
              </a:ext>
            </a:extLst>
          </p:cNvPr>
          <p:cNvSpPr/>
          <p:nvPr userDrawn="1"/>
        </p:nvSpPr>
        <p:spPr>
          <a:xfrm>
            <a:off x="7774335" y="4158887"/>
            <a:ext cx="1591489" cy="15914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2" name="Picture Placeholder 42">
            <a:extLst>
              <a:ext uri="{FF2B5EF4-FFF2-40B4-BE49-F238E27FC236}">
                <a16:creationId xmlns:a16="http://schemas.microsoft.com/office/drawing/2014/main" id="{7ED2CB41-D537-2DB4-7393-38B54A68A24F}"/>
              </a:ext>
            </a:extLst>
          </p:cNvPr>
          <p:cNvSpPr>
            <a:spLocks noGrp="1" noChangeAspect="1"/>
          </p:cNvSpPr>
          <p:nvPr>
            <p:ph type="pic" sz="quarter" idx="27"/>
          </p:nvPr>
        </p:nvSpPr>
        <p:spPr>
          <a:xfrm>
            <a:off x="2822313" y="4369415"/>
            <a:ext cx="1170432" cy="1170432"/>
          </a:xfrm>
          <a:prstGeom prst="ellipse">
            <a:avLst/>
          </a:prstGeom>
          <a:solidFill>
            <a:schemeClr val="accent3">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33" name="Text Placeholder 47">
            <a:extLst>
              <a:ext uri="{FF2B5EF4-FFF2-40B4-BE49-F238E27FC236}">
                <a16:creationId xmlns:a16="http://schemas.microsoft.com/office/drawing/2014/main" id="{BBFB738A-B417-1ECD-CD63-3482F41BC56C}"/>
              </a:ext>
            </a:extLst>
          </p:cNvPr>
          <p:cNvSpPr>
            <a:spLocks noGrp="1"/>
          </p:cNvSpPr>
          <p:nvPr>
            <p:ph type="body" sz="quarter" idx="28"/>
          </p:nvPr>
        </p:nvSpPr>
        <p:spPr>
          <a:xfrm>
            <a:off x="4769473" y="58114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4" name="Text Placeholder 47">
            <a:extLst>
              <a:ext uri="{FF2B5EF4-FFF2-40B4-BE49-F238E27FC236}">
                <a16:creationId xmlns:a16="http://schemas.microsoft.com/office/drawing/2014/main" id="{2D5357B5-C3E2-7F93-1D38-5A371EEEF566}"/>
              </a:ext>
            </a:extLst>
          </p:cNvPr>
          <p:cNvSpPr>
            <a:spLocks noGrp="1"/>
          </p:cNvSpPr>
          <p:nvPr>
            <p:ph type="body" sz="quarter" idx="29"/>
          </p:nvPr>
        </p:nvSpPr>
        <p:spPr>
          <a:xfrm>
            <a:off x="7348081" y="58114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6" name="Text Placeholder 47">
            <a:extLst>
              <a:ext uri="{FF2B5EF4-FFF2-40B4-BE49-F238E27FC236}">
                <a16:creationId xmlns:a16="http://schemas.microsoft.com/office/drawing/2014/main" id="{DE78D7B0-18B2-66C2-EA4E-90629F60BFAC}"/>
              </a:ext>
            </a:extLst>
          </p:cNvPr>
          <p:cNvSpPr>
            <a:spLocks noGrp="1"/>
          </p:cNvSpPr>
          <p:nvPr>
            <p:ph type="body" sz="quarter" idx="31"/>
          </p:nvPr>
        </p:nvSpPr>
        <p:spPr>
          <a:xfrm>
            <a:off x="2190865" y="5811404"/>
            <a:ext cx="2441448" cy="365760"/>
          </a:xfrm>
        </p:spPr>
        <p:txBody>
          <a:bodyPr>
            <a:noAutofit/>
          </a:bodyPr>
          <a:lstStyle>
            <a:lvl1pPr marL="0" indent="0" algn="ctr">
              <a:lnSpc>
                <a:spcPct val="100000"/>
              </a:lnSpc>
              <a:spcBef>
                <a:spcPts val="0"/>
              </a:spcBef>
              <a:buNone/>
              <a:defRPr sz="1600" b="1"/>
            </a:lvl1pPr>
          </a:lstStyle>
          <a:p>
            <a:pPr lvl="0"/>
            <a:r>
              <a:rPr lang="en-US"/>
              <a:t>Click to edit Master text styles</a:t>
            </a:r>
          </a:p>
        </p:txBody>
      </p:sp>
      <p:sp>
        <p:nvSpPr>
          <p:cNvPr id="38" name="Text Placeholder 47">
            <a:extLst>
              <a:ext uri="{FF2B5EF4-FFF2-40B4-BE49-F238E27FC236}">
                <a16:creationId xmlns:a16="http://schemas.microsoft.com/office/drawing/2014/main" id="{7CB4D57A-D57F-A9A7-E242-62A0EFB9034B}"/>
              </a:ext>
            </a:extLst>
          </p:cNvPr>
          <p:cNvSpPr>
            <a:spLocks noGrp="1"/>
          </p:cNvSpPr>
          <p:nvPr>
            <p:ph type="body" sz="quarter" idx="33"/>
          </p:nvPr>
        </p:nvSpPr>
        <p:spPr>
          <a:xfrm>
            <a:off x="2190865" y="61040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39" name="Picture Placeholder 42">
            <a:extLst>
              <a:ext uri="{FF2B5EF4-FFF2-40B4-BE49-F238E27FC236}">
                <a16:creationId xmlns:a16="http://schemas.microsoft.com/office/drawing/2014/main" id="{CABD2581-C1DD-BCD8-B303-D442E2826A57}"/>
              </a:ext>
            </a:extLst>
          </p:cNvPr>
          <p:cNvSpPr>
            <a:spLocks noGrp="1" noChangeAspect="1"/>
          </p:cNvSpPr>
          <p:nvPr>
            <p:ph type="pic" sz="quarter" idx="34"/>
          </p:nvPr>
        </p:nvSpPr>
        <p:spPr>
          <a:xfrm>
            <a:off x="5403588" y="4369415"/>
            <a:ext cx="1170432" cy="1170432"/>
          </a:xfrm>
          <a:prstGeom prst="ellipse">
            <a:avLst/>
          </a:prstGeom>
          <a:solidFill>
            <a:schemeClr val="bg2">
              <a:lumMod val="90000"/>
            </a:schemeClr>
          </a:solidFill>
        </p:spPr>
        <p:txBody>
          <a:bodyPr anchor="ctr">
            <a:normAutofit/>
          </a:bodyPr>
          <a:lstStyle>
            <a:lvl1pPr marL="0" indent="0" algn="ctr">
              <a:buNone/>
              <a:defRPr sz="800"/>
            </a:lvl1pPr>
          </a:lstStyle>
          <a:p>
            <a:r>
              <a:rPr lang="en-US"/>
              <a:t>Click icon to add picture</a:t>
            </a:r>
          </a:p>
        </p:txBody>
      </p:sp>
      <p:sp>
        <p:nvSpPr>
          <p:cNvPr id="40" name="Picture Placeholder 42">
            <a:extLst>
              <a:ext uri="{FF2B5EF4-FFF2-40B4-BE49-F238E27FC236}">
                <a16:creationId xmlns:a16="http://schemas.microsoft.com/office/drawing/2014/main" id="{69C46305-033A-D1D0-006B-CA534D171213}"/>
              </a:ext>
            </a:extLst>
          </p:cNvPr>
          <p:cNvSpPr>
            <a:spLocks noGrp="1" noChangeAspect="1"/>
          </p:cNvSpPr>
          <p:nvPr>
            <p:ph type="pic" sz="quarter" idx="35"/>
          </p:nvPr>
        </p:nvSpPr>
        <p:spPr>
          <a:xfrm>
            <a:off x="7984863" y="4369415"/>
            <a:ext cx="1170432" cy="1170432"/>
          </a:xfrm>
          <a:prstGeom prst="ellipse">
            <a:avLst/>
          </a:prstGeom>
          <a:solidFill>
            <a:schemeClr val="accent2">
              <a:lumMod val="20000"/>
              <a:lumOff val="80000"/>
            </a:schemeClr>
          </a:solidFill>
        </p:spPr>
        <p:txBody>
          <a:bodyPr anchor="ctr">
            <a:normAutofit/>
          </a:bodyPr>
          <a:lstStyle>
            <a:lvl1pPr marL="0" indent="0" algn="ctr">
              <a:buNone/>
              <a:defRPr sz="800"/>
            </a:lvl1pPr>
          </a:lstStyle>
          <a:p>
            <a:r>
              <a:rPr lang="en-US"/>
              <a:t>Click icon to add picture</a:t>
            </a:r>
          </a:p>
        </p:txBody>
      </p:sp>
      <p:sp>
        <p:nvSpPr>
          <p:cNvPr id="41" name="Text Placeholder 47">
            <a:extLst>
              <a:ext uri="{FF2B5EF4-FFF2-40B4-BE49-F238E27FC236}">
                <a16:creationId xmlns:a16="http://schemas.microsoft.com/office/drawing/2014/main" id="{8A2F0738-422D-8670-FFDD-4DD9CC8579DC}"/>
              </a:ext>
            </a:extLst>
          </p:cNvPr>
          <p:cNvSpPr>
            <a:spLocks noGrp="1"/>
          </p:cNvSpPr>
          <p:nvPr>
            <p:ph type="body" sz="quarter" idx="36"/>
          </p:nvPr>
        </p:nvSpPr>
        <p:spPr>
          <a:xfrm>
            <a:off x="7348081" y="61040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42" name="Text Placeholder 47">
            <a:extLst>
              <a:ext uri="{FF2B5EF4-FFF2-40B4-BE49-F238E27FC236}">
                <a16:creationId xmlns:a16="http://schemas.microsoft.com/office/drawing/2014/main" id="{83236D35-4927-EB6F-1700-660A0790337E}"/>
              </a:ext>
            </a:extLst>
          </p:cNvPr>
          <p:cNvSpPr>
            <a:spLocks noGrp="1"/>
          </p:cNvSpPr>
          <p:nvPr>
            <p:ph type="body" sz="quarter" idx="37"/>
          </p:nvPr>
        </p:nvSpPr>
        <p:spPr>
          <a:xfrm>
            <a:off x="4769473" y="6104012"/>
            <a:ext cx="2441448" cy="310896"/>
          </a:xfrm>
        </p:spPr>
        <p:txBody>
          <a:bodyPr>
            <a:normAutofit/>
          </a:bodyPr>
          <a:lstStyle>
            <a:lvl1pPr marL="0" indent="0" algn="ctr">
              <a:lnSpc>
                <a:spcPct val="100000"/>
              </a:lnSpc>
              <a:spcBef>
                <a:spcPts val="0"/>
              </a:spcBef>
              <a:buNone/>
              <a:defRPr sz="1400">
                <a:latin typeface="Arial" panose="020B0604020202020204" pitchFamily="34" charset="0"/>
                <a:cs typeface="Arial" panose="020B0604020202020204" pitchFamily="34" charset="0"/>
              </a:defRPr>
            </a:lvl1pPr>
          </a:lstStyle>
          <a:p>
            <a:pPr lvl="0"/>
            <a:r>
              <a:rPr lang="en-US"/>
              <a:t>Click to edit Master text styles</a:t>
            </a:r>
          </a:p>
        </p:txBody>
      </p:sp>
      <p:sp>
        <p:nvSpPr>
          <p:cNvPr id="5" name="Slide Number Placeholder 4">
            <a:extLst>
              <a:ext uri="{FF2B5EF4-FFF2-40B4-BE49-F238E27FC236}">
                <a16:creationId xmlns:a16="http://schemas.microsoft.com/office/drawing/2014/main" id="{B5F9D1D0-8763-3145-447C-B59E4A8FC6EC}"/>
              </a:ext>
            </a:extLst>
          </p:cNvPr>
          <p:cNvSpPr>
            <a:spLocks noGrp="1"/>
          </p:cNvSpPr>
          <p:nvPr>
            <p:ph type="sldNum" sz="quarter" idx="39"/>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458818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763BC-4E08-292A-DD60-96BE96D0CD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960985-1AA1-7560-41A6-84310DD64AF7}"/>
              </a:ext>
            </a:extLst>
          </p:cNvPr>
          <p:cNvSpPr>
            <a:spLocks noGrp="1"/>
          </p:cNvSpPr>
          <p:nvPr>
            <p:ph sz="half" idx="1"/>
          </p:nvPr>
        </p:nvSpPr>
        <p:spPr>
          <a:xfrm>
            <a:off x="741219" y="177514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0E0AF6-58A8-48DB-1F46-476F080F6153}"/>
              </a:ext>
            </a:extLst>
          </p:cNvPr>
          <p:cNvSpPr>
            <a:spLocks noGrp="1"/>
          </p:cNvSpPr>
          <p:nvPr>
            <p:ph sz="half" idx="2"/>
          </p:nvPr>
        </p:nvSpPr>
        <p:spPr>
          <a:xfrm>
            <a:off x="6269181" y="177514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852D850-95FE-4444-3630-18B4E285596B}"/>
              </a:ext>
            </a:extLst>
          </p:cNvPr>
          <p:cNvSpPr>
            <a:spLocks noGrp="1"/>
          </p:cNvSpPr>
          <p:nvPr>
            <p:ph type="sldNum" sz="quarter" idx="12"/>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2481193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068D4647-BE09-FD84-9BD2-6303C6683A8E}"/>
              </a:ext>
            </a:extLst>
          </p:cNvPr>
          <p:cNvSpPr>
            <a:spLocks noGrp="1"/>
          </p:cNvSpPr>
          <p:nvPr>
            <p:ph type="body" sz="quarter" idx="23"/>
          </p:nvPr>
        </p:nvSpPr>
        <p:spPr>
          <a:xfrm>
            <a:off x="1655064" y="2926080"/>
            <a:ext cx="1801368" cy="502920"/>
          </a:xfrm>
          <a:solidFill>
            <a:schemeClr val="accent1"/>
          </a:solidFill>
        </p:spPr>
        <p:txBody>
          <a:bodyPr>
            <a:noAutofit/>
          </a:bodyPr>
          <a:lstStyle>
            <a:lvl1pPr marL="0" indent="0">
              <a:buNone/>
              <a:defRPr sz="1200">
                <a:noFill/>
              </a:defRPr>
            </a:lvl1pPr>
          </a:lstStyle>
          <a:p>
            <a:pPr lvl="0"/>
            <a:r>
              <a:rPr lang="en-US"/>
              <a:t>Click to edit Master text styles</a:t>
            </a:r>
          </a:p>
        </p:txBody>
      </p:sp>
      <p:sp>
        <p:nvSpPr>
          <p:cNvPr id="33" name="Text Placeholder 31">
            <a:extLst>
              <a:ext uri="{FF2B5EF4-FFF2-40B4-BE49-F238E27FC236}">
                <a16:creationId xmlns:a16="http://schemas.microsoft.com/office/drawing/2014/main" id="{AB9EB1AC-FF5A-36FF-E4EC-C3F6EDF04BEF}"/>
              </a:ext>
            </a:extLst>
          </p:cNvPr>
          <p:cNvSpPr>
            <a:spLocks noGrp="1"/>
          </p:cNvSpPr>
          <p:nvPr>
            <p:ph type="body" sz="quarter" idx="24"/>
          </p:nvPr>
        </p:nvSpPr>
        <p:spPr>
          <a:xfrm>
            <a:off x="3995928" y="2926080"/>
            <a:ext cx="1801368" cy="502920"/>
          </a:xfrm>
          <a:solidFill>
            <a:schemeClr val="accent2"/>
          </a:solidFill>
        </p:spPr>
        <p:txBody>
          <a:bodyPr>
            <a:noAutofit/>
          </a:bodyPr>
          <a:lstStyle>
            <a:lvl1pPr marL="0" indent="0">
              <a:buNone/>
              <a:defRPr sz="1200">
                <a:noFill/>
              </a:defRPr>
            </a:lvl1pPr>
          </a:lstStyle>
          <a:p>
            <a:pPr lvl="0"/>
            <a:r>
              <a:rPr lang="en-US"/>
              <a:t>Click to edit Master text styles</a:t>
            </a:r>
          </a:p>
        </p:txBody>
      </p:sp>
      <p:sp>
        <p:nvSpPr>
          <p:cNvPr id="34" name="Text Placeholder 31">
            <a:extLst>
              <a:ext uri="{FF2B5EF4-FFF2-40B4-BE49-F238E27FC236}">
                <a16:creationId xmlns:a16="http://schemas.microsoft.com/office/drawing/2014/main" id="{919FA078-A6CC-4C6E-BB4E-70AA4ECA801E}"/>
              </a:ext>
            </a:extLst>
          </p:cNvPr>
          <p:cNvSpPr>
            <a:spLocks noGrp="1"/>
          </p:cNvSpPr>
          <p:nvPr>
            <p:ph type="body" sz="quarter" idx="25"/>
          </p:nvPr>
        </p:nvSpPr>
        <p:spPr>
          <a:xfrm>
            <a:off x="6345936" y="2926080"/>
            <a:ext cx="1801368" cy="502920"/>
          </a:xfrm>
          <a:solidFill>
            <a:schemeClr val="accent4"/>
          </a:solidFill>
        </p:spPr>
        <p:txBody>
          <a:bodyPr>
            <a:noAutofit/>
          </a:bodyPr>
          <a:lstStyle>
            <a:lvl1pPr marL="0" indent="0">
              <a:buNone/>
              <a:defRPr sz="1200">
                <a:noFill/>
              </a:defRPr>
            </a:lvl1pPr>
          </a:lstStyle>
          <a:p>
            <a:pPr lvl="0"/>
            <a:r>
              <a:rPr lang="en-US"/>
              <a:t>Click to edit Master text styles</a:t>
            </a:r>
          </a:p>
        </p:txBody>
      </p:sp>
      <p:sp>
        <p:nvSpPr>
          <p:cNvPr id="35" name="Text Placeholder 31">
            <a:extLst>
              <a:ext uri="{FF2B5EF4-FFF2-40B4-BE49-F238E27FC236}">
                <a16:creationId xmlns:a16="http://schemas.microsoft.com/office/drawing/2014/main" id="{B0730A45-AC46-DF6D-F56B-76A81490918A}"/>
              </a:ext>
            </a:extLst>
          </p:cNvPr>
          <p:cNvSpPr>
            <a:spLocks noGrp="1"/>
          </p:cNvSpPr>
          <p:nvPr>
            <p:ph type="body" sz="quarter" idx="26"/>
          </p:nvPr>
        </p:nvSpPr>
        <p:spPr>
          <a:xfrm>
            <a:off x="8695944" y="2926080"/>
            <a:ext cx="1987296" cy="502920"/>
          </a:xfrm>
          <a:solidFill>
            <a:schemeClr val="accent3"/>
          </a:solidFill>
        </p:spPr>
        <p:txBody>
          <a:bodyPr>
            <a:noAutofit/>
          </a:bodyPr>
          <a:lstStyle>
            <a:lvl1pPr marL="0" indent="0">
              <a:buNone/>
              <a:defRPr sz="1200">
                <a:no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AF211A54-748F-71FD-8701-AE68B04A5A19}"/>
              </a:ext>
            </a:extLst>
          </p:cNvPr>
          <p:cNvSpPr>
            <a:spLocks noGrp="1"/>
          </p:cNvSpPr>
          <p:nvPr>
            <p:ph type="body" idx="1"/>
          </p:nvPr>
        </p:nvSpPr>
        <p:spPr>
          <a:xfrm>
            <a:off x="630936"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30FF5B42-8E52-2B78-7C88-39A811D7A960}"/>
              </a:ext>
            </a:extLst>
          </p:cNvPr>
          <p:cNvSpPr>
            <a:spLocks noGrp="1"/>
          </p:cNvSpPr>
          <p:nvPr>
            <p:ph type="body" sz="quarter" idx="3"/>
          </p:nvPr>
        </p:nvSpPr>
        <p:spPr>
          <a:xfrm>
            <a:off x="3054096"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9">
            <a:extLst>
              <a:ext uri="{FF2B5EF4-FFF2-40B4-BE49-F238E27FC236}">
                <a16:creationId xmlns:a16="http://schemas.microsoft.com/office/drawing/2014/main" id="{FB569F4F-40C0-2BAE-2F80-0B6BF70B4999}"/>
              </a:ext>
            </a:extLst>
          </p:cNvPr>
          <p:cNvSpPr>
            <a:spLocks noGrp="1"/>
          </p:cNvSpPr>
          <p:nvPr>
            <p:ph type="title"/>
          </p:nvPr>
        </p:nvSpPr>
        <p:spPr/>
        <p:txBody>
          <a:bodyPr/>
          <a:lstStyle/>
          <a:p>
            <a:r>
              <a:rPr lang="en-US"/>
              <a:t>Click to edit Master title style</a:t>
            </a:r>
          </a:p>
        </p:txBody>
      </p:sp>
      <p:sp>
        <p:nvSpPr>
          <p:cNvPr id="15" name="Text Placeholder 14">
            <a:extLst>
              <a:ext uri="{FF2B5EF4-FFF2-40B4-BE49-F238E27FC236}">
                <a16:creationId xmlns:a16="http://schemas.microsoft.com/office/drawing/2014/main" id="{3F862698-31B6-3C3C-7B04-A5AB06659947}"/>
              </a:ext>
            </a:extLst>
          </p:cNvPr>
          <p:cNvSpPr>
            <a:spLocks noGrp="1" noChangeAspect="1"/>
          </p:cNvSpPr>
          <p:nvPr>
            <p:ph type="body" sz="quarter" idx="15" hasCustomPrompt="1"/>
          </p:nvPr>
        </p:nvSpPr>
        <p:spPr>
          <a:xfrm>
            <a:off x="722376"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19" name="Text Placeholder 14">
            <a:extLst>
              <a:ext uri="{FF2B5EF4-FFF2-40B4-BE49-F238E27FC236}">
                <a16:creationId xmlns:a16="http://schemas.microsoft.com/office/drawing/2014/main" id="{12F0E6AE-7B40-CC7A-BAB7-B5963027CE13}"/>
              </a:ext>
            </a:extLst>
          </p:cNvPr>
          <p:cNvSpPr>
            <a:spLocks noGrp="1" noChangeAspect="1"/>
          </p:cNvSpPr>
          <p:nvPr>
            <p:ph type="body" sz="quarter" idx="16" hasCustomPrompt="1"/>
          </p:nvPr>
        </p:nvSpPr>
        <p:spPr>
          <a:xfrm>
            <a:off x="3163824"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1" name="Text Placeholder 14">
            <a:extLst>
              <a:ext uri="{FF2B5EF4-FFF2-40B4-BE49-F238E27FC236}">
                <a16:creationId xmlns:a16="http://schemas.microsoft.com/office/drawing/2014/main" id="{F19DE03C-9C3C-ED9E-7938-68DC59591962}"/>
              </a:ext>
            </a:extLst>
          </p:cNvPr>
          <p:cNvSpPr>
            <a:spLocks noGrp="1" noChangeAspect="1"/>
          </p:cNvSpPr>
          <p:nvPr>
            <p:ph type="body" sz="quarter" idx="17" hasCustomPrompt="1"/>
          </p:nvPr>
        </p:nvSpPr>
        <p:spPr>
          <a:xfrm>
            <a:off x="5596128"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3" name="Text Placeholder 14">
            <a:extLst>
              <a:ext uri="{FF2B5EF4-FFF2-40B4-BE49-F238E27FC236}">
                <a16:creationId xmlns:a16="http://schemas.microsoft.com/office/drawing/2014/main" id="{D15E2928-BFA0-AA75-6EC4-69EFDD615540}"/>
              </a:ext>
            </a:extLst>
          </p:cNvPr>
          <p:cNvSpPr>
            <a:spLocks noGrp="1" noChangeAspect="1"/>
          </p:cNvSpPr>
          <p:nvPr>
            <p:ph type="body" sz="quarter" idx="18" hasCustomPrompt="1"/>
          </p:nvPr>
        </p:nvSpPr>
        <p:spPr>
          <a:xfrm>
            <a:off x="8028432"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5" name="Text Placeholder 14">
            <a:extLst>
              <a:ext uri="{FF2B5EF4-FFF2-40B4-BE49-F238E27FC236}">
                <a16:creationId xmlns:a16="http://schemas.microsoft.com/office/drawing/2014/main" id="{B1000C26-BF38-857C-8EB7-C84E4425628C}"/>
              </a:ext>
            </a:extLst>
          </p:cNvPr>
          <p:cNvSpPr>
            <a:spLocks noGrp="1" noChangeAspect="1"/>
          </p:cNvSpPr>
          <p:nvPr>
            <p:ph type="body" sz="quarter" idx="19" hasCustomPrompt="1"/>
          </p:nvPr>
        </p:nvSpPr>
        <p:spPr>
          <a:xfrm>
            <a:off x="10460736" y="2706624"/>
            <a:ext cx="1014984" cy="1014984"/>
          </a:xfrm>
          <a:prstGeom prst="ellipse">
            <a:avLst/>
          </a:prstGeom>
          <a:solidFill>
            <a:schemeClr val="tx1"/>
          </a:solidFill>
        </p:spPr>
        <p:txBody>
          <a:bodyPr lIns="0" tIns="0" rIns="0" bIns="0" anchor="ctr">
            <a:normAutofit/>
          </a:bodyPr>
          <a:lstStyle>
            <a:lvl1pPr marL="0" indent="0" algn="ctr">
              <a:buNone/>
              <a:defRPr sz="1800">
                <a:solidFill>
                  <a:schemeClr val="bg1"/>
                </a:solidFill>
              </a:defRPr>
            </a:lvl1pPr>
          </a:lstStyle>
          <a:p>
            <a:pPr lvl="0"/>
            <a:r>
              <a:rPr lang="en-US"/>
              <a:t>MMM</a:t>
            </a:r>
          </a:p>
        </p:txBody>
      </p:sp>
      <p:sp>
        <p:nvSpPr>
          <p:cNvPr id="26" name="Text Placeholder 4">
            <a:extLst>
              <a:ext uri="{FF2B5EF4-FFF2-40B4-BE49-F238E27FC236}">
                <a16:creationId xmlns:a16="http://schemas.microsoft.com/office/drawing/2014/main" id="{7A3AFB34-A509-98A0-B6AB-3BC35F16DDD2}"/>
              </a:ext>
            </a:extLst>
          </p:cNvPr>
          <p:cNvSpPr>
            <a:spLocks noGrp="1"/>
          </p:cNvSpPr>
          <p:nvPr>
            <p:ph type="body" sz="quarter" idx="20"/>
          </p:nvPr>
        </p:nvSpPr>
        <p:spPr>
          <a:xfrm>
            <a:off x="5504688"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Text Placeholder 4">
            <a:extLst>
              <a:ext uri="{FF2B5EF4-FFF2-40B4-BE49-F238E27FC236}">
                <a16:creationId xmlns:a16="http://schemas.microsoft.com/office/drawing/2014/main" id="{B4CAD471-FB12-ACCA-9D4A-E01322DC61A0}"/>
              </a:ext>
            </a:extLst>
          </p:cNvPr>
          <p:cNvSpPr>
            <a:spLocks noGrp="1"/>
          </p:cNvSpPr>
          <p:nvPr>
            <p:ph type="body" sz="quarter" idx="21"/>
          </p:nvPr>
        </p:nvSpPr>
        <p:spPr>
          <a:xfrm>
            <a:off x="7918704" y="4041648"/>
            <a:ext cx="182270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Text Placeholder 4">
            <a:extLst>
              <a:ext uri="{FF2B5EF4-FFF2-40B4-BE49-F238E27FC236}">
                <a16:creationId xmlns:a16="http://schemas.microsoft.com/office/drawing/2014/main" id="{B7FF2DDC-689F-CE60-97C8-8575DBB2C068}"/>
              </a:ext>
            </a:extLst>
          </p:cNvPr>
          <p:cNvSpPr>
            <a:spLocks noGrp="1"/>
          </p:cNvSpPr>
          <p:nvPr>
            <p:ph type="body" sz="quarter" idx="22"/>
          </p:nvPr>
        </p:nvSpPr>
        <p:spPr>
          <a:xfrm>
            <a:off x="10369296" y="4041648"/>
            <a:ext cx="1563624" cy="1414272"/>
          </a:xfrm>
        </p:spPr>
        <p:txBody>
          <a:bodyPr anchor="t">
            <a:noAutofit/>
          </a:bodyPr>
          <a:lstStyle>
            <a:lvl1pPr marL="0" indent="0">
              <a:lnSpc>
                <a:spcPct val="100000"/>
              </a:lnSpc>
              <a:spcBef>
                <a:spcPts val="0"/>
              </a:spcBef>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lide Number Placeholder 9">
            <a:extLst>
              <a:ext uri="{FF2B5EF4-FFF2-40B4-BE49-F238E27FC236}">
                <a16:creationId xmlns:a16="http://schemas.microsoft.com/office/drawing/2014/main" id="{3882992B-56C1-1B1D-6308-47369A0DF03F}"/>
              </a:ext>
            </a:extLst>
          </p:cNvPr>
          <p:cNvSpPr>
            <a:spLocks noGrp="1"/>
          </p:cNvSpPr>
          <p:nvPr>
            <p:ph type="sldNum" sz="quarter" idx="28"/>
          </p:nvPr>
        </p:nvSpPr>
        <p:spPr>
          <a:xfrm>
            <a:off x="1651903" y="809244"/>
            <a:ext cx="941832" cy="621792"/>
          </a:xfrm>
          <a:prstGeom prst="rect">
            <a:avLst/>
          </a:prstGeom>
        </p:spPr>
        <p:txBody>
          <a:bodyPr/>
          <a:lstStyle>
            <a:lvl1pPr>
              <a:defRPr>
                <a:solidFill>
                  <a:schemeClr val="bg1"/>
                </a:solidFill>
              </a:defRPr>
            </a:lvl1pPr>
          </a:lstStyle>
          <a:p>
            <a:fld id="{CC43B8D3-9A08-F84C-9DD4-44948BA52D4B}" type="slidenum">
              <a:rPr lang="en-US" smtClean="0"/>
              <a:pPr/>
              <a:t>‹#›</a:t>
            </a:fld>
            <a:endParaRPr lang="en-US"/>
          </a:p>
        </p:txBody>
      </p:sp>
    </p:spTree>
    <p:extLst>
      <p:ext uri="{BB962C8B-B14F-4D97-AF65-F5344CB8AC3E}">
        <p14:creationId xmlns:p14="http://schemas.microsoft.com/office/powerpoint/2010/main" val="2309024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9.sv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38.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41.sv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40.png"/><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image" Target="../media/image43.sv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42.png"/><Relationship Id="rId5" Type="http://schemas.openxmlformats.org/officeDocument/2006/relationships/slideLayout" Target="../slideLayouts/slideLayout40.xml"/><Relationship Id="rId10" Type="http://schemas.openxmlformats.org/officeDocument/2006/relationships/theme" Target="../theme/theme4.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45.sv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44.png"/><Relationship Id="rId5" Type="http://schemas.openxmlformats.org/officeDocument/2006/relationships/slideLayout" Target="../slideLayouts/slideLayout49.xml"/><Relationship Id="rId10"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1E197C-8454-08AA-A652-357480D9889C}"/>
              </a:ext>
            </a:extLst>
          </p:cNvPr>
          <p:cNvSpPr>
            <a:spLocks noGrp="1"/>
          </p:cNvSpPr>
          <p:nvPr>
            <p:ph type="body" idx="1"/>
          </p:nvPr>
        </p:nvSpPr>
        <p:spPr>
          <a:xfrm>
            <a:off x="730624" y="1671918"/>
            <a:ext cx="10739716" cy="450504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Rectangle 24">
            <a:extLst>
              <a:ext uri="{FF2B5EF4-FFF2-40B4-BE49-F238E27FC236}">
                <a16:creationId xmlns:a16="http://schemas.microsoft.com/office/drawing/2014/main" id="{0EEFFBFB-5A27-2D81-3931-C98447651EF4}"/>
              </a:ext>
            </a:extLst>
          </p:cNvPr>
          <p:cNvSpPr/>
          <p:nvPr userDrawn="1"/>
        </p:nvSpPr>
        <p:spPr>
          <a:xfrm>
            <a:off x="732271" y="723899"/>
            <a:ext cx="10727977" cy="780809"/>
          </a:xfrm>
          <a:prstGeom prst="rect">
            <a:avLst/>
          </a:prstGeom>
          <a:solidFill>
            <a:schemeClr val="bg1"/>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495E283-E2C6-EE8C-5FC9-96FD9B2DC537}"/>
              </a:ext>
            </a:extLst>
          </p:cNvPr>
          <p:cNvSpPr/>
          <p:nvPr userDrawn="1"/>
        </p:nvSpPr>
        <p:spPr>
          <a:xfrm>
            <a:off x="732271" y="404734"/>
            <a:ext cx="10727977" cy="319166"/>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6BEB7FA7-6E9C-81BB-8E55-A22BFF734E24}"/>
              </a:ext>
            </a:extLst>
          </p:cNvPr>
          <p:cNvCxnSpPr>
            <a:cxnSpLocks/>
          </p:cNvCxnSpPr>
          <p:nvPr userDrawn="1"/>
        </p:nvCxnSpPr>
        <p:spPr>
          <a:xfrm>
            <a:off x="1655064" y="722376"/>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77E78B78-C9C0-6811-5C24-BA7F4E612036}"/>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13498771">
            <a:off x="868523" y="778989"/>
            <a:ext cx="660389" cy="660389"/>
          </a:xfrm>
          <a:prstGeom prst="rect">
            <a:avLst/>
          </a:prstGeom>
        </p:spPr>
      </p:pic>
      <p:cxnSp>
        <p:nvCxnSpPr>
          <p:cNvPr id="32" name="Straight Connector 31">
            <a:extLst>
              <a:ext uri="{FF2B5EF4-FFF2-40B4-BE49-F238E27FC236}">
                <a16:creationId xmlns:a16="http://schemas.microsoft.com/office/drawing/2014/main" id="{9F9C8F7F-2A36-A3D8-7C9C-CFDFFF47B82A}"/>
              </a:ext>
            </a:extLst>
          </p:cNvPr>
          <p:cNvCxnSpPr>
            <a:cxnSpLocks/>
          </p:cNvCxnSpPr>
          <p:nvPr userDrawn="1"/>
        </p:nvCxnSpPr>
        <p:spPr>
          <a:xfrm>
            <a:off x="2593735" y="718779"/>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E59602F-1B68-185F-6DA7-FDDA1F06ACC2}"/>
              </a:ext>
            </a:extLst>
          </p:cNvPr>
          <p:cNvSpPr>
            <a:spLocks noGrp="1"/>
          </p:cNvSpPr>
          <p:nvPr>
            <p:ph type="title"/>
          </p:nvPr>
        </p:nvSpPr>
        <p:spPr>
          <a:xfrm>
            <a:off x="2593735" y="731520"/>
            <a:ext cx="8865991" cy="777240"/>
          </a:xfrm>
          <a:prstGeom prst="rect">
            <a:avLst/>
          </a:prstGeom>
          <a:noFill/>
        </p:spPr>
        <p:txBody>
          <a:bodyPr vert="horz" lIns="91440" tIns="45720" rIns="91440" bIns="45720" rtlCol="0" anchor="ctr">
            <a:noAutofit/>
          </a:bodyPr>
          <a:lstStyle/>
          <a:p>
            <a:r>
              <a:rPr lang="en-US"/>
              <a:t>Click to edit Master title style</a:t>
            </a:r>
          </a:p>
        </p:txBody>
      </p:sp>
      <p:sp>
        <p:nvSpPr>
          <p:cNvPr id="5" name="Text Placeholder 9">
            <a:extLst>
              <a:ext uri="{FF2B5EF4-FFF2-40B4-BE49-F238E27FC236}">
                <a16:creationId xmlns:a16="http://schemas.microsoft.com/office/drawing/2014/main" id="{98305FCB-1948-E17E-32EC-465A3B9A8DDB}"/>
              </a:ext>
            </a:extLst>
          </p:cNvPr>
          <p:cNvSpPr txBox="1">
            <a:spLocks/>
          </p:cNvSpPr>
          <p:nvPr userDrawn="1"/>
        </p:nvSpPr>
        <p:spPr>
          <a:xfrm>
            <a:off x="1815806" y="793971"/>
            <a:ext cx="621792" cy="621792"/>
          </a:xfrm>
          <a:prstGeom prst="ellipse">
            <a:avLst/>
          </a:prstGeom>
          <a:solidFill>
            <a:schemeClr val="tx2"/>
          </a:solidFill>
        </p:spPr>
        <p:txBody>
          <a:bodyPr lIns="0" tIns="0" rIns="0" bIns="0" anchor="t" anchorCtr="0">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a:no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p>
        </p:txBody>
      </p:sp>
    </p:spTree>
    <p:extLst>
      <p:ext uri="{BB962C8B-B14F-4D97-AF65-F5344CB8AC3E}">
        <p14:creationId xmlns:p14="http://schemas.microsoft.com/office/powerpoint/2010/main" val="372648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64" r:id="rId5"/>
    <p:sldLayoutId id="2147483659" r:id="rId6"/>
    <p:sldLayoutId id="2147483660" r:id="rId7"/>
    <p:sldLayoutId id="2147483652" r:id="rId8"/>
    <p:sldLayoutId id="2147483667" r:id="rId9"/>
    <p:sldLayoutId id="2147483653" r:id="rId10"/>
    <p:sldLayoutId id="2147483668" r:id="rId11"/>
    <p:sldLayoutId id="2147483666" r:id="rId12"/>
    <p:sldLayoutId id="2147483654" r:id="rId13"/>
    <p:sldLayoutId id="2147483655" r:id="rId14"/>
    <p:sldLayoutId id="2147483656" r:id="rId15"/>
    <p:sldLayoutId id="2147483657" r:id="rId16"/>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83464" indent="-283464"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 name="White with outline">
            <a:extLst>
              <a:ext uri="{FF2B5EF4-FFF2-40B4-BE49-F238E27FC236}">
                <a16:creationId xmlns:a16="http://schemas.microsoft.com/office/drawing/2014/main" id="{0EEFFBFB-5A27-2D81-3931-C98447651EF4}"/>
              </a:ext>
            </a:extLst>
          </p:cNvPr>
          <p:cNvSpPr/>
          <p:nvPr userDrawn="1"/>
        </p:nvSpPr>
        <p:spPr>
          <a:xfrm>
            <a:off x="732271" y="723899"/>
            <a:ext cx="10727977" cy="780809"/>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lored rectangle">
            <a:extLst>
              <a:ext uri="{FF2B5EF4-FFF2-40B4-BE49-F238E27FC236}">
                <a16:creationId xmlns:a16="http://schemas.microsoft.com/office/drawing/2014/main" id="{5495E283-E2C6-EE8C-5FC9-96FD9B2DC537}"/>
              </a:ext>
            </a:extLst>
          </p:cNvPr>
          <p:cNvSpPr/>
          <p:nvPr userDrawn="1"/>
        </p:nvSpPr>
        <p:spPr>
          <a:xfrm>
            <a:off x="732271" y="404734"/>
            <a:ext cx="10727977" cy="319166"/>
          </a:xfrm>
          <a:prstGeom prst="rect">
            <a:avLst/>
          </a:prstGeom>
          <a:solidFill>
            <a:schemeClr val="accent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6BEB7FA7-6E9C-81BB-8E55-A22BFF734E24}"/>
              </a:ext>
            </a:extLst>
          </p:cNvPr>
          <p:cNvCxnSpPr>
            <a:cxnSpLocks/>
          </p:cNvCxnSpPr>
          <p:nvPr userDrawn="1"/>
        </p:nvCxnSpPr>
        <p:spPr>
          <a:xfrm>
            <a:off x="1655064" y="722376"/>
            <a:ext cx="0" cy="78080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9" name="arrow">
            <a:extLst>
              <a:ext uri="{FF2B5EF4-FFF2-40B4-BE49-F238E27FC236}">
                <a16:creationId xmlns:a16="http://schemas.microsoft.com/office/drawing/2014/main" id="{77E78B78-C9C0-6811-5C24-BA7F4E612036}"/>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13498771">
            <a:off x="868523" y="778989"/>
            <a:ext cx="660389" cy="660389"/>
          </a:xfrm>
          <a:prstGeom prst="rect">
            <a:avLst/>
          </a:prstGeom>
        </p:spPr>
      </p:pic>
      <p:cxnSp>
        <p:nvCxnSpPr>
          <p:cNvPr id="32" name="middle line">
            <a:extLst>
              <a:ext uri="{FF2B5EF4-FFF2-40B4-BE49-F238E27FC236}">
                <a16:creationId xmlns:a16="http://schemas.microsoft.com/office/drawing/2014/main" id="{9F9C8F7F-2A36-A3D8-7C9C-CFDFFF47B82A}"/>
              </a:ext>
            </a:extLst>
          </p:cNvPr>
          <p:cNvCxnSpPr>
            <a:cxnSpLocks/>
          </p:cNvCxnSpPr>
          <p:nvPr userDrawn="1"/>
        </p:nvCxnSpPr>
        <p:spPr>
          <a:xfrm>
            <a:off x="2593735" y="718779"/>
            <a:ext cx="0" cy="78080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circle">
            <a:extLst>
              <a:ext uri="{FF2B5EF4-FFF2-40B4-BE49-F238E27FC236}">
                <a16:creationId xmlns:a16="http://schemas.microsoft.com/office/drawing/2014/main" id="{98305FCB-1948-E17E-32EC-465A3B9A8DDB}"/>
              </a:ext>
            </a:extLst>
          </p:cNvPr>
          <p:cNvSpPr txBox="1">
            <a:spLocks/>
          </p:cNvSpPr>
          <p:nvPr userDrawn="1"/>
        </p:nvSpPr>
        <p:spPr>
          <a:xfrm>
            <a:off x="1815806" y="793971"/>
            <a:ext cx="621792" cy="621792"/>
          </a:xfrm>
          <a:prstGeom prst="ellipse">
            <a:avLst/>
          </a:prstGeom>
          <a:solidFill>
            <a:schemeClr val="accent1"/>
          </a:solidFill>
        </p:spPr>
        <p:txBody>
          <a:bodyPr lIns="0" tIns="0" rIns="0" bIns="0" anchor="t" anchorCtr="0">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a:no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p>
        </p:txBody>
      </p:sp>
      <p:sp>
        <p:nvSpPr>
          <p:cNvPr id="2" name="Title Placeholder 1">
            <a:extLst>
              <a:ext uri="{FF2B5EF4-FFF2-40B4-BE49-F238E27FC236}">
                <a16:creationId xmlns:a16="http://schemas.microsoft.com/office/drawing/2014/main" id="{3E59602F-1B68-185F-6DA7-FDDA1F06ACC2}"/>
              </a:ext>
            </a:extLst>
          </p:cNvPr>
          <p:cNvSpPr>
            <a:spLocks noGrp="1"/>
          </p:cNvSpPr>
          <p:nvPr>
            <p:ph type="title"/>
          </p:nvPr>
        </p:nvSpPr>
        <p:spPr>
          <a:xfrm>
            <a:off x="2593735" y="731520"/>
            <a:ext cx="8865991" cy="77724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1E197C-8454-08AA-A652-357480D9889C}"/>
              </a:ext>
            </a:extLst>
          </p:cNvPr>
          <p:cNvSpPr>
            <a:spLocks noGrp="1"/>
          </p:cNvSpPr>
          <p:nvPr>
            <p:ph type="body" idx="1"/>
          </p:nvPr>
        </p:nvSpPr>
        <p:spPr>
          <a:xfrm>
            <a:off x="730624" y="1671918"/>
            <a:ext cx="10739716" cy="450504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6631569"/>
      </p:ext>
    </p:extLst>
  </p:cSld>
  <p:clrMap bg1="lt1" tx1="dk1" bg2="lt2" tx2="dk2" accent1="accent1" accent2="accent2" accent3="accent3" accent4="accent4" accent5="accent5" accent6="accent6" hlink="hlink" folHlink="folHlink"/>
  <p:sldLayoutIdLst>
    <p:sldLayoutId id="2147483671" r:id="rId1"/>
    <p:sldLayoutId id="2147483686" r:id="rId2"/>
    <p:sldLayoutId id="2147483717" r:id="rId3"/>
    <p:sldLayoutId id="2147483677" r:id="rId4"/>
    <p:sldLayoutId id="2147483678" r:id="rId5"/>
    <p:sldLayoutId id="2147483679" r:id="rId6"/>
    <p:sldLayoutId id="2147483680" r:id="rId7"/>
    <p:sldLayoutId id="2147483682" r:id="rId8"/>
    <p:sldLayoutId id="2147483684" r:id="rId9"/>
    <p:sldLayoutId id="2147483685" r:id="rId10"/>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83464" indent="-283464"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 name="White with outline">
            <a:extLst>
              <a:ext uri="{FF2B5EF4-FFF2-40B4-BE49-F238E27FC236}">
                <a16:creationId xmlns:a16="http://schemas.microsoft.com/office/drawing/2014/main" id="{0EEFFBFB-5A27-2D81-3931-C98447651EF4}"/>
              </a:ext>
            </a:extLst>
          </p:cNvPr>
          <p:cNvSpPr/>
          <p:nvPr userDrawn="1"/>
        </p:nvSpPr>
        <p:spPr>
          <a:xfrm>
            <a:off x="732271" y="723899"/>
            <a:ext cx="10727977" cy="780809"/>
          </a:xfrm>
          <a:prstGeom prst="rect">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lored rectangle">
            <a:extLst>
              <a:ext uri="{FF2B5EF4-FFF2-40B4-BE49-F238E27FC236}">
                <a16:creationId xmlns:a16="http://schemas.microsoft.com/office/drawing/2014/main" id="{5495E283-E2C6-EE8C-5FC9-96FD9B2DC537}"/>
              </a:ext>
            </a:extLst>
          </p:cNvPr>
          <p:cNvSpPr/>
          <p:nvPr userDrawn="1"/>
        </p:nvSpPr>
        <p:spPr>
          <a:xfrm>
            <a:off x="732271" y="404734"/>
            <a:ext cx="10727977" cy="319166"/>
          </a:xfrm>
          <a:prstGeom prst="rect">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6BEB7FA7-6E9C-81BB-8E55-A22BFF734E24}"/>
              </a:ext>
            </a:extLst>
          </p:cNvPr>
          <p:cNvCxnSpPr>
            <a:cxnSpLocks/>
          </p:cNvCxnSpPr>
          <p:nvPr userDrawn="1"/>
        </p:nvCxnSpPr>
        <p:spPr>
          <a:xfrm>
            <a:off x="1655064" y="722376"/>
            <a:ext cx="0" cy="780808"/>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9" name="arrow">
            <a:extLst>
              <a:ext uri="{FF2B5EF4-FFF2-40B4-BE49-F238E27FC236}">
                <a16:creationId xmlns:a16="http://schemas.microsoft.com/office/drawing/2014/main" id="{77E78B78-C9C0-6811-5C24-BA7F4E61203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rot="13498771">
            <a:off x="868523" y="778989"/>
            <a:ext cx="660389" cy="660389"/>
          </a:xfrm>
          <a:prstGeom prst="rect">
            <a:avLst/>
          </a:prstGeom>
        </p:spPr>
      </p:pic>
      <p:cxnSp>
        <p:nvCxnSpPr>
          <p:cNvPr id="32" name="middle line">
            <a:extLst>
              <a:ext uri="{FF2B5EF4-FFF2-40B4-BE49-F238E27FC236}">
                <a16:creationId xmlns:a16="http://schemas.microsoft.com/office/drawing/2014/main" id="{9F9C8F7F-2A36-A3D8-7C9C-CFDFFF47B82A}"/>
              </a:ext>
            </a:extLst>
          </p:cNvPr>
          <p:cNvCxnSpPr>
            <a:cxnSpLocks/>
          </p:cNvCxnSpPr>
          <p:nvPr userDrawn="1"/>
        </p:nvCxnSpPr>
        <p:spPr>
          <a:xfrm>
            <a:off x="2593735" y="718779"/>
            <a:ext cx="0" cy="780808"/>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circle">
            <a:extLst>
              <a:ext uri="{FF2B5EF4-FFF2-40B4-BE49-F238E27FC236}">
                <a16:creationId xmlns:a16="http://schemas.microsoft.com/office/drawing/2014/main" id="{98305FCB-1948-E17E-32EC-465A3B9A8DDB}"/>
              </a:ext>
            </a:extLst>
          </p:cNvPr>
          <p:cNvSpPr txBox="1">
            <a:spLocks/>
          </p:cNvSpPr>
          <p:nvPr userDrawn="1"/>
        </p:nvSpPr>
        <p:spPr>
          <a:xfrm>
            <a:off x="1815806" y="793971"/>
            <a:ext cx="621792" cy="621792"/>
          </a:xfrm>
          <a:prstGeom prst="ellipse">
            <a:avLst/>
          </a:prstGeom>
          <a:solidFill>
            <a:schemeClr val="accent5"/>
          </a:solidFill>
        </p:spPr>
        <p:txBody>
          <a:bodyPr lIns="0" tIns="0" rIns="0" bIns="0" anchor="t" anchorCtr="0">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a:no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p>
        </p:txBody>
      </p:sp>
      <p:sp>
        <p:nvSpPr>
          <p:cNvPr id="2" name="Title Placeholder 1">
            <a:extLst>
              <a:ext uri="{FF2B5EF4-FFF2-40B4-BE49-F238E27FC236}">
                <a16:creationId xmlns:a16="http://schemas.microsoft.com/office/drawing/2014/main" id="{3E59602F-1B68-185F-6DA7-FDDA1F06ACC2}"/>
              </a:ext>
            </a:extLst>
          </p:cNvPr>
          <p:cNvSpPr>
            <a:spLocks noGrp="1"/>
          </p:cNvSpPr>
          <p:nvPr>
            <p:ph type="title"/>
          </p:nvPr>
        </p:nvSpPr>
        <p:spPr>
          <a:xfrm>
            <a:off x="2593735" y="731520"/>
            <a:ext cx="8865991" cy="77724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1E197C-8454-08AA-A652-357480D9889C}"/>
              </a:ext>
            </a:extLst>
          </p:cNvPr>
          <p:cNvSpPr>
            <a:spLocks noGrp="1"/>
          </p:cNvSpPr>
          <p:nvPr>
            <p:ph type="body" idx="1"/>
          </p:nvPr>
        </p:nvSpPr>
        <p:spPr>
          <a:xfrm>
            <a:off x="730624" y="1671918"/>
            <a:ext cx="10739716" cy="450504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190493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83464" indent="-283464"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 name="White with outline">
            <a:extLst>
              <a:ext uri="{FF2B5EF4-FFF2-40B4-BE49-F238E27FC236}">
                <a16:creationId xmlns:a16="http://schemas.microsoft.com/office/drawing/2014/main" id="{0EEFFBFB-5A27-2D81-3931-C98447651EF4}"/>
              </a:ext>
            </a:extLst>
          </p:cNvPr>
          <p:cNvSpPr/>
          <p:nvPr userDrawn="1"/>
        </p:nvSpPr>
        <p:spPr>
          <a:xfrm>
            <a:off x="732271" y="723899"/>
            <a:ext cx="10727977" cy="780809"/>
          </a:xfrm>
          <a:prstGeom prst="rect">
            <a:avLst/>
          </a:pr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lored rectangle">
            <a:extLst>
              <a:ext uri="{FF2B5EF4-FFF2-40B4-BE49-F238E27FC236}">
                <a16:creationId xmlns:a16="http://schemas.microsoft.com/office/drawing/2014/main" id="{5495E283-E2C6-EE8C-5FC9-96FD9B2DC537}"/>
              </a:ext>
            </a:extLst>
          </p:cNvPr>
          <p:cNvSpPr/>
          <p:nvPr userDrawn="1"/>
        </p:nvSpPr>
        <p:spPr>
          <a:xfrm>
            <a:off x="732271" y="404734"/>
            <a:ext cx="10727977" cy="319166"/>
          </a:xfrm>
          <a:prstGeom prst="rect">
            <a:avLst/>
          </a:prstGeom>
          <a:solidFill>
            <a:schemeClr val="accent4"/>
          </a:solid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6BEB7FA7-6E9C-81BB-8E55-A22BFF734E24}"/>
              </a:ext>
            </a:extLst>
          </p:cNvPr>
          <p:cNvCxnSpPr>
            <a:cxnSpLocks/>
          </p:cNvCxnSpPr>
          <p:nvPr userDrawn="1"/>
        </p:nvCxnSpPr>
        <p:spPr>
          <a:xfrm>
            <a:off x="1655064" y="722376"/>
            <a:ext cx="0" cy="780808"/>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9" name="arrow">
            <a:extLst>
              <a:ext uri="{FF2B5EF4-FFF2-40B4-BE49-F238E27FC236}">
                <a16:creationId xmlns:a16="http://schemas.microsoft.com/office/drawing/2014/main" id="{77E78B78-C9C0-6811-5C24-BA7F4E61203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rot="13498771">
            <a:off x="868523" y="778989"/>
            <a:ext cx="660389" cy="660389"/>
          </a:xfrm>
          <a:prstGeom prst="rect">
            <a:avLst/>
          </a:prstGeom>
        </p:spPr>
      </p:pic>
      <p:cxnSp>
        <p:nvCxnSpPr>
          <p:cNvPr id="32" name="middle line">
            <a:extLst>
              <a:ext uri="{FF2B5EF4-FFF2-40B4-BE49-F238E27FC236}">
                <a16:creationId xmlns:a16="http://schemas.microsoft.com/office/drawing/2014/main" id="{9F9C8F7F-2A36-A3D8-7C9C-CFDFFF47B82A}"/>
              </a:ext>
            </a:extLst>
          </p:cNvPr>
          <p:cNvCxnSpPr>
            <a:cxnSpLocks/>
          </p:cNvCxnSpPr>
          <p:nvPr userDrawn="1"/>
        </p:nvCxnSpPr>
        <p:spPr>
          <a:xfrm>
            <a:off x="2593735" y="718779"/>
            <a:ext cx="0" cy="780808"/>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circle">
            <a:extLst>
              <a:ext uri="{FF2B5EF4-FFF2-40B4-BE49-F238E27FC236}">
                <a16:creationId xmlns:a16="http://schemas.microsoft.com/office/drawing/2014/main" id="{98305FCB-1948-E17E-32EC-465A3B9A8DDB}"/>
              </a:ext>
            </a:extLst>
          </p:cNvPr>
          <p:cNvSpPr txBox="1">
            <a:spLocks/>
          </p:cNvSpPr>
          <p:nvPr userDrawn="1"/>
        </p:nvSpPr>
        <p:spPr>
          <a:xfrm>
            <a:off x="1815806" y="793971"/>
            <a:ext cx="621792" cy="621792"/>
          </a:xfrm>
          <a:prstGeom prst="ellipse">
            <a:avLst/>
          </a:prstGeom>
          <a:solidFill>
            <a:schemeClr val="accent4"/>
          </a:solidFill>
        </p:spPr>
        <p:txBody>
          <a:bodyPr lIns="0" tIns="0" rIns="0" bIns="0" anchor="t" anchorCtr="0">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a:no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p>
        </p:txBody>
      </p:sp>
      <p:sp>
        <p:nvSpPr>
          <p:cNvPr id="2" name="Title Placeholder 1">
            <a:extLst>
              <a:ext uri="{FF2B5EF4-FFF2-40B4-BE49-F238E27FC236}">
                <a16:creationId xmlns:a16="http://schemas.microsoft.com/office/drawing/2014/main" id="{3E59602F-1B68-185F-6DA7-FDDA1F06ACC2}"/>
              </a:ext>
            </a:extLst>
          </p:cNvPr>
          <p:cNvSpPr>
            <a:spLocks noGrp="1"/>
          </p:cNvSpPr>
          <p:nvPr>
            <p:ph type="title"/>
          </p:nvPr>
        </p:nvSpPr>
        <p:spPr>
          <a:xfrm>
            <a:off x="2593735" y="731520"/>
            <a:ext cx="8865991" cy="77724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1E197C-8454-08AA-A652-357480D9889C}"/>
              </a:ext>
            </a:extLst>
          </p:cNvPr>
          <p:cNvSpPr>
            <a:spLocks noGrp="1"/>
          </p:cNvSpPr>
          <p:nvPr>
            <p:ph type="body" idx="1"/>
          </p:nvPr>
        </p:nvSpPr>
        <p:spPr>
          <a:xfrm>
            <a:off x="730624" y="1671918"/>
            <a:ext cx="10739716" cy="450504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972718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83464" indent="-283464"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 name="White with outline">
            <a:extLst>
              <a:ext uri="{FF2B5EF4-FFF2-40B4-BE49-F238E27FC236}">
                <a16:creationId xmlns:a16="http://schemas.microsoft.com/office/drawing/2014/main" id="{0EEFFBFB-5A27-2D81-3931-C98447651EF4}"/>
              </a:ext>
            </a:extLst>
          </p:cNvPr>
          <p:cNvSpPr/>
          <p:nvPr userDrawn="1"/>
        </p:nvSpPr>
        <p:spPr>
          <a:xfrm>
            <a:off x="732271" y="723899"/>
            <a:ext cx="10727977" cy="780809"/>
          </a:xfrm>
          <a:prstGeom prst="rect">
            <a:avLst/>
          </a:prstGeom>
          <a:no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lored rectangle">
            <a:extLst>
              <a:ext uri="{FF2B5EF4-FFF2-40B4-BE49-F238E27FC236}">
                <a16:creationId xmlns:a16="http://schemas.microsoft.com/office/drawing/2014/main" id="{5495E283-E2C6-EE8C-5FC9-96FD9B2DC537}"/>
              </a:ext>
            </a:extLst>
          </p:cNvPr>
          <p:cNvSpPr/>
          <p:nvPr userDrawn="1"/>
        </p:nvSpPr>
        <p:spPr>
          <a:xfrm>
            <a:off x="732271" y="404734"/>
            <a:ext cx="10727977" cy="319166"/>
          </a:xfrm>
          <a:prstGeom prst="rect">
            <a:avLst/>
          </a:prstGeom>
          <a:solidFill>
            <a:schemeClr val="accent3"/>
          </a:solid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6BEB7FA7-6E9C-81BB-8E55-A22BFF734E24}"/>
              </a:ext>
            </a:extLst>
          </p:cNvPr>
          <p:cNvCxnSpPr>
            <a:cxnSpLocks/>
          </p:cNvCxnSpPr>
          <p:nvPr userDrawn="1"/>
        </p:nvCxnSpPr>
        <p:spPr>
          <a:xfrm>
            <a:off x="1655064" y="722376"/>
            <a:ext cx="0" cy="780808"/>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9" name="arrow">
            <a:extLst>
              <a:ext uri="{FF2B5EF4-FFF2-40B4-BE49-F238E27FC236}">
                <a16:creationId xmlns:a16="http://schemas.microsoft.com/office/drawing/2014/main" id="{77E78B78-C9C0-6811-5C24-BA7F4E61203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rot="13498771">
            <a:off x="868523" y="778989"/>
            <a:ext cx="660389" cy="660389"/>
          </a:xfrm>
          <a:prstGeom prst="rect">
            <a:avLst/>
          </a:prstGeom>
        </p:spPr>
      </p:pic>
      <p:cxnSp>
        <p:nvCxnSpPr>
          <p:cNvPr id="32" name="middle line">
            <a:extLst>
              <a:ext uri="{FF2B5EF4-FFF2-40B4-BE49-F238E27FC236}">
                <a16:creationId xmlns:a16="http://schemas.microsoft.com/office/drawing/2014/main" id="{9F9C8F7F-2A36-A3D8-7C9C-CFDFFF47B82A}"/>
              </a:ext>
            </a:extLst>
          </p:cNvPr>
          <p:cNvCxnSpPr>
            <a:cxnSpLocks/>
          </p:cNvCxnSpPr>
          <p:nvPr userDrawn="1"/>
        </p:nvCxnSpPr>
        <p:spPr>
          <a:xfrm>
            <a:off x="2593735" y="718779"/>
            <a:ext cx="0" cy="780808"/>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circle">
            <a:extLst>
              <a:ext uri="{FF2B5EF4-FFF2-40B4-BE49-F238E27FC236}">
                <a16:creationId xmlns:a16="http://schemas.microsoft.com/office/drawing/2014/main" id="{98305FCB-1948-E17E-32EC-465A3B9A8DDB}"/>
              </a:ext>
            </a:extLst>
          </p:cNvPr>
          <p:cNvSpPr txBox="1">
            <a:spLocks/>
          </p:cNvSpPr>
          <p:nvPr userDrawn="1"/>
        </p:nvSpPr>
        <p:spPr>
          <a:xfrm>
            <a:off x="1815806" y="793971"/>
            <a:ext cx="621792" cy="621792"/>
          </a:xfrm>
          <a:prstGeom prst="ellipse">
            <a:avLst/>
          </a:prstGeom>
          <a:solidFill>
            <a:schemeClr val="accent3"/>
          </a:solidFill>
        </p:spPr>
        <p:txBody>
          <a:bodyPr lIns="0" tIns="0" rIns="0" bIns="0" anchor="t" anchorCtr="0">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a:no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p>
        </p:txBody>
      </p:sp>
      <p:sp>
        <p:nvSpPr>
          <p:cNvPr id="2" name="Title Placeholder 1">
            <a:extLst>
              <a:ext uri="{FF2B5EF4-FFF2-40B4-BE49-F238E27FC236}">
                <a16:creationId xmlns:a16="http://schemas.microsoft.com/office/drawing/2014/main" id="{3E59602F-1B68-185F-6DA7-FDDA1F06ACC2}"/>
              </a:ext>
            </a:extLst>
          </p:cNvPr>
          <p:cNvSpPr>
            <a:spLocks noGrp="1"/>
          </p:cNvSpPr>
          <p:nvPr>
            <p:ph type="title"/>
          </p:nvPr>
        </p:nvSpPr>
        <p:spPr>
          <a:xfrm>
            <a:off x="2593735" y="731520"/>
            <a:ext cx="8865991" cy="77724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1E197C-8454-08AA-A652-357480D9889C}"/>
              </a:ext>
            </a:extLst>
          </p:cNvPr>
          <p:cNvSpPr>
            <a:spLocks noGrp="1"/>
          </p:cNvSpPr>
          <p:nvPr>
            <p:ph type="body" idx="1"/>
          </p:nvPr>
        </p:nvSpPr>
        <p:spPr>
          <a:xfrm>
            <a:off x="730624" y="1671918"/>
            <a:ext cx="10739716" cy="450504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834517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83464" indent="-283464"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46.png"/><Relationship Id="rId7" Type="http://schemas.openxmlformats.org/officeDocument/2006/relationships/image" Target="../media/image52.svg"/><Relationship Id="rId12" Type="http://schemas.openxmlformats.org/officeDocument/2006/relationships/image" Target="../media/image57.png"/><Relationship Id="rId17" Type="http://schemas.openxmlformats.org/officeDocument/2006/relationships/image" Target="../media/image62.svg"/><Relationship Id="rId2" Type="http://schemas.openxmlformats.org/officeDocument/2006/relationships/notesSlide" Target="../notesSlides/notesSlide7.xml"/><Relationship Id="rId16" Type="http://schemas.openxmlformats.org/officeDocument/2006/relationships/image" Target="../media/image61.png"/><Relationship Id="rId1" Type="http://schemas.openxmlformats.org/officeDocument/2006/relationships/slideLayout" Target="../slideLayouts/slideLayout19.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6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28762-BFD9-B53C-F438-D440DBFDD2F9}"/>
              </a:ext>
            </a:extLst>
          </p:cNvPr>
          <p:cNvSpPr>
            <a:spLocks noGrp="1"/>
          </p:cNvSpPr>
          <p:nvPr>
            <p:ph type="ctrTitle"/>
          </p:nvPr>
        </p:nvSpPr>
        <p:spPr>
          <a:xfrm>
            <a:off x="2724912" y="2130320"/>
            <a:ext cx="6435725" cy="1891601"/>
          </a:xfrm>
        </p:spPr>
        <p:txBody>
          <a:bodyPr/>
          <a:lstStyle/>
          <a:p>
            <a:r>
              <a:rPr lang="en-US"/>
              <a:t>Serving Communities Statewide</a:t>
            </a:r>
          </a:p>
        </p:txBody>
      </p:sp>
      <p:sp>
        <p:nvSpPr>
          <p:cNvPr id="3" name="Subtitle 2">
            <a:extLst>
              <a:ext uri="{FF2B5EF4-FFF2-40B4-BE49-F238E27FC236}">
                <a16:creationId xmlns:a16="http://schemas.microsoft.com/office/drawing/2014/main" id="{A57451B7-2A25-8813-BC77-07DE3529FCEE}"/>
              </a:ext>
            </a:extLst>
          </p:cNvPr>
          <p:cNvSpPr>
            <a:spLocks noGrp="1"/>
          </p:cNvSpPr>
          <p:nvPr>
            <p:ph type="subTitle" idx="1"/>
          </p:nvPr>
        </p:nvSpPr>
        <p:spPr>
          <a:xfrm>
            <a:off x="2724912" y="1726777"/>
            <a:ext cx="5943600" cy="411480"/>
          </a:xfrm>
        </p:spPr>
        <p:txBody>
          <a:bodyPr>
            <a:normAutofit fontScale="92500" lnSpcReduction="10000"/>
          </a:bodyPr>
          <a:lstStyle/>
          <a:p>
            <a:r>
              <a:rPr lang="en-US"/>
              <a:t>Office of the Secretary of State</a:t>
            </a:r>
          </a:p>
        </p:txBody>
      </p:sp>
      <p:pic>
        <p:nvPicPr>
          <p:cNvPr id="5" name="Picture 4" descr="Washington State Office of the Secretary of State ">
            <a:extLst>
              <a:ext uri="{FF2B5EF4-FFF2-40B4-BE49-F238E27FC236}">
                <a16:creationId xmlns:a16="http://schemas.microsoft.com/office/drawing/2014/main" id="{793D30A6-8C73-AF88-4264-E0A678B73CBA}"/>
              </a:ext>
            </a:extLst>
          </p:cNvPr>
          <p:cNvPicPr>
            <a:picLocks noChangeAspect="1"/>
          </p:cNvPicPr>
          <p:nvPr/>
        </p:nvPicPr>
        <p:blipFill>
          <a:blip r:embed="rId3"/>
          <a:stretch>
            <a:fillRect/>
          </a:stretch>
        </p:blipFill>
        <p:spPr>
          <a:xfrm>
            <a:off x="9054727" y="237835"/>
            <a:ext cx="2592328" cy="2592328"/>
          </a:xfrm>
          <a:prstGeom prst="rect">
            <a:avLst/>
          </a:prstGeom>
        </p:spPr>
      </p:pic>
    </p:spTree>
    <p:extLst>
      <p:ext uri="{BB962C8B-B14F-4D97-AF65-F5344CB8AC3E}">
        <p14:creationId xmlns:p14="http://schemas.microsoft.com/office/powerpoint/2010/main" val="2827593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C40A-8D0E-A4A5-2625-8306CAFF01A1}"/>
              </a:ext>
            </a:extLst>
          </p:cNvPr>
          <p:cNvSpPr>
            <a:spLocks noGrp="1"/>
          </p:cNvSpPr>
          <p:nvPr>
            <p:ph type="title"/>
          </p:nvPr>
        </p:nvSpPr>
        <p:spPr>
          <a:ln>
            <a:noFill/>
          </a:ln>
        </p:spPr>
        <p:txBody>
          <a:bodyPr/>
          <a:lstStyle/>
          <a:p>
            <a:r>
              <a:rPr lang="en-US"/>
              <a:t>Washington State Library</a:t>
            </a:r>
          </a:p>
        </p:txBody>
      </p:sp>
      <p:sp>
        <p:nvSpPr>
          <p:cNvPr id="6" name="Text Placeholder 5">
            <a:extLst>
              <a:ext uri="{FF2B5EF4-FFF2-40B4-BE49-F238E27FC236}">
                <a16:creationId xmlns:a16="http://schemas.microsoft.com/office/drawing/2014/main" id="{4EEC9F2A-B1E1-E532-9CCC-4A297694778D}"/>
              </a:ext>
            </a:extLst>
          </p:cNvPr>
          <p:cNvSpPr>
            <a:spLocks noGrp="1"/>
          </p:cNvSpPr>
          <p:nvPr>
            <p:ph type="body" idx="1"/>
          </p:nvPr>
        </p:nvSpPr>
        <p:spPr/>
        <p:txBody>
          <a:bodyPr/>
          <a:lstStyle/>
          <a:p>
            <a:r>
              <a:rPr lang="en-US" sz="2400" b="1" i="1"/>
              <a:t>Our commitment to literacy, reading, and lifelong learning</a:t>
            </a:r>
            <a:endParaRPr lang="en-US" sz="4000" b="1" i="1"/>
          </a:p>
        </p:txBody>
      </p:sp>
      <p:sp>
        <p:nvSpPr>
          <p:cNvPr id="3" name="Content Placeholder 2">
            <a:extLst>
              <a:ext uri="{FF2B5EF4-FFF2-40B4-BE49-F238E27FC236}">
                <a16:creationId xmlns:a16="http://schemas.microsoft.com/office/drawing/2014/main" id="{90701C93-9CD8-1471-CF16-963D2F34A4D4}"/>
              </a:ext>
            </a:extLst>
          </p:cNvPr>
          <p:cNvSpPr>
            <a:spLocks noGrp="1"/>
          </p:cNvSpPr>
          <p:nvPr>
            <p:ph sz="half" idx="2"/>
          </p:nvPr>
        </p:nvSpPr>
        <p:spPr>
          <a:xfrm>
            <a:off x="732269" y="2559823"/>
            <a:ext cx="6355467" cy="2002536"/>
          </a:xfrm>
        </p:spPr>
        <p:txBody>
          <a:bodyPr vert="horz" lIns="91440" tIns="45720" rIns="91440" bIns="45720" rtlCol="0" anchor="t">
            <a:noAutofit/>
          </a:bodyPr>
          <a:lstStyle/>
          <a:p>
            <a:pPr marL="283210" indent="-283210">
              <a:lnSpc>
                <a:spcPct val="114000"/>
              </a:lnSpc>
              <a:spcBef>
                <a:spcPts val="0"/>
              </a:spcBef>
              <a:spcAft>
                <a:spcPts val="800"/>
              </a:spcAft>
            </a:pPr>
            <a:r>
              <a:rPr lang="en-US" sz="1800"/>
              <a:t>Connects Washingtonians to their history through the power of libraries.</a:t>
            </a:r>
            <a:endParaRPr lang="en-US" sz="1800">
              <a:cs typeface="Arial"/>
            </a:endParaRPr>
          </a:p>
          <a:p>
            <a:pPr marL="283210" indent="-283210">
              <a:lnSpc>
                <a:spcPct val="114000"/>
              </a:lnSpc>
              <a:spcBef>
                <a:spcPts val="0"/>
              </a:spcBef>
            </a:pPr>
            <a:r>
              <a:rPr lang="en-US" sz="1800"/>
              <a:t>Digital initiatives and other preservation efforts:</a:t>
            </a:r>
            <a:endParaRPr lang="en-US" sz="1800">
              <a:cs typeface="Arial"/>
            </a:endParaRPr>
          </a:p>
          <a:p>
            <a:pPr marL="566420" lvl="1" indent="-283210">
              <a:lnSpc>
                <a:spcPct val="114000"/>
              </a:lnSpc>
              <a:spcBef>
                <a:spcPts val="0"/>
              </a:spcBef>
              <a:buFont typeface="Courier New" panose="02070309020205020404" pitchFamily="49" charset="0"/>
              <a:buChar char="o"/>
            </a:pPr>
            <a:r>
              <a:rPr lang="en-US" sz="1800"/>
              <a:t>Tell stories of our local communities.</a:t>
            </a:r>
            <a:endParaRPr lang="en-US" sz="1800">
              <a:cs typeface="Arial"/>
            </a:endParaRPr>
          </a:p>
          <a:p>
            <a:pPr marL="566420" lvl="1" indent="-283210">
              <a:lnSpc>
                <a:spcPct val="114000"/>
              </a:lnSpc>
              <a:spcBef>
                <a:spcPts val="0"/>
              </a:spcBef>
              <a:spcAft>
                <a:spcPts val="800"/>
              </a:spcAft>
              <a:buFont typeface="Courier New" panose="02070309020205020404" pitchFamily="49" charset="0"/>
              <a:buChar char="o"/>
            </a:pPr>
            <a:r>
              <a:rPr lang="en-US" sz="1800"/>
              <a:t>Celebrate our common heritage.</a:t>
            </a:r>
            <a:endParaRPr lang="en-US" sz="1800">
              <a:cs typeface="Arial"/>
            </a:endParaRPr>
          </a:p>
          <a:p>
            <a:pPr marL="283210" indent="-283210">
              <a:lnSpc>
                <a:spcPct val="114000"/>
              </a:lnSpc>
              <a:spcBef>
                <a:spcPts val="0"/>
              </a:spcBef>
              <a:spcAft>
                <a:spcPts val="800"/>
              </a:spcAft>
            </a:pPr>
            <a:r>
              <a:rPr lang="en-US" sz="1800"/>
              <a:t>Institutional Library Services for adult correctional facilities and psychiatric hospitals.</a:t>
            </a:r>
            <a:endParaRPr lang="en-US" sz="1800">
              <a:cs typeface="Arial"/>
            </a:endParaRPr>
          </a:p>
          <a:p>
            <a:pPr marL="283210" indent="-283210" defTabSz="573088">
              <a:lnSpc>
                <a:spcPct val="113999"/>
              </a:lnSpc>
              <a:spcAft>
                <a:spcPts val="800"/>
              </a:spcAft>
            </a:pPr>
            <a:r>
              <a:rPr lang="en-US" sz="1800">
                <a:solidFill>
                  <a:srgbClr val="000000"/>
                </a:solidFill>
                <a:cs typeface="Arial"/>
              </a:rPr>
              <a:t>Therapeutic tabletop gaming.</a:t>
            </a:r>
            <a:endParaRPr lang="en-US" sz="1800">
              <a:solidFill>
                <a:srgbClr val="000000"/>
              </a:solidFill>
            </a:endParaRPr>
          </a:p>
          <a:p>
            <a:pPr marL="283210" indent="-283210" defTabSz="573088">
              <a:lnSpc>
                <a:spcPct val="114000"/>
              </a:lnSpc>
              <a:spcBef>
                <a:spcPts val="0"/>
              </a:spcBef>
              <a:spcAft>
                <a:spcPts val="800"/>
              </a:spcAft>
            </a:pPr>
            <a:r>
              <a:rPr lang="en-US" sz="1800" b="1">
                <a:solidFill>
                  <a:schemeClr val="accent1"/>
                </a:solidFill>
              </a:rPr>
              <a:t>Washington Talking Book &amp; Braille Library</a:t>
            </a:r>
            <a:r>
              <a:rPr lang="en-US" sz="1800">
                <a:solidFill>
                  <a:schemeClr val="accent1"/>
                </a:solidFill>
              </a:rPr>
              <a:t> </a:t>
            </a:r>
            <a:r>
              <a:rPr lang="en-US" sz="1800"/>
              <a:t>provides information and reading materials for Washingtonians unable to read standard print.</a:t>
            </a:r>
            <a:endParaRPr lang="en-US" sz="1800">
              <a:cs typeface="Arial"/>
            </a:endParaRPr>
          </a:p>
          <a:p>
            <a:pPr marL="283210" indent="-283210"/>
            <a:endParaRPr lang="en-US" sz="1800">
              <a:cs typeface="Arial"/>
            </a:endParaRPr>
          </a:p>
        </p:txBody>
      </p:sp>
      <p:pic>
        <p:nvPicPr>
          <p:cNvPr id="7" name="Content Placeholder 5" descr="Librarian Anna holds up several books in the collection">
            <a:extLst>
              <a:ext uri="{FF2B5EF4-FFF2-40B4-BE49-F238E27FC236}">
                <a16:creationId xmlns:a16="http://schemas.microsoft.com/office/drawing/2014/main" id="{305F6158-6249-9F95-DF5E-E4DB31181E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067" b="13933"/>
          <a:stretch/>
        </p:blipFill>
        <p:spPr>
          <a:xfrm>
            <a:off x="7489486" y="1857143"/>
            <a:ext cx="4114800" cy="4114800"/>
          </a:xfrm>
          <a:prstGeom prst="ellipse">
            <a:avLst/>
          </a:prstGeom>
        </p:spPr>
      </p:pic>
    </p:spTree>
    <p:extLst>
      <p:ext uri="{BB962C8B-B14F-4D97-AF65-F5344CB8AC3E}">
        <p14:creationId xmlns:p14="http://schemas.microsoft.com/office/powerpoint/2010/main" val="3588382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72FA1-FC13-A00E-DEDC-769BAB837FD3}"/>
              </a:ext>
            </a:extLst>
          </p:cNvPr>
          <p:cNvSpPr>
            <a:spLocks noGrp="1"/>
          </p:cNvSpPr>
          <p:nvPr>
            <p:ph type="title"/>
          </p:nvPr>
        </p:nvSpPr>
        <p:spPr/>
        <p:txBody>
          <a:bodyPr/>
          <a:lstStyle/>
          <a:p>
            <a:r>
              <a:rPr lang="en-US"/>
              <a:t>Corporations and Charities</a:t>
            </a:r>
          </a:p>
        </p:txBody>
      </p:sp>
      <p:sp>
        <p:nvSpPr>
          <p:cNvPr id="3" name="Content Placeholder 2">
            <a:extLst>
              <a:ext uri="{FF2B5EF4-FFF2-40B4-BE49-F238E27FC236}">
                <a16:creationId xmlns:a16="http://schemas.microsoft.com/office/drawing/2014/main" id="{A00AE57B-6729-9328-5AB5-0380EF447C53}"/>
              </a:ext>
            </a:extLst>
          </p:cNvPr>
          <p:cNvSpPr>
            <a:spLocks noGrp="1"/>
          </p:cNvSpPr>
          <p:nvPr>
            <p:ph sz="half" idx="1"/>
          </p:nvPr>
        </p:nvSpPr>
        <p:spPr>
          <a:xfrm>
            <a:off x="741219" y="1775142"/>
            <a:ext cx="5736918" cy="4351338"/>
          </a:xfrm>
        </p:spPr>
        <p:txBody>
          <a:bodyPr vert="horz" lIns="91440" tIns="45720" rIns="91440" bIns="45720" rtlCol="0" anchor="t">
            <a:noAutofit/>
          </a:bodyPr>
          <a:lstStyle/>
          <a:p>
            <a:pPr marL="283210" indent="-283210">
              <a:lnSpc>
                <a:spcPct val="114000"/>
              </a:lnSpc>
              <a:spcBef>
                <a:spcPts val="0"/>
              </a:spcBef>
              <a:spcAft>
                <a:spcPts val="800"/>
              </a:spcAft>
            </a:pPr>
            <a:r>
              <a:rPr lang="en-US" sz="2000"/>
              <a:t>Registers businesses, charities, and nonprofits.</a:t>
            </a:r>
            <a:endParaRPr lang="en-US" sz="2000">
              <a:cs typeface="Arial"/>
            </a:endParaRPr>
          </a:p>
          <a:p>
            <a:pPr marL="283210" indent="-283210">
              <a:lnSpc>
                <a:spcPct val="114000"/>
              </a:lnSpc>
              <a:spcBef>
                <a:spcPts val="0"/>
              </a:spcBef>
              <a:spcAft>
                <a:spcPts val="800"/>
              </a:spcAft>
            </a:pPr>
            <a:r>
              <a:rPr lang="en-US" sz="2000"/>
              <a:t>Handles trademark applications, domestic partnership registrations, and apostilles.</a:t>
            </a:r>
            <a:endParaRPr lang="en-US" sz="2000">
              <a:cs typeface="Arial"/>
            </a:endParaRPr>
          </a:p>
          <a:p>
            <a:pPr marL="283210" indent="-283210">
              <a:lnSpc>
                <a:spcPct val="114000"/>
              </a:lnSpc>
              <a:spcAft>
                <a:spcPts val="800"/>
              </a:spcAft>
            </a:pPr>
            <a:r>
              <a:rPr lang="en-US" sz="2000"/>
              <a:t>Online resource offers 24-hour public access to registrations and annual reports. </a:t>
            </a:r>
            <a:endParaRPr lang="en-US" sz="2000">
              <a:cs typeface="Arial"/>
            </a:endParaRPr>
          </a:p>
          <a:p>
            <a:pPr marL="283210" indent="-283210">
              <a:lnSpc>
                <a:spcPct val="114000"/>
              </a:lnSpc>
              <a:spcBef>
                <a:spcPts val="0"/>
              </a:spcBef>
              <a:spcAft>
                <a:spcPts val="800"/>
              </a:spcAft>
            </a:pPr>
            <a:r>
              <a:rPr lang="en-US" sz="2000"/>
              <a:t>Education and training programs and workshops for corporations, charities, and the public.</a:t>
            </a:r>
            <a:endParaRPr lang="en-US" sz="2000">
              <a:cs typeface="Arial"/>
            </a:endParaRPr>
          </a:p>
          <a:p>
            <a:pPr marL="283210" indent="-283210">
              <a:lnSpc>
                <a:spcPct val="113999"/>
              </a:lnSpc>
              <a:spcAft>
                <a:spcPts val="800"/>
              </a:spcAft>
            </a:pPr>
            <a:r>
              <a:rPr lang="en-US" sz="2000">
                <a:cs typeface="Arial"/>
              </a:rPr>
              <a:t>New branch opening in Cheney in 2024.</a:t>
            </a:r>
          </a:p>
        </p:txBody>
      </p:sp>
      <p:pic>
        <p:nvPicPr>
          <p:cNvPr id="12" name="Picture 13" descr="Corporations and charities employees help folks file paperwork">
            <a:extLst>
              <a:ext uri="{FF2B5EF4-FFF2-40B4-BE49-F238E27FC236}">
                <a16:creationId xmlns:a16="http://schemas.microsoft.com/office/drawing/2014/main" id="{5DC29023-607D-2E26-DC11-6F262E62EE11}"/>
              </a:ext>
            </a:extLst>
          </p:cNvPr>
          <p:cNvPicPr>
            <a:picLocks noGrp="1" noChangeAspect="1"/>
          </p:cNvPicPr>
          <p:nvPr>
            <p:ph sz="half" idx="2"/>
          </p:nvPr>
        </p:nvPicPr>
        <p:blipFill rotWithShape="1">
          <a:blip r:embed="rId3"/>
          <a:srcRect l="19762" r="3657"/>
          <a:stretch/>
        </p:blipFill>
        <p:spPr>
          <a:xfrm>
            <a:off x="7029325" y="1815182"/>
            <a:ext cx="4114800" cy="4114800"/>
          </a:xfrm>
          <a:prstGeom prst="ellipse">
            <a:avLst/>
          </a:prstGeom>
        </p:spPr>
      </p:pic>
    </p:spTree>
    <p:extLst>
      <p:ext uri="{BB962C8B-B14F-4D97-AF65-F5344CB8AC3E}">
        <p14:creationId xmlns:p14="http://schemas.microsoft.com/office/powerpoint/2010/main" val="1858986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B5B5A-6190-6F3F-0891-DFC2B900DEC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21D9238-DD1F-D915-C2AC-828906B82ACD}"/>
              </a:ext>
            </a:extLst>
          </p:cNvPr>
          <p:cNvSpPr>
            <a:spLocks noGrp="1"/>
          </p:cNvSpPr>
          <p:nvPr>
            <p:ph type="title"/>
          </p:nvPr>
        </p:nvSpPr>
        <p:spPr/>
        <p:txBody>
          <a:bodyPr/>
          <a:lstStyle/>
          <a:p>
            <a:r>
              <a:rPr lang="en-US" sz="3600"/>
              <a:t>International Relations</a:t>
            </a:r>
          </a:p>
        </p:txBody>
      </p:sp>
      <p:sp>
        <p:nvSpPr>
          <p:cNvPr id="3" name="Content Placeholder 2">
            <a:extLst>
              <a:ext uri="{FF2B5EF4-FFF2-40B4-BE49-F238E27FC236}">
                <a16:creationId xmlns:a16="http://schemas.microsoft.com/office/drawing/2014/main" id="{A7BA160A-6357-C055-51FC-721530D0CDA4}"/>
              </a:ext>
            </a:extLst>
          </p:cNvPr>
          <p:cNvSpPr>
            <a:spLocks noGrp="1"/>
          </p:cNvSpPr>
          <p:nvPr>
            <p:ph type="body" sz="half" idx="2"/>
          </p:nvPr>
        </p:nvSpPr>
        <p:spPr>
          <a:xfrm>
            <a:off x="735105" y="1725929"/>
            <a:ext cx="5310853" cy="4873625"/>
          </a:xfrm>
        </p:spPr>
        <p:txBody>
          <a:bodyPr/>
          <a:lstStyle/>
          <a:p>
            <a:pPr marL="0" indent="0">
              <a:lnSpc>
                <a:spcPct val="114000"/>
              </a:lnSpc>
              <a:spcBef>
                <a:spcPts val="0"/>
              </a:spcBef>
              <a:spcAft>
                <a:spcPts val="800"/>
              </a:spcAft>
              <a:buNone/>
            </a:pPr>
            <a:r>
              <a:rPr lang="en-US" sz="2400"/>
              <a:t>Frequently called upon to represent the state in international trade and cultural missions, and to meet with dignitaries and delegations from other countries.</a:t>
            </a:r>
          </a:p>
        </p:txBody>
      </p:sp>
      <p:pic>
        <p:nvPicPr>
          <p:cNvPr id="10" name="Picture Placeholder 9" descr="Secretary Hobbs and the Ambassador Inagaki (Former counsel general of Japan, Seattle) ">
            <a:extLst>
              <a:ext uri="{FF2B5EF4-FFF2-40B4-BE49-F238E27FC236}">
                <a16:creationId xmlns:a16="http://schemas.microsoft.com/office/drawing/2014/main" id="{04463A86-24AB-361A-F2B2-7E1276136372}"/>
              </a:ext>
            </a:extLst>
          </p:cNvPr>
          <p:cNvPicPr>
            <a:picLocks noGrp="1" noChangeAspect="1"/>
          </p:cNvPicPr>
          <p:nvPr>
            <p:ph type="pic" idx="1"/>
          </p:nvPr>
        </p:nvPicPr>
        <p:blipFill rotWithShape="1">
          <a:blip r:embed="rId3"/>
          <a:srcRect l="20066" t="7437" r="25608" b="11073"/>
          <a:stretch/>
        </p:blipFill>
        <p:spPr>
          <a:xfrm>
            <a:off x="7283354" y="1847292"/>
            <a:ext cx="4114800" cy="4114800"/>
          </a:xfrm>
          <a:prstGeom prst="ellipse">
            <a:avLst/>
          </a:prstGeom>
        </p:spPr>
      </p:pic>
    </p:spTree>
    <p:extLst>
      <p:ext uri="{BB962C8B-B14F-4D97-AF65-F5344CB8AC3E}">
        <p14:creationId xmlns:p14="http://schemas.microsoft.com/office/powerpoint/2010/main" val="3480463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013964-6C40-D65B-725D-26D90CD04F26}"/>
              </a:ext>
            </a:extLst>
          </p:cNvPr>
          <p:cNvSpPr>
            <a:spLocks noGrp="1"/>
          </p:cNvSpPr>
          <p:nvPr>
            <p:ph type="title"/>
          </p:nvPr>
        </p:nvSpPr>
        <p:spPr>
          <a:ln>
            <a:noFill/>
          </a:ln>
        </p:spPr>
        <p:txBody>
          <a:bodyPr/>
          <a:lstStyle/>
          <a:p>
            <a:r>
              <a:rPr lang="en-US"/>
              <a:t>Elections Division</a:t>
            </a:r>
          </a:p>
        </p:txBody>
      </p:sp>
      <p:sp>
        <p:nvSpPr>
          <p:cNvPr id="2" name="Text Placeholder 1">
            <a:extLst>
              <a:ext uri="{FF2B5EF4-FFF2-40B4-BE49-F238E27FC236}">
                <a16:creationId xmlns:a16="http://schemas.microsoft.com/office/drawing/2014/main" id="{8F7AFFA5-1690-9938-3821-67AD7CE4DE27}"/>
              </a:ext>
            </a:extLst>
          </p:cNvPr>
          <p:cNvSpPr>
            <a:spLocks noGrp="1"/>
          </p:cNvSpPr>
          <p:nvPr>
            <p:ph type="body" idx="1"/>
          </p:nvPr>
        </p:nvSpPr>
        <p:spPr/>
        <p:txBody>
          <a:bodyPr/>
          <a:lstStyle/>
          <a:p>
            <a:r>
              <a:rPr lang="en-US" sz="2400" i="1"/>
              <a:t>For our right to vote and participate in our democracy</a:t>
            </a:r>
            <a:endParaRPr lang="en-US" sz="4000" i="1"/>
          </a:p>
        </p:txBody>
      </p:sp>
      <p:sp>
        <p:nvSpPr>
          <p:cNvPr id="3" name="Content Placeholder 2">
            <a:extLst>
              <a:ext uri="{FF2B5EF4-FFF2-40B4-BE49-F238E27FC236}">
                <a16:creationId xmlns:a16="http://schemas.microsoft.com/office/drawing/2014/main" id="{2292D22D-8CDC-DBE2-D0EB-B144067F64F3}"/>
              </a:ext>
            </a:extLst>
          </p:cNvPr>
          <p:cNvSpPr>
            <a:spLocks noGrp="1"/>
          </p:cNvSpPr>
          <p:nvPr>
            <p:ph sz="half" idx="2"/>
          </p:nvPr>
        </p:nvSpPr>
        <p:spPr>
          <a:xfrm>
            <a:off x="732269" y="2559823"/>
            <a:ext cx="6332721" cy="2002536"/>
          </a:xfrm>
        </p:spPr>
        <p:txBody>
          <a:bodyPr vert="horz" lIns="91440" tIns="45720" rIns="91440" bIns="45720" rtlCol="0" anchor="t">
            <a:noAutofit/>
          </a:bodyPr>
          <a:lstStyle/>
          <a:p>
            <a:pPr marL="283210" indent="-283210"/>
            <a:r>
              <a:rPr lang="en-US" sz="1800"/>
              <a:t>Oversees state and local elections.</a:t>
            </a:r>
            <a:endParaRPr lang="en-US"/>
          </a:p>
          <a:p>
            <a:pPr marL="283210" indent="-283210"/>
            <a:r>
              <a:rPr lang="en-US" sz="1800"/>
              <a:t>Certifies results of state primaries and general elections. </a:t>
            </a:r>
            <a:endParaRPr lang="en-US" sz="1800">
              <a:cs typeface="Arial"/>
            </a:endParaRPr>
          </a:p>
          <a:p>
            <a:pPr marL="283210" indent="-283210"/>
            <a:r>
              <a:rPr lang="en-US" sz="1800"/>
              <a:t>Produces and distributes the statewide voters’ pamphlet.</a:t>
            </a:r>
            <a:endParaRPr lang="en-US" sz="1800">
              <a:cs typeface="Arial"/>
            </a:endParaRPr>
          </a:p>
          <a:p>
            <a:pPr marL="283210" indent="-283210"/>
            <a:r>
              <a:rPr lang="en-US" sz="1800"/>
              <a:t>Filing and verifying initiatives and referenda.</a:t>
            </a:r>
            <a:endParaRPr lang="en-US" sz="1800">
              <a:cs typeface="Arial"/>
            </a:endParaRPr>
          </a:p>
          <a:p>
            <a:pPr marL="283210" indent="-283210"/>
            <a:r>
              <a:rPr lang="en-US" sz="1800"/>
              <a:t>Civic engagement, outreach, and voter education, </a:t>
            </a:r>
            <a:br>
              <a:rPr lang="en-US" sz="1800"/>
            </a:br>
            <a:r>
              <a:rPr lang="en-US" sz="1800"/>
              <a:t>including Future Voters and Student Mock Election.</a:t>
            </a:r>
            <a:endParaRPr lang="en-US" sz="1800">
              <a:cs typeface="Arial"/>
            </a:endParaRPr>
          </a:p>
          <a:p>
            <a:pPr marL="283210" indent="-283210"/>
            <a:r>
              <a:rPr lang="en-US" sz="1800"/>
              <a:t>Administer statewide official voter information portal VoteWA.gov.</a:t>
            </a:r>
            <a:endParaRPr lang="en-US" sz="1800">
              <a:cs typeface="Arial"/>
            </a:endParaRPr>
          </a:p>
        </p:txBody>
      </p:sp>
      <p:pic>
        <p:nvPicPr>
          <p:cNvPr id="5" name="Picture 4" descr="An elections working manning a both at Emerald City Comic Con&#10;">
            <a:extLst>
              <a:ext uri="{FF2B5EF4-FFF2-40B4-BE49-F238E27FC236}">
                <a16:creationId xmlns:a16="http://schemas.microsoft.com/office/drawing/2014/main" id="{B680268C-E5AF-86BA-7109-11C168385563}"/>
              </a:ext>
            </a:extLst>
          </p:cNvPr>
          <p:cNvPicPr>
            <a:picLocks noChangeAspect="1"/>
          </p:cNvPicPr>
          <p:nvPr/>
        </p:nvPicPr>
        <p:blipFill rotWithShape="1">
          <a:blip r:embed="rId3"/>
          <a:srcRect l="31494" t="16318" r="23387" b="20330"/>
          <a:stretch/>
        </p:blipFill>
        <p:spPr>
          <a:xfrm>
            <a:off x="7156102" y="1660478"/>
            <a:ext cx="4125818" cy="4344537"/>
          </a:xfrm>
          <a:prstGeom prst="ellipse">
            <a:avLst/>
          </a:prstGeom>
        </p:spPr>
      </p:pic>
    </p:spTree>
    <p:extLst>
      <p:ext uri="{BB962C8B-B14F-4D97-AF65-F5344CB8AC3E}">
        <p14:creationId xmlns:p14="http://schemas.microsoft.com/office/powerpoint/2010/main" val="3824497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013964-6C40-D65B-725D-26D90CD04F26}"/>
              </a:ext>
            </a:extLst>
          </p:cNvPr>
          <p:cNvSpPr>
            <a:spLocks noGrp="1"/>
          </p:cNvSpPr>
          <p:nvPr>
            <p:ph type="title"/>
          </p:nvPr>
        </p:nvSpPr>
        <p:spPr>
          <a:ln>
            <a:noFill/>
          </a:ln>
        </p:spPr>
        <p:txBody>
          <a:bodyPr/>
          <a:lstStyle/>
          <a:p>
            <a:r>
              <a:rPr lang="en-US" sz="3200"/>
              <a:t>Information Security and Response</a:t>
            </a:r>
          </a:p>
        </p:txBody>
      </p:sp>
      <p:sp>
        <p:nvSpPr>
          <p:cNvPr id="3" name="Content Placeholder 2">
            <a:extLst>
              <a:ext uri="{FF2B5EF4-FFF2-40B4-BE49-F238E27FC236}">
                <a16:creationId xmlns:a16="http://schemas.microsoft.com/office/drawing/2014/main" id="{2292D22D-8CDC-DBE2-D0EB-B144067F64F3}"/>
              </a:ext>
            </a:extLst>
          </p:cNvPr>
          <p:cNvSpPr>
            <a:spLocks noGrp="1"/>
          </p:cNvSpPr>
          <p:nvPr>
            <p:ph sz="half" idx="2"/>
          </p:nvPr>
        </p:nvSpPr>
        <p:spPr>
          <a:xfrm>
            <a:off x="694009" y="1855303"/>
            <a:ext cx="6332721" cy="4770783"/>
          </a:xfrm>
        </p:spPr>
        <p:txBody>
          <a:bodyPr vert="horz" lIns="91440" tIns="45720" rIns="91440" bIns="45720" rtlCol="0" anchor="t">
            <a:noAutofit/>
          </a:bodyPr>
          <a:lstStyle/>
          <a:p>
            <a:pPr marL="283210" indent="-283210"/>
            <a:r>
              <a:rPr lang="en-US" sz="1800" dirty="0">
                <a:cs typeface="Arial"/>
              </a:rPr>
              <a:t>Protects against cybersecurity risks to the office. </a:t>
            </a:r>
          </a:p>
          <a:p>
            <a:pPr marL="283210" indent="-283210"/>
            <a:r>
              <a:rPr lang="en-US" sz="1800" dirty="0"/>
              <a:t>Works with local, state, and federal agencies, including the Cybersecurity and Infrastructure Security Agency, to protect </a:t>
            </a:r>
            <a:r>
              <a:rPr lang="en-US" sz="1800"/>
              <a:t>elections integrity. </a:t>
            </a:r>
            <a:endParaRPr lang="en-US" dirty="0"/>
          </a:p>
          <a:p>
            <a:pPr marL="283210" indent="-283210"/>
            <a:r>
              <a:rPr lang="en-US" sz="1800" dirty="0">
                <a:solidFill>
                  <a:srgbClr val="000000"/>
                </a:solidFill>
                <a:latin typeface="Arial"/>
                <a:cs typeface="Arial"/>
              </a:rPr>
              <a:t>Designs strategies to identify and combat election misinformation. </a:t>
            </a:r>
          </a:p>
          <a:p>
            <a:pPr marL="283210" indent="-283210"/>
            <a:r>
              <a:rPr lang="en-US" sz="1800" dirty="0">
                <a:solidFill>
                  <a:srgbClr val="231F20"/>
                </a:solidFill>
                <a:latin typeface="Arial"/>
                <a:cs typeface="Segoe UI"/>
              </a:rPr>
              <a:t>Provides county elections offices with annual grants to improve security. </a:t>
            </a:r>
          </a:p>
          <a:p>
            <a:pPr marL="283210" indent="-283210"/>
            <a:r>
              <a:rPr lang="en-US" sz="1800" dirty="0">
                <a:solidFill>
                  <a:srgbClr val="231F20"/>
                </a:solidFill>
                <a:latin typeface="Arial"/>
                <a:cs typeface="Segoe UI"/>
              </a:rPr>
              <a:t>Recently launched "Mark the Ballot" public awareness campaign to educate voters about vote-by-mail and curb election rumors. </a:t>
            </a:r>
          </a:p>
          <a:p>
            <a:pPr marL="283210" indent="-283210"/>
            <a:endParaRPr lang="en-US" sz="1800" dirty="0">
              <a:solidFill>
                <a:srgbClr val="231F20"/>
              </a:solidFill>
              <a:latin typeface="Arial"/>
              <a:cs typeface="Segoe UI"/>
            </a:endParaRPr>
          </a:p>
        </p:txBody>
      </p:sp>
      <p:pic>
        <p:nvPicPr>
          <p:cNvPr id="5" name="Picture 4">
            <a:extLst>
              <a:ext uri="{FF2B5EF4-FFF2-40B4-BE49-F238E27FC236}">
                <a16:creationId xmlns:a16="http://schemas.microsoft.com/office/drawing/2014/main" id="{B680268C-E5AF-86BA-7109-11C168385563}"/>
              </a:ext>
            </a:extLst>
          </p:cNvPr>
          <p:cNvPicPr>
            <a:picLocks noChangeAspect="1"/>
          </p:cNvPicPr>
          <p:nvPr/>
        </p:nvPicPr>
        <p:blipFill rotWithShape="1">
          <a:blip r:embed="rId3"/>
          <a:srcRect l="20785" t="7025" r="3273" b="12222"/>
          <a:stretch/>
        </p:blipFill>
        <p:spPr>
          <a:xfrm>
            <a:off x="7156102" y="1769837"/>
            <a:ext cx="4125818" cy="4125818"/>
          </a:xfrm>
          <a:prstGeom prst="ellipse">
            <a:avLst/>
          </a:prstGeom>
        </p:spPr>
      </p:pic>
      <p:sp>
        <p:nvSpPr>
          <p:cNvPr id="4" name="TextBox 3">
            <a:extLst>
              <a:ext uri="{FF2B5EF4-FFF2-40B4-BE49-F238E27FC236}">
                <a16:creationId xmlns:a16="http://schemas.microsoft.com/office/drawing/2014/main" id="{4FCFE871-8036-CD82-B70D-62FBC74C1362}"/>
              </a:ext>
            </a:extLst>
          </p:cNvPr>
          <p:cNvSpPr txBox="1"/>
          <p:nvPr/>
        </p:nvSpPr>
        <p:spPr>
          <a:xfrm>
            <a:off x="8046202" y="6031530"/>
            <a:ext cx="2345617" cy="523220"/>
          </a:xfrm>
          <a:prstGeom prst="rect">
            <a:avLst/>
          </a:prstGeom>
          <a:noFill/>
        </p:spPr>
        <p:txBody>
          <a:bodyPr wrap="square" lIns="91440" tIns="45720" rIns="91440" bIns="45720" rtlCol="0" anchor="t">
            <a:spAutoFit/>
          </a:bodyPr>
          <a:lstStyle/>
          <a:p>
            <a:pPr algn="ctr"/>
            <a:r>
              <a:rPr lang="en-US" sz="1400"/>
              <a:t>"Mark the Ballot" public awareness campaign</a:t>
            </a:r>
            <a:endParaRPr lang="en-US"/>
          </a:p>
        </p:txBody>
      </p:sp>
    </p:spTree>
    <p:extLst>
      <p:ext uri="{BB962C8B-B14F-4D97-AF65-F5344CB8AC3E}">
        <p14:creationId xmlns:p14="http://schemas.microsoft.com/office/powerpoint/2010/main" val="72343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495C30-36C1-2055-E1B2-FDA6409498C8}"/>
              </a:ext>
            </a:extLst>
          </p:cNvPr>
          <p:cNvSpPr>
            <a:spLocks noGrp="1"/>
          </p:cNvSpPr>
          <p:nvPr>
            <p:ph type="title"/>
          </p:nvPr>
        </p:nvSpPr>
        <p:spPr>
          <a:ln>
            <a:noFill/>
          </a:ln>
        </p:spPr>
        <p:txBody>
          <a:bodyPr/>
          <a:lstStyle/>
          <a:p>
            <a:r>
              <a:rPr lang="en-US"/>
              <a:t>Additional Programs</a:t>
            </a:r>
          </a:p>
        </p:txBody>
      </p:sp>
      <p:sp>
        <p:nvSpPr>
          <p:cNvPr id="3" name="Content Placeholder 2">
            <a:extLst>
              <a:ext uri="{FF2B5EF4-FFF2-40B4-BE49-F238E27FC236}">
                <a16:creationId xmlns:a16="http://schemas.microsoft.com/office/drawing/2014/main" id="{0BEC88A3-620F-4771-129A-141992780942}"/>
              </a:ext>
            </a:extLst>
          </p:cNvPr>
          <p:cNvSpPr>
            <a:spLocks noGrp="1"/>
          </p:cNvSpPr>
          <p:nvPr>
            <p:ph idx="1"/>
          </p:nvPr>
        </p:nvSpPr>
        <p:spPr/>
        <p:txBody>
          <a:bodyPr numCol="3" spcCol="228600">
            <a:noAutofit/>
          </a:bodyPr>
          <a:lstStyle/>
          <a:p>
            <a:pPr marL="0" indent="0">
              <a:buNone/>
            </a:pPr>
            <a:r>
              <a:rPr lang="en-US" b="1"/>
              <a:t>Address Confidentiality Program </a:t>
            </a:r>
            <a:r>
              <a:rPr lang="en-US"/>
              <a:t>provides a substitute address for victims of crime and criminal justice employees.</a:t>
            </a:r>
          </a:p>
          <a:p>
            <a:pPr marL="0" indent="0">
              <a:buNone/>
            </a:pPr>
            <a:endParaRPr lang="en-US"/>
          </a:p>
          <a:p>
            <a:pPr marL="0" indent="0">
              <a:buNone/>
            </a:pPr>
            <a:endParaRPr lang="en-US"/>
          </a:p>
          <a:p>
            <a:pPr marL="0" indent="0">
              <a:buNone/>
            </a:pPr>
            <a:endParaRPr lang="en-US"/>
          </a:p>
          <a:p>
            <a:pPr marL="0" indent="0">
              <a:buNone/>
            </a:pPr>
            <a:endParaRPr lang="en-US"/>
          </a:p>
          <a:p>
            <a:r>
              <a:rPr lang="en-US" b="1"/>
              <a:t>Combined Fund Drive</a:t>
            </a:r>
            <a:br>
              <a:rPr lang="en-US" b="1"/>
            </a:br>
            <a:r>
              <a:rPr lang="en-US"/>
              <a:t>empowers state and higher-education employees and retirees to support the charities and nonprofits of their choice via payroll contributions and fundraising events.</a:t>
            </a:r>
          </a:p>
          <a:p>
            <a:pPr marL="0" indent="0">
              <a:buNone/>
            </a:pPr>
            <a:endParaRPr lang="en-US"/>
          </a:p>
          <a:p>
            <a:pPr marL="0" indent="0">
              <a:buNone/>
            </a:pPr>
            <a:endParaRPr lang="en-US"/>
          </a:p>
          <a:p>
            <a:r>
              <a:rPr lang="en-US" b="1"/>
              <a:t>Productivity Board </a:t>
            </a:r>
            <a:r>
              <a:rPr lang="en-US"/>
              <a:t>incentivizes state employees to help state government operate more efficiently by suggesting cost-saving ideas, with the possibility of earning up to $10,000.</a:t>
            </a:r>
          </a:p>
          <a:p>
            <a:pPr marL="0" indent="0">
              <a:buNone/>
            </a:pPr>
            <a:endParaRPr lang="en-US" sz="1800"/>
          </a:p>
          <a:p>
            <a:pPr marL="0" indent="0">
              <a:buNone/>
            </a:pPr>
            <a:endParaRPr lang="en-US" sz="1800"/>
          </a:p>
          <a:p>
            <a:pPr marL="0" indent="0">
              <a:buNone/>
            </a:pPr>
            <a:endParaRPr lang="en-US" sz="1800"/>
          </a:p>
        </p:txBody>
      </p:sp>
    </p:spTree>
    <p:extLst>
      <p:ext uri="{BB962C8B-B14F-4D97-AF65-F5344CB8AC3E}">
        <p14:creationId xmlns:p14="http://schemas.microsoft.com/office/powerpoint/2010/main" val="410760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0D4DF-1EDC-6BB4-3BC4-F19F151E5E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44B32C-F4D1-2510-9A60-3E54F60D56E5}"/>
              </a:ext>
            </a:extLst>
          </p:cNvPr>
          <p:cNvSpPr>
            <a:spLocks noGrp="1"/>
          </p:cNvSpPr>
          <p:nvPr>
            <p:ph type="title"/>
          </p:nvPr>
        </p:nvSpPr>
        <p:spPr/>
        <p:txBody>
          <a:bodyPr/>
          <a:lstStyle/>
          <a:p>
            <a:r>
              <a:rPr lang="en-US"/>
              <a:t>Legislative Agenda </a:t>
            </a:r>
          </a:p>
        </p:txBody>
      </p:sp>
    </p:spTree>
    <p:extLst>
      <p:ext uri="{BB962C8B-B14F-4D97-AF65-F5344CB8AC3E}">
        <p14:creationId xmlns:p14="http://schemas.microsoft.com/office/powerpoint/2010/main" val="549892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03EB7-064E-8E2E-704A-C8714215EF8A}"/>
              </a:ext>
            </a:extLst>
          </p:cNvPr>
          <p:cNvSpPr>
            <a:spLocks noGrp="1"/>
          </p:cNvSpPr>
          <p:nvPr>
            <p:ph type="title"/>
          </p:nvPr>
        </p:nvSpPr>
        <p:spPr>
          <a:ln>
            <a:noFill/>
          </a:ln>
        </p:spPr>
        <p:txBody>
          <a:bodyPr/>
          <a:lstStyle/>
          <a:p>
            <a:r>
              <a:rPr lang="en-US"/>
              <a:t>Budget Highlights</a:t>
            </a:r>
          </a:p>
        </p:txBody>
      </p:sp>
      <p:sp>
        <p:nvSpPr>
          <p:cNvPr id="3" name="Content Placeholder 2">
            <a:extLst>
              <a:ext uri="{FF2B5EF4-FFF2-40B4-BE49-F238E27FC236}">
                <a16:creationId xmlns:a16="http://schemas.microsoft.com/office/drawing/2014/main" id="{F5463203-8631-6857-4E14-89BBAF735882}"/>
              </a:ext>
            </a:extLst>
          </p:cNvPr>
          <p:cNvSpPr>
            <a:spLocks noGrp="1"/>
          </p:cNvSpPr>
          <p:nvPr>
            <p:ph idx="1"/>
          </p:nvPr>
        </p:nvSpPr>
        <p:spPr/>
        <p:txBody>
          <a:bodyPr vert="horz" lIns="91440" tIns="45720" rIns="91440" bIns="45720" rtlCol="0" anchor="t">
            <a:noAutofit/>
          </a:bodyPr>
          <a:lstStyle/>
          <a:p>
            <a:pPr>
              <a:spcAft>
                <a:spcPts val="1200"/>
              </a:spcAft>
            </a:pPr>
            <a:r>
              <a:rPr lang="en-US" b="1">
                <a:latin typeface="Arial"/>
                <a:cs typeface="Arial"/>
              </a:rPr>
              <a:t>2023 Election Security: </a:t>
            </a:r>
            <a:r>
              <a:rPr lang="en-US">
                <a:latin typeface="Arial"/>
                <a:cs typeface="Arial"/>
              </a:rPr>
              <a:t>$8 million for cybersecurity, enabling a fresh round of election security grants for counties that have an Albert Sensor. In 2023, we awarded </a:t>
            </a:r>
            <a:r>
              <a:rPr lang="en-US" b="1">
                <a:solidFill>
                  <a:schemeClr val="accent4"/>
                </a:solidFill>
                <a:latin typeface="Arial"/>
                <a:cs typeface="Arial"/>
              </a:rPr>
              <a:t>$2 million </a:t>
            </a:r>
            <a:r>
              <a:rPr lang="en-US">
                <a:solidFill>
                  <a:srgbClr val="231F20"/>
                </a:solidFill>
                <a:latin typeface="Arial"/>
                <a:cs typeface="Arial"/>
              </a:rPr>
              <a:t>in grants</a:t>
            </a:r>
            <a:r>
              <a:rPr lang="en-US" b="1">
                <a:solidFill>
                  <a:srgbClr val="231F20"/>
                </a:solidFill>
                <a:latin typeface="Arial"/>
                <a:cs typeface="Arial"/>
              </a:rPr>
              <a:t> </a:t>
            </a:r>
            <a:r>
              <a:rPr lang="en-US">
                <a:latin typeface="Arial"/>
                <a:cs typeface="Arial"/>
              </a:rPr>
              <a:t>to </a:t>
            </a:r>
            <a:r>
              <a:rPr lang="en-US" b="1">
                <a:latin typeface="Arial"/>
                <a:cs typeface="Arial"/>
              </a:rPr>
              <a:t>36 counties </a:t>
            </a:r>
            <a:r>
              <a:rPr lang="en-US">
                <a:latin typeface="Arial"/>
                <a:cs typeface="Arial"/>
              </a:rPr>
              <a:t>to strengthen election security.</a:t>
            </a:r>
            <a:endParaRPr lang="en-US"/>
          </a:p>
          <a:p>
            <a:pPr>
              <a:spcBef>
                <a:spcPts val="0"/>
              </a:spcBef>
              <a:spcAft>
                <a:spcPts val="1200"/>
              </a:spcAft>
            </a:pPr>
            <a:r>
              <a:rPr lang="en-US" b="1">
                <a:latin typeface="Arial"/>
                <a:cs typeface="Arial"/>
              </a:rPr>
              <a:t>2024 End of Session Allocation: </a:t>
            </a:r>
            <a:r>
              <a:rPr lang="en-US" b="1">
                <a:solidFill>
                  <a:schemeClr val="accent4"/>
                </a:solidFill>
                <a:latin typeface="Arial"/>
                <a:cs typeface="Arial"/>
              </a:rPr>
              <a:t>$3.9 million </a:t>
            </a:r>
            <a:r>
              <a:rPr lang="en-US">
                <a:latin typeface="Arial"/>
                <a:cs typeface="Arial"/>
              </a:rPr>
              <a:t>to stabilize operations of State Library and State Archives operating funds, which are experiencing shortfalls due to historically low transactions producing document recording fees.</a:t>
            </a:r>
          </a:p>
          <a:p>
            <a:pPr>
              <a:spcAft>
                <a:spcPts val="1200"/>
              </a:spcAft>
            </a:pPr>
            <a:r>
              <a:rPr lang="en-US">
                <a:latin typeface="Arial"/>
                <a:cs typeface="Arial"/>
              </a:rPr>
              <a:t>Continued support for funding development for much-needed Library Archives Building in Tumwater.</a:t>
            </a:r>
          </a:p>
        </p:txBody>
      </p:sp>
    </p:spTree>
    <p:extLst>
      <p:ext uri="{BB962C8B-B14F-4D97-AF65-F5344CB8AC3E}">
        <p14:creationId xmlns:p14="http://schemas.microsoft.com/office/powerpoint/2010/main" val="3976565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5667DE-393B-47CD-EFBB-F4F7A54E1E8A}"/>
              </a:ext>
            </a:extLst>
          </p:cNvPr>
          <p:cNvSpPr>
            <a:spLocks noGrp="1"/>
          </p:cNvSpPr>
          <p:nvPr>
            <p:ph type="title"/>
          </p:nvPr>
        </p:nvSpPr>
        <p:spPr/>
        <p:txBody>
          <a:bodyPr/>
          <a:lstStyle/>
          <a:p>
            <a:r>
              <a:rPr lang="en-US" sz="4000" b="1">
                <a:cs typeface="Arial"/>
              </a:rPr>
              <a:t>Key Bills</a:t>
            </a:r>
            <a:endParaRPr lang="en-US"/>
          </a:p>
        </p:txBody>
      </p:sp>
      <p:sp>
        <p:nvSpPr>
          <p:cNvPr id="3" name="Content Placeholder 2">
            <a:extLst>
              <a:ext uri="{FF2B5EF4-FFF2-40B4-BE49-F238E27FC236}">
                <a16:creationId xmlns:a16="http://schemas.microsoft.com/office/drawing/2014/main" id="{240AE9B8-735B-2C72-7790-835705ECD0A2}"/>
              </a:ext>
            </a:extLst>
          </p:cNvPr>
          <p:cNvSpPr>
            <a:spLocks noGrp="1"/>
          </p:cNvSpPr>
          <p:nvPr>
            <p:ph idx="1"/>
          </p:nvPr>
        </p:nvSpPr>
        <p:spPr/>
        <p:txBody>
          <a:bodyPr vert="horz" lIns="91440" tIns="45720" rIns="91440" bIns="45720" rtlCol="0" anchor="t">
            <a:noAutofit/>
          </a:bodyPr>
          <a:lstStyle/>
          <a:p>
            <a:pPr marL="285750" indent="-285750">
              <a:lnSpc>
                <a:spcPct val="113999"/>
              </a:lnSpc>
              <a:spcBef>
                <a:spcPts val="0"/>
              </a:spcBef>
              <a:spcAft>
                <a:spcPts val="800"/>
              </a:spcAft>
              <a:buFont typeface="Arial" panose="020B0604020202020204" pitchFamily="34" charset="0"/>
              <a:buChar char="•"/>
            </a:pPr>
            <a:r>
              <a:rPr lang="en-US" b="1">
                <a:solidFill>
                  <a:srgbClr val="000000"/>
                </a:solidFill>
                <a:latin typeface="Arial"/>
                <a:cs typeface="Arial"/>
              </a:rPr>
              <a:t>Senate Bill</a:t>
            </a:r>
            <a:r>
              <a:rPr lang="en-US" b="1">
                <a:latin typeface="Arial"/>
                <a:cs typeface="Arial"/>
              </a:rPr>
              <a:t> 5152</a:t>
            </a:r>
            <a:r>
              <a:rPr lang="en-US">
                <a:latin typeface="Arial"/>
                <a:cs typeface="Arial"/>
              </a:rPr>
              <a:t> </a:t>
            </a:r>
            <a:r>
              <a:rPr lang="en-US">
                <a:solidFill>
                  <a:srgbClr val="000000"/>
                </a:solidFill>
                <a:latin typeface="Arial"/>
                <a:cs typeface="Arial"/>
              </a:rPr>
              <a:t>prohibits use of manipulated visual and audio information (known as "deepfakes") to spread election disinformation. </a:t>
            </a:r>
            <a:r>
              <a:rPr lang="en-US" b="1">
                <a:solidFill>
                  <a:schemeClr val="accent4"/>
                </a:solidFill>
                <a:latin typeface="Arial"/>
                <a:cs typeface="Arial"/>
              </a:rPr>
              <a:t>Signed into law 2023.</a:t>
            </a:r>
          </a:p>
          <a:p>
            <a:pPr marL="285750" indent="-285750">
              <a:lnSpc>
                <a:spcPct val="113999"/>
              </a:lnSpc>
              <a:spcAft>
                <a:spcPts val="800"/>
              </a:spcAft>
              <a:buFont typeface="Arial" panose="020B0604020202020204" pitchFamily="34" charset="0"/>
              <a:buChar char="•"/>
            </a:pPr>
            <a:r>
              <a:rPr lang="en-US" b="1">
                <a:solidFill>
                  <a:srgbClr val="000000"/>
                </a:solidFill>
                <a:latin typeface="Arial"/>
                <a:cs typeface="Arial"/>
              </a:rPr>
              <a:t>2024 House Bill 1241: </a:t>
            </a:r>
            <a:r>
              <a:rPr lang="en-US">
                <a:solidFill>
                  <a:srgbClr val="000000"/>
                </a:solidFill>
                <a:latin typeface="Arial"/>
                <a:cs typeface="Arial"/>
              </a:rPr>
              <a:t>Creates the Class C felony for election worker harassment and allows election workers who have been harassed to join the Address Confidentiality Program. </a:t>
            </a:r>
            <a:r>
              <a:rPr lang="en-US" b="1">
                <a:solidFill>
                  <a:schemeClr val="accent4"/>
                </a:solidFill>
                <a:latin typeface="Arial"/>
                <a:cs typeface="Arial"/>
              </a:rPr>
              <a:t>Signed by the Governor March 26.</a:t>
            </a:r>
          </a:p>
          <a:p>
            <a:pPr marL="285750" indent="-285750">
              <a:lnSpc>
                <a:spcPct val="113999"/>
              </a:lnSpc>
              <a:spcAft>
                <a:spcPts val="800"/>
              </a:spcAft>
              <a:buFont typeface="Arial" panose="020B0604020202020204" pitchFamily="34" charset="0"/>
              <a:buChar char="•"/>
            </a:pPr>
            <a:r>
              <a:rPr lang="en-US" b="1">
                <a:latin typeface="Arial"/>
                <a:cs typeface="Arial"/>
              </a:rPr>
              <a:t>2024 Senate Bill 5824: </a:t>
            </a:r>
            <a:r>
              <a:rPr lang="en-US">
                <a:latin typeface="Arial"/>
                <a:cs typeface="Arial"/>
              </a:rPr>
              <a:t>Raises the signature threshold to put library dissolution onto the ballot and empowers every voter in areas the library serves to participate in the election. </a:t>
            </a:r>
            <a:r>
              <a:rPr lang="en-US" b="1">
                <a:solidFill>
                  <a:schemeClr val="accent4"/>
                </a:solidFill>
                <a:latin typeface="Arial"/>
                <a:cs typeface="Arial"/>
              </a:rPr>
              <a:t>Signed by the Governor March 26.</a:t>
            </a:r>
          </a:p>
          <a:p>
            <a:pPr marL="285750" indent="-285750">
              <a:lnSpc>
                <a:spcPct val="113999"/>
              </a:lnSpc>
              <a:spcBef>
                <a:spcPts val="0"/>
              </a:spcBef>
              <a:spcAft>
                <a:spcPts val="800"/>
              </a:spcAft>
              <a:buFont typeface="Arial" panose="020B0604020202020204" pitchFamily="34" charset="0"/>
              <a:buChar char="•"/>
            </a:pPr>
            <a:endParaRPr lang="en-US"/>
          </a:p>
        </p:txBody>
      </p:sp>
    </p:spTree>
    <p:extLst>
      <p:ext uri="{BB962C8B-B14F-4D97-AF65-F5344CB8AC3E}">
        <p14:creationId xmlns:p14="http://schemas.microsoft.com/office/powerpoint/2010/main" val="2521892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C9FA-8A17-6C36-8261-ED57C30862DB}"/>
              </a:ext>
            </a:extLst>
          </p:cNvPr>
          <p:cNvSpPr>
            <a:spLocks noGrp="1"/>
          </p:cNvSpPr>
          <p:nvPr>
            <p:ph type="title"/>
          </p:nvPr>
        </p:nvSpPr>
        <p:spPr/>
        <p:txBody>
          <a:bodyPr/>
          <a:lstStyle/>
          <a:p>
            <a:r>
              <a:rPr lang="en-US"/>
              <a:t>Contact and Social Media</a:t>
            </a:r>
          </a:p>
        </p:txBody>
      </p:sp>
      <p:sp>
        <p:nvSpPr>
          <p:cNvPr id="3" name="Content Placeholder 2">
            <a:extLst>
              <a:ext uri="{FF2B5EF4-FFF2-40B4-BE49-F238E27FC236}">
                <a16:creationId xmlns:a16="http://schemas.microsoft.com/office/drawing/2014/main" id="{A1A8D43A-E207-AC79-EEFE-978AC3F467F5}"/>
              </a:ext>
            </a:extLst>
          </p:cNvPr>
          <p:cNvSpPr>
            <a:spLocks noGrp="1"/>
          </p:cNvSpPr>
          <p:nvPr>
            <p:ph idx="1"/>
          </p:nvPr>
        </p:nvSpPr>
        <p:spPr/>
        <p:txBody>
          <a:bodyPr numCol="1"/>
          <a:lstStyle/>
          <a:p>
            <a:pPr marL="0" indent="0">
              <a:spcBef>
                <a:spcPts val="0"/>
              </a:spcBef>
              <a:spcAft>
                <a:spcPts val="800"/>
              </a:spcAft>
              <a:buNone/>
            </a:pPr>
            <a:r>
              <a:rPr lang="en-US" b="1"/>
              <a:t>For more information, contact:</a:t>
            </a:r>
          </a:p>
          <a:p>
            <a:pPr marL="0" indent="0">
              <a:spcBef>
                <a:spcPts val="0"/>
              </a:spcBef>
              <a:spcAft>
                <a:spcPts val="800"/>
              </a:spcAft>
              <a:buNone/>
            </a:pPr>
            <a:r>
              <a:rPr lang="en-US" sz="1800"/>
              <a:t>www.sos.wa.gov</a:t>
            </a:r>
            <a:endParaRPr lang="en-US" sz="1800">
              <a:cs typeface="Arial"/>
            </a:endParaRPr>
          </a:p>
          <a:p>
            <a:pPr marL="0" indent="0">
              <a:spcBef>
                <a:spcPts val="0"/>
              </a:spcBef>
              <a:spcAft>
                <a:spcPts val="800"/>
              </a:spcAft>
              <a:buNone/>
            </a:pPr>
            <a:r>
              <a:rPr lang="en-US" sz="1800"/>
              <a:t>360-902-4151</a:t>
            </a:r>
            <a:endParaRPr lang="en-US" sz="1800">
              <a:cs typeface="Arial"/>
            </a:endParaRPr>
          </a:p>
          <a:p>
            <a:pPr marL="0" indent="0">
              <a:spcBef>
                <a:spcPts val="0"/>
              </a:spcBef>
              <a:spcAft>
                <a:spcPts val="800"/>
              </a:spcAft>
              <a:buNone/>
            </a:pPr>
            <a:r>
              <a:rPr lang="en-US" sz="1800"/>
              <a:t>secretaryofstate@sos.wa.gov </a:t>
            </a:r>
          </a:p>
          <a:p>
            <a:pPr marL="0" indent="0">
              <a:spcBef>
                <a:spcPts val="0"/>
              </a:spcBef>
              <a:spcAft>
                <a:spcPts val="800"/>
              </a:spcAft>
              <a:buNone/>
            </a:pPr>
            <a:endParaRPr lang="en-US" b="1">
              <a:solidFill>
                <a:srgbClr val="006666"/>
              </a:solidFill>
            </a:endParaRPr>
          </a:p>
          <a:p>
            <a:pPr marL="0" indent="0">
              <a:spcBef>
                <a:spcPts val="0"/>
              </a:spcBef>
              <a:spcAft>
                <a:spcPts val="800"/>
              </a:spcAft>
              <a:buNone/>
            </a:pPr>
            <a:r>
              <a:rPr lang="en-US" b="1"/>
              <a:t>Follow us:</a:t>
            </a:r>
            <a:endParaRPr lang="en-US" b="1">
              <a:cs typeface="Arial"/>
            </a:endParaRPr>
          </a:p>
          <a:p>
            <a:pPr marL="0" indent="0" defTabSz="1198563">
              <a:spcBef>
                <a:spcPts val="0"/>
              </a:spcBef>
              <a:spcAft>
                <a:spcPts val="800"/>
              </a:spcAft>
              <a:buNone/>
            </a:pPr>
            <a:r>
              <a:rPr lang="en-US" sz="1800"/>
              <a:t>Facebook:	</a:t>
            </a:r>
            <a:r>
              <a:rPr lang="en-US" sz="1800" err="1"/>
              <a:t>WaSecretaryOfState</a:t>
            </a:r>
            <a:endParaRPr lang="en-US" sz="1800">
              <a:cs typeface="Arial"/>
            </a:endParaRPr>
          </a:p>
          <a:p>
            <a:pPr marL="0" indent="0" defTabSz="1198563">
              <a:spcBef>
                <a:spcPts val="0"/>
              </a:spcBef>
              <a:spcAft>
                <a:spcPts val="800"/>
              </a:spcAft>
              <a:buNone/>
            </a:pPr>
            <a:r>
              <a:rPr lang="en-US" sz="1800"/>
              <a:t>Twitter:	@secstatewa</a:t>
            </a:r>
            <a:endParaRPr lang="en-US" sz="1800">
              <a:cs typeface="Arial"/>
            </a:endParaRPr>
          </a:p>
          <a:p>
            <a:pPr marL="0" indent="0" defTabSz="1198563">
              <a:spcBef>
                <a:spcPts val="0"/>
              </a:spcBef>
              <a:spcAft>
                <a:spcPts val="800"/>
              </a:spcAft>
              <a:buNone/>
            </a:pPr>
            <a:r>
              <a:rPr lang="en-US" sz="1800"/>
              <a:t>Instagram:	@secstatewa</a:t>
            </a:r>
            <a:endParaRPr lang="en-US" sz="1800">
              <a:cs typeface="Arial"/>
            </a:endParaRPr>
          </a:p>
          <a:p>
            <a:pPr marL="0" indent="0" defTabSz="1198563">
              <a:spcBef>
                <a:spcPts val="0"/>
              </a:spcBef>
              <a:spcAft>
                <a:spcPts val="800"/>
              </a:spcAft>
              <a:buNone/>
            </a:pPr>
            <a:r>
              <a:rPr lang="en-US" sz="1800"/>
              <a:t>YouTube:	</a:t>
            </a:r>
            <a:r>
              <a:rPr lang="en-US" sz="1800" err="1"/>
              <a:t>secstatewa</a:t>
            </a:r>
            <a:endParaRPr lang="en-US" sz="1800">
              <a:cs typeface="Arial"/>
            </a:endParaRPr>
          </a:p>
        </p:txBody>
      </p:sp>
      <p:pic>
        <p:nvPicPr>
          <p:cNvPr id="8" name="Content Placeholder 5">
            <a:extLst>
              <a:ext uri="{FF2B5EF4-FFF2-40B4-BE49-F238E27FC236}">
                <a16:creationId xmlns:a16="http://schemas.microsoft.com/office/drawing/2014/main" id="{79543C17-DD33-CE0F-3560-6DDEA0224879}"/>
              </a:ext>
              <a:ext uri="{C183D7F6-B498-43B3-948B-1728B52AA6E4}">
                <adec:decorative xmlns:adec="http://schemas.microsoft.com/office/drawing/2017/decorative" val="1"/>
              </a:ext>
            </a:extLst>
          </p:cNvPr>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l="16750" r="16750"/>
          <a:stretch/>
        </p:blipFill>
        <p:spPr>
          <a:xfrm>
            <a:off x="7066507" y="1963738"/>
            <a:ext cx="4165600" cy="4167187"/>
          </a:xfrm>
          <a:prstGeom prst="ellipse">
            <a:avLst/>
          </a:prstGeom>
        </p:spPr>
      </p:pic>
    </p:spTree>
    <p:extLst>
      <p:ext uri="{BB962C8B-B14F-4D97-AF65-F5344CB8AC3E}">
        <p14:creationId xmlns:p14="http://schemas.microsoft.com/office/powerpoint/2010/main" val="3100923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81F-CA86-A4F1-802F-E64731BD288E}"/>
              </a:ext>
            </a:extLst>
          </p:cNvPr>
          <p:cNvSpPr>
            <a:spLocks noGrp="1"/>
          </p:cNvSpPr>
          <p:nvPr>
            <p:ph type="title"/>
          </p:nvPr>
        </p:nvSpPr>
        <p:spPr/>
        <p:txBody>
          <a:bodyPr/>
          <a:lstStyle/>
          <a:p>
            <a:r>
              <a:rPr lang="en-US"/>
              <a:t>About the Office</a:t>
            </a:r>
          </a:p>
        </p:txBody>
      </p:sp>
    </p:spTree>
    <p:extLst>
      <p:ext uri="{BB962C8B-B14F-4D97-AF65-F5344CB8AC3E}">
        <p14:creationId xmlns:p14="http://schemas.microsoft.com/office/powerpoint/2010/main" val="4163351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5C2F8-2E24-F46B-AC7B-3070B381497A}"/>
              </a:ext>
            </a:extLst>
          </p:cNvPr>
          <p:cNvSpPr>
            <a:spLocks noGrp="1"/>
          </p:cNvSpPr>
          <p:nvPr>
            <p:ph type="title"/>
          </p:nvPr>
        </p:nvSpPr>
        <p:spPr/>
        <p:txBody>
          <a:bodyPr/>
          <a:lstStyle/>
          <a:p>
            <a:r>
              <a:rPr lang="en-US"/>
              <a:t>Thank you</a:t>
            </a:r>
          </a:p>
        </p:txBody>
      </p:sp>
      <p:sp>
        <p:nvSpPr>
          <p:cNvPr id="4" name="Text Placeholder 3">
            <a:extLst>
              <a:ext uri="{FF2B5EF4-FFF2-40B4-BE49-F238E27FC236}">
                <a16:creationId xmlns:a16="http://schemas.microsoft.com/office/drawing/2014/main" id="{052BBD23-F7A6-18F9-B800-5AC92952CC6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61219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119633-B50F-37AC-6B0B-2AAF331D0ECC}"/>
              </a:ext>
            </a:extLst>
          </p:cNvPr>
          <p:cNvSpPr>
            <a:spLocks noGrp="1"/>
          </p:cNvSpPr>
          <p:nvPr>
            <p:ph type="title"/>
          </p:nvPr>
        </p:nvSpPr>
        <p:spPr/>
        <p:txBody>
          <a:bodyPr/>
          <a:lstStyle/>
          <a:p>
            <a:r>
              <a:rPr lang="en-US" sz="3600"/>
              <a:t>Secretary of State Steve Hobbs</a:t>
            </a:r>
          </a:p>
        </p:txBody>
      </p:sp>
      <p:sp>
        <p:nvSpPr>
          <p:cNvPr id="6" name="Content Placeholder 5">
            <a:extLst>
              <a:ext uri="{FF2B5EF4-FFF2-40B4-BE49-F238E27FC236}">
                <a16:creationId xmlns:a16="http://schemas.microsoft.com/office/drawing/2014/main" id="{D7957012-32EC-625F-3227-3D202059C997}"/>
              </a:ext>
            </a:extLst>
          </p:cNvPr>
          <p:cNvSpPr>
            <a:spLocks noGrp="1"/>
          </p:cNvSpPr>
          <p:nvPr>
            <p:ph sz="half" idx="1"/>
          </p:nvPr>
        </p:nvSpPr>
        <p:spPr>
          <a:xfrm>
            <a:off x="741218" y="1775142"/>
            <a:ext cx="6786331" cy="4351338"/>
          </a:xfrm>
        </p:spPr>
        <p:txBody>
          <a:bodyPr/>
          <a:lstStyle/>
          <a:p>
            <a:pPr>
              <a:spcAft>
                <a:spcPts val="600"/>
              </a:spcAft>
            </a:pPr>
            <a:r>
              <a:rPr lang="en-US" sz="2000"/>
              <a:t>Washington’s 16th Secretary of State.</a:t>
            </a:r>
          </a:p>
          <a:p>
            <a:pPr lvl="1">
              <a:lnSpc>
                <a:spcPct val="100000"/>
              </a:lnSpc>
              <a:spcAft>
                <a:spcPts val="600"/>
              </a:spcAft>
            </a:pPr>
            <a:r>
              <a:rPr lang="en-US" sz="1800"/>
              <a:t>Began his tenure in 2021 and was elected by the people of Washington in Nov. 2022. </a:t>
            </a:r>
          </a:p>
          <a:p>
            <a:pPr lvl="1">
              <a:lnSpc>
                <a:spcPct val="100000"/>
              </a:lnSpc>
              <a:spcAft>
                <a:spcPts val="600"/>
              </a:spcAft>
            </a:pPr>
            <a:r>
              <a:rPr lang="en-US" sz="1800"/>
              <a:t>First person of color to head the office, which is one of nine statewide elected positions.  </a:t>
            </a:r>
          </a:p>
          <a:p>
            <a:pPr>
              <a:spcAft>
                <a:spcPts val="600"/>
              </a:spcAft>
            </a:pPr>
            <a:r>
              <a:rPr lang="en-US" sz="2000"/>
              <a:t>Previously, state senator for Washington’s 44th legislative district, having first been elected in 2006. </a:t>
            </a:r>
          </a:p>
          <a:p>
            <a:pPr>
              <a:spcAft>
                <a:spcPts val="600"/>
              </a:spcAft>
            </a:pPr>
            <a:r>
              <a:rPr lang="en-US" sz="2000"/>
              <a:t>Lieutenant colonel in the Washington Army National Guard and proudly served in Kosovo and Iraq. </a:t>
            </a:r>
          </a:p>
          <a:p>
            <a:pPr>
              <a:spcAft>
                <a:spcPts val="600"/>
              </a:spcAft>
            </a:pPr>
            <a:r>
              <a:rPr lang="en-US" sz="2000"/>
              <a:t>Holds a master’s degree in public administration, a bachelor’s degree in political science from the University of Washington, and a graduate of the Defense Information School.</a:t>
            </a:r>
          </a:p>
          <a:p>
            <a:endParaRPr lang="en-US" sz="1800"/>
          </a:p>
        </p:txBody>
      </p:sp>
      <p:pic>
        <p:nvPicPr>
          <p:cNvPr id="8" name="Content Placeholder 7" descr="Steve Hobbs portrait">
            <a:extLst>
              <a:ext uri="{FF2B5EF4-FFF2-40B4-BE49-F238E27FC236}">
                <a16:creationId xmlns:a16="http://schemas.microsoft.com/office/drawing/2014/main" id="{B911C40A-59B3-42A8-1274-145E50E217D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5180" b="19796"/>
          <a:stretch/>
        </p:blipFill>
        <p:spPr>
          <a:xfrm>
            <a:off x="7856906" y="1989714"/>
            <a:ext cx="3635427" cy="3635427"/>
          </a:xfrm>
          <a:prstGeom prst="ellipse">
            <a:avLst/>
          </a:prstGeom>
        </p:spPr>
      </p:pic>
    </p:spTree>
    <p:extLst>
      <p:ext uri="{BB962C8B-B14F-4D97-AF65-F5344CB8AC3E}">
        <p14:creationId xmlns:p14="http://schemas.microsoft.com/office/powerpoint/2010/main" val="363626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04EAE2-70A6-54B3-D2A7-6B47C11606A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D5235B1A-EEB1-EDCC-707F-469EA44B8B16}"/>
              </a:ext>
            </a:extLst>
          </p:cNvPr>
          <p:cNvSpPr>
            <a:spLocks noGrp="1"/>
          </p:cNvSpPr>
          <p:nvPr>
            <p:ph type="title"/>
          </p:nvPr>
        </p:nvSpPr>
        <p:spPr/>
        <p:txBody>
          <a:bodyPr/>
          <a:lstStyle/>
          <a:p>
            <a:r>
              <a:rPr lang="en-US" sz="4000"/>
              <a:t>Agency Mission</a:t>
            </a:r>
            <a:endParaRPr lang="en-US"/>
          </a:p>
        </p:txBody>
      </p:sp>
      <p:sp>
        <p:nvSpPr>
          <p:cNvPr id="2" name="Content Placeholder 1">
            <a:extLst>
              <a:ext uri="{FF2B5EF4-FFF2-40B4-BE49-F238E27FC236}">
                <a16:creationId xmlns:a16="http://schemas.microsoft.com/office/drawing/2014/main" id="{2CC60BA6-71D5-1780-4CCB-0731805A38BF}"/>
              </a:ext>
            </a:extLst>
          </p:cNvPr>
          <p:cNvSpPr>
            <a:spLocks noGrp="1"/>
          </p:cNvSpPr>
          <p:nvPr>
            <p:ph idx="1"/>
          </p:nvPr>
        </p:nvSpPr>
        <p:spPr/>
        <p:txBody>
          <a:bodyPr>
            <a:normAutofit/>
          </a:bodyPr>
          <a:lstStyle/>
          <a:p>
            <a:pPr marL="0" indent="0">
              <a:lnSpc>
                <a:spcPct val="134000"/>
              </a:lnSpc>
              <a:spcBef>
                <a:spcPts val="0"/>
              </a:spcBef>
              <a:spcAft>
                <a:spcPts val="800"/>
              </a:spcAft>
              <a:buNone/>
            </a:pPr>
            <a:r>
              <a:rPr lang="en-US" sz="3000">
                <a:latin typeface="Arial"/>
                <a:cs typeface="Arial"/>
              </a:rPr>
              <a:t>The Office of the Secretary of State promotes public trust by:</a:t>
            </a:r>
          </a:p>
          <a:p>
            <a:pPr marL="468630" indent="-285750">
              <a:lnSpc>
                <a:spcPct val="134000"/>
              </a:lnSpc>
              <a:spcBef>
                <a:spcPts val="0"/>
              </a:spcBef>
              <a:spcAft>
                <a:spcPts val="800"/>
              </a:spcAft>
              <a:buFont typeface="Arial" panose="020B0604020202020204" pitchFamily="34" charset="0"/>
              <a:buChar char="•"/>
            </a:pPr>
            <a:r>
              <a:rPr lang="en-US">
                <a:cs typeface="Arial"/>
              </a:rPr>
              <a:t>Preserving the </a:t>
            </a:r>
            <a:r>
              <a:rPr lang="en-US" b="1">
                <a:cs typeface="Arial"/>
              </a:rPr>
              <a:t>integrity of elections</a:t>
            </a:r>
            <a:r>
              <a:rPr lang="en-US">
                <a:cs typeface="Arial"/>
              </a:rPr>
              <a:t> </a:t>
            </a:r>
          </a:p>
          <a:p>
            <a:pPr marL="468630" indent="-285750">
              <a:lnSpc>
                <a:spcPct val="134000"/>
              </a:lnSpc>
              <a:spcBef>
                <a:spcPts val="0"/>
              </a:spcBef>
              <a:spcAft>
                <a:spcPts val="800"/>
              </a:spcAft>
              <a:buFont typeface="Arial" panose="020B0604020202020204" pitchFamily="34" charset="0"/>
              <a:buChar char="•"/>
            </a:pPr>
            <a:r>
              <a:rPr lang="en-US">
                <a:cs typeface="Arial"/>
              </a:rPr>
              <a:t>Safeguarding </a:t>
            </a:r>
            <a:r>
              <a:rPr lang="en-US" b="1">
                <a:cs typeface="Arial"/>
              </a:rPr>
              <a:t>vital government records</a:t>
            </a:r>
            <a:endParaRPr lang="en-US" sz="3200">
              <a:cs typeface="Arial"/>
            </a:endParaRPr>
          </a:p>
          <a:p>
            <a:pPr marL="468630" indent="-285750">
              <a:lnSpc>
                <a:spcPct val="134000"/>
              </a:lnSpc>
              <a:spcBef>
                <a:spcPts val="0"/>
              </a:spcBef>
              <a:spcAft>
                <a:spcPts val="800"/>
              </a:spcAft>
              <a:buFont typeface="Arial" panose="020B0604020202020204" pitchFamily="34" charset="0"/>
              <a:buChar char="•"/>
            </a:pPr>
            <a:r>
              <a:rPr lang="en-US">
                <a:cs typeface="Arial"/>
              </a:rPr>
              <a:t>Providing the</a:t>
            </a:r>
            <a:r>
              <a:rPr lang="en-US" b="1">
                <a:cs typeface="Arial"/>
              </a:rPr>
              <a:t> business community and public</a:t>
            </a:r>
            <a:r>
              <a:rPr lang="en-US">
                <a:cs typeface="Arial"/>
              </a:rPr>
              <a:t> with easy access to </a:t>
            </a:r>
            <a:br>
              <a:rPr lang="en-US"/>
            </a:br>
            <a:r>
              <a:rPr lang="en-US">
                <a:cs typeface="Arial"/>
              </a:rPr>
              <a:t>information about corporations and charities</a:t>
            </a:r>
          </a:p>
          <a:p>
            <a:pPr marL="468630" indent="-285750">
              <a:lnSpc>
                <a:spcPct val="134000"/>
              </a:lnSpc>
              <a:spcBef>
                <a:spcPts val="0"/>
              </a:spcBef>
              <a:spcAft>
                <a:spcPts val="800"/>
              </a:spcAft>
              <a:buFont typeface="Arial" panose="020B0604020202020204" pitchFamily="34" charset="0"/>
              <a:buChar char="•"/>
            </a:pPr>
            <a:r>
              <a:rPr lang="en-US" b="1">
                <a:cs typeface="Arial"/>
              </a:rPr>
              <a:t>Public outreach</a:t>
            </a:r>
            <a:r>
              <a:rPr lang="en-US">
                <a:cs typeface="Arial"/>
              </a:rPr>
              <a:t> to improve civic knowledge and participation</a:t>
            </a:r>
            <a:endParaRPr lang="en-US" strike="sngStrike">
              <a:solidFill>
                <a:srgbClr val="FF0000"/>
              </a:solidFill>
              <a:cs typeface="Arial"/>
            </a:endParaRPr>
          </a:p>
        </p:txBody>
      </p:sp>
    </p:spTree>
    <p:extLst>
      <p:ext uri="{BB962C8B-B14F-4D97-AF65-F5344CB8AC3E}">
        <p14:creationId xmlns:p14="http://schemas.microsoft.com/office/powerpoint/2010/main" val="2394464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AE9350-D500-FCC1-93D6-DEC5AB3AC763}"/>
              </a:ext>
            </a:extLst>
          </p:cNvPr>
          <p:cNvSpPr>
            <a:spLocks noGrp="1"/>
          </p:cNvSpPr>
          <p:nvPr>
            <p:ph type="title"/>
          </p:nvPr>
        </p:nvSpPr>
        <p:spPr>
          <a:ln>
            <a:noFill/>
          </a:ln>
        </p:spPr>
        <p:txBody>
          <a:bodyPr/>
          <a:lstStyle/>
          <a:p>
            <a:r>
              <a:rPr lang="en-US"/>
              <a:t>Keeper of the State Seal</a:t>
            </a:r>
          </a:p>
        </p:txBody>
      </p:sp>
      <p:sp>
        <p:nvSpPr>
          <p:cNvPr id="7" name="Content Placeholder 6" descr="The Seal of the State of Washington">
            <a:extLst>
              <a:ext uri="{FF2B5EF4-FFF2-40B4-BE49-F238E27FC236}">
                <a16:creationId xmlns:a16="http://schemas.microsoft.com/office/drawing/2014/main" id="{50FF970A-0ED5-2EB6-BD45-396C1F93091C}"/>
              </a:ext>
            </a:extLst>
          </p:cNvPr>
          <p:cNvSpPr>
            <a:spLocks noGrp="1"/>
          </p:cNvSpPr>
          <p:nvPr>
            <p:ph idx="1"/>
          </p:nvPr>
        </p:nvSpPr>
        <p:spPr>
          <a:xfrm>
            <a:off x="738908" y="1657927"/>
            <a:ext cx="6677381" cy="4041833"/>
          </a:xfrm>
        </p:spPr>
        <p:txBody>
          <a:bodyPr vert="horz" lIns="91440" tIns="45720" rIns="91440" bIns="45720" rtlCol="0" anchor="t">
            <a:noAutofit/>
          </a:bodyPr>
          <a:lstStyle/>
          <a:p>
            <a:r>
              <a:rPr lang="en-US" sz="2800" b="1"/>
              <a:t>Regulating</a:t>
            </a:r>
            <a:r>
              <a:rPr lang="en-US" sz="2800"/>
              <a:t> use of the State Seal.</a:t>
            </a:r>
            <a:br>
              <a:rPr lang="en-US" sz="2800"/>
            </a:br>
            <a:endParaRPr lang="en-US" sz="2800"/>
          </a:p>
          <a:p>
            <a:r>
              <a:rPr lang="en-US" sz="2800" b="1"/>
              <a:t>Affixing the State Seal </a:t>
            </a:r>
            <a:r>
              <a:rPr lang="en-US" sz="2800"/>
              <a:t>and attesting to commissions, pardons, and other documents which require the governor's signature.</a:t>
            </a:r>
            <a:endParaRPr lang="en-US" sz="2800">
              <a:cs typeface="Arial"/>
            </a:endParaRPr>
          </a:p>
          <a:p>
            <a:endParaRPr lang="en-US"/>
          </a:p>
        </p:txBody>
      </p:sp>
      <p:pic>
        <p:nvPicPr>
          <p:cNvPr id="10" name="Picture 9" descr="The Seal of the State of Washington 1889">
            <a:extLst>
              <a:ext uri="{FF2B5EF4-FFF2-40B4-BE49-F238E27FC236}">
                <a16:creationId xmlns:a16="http://schemas.microsoft.com/office/drawing/2014/main" id="{0A10F439-E8BB-380B-1877-616952A3CC88}"/>
              </a:ext>
            </a:extLst>
          </p:cNvPr>
          <p:cNvPicPr>
            <a:picLocks noChangeAspect="1"/>
          </p:cNvPicPr>
          <p:nvPr/>
        </p:nvPicPr>
        <p:blipFill>
          <a:blip r:embed="rId3"/>
          <a:stretch>
            <a:fillRect/>
          </a:stretch>
        </p:blipFill>
        <p:spPr>
          <a:xfrm>
            <a:off x="8033801" y="2180026"/>
            <a:ext cx="3044468" cy="3044468"/>
          </a:xfrm>
          <a:prstGeom prst="rect">
            <a:avLst/>
          </a:prstGeom>
        </p:spPr>
      </p:pic>
    </p:spTree>
    <p:extLst>
      <p:ext uri="{BB962C8B-B14F-4D97-AF65-F5344CB8AC3E}">
        <p14:creationId xmlns:p14="http://schemas.microsoft.com/office/powerpoint/2010/main" val="2523223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2001F-9EC4-B458-ADCD-261CBB8B27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6170BD-2071-E8DB-33CD-D042012A2454}"/>
              </a:ext>
            </a:extLst>
          </p:cNvPr>
          <p:cNvSpPr>
            <a:spLocks noGrp="1"/>
          </p:cNvSpPr>
          <p:nvPr>
            <p:ph type="title"/>
          </p:nvPr>
        </p:nvSpPr>
        <p:spPr/>
        <p:txBody>
          <a:bodyPr/>
          <a:lstStyle/>
          <a:p>
            <a:r>
              <a:rPr lang="en-US"/>
              <a:t>Divisions</a:t>
            </a:r>
          </a:p>
        </p:txBody>
      </p:sp>
    </p:spTree>
    <p:extLst>
      <p:ext uri="{BB962C8B-B14F-4D97-AF65-F5344CB8AC3E}">
        <p14:creationId xmlns:p14="http://schemas.microsoft.com/office/powerpoint/2010/main" val="2967503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4724DB0-CB9A-62E0-35B1-FDD4E0CCE717}"/>
              </a:ext>
            </a:extLst>
          </p:cNvPr>
          <p:cNvSpPr>
            <a:spLocks noGrp="1"/>
          </p:cNvSpPr>
          <p:nvPr>
            <p:ph type="title"/>
          </p:nvPr>
        </p:nvSpPr>
        <p:spPr/>
        <p:txBody>
          <a:bodyPr/>
          <a:lstStyle/>
          <a:p>
            <a:r>
              <a:rPr lang="en-US"/>
              <a:t>Our Divisions</a:t>
            </a:r>
          </a:p>
        </p:txBody>
      </p:sp>
      <p:sp>
        <p:nvSpPr>
          <p:cNvPr id="3" name="Text Placeholder 2">
            <a:extLst>
              <a:ext uri="{FF2B5EF4-FFF2-40B4-BE49-F238E27FC236}">
                <a16:creationId xmlns:a16="http://schemas.microsoft.com/office/drawing/2014/main" id="{5FBB686F-5180-93DA-3FDB-7ABDF247F674}"/>
              </a:ext>
              <a:ext uri="{C183D7F6-B498-43B3-948B-1728B52AA6E4}">
                <adec:decorative xmlns:adec="http://schemas.microsoft.com/office/drawing/2017/decorative" val="0"/>
              </a:ext>
            </a:extLst>
          </p:cNvPr>
          <p:cNvSpPr>
            <a:spLocks noGrp="1"/>
          </p:cNvSpPr>
          <p:nvPr>
            <p:ph type="body" sz="quarter" idx="13"/>
          </p:nvPr>
        </p:nvSpPr>
        <p:spPr/>
        <p:txBody>
          <a:bodyPr/>
          <a:lstStyle/>
          <a:p>
            <a:endParaRPr lang="en-US" sz="2400"/>
          </a:p>
        </p:txBody>
      </p:sp>
      <p:sp>
        <p:nvSpPr>
          <p:cNvPr id="8" name="Text Placeholder 7">
            <a:extLst>
              <a:ext uri="{FF2B5EF4-FFF2-40B4-BE49-F238E27FC236}">
                <a16:creationId xmlns:a16="http://schemas.microsoft.com/office/drawing/2014/main" id="{AE5FE555-CCD8-6594-CA87-94E260E96C36}"/>
              </a:ext>
            </a:extLst>
          </p:cNvPr>
          <p:cNvSpPr>
            <a:spLocks noGrp="1"/>
          </p:cNvSpPr>
          <p:nvPr>
            <p:ph type="body" sz="quarter" idx="16"/>
          </p:nvPr>
        </p:nvSpPr>
        <p:spPr/>
        <p:txBody>
          <a:bodyPr/>
          <a:lstStyle/>
          <a:p>
            <a:r>
              <a:rPr lang="en-US" sz="1800"/>
              <a:t>Executive</a:t>
            </a:r>
          </a:p>
        </p:txBody>
      </p:sp>
      <p:pic>
        <p:nvPicPr>
          <p:cNvPr id="30" name="Picture Placeholder 29" descr="OSOS logo">
            <a:extLst>
              <a:ext uri="{FF2B5EF4-FFF2-40B4-BE49-F238E27FC236}">
                <a16:creationId xmlns:a16="http://schemas.microsoft.com/office/drawing/2014/main" id="{9C5A8D25-847B-D437-531B-276196BB995C}"/>
              </a:ext>
            </a:extLst>
          </p:cNvPr>
          <p:cNvPicPr>
            <a:picLocks noGrp="1" noChangeAspect="1"/>
          </p:cNvPicPr>
          <p:nvPr>
            <p:ph type="pic" sz="quarter" idx="14"/>
          </p:nvPr>
        </p:nvPicPr>
        <p:blipFill>
          <a:blip r:embed="rId3"/>
          <a:srcRect/>
          <a:stretch/>
        </p:blipFill>
        <p:spPr/>
      </p:pic>
      <p:sp>
        <p:nvSpPr>
          <p:cNvPr id="5" name="Text Placeholder 4">
            <a:extLst>
              <a:ext uri="{FF2B5EF4-FFF2-40B4-BE49-F238E27FC236}">
                <a16:creationId xmlns:a16="http://schemas.microsoft.com/office/drawing/2014/main" id="{0EE18D14-340A-919F-45E9-8C8C87BC2704}"/>
              </a:ext>
            </a:extLst>
          </p:cNvPr>
          <p:cNvSpPr>
            <a:spLocks noGrp="1"/>
          </p:cNvSpPr>
          <p:nvPr>
            <p:ph type="body" sz="quarter" idx="17"/>
          </p:nvPr>
        </p:nvSpPr>
        <p:spPr/>
        <p:txBody>
          <a:bodyPr/>
          <a:lstStyle/>
          <a:p>
            <a:r>
              <a:rPr lang="en-US" sz="1800"/>
              <a:t>Archives</a:t>
            </a:r>
          </a:p>
        </p:txBody>
      </p:sp>
      <p:pic>
        <p:nvPicPr>
          <p:cNvPr id="32" name="Picture Placeholder 31" descr="Filing Box Archive with solid fill">
            <a:extLst>
              <a:ext uri="{FF2B5EF4-FFF2-40B4-BE49-F238E27FC236}">
                <a16:creationId xmlns:a16="http://schemas.microsoft.com/office/drawing/2014/main" id="{0DA9E37C-F9EF-855B-6B50-E79977CA1609}"/>
              </a:ext>
            </a:extLst>
          </p:cNvPr>
          <p:cNvPicPr>
            <a:picLocks noGrp="1" noChangeAspect="1"/>
          </p:cNvPicPr>
          <p:nvPr>
            <p:ph type="pic" sz="quarter" idx="15"/>
          </p:nvPr>
        </p:nvPicPr>
        <p:blipFill rotWithShape="1">
          <a:blip r:embed="rId4">
            <a:extLst>
              <a:ext uri="{96DAC541-7B7A-43D3-8B79-37D633B846F1}">
                <asvg:svgBlip xmlns:asvg="http://schemas.microsoft.com/office/drawing/2016/SVG/main" r:embed="rId5"/>
              </a:ext>
            </a:extLst>
          </a:blip>
          <a:srcRect l="-10576" t="-10576" r="-10576" b="-10576"/>
          <a:stretch/>
        </p:blipFill>
        <p:spPr>
          <a:xfrm>
            <a:off x="4106168" y="2133315"/>
            <a:ext cx="1170432" cy="1170432"/>
          </a:xfrm>
        </p:spPr>
      </p:pic>
      <p:sp>
        <p:nvSpPr>
          <p:cNvPr id="20" name="Text Placeholder 19">
            <a:extLst>
              <a:ext uri="{FF2B5EF4-FFF2-40B4-BE49-F238E27FC236}">
                <a16:creationId xmlns:a16="http://schemas.microsoft.com/office/drawing/2014/main" id="{1BBBA5B4-68FA-1662-DB5E-A012BC803A9E}"/>
              </a:ext>
            </a:extLst>
          </p:cNvPr>
          <p:cNvSpPr>
            <a:spLocks noGrp="1"/>
          </p:cNvSpPr>
          <p:nvPr>
            <p:ph type="body" sz="quarter" idx="18"/>
          </p:nvPr>
        </p:nvSpPr>
        <p:spPr/>
        <p:txBody>
          <a:bodyPr/>
          <a:lstStyle/>
          <a:p>
            <a:r>
              <a:rPr lang="en-US" sz="1800"/>
              <a:t>Corporations </a:t>
            </a:r>
            <a:br>
              <a:rPr lang="en-US" sz="1800"/>
            </a:br>
            <a:r>
              <a:rPr lang="en-US" sz="1800"/>
              <a:t>&amp; Charities </a:t>
            </a:r>
          </a:p>
          <a:p>
            <a:endParaRPr lang="en-US" sz="1800"/>
          </a:p>
        </p:txBody>
      </p:sp>
      <p:pic>
        <p:nvPicPr>
          <p:cNvPr id="34" name="Picture Placeholder 33" descr="Coins with solid fill">
            <a:extLst>
              <a:ext uri="{FF2B5EF4-FFF2-40B4-BE49-F238E27FC236}">
                <a16:creationId xmlns:a16="http://schemas.microsoft.com/office/drawing/2014/main" id="{A054EF8E-3EA2-2CB8-244C-3A0A19F11867}"/>
              </a:ext>
            </a:extLst>
          </p:cNvPr>
          <p:cNvPicPr>
            <a:picLocks noGrp="1" noChangeAspect="1"/>
          </p:cNvPicPr>
          <p:nvPr>
            <p:ph type="pic" sz="quarter" idx="24"/>
          </p:nvPr>
        </p:nvPicPr>
        <p:blipFill rotWithShape="1">
          <a:blip r:embed="rId6">
            <a:extLst>
              <a:ext uri="{96DAC541-7B7A-43D3-8B79-37D633B846F1}">
                <asvg:svgBlip xmlns:asvg="http://schemas.microsoft.com/office/drawing/2016/SVG/main" r:embed="rId7"/>
              </a:ext>
            </a:extLst>
          </a:blip>
          <a:srcRect l="-16415" t="-16415" r="-16415" b="-16415"/>
          <a:stretch/>
        </p:blipFill>
        <p:spPr>
          <a:xfrm>
            <a:off x="6687443" y="2133315"/>
            <a:ext cx="1170432" cy="1170432"/>
          </a:xfrm>
        </p:spPr>
      </p:pic>
      <p:sp>
        <p:nvSpPr>
          <p:cNvPr id="22" name="Text Placeholder 21">
            <a:extLst>
              <a:ext uri="{FF2B5EF4-FFF2-40B4-BE49-F238E27FC236}">
                <a16:creationId xmlns:a16="http://schemas.microsoft.com/office/drawing/2014/main" id="{5FAA92ED-6F0D-6FFD-DAB0-98553B477C62}"/>
              </a:ext>
            </a:extLst>
          </p:cNvPr>
          <p:cNvSpPr>
            <a:spLocks noGrp="1"/>
          </p:cNvSpPr>
          <p:nvPr>
            <p:ph type="body" sz="quarter" idx="19"/>
          </p:nvPr>
        </p:nvSpPr>
        <p:spPr/>
        <p:txBody>
          <a:bodyPr/>
          <a:lstStyle/>
          <a:p>
            <a:r>
              <a:rPr lang="en-US" sz="1800"/>
              <a:t>Elections</a:t>
            </a:r>
          </a:p>
          <a:p>
            <a:endParaRPr lang="en-US" sz="1800"/>
          </a:p>
        </p:txBody>
      </p:sp>
      <p:pic>
        <p:nvPicPr>
          <p:cNvPr id="40" name="Picture Placeholder 39" descr="Envelope with solid fill">
            <a:extLst>
              <a:ext uri="{FF2B5EF4-FFF2-40B4-BE49-F238E27FC236}">
                <a16:creationId xmlns:a16="http://schemas.microsoft.com/office/drawing/2014/main" id="{ED7C440E-9448-38A8-3106-9415E3BD995D}"/>
              </a:ext>
            </a:extLst>
          </p:cNvPr>
          <p:cNvPicPr>
            <a:picLocks noGrp="1" noChangeAspect="1"/>
          </p:cNvPicPr>
          <p:nvPr>
            <p:ph type="pic" sz="quarter" idx="25"/>
          </p:nvPr>
        </p:nvPicPr>
        <p:blipFill rotWithShape="1">
          <a:blip r:embed="rId8">
            <a:extLst>
              <a:ext uri="{96DAC541-7B7A-43D3-8B79-37D633B846F1}">
                <asvg:svgBlip xmlns:asvg="http://schemas.microsoft.com/office/drawing/2016/SVG/main" r:embed="rId9"/>
              </a:ext>
            </a:extLst>
          </a:blip>
          <a:srcRect l="-10053" t="-10053" r="-10053" b="-10053"/>
          <a:stretch/>
        </p:blipFill>
        <p:spPr>
          <a:xfrm>
            <a:off x="9268718" y="2133315"/>
            <a:ext cx="1170432" cy="1170432"/>
          </a:xfrm>
        </p:spPr>
      </p:pic>
      <p:sp>
        <p:nvSpPr>
          <p:cNvPr id="4" name="Text Placeholder 3">
            <a:extLst>
              <a:ext uri="{FF2B5EF4-FFF2-40B4-BE49-F238E27FC236}">
                <a16:creationId xmlns:a16="http://schemas.microsoft.com/office/drawing/2014/main" id="{A62CB3B5-3F08-F2F6-1D23-C114E7E4FCFC}"/>
              </a:ext>
            </a:extLst>
          </p:cNvPr>
          <p:cNvSpPr>
            <a:spLocks noGrp="1"/>
          </p:cNvSpPr>
          <p:nvPr>
            <p:ph type="body" sz="quarter" idx="30"/>
          </p:nvPr>
        </p:nvSpPr>
        <p:spPr/>
        <p:txBody>
          <a:bodyPr/>
          <a:lstStyle/>
          <a:p>
            <a:r>
              <a:rPr lang="en-US" sz="1800"/>
              <a:t>External Affairs</a:t>
            </a:r>
          </a:p>
          <a:p>
            <a:endParaRPr lang="en-US" sz="1800"/>
          </a:p>
        </p:txBody>
      </p:sp>
      <p:pic>
        <p:nvPicPr>
          <p:cNvPr id="36" name="Picture Placeholder 35" descr="Group with solid fill">
            <a:extLst>
              <a:ext uri="{FF2B5EF4-FFF2-40B4-BE49-F238E27FC236}">
                <a16:creationId xmlns:a16="http://schemas.microsoft.com/office/drawing/2014/main" id="{2B0E4059-D509-04C4-C0AE-9B897C555880}"/>
              </a:ext>
            </a:extLst>
          </p:cNvPr>
          <p:cNvPicPr>
            <a:picLocks noGrp="1" noChangeAspect="1"/>
          </p:cNvPicPr>
          <p:nvPr>
            <p:ph type="pic" sz="quarter" idx="26"/>
          </p:nvPr>
        </p:nvPicPr>
        <p:blipFill rotWithShape="1">
          <a:blip r:embed="rId10">
            <a:extLst>
              <a:ext uri="{96DAC541-7B7A-43D3-8B79-37D633B846F1}">
                <asvg:svgBlip xmlns:asvg="http://schemas.microsoft.com/office/drawing/2016/SVG/main" r:embed="rId11"/>
              </a:ext>
            </a:extLst>
          </a:blip>
          <a:srcRect/>
          <a:stretch/>
        </p:blipFill>
        <p:spPr>
          <a:xfrm>
            <a:off x="1524893" y="4558761"/>
            <a:ext cx="1170432" cy="1170432"/>
          </a:xfrm>
        </p:spPr>
      </p:pic>
      <p:sp>
        <p:nvSpPr>
          <p:cNvPr id="6" name="Text Placeholder 5">
            <a:extLst>
              <a:ext uri="{FF2B5EF4-FFF2-40B4-BE49-F238E27FC236}">
                <a16:creationId xmlns:a16="http://schemas.microsoft.com/office/drawing/2014/main" id="{CCC32FED-20F5-D504-767A-1ABA154F6442}"/>
              </a:ext>
            </a:extLst>
          </p:cNvPr>
          <p:cNvSpPr>
            <a:spLocks noGrp="1"/>
          </p:cNvSpPr>
          <p:nvPr>
            <p:ph type="body" sz="quarter" idx="31"/>
          </p:nvPr>
        </p:nvSpPr>
        <p:spPr/>
        <p:txBody>
          <a:bodyPr/>
          <a:lstStyle/>
          <a:p>
            <a:r>
              <a:rPr lang="en-US" sz="1800"/>
              <a:t>Information Security &amp; Response</a:t>
            </a:r>
          </a:p>
        </p:txBody>
      </p:sp>
      <p:pic>
        <p:nvPicPr>
          <p:cNvPr id="38" name="Picture Placeholder 37" descr="Lock with solid fill">
            <a:extLst>
              <a:ext uri="{FF2B5EF4-FFF2-40B4-BE49-F238E27FC236}">
                <a16:creationId xmlns:a16="http://schemas.microsoft.com/office/drawing/2014/main" id="{91085F29-0CFB-B02D-A46D-72BA42086B79}"/>
              </a:ext>
            </a:extLst>
          </p:cNvPr>
          <p:cNvPicPr>
            <a:picLocks noGrp="1" noChangeAspect="1"/>
          </p:cNvPicPr>
          <p:nvPr>
            <p:ph type="pic" sz="quarter" idx="27"/>
          </p:nvPr>
        </p:nvPicPr>
        <p:blipFill rotWithShape="1">
          <a:blip r:embed="rId12">
            <a:extLst>
              <a:ext uri="{96DAC541-7B7A-43D3-8B79-37D633B846F1}">
                <asvg:svgBlip xmlns:asvg="http://schemas.microsoft.com/office/drawing/2016/SVG/main" r:embed="rId13"/>
              </a:ext>
            </a:extLst>
          </a:blip>
          <a:srcRect l="-9256" t="-9256" r="-9256" b="-9256"/>
          <a:stretch/>
        </p:blipFill>
        <p:spPr>
          <a:xfrm>
            <a:off x="4106168" y="4558761"/>
            <a:ext cx="1170432" cy="1170432"/>
          </a:xfrm>
        </p:spPr>
      </p:pic>
      <p:sp>
        <p:nvSpPr>
          <p:cNvPr id="23" name="Text Placeholder 22">
            <a:extLst>
              <a:ext uri="{FF2B5EF4-FFF2-40B4-BE49-F238E27FC236}">
                <a16:creationId xmlns:a16="http://schemas.microsoft.com/office/drawing/2014/main" id="{1E839ACE-C654-A7A8-9C4B-2C8F59BD6644}"/>
              </a:ext>
            </a:extLst>
          </p:cNvPr>
          <p:cNvSpPr>
            <a:spLocks noGrp="1"/>
          </p:cNvSpPr>
          <p:nvPr>
            <p:ph type="body" sz="quarter" idx="28"/>
          </p:nvPr>
        </p:nvSpPr>
        <p:spPr/>
        <p:txBody>
          <a:bodyPr/>
          <a:lstStyle/>
          <a:p>
            <a:r>
              <a:rPr lang="en-US" sz="1800"/>
              <a:t>Library</a:t>
            </a:r>
          </a:p>
        </p:txBody>
      </p:sp>
      <p:pic>
        <p:nvPicPr>
          <p:cNvPr id="13" name="Picture Placeholder 12" descr="Books on shelf with solid fill">
            <a:extLst>
              <a:ext uri="{FF2B5EF4-FFF2-40B4-BE49-F238E27FC236}">
                <a16:creationId xmlns:a16="http://schemas.microsoft.com/office/drawing/2014/main" id="{FAE39BD7-6DDD-21D9-492D-156623B5B1E0}"/>
              </a:ext>
            </a:extLst>
          </p:cNvPr>
          <p:cNvPicPr>
            <a:picLocks noGrp="1" noChangeAspect="1"/>
          </p:cNvPicPr>
          <p:nvPr>
            <p:ph type="pic" sz="quarter" idx="34"/>
          </p:nvPr>
        </p:nvPicPr>
        <p:blipFill rotWithShape="1">
          <a:blip r:embed="rId14">
            <a:extLst>
              <a:ext uri="{96DAC541-7B7A-43D3-8B79-37D633B846F1}">
                <asvg:svgBlip xmlns:asvg="http://schemas.microsoft.com/office/drawing/2016/SVG/main" r:embed="rId15"/>
              </a:ext>
            </a:extLst>
          </a:blip>
          <a:srcRect l="-10506" t="-10506" r="-10506" b="-10506"/>
          <a:stretch/>
        </p:blipFill>
        <p:spPr>
          <a:xfrm>
            <a:off x="6687443" y="4558761"/>
            <a:ext cx="1170432" cy="1170432"/>
          </a:xfrm>
        </p:spPr>
      </p:pic>
      <p:sp>
        <p:nvSpPr>
          <p:cNvPr id="2" name="Text Placeholder 1">
            <a:extLst>
              <a:ext uri="{FF2B5EF4-FFF2-40B4-BE49-F238E27FC236}">
                <a16:creationId xmlns:a16="http://schemas.microsoft.com/office/drawing/2014/main" id="{B1BC726F-C5F0-359C-C1D7-80B3C3BD69F4}"/>
              </a:ext>
            </a:extLst>
          </p:cNvPr>
          <p:cNvSpPr>
            <a:spLocks noGrp="1"/>
          </p:cNvSpPr>
          <p:nvPr>
            <p:ph type="body" sz="quarter" idx="29"/>
          </p:nvPr>
        </p:nvSpPr>
        <p:spPr/>
        <p:txBody>
          <a:bodyPr/>
          <a:lstStyle/>
          <a:p>
            <a:r>
              <a:rPr lang="en-US" sz="1800"/>
              <a:t>Operations</a:t>
            </a:r>
          </a:p>
          <a:p>
            <a:endParaRPr lang="en-US" sz="1800"/>
          </a:p>
        </p:txBody>
      </p:sp>
      <p:pic>
        <p:nvPicPr>
          <p:cNvPr id="16" name="Picture Placeholder 15" descr="Briefcase with solid fill">
            <a:extLst>
              <a:ext uri="{FF2B5EF4-FFF2-40B4-BE49-F238E27FC236}">
                <a16:creationId xmlns:a16="http://schemas.microsoft.com/office/drawing/2014/main" id="{1FE3535F-918F-2B09-44F6-50BC8A9B9B6F}"/>
              </a:ext>
            </a:extLst>
          </p:cNvPr>
          <p:cNvPicPr>
            <a:picLocks noGrp="1" noChangeAspect="1"/>
          </p:cNvPicPr>
          <p:nvPr>
            <p:ph type="pic" sz="quarter" idx="35"/>
          </p:nvPr>
        </p:nvPicPr>
        <p:blipFill rotWithShape="1">
          <a:blip r:embed="rId16">
            <a:extLst>
              <a:ext uri="{96DAC541-7B7A-43D3-8B79-37D633B846F1}">
                <asvg:svgBlip xmlns:asvg="http://schemas.microsoft.com/office/drawing/2016/SVG/main" r:embed="rId17"/>
              </a:ext>
            </a:extLst>
          </a:blip>
          <a:srcRect l="-10435" t="-10435" r="-10435" b="-10435"/>
          <a:stretch/>
        </p:blipFill>
        <p:spPr>
          <a:xfrm>
            <a:off x="9268718" y="4558761"/>
            <a:ext cx="1170432" cy="1170432"/>
          </a:xfrm>
        </p:spPr>
      </p:pic>
    </p:spTree>
    <p:extLst>
      <p:ext uri="{BB962C8B-B14F-4D97-AF65-F5344CB8AC3E}">
        <p14:creationId xmlns:p14="http://schemas.microsoft.com/office/powerpoint/2010/main" val="3298684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C1CD-FE56-1AF0-FDD7-B13FD5AF5B3F}"/>
              </a:ext>
            </a:extLst>
          </p:cNvPr>
          <p:cNvSpPr>
            <a:spLocks noGrp="1"/>
          </p:cNvSpPr>
          <p:nvPr>
            <p:ph type="title"/>
          </p:nvPr>
        </p:nvSpPr>
        <p:spPr>
          <a:ln>
            <a:noFill/>
          </a:ln>
        </p:spPr>
        <p:txBody>
          <a:bodyPr/>
          <a:lstStyle/>
          <a:p>
            <a:r>
              <a:rPr lang="en-US"/>
              <a:t>Washington State Archives</a:t>
            </a:r>
          </a:p>
        </p:txBody>
      </p:sp>
      <p:sp>
        <p:nvSpPr>
          <p:cNvPr id="8" name="Text Placeholder 7">
            <a:extLst>
              <a:ext uri="{FF2B5EF4-FFF2-40B4-BE49-F238E27FC236}">
                <a16:creationId xmlns:a16="http://schemas.microsoft.com/office/drawing/2014/main" id="{9663E87C-8D26-8F2D-E72E-D394C1EA142B}"/>
              </a:ext>
            </a:extLst>
          </p:cNvPr>
          <p:cNvSpPr>
            <a:spLocks noGrp="1"/>
          </p:cNvSpPr>
          <p:nvPr>
            <p:ph type="body" idx="1"/>
          </p:nvPr>
        </p:nvSpPr>
        <p:spPr/>
        <p:txBody>
          <a:bodyPr/>
          <a:lstStyle/>
          <a:p>
            <a:r>
              <a:rPr lang="en-US" sz="2400" b="1" i="1" kern="1200" baseline="0">
                <a:solidFill>
                  <a:srgbClr val="000000"/>
                </a:solidFill>
                <a:effectLst/>
                <a:latin typeface="Arial" panose="020B0604020202020204" pitchFamily="34" charset="0"/>
                <a:ea typeface="+mj-ea"/>
                <a:cs typeface="Arial" panose="020B0604020202020204" pitchFamily="34" charset="0"/>
              </a:rPr>
              <a:t>Preserving Washington’s rich and diverse history</a:t>
            </a:r>
            <a:endParaRPr lang="en-US" sz="2400" b="1" i="1"/>
          </a:p>
        </p:txBody>
      </p:sp>
      <p:sp>
        <p:nvSpPr>
          <p:cNvPr id="3" name="Content Placeholder 2">
            <a:extLst>
              <a:ext uri="{FF2B5EF4-FFF2-40B4-BE49-F238E27FC236}">
                <a16:creationId xmlns:a16="http://schemas.microsoft.com/office/drawing/2014/main" id="{8404FBC5-1481-2A04-A267-1C49CFE9EB33}"/>
              </a:ext>
            </a:extLst>
          </p:cNvPr>
          <p:cNvSpPr>
            <a:spLocks noGrp="1"/>
          </p:cNvSpPr>
          <p:nvPr>
            <p:ph sz="half" idx="2"/>
          </p:nvPr>
        </p:nvSpPr>
        <p:spPr/>
        <p:txBody>
          <a:bodyPr/>
          <a:lstStyle/>
          <a:p>
            <a:pPr>
              <a:lnSpc>
                <a:spcPct val="114000"/>
              </a:lnSpc>
              <a:spcBef>
                <a:spcPts val="0"/>
              </a:spcBef>
              <a:spcAft>
                <a:spcPts val="800"/>
              </a:spcAft>
            </a:pPr>
            <a:r>
              <a:rPr lang="en-US" sz="1800"/>
              <a:t>Collects and preserves the state’s historical records and makes them available for research.</a:t>
            </a:r>
          </a:p>
          <a:p>
            <a:pPr>
              <a:lnSpc>
                <a:spcPct val="114000"/>
              </a:lnSpc>
              <a:spcBef>
                <a:spcPts val="0"/>
              </a:spcBef>
              <a:spcAft>
                <a:spcPts val="800"/>
              </a:spcAft>
            </a:pPr>
            <a:r>
              <a:rPr lang="en-US" sz="1800"/>
              <a:t>Valuable public resource for all, especially archivists, historians, researchers, educators, students, and journalists.</a:t>
            </a:r>
          </a:p>
          <a:p>
            <a:pPr>
              <a:lnSpc>
                <a:spcPct val="113999"/>
              </a:lnSpc>
              <a:spcBef>
                <a:spcPts val="0"/>
              </a:spcBef>
              <a:spcAft>
                <a:spcPts val="800"/>
              </a:spcAft>
            </a:pPr>
            <a:r>
              <a:rPr lang="en-US" sz="1800" b="1">
                <a:solidFill>
                  <a:schemeClr val="accent1"/>
                </a:solidFill>
                <a:ea typeface="+mn-lt"/>
                <a:cs typeface="+mn-lt"/>
              </a:rPr>
              <a:t>Legacy Washington </a:t>
            </a:r>
            <a:r>
              <a:rPr lang="en-US" sz="1800">
                <a:ea typeface="+mn-lt"/>
                <a:cs typeface="+mn-lt"/>
              </a:rPr>
              <a:t>documents extraordinary stories in Washington history through State Library, State Archives, original sources, and heritage organizations statewide.</a:t>
            </a:r>
            <a:endParaRPr lang="en-US" sz="1800">
              <a:cs typeface="Arial" panose="020B0604020202020204"/>
            </a:endParaRPr>
          </a:p>
        </p:txBody>
      </p:sp>
      <p:pic>
        <p:nvPicPr>
          <p:cNvPr id="11" name="Content Placeholder 4" descr="Archivist Ben Helle giving an archives tour">
            <a:extLst>
              <a:ext uri="{FF2B5EF4-FFF2-40B4-BE49-F238E27FC236}">
                <a16:creationId xmlns:a16="http://schemas.microsoft.com/office/drawing/2014/main" id="{3180F0D7-B08B-F68C-BA66-572C8193D413}"/>
              </a:ext>
            </a:extLst>
          </p:cNvPr>
          <p:cNvPicPr>
            <a:picLocks noGrp="1" noChangeAspect="1"/>
          </p:cNvPicPr>
          <p:nvPr>
            <p:ph sz="half" idx="17"/>
          </p:nvPr>
        </p:nvPicPr>
        <p:blipFill rotWithShape="1">
          <a:blip r:embed="rId3">
            <a:extLst>
              <a:ext uri="{28A0092B-C50C-407E-A947-70E740481C1C}">
                <a14:useLocalDpi xmlns:a14="http://schemas.microsoft.com/office/drawing/2010/main" val="0"/>
              </a:ext>
            </a:extLst>
          </a:blip>
          <a:srcRect l="18385" r="18385"/>
          <a:stretch/>
        </p:blipFill>
        <p:spPr>
          <a:xfrm>
            <a:off x="7236584" y="1835719"/>
            <a:ext cx="4114800" cy="4114800"/>
          </a:xfrm>
          <a:prstGeom prst="ellipse">
            <a:avLst/>
          </a:prstGeom>
        </p:spPr>
      </p:pic>
    </p:spTree>
    <p:extLst>
      <p:ext uri="{BB962C8B-B14F-4D97-AF65-F5344CB8AC3E}">
        <p14:creationId xmlns:p14="http://schemas.microsoft.com/office/powerpoint/2010/main" val="1339971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C1CD-FE56-1AF0-FDD7-B13FD5AF5B3F}"/>
              </a:ext>
            </a:extLst>
          </p:cNvPr>
          <p:cNvSpPr>
            <a:spLocks noGrp="1"/>
          </p:cNvSpPr>
          <p:nvPr>
            <p:ph type="title"/>
          </p:nvPr>
        </p:nvSpPr>
        <p:spPr>
          <a:xfrm>
            <a:off x="2593735" y="731520"/>
            <a:ext cx="8865991" cy="777240"/>
          </a:xfrm>
        </p:spPr>
        <p:txBody>
          <a:bodyPr anchor="ctr">
            <a:normAutofit/>
          </a:bodyPr>
          <a:lstStyle/>
          <a:p>
            <a:r>
              <a:rPr lang="en-US"/>
              <a:t>Washington State Archives</a:t>
            </a:r>
          </a:p>
        </p:txBody>
      </p:sp>
      <p:sp>
        <p:nvSpPr>
          <p:cNvPr id="8" name="Text Placeholder 7">
            <a:extLst>
              <a:ext uri="{FF2B5EF4-FFF2-40B4-BE49-F238E27FC236}">
                <a16:creationId xmlns:a16="http://schemas.microsoft.com/office/drawing/2014/main" id="{9663E87C-8D26-8F2D-E72E-D394C1EA142B}"/>
              </a:ext>
            </a:extLst>
          </p:cNvPr>
          <p:cNvSpPr>
            <a:spLocks noGrp="1"/>
          </p:cNvSpPr>
          <p:nvPr>
            <p:ph type="body" idx="1"/>
          </p:nvPr>
        </p:nvSpPr>
        <p:spPr>
          <a:xfrm>
            <a:off x="732269" y="1782076"/>
            <a:ext cx="5123585" cy="649224"/>
          </a:xfrm>
        </p:spPr>
        <p:txBody>
          <a:bodyPr anchor="b">
            <a:normAutofit fontScale="70000" lnSpcReduction="20000"/>
          </a:bodyPr>
          <a:lstStyle/>
          <a:p>
            <a:pPr>
              <a:spcAft>
                <a:spcPts val="600"/>
              </a:spcAft>
            </a:pPr>
            <a:r>
              <a:rPr lang="en-US" i="1"/>
              <a:t>Letter from George Washington, dated Nov. 8, 1777</a:t>
            </a:r>
            <a:endParaRPr lang="en-US" b="1" i="1"/>
          </a:p>
        </p:txBody>
      </p:sp>
      <p:pic>
        <p:nvPicPr>
          <p:cNvPr id="7" name="Content Placeholder 6" descr="Letter from George Washington">
            <a:extLst>
              <a:ext uri="{FF2B5EF4-FFF2-40B4-BE49-F238E27FC236}">
                <a16:creationId xmlns:a16="http://schemas.microsoft.com/office/drawing/2014/main" id="{893CCE19-D41E-2DAC-08AC-6BCC00B56AA5}"/>
              </a:ext>
            </a:extLst>
          </p:cNvPr>
          <p:cNvPicPr>
            <a:picLocks noGrp="1" noChangeAspect="1"/>
          </p:cNvPicPr>
          <p:nvPr>
            <p:ph sz="half" idx="2"/>
          </p:nvPr>
        </p:nvPicPr>
        <p:blipFill rotWithShape="1">
          <a:blip r:embed="rId3"/>
          <a:srcRect r="-1" b="8963"/>
          <a:stretch/>
        </p:blipFill>
        <p:spPr>
          <a:xfrm>
            <a:off x="731838" y="2559050"/>
            <a:ext cx="5124450" cy="2927350"/>
          </a:xfrm>
          <a:noFill/>
        </p:spPr>
      </p:pic>
      <p:sp>
        <p:nvSpPr>
          <p:cNvPr id="15" name="Text Placeholder 4">
            <a:extLst>
              <a:ext uri="{FF2B5EF4-FFF2-40B4-BE49-F238E27FC236}">
                <a16:creationId xmlns:a16="http://schemas.microsoft.com/office/drawing/2014/main" id="{28106111-C6E2-078C-1FA8-2B07C4A35A05}"/>
              </a:ext>
            </a:extLst>
          </p:cNvPr>
          <p:cNvSpPr>
            <a:spLocks noGrp="1"/>
          </p:cNvSpPr>
          <p:nvPr>
            <p:ph type="body" idx="16"/>
          </p:nvPr>
        </p:nvSpPr>
        <p:spPr>
          <a:xfrm>
            <a:off x="6336145" y="1782076"/>
            <a:ext cx="5123586" cy="649224"/>
          </a:xfrm>
        </p:spPr>
        <p:txBody>
          <a:bodyPr/>
          <a:lstStyle/>
          <a:p>
            <a:r>
              <a:rPr lang="en-US" sz="1000" i="1" u="none" strike="noStrike" baseline="0">
                <a:solidFill>
                  <a:srgbClr val="000000"/>
                </a:solidFill>
              </a:rPr>
              <a:t>The letter, acquired by the Washington State Archives in 2001 as a permanent loan from The National Society of the Colonial Dames of America in the State of Washington, was conserved by staff in January 2005. </a:t>
            </a:r>
            <a:endParaRPr lang="en-US" sz="1000" i="1"/>
          </a:p>
        </p:txBody>
      </p:sp>
      <p:pic>
        <p:nvPicPr>
          <p:cNvPr id="10" name="Content Placeholder 9" descr="Painting of General WAshington ">
            <a:extLst>
              <a:ext uri="{FF2B5EF4-FFF2-40B4-BE49-F238E27FC236}">
                <a16:creationId xmlns:a16="http://schemas.microsoft.com/office/drawing/2014/main" id="{490B501A-3F09-2363-CECF-837C5F843161}"/>
              </a:ext>
            </a:extLst>
          </p:cNvPr>
          <p:cNvPicPr>
            <a:picLocks noGrp="1" noChangeAspect="1"/>
          </p:cNvPicPr>
          <p:nvPr>
            <p:ph sz="half" idx="17"/>
          </p:nvPr>
        </p:nvPicPr>
        <p:blipFill rotWithShape="1">
          <a:blip r:embed="rId4"/>
          <a:srcRect l="8" t="3324" r="-8" b="31489"/>
          <a:stretch/>
        </p:blipFill>
        <p:spPr>
          <a:xfrm>
            <a:off x="6335714" y="2770065"/>
            <a:ext cx="5124450" cy="2505319"/>
          </a:xfrm>
          <a:noFill/>
        </p:spPr>
      </p:pic>
    </p:spTree>
    <p:extLst>
      <p:ext uri="{BB962C8B-B14F-4D97-AF65-F5344CB8AC3E}">
        <p14:creationId xmlns:p14="http://schemas.microsoft.com/office/powerpoint/2010/main" val="1012908954"/>
      </p:ext>
    </p:extLst>
  </p:cSld>
  <p:clrMapOvr>
    <a:masterClrMapping/>
  </p:clrMapOvr>
</p:sld>
</file>

<file path=ppt/theme/theme1.xml><?xml version="1.0" encoding="utf-8"?>
<a:theme xmlns:a="http://schemas.openxmlformats.org/drawingml/2006/main" name="Blue">
  <a:themeElements>
    <a:clrScheme name="OSOS - Current">
      <a:dk1>
        <a:sysClr val="windowText" lastClr="000000"/>
      </a:dk1>
      <a:lt1>
        <a:sysClr val="window" lastClr="FFFFFF"/>
      </a:lt1>
      <a:dk2>
        <a:srgbClr val="24447D"/>
      </a:dk2>
      <a:lt2>
        <a:srgbClr val="D8D8D8"/>
      </a:lt2>
      <a:accent1>
        <a:srgbClr val="29606B"/>
      </a:accent1>
      <a:accent2>
        <a:srgbClr val="24447D"/>
      </a:accent2>
      <a:accent3>
        <a:srgbClr val="FAAE5F"/>
      </a:accent3>
      <a:accent4>
        <a:srgbClr val="A82434"/>
      </a:accent4>
      <a:accent5>
        <a:srgbClr val="59387F"/>
      </a:accent5>
      <a:accent6>
        <a:srgbClr val="666666"/>
      </a:accent6>
      <a:hlink>
        <a:srgbClr val="0563C1"/>
      </a:hlink>
      <a:folHlink>
        <a:srgbClr val="954F72"/>
      </a:folHlink>
    </a:clrScheme>
    <a:fontScheme name="OSOS 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tropolitan_Design_Win32_SW_v11" id="{D7435ACC-9DD3-4D5B-A984-7326EB7AF7CB}" vid="{7C01AFE1-C5EE-47B6-A71D-62A9F78E446F}"/>
    </a:ext>
  </a:extLst>
</a:theme>
</file>

<file path=ppt/theme/theme2.xml><?xml version="1.0" encoding="utf-8"?>
<a:theme xmlns:a="http://schemas.openxmlformats.org/drawingml/2006/main" name="1_Teal">
  <a:themeElements>
    <a:clrScheme name="OSOS - Current">
      <a:dk1>
        <a:sysClr val="windowText" lastClr="000000"/>
      </a:dk1>
      <a:lt1>
        <a:sysClr val="window" lastClr="FFFFFF"/>
      </a:lt1>
      <a:dk2>
        <a:srgbClr val="24447D"/>
      </a:dk2>
      <a:lt2>
        <a:srgbClr val="D8D8D8"/>
      </a:lt2>
      <a:accent1>
        <a:srgbClr val="29606B"/>
      </a:accent1>
      <a:accent2>
        <a:srgbClr val="24447D"/>
      </a:accent2>
      <a:accent3>
        <a:srgbClr val="FAAE5F"/>
      </a:accent3>
      <a:accent4>
        <a:srgbClr val="A82434"/>
      </a:accent4>
      <a:accent5>
        <a:srgbClr val="59387F"/>
      </a:accent5>
      <a:accent6>
        <a:srgbClr val="666666"/>
      </a:accent6>
      <a:hlink>
        <a:srgbClr val="0563C1"/>
      </a:hlink>
      <a:folHlink>
        <a:srgbClr val="954F72"/>
      </a:folHlink>
    </a:clrScheme>
    <a:fontScheme name="OSOS 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tropolitan_Design_Win32_SW_v11" id="{D7435ACC-9DD3-4D5B-A984-7326EB7AF7CB}" vid="{7C01AFE1-C5EE-47B6-A71D-62A9F78E446F}"/>
    </a:ext>
  </a:extLst>
</a:theme>
</file>

<file path=ppt/theme/theme3.xml><?xml version="1.0" encoding="utf-8"?>
<a:theme xmlns:a="http://schemas.openxmlformats.org/drawingml/2006/main" name="3_Purple">
  <a:themeElements>
    <a:clrScheme name="OSOS - Current">
      <a:dk1>
        <a:sysClr val="windowText" lastClr="000000"/>
      </a:dk1>
      <a:lt1>
        <a:sysClr val="window" lastClr="FFFFFF"/>
      </a:lt1>
      <a:dk2>
        <a:srgbClr val="24447D"/>
      </a:dk2>
      <a:lt2>
        <a:srgbClr val="D8D8D8"/>
      </a:lt2>
      <a:accent1>
        <a:srgbClr val="29606B"/>
      </a:accent1>
      <a:accent2>
        <a:srgbClr val="24447D"/>
      </a:accent2>
      <a:accent3>
        <a:srgbClr val="FAAE5F"/>
      </a:accent3>
      <a:accent4>
        <a:srgbClr val="A82434"/>
      </a:accent4>
      <a:accent5>
        <a:srgbClr val="59387F"/>
      </a:accent5>
      <a:accent6>
        <a:srgbClr val="666666"/>
      </a:accent6>
      <a:hlink>
        <a:srgbClr val="0563C1"/>
      </a:hlink>
      <a:folHlink>
        <a:srgbClr val="954F72"/>
      </a:folHlink>
    </a:clrScheme>
    <a:fontScheme name="OSOS 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tropolitan_Design_Win32_SW_v11" id="{D7435ACC-9DD3-4D5B-A984-7326EB7AF7CB}" vid="{7C01AFE1-C5EE-47B6-A71D-62A9F78E446F}"/>
    </a:ext>
  </a:extLst>
</a:theme>
</file>

<file path=ppt/theme/theme4.xml><?xml version="1.0" encoding="utf-8"?>
<a:theme xmlns:a="http://schemas.openxmlformats.org/drawingml/2006/main" name="4_Red">
  <a:themeElements>
    <a:clrScheme name="OSOS - Current">
      <a:dk1>
        <a:sysClr val="windowText" lastClr="000000"/>
      </a:dk1>
      <a:lt1>
        <a:sysClr val="window" lastClr="FFFFFF"/>
      </a:lt1>
      <a:dk2>
        <a:srgbClr val="24447D"/>
      </a:dk2>
      <a:lt2>
        <a:srgbClr val="D8D8D8"/>
      </a:lt2>
      <a:accent1>
        <a:srgbClr val="29606B"/>
      </a:accent1>
      <a:accent2>
        <a:srgbClr val="24447D"/>
      </a:accent2>
      <a:accent3>
        <a:srgbClr val="FAAE5F"/>
      </a:accent3>
      <a:accent4>
        <a:srgbClr val="A82434"/>
      </a:accent4>
      <a:accent5>
        <a:srgbClr val="59387F"/>
      </a:accent5>
      <a:accent6>
        <a:srgbClr val="666666"/>
      </a:accent6>
      <a:hlink>
        <a:srgbClr val="0563C1"/>
      </a:hlink>
      <a:folHlink>
        <a:srgbClr val="954F72"/>
      </a:folHlink>
    </a:clrScheme>
    <a:fontScheme name="OSOS 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tropolitan_Design_Win32_SW_v11" id="{D7435ACC-9DD3-4D5B-A984-7326EB7AF7CB}" vid="{7C01AFE1-C5EE-47B6-A71D-62A9F78E446F}"/>
    </a:ext>
  </a:extLst>
</a:theme>
</file>

<file path=ppt/theme/theme5.xml><?xml version="1.0" encoding="utf-8"?>
<a:theme xmlns:a="http://schemas.openxmlformats.org/drawingml/2006/main" name="5_Yellow">
  <a:themeElements>
    <a:clrScheme name="OSOS - Current">
      <a:dk1>
        <a:sysClr val="windowText" lastClr="000000"/>
      </a:dk1>
      <a:lt1>
        <a:sysClr val="window" lastClr="FFFFFF"/>
      </a:lt1>
      <a:dk2>
        <a:srgbClr val="24447D"/>
      </a:dk2>
      <a:lt2>
        <a:srgbClr val="D8D8D8"/>
      </a:lt2>
      <a:accent1>
        <a:srgbClr val="29606B"/>
      </a:accent1>
      <a:accent2>
        <a:srgbClr val="24447D"/>
      </a:accent2>
      <a:accent3>
        <a:srgbClr val="FAAE5F"/>
      </a:accent3>
      <a:accent4>
        <a:srgbClr val="A82434"/>
      </a:accent4>
      <a:accent5>
        <a:srgbClr val="59387F"/>
      </a:accent5>
      <a:accent6>
        <a:srgbClr val="666666"/>
      </a:accent6>
      <a:hlink>
        <a:srgbClr val="0563C1"/>
      </a:hlink>
      <a:folHlink>
        <a:srgbClr val="954F72"/>
      </a:folHlink>
    </a:clrScheme>
    <a:fontScheme name="OSOS 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tropolitan_Design_Win32_SW_v11" id="{D7435ACC-9DD3-4D5B-A984-7326EB7AF7CB}" vid="{7C01AFE1-C5EE-47B6-A71D-62A9F78E446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caf0e5d-ef09-4f61-8a2d-cde022c8c8f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8EAF11A9F0724A8B61FAFB0B8F050A" ma:contentTypeVersion="15" ma:contentTypeDescription="Create a new document." ma:contentTypeScope="" ma:versionID="3d9fe02f61e14476ba002afa9d9547f4">
  <xsd:schema xmlns:xsd="http://www.w3.org/2001/XMLSchema" xmlns:xs="http://www.w3.org/2001/XMLSchema" xmlns:p="http://schemas.microsoft.com/office/2006/metadata/properties" xmlns:ns3="4caf0e5d-ef09-4f61-8a2d-cde022c8c8f5" xmlns:ns4="d255c47d-3dd1-4b5a-879a-b4b6ed3ba0a5" targetNamespace="http://schemas.microsoft.com/office/2006/metadata/properties" ma:root="true" ma:fieldsID="1c0bf8c9adec8c032e70767e4828c6b3" ns3:_="" ns4:_="">
    <xsd:import namespace="4caf0e5d-ef09-4f61-8a2d-cde022c8c8f5"/>
    <xsd:import namespace="d255c47d-3dd1-4b5a-879a-b4b6ed3ba0a5"/>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af0e5d-ef09-4f61-8a2d-cde022c8c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55c47d-3dd1-4b5a-879a-b4b6ed3ba0a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441F37-C10B-49C7-9131-D813AD6E9480}">
  <ds:schemaRefs>
    <ds:schemaRef ds:uri="http://schemas.microsoft.com/sharepoint/v3/contenttype/forms"/>
  </ds:schemaRefs>
</ds:datastoreItem>
</file>

<file path=customXml/itemProps2.xml><?xml version="1.0" encoding="utf-8"?>
<ds:datastoreItem xmlns:ds="http://schemas.openxmlformats.org/officeDocument/2006/customXml" ds:itemID="{3065A588-1D2A-427C-AA32-A236D95C8F89}">
  <ds:schemaRefs>
    <ds:schemaRef ds:uri="http://www.w3.org/XML/1998/namespace"/>
    <ds:schemaRef ds:uri="http://purl.org/dc/dcmitype/"/>
    <ds:schemaRef ds:uri="4caf0e5d-ef09-4f61-8a2d-cde022c8c8f5"/>
    <ds:schemaRef ds:uri="http://schemas.microsoft.com/office/2006/documentManagement/types"/>
    <ds:schemaRef ds:uri="d255c47d-3dd1-4b5a-879a-b4b6ed3ba0a5"/>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3D5157FB-EE1E-4564-BDE6-C3339B00679A}">
  <ds:schemaRefs>
    <ds:schemaRef ds:uri="4caf0e5d-ef09-4f61-8a2d-cde022c8c8f5"/>
    <ds:schemaRef ds:uri="d255c47d-3dd1-4b5a-879a-b4b6ed3ba0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Metropolitan design</Template>
  <TotalTime>60</TotalTime>
  <Words>1554</Words>
  <Application>Microsoft Office PowerPoint</Application>
  <PresentationFormat>Widescreen</PresentationFormat>
  <Paragraphs>139</Paragraphs>
  <Slides>20</Slides>
  <Notes>20</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20</vt:i4>
      </vt:variant>
    </vt:vector>
  </HeadingPairs>
  <TitlesOfParts>
    <vt:vector size="30" baseType="lpstr">
      <vt:lpstr>Arial</vt:lpstr>
      <vt:lpstr>Arial Black</vt:lpstr>
      <vt:lpstr>Calibri</vt:lpstr>
      <vt:lpstr>Courier New</vt:lpstr>
      <vt:lpstr>Symbol</vt:lpstr>
      <vt:lpstr>Blue</vt:lpstr>
      <vt:lpstr>1_Teal</vt:lpstr>
      <vt:lpstr>3_Purple</vt:lpstr>
      <vt:lpstr>4_Red</vt:lpstr>
      <vt:lpstr>5_Yellow</vt:lpstr>
      <vt:lpstr>Serving Communities Statewide</vt:lpstr>
      <vt:lpstr>About the Office</vt:lpstr>
      <vt:lpstr>Secretary of State Steve Hobbs</vt:lpstr>
      <vt:lpstr>Agency Mission</vt:lpstr>
      <vt:lpstr>Keeper of the State Seal</vt:lpstr>
      <vt:lpstr>Divisions</vt:lpstr>
      <vt:lpstr>Our Divisions</vt:lpstr>
      <vt:lpstr>Washington State Archives</vt:lpstr>
      <vt:lpstr>Washington State Archives</vt:lpstr>
      <vt:lpstr>Washington State Library</vt:lpstr>
      <vt:lpstr>Corporations and Charities</vt:lpstr>
      <vt:lpstr>International Relations</vt:lpstr>
      <vt:lpstr>Elections Division</vt:lpstr>
      <vt:lpstr>Information Security and Response</vt:lpstr>
      <vt:lpstr>Additional Programs</vt:lpstr>
      <vt:lpstr>Legislative Agenda </vt:lpstr>
      <vt:lpstr>Budget Highlights</vt:lpstr>
      <vt:lpstr>Key Bills</vt:lpstr>
      <vt:lpstr>Contact and Social Media</vt:lpstr>
      <vt:lpstr>Thank you</vt:lpstr>
    </vt:vector>
  </TitlesOfParts>
  <Company>WA Office of the Secretary of State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Young, Kira</dc:creator>
  <cp:lastModifiedBy>Hice, Jessica</cp:lastModifiedBy>
  <cp:revision>4</cp:revision>
  <cp:lastPrinted>2024-03-28T17:06:40Z</cp:lastPrinted>
  <dcterms:created xsi:type="dcterms:W3CDTF">2023-12-19T21:15:49Z</dcterms:created>
  <dcterms:modified xsi:type="dcterms:W3CDTF">2024-07-29T19:55:49Z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0x010100A68EAF11A9F0724A8B61FAFB0B8F050A</vt:lpwstr>
  </property>
</Properties>
</file>