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6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35" r:id="rId1"/>
    <p:sldMasterId id="2147484063" r:id="rId2"/>
  </p:sldMasterIdLst>
  <p:notesMasterIdLst>
    <p:notesMasterId r:id="rId36"/>
  </p:notesMasterIdLst>
  <p:handoutMasterIdLst>
    <p:handoutMasterId r:id="rId37"/>
  </p:handoutMasterIdLst>
  <p:sldIdLst>
    <p:sldId id="409" r:id="rId3"/>
    <p:sldId id="400" r:id="rId4"/>
    <p:sldId id="352" r:id="rId5"/>
    <p:sldId id="353" r:id="rId6"/>
    <p:sldId id="426" r:id="rId7"/>
    <p:sldId id="406" r:id="rId8"/>
    <p:sldId id="430" r:id="rId9"/>
    <p:sldId id="320" r:id="rId10"/>
    <p:sldId id="308" r:id="rId11"/>
    <p:sldId id="340" r:id="rId12"/>
    <p:sldId id="425" r:id="rId13"/>
    <p:sldId id="395" r:id="rId14"/>
    <p:sldId id="397" r:id="rId15"/>
    <p:sldId id="396" r:id="rId16"/>
    <p:sldId id="393" r:id="rId17"/>
    <p:sldId id="360" r:id="rId18"/>
    <p:sldId id="316" r:id="rId19"/>
    <p:sldId id="317" r:id="rId20"/>
    <p:sldId id="424" r:id="rId21"/>
    <p:sldId id="357" r:id="rId22"/>
    <p:sldId id="398" r:id="rId23"/>
    <p:sldId id="423" r:id="rId24"/>
    <p:sldId id="260" r:id="rId25"/>
    <p:sldId id="416" r:id="rId26"/>
    <p:sldId id="337" r:id="rId27"/>
    <p:sldId id="420" r:id="rId28"/>
    <p:sldId id="377" r:id="rId29"/>
    <p:sldId id="319" r:id="rId30"/>
    <p:sldId id="429" r:id="rId31"/>
    <p:sldId id="413" r:id="rId32"/>
    <p:sldId id="417" r:id="rId33"/>
    <p:sldId id="418" r:id="rId34"/>
    <p:sldId id="275" r:id="rId35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8"/>
    </p:embeddedFont>
    <p:embeddedFont>
      <p:font typeface="2" panose="020B0604020202020204" charset="0"/>
      <p:bold r:id="rId39"/>
    </p:embeddedFont>
    <p:embeddedFont>
      <p:font typeface="Bebas Neue" panose="020B0606020202050201" pitchFamily="34" charset="0"/>
      <p:regular r:id="rId40"/>
    </p:embeddedFont>
    <p:embeddedFont>
      <p:font typeface="HP Simplified" panose="020B0604020202020204" charset="0"/>
      <p:regular r:id="rId41"/>
      <p:bold r:id="rId42"/>
      <p:italic r:id="rId43"/>
      <p:bold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Lato Light" panose="020F0502020204030203" pitchFamily="34" charset="0"/>
      <p:regular r:id="rId49"/>
      <p: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PSEXir36w2J+h1x4WVpiQ==" hashData="++M1J3PmNGqeARGgxD9CkwUFzsFxgZ5mgB8xYYV71DnN9ihzoeLqIuysv5/o2AGBqZqcJmj7Xx1y9EfMENGXo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E8D"/>
    <a:srgbClr val="008CC4"/>
    <a:srgbClr val="006F9A"/>
    <a:srgbClr val="385723"/>
    <a:srgbClr val="525661"/>
    <a:srgbClr val="B7372E"/>
    <a:srgbClr val="1D9C81"/>
    <a:srgbClr val="96B559"/>
    <a:srgbClr val="EA9625"/>
    <a:srgbClr val="2E9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9" autoAdjust="0"/>
    <p:restoredTop sz="85351" autoAdjust="0"/>
  </p:normalViewPr>
  <p:slideViewPr>
    <p:cSldViewPr snapToGrid="0">
      <p:cViewPr varScale="1">
        <p:scale>
          <a:sx n="94" d="100"/>
          <a:sy n="94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888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A29781-2A7B-7439-33E8-16B4344C83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CEAB5-EA54-8C21-6329-85DF1627A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4C707-C1D0-4247-86FB-6F614BC3223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F41F7-EC57-57A3-9178-CCA4732018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E38A-8268-B3DF-0752-85A50CC860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3889C-269F-43E3-A5F3-6FB0AA718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BBCAE-9DE9-4E3A-8C12-ACB9CCF9EA20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EA86F-235C-4CBA-A04C-F8290968C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CHANGES</a:t>
            </a:r>
          </a:p>
          <a:p>
            <a:endParaRPr lang="en-US"/>
          </a:p>
          <a:p>
            <a:r>
              <a:rPr lang="en-US"/>
              <a:t>8/27/24: Updated Director Table slide 24 and Conv. Slide 29.</a:t>
            </a:r>
          </a:p>
          <a:p>
            <a:endParaRPr lang="en-US"/>
          </a:p>
          <a:p>
            <a:r>
              <a:rPr lang="en-US"/>
              <a:t>7/26/24: Removed Celebrity Cruises InteleTravel slide.</a:t>
            </a:r>
          </a:p>
          <a:p>
            <a:endParaRPr lang="en-US"/>
          </a:p>
          <a:p>
            <a:r>
              <a:rPr lang="en-US"/>
              <a:t>6/27/24: Added 3 new InteleTravel slides 17-19</a:t>
            </a:r>
          </a:p>
          <a:p>
            <a:endParaRPr lang="en-US"/>
          </a:p>
          <a:p>
            <a:r>
              <a:rPr lang="en-US"/>
              <a:t>6/21/24: Fixed PlanNet spellcheck underline on Slide 4</a:t>
            </a:r>
          </a:p>
          <a:p>
            <a:endParaRPr lang="en-US"/>
          </a:p>
          <a:p>
            <a:r>
              <a:rPr lang="en-US"/>
              <a:t>6/13/24: Removed </a:t>
            </a:r>
            <a:r>
              <a:rPr lang="en-US" err="1"/>
              <a:t>InteleTravel</a:t>
            </a:r>
            <a:r>
              <a:rPr lang="en-US"/>
              <a:t> slides 17 &amp; 18, removed Save More from slide 3</a:t>
            </a:r>
          </a:p>
          <a:p>
            <a:endParaRPr lang="en-US"/>
          </a:p>
          <a:p>
            <a:r>
              <a:rPr lang="en-US"/>
              <a:t>10/30/23: Updated slide 4 to 8 year, updated slide 5 to $3B in travel</a:t>
            </a:r>
          </a:p>
          <a:p>
            <a:endParaRPr lang="en-US"/>
          </a:p>
          <a:p>
            <a:r>
              <a:rPr lang="en-US"/>
              <a:t>09/11/23: Updated Commissions and Andy’s title</a:t>
            </a:r>
          </a:p>
          <a:p>
            <a:endParaRPr lang="en-US"/>
          </a:p>
          <a:p>
            <a:r>
              <a:rPr lang="en-US"/>
              <a:t>08/28/23: Changed slide 29 Conv.</a:t>
            </a:r>
          </a:p>
          <a:p>
            <a:endParaRPr lang="en-US"/>
          </a:p>
          <a:p>
            <a:r>
              <a:rPr lang="en-US"/>
              <a:t>08/21/23: Changed Donald Bradley’s pic on Slide 4</a:t>
            </a:r>
            <a:br>
              <a:rPr lang="en-US"/>
            </a:br>
            <a:endParaRPr lang="en-US"/>
          </a:p>
          <a:p>
            <a:r>
              <a:rPr lang="en-US"/>
              <a:t>07/31/23: Updated slide 5 added commissions </a:t>
            </a:r>
          </a:p>
          <a:p>
            <a:endParaRPr lang="en-US"/>
          </a:p>
          <a:p>
            <a:r>
              <a:rPr lang="en-US"/>
              <a:t>07/28/23: Updated slide 4 commission $</a:t>
            </a:r>
          </a:p>
          <a:p>
            <a:endParaRPr lang="en-US"/>
          </a:p>
          <a:p>
            <a:r>
              <a:rPr lang="en-US"/>
              <a:t>04/03/23: Updated slide 4 commission $</a:t>
            </a:r>
          </a:p>
          <a:p>
            <a:endParaRPr lang="en-US"/>
          </a:p>
          <a:p>
            <a:r>
              <a:rPr lang="en-US"/>
              <a:t>01/31/23: Slide 4 colors updated.</a:t>
            </a:r>
          </a:p>
          <a:p>
            <a:endParaRPr lang="en-US"/>
          </a:p>
          <a:p>
            <a:r>
              <a:rPr lang="en-US"/>
              <a:t>01/20/23: Updated IDS slide 26</a:t>
            </a:r>
          </a:p>
          <a:p>
            <a:endParaRPr lang="en-US"/>
          </a:p>
          <a:p>
            <a:r>
              <a:rPr lang="en-US"/>
              <a:t>10/24/22: Changed slide 4 to 7-Year-Old Company</a:t>
            </a:r>
          </a:p>
          <a:p>
            <a:endParaRPr lang="en-US"/>
          </a:p>
          <a:p>
            <a:r>
              <a:rPr lang="en-US"/>
              <a:t>10/03/22: Added convention slide 29</a:t>
            </a:r>
          </a:p>
          <a:p>
            <a:endParaRPr lang="en-US"/>
          </a:p>
          <a:p>
            <a:r>
              <a:rPr lang="en-US"/>
              <a:t>01/24/22: Fixed typo on Slide 7</a:t>
            </a:r>
          </a:p>
          <a:p>
            <a:endParaRPr lang="en-US"/>
          </a:p>
          <a:p>
            <a:r>
              <a:rPr lang="en-US"/>
              <a:t>01/14/22: Updated Income Disclosure Statement</a:t>
            </a:r>
          </a:p>
          <a:p>
            <a:endParaRPr lang="en-US"/>
          </a:p>
          <a:p>
            <a:r>
              <a:rPr lang="en-US"/>
              <a:t>11/24/21: Moved PlanNet Pledge slide from 25 to 27</a:t>
            </a:r>
          </a:p>
          <a:p>
            <a:endParaRPr lang="en-US"/>
          </a:p>
          <a:p>
            <a:r>
              <a:rPr lang="en-US"/>
              <a:t>11/9/21 :  Slide 4 – 6 Year Company</a:t>
            </a:r>
          </a:p>
          <a:p>
            <a:r>
              <a:rPr lang="en-US"/>
              <a:t>                 Slide 5 – Over 30+ Years</a:t>
            </a:r>
          </a:p>
          <a:p>
            <a:endParaRPr lang="en-US"/>
          </a:p>
          <a:p>
            <a:r>
              <a:rPr lang="en-US"/>
              <a:t>2020.2 : SLIDE 12 MILLENIALS SPEND $200 BILLION</a:t>
            </a:r>
          </a:p>
          <a:p>
            <a:r>
              <a:rPr lang="en-US"/>
              <a:t>2020.5 – SLIDE 4  5 YEAR 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EA86F-235C-4CBA-A04C-F8290968C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69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EA86F-235C-4CBA-A04C-F8290968CF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6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1/24/2024 – Updated Income Disclosure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EA86F-235C-4CBA-A04C-F8290968CF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B2C2EA4-3DE1-4684-8B20-8FCEE35731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4EE8A38-0BA3-4D9E-9E7E-3476797C4E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Header Placeholder 3">
            <a:extLst>
              <a:ext uri="{FF2B5EF4-FFF2-40B4-BE49-F238E27FC236}">
                <a16:creationId xmlns:a16="http://schemas.microsoft.com/office/drawing/2014/main" id="{BD550FB0-857F-4169-BDD1-0CC1A148685D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Calibri" panose="020F0502020204030204" pitchFamily="34" charset="0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EA86F-235C-4CBA-A04C-F8290968CF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38E7062E-2FC0-47CF-8756-C9B565FD8A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089A921-6D7C-473C-A829-902AF9A004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Header Placeholder 3">
            <a:extLst>
              <a:ext uri="{FF2B5EF4-FFF2-40B4-BE49-F238E27FC236}">
                <a16:creationId xmlns:a16="http://schemas.microsoft.com/office/drawing/2014/main" id="{F222971D-EE0B-442D-B26E-EB5135430C9C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latin typeface="Calibri" panose="020F0502020204030204" pitchFamily="34" charset="0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3A509-DB22-4469-840C-B3822C4D48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57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3A509-DB22-4469-840C-B3822C4D48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EA86F-235C-4CBA-A04C-F8290968CF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8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3A509-DB22-4469-840C-B3822C4D48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6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3A509-DB22-4469-840C-B3822C4D48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83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4095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72416"/>
            <a:ext cx="12191997" cy="4921720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676" y="356629"/>
            <a:ext cx="11524648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678" y="825951"/>
            <a:ext cx="11524647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56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49619" y="0"/>
            <a:ext cx="594238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5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3676" y="356629"/>
            <a:ext cx="11524648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678" y="825951"/>
            <a:ext cx="11524647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44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>
            <a:extLst>
              <a:ext uri="{FF2B5EF4-FFF2-40B4-BE49-F238E27FC236}">
                <a16:creationId xmlns:a16="http://schemas.microsoft.com/office/drawing/2014/main" id="{B4735C96-4B15-43F6-82E2-2403CB7F9ABC}"/>
              </a:ext>
            </a:extLst>
          </p:cNvPr>
          <p:cNvSpPr/>
          <p:nvPr userDrawn="1"/>
        </p:nvSpPr>
        <p:spPr bwMode="auto">
          <a:xfrm rot="5400000">
            <a:off x="16935" y="6449485"/>
            <a:ext cx="336549" cy="370417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CB8D2DE-798C-4527-95F6-7182C203F41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5982" y="6557748"/>
            <a:ext cx="406401" cy="153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fld id="{E314CB7D-343A-4575-B4F9-ACDDCCB35F8A}" type="slidenum">
              <a:rPr lang="en-US" altLang="en-US" sz="1000">
                <a:solidFill>
                  <a:schemeClr val="bg1"/>
                </a:solidFill>
                <a:latin typeface="HP Simplified" panose="020B0604020204020204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en-US" sz="1000">
              <a:solidFill>
                <a:schemeClr val="bg1"/>
              </a:solidFill>
              <a:latin typeface="HP Simplified" panose="020B0604020204020204" pitchFamily="34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D15513E-9D57-49AB-822C-E12E08A2EDA0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2" y="6460069"/>
            <a:ext cx="12196233" cy="39581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u="sng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07427C9-3F3A-4DB4-BF99-AE400DB956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48267" y="6584952"/>
            <a:ext cx="118533" cy="11853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3367B02-2BD7-4E70-A2BC-B37FCEFF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9" name="AutoShape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05A862-6DF1-41A0-81F2-9A0667CDA82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9828" y="4954672"/>
              <a:ext cx="64124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F77D8A-4749-44E1-A79D-F6D8B6B99B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34433" y="6584952"/>
            <a:ext cx="120651" cy="11853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5DA33A4-6C0B-4526-BBAA-CFC7F2C6B4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C359854-37D0-409D-96E3-F8A61F8E929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9244" y="4951408"/>
              <a:ext cx="62211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30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675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1D35F34-59F1-41A9-B6BC-19FB7C0225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4502" y="6481235"/>
            <a:ext cx="514351" cy="25611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 b="1">
                <a:solidFill>
                  <a:srgbClr val="000000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183C93F-357A-42AF-B6D0-B7145C2CF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C34C593-A8F6-4F6E-A461-F461F8966B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4684" y="6508753"/>
            <a:ext cx="4986867" cy="258233"/>
          </a:xfrm>
        </p:spPr>
        <p:txBody>
          <a:bodyPr/>
          <a:lstStyle>
            <a:lvl1pPr defTabSz="103162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73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9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0AC174D9-4134-4CB5-A425-087B5C2851F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8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09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86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0954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9280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953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8812A982-D6BE-456E-9068-1A1438170A98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7814252B-2D4D-4B91-AD18-288CE8B793FF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16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5" name="Oval 4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9" name="Oval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444501" y="6480176"/>
            <a:ext cx="514351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41C3E2E3-7771-4EB2-8B42-E5721E78DDD3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8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AAB8DC3F-57D0-4924-92D9-29D346EF3666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5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9" name="Oval 8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2" name="Oval 11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3AE50C2F-10A1-4BB8-95AC-E9801E94CBC1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6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20B21B7E-877F-4E67-A2C6-9205BA7BD367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5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0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1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0AC174D9-4134-4CB5-A425-087B5C2851F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02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C296D583-5102-4EFE-9E74-DE26EC65E14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4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38153FC4-69A3-445F-B857-200B55CE15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70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03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980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2784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44416" y="6480129"/>
            <a:ext cx="514955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5031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423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988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7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483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phone-mockup-whit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0" y="416560"/>
            <a:ext cx="6096000" cy="644144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62138" y="1085850"/>
            <a:ext cx="2543812" cy="2781300"/>
          </a:xfrm>
          <a:custGeom>
            <a:avLst/>
            <a:gdLst>
              <a:gd name="connsiteX0" fmla="*/ 0 w 2200912"/>
              <a:gd name="connsiteY0" fmla="*/ 0 h 2159000"/>
              <a:gd name="connsiteX1" fmla="*/ 2200912 w 2200912"/>
              <a:gd name="connsiteY1" fmla="*/ 0 h 2159000"/>
              <a:gd name="connsiteX2" fmla="*/ 2200912 w 2200912"/>
              <a:gd name="connsiteY2" fmla="*/ 2159000 h 2159000"/>
              <a:gd name="connsiteX3" fmla="*/ 0 w 2200912"/>
              <a:gd name="connsiteY3" fmla="*/ 2159000 h 2159000"/>
              <a:gd name="connsiteX4" fmla="*/ 0 w 2200912"/>
              <a:gd name="connsiteY4" fmla="*/ 0 h 2159000"/>
              <a:gd name="connsiteX0" fmla="*/ 0 w 2200912"/>
              <a:gd name="connsiteY0" fmla="*/ 285750 h 2444750"/>
              <a:gd name="connsiteX1" fmla="*/ 1210312 w 2200912"/>
              <a:gd name="connsiteY1" fmla="*/ 0 h 2444750"/>
              <a:gd name="connsiteX2" fmla="*/ 2200912 w 2200912"/>
              <a:gd name="connsiteY2" fmla="*/ 2444750 h 2444750"/>
              <a:gd name="connsiteX3" fmla="*/ 0 w 2200912"/>
              <a:gd name="connsiteY3" fmla="*/ 2444750 h 2444750"/>
              <a:gd name="connsiteX4" fmla="*/ 0 w 2200912"/>
              <a:gd name="connsiteY4" fmla="*/ 285750 h 2444750"/>
              <a:gd name="connsiteX0" fmla="*/ 0 w 2524762"/>
              <a:gd name="connsiteY0" fmla="*/ 285750 h 2444750"/>
              <a:gd name="connsiteX1" fmla="*/ 1210312 w 2524762"/>
              <a:gd name="connsiteY1" fmla="*/ 0 h 2444750"/>
              <a:gd name="connsiteX2" fmla="*/ 2524762 w 2524762"/>
              <a:gd name="connsiteY2" fmla="*/ 2406650 h 2444750"/>
              <a:gd name="connsiteX3" fmla="*/ 0 w 2524762"/>
              <a:gd name="connsiteY3" fmla="*/ 2444750 h 2444750"/>
              <a:gd name="connsiteX4" fmla="*/ 0 w 2524762"/>
              <a:gd name="connsiteY4" fmla="*/ 285750 h 2444750"/>
              <a:gd name="connsiteX0" fmla="*/ 0 w 2524762"/>
              <a:gd name="connsiteY0" fmla="*/ 285750 h 2781300"/>
              <a:gd name="connsiteX1" fmla="*/ 1210312 w 2524762"/>
              <a:gd name="connsiteY1" fmla="*/ 0 h 2781300"/>
              <a:gd name="connsiteX2" fmla="*/ 2524762 w 2524762"/>
              <a:gd name="connsiteY2" fmla="*/ 2406650 h 2781300"/>
              <a:gd name="connsiteX3" fmla="*/ 1352550 w 2524762"/>
              <a:gd name="connsiteY3" fmla="*/ 2781300 h 2781300"/>
              <a:gd name="connsiteX4" fmla="*/ 0 w 2524762"/>
              <a:gd name="connsiteY4" fmla="*/ 285750 h 2781300"/>
              <a:gd name="connsiteX0" fmla="*/ 0 w 2543812"/>
              <a:gd name="connsiteY0" fmla="*/ 266700 h 2781300"/>
              <a:gd name="connsiteX1" fmla="*/ 1229362 w 2543812"/>
              <a:gd name="connsiteY1" fmla="*/ 0 h 2781300"/>
              <a:gd name="connsiteX2" fmla="*/ 2543812 w 2543812"/>
              <a:gd name="connsiteY2" fmla="*/ 2406650 h 2781300"/>
              <a:gd name="connsiteX3" fmla="*/ 1371600 w 2543812"/>
              <a:gd name="connsiteY3" fmla="*/ 2781300 h 2781300"/>
              <a:gd name="connsiteX4" fmla="*/ 0 w 2543812"/>
              <a:gd name="connsiteY4" fmla="*/ 2667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812" h="2781300">
                <a:moveTo>
                  <a:pt x="0" y="266700"/>
                </a:moveTo>
                <a:lnTo>
                  <a:pt x="1229362" y="0"/>
                </a:lnTo>
                <a:lnTo>
                  <a:pt x="2543812" y="2406650"/>
                </a:lnTo>
                <a:lnTo>
                  <a:pt x="1371600" y="2781300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11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577943" y="4455886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>
            <a:off x="-2222448" y="0"/>
            <a:ext cx="6509083" cy="6858000"/>
          </a:xfrm>
          <a:prstGeom prst="parallelogram">
            <a:avLst>
              <a:gd name="adj" fmla="val 37259"/>
            </a:avLst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396967" y="-24864"/>
            <a:ext cx="6509083" cy="6882864"/>
          </a:xfrm>
          <a:prstGeom prst="parallelogram">
            <a:avLst>
              <a:gd name="adj" fmla="val 3701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577943" y="1524001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577943" y="2989943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07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1" y="1854384"/>
            <a:ext cx="4999154" cy="402925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40525" y="2047875"/>
            <a:ext cx="4676775" cy="2624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8" y="59273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56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-194907" y="2235983"/>
            <a:ext cx="585758" cy="195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11722616" y="94894"/>
            <a:ext cx="382021" cy="336431"/>
          </a:xfrm>
          <a:custGeom>
            <a:avLst/>
            <a:gdLst>
              <a:gd name="T0" fmla="*/ 221 w 442"/>
              <a:gd name="T1" fmla="*/ 311 h 421"/>
              <a:gd name="T2" fmla="*/ 442 w 442"/>
              <a:gd name="T3" fmla="*/ 421 h 421"/>
              <a:gd name="T4" fmla="*/ 442 w 442"/>
              <a:gd name="T5" fmla="*/ 0 h 421"/>
              <a:gd name="T6" fmla="*/ 0 w 442"/>
              <a:gd name="T7" fmla="*/ 0 h 421"/>
              <a:gd name="T8" fmla="*/ 0 w 442"/>
              <a:gd name="T9" fmla="*/ 421 h 421"/>
              <a:gd name="T10" fmla="*/ 221 w 442"/>
              <a:gd name="T11" fmla="*/ 311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" h="421">
                <a:moveTo>
                  <a:pt x="221" y="311"/>
                </a:moveTo>
                <a:lnTo>
                  <a:pt x="442" y="421"/>
                </a:lnTo>
                <a:lnTo>
                  <a:pt x="442" y="0"/>
                </a:lnTo>
                <a:lnTo>
                  <a:pt x="0" y="0"/>
                </a:lnTo>
                <a:lnTo>
                  <a:pt x="0" y="421"/>
                </a:lnTo>
                <a:lnTo>
                  <a:pt x="221" y="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44B5E3D8-B559-49FC-84E7-900B409E63B2}" type="slidenum">
              <a:rPr lang="id-ID" sz="1200" b="1" smtClean="0">
                <a:solidFill>
                  <a:schemeClr val="bg1"/>
                </a:solidFill>
              </a:rPr>
              <a:t>‹#›</a:t>
            </a:fld>
            <a:endParaRPr lang="id-ID" sz="1200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0" y="6334750"/>
            <a:ext cx="6096000" cy="469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d-ID" sz="1400" b="0" i="0" u="none">
                <a:solidFill>
                  <a:schemeClr val="accent1"/>
                </a:solidFill>
              </a:rPr>
              <a:t>www.Company</a:t>
            </a:r>
            <a:r>
              <a:rPr lang="id-ID" sz="1400" b="0" i="0" u="none" baseline="0">
                <a:solidFill>
                  <a:schemeClr val="accent1"/>
                </a:solidFill>
              </a:rPr>
              <a:t>Name.com</a:t>
            </a:r>
          </a:p>
          <a:p>
            <a:pPr algn="ctr"/>
            <a:r>
              <a:rPr lang="en-US" sz="1051">
                <a:solidFill>
                  <a:schemeClr val="tx2"/>
                </a:solidFill>
              </a:rPr>
              <a:t>© 2020 </a:t>
            </a:r>
            <a:r>
              <a:rPr lang="en-US" sz="1051" err="1">
                <a:solidFill>
                  <a:schemeClr val="tx2"/>
                </a:solidFill>
              </a:rPr>
              <a:t>Companyname</a:t>
            </a:r>
            <a:r>
              <a:rPr lang="en-US" sz="1051">
                <a:solidFill>
                  <a:schemeClr val="tx2"/>
                </a:solidFill>
              </a:rPr>
              <a:t> </a:t>
            </a:r>
            <a:r>
              <a:rPr lang="id-ID" sz="1051">
                <a:solidFill>
                  <a:schemeClr val="tx2"/>
                </a:solidFill>
              </a:rPr>
              <a:t>PowerPoint</a:t>
            </a:r>
            <a:r>
              <a:rPr lang="id-ID" sz="1051" baseline="0">
                <a:solidFill>
                  <a:schemeClr val="tx2"/>
                </a:solidFill>
              </a:rPr>
              <a:t> Business </a:t>
            </a:r>
            <a:r>
              <a:rPr lang="en-US" sz="1051">
                <a:solidFill>
                  <a:schemeClr val="tx2"/>
                </a:solidFill>
              </a:rPr>
              <a:t>Theme. All Rights Reserved. </a:t>
            </a:r>
            <a:endParaRPr lang="id-ID" sz="105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5" grpId="12"/>
      <p:bldP spid="5" grpId="13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55E771-552A-4B42-B353-B3A52612C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075907"/>
          </a:xfrm>
          <a:custGeom>
            <a:avLst/>
            <a:gdLst>
              <a:gd name="connsiteX0" fmla="*/ 0 w 12192000"/>
              <a:gd name="connsiteY0" fmla="*/ 0 h 5075907"/>
              <a:gd name="connsiteX1" fmla="*/ 12192000 w 12192000"/>
              <a:gd name="connsiteY1" fmla="*/ 0 h 5075907"/>
              <a:gd name="connsiteX2" fmla="*/ 12192000 w 12192000"/>
              <a:gd name="connsiteY2" fmla="*/ 844390 h 5075907"/>
              <a:gd name="connsiteX3" fmla="*/ 12041653 w 12192000"/>
              <a:gd name="connsiteY3" fmla="*/ 1160861 h 5075907"/>
              <a:gd name="connsiteX4" fmla="*/ 11272912 w 12192000"/>
              <a:gd name="connsiteY4" fmla="*/ 2779013 h 5075907"/>
              <a:gd name="connsiteX5" fmla="*/ 10303098 w 12192000"/>
              <a:gd name="connsiteY5" fmla="*/ 3550030 h 5075907"/>
              <a:gd name="connsiteX6" fmla="*/ 764810 w 12192000"/>
              <a:gd name="connsiteY6" fmla="*/ 4962640 h 5075907"/>
              <a:gd name="connsiteX7" fmla="*/ 0 w 12192000"/>
              <a:gd name="connsiteY7" fmla="*/ 5075907 h 50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5907">
                <a:moveTo>
                  <a:pt x="0" y="0"/>
                </a:moveTo>
                <a:lnTo>
                  <a:pt x="12192000" y="0"/>
                </a:lnTo>
                <a:lnTo>
                  <a:pt x="12192000" y="844390"/>
                </a:lnTo>
                <a:lnTo>
                  <a:pt x="12041653" y="1160861"/>
                </a:lnTo>
                <a:cubicBezTo>
                  <a:pt x="11741809" y="1792016"/>
                  <a:pt x="11470017" y="2364122"/>
                  <a:pt x="11272912" y="2779013"/>
                </a:cubicBezTo>
                <a:cubicBezTo>
                  <a:pt x="11071260" y="3203471"/>
                  <a:pt x="10711411" y="3489566"/>
                  <a:pt x="10303098" y="3550030"/>
                </a:cubicBezTo>
                <a:cubicBezTo>
                  <a:pt x="8763792" y="3778002"/>
                  <a:pt x="4724093" y="4376277"/>
                  <a:pt x="764810" y="4962640"/>
                </a:cubicBezTo>
                <a:lnTo>
                  <a:pt x="0" y="50759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Picture Placeholder 26">
            <a:extLst>
              <a:ext uri="{FF2B5EF4-FFF2-40B4-BE49-F238E27FC236}">
                <a16:creationId xmlns:a16="http://schemas.microsoft.com/office/drawing/2014/main" id="{1820BDD4-7D0D-4979-9BAD-7F5110F02B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16223" y="1085888"/>
            <a:ext cx="2148421" cy="468622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148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SIC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40" y="1174828"/>
            <a:ext cx="7902415" cy="96722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endParaRPr lang="en-ID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972" y="896944"/>
            <a:ext cx="5246277" cy="3651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26994" y="1538289"/>
            <a:ext cx="5924550" cy="3712368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noFill/>
            <a:miter lim="800000"/>
          </a:ln>
        </p:spPr>
        <p:txBody>
          <a:bodyPr rtlCol="0" anchor="ctr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7E56E8-7C8A-49DC-923A-42BAA177DA3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E34D-80D4-46AD-A1EE-9C51D8D79CC8}" type="datetimeFigureOut">
              <a:rPr lang="en-ID"/>
              <a:pPr>
                <a:defRPr/>
              </a:pPr>
              <a:t>26/08/2024</a:t>
            </a:fld>
            <a:endParaRPr lang="en-ID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6D7FF8-5CFE-4A55-B455-31DA8FB55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3A14DA-AAD0-463E-9CD2-62935FA1DD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1F51E98-8091-4A30-8F13-02243B44B83F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692684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742533" cy="6858000"/>
          </a:xfrm>
          <a:custGeom>
            <a:avLst/>
            <a:gdLst>
              <a:gd name="connsiteX0" fmla="*/ 0 w 8742533"/>
              <a:gd name="connsiteY0" fmla="*/ 0 h 6858000"/>
              <a:gd name="connsiteX1" fmla="*/ 1787287 w 8742533"/>
              <a:gd name="connsiteY1" fmla="*/ 0 h 6858000"/>
              <a:gd name="connsiteX2" fmla="*/ 1984177 w 8742533"/>
              <a:gd name="connsiteY2" fmla="*/ 0 h 6858000"/>
              <a:gd name="connsiteX3" fmla="*/ 4476291 w 8742533"/>
              <a:gd name="connsiteY3" fmla="*/ 0 h 6858000"/>
              <a:gd name="connsiteX4" fmla="*/ 8742533 w 8742533"/>
              <a:gd name="connsiteY4" fmla="*/ 6858000 h 6858000"/>
              <a:gd name="connsiteX5" fmla="*/ 1984177 w 8742533"/>
              <a:gd name="connsiteY5" fmla="*/ 6858000 h 6858000"/>
              <a:gd name="connsiteX6" fmla="*/ 1787287 w 8742533"/>
              <a:gd name="connsiteY6" fmla="*/ 6858000 h 6858000"/>
              <a:gd name="connsiteX7" fmla="*/ 0 w 874253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2533" h="6858000">
                <a:moveTo>
                  <a:pt x="0" y="0"/>
                </a:moveTo>
                <a:lnTo>
                  <a:pt x="1787287" y="0"/>
                </a:lnTo>
                <a:lnTo>
                  <a:pt x="1984177" y="0"/>
                </a:lnTo>
                <a:lnTo>
                  <a:pt x="4476291" y="0"/>
                </a:lnTo>
                <a:lnTo>
                  <a:pt x="8742533" y="6858000"/>
                </a:lnTo>
                <a:lnTo>
                  <a:pt x="1984177" y="6858000"/>
                </a:lnTo>
                <a:lnTo>
                  <a:pt x="17872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rtlCol="0" anchor="ctr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32" y="1913464"/>
            <a:ext cx="7902415" cy="96722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endParaRPr lang="en-ID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92931" y="1635580"/>
            <a:ext cx="5246277" cy="3651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92248C-6C07-477B-820B-30AC671FFD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37275-3669-449E-920A-A8E940C49B78}" type="datetimeFigureOut">
              <a:rPr lang="en-ID"/>
              <a:pPr>
                <a:defRPr/>
              </a:pPr>
              <a:t>26/08/2024</a:t>
            </a:fld>
            <a:endParaRPr lang="en-ID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B40060-E1AE-434E-A6F0-EE4B71179E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B1348C-87FC-469B-BD57-D01DD03B6A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F14CEBD-DE84-41CC-882F-F2390E572812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115814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7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9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8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3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70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1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8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5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492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5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72416"/>
            <a:ext cx="12191997" cy="4921720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676" y="356629"/>
            <a:ext cx="11524648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678" y="825951"/>
            <a:ext cx="11524647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67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49619" y="0"/>
            <a:ext cx="594238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96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 u="none"/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 u="none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 u="none"/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 u="none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4618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80610" y="1892815"/>
            <a:ext cx="4908153" cy="430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3676" y="356629"/>
            <a:ext cx="11524648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678" y="825951"/>
            <a:ext cx="11524647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17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3676" y="356629"/>
            <a:ext cx="11524648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678" y="825951"/>
            <a:ext cx="11524647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16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>
            <a:extLst>
              <a:ext uri="{FF2B5EF4-FFF2-40B4-BE49-F238E27FC236}">
                <a16:creationId xmlns:a16="http://schemas.microsoft.com/office/drawing/2014/main" id="{B4735C96-4B15-43F6-82E2-2403CB7F9ABC}"/>
              </a:ext>
            </a:extLst>
          </p:cNvPr>
          <p:cNvSpPr/>
          <p:nvPr userDrawn="1"/>
        </p:nvSpPr>
        <p:spPr bwMode="auto">
          <a:xfrm rot="5400000">
            <a:off x="16935" y="6449485"/>
            <a:ext cx="336549" cy="370417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CB8D2DE-798C-4527-95F6-7182C203F41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5982" y="6557748"/>
            <a:ext cx="406401" cy="153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fld id="{E314CB7D-343A-4575-B4F9-ACDDCCB35F8A}" type="slidenum">
              <a:rPr lang="en-US" altLang="en-US" sz="1000">
                <a:solidFill>
                  <a:schemeClr val="bg1"/>
                </a:solidFill>
                <a:latin typeface="HP Simplified" panose="020B0604020204020204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en-US" sz="1000">
              <a:solidFill>
                <a:schemeClr val="bg1"/>
              </a:solidFill>
              <a:latin typeface="HP Simplified" panose="020B0604020204020204" pitchFamily="34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D15513E-9D57-49AB-822C-E12E08A2EDA0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2" y="6460069"/>
            <a:ext cx="12196233" cy="39581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u="sng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07427C9-3F3A-4DB4-BF99-AE400DB956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48267" y="6584952"/>
            <a:ext cx="118533" cy="11853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3367B02-2BD7-4E70-A2BC-B37FCEFF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9" name="AutoShape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505A862-6DF1-41A0-81F2-9A0667CDA82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9828" y="4954672"/>
              <a:ext cx="64124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F77D8A-4749-44E1-A79D-F6D8B6B99B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34433" y="6584952"/>
            <a:ext cx="120651" cy="11853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5DA33A4-6C0B-4526-BBAA-CFC7F2C6B4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C359854-37D0-409D-96E3-F8A61F8E929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69244" y="4951408"/>
              <a:ext cx="62211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15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30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675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1D35F34-59F1-41A9-B6BC-19FB7C0225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4502" y="6481235"/>
            <a:ext cx="514351" cy="25611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 b="1">
                <a:solidFill>
                  <a:srgbClr val="000000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183C93F-357A-42AF-B6D0-B7145C2CF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C34C593-A8F6-4F6E-A461-F461F8966B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4684" y="6508753"/>
            <a:ext cx="4986867" cy="258233"/>
          </a:xfrm>
        </p:spPr>
        <p:txBody>
          <a:bodyPr/>
          <a:lstStyle>
            <a:lvl1pPr defTabSz="103162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2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57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0AC174D9-4134-4CB5-A425-087B5C2851F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7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667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038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307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986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594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8812A982-D6BE-456E-9068-1A1438170A98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7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7814252B-2D4D-4B91-AD18-288CE8B793FF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5" name="Oval 4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9" name="Oval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444501" y="6480176"/>
            <a:ext cx="514351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41C3E2E3-7771-4EB2-8B42-E5721E78DDD3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AAB8DC3F-57D0-4924-92D9-29D346EF3666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92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9" name="Oval 8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2" name="Oval 11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3AE50C2F-10A1-4BB8-95AC-E9801E94CBC1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20B21B7E-877F-4E67-A2C6-9205BA7BD367}" type="slidenum">
              <a:rPr lang="en-US">
                <a:solidFill>
                  <a:prstClr val="black">
                    <a:alpha val="3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7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2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0AC174D9-4134-4CB5-A425-087B5C2851F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02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C296D583-5102-4EFE-9E74-DE26EC65E14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9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38153FC4-69A3-445F-B857-200B55CE15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2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1" y="6459539"/>
            <a:ext cx="12196233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 sz="1800" u="sng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948267" y="6584951"/>
            <a:ext cx="118533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334433" y="6584951"/>
            <a:ext cx="120651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33918" y="6480176"/>
            <a:ext cx="535516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fld id="{14FC8F0F-1CC6-413D-9E8E-FED6DE45BA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3604684" y="6508751"/>
            <a:ext cx="498686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4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9992" y="2452790"/>
            <a:ext cx="12201992" cy="290369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57010" y="629588"/>
            <a:ext cx="3075161" cy="4726899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711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30327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9563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414162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3398" y="2613026"/>
            <a:ext cx="1943100" cy="194310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0018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44416" y="6480129"/>
            <a:ext cx="514955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239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640468" y="1119265"/>
            <a:ext cx="3434541" cy="4969048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77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11605" y="2731741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95035" y="2988417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068460" y="3437596"/>
            <a:ext cx="1139979" cy="237008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737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34423" y="6480129"/>
            <a:ext cx="534941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>
                <a:solidFill>
                  <a:prstClr val="black">
                    <a:alpha val="3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alpha val="3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" y="1826310"/>
            <a:ext cx="12196780" cy="4629407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639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phone-mockup-whit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0" y="416560"/>
            <a:ext cx="6096000" cy="644144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62138" y="1085850"/>
            <a:ext cx="2543812" cy="2781300"/>
          </a:xfrm>
          <a:custGeom>
            <a:avLst/>
            <a:gdLst>
              <a:gd name="connsiteX0" fmla="*/ 0 w 2200912"/>
              <a:gd name="connsiteY0" fmla="*/ 0 h 2159000"/>
              <a:gd name="connsiteX1" fmla="*/ 2200912 w 2200912"/>
              <a:gd name="connsiteY1" fmla="*/ 0 h 2159000"/>
              <a:gd name="connsiteX2" fmla="*/ 2200912 w 2200912"/>
              <a:gd name="connsiteY2" fmla="*/ 2159000 h 2159000"/>
              <a:gd name="connsiteX3" fmla="*/ 0 w 2200912"/>
              <a:gd name="connsiteY3" fmla="*/ 2159000 h 2159000"/>
              <a:gd name="connsiteX4" fmla="*/ 0 w 2200912"/>
              <a:gd name="connsiteY4" fmla="*/ 0 h 2159000"/>
              <a:gd name="connsiteX0" fmla="*/ 0 w 2200912"/>
              <a:gd name="connsiteY0" fmla="*/ 285750 h 2444750"/>
              <a:gd name="connsiteX1" fmla="*/ 1210312 w 2200912"/>
              <a:gd name="connsiteY1" fmla="*/ 0 h 2444750"/>
              <a:gd name="connsiteX2" fmla="*/ 2200912 w 2200912"/>
              <a:gd name="connsiteY2" fmla="*/ 2444750 h 2444750"/>
              <a:gd name="connsiteX3" fmla="*/ 0 w 2200912"/>
              <a:gd name="connsiteY3" fmla="*/ 2444750 h 2444750"/>
              <a:gd name="connsiteX4" fmla="*/ 0 w 2200912"/>
              <a:gd name="connsiteY4" fmla="*/ 285750 h 2444750"/>
              <a:gd name="connsiteX0" fmla="*/ 0 w 2524762"/>
              <a:gd name="connsiteY0" fmla="*/ 285750 h 2444750"/>
              <a:gd name="connsiteX1" fmla="*/ 1210312 w 2524762"/>
              <a:gd name="connsiteY1" fmla="*/ 0 h 2444750"/>
              <a:gd name="connsiteX2" fmla="*/ 2524762 w 2524762"/>
              <a:gd name="connsiteY2" fmla="*/ 2406650 h 2444750"/>
              <a:gd name="connsiteX3" fmla="*/ 0 w 2524762"/>
              <a:gd name="connsiteY3" fmla="*/ 2444750 h 2444750"/>
              <a:gd name="connsiteX4" fmla="*/ 0 w 2524762"/>
              <a:gd name="connsiteY4" fmla="*/ 285750 h 2444750"/>
              <a:gd name="connsiteX0" fmla="*/ 0 w 2524762"/>
              <a:gd name="connsiteY0" fmla="*/ 285750 h 2781300"/>
              <a:gd name="connsiteX1" fmla="*/ 1210312 w 2524762"/>
              <a:gd name="connsiteY1" fmla="*/ 0 h 2781300"/>
              <a:gd name="connsiteX2" fmla="*/ 2524762 w 2524762"/>
              <a:gd name="connsiteY2" fmla="*/ 2406650 h 2781300"/>
              <a:gd name="connsiteX3" fmla="*/ 1352550 w 2524762"/>
              <a:gd name="connsiteY3" fmla="*/ 2781300 h 2781300"/>
              <a:gd name="connsiteX4" fmla="*/ 0 w 2524762"/>
              <a:gd name="connsiteY4" fmla="*/ 285750 h 2781300"/>
              <a:gd name="connsiteX0" fmla="*/ 0 w 2543812"/>
              <a:gd name="connsiteY0" fmla="*/ 266700 h 2781300"/>
              <a:gd name="connsiteX1" fmla="*/ 1229362 w 2543812"/>
              <a:gd name="connsiteY1" fmla="*/ 0 h 2781300"/>
              <a:gd name="connsiteX2" fmla="*/ 2543812 w 2543812"/>
              <a:gd name="connsiteY2" fmla="*/ 2406650 h 2781300"/>
              <a:gd name="connsiteX3" fmla="*/ 1371600 w 2543812"/>
              <a:gd name="connsiteY3" fmla="*/ 2781300 h 2781300"/>
              <a:gd name="connsiteX4" fmla="*/ 0 w 2543812"/>
              <a:gd name="connsiteY4" fmla="*/ 2667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812" h="2781300">
                <a:moveTo>
                  <a:pt x="0" y="266700"/>
                </a:moveTo>
                <a:lnTo>
                  <a:pt x="1229362" y="0"/>
                </a:lnTo>
                <a:lnTo>
                  <a:pt x="2543812" y="2406650"/>
                </a:lnTo>
                <a:lnTo>
                  <a:pt x="1371600" y="2781300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32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577943" y="4455886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>
            <a:off x="-2222448" y="0"/>
            <a:ext cx="6509083" cy="6858000"/>
          </a:xfrm>
          <a:prstGeom prst="parallelogram">
            <a:avLst>
              <a:gd name="adj" fmla="val 37259"/>
            </a:avLst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396967" y="-24864"/>
            <a:ext cx="6509083" cy="6882864"/>
          </a:xfrm>
          <a:prstGeom prst="parallelogram">
            <a:avLst>
              <a:gd name="adj" fmla="val 3701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577943" y="1524001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577943" y="2989943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380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1" y="1854384"/>
            <a:ext cx="4999154" cy="402925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40525" y="2047875"/>
            <a:ext cx="4676775" cy="2624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8" y="59273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03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-194907" y="2235983"/>
            <a:ext cx="585758" cy="195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11722616" y="94894"/>
            <a:ext cx="382021" cy="336431"/>
          </a:xfrm>
          <a:custGeom>
            <a:avLst/>
            <a:gdLst>
              <a:gd name="T0" fmla="*/ 221 w 442"/>
              <a:gd name="T1" fmla="*/ 311 h 421"/>
              <a:gd name="T2" fmla="*/ 442 w 442"/>
              <a:gd name="T3" fmla="*/ 421 h 421"/>
              <a:gd name="T4" fmla="*/ 442 w 442"/>
              <a:gd name="T5" fmla="*/ 0 h 421"/>
              <a:gd name="T6" fmla="*/ 0 w 442"/>
              <a:gd name="T7" fmla="*/ 0 h 421"/>
              <a:gd name="T8" fmla="*/ 0 w 442"/>
              <a:gd name="T9" fmla="*/ 421 h 421"/>
              <a:gd name="T10" fmla="*/ 221 w 442"/>
              <a:gd name="T11" fmla="*/ 311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" h="421">
                <a:moveTo>
                  <a:pt x="221" y="311"/>
                </a:moveTo>
                <a:lnTo>
                  <a:pt x="442" y="421"/>
                </a:lnTo>
                <a:lnTo>
                  <a:pt x="442" y="0"/>
                </a:lnTo>
                <a:lnTo>
                  <a:pt x="0" y="0"/>
                </a:lnTo>
                <a:lnTo>
                  <a:pt x="0" y="421"/>
                </a:lnTo>
                <a:lnTo>
                  <a:pt x="221" y="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fld id="{44B5E3D8-B559-49FC-84E7-900B409E63B2}" type="slidenum">
              <a:rPr lang="id-ID" sz="1200" b="1" smtClean="0">
                <a:solidFill>
                  <a:schemeClr val="bg1"/>
                </a:solidFill>
              </a:rPr>
              <a:t>‹#›</a:t>
            </a:fld>
            <a:endParaRPr lang="id-ID" sz="1200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0" y="6334750"/>
            <a:ext cx="6096000" cy="469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d-ID" sz="1400" b="0" i="0" u="none">
                <a:solidFill>
                  <a:schemeClr val="accent1"/>
                </a:solidFill>
              </a:rPr>
              <a:t>www.Company</a:t>
            </a:r>
            <a:r>
              <a:rPr lang="id-ID" sz="1400" b="0" i="0" u="none" baseline="0">
                <a:solidFill>
                  <a:schemeClr val="accent1"/>
                </a:solidFill>
              </a:rPr>
              <a:t>Name.com</a:t>
            </a:r>
          </a:p>
          <a:p>
            <a:pPr algn="ctr"/>
            <a:r>
              <a:rPr lang="en-US" sz="1051">
                <a:solidFill>
                  <a:schemeClr val="tx2"/>
                </a:solidFill>
              </a:rPr>
              <a:t>© 2020 </a:t>
            </a:r>
            <a:r>
              <a:rPr lang="en-US" sz="1051" err="1">
                <a:solidFill>
                  <a:schemeClr val="tx2"/>
                </a:solidFill>
              </a:rPr>
              <a:t>Companyname</a:t>
            </a:r>
            <a:r>
              <a:rPr lang="en-US" sz="1051">
                <a:solidFill>
                  <a:schemeClr val="tx2"/>
                </a:solidFill>
              </a:rPr>
              <a:t> </a:t>
            </a:r>
            <a:r>
              <a:rPr lang="id-ID" sz="1051">
                <a:solidFill>
                  <a:schemeClr val="tx2"/>
                </a:solidFill>
              </a:rPr>
              <a:t>PowerPoint</a:t>
            </a:r>
            <a:r>
              <a:rPr lang="id-ID" sz="1051" baseline="0">
                <a:solidFill>
                  <a:schemeClr val="tx2"/>
                </a:solidFill>
              </a:rPr>
              <a:t> Business </a:t>
            </a:r>
            <a:r>
              <a:rPr lang="en-US" sz="1051">
                <a:solidFill>
                  <a:schemeClr val="tx2"/>
                </a:solidFill>
              </a:rPr>
              <a:t>Theme. All Rights Reserved. </a:t>
            </a:r>
            <a:endParaRPr lang="id-ID" sz="105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5" grpId="12"/>
      <p:bldP spid="5" grpId="13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55E771-552A-4B42-B353-B3A52612C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075907"/>
          </a:xfrm>
          <a:custGeom>
            <a:avLst/>
            <a:gdLst>
              <a:gd name="connsiteX0" fmla="*/ 0 w 12192000"/>
              <a:gd name="connsiteY0" fmla="*/ 0 h 5075907"/>
              <a:gd name="connsiteX1" fmla="*/ 12192000 w 12192000"/>
              <a:gd name="connsiteY1" fmla="*/ 0 h 5075907"/>
              <a:gd name="connsiteX2" fmla="*/ 12192000 w 12192000"/>
              <a:gd name="connsiteY2" fmla="*/ 844390 h 5075907"/>
              <a:gd name="connsiteX3" fmla="*/ 12041653 w 12192000"/>
              <a:gd name="connsiteY3" fmla="*/ 1160861 h 5075907"/>
              <a:gd name="connsiteX4" fmla="*/ 11272912 w 12192000"/>
              <a:gd name="connsiteY4" fmla="*/ 2779013 h 5075907"/>
              <a:gd name="connsiteX5" fmla="*/ 10303098 w 12192000"/>
              <a:gd name="connsiteY5" fmla="*/ 3550030 h 5075907"/>
              <a:gd name="connsiteX6" fmla="*/ 764810 w 12192000"/>
              <a:gd name="connsiteY6" fmla="*/ 4962640 h 5075907"/>
              <a:gd name="connsiteX7" fmla="*/ 0 w 12192000"/>
              <a:gd name="connsiteY7" fmla="*/ 5075907 h 50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5907">
                <a:moveTo>
                  <a:pt x="0" y="0"/>
                </a:moveTo>
                <a:lnTo>
                  <a:pt x="12192000" y="0"/>
                </a:lnTo>
                <a:lnTo>
                  <a:pt x="12192000" y="844390"/>
                </a:lnTo>
                <a:lnTo>
                  <a:pt x="12041653" y="1160861"/>
                </a:lnTo>
                <a:cubicBezTo>
                  <a:pt x="11741809" y="1792016"/>
                  <a:pt x="11470017" y="2364122"/>
                  <a:pt x="11272912" y="2779013"/>
                </a:cubicBezTo>
                <a:cubicBezTo>
                  <a:pt x="11071260" y="3203471"/>
                  <a:pt x="10711411" y="3489566"/>
                  <a:pt x="10303098" y="3550030"/>
                </a:cubicBezTo>
                <a:cubicBezTo>
                  <a:pt x="8763792" y="3778002"/>
                  <a:pt x="4724093" y="4376277"/>
                  <a:pt x="764810" y="4962640"/>
                </a:cubicBezTo>
                <a:lnTo>
                  <a:pt x="0" y="50759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Picture Placeholder 26">
            <a:extLst>
              <a:ext uri="{FF2B5EF4-FFF2-40B4-BE49-F238E27FC236}">
                <a16:creationId xmlns:a16="http://schemas.microsoft.com/office/drawing/2014/main" id="{1820BDD4-7D0D-4979-9BAD-7F5110F02B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16223" y="1085888"/>
            <a:ext cx="2148421" cy="468622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t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055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SIC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40" y="1174828"/>
            <a:ext cx="7902415" cy="96722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endParaRPr lang="en-ID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972" y="896944"/>
            <a:ext cx="5246277" cy="3651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426994" y="1538289"/>
            <a:ext cx="5924550" cy="3712368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noFill/>
            <a:miter lim="800000"/>
          </a:ln>
        </p:spPr>
        <p:txBody>
          <a:bodyPr rtlCol="0" anchor="ctr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7E56E8-7C8A-49DC-923A-42BAA177DA3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E34D-80D4-46AD-A1EE-9C51D8D79CC8}" type="datetimeFigureOut">
              <a:rPr lang="en-ID"/>
              <a:pPr>
                <a:defRPr/>
              </a:pPr>
              <a:t>26/08/2024</a:t>
            </a:fld>
            <a:endParaRPr lang="en-ID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6D7FF8-5CFE-4A55-B455-31DA8FB55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3A14DA-AAD0-463E-9CD2-62935FA1DD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1F51E98-8091-4A30-8F13-02243B44B83F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0286389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742533" cy="6858000"/>
          </a:xfrm>
          <a:custGeom>
            <a:avLst/>
            <a:gdLst>
              <a:gd name="connsiteX0" fmla="*/ 0 w 8742533"/>
              <a:gd name="connsiteY0" fmla="*/ 0 h 6858000"/>
              <a:gd name="connsiteX1" fmla="*/ 1787287 w 8742533"/>
              <a:gd name="connsiteY1" fmla="*/ 0 h 6858000"/>
              <a:gd name="connsiteX2" fmla="*/ 1984177 w 8742533"/>
              <a:gd name="connsiteY2" fmla="*/ 0 h 6858000"/>
              <a:gd name="connsiteX3" fmla="*/ 4476291 w 8742533"/>
              <a:gd name="connsiteY3" fmla="*/ 0 h 6858000"/>
              <a:gd name="connsiteX4" fmla="*/ 8742533 w 8742533"/>
              <a:gd name="connsiteY4" fmla="*/ 6858000 h 6858000"/>
              <a:gd name="connsiteX5" fmla="*/ 1984177 w 8742533"/>
              <a:gd name="connsiteY5" fmla="*/ 6858000 h 6858000"/>
              <a:gd name="connsiteX6" fmla="*/ 1787287 w 8742533"/>
              <a:gd name="connsiteY6" fmla="*/ 6858000 h 6858000"/>
              <a:gd name="connsiteX7" fmla="*/ 0 w 874253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2533" h="6858000">
                <a:moveTo>
                  <a:pt x="0" y="0"/>
                </a:moveTo>
                <a:lnTo>
                  <a:pt x="1787287" y="0"/>
                </a:lnTo>
                <a:lnTo>
                  <a:pt x="1984177" y="0"/>
                </a:lnTo>
                <a:lnTo>
                  <a:pt x="4476291" y="0"/>
                </a:lnTo>
                <a:lnTo>
                  <a:pt x="8742533" y="6858000"/>
                </a:lnTo>
                <a:lnTo>
                  <a:pt x="1984177" y="6858000"/>
                </a:lnTo>
                <a:lnTo>
                  <a:pt x="17872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rtlCol="0" anchor="ctr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32" y="1913464"/>
            <a:ext cx="7902415" cy="96722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endParaRPr lang="en-ID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92931" y="1635580"/>
            <a:ext cx="5246277" cy="3651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92248C-6C07-477B-820B-30AC671FFD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37275-3669-449E-920A-A8E940C49B78}" type="datetimeFigureOut">
              <a:rPr lang="en-ID"/>
              <a:pPr>
                <a:defRPr/>
              </a:pPr>
              <a:t>26/08/2024</a:t>
            </a:fld>
            <a:endParaRPr lang="en-ID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B40060-E1AE-434E-A6F0-EE4B71179E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B1348C-87FC-469B-BD57-D01DD03B6A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F14CEBD-DE84-41CC-882F-F2390E572812}" type="slidenum">
              <a:rPr lang="en-ID" altLang="en-US"/>
              <a:pPr/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98050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3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9" r:id="rId13"/>
    <p:sldLayoutId id="2147484051" r:id="rId14"/>
    <p:sldLayoutId id="2147484006" r:id="rId15"/>
    <p:sldLayoutId id="2147484014" r:id="rId16"/>
    <p:sldLayoutId id="2147483865" r:id="rId17"/>
    <p:sldLayoutId id="2147483866" r:id="rId18"/>
    <p:sldLayoutId id="2147483817" r:id="rId19"/>
    <p:sldLayoutId id="2147483818" r:id="rId20"/>
    <p:sldLayoutId id="2147483820" r:id="rId21"/>
    <p:sldLayoutId id="2147483821" r:id="rId22"/>
    <p:sldLayoutId id="214748382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879" r:id="rId30"/>
    <p:sldLayoutId id="2147483880" r:id="rId31"/>
    <p:sldLayoutId id="2147483935" r:id="rId32"/>
    <p:sldLayoutId id="2147483936" r:id="rId33"/>
    <p:sldLayoutId id="2147483921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4056" r:id="rId41"/>
    <p:sldLayoutId id="2147484057" r:id="rId42"/>
    <p:sldLayoutId id="2147484058" r:id="rId43"/>
    <p:sldLayoutId id="2147484059" r:id="rId44"/>
    <p:sldLayoutId id="2147484060" r:id="rId45"/>
    <p:sldLayoutId id="2147484061" r:id="rId46"/>
    <p:sldLayoutId id="2147484062" r:id="rId4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053C0-8265-4788-9AE2-F671B817C44C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92166-E232-4B35-92D4-F152FFAFF8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1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089" r:id="rId26"/>
    <p:sldLayoutId id="2147484090" r:id="rId27"/>
    <p:sldLayoutId id="2147484091" r:id="rId28"/>
    <p:sldLayoutId id="2147484092" r:id="rId29"/>
    <p:sldLayoutId id="2147484093" r:id="rId30"/>
    <p:sldLayoutId id="2147484094" r:id="rId31"/>
    <p:sldLayoutId id="2147484095" r:id="rId32"/>
    <p:sldLayoutId id="2147484096" r:id="rId33"/>
    <p:sldLayoutId id="2147484097" r:id="rId34"/>
    <p:sldLayoutId id="2147484098" r:id="rId35"/>
    <p:sldLayoutId id="2147484099" r:id="rId36"/>
    <p:sldLayoutId id="2147484100" r:id="rId37"/>
    <p:sldLayoutId id="2147484101" r:id="rId38"/>
    <p:sldLayoutId id="2147484102" r:id="rId39"/>
    <p:sldLayoutId id="2147484103" r:id="rId40"/>
    <p:sldLayoutId id="2147484104" r:id="rId41"/>
    <p:sldLayoutId id="2147484105" r:id="rId42"/>
    <p:sldLayoutId id="2147484106" r:id="rId43"/>
    <p:sldLayoutId id="2147484107" r:id="rId44"/>
    <p:sldLayoutId id="2147484108" r:id="rId45"/>
    <p:sldLayoutId id="2147484109" r:id="rId46"/>
    <p:sldLayoutId id="2147484110" r:id="rId47"/>
    <p:sldLayoutId id="2147484111" r:id="rId48"/>
    <p:sldLayoutId id="2147484112" r:id="rId4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video" Target="../media/media3.mov"/><Relationship Id="rId7" Type="http://schemas.openxmlformats.org/officeDocument/2006/relationships/image" Target="../media/image62.png"/><Relationship Id="rId2" Type="http://schemas.microsoft.com/office/2007/relationships/media" Target="../media/media3.mov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8.png"/><Relationship Id="rId3" Type="http://schemas.openxmlformats.org/officeDocument/2006/relationships/image" Target="../media/image82.jpe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10" Type="http://schemas.microsoft.com/office/2007/relationships/hdphoto" Target="../media/hdphoto11.wdp"/><Relationship Id="rId4" Type="http://schemas.openxmlformats.org/officeDocument/2006/relationships/image" Target="../media/image62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microsoft.com/office/2007/relationships/hdphoto" Target="../media/hdphoto12.wdp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7.png"/><Relationship Id="rId4" Type="http://schemas.openxmlformats.org/officeDocument/2006/relationships/image" Target="../media/image16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16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PACE VIDEO">
            <a:hlinkClick r:id="" action="ppaction://media"/>
            <a:extLst>
              <a:ext uri="{FF2B5EF4-FFF2-40B4-BE49-F238E27FC236}">
                <a16:creationId xmlns:a16="http://schemas.microsoft.com/office/drawing/2014/main" id="{F75F4821-2BD9-415A-BB38-35AD94E2D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C2555-1E0E-4602-AA30-6DCA4D6A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2362" y="3426951"/>
            <a:ext cx="5220438" cy="1802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FBB55-6E79-41D5-85EB-7B174A4A4C23}"/>
              </a:ext>
            </a:extLst>
          </p:cNvPr>
          <p:cNvSpPr txBox="1"/>
          <p:nvPr/>
        </p:nvSpPr>
        <p:spPr>
          <a:xfrm>
            <a:off x="2206066" y="9195721"/>
            <a:ext cx="8318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31626">
              <a:defRPr/>
            </a:pPr>
            <a:r>
              <a:rPr lang="en-US" sz="2800" b="1" cap="all">
                <a:solidFill>
                  <a:schemeClr val="bg1"/>
                </a:solidFill>
                <a:latin typeface="2"/>
              </a:rPr>
              <a:t>WELCOME TO The best place on the plannet</a:t>
            </a:r>
            <a:endParaRPr lang="en-US" sz="2800" b="1">
              <a:solidFill>
                <a:schemeClr val="bg1"/>
              </a:solidFill>
              <a:latin typeface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EB75C-B968-4CB0-8F8A-575C19016202}"/>
              </a:ext>
            </a:extLst>
          </p:cNvPr>
          <p:cNvSpPr txBox="1"/>
          <p:nvPr/>
        </p:nvSpPr>
        <p:spPr>
          <a:xfrm>
            <a:off x="10624066" y="6488668"/>
            <a:ext cx="1411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bg1"/>
                </a:solidFill>
              </a:rPr>
              <a:t>2022.2 US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E4374E-1972-410C-8B87-0D332BB7F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77" y="5548658"/>
            <a:ext cx="6833616" cy="6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obeStock_166950548">
            <a:hlinkClick r:id="" action="ppaction://media"/>
            <a:extLst>
              <a:ext uri="{FF2B5EF4-FFF2-40B4-BE49-F238E27FC236}">
                <a16:creationId xmlns:a16="http://schemas.microsoft.com/office/drawing/2014/main" id="{D4A7AFF3-82BE-4810-8E3D-BBCAECD9142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5069"/>
          <a:stretch/>
        </p:blipFill>
        <p:spPr>
          <a:xfrm>
            <a:off x="-194553" y="0"/>
            <a:ext cx="12396201" cy="6886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8B1F7-F426-435C-A020-9615E8289B1B}"/>
              </a:ext>
            </a:extLst>
          </p:cNvPr>
          <p:cNvSpPr/>
          <p:nvPr/>
        </p:nvSpPr>
        <p:spPr>
          <a:xfrm>
            <a:off x="7344893" y="-343121"/>
            <a:ext cx="4494179" cy="7758529"/>
          </a:xfrm>
          <a:prstGeom prst="rect">
            <a:avLst/>
          </a:prstGeom>
          <a:solidFill>
            <a:srgbClr val="C00000">
              <a:alpha val="6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FD916F-0C30-4374-8062-DFD28E2E49A3}"/>
              </a:ext>
            </a:extLst>
          </p:cNvPr>
          <p:cNvGrpSpPr/>
          <p:nvPr/>
        </p:nvGrpSpPr>
        <p:grpSpPr>
          <a:xfrm>
            <a:off x="8132272" y="394751"/>
            <a:ext cx="2919420" cy="714809"/>
            <a:chOff x="522280" y="5517199"/>
            <a:chExt cx="2804145" cy="77291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6B916-6489-4E25-B008-676D387228E8}"/>
                </a:ext>
              </a:extLst>
            </p:cNvPr>
            <p:cNvSpPr/>
            <p:nvPr/>
          </p:nvSpPr>
          <p:spPr>
            <a:xfrm rot="162274">
              <a:off x="783165" y="5517199"/>
              <a:ext cx="334435" cy="1709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4092C-71F3-4E14-A73D-4727C087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2280" y="5548089"/>
              <a:ext cx="2804145" cy="742020"/>
            </a:xfrm>
            <a:prstGeom prst="rect">
              <a:avLst/>
            </a:prstGeom>
          </p:spPr>
        </p:pic>
      </p:grp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E36182FB-282E-46A9-8F10-7B26E387D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3" y="3936300"/>
            <a:ext cx="4494179" cy="239593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2DBDF6CF-D0D2-424E-99D9-F5DF32FB0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3" y="1452681"/>
            <a:ext cx="4494180" cy="2395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iphone-mockup-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16560"/>
            <a:ext cx="6096000" cy="6441440"/>
          </a:xfrm>
          <a:prstGeom prst="rect">
            <a:avLst/>
          </a:prstGeom>
        </p:spPr>
      </p:pic>
      <p:pic>
        <p:nvPicPr>
          <p:cNvPr id="4" name="Picture Placeholder 3" descr="A couple of lawn chairs sitting on top of a beach&#10;&#10;Description automatically generated">
            <a:extLst>
              <a:ext uri="{FF2B5EF4-FFF2-40B4-BE49-F238E27FC236}">
                <a16:creationId xmlns:a16="http://schemas.microsoft.com/office/drawing/2014/main" id="{E730AADD-6B50-4D13-B475-AD5ACCFC37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  <p:sp>
        <p:nvSpPr>
          <p:cNvPr id="39" name="Oval 38"/>
          <p:cNvSpPr/>
          <p:nvPr/>
        </p:nvSpPr>
        <p:spPr>
          <a:xfrm>
            <a:off x="4141771" y="1596398"/>
            <a:ext cx="1958543" cy="1958538"/>
          </a:xfrm>
          <a:prstGeom prst="ellipse">
            <a:avLst/>
          </a:prstGeom>
          <a:solidFill>
            <a:srgbClr val="FF0000">
              <a:alpha val="67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>
            <a:off x="3614923" y="1058284"/>
            <a:ext cx="2959183" cy="2959183"/>
          </a:xfrm>
          <a:prstGeom prst="arc">
            <a:avLst>
              <a:gd name="adj1" fmla="val 2094390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422976" y="2918184"/>
            <a:ext cx="1618630" cy="1618626"/>
          </a:xfrm>
          <a:prstGeom prst="ellipse">
            <a:avLst/>
          </a:prstGeom>
          <a:solidFill>
            <a:srgbClr val="FF0000">
              <a:alpha val="67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987565" y="2473462"/>
            <a:ext cx="2445605" cy="2445605"/>
          </a:xfrm>
          <a:prstGeom prst="arc">
            <a:avLst>
              <a:gd name="adj1" fmla="val 2094390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519920" y="4669221"/>
            <a:ext cx="1471481" cy="1471478"/>
          </a:xfrm>
          <a:prstGeom prst="ellipse">
            <a:avLst/>
          </a:prstGeom>
          <a:solidFill>
            <a:srgbClr val="FF0000">
              <a:alpha val="67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>
            <a:off x="3124092" y="4264929"/>
            <a:ext cx="2223277" cy="2223277"/>
          </a:xfrm>
          <a:prstGeom prst="arc">
            <a:avLst>
              <a:gd name="adj1" fmla="val 2094390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44851" y="2870200"/>
            <a:ext cx="425449" cy="177800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19655" y="4753361"/>
            <a:ext cx="395827" cy="18508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6004A0E-09EB-447E-8A99-4D1944B6294D}"/>
              </a:ext>
            </a:extLst>
          </p:cNvPr>
          <p:cNvSpPr/>
          <p:nvPr/>
        </p:nvSpPr>
        <p:spPr>
          <a:xfrm>
            <a:off x="5762434" y="5579972"/>
            <a:ext cx="130379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600" noProof="1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…AND MORE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C85E53-733C-4B26-AD14-F64D953F9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" y="280514"/>
            <a:ext cx="10004403" cy="128636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659566-8615-477A-8C63-234EEA467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7" y="3109930"/>
            <a:ext cx="1091279" cy="105469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A1B412-33BC-4785-94E1-CA5FC8821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07" y="4814995"/>
            <a:ext cx="993734" cy="957155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ACB59-DEEA-42F3-891F-98212CB99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58" y="1776550"/>
            <a:ext cx="1310754" cy="126807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678BBB5-E420-4A15-865F-E614B7F111D2}"/>
              </a:ext>
            </a:extLst>
          </p:cNvPr>
          <p:cNvGrpSpPr/>
          <p:nvPr/>
        </p:nvGrpSpPr>
        <p:grpSpPr>
          <a:xfrm>
            <a:off x="7852149" y="5931408"/>
            <a:ext cx="3148047" cy="772910"/>
            <a:chOff x="522280" y="5517199"/>
            <a:chExt cx="2804145" cy="7729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FD3996-E010-4DD7-9969-764B4C910DA1}"/>
                </a:ext>
              </a:extLst>
            </p:cNvPr>
            <p:cNvSpPr/>
            <p:nvPr/>
          </p:nvSpPr>
          <p:spPr>
            <a:xfrm rot="162274">
              <a:off x="783165" y="5517199"/>
              <a:ext cx="334435" cy="1709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5B05D3B-7505-4736-9B0B-DA8062AE6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280" y="5548089"/>
              <a:ext cx="2804145" cy="742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4" grpId="1" animBg="1"/>
      <p:bldP spid="47" grpId="0" animBg="1"/>
      <p:bldP spid="50" grpId="0" animBg="1"/>
      <p:bldP spid="50" grpId="1" animBg="1"/>
      <p:bldP spid="57" grpId="0" animBg="1"/>
      <p:bldP spid="60" grpId="0" animBg="1"/>
      <p:bldP spid="60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1F39161-EEA5-42D3-8435-1D9ADDE9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b="7791"/>
          <a:stretch/>
        </p:blipFill>
        <p:spPr>
          <a:xfrm>
            <a:off x="0" y="3374"/>
            <a:ext cx="12192000" cy="6854626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FCF530B9-74FC-49E5-9F99-ADD4CA0D2FA4}"/>
              </a:ext>
            </a:extLst>
          </p:cNvPr>
          <p:cNvSpPr>
            <a:spLocks/>
          </p:cNvSpPr>
          <p:nvPr/>
        </p:nvSpPr>
        <p:spPr bwMode="auto">
          <a:xfrm>
            <a:off x="8722760" y="6005167"/>
            <a:ext cx="3050473" cy="6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en-US" altLang="en-US" sz="900" i="1">
                <a:solidFill>
                  <a:schemeClr val="bg1"/>
                </a:solidFill>
                <a:cs typeface="Arial" panose="020B0604020202020204" pitchFamily="34" charset="0"/>
                <a:sym typeface="Lato Light" panose="020F0302020204030203" pitchFamily="34" charset="0"/>
              </a:rPr>
              <a:t>Commissions represented here are examples and are not a guarantee of income **travel rates are subject to change due to date, availability etc.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145C66-E3BA-478A-9B63-A040CB40AB44}"/>
              </a:ext>
            </a:extLst>
          </p:cNvPr>
          <p:cNvSpPr/>
          <p:nvPr/>
        </p:nvSpPr>
        <p:spPr>
          <a:xfrm rot="208734" flipH="1">
            <a:off x="-1346711" y="3985576"/>
            <a:ext cx="8176829" cy="3063557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rgbClr val="C00000">
              <a:alpha val="82000"/>
            </a:srgb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bottle, black&#10;&#10;Description automatically generated">
            <a:extLst>
              <a:ext uri="{FF2B5EF4-FFF2-40B4-BE49-F238E27FC236}">
                <a16:creationId xmlns:a16="http://schemas.microsoft.com/office/drawing/2014/main" id="{DEFB0C62-CC63-453F-B7E5-BD1636EE0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7"/>
          <a:stretch/>
        </p:blipFill>
        <p:spPr>
          <a:xfrm>
            <a:off x="-465074" y="4369174"/>
            <a:ext cx="3694496" cy="134270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1690D3-E3DD-49B4-910B-01ACEB11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85" y="5336676"/>
            <a:ext cx="3072650" cy="1103472"/>
          </a:xfrm>
          <a:prstGeom prst="rect">
            <a:avLst/>
          </a:prstGeom>
        </p:spPr>
      </p:pic>
      <p:pic>
        <p:nvPicPr>
          <p:cNvPr id="18" name="Picture 17" descr="A picture containing bottle, black&#10;&#10;Description automatically generated">
            <a:extLst>
              <a:ext uri="{FF2B5EF4-FFF2-40B4-BE49-F238E27FC236}">
                <a16:creationId xmlns:a16="http://schemas.microsoft.com/office/drawing/2014/main" id="{2D4B259B-E558-432F-A78F-28920F073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60821" r="14493" b="1596"/>
          <a:stretch/>
        </p:blipFill>
        <p:spPr>
          <a:xfrm>
            <a:off x="158693" y="5742700"/>
            <a:ext cx="2590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3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7F83C6-DC43-4D96-8BA5-E09068D54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 b="19782"/>
          <a:stretch/>
        </p:blipFill>
        <p:spPr>
          <a:xfrm>
            <a:off x="-25307" y="-1"/>
            <a:ext cx="12217307" cy="672207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9B4D6-ED4E-4446-9F9F-8F502E631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2" b="9855"/>
          <a:stretch/>
        </p:blipFill>
        <p:spPr>
          <a:xfrm>
            <a:off x="-25307" y="5799296"/>
            <a:ext cx="12217307" cy="1058704"/>
          </a:xfrm>
          <a:prstGeom prst="rect">
            <a:avLst/>
          </a:prstGeom>
          <a:ln>
            <a:noFill/>
          </a:ln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0E616101-908A-40D4-936E-8E2D03CE68C9}"/>
              </a:ext>
            </a:extLst>
          </p:cNvPr>
          <p:cNvSpPr>
            <a:spLocks/>
          </p:cNvSpPr>
          <p:nvPr/>
        </p:nvSpPr>
        <p:spPr bwMode="auto">
          <a:xfrm>
            <a:off x="9352637" y="6000475"/>
            <a:ext cx="2675922" cy="6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altLang="en-US" sz="900" i="1">
                <a:solidFill>
                  <a:schemeClr val="bg1"/>
                </a:solidFill>
                <a:cs typeface="Arial" panose="020B0604020202020204" pitchFamily="34" charset="0"/>
                <a:sym typeface="Lato Light" panose="020F0302020204030203" pitchFamily="34" charset="0"/>
              </a:rPr>
              <a:t>Commissions represented here are examples and are not a guarantee of income **travel rates are subject to change due to date, availability etc.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258995-0247-49DF-AC4C-1D59A04F8292}"/>
              </a:ext>
            </a:extLst>
          </p:cNvPr>
          <p:cNvSpPr/>
          <p:nvPr/>
        </p:nvSpPr>
        <p:spPr>
          <a:xfrm rot="208734" flipH="1">
            <a:off x="-1346711" y="3985576"/>
            <a:ext cx="8176829" cy="3063557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rgbClr val="C00000">
              <a:alpha val="82000"/>
            </a:srgb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3CE41A-C7F1-407F-9D82-373A82BE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40" y="5412646"/>
            <a:ext cx="3072650" cy="110347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1733B0-FC71-4AC5-AED4-5CDD1F4804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3"/>
          <a:stretch/>
        </p:blipFill>
        <p:spPr>
          <a:xfrm>
            <a:off x="-110745" y="4653051"/>
            <a:ext cx="2956816" cy="95292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3CE9C4-637C-44CF-9DE5-3FEFDB990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7"/>
          <a:stretch/>
        </p:blipFill>
        <p:spPr>
          <a:xfrm>
            <a:off x="-25307" y="5491260"/>
            <a:ext cx="2956816" cy="7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8F72E3B-C5A2-42EC-B6B4-5ED6EE1B5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 bwMode="auto">
          <a:xfrm>
            <a:off x="0" y="-18614"/>
            <a:ext cx="12192000" cy="68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3D7327D8-0281-4573-93D7-1630C96458C5}"/>
              </a:ext>
            </a:extLst>
          </p:cNvPr>
          <p:cNvSpPr>
            <a:spLocks/>
          </p:cNvSpPr>
          <p:nvPr/>
        </p:nvSpPr>
        <p:spPr bwMode="auto">
          <a:xfrm>
            <a:off x="7504039" y="6133435"/>
            <a:ext cx="4099455" cy="6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altLang="en-US" sz="900" i="1">
                <a:solidFill>
                  <a:schemeClr val="bg1"/>
                </a:solidFill>
                <a:cs typeface="Arial" panose="020B0604020202020204" pitchFamily="34" charset="0"/>
                <a:sym typeface="Lato Light" panose="020F0302020204030203" pitchFamily="34" charset="0"/>
              </a:rPr>
              <a:t>Commissions represented here are examples and are not a guarantee of income **travel rates are subject to change due to date, availability etc.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7E9AFA-1443-4727-8569-E76C2DBEFF5A}"/>
              </a:ext>
            </a:extLst>
          </p:cNvPr>
          <p:cNvSpPr/>
          <p:nvPr/>
        </p:nvSpPr>
        <p:spPr>
          <a:xfrm rot="208734" flipH="1">
            <a:off x="-1346711" y="3985576"/>
            <a:ext cx="8176829" cy="3063557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rgbClr val="C00000">
              <a:alpha val="82000"/>
            </a:srgb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DB2B83D-82C9-4EF2-B905-52535083B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0" y="4538488"/>
            <a:ext cx="2804403" cy="190821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0EC2D0-2648-4B14-9FE9-4B0FA95D6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03" y="5359110"/>
            <a:ext cx="307265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E87F5D71-7FE7-41D5-9FF9-42DA65B0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1" y="-1"/>
            <a:ext cx="12325351" cy="68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64615E5C-4740-4A8C-8E28-69D507F7B569}"/>
              </a:ext>
            </a:extLst>
          </p:cNvPr>
          <p:cNvSpPr>
            <a:spLocks/>
          </p:cNvSpPr>
          <p:nvPr/>
        </p:nvSpPr>
        <p:spPr bwMode="auto">
          <a:xfrm>
            <a:off x="10861288" y="5252224"/>
            <a:ext cx="1290362" cy="14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altLang="en-US" sz="900" i="1">
                <a:solidFill>
                  <a:schemeClr val="bg1"/>
                </a:solidFill>
                <a:cs typeface="Arial" panose="020B0604020202020204" pitchFamily="34" charset="0"/>
                <a:sym typeface="Lato Light" panose="020F0302020204030203" pitchFamily="34" charset="0"/>
              </a:rPr>
              <a:t>Commissions represented here are examples and are not a guarantee of income **travel rates are subject to change due to date, availability etc.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25933B4-1ED6-4442-998C-52AF6FD7C192}"/>
              </a:ext>
            </a:extLst>
          </p:cNvPr>
          <p:cNvSpPr/>
          <p:nvPr/>
        </p:nvSpPr>
        <p:spPr>
          <a:xfrm rot="208734" flipH="1">
            <a:off x="-1490550" y="4077933"/>
            <a:ext cx="8176829" cy="3063557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rgbClr val="C00000">
              <a:alpha val="82000"/>
            </a:srgb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D9259A-DFFF-4EAC-ADC8-CBA5E2746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1" y="4631218"/>
            <a:ext cx="3170195" cy="195698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226F46-1DDB-4B2F-81D7-EC8A6E6E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34" y="5479527"/>
            <a:ext cx="307265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lying on a beach&#10;&#10;Description automatically generated">
            <a:extLst>
              <a:ext uri="{FF2B5EF4-FFF2-40B4-BE49-F238E27FC236}">
                <a16:creationId xmlns:a16="http://schemas.microsoft.com/office/drawing/2014/main" id="{E35442D3-5450-405C-837B-53F2BCC36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11086" b="15870"/>
          <a:stretch/>
        </p:blipFill>
        <p:spPr>
          <a:xfrm>
            <a:off x="-159658" y="-116114"/>
            <a:ext cx="12351657" cy="705723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57BD348-F6CE-4A86-8378-E8CC283859B5}"/>
              </a:ext>
            </a:extLst>
          </p:cNvPr>
          <p:cNvGrpSpPr/>
          <p:nvPr/>
        </p:nvGrpSpPr>
        <p:grpSpPr>
          <a:xfrm>
            <a:off x="7784578" y="5654017"/>
            <a:ext cx="3667007" cy="858471"/>
            <a:chOff x="522280" y="5517199"/>
            <a:chExt cx="2804145" cy="77291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3ECE14E-79E6-486B-843E-36F60F7E1909}"/>
                </a:ext>
              </a:extLst>
            </p:cNvPr>
            <p:cNvSpPr/>
            <p:nvPr/>
          </p:nvSpPr>
          <p:spPr>
            <a:xfrm rot="162274">
              <a:off x="783165" y="5517199"/>
              <a:ext cx="334435" cy="1709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CD4B5-378B-4351-8D47-8C867A1C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522280" y="5548089"/>
              <a:ext cx="2804145" cy="742020"/>
            </a:xfrm>
            <a:prstGeom prst="rect">
              <a:avLst/>
            </a:prstGeom>
          </p:spPr>
        </p:pic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1088E874-3DE3-4FCA-A8E0-6EE51C8D836C}"/>
              </a:ext>
            </a:extLst>
          </p:cNvPr>
          <p:cNvSpPr/>
          <p:nvPr/>
        </p:nvSpPr>
        <p:spPr>
          <a:xfrm rot="9161629">
            <a:off x="4180462" y="1381749"/>
            <a:ext cx="3938672" cy="3938672"/>
          </a:xfrm>
          <a:prstGeom prst="arc">
            <a:avLst>
              <a:gd name="adj1" fmla="val 209439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3B99DA0-15A7-4789-89B3-268C548A9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89806" l="8607" r="96311">
                        <a14:foregroundMark x1="9426" y1="67476" x2="20082" y2="67476"/>
                        <a14:foregroundMark x1="63525" y1="14563" x2="39344" y2="12136"/>
                        <a14:foregroundMark x1="39344" y1="12136" x2="35246" y2="14078"/>
                        <a14:foregroundMark x1="60246" y1="9709" x2="43443" y2="9709"/>
                        <a14:foregroundMark x1="56967" y1="7767" x2="42213" y2="6311"/>
                        <a14:foregroundMark x1="79918" y1="65049" x2="96311" y2="54854"/>
                        <a14:foregroundMark x1="33197" y1="84466" x2="53689" y2="88835"/>
                        <a14:backgroundMark x1="96311" y1="58252" x2="96311" y2="5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41" y="4089293"/>
            <a:ext cx="1627124" cy="13737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4846388" y="1987391"/>
            <a:ext cx="2606820" cy="2606814"/>
          </a:xfrm>
          <a:prstGeom prst="ellipse">
            <a:avLst/>
          </a:prstGeom>
          <a:solidFill>
            <a:schemeClr val="tx1">
              <a:lumMod val="75000"/>
              <a:lumOff val="25000"/>
              <a:alpha val="67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214637-444E-4078-98AE-0095B7728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2" b="89806" l="3689" r="94262">
                        <a14:foregroundMark x1="3689" y1="66505" x2="20082" y2="65049"/>
                        <a14:foregroundMark x1="36475" y1="88835" x2="57787" y2="89320"/>
                        <a14:foregroundMark x1="57787" y1="89320" x2="61885" y2="85437"/>
                        <a14:foregroundMark x1="94672" y1="57282" x2="90984" y2="49515"/>
                        <a14:foregroundMark x1="77869" y1="41262" x2="64344" y2="17476"/>
                        <a14:foregroundMark x1="64344" y1="17476" x2="41393" y2="18932"/>
                        <a14:foregroundMark x1="41393" y1="18932" x2="28279" y2="39806"/>
                        <a14:foregroundMark x1="28279" y1="39806" x2="22951" y2="59709"/>
                        <a14:foregroundMark x1="52049" y1="8252" x2="45082" y2="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36" y="4694770"/>
            <a:ext cx="1627124" cy="1378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998C96-4BA2-4C1D-AFF4-83A13AE26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10000" r="90000">
                        <a14:foregroundMark x1="35833" y1="87500" x2="51944" y2="89931"/>
                        <a14:foregroundMark x1="51944" y1="89931" x2="61667" y2="84722"/>
                        <a14:foregroundMark x1="86944" y1="61806" x2="90000" y2="56250"/>
                        <a14:foregroundMark x1="63333" y1="12500" x2="36667" y2="12500"/>
                        <a14:foregroundMark x1="59722" y1="10764" x2="39167" y2="9375"/>
                        <a14:foregroundMark x1="72222" y1="44097" x2="50278" y2="26389"/>
                        <a14:foregroundMark x1="50278" y1="26389" x2="30833" y2="24653"/>
                        <a14:foregroundMark x1="30833" y1="24653" x2="25278" y2="43056"/>
                        <a14:foregroundMark x1="25278" y1="43056" x2="36389" y2="54861"/>
                        <a14:foregroundMark x1="36389" y1="54861" x2="38889" y2="55556"/>
                        <a14:foregroundMark x1="36944" y1="46528" x2="36944" y2="36111"/>
                        <a14:foregroundMark x1="35556" y1="12847" x2="33056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77" y="4033661"/>
            <a:ext cx="1814845" cy="1401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CB53544-9061-4CB3-8335-8BE5DCF564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90" y="564442"/>
            <a:ext cx="3334801" cy="1286367"/>
          </a:xfrm>
          <a:prstGeom prst="rect">
            <a:avLst/>
          </a:prstGeom>
        </p:spPr>
      </p:pic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B164BB-3307-4CC2-B8D1-D96A4B861E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759" y="1773857"/>
            <a:ext cx="3377477" cy="914479"/>
          </a:xfrm>
          <a:prstGeom prst="rect">
            <a:avLst/>
          </a:prstGeom>
        </p:spPr>
      </p:pic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609039-A60F-4F4F-9681-7F18CD81E1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17" y="2930278"/>
            <a:ext cx="3206774" cy="902286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7059FB-4222-4AE6-8212-80A1F5CB44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60" y="52269"/>
            <a:ext cx="5712447" cy="2188654"/>
          </a:xfrm>
          <a:prstGeom prst="rect">
            <a:avLst/>
          </a:prstGeom>
        </p:spPr>
      </p:pic>
      <p:pic>
        <p:nvPicPr>
          <p:cNvPr id="63" name="Graphic 62" descr="Send">
            <a:extLst>
              <a:ext uri="{FF2B5EF4-FFF2-40B4-BE49-F238E27FC236}">
                <a16:creationId xmlns:a16="http://schemas.microsoft.com/office/drawing/2014/main" id="{10CDD34C-B94D-493B-8870-FFD8B335B4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38800" y="2833598"/>
            <a:ext cx="914400" cy="914400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1EA91410-2685-4DB3-A9C5-C12CAF830A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55" y="4001273"/>
            <a:ext cx="347502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on a pool with a sunset in the background">
            <a:extLst>
              <a:ext uri="{FF2B5EF4-FFF2-40B4-BE49-F238E27FC236}">
                <a16:creationId xmlns:a16="http://schemas.microsoft.com/office/drawing/2014/main" id="{1A0B04BA-B82E-DCE6-B594-FA3427E6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6" y="-1284634"/>
            <a:ext cx="12192000" cy="813054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B20BB3E4-6964-454E-8A2F-5CDBDD8023D4}"/>
              </a:ext>
            </a:extLst>
          </p:cNvPr>
          <p:cNvSpPr/>
          <p:nvPr/>
        </p:nvSpPr>
        <p:spPr>
          <a:xfrm flipH="1">
            <a:off x="839022" y="0"/>
            <a:ext cx="3556000" cy="6914635"/>
          </a:xfrm>
          <a:prstGeom prst="parallelogram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4B1BE15-CB7D-42F2-B8FE-B8DFE8FEE14C}"/>
              </a:ext>
            </a:extLst>
          </p:cNvPr>
          <p:cNvSpPr/>
          <p:nvPr/>
        </p:nvSpPr>
        <p:spPr>
          <a:xfrm rot="9161629">
            <a:off x="307759" y="3988299"/>
            <a:ext cx="2265386" cy="2274290"/>
          </a:xfrm>
          <a:prstGeom prst="arc">
            <a:avLst>
              <a:gd name="adj1" fmla="val 2094390"/>
              <a:gd name="adj2" fmla="val 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2CC7A0A-891E-D449-3142-E2E44AFB4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64" y="445315"/>
            <a:ext cx="2301694" cy="874644"/>
          </a:xfrm>
          <a:prstGeom prst="rect">
            <a:avLst/>
          </a:prstGeom>
        </p:spPr>
      </p:pic>
      <p:sp>
        <p:nvSpPr>
          <p:cNvPr id="13" name="Parallelogram 2">
            <a:extLst>
              <a:ext uri="{FF2B5EF4-FFF2-40B4-BE49-F238E27FC236}">
                <a16:creationId xmlns:a16="http://schemas.microsoft.com/office/drawing/2014/main" id="{91D6555D-DE27-2658-0AC0-1AC770749F64}"/>
              </a:ext>
            </a:extLst>
          </p:cNvPr>
          <p:cNvSpPr/>
          <p:nvPr/>
        </p:nvSpPr>
        <p:spPr>
          <a:xfrm>
            <a:off x="4477441" y="5488855"/>
            <a:ext cx="7480801" cy="1213800"/>
          </a:xfrm>
          <a:custGeom>
            <a:avLst/>
            <a:gdLst>
              <a:gd name="connsiteX0" fmla="*/ 0 w 7601398"/>
              <a:gd name="connsiteY0" fmla="*/ 1094634 h 1094634"/>
              <a:gd name="connsiteX1" fmla="*/ 273659 w 7601398"/>
              <a:gd name="connsiteY1" fmla="*/ 0 h 1094634"/>
              <a:gd name="connsiteX2" fmla="*/ 7601398 w 7601398"/>
              <a:gd name="connsiteY2" fmla="*/ 0 h 1094634"/>
              <a:gd name="connsiteX3" fmla="*/ 7327740 w 7601398"/>
              <a:gd name="connsiteY3" fmla="*/ 1094634 h 1094634"/>
              <a:gd name="connsiteX4" fmla="*/ 0 w 7601398"/>
              <a:gd name="connsiteY4" fmla="*/ 1094634 h 1094634"/>
              <a:gd name="connsiteX0" fmla="*/ 122581 w 7723979"/>
              <a:gd name="connsiteY0" fmla="*/ 1104794 h 1104794"/>
              <a:gd name="connsiteX1" fmla="*/ 0 w 7723979"/>
              <a:gd name="connsiteY1" fmla="*/ 0 h 1104794"/>
              <a:gd name="connsiteX2" fmla="*/ 7723979 w 7723979"/>
              <a:gd name="connsiteY2" fmla="*/ 10160 h 1104794"/>
              <a:gd name="connsiteX3" fmla="*/ 7450321 w 7723979"/>
              <a:gd name="connsiteY3" fmla="*/ 1104794 h 1104794"/>
              <a:gd name="connsiteX4" fmla="*/ 122581 w 7723979"/>
              <a:gd name="connsiteY4" fmla="*/ 1104794 h 1104794"/>
              <a:gd name="connsiteX0" fmla="*/ 122581 w 7450321"/>
              <a:gd name="connsiteY0" fmla="*/ 1104794 h 1104794"/>
              <a:gd name="connsiteX1" fmla="*/ 0 w 7450321"/>
              <a:gd name="connsiteY1" fmla="*/ 0 h 1104794"/>
              <a:gd name="connsiteX2" fmla="*/ 7327739 w 7450321"/>
              <a:gd name="connsiteY2" fmla="*/ 20320 h 1104794"/>
              <a:gd name="connsiteX3" fmla="*/ 7450321 w 7450321"/>
              <a:gd name="connsiteY3" fmla="*/ 1104794 h 1104794"/>
              <a:gd name="connsiteX4" fmla="*/ 122581 w 7450321"/>
              <a:gd name="connsiteY4" fmla="*/ 1104794 h 1104794"/>
              <a:gd name="connsiteX0" fmla="*/ 153061 w 7480801"/>
              <a:gd name="connsiteY0" fmla="*/ 1104794 h 1104794"/>
              <a:gd name="connsiteX1" fmla="*/ 0 w 7480801"/>
              <a:gd name="connsiteY1" fmla="*/ 0 h 1104794"/>
              <a:gd name="connsiteX2" fmla="*/ 7358219 w 7480801"/>
              <a:gd name="connsiteY2" fmla="*/ 20320 h 1104794"/>
              <a:gd name="connsiteX3" fmla="*/ 7480801 w 7480801"/>
              <a:gd name="connsiteY3" fmla="*/ 1104794 h 1104794"/>
              <a:gd name="connsiteX4" fmla="*/ 153061 w 7480801"/>
              <a:gd name="connsiteY4" fmla="*/ 1104794 h 1104794"/>
              <a:gd name="connsiteX0" fmla="*/ 153061 w 7480801"/>
              <a:gd name="connsiteY0" fmla="*/ 1104794 h 1135967"/>
              <a:gd name="connsiteX1" fmla="*/ 0 w 7480801"/>
              <a:gd name="connsiteY1" fmla="*/ 0 h 1135967"/>
              <a:gd name="connsiteX2" fmla="*/ 7358219 w 7480801"/>
              <a:gd name="connsiteY2" fmla="*/ 20320 h 1135967"/>
              <a:gd name="connsiteX3" fmla="*/ 7480801 w 7480801"/>
              <a:gd name="connsiteY3" fmla="*/ 1135967 h 1135967"/>
              <a:gd name="connsiteX4" fmla="*/ 153061 w 7480801"/>
              <a:gd name="connsiteY4" fmla="*/ 1104794 h 113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801" h="1135967">
                <a:moveTo>
                  <a:pt x="153061" y="1104794"/>
                </a:moveTo>
                <a:lnTo>
                  <a:pt x="0" y="0"/>
                </a:lnTo>
                <a:lnTo>
                  <a:pt x="7358219" y="20320"/>
                </a:lnTo>
                <a:lnTo>
                  <a:pt x="7480801" y="1135967"/>
                </a:lnTo>
                <a:lnTo>
                  <a:pt x="153061" y="1104794"/>
                </a:lnTo>
                <a:close/>
              </a:path>
            </a:pathLst>
          </a:cu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E0D6937-9503-329E-ABF8-57B80F79B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8" y="1369145"/>
            <a:ext cx="3980853" cy="3980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6D49D0-67A7-61EF-4FA2-054CB6C5B3A2}"/>
              </a:ext>
            </a:extLst>
          </p:cNvPr>
          <p:cNvSpPr txBox="1"/>
          <p:nvPr/>
        </p:nvSpPr>
        <p:spPr>
          <a:xfrm>
            <a:off x="4588840" y="5502326"/>
            <a:ext cx="771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WELLNESS TRAVEL CERTIFICATION</a:t>
            </a:r>
          </a:p>
          <a:p>
            <a:r>
              <a:rPr lang="en-US" dirty="0"/>
              <a:t>Wellness travelers are typically more affluent, educated, and well-traveled, </a:t>
            </a:r>
          </a:p>
          <a:p>
            <a:r>
              <a:rPr lang="en-US" dirty="0"/>
              <a:t>and wellness travel is expected to outpace all other sectors of the overall wellness economy.</a:t>
            </a:r>
          </a:p>
        </p:txBody>
      </p:sp>
      <p:pic>
        <p:nvPicPr>
          <p:cNvPr id="5" name="Picture 4" descr="A black background with white text and numbers">
            <a:extLst>
              <a:ext uri="{FF2B5EF4-FFF2-40B4-BE49-F238E27FC236}">
                <a16:creationId xmlns:a16="http://schemas.microsoft.com/office/drawing/2014/main" id="{FA57A308-C6F2-36C8-0DA1-4CCF3DFFD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6" y="3646875"/>
            <a:ext cx="2957138" cy="29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palm trees and a hut">
            <a:extLst>
              <a:ext uri="{FF2B5EF4-FFF2-40B4-BE49-F238E27FC236}">
                <a16:creationId xmlns:a16="http://schemas.microsoft.com/office/drawing/2014/main" id="{2D6380DC-2B2A-C13F-5861-03FE8DB2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46760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DF42A2FA-5900-25C0-79BF-3443941444AD}"/>
              </a:ext>
            </a:extLst>
          </p:cNvPr>
          <p:cNvSpPr/>
          <p:nvPr/>
        </p:nvSpPr>
        <p:spPr>
          <a:xfrm flipH="1">
            <a:off x="851722" y="0"/>
            <a:ext cx="3556000" cy="6857999"/>
          </a:xfrm>
          <a:prstGeom prst="parallelogram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B42BB22-FF96-E3CA-E934-DCB53558577F}"/>
              </a:ext>
            </a:extLst>
          </p:cNvPr>
          <p:cNvSpPr/>
          <p:nvPr/>
        </p:nvSpPr>
        <p:spPr>
          <a:xfrm rot="9161629">
            <a:off x="393075" y="4259560"/>
            <a:ext cx="2265386" cy="2274290"/>
          </a:xfrm>
          <a:prstGeom prst="arc">
            <a:avLst>
              <a:gd name="adj1" fmla="val 2094390"/>
              <a:gd name="adj2" fmla="val 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79C55B9-1D8F-FCC5-7930-9BE5FE405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84" y="215033"/>
            <a:ext cx="2301694" cy="874644"/>
          </a:xfrm>
          <a:prstGeom prst="rect">
            <a:avLst/>
          </a:prstGeom>
        </p:spPr>
      </p:pic>
      <p:pic>
        <p:nvPicPr>
          <p:cNvPr id="21" name="Picture 2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D93B8B1-0AE4-243D-DBF5-439BC6266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4" y="1227186"/>
            <a:ext cx="3484455" cy="2822968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F070BAA2-0199-4644-F694-144C20F0046C}"/>
              </a:ext>
            </a:extLst>
          </p:cNvPr>
          <p:cNvSpPr/>
          <p:nvPr/>
        </p:nvSpPr>
        <p:spPr>
          <a:xfrm>
            <a:off x="4371924" y="5548746"/>
            <a:ext cx="7480801" cy="1135967"/>
          </a:xfrm>
          <a:custGeom>
            <a:avLst/>
            <a:gdLst>
              <a:gd name="connsiteX0" fmla="*/ 0 w 7601398"/>
              <a:gd name="connsiteY0" fmla="*/ 1094634 h 1094634"/>
              <a:gd name="connsiteX1" fmla="*/ 273659 w 7601398"/>
              <a:gd name="connsiteY1" fmla="*/ 0 h 1094634"/>
              <a:gd name="connsiteX2" fmla="*/ 7601398 w 7601398"/>
              <a:gd name="connsiteY2" fmla="*/ 0 h 1094634"/>
              <a:gd name="connsiteX3" fmla="*/ 7327740 w 7601398"/>
              <a:gd name="connsiteY3" fmla="*/ 1094634 h 1094634"/>
              <a:gd name="connsiteX4" fmla="*/ 0 w 7601398"/>
              <a:gd name="connsiteY4" fmla="*/ 1094634 h 1094634"/>
              <a:gd name="connsiteX0" fmla="*/ 122581 w 7723979"/>
              <a:gd name="connsiteY0" fmla="*/ 1104794 h 1104794"/>
              <a:gd name="connsiteX1" fmla="*/ 0 w 7723979"/>
              <a:gd name="connsiteY1" fmla="*/ 0 h 1104794"/>
              <a:gd name="connsiteX2" fmla="*/ 7723979 w 7723979"/>
              <a:gd name="connsiteY2" fmla="*/ 10160 h 1104794"/>
              <a:gd name="connsiteX3" fmla="*/ 7450321 w 7723979"/>
              <a:gd name="connsiteY3" fmla="*/ 1104794 h 1104794"/>
              <a:gd name="connsiteX4" fmla="*/ 122581 w 7723979"/>
              <a:gd name="connsiteY4" fmla="*/ 1104794 h 1104794"/>
              <a:gd name="connsiteX0" fmla="*/ 122581 w 7450321"/>
              <a:gd name="connsiteY0" fmla="*/ 1104794 h 1104794"/>
              <a:gd name="connsiteX1" fmla="*/ 0 w 7450321"/>
              <a:gd name="connsiteY1" fmla="*/ 0 h 1104794"/>
              <a:gd name="connsiteX2" fmla="*/ 7327739 w 7450321"/>
              <a:gd name="connsiteY2" fmla="*/ 20320 h 1104794"/>
              <a:gd name="connsiteX3" fmla="*/ 7450321 w 7450321"/>
              <a:gd name="connsiteY3" fmla="*/ 1104794 h 1104794"/>
              <a:gd name="connsiteX4" fmla="*/ 122581 w 7450321"/>
              <a:gd name="connsiteY4" fmla="*/ 1104794 h 1104794"/>
              <a:gd name="connsiteX0" fmla="*/ 153061 w 7480801"/>
              <a:gd name="connsiteY0" fmla="*/ 1104794 h 1104794"/>
              <a:gd name="connsiteX1" fmla="*/ 0 w 7480801"/>
              <a:gd name="connsiteY1" fmla="*/ 0 h 1104794"/>
              <a:gd name="connsiteX2" fmla="*/ 7358219 w 7480801"/>
              <a:gd name="connsiteY2" fmla="*/ 20320 h 1104794"/>
              <a:gd name="connsiteX3" fmla="*/ 7480801 w 7480801"/>
              <a:gd name="connsiteY3" fmla="*/ 1104794 h 1104794"/>
              <a:gd name="connsiteX4" fmla="*/ 153061 w 7480801"/>
              <a:gd name="connsiteY4" fmla="*/ 1104794 h 1104794"/>
              <a:gd name="connsiteX0" fmla="*/ 153061 w 7480801"/>
              <a:gd name="connsiteY0" fmla="*/ 1104794 h 1135967"/>
              <a:gd name="connsiteX1" fmla="*/ 0 w 7480801"/>
              <a:gd name="connsiteY1" fmla="*/ 0 h 1135967"/>
              <a:gd name="connsiteX2" fmla="*/ 7358219 w 7480801"/>
              <a:gd name="connsiteY2" fmla="*/ 20320 h 1135967"/>
              <a:gd name="connsiteX3" fmla="*/ 7480801 w 7480801"/>
              <a:gd name="connsiteY3" fmla="*/ 1135967 h 1135967"/>
              <a:gd name="connsiteX4" fmla="*/ 153061 w 7480801"/>
              <a:gd name="connsiteY4" fmla="*/ 1104794 h 113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801" h="1135967">
                <a:moveTo>
                  <a:pt x="153061" y="1104794"/>
                </a:moveTo>
                <a:lnTo>
                  <a:pt x="0" y="0"/>
                </a:lnTo>
                <a:lnTo>
                  <a:pt x="7358219" y="20320"/>
                </a:lnTo>
                <a:lnTo>
                  <a:pt x="7480801" y="1135967"/>
                </a:lnTo>
                <a:lnTo>
                  <a:pt x="153061" y="1104794"/>
                </a:lnTo>
                <a:close/>
              </a:path>
            </a:pathLst>
          </a:cu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DBD26C-D2C8-DE7E-5E47-0859BA0736C0}"/>
              </a:ext>
            </a:extLst>
          </p:cNvPr>
          <p:cNvSpPr txBox="1"/>
          <p:nvPr/>
        </p:nvSpPr>
        <p:spPr>
          <a:xfrm>
            <a:off x="4522433" y="5621827"/>
            <a:ext cx="7926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LUXURY TRAVEL ADVISOR CERTIFICATION</a:t>
            </a:r>
          </a:p>
          <a:p>
            <a:r>
              <a:rPr lang="en-US" sz="2000" dirty="0"/>
              <a:t>You will leave INSPIRED and equipped with the knowledge, expertise, </a:t>
            </a:r>
          </a:p>
          <a:p>
            <a:r>
              <a:rPr lang="en-US" sz="2000" dirty="0"/>
              <a:t>and know-how to set yourself in the luxury travel space.</a:t>
            </a:r>
          </a:p>
        </p:txBody>
      </p:sp>
      <p:pic>
        <p:nvPicPr>
          <p:cNvPr id="2" name="Picture 1" descr="A black background with white text and a black circle">
            <a:extLst>
              <a:ext uri="{FF2B5EF4-FFF2-40B4-BE49-F238E27FC236}">
                <a16:creationId xmlns:a16="http://schemas.microsoft.com/office/drawing/2014/main" id="{BCD24722-461E-68D9-8CE4-A96200F9C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" y="3904368"/>
            <a:ext cx="2984674" cy="29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5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35FBD44-A382-4410-BDC9-A517B897E1C6}"/>
              </a:ext>
            </a:extLst>
          </p:cNvPr>
          <p:cNvSpPr/>
          <p:nvPr/>
        </p:nvSpPr>
        <p:spPr>
          <a:xfrm>
            <a:off x="2355419" y="-480060"/>
            <a:ext cx="3926386" cy="8069580"/>
          </a:xfrm>
          <a:prstGeom prst="parallelogram">
            <a:avLst>
              <a:gd name="adj" fmla="val 7675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close up of a hand&#10;&#10;Description automatically generated">
            <a:extLst>
              <a:ext uri="{FF2B5EF4-FFF2-40B4-BE49-F238E27FC236}">
                <a16:creationId xmlns:a16="http://schemas.microsoft.com/office/drawing/2014/main" id="{7455246A-4C77-4F78-A926-A35ECCF3F0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11497"/>
          <a:stretch/>
        </p:blipFill>
        <p:spPr>
          <a:xfrm>
            <a:off x="-2499724" y="-24864"/>
            <a:ext cx="8367694" cy="6882864"/>
          </a:xfrm>
          <a:prstGeom prst="parallelogram">
            <a:avLst>
              <a:gd name="adj" fmla="val 36736"/>
            </a:avLst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E809C1A-5691-4FC9-AA66-A92AF95A3951}"/>
              </a:ext>
            </a:extLst>
          </p:cNvPr>
          <p:cNvGrpSpPr/>
          <p:nvPr/>
        </p:nvGrpSpPr>
        <p:grpSpPr>
          <a:xfrm>
            <a:off x="167249" y="5787578"/>
            <a:ext cx="3148047" cy="772910"/>
            <a:chOff x="522280" y="5517199"/>
            <a:chExt cx="2804145" cy="77291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AF59491-A8A9-4B88-A60E-C41088F048C0}"/>
                </a:ext>
              </a:extLst>
            </p:cNvPr>
            <p:cNvSpPr/>
            <p:nvPr/>
          </p:nvSpPr>
          <p:spPr>
            <a:xfrm rot="162274">
              <a:off x="783165" y="5517199"/>
              <a:ext cx="334435" cy="1709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6D59EA0-7A72-4C26-9558-BB0C52132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280" y="5548089"/>
              <a:ext cx="2804145" cy="742020"/>
            </a:xfrm>
            <a:prstGeom prst="rect">
              <a:avLst/>
            </a:prstGeom>
          </p:spPr>
        </p:pic>
      </p:grp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4205028-6842-4461-B951-5D4A66D9D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44" y="178933"/>
            <a:ext cx="5474682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lifestyle pool">
            <a:hlinkClick r:id="" action="ppaction://media"/>
            <a:extLst>
              <a:ext uri="{FF2B5EF4-FFF2-40B4-BE49-F238E27FC236}">
                <a16:creationId xmlns:a16="http://schemas.microsoft.com/office/drawing/2014/main" id="{773B1FB3-B588-4B36-919D-53B35F442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83" y="0"/>
            <a:ext cx="12237031" cy="68833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86AFD7-BFD1-42B2-8190-86399311DF11}"/>
              </a:ext>
            </a:extLst>
          </p:cNvPr>
          <p:cNvSpPr/>
          <p:nvPr/>
        </p:nvSpPr>
        <p:spPr>
          <a:xfrm rot="10800000">
            <a:off x="-45032" y="-12666"/>
            <a:ext cx="12252480" cy="6883330"/>
          </a:xfrm>
          <a:prstGeom prst="rect">
            <a:avLst/>
          </a:prstGeom>
          <a:gradFill flip="none" rotWithShape="1">
            <a:gsLst>
              <a:gs pos="100000">
                <a:srgbClr val="225F81"/>
              </a:gs>
              <a:gs pos="65000">
                <a:srgbClr val="94BBD0">
                  <a:alpha val="71000"/>
                </a:srgbClr>
              </a:gs>
              <a:gs pos="44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90618-E55A-4D68-996E-B8AA803A721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0082243" y="5948247"/>
            <a:ext cx="1601146" cy="589420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D47DB7E-9115-49FD-9914-022F0AF28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50" y="2834249"/>
            <a:ext cx="6321350" cy="20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1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E28875-484F-4E78-BFF9-48F8CFECD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76963B6-FB91-4184-BF7D-33F8106A4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1407"/>
          <a:stretch/>
        </p:blipFill>
        <p:spPr bwMode="auto">
          <a:xfrm flipH="1">
            <a:off x="0" y="-812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6"/>
          <p:cNvSpPr>
            <a:spLocks noEditPoints="1"/>
          </p:cNvSpPr>
          <p:nvPr/>
        </p:nvSpPr>
        <p:spPr bwMode="auto">
          <a:xfrm>
            <a:off x="2154241" y="810223"/>
            <a:ext cx="1515533" cy="1140883"/>
          </a:xfrm>
          <a:custGeom>
            <a:avLst/>
            <a:gdLst>
              <a:gd name="T0" fmla="*/ 106 w 181"/>
              <a:gd name="T1" fmla="*/ 25 h 136"/>
              <a:gd name="T2" fmla="*/ 105 w 181"/>
              <a:gd name="T3" fmla="*/ 36 h 136"/>
              <a:gd name="T4" fmla="*/ 92 w 181"/>
              <a:gd name="T5" fmla="*/ 28 h 136"/>
              <a:gd name="T6" fmla="*/ 73 w 181"/>
              <a:gd name="T7" fmla="*/ 27 h 136"/>
              <a:gd name="T8" fmla="*/ 50 w 181"/>
              <a:gd name="T9" fmla="*/ 2 h 136"/>
              <a:gd name="T10" fmla="*/ 2 w 181"/>
              <a:gd name="T11" fmla="*/ 48 h 136"/>
              <a:gd name="T12" fmla="*/ 20 w 181"/>
              <a:gd name="T13" fmla="*/ 76 h 136"/>
              <a:gd name="T14" fmla="*/ 28 w 181"/>
              <a:gd name="T15" fmla="*/ 76 h 136"/>
              <a:gd name="T16" fmla="*/ 38 w 181"/>
              <a:gd name="T17" fmla="*/ 78 h 136"/>
              <a:gd name="T18" fmla="*/ 40 w 181"/>
              <a:gd name="T19" fmla="*/ 64 h 136"/>
              <a:gd name="T20" fmla="*/ 67 w 181"/>
              <a:gd name="T21" fmla="*/ 37 h 136"/>
              <a:gd name="T22" fmla="*/ 75 w 181"/>
              <a:gd name="T23" fmla="*/ 38 h 136"/>
              <a:gd name="T24" fmla="*/ 84 w 181"/>
              <a:gd name="T25" fmla="*/ 35 h 136"/>
              <a:gd name="T26" fmla="*/ 83 w 181"/>
              <a:gd name="T27" fmla="*/ 43 h 136"/>
              <a:gd name="T28" fmla="*/ 86 w 181"/>
              <a:gd name="T29" fmla="*/ 80 h 136"/>
              <a:gd name="T30" fmla="*/ 93 w 181"/>
              <a:gd name="T31" fmla="*/ 58 h 136"/>
              <a:gd name="T32" fmla="*/ 112 w 181"/>
              <a:gd name="T33" fmla="*/ 63 h 136"/>
              <a:gd name="T34" fmla="*/ 135 w 181"/>
              <a:gd name="T35" fmla="*/ 87 h 136"/>
              <a:gd name="T36" fmla="*/ 137 w 181"/>
              <a:gd name="T37" fmla="*/ 92 h 136"/>
              <a:gd name="T38" fmla="*/ 132 w 181"/>
              <a:gd name="T39" fmla="*/ 89 h 136"/>
              <a:gd name="T40" fmla="*/ 119 w 181"/>
              <a:gd name="T41" fmla="*/ 85 h 136"/>
              <a:gd name="T42" fmla="*/ 124 w 181"/>
              <a:gd name="T43" fmla="*/ 97 h 136"/>
              <a:gd name="T44" fmla="*/ 126 w 181"/>
              <a:gd name="T45" fmla="*/ 103 h 136"/>
              <a:gd name="T46" fmla="*/ 109 w 181"/>
              <a:gd name="T47" fmla="*/ 95 h 136"/>
              <a:gd name="T48" fmla="*/ 110 w 181"/>
              <a:gd name="T49" fmla="*/ 105 h 136"/>
              <a:gd name="T50" fmla="*/ 114 w 181"/>
              <a:gd name="T51" fmla="*/ 113 h 136"/>
              <a:gd name="T52" fmla="*/ 107 w 181"/>
              <a:gd name="T53" fmla="*/ 110 h 136"/>
              <a:gd name="T54" fmla="*/ 100 w 181"/>
              <a:gd name="T55" fmla="*/ 110 h 136"/>
              <a:gd name="T56" fmla="*/ 100 w 181"/>
              <a:gd name="T57" fmla="*/ 120 h 136"/>
              <a:gd name="T58" fmla="*/ 102 w 181"/>
              <a:gd name="T59" fmla="*/ 124 h 136"/>
              <a:gd name="T60" fmla="*/ 95 w 181"/>
              <a:gd name="T61" fmla="*/ 120 h 136"/>
              <a:gd name="T62" fmla="*/ 86 w 181"/>
              <a:gd name="T63" fmla="*/ 127 h 136"/>
              <a:gd name="T64" fmla="*/ 102 w 181"/>
              <a:gd name="T65" fmla="*/ 136 h 136"/>
              <a:gd name="T66" fmla="*/ 104 w 181"/>
              <a:gd name="T67" fmla="*/ 136 h 136"/>
              <a:gd name="T68" fmla="*/ 115 w 181"/>
              <a:gd name="T69" fmla="*/ 125 h 136"/>
              <a:gd name="T70" fmla="*/ 122 w 181"/>
              <a:gd name="T71" fmla="*/ 120 h 136"/>
              <a:gd name="T72" fmla="*/ 126 w 181"/>
              <a:gd name="T73" fmla="*/ 114 h 136"/>
              <a:gd name="T74" fmla="*/ 139 w 181"/>
              <a:gd name="T75" fmla="*/ 103 h 136"/>
              <a:gd name="T76" fmla="*/ 149 w 181"/>
              <a:gd name="T77" fmla="*/ 92 h 136"/>
              <a:gd name="T78" fmla="*/ 143 w 181"/>
              <a:gd name="T79" fmla="*/ 80 h 136"/>
              <a:gd name="T80" fmla="*/ 145 w 181"/>
              <a:gd name="T81" fmla="*/ 67 h 136"/>
              <a:gd name="T82" fmla="*/ 160 w 181"/>
              <a:gd name="T83" fmla="*/ 76 h 136"/>
              <a:gd name="T84" fmla="*/ 130 w 181"/>
              <a:gd name="T85" fmla="*/ 0 h 136"/>
              <a:gd name="T86" fmla="*/ 13 w 181"/>
              <a:gd name="T87" fmla="*/ 52 h 136"/>
              <a:gd name="T88" fmla="*/ 60 w 181"/>
              <a:gd name="T89" fmla="*/ 28 h 136"/>
              <a:gd name="T90" fmla="*/ 60 w 181"/>
              <a:gd name="T91" fmla="*/ 72 h 136"/>
              <a:gd name="T92" fmla="*/ 40 w 181"/>
              <a:gd name="T93" fmla="*/ 83 h 136"/>
              <a:gd name="T94" fmla="*/ 48 w 181"/>
              <a:gd name="T95" fmla="*/ 91 h 136"/>
              <a:gd name="T96" fmla="*/ 60 w 181"/>
              <a:gd name="T97" fmla="*/ 72 h 136"/>
              <a:gd name="T98" fmla="*/ 63 w 181"/>
              <a:gd name="T99" fmla="*/ 82 h 136"/>
              <a:gd name="T100" fmla="*/ 51 w 181"/>
              <a:gd name="T101" fmla="*/ 102 h 136"/>
              <a:gd name="T102" fmla="*/ 71 w 181"/>
              <a:gd name="T103" fmla="*/ 91 h 136"/>
              <a:gd name="T104" fmla="*/ 82 w 181"/>
              <a:gd name="T105" fmla="*/ 95 h 136"/>
              <a:gd name="T106" fmla="*/ 61 w 181"/>
              <a:gd name="T107" fmla="*/ 105 h 136"/>
              <a:gd name="T108" fmla="*/ 70 w 181"/>
              <a:gd name="T109" fmla="*/ 114 h 136"/>
              <a:gd name="T110" fmla="*/ 82 w 181"/>
              <a:gd name="T111" fmla="*/ 95 h 136"/>
              <a:gd name="T112" fmla="*/ 85 w 181"/>
              <a:gd name="T113" fmla="*/ 105 h 136"/>
              <a:gd name="T114" fmla="*/ 73 w 181"/>
              <a:gd name="T115" fmla="*/ 125 h 136"/>
              <a:gd name="T116" fmla="*/ 93 w 181"/>
              <a:gd name="T117" fmla="*/ 11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1" h="136">
                <a:moveTo>
                  <a:pt x="130" y="0"/>
                </a:moveTo>
                <a:cubicBezTo>
                  <a:pt x="106" y="25"/>
                  <a:pt x="106" y="25"/>
                  <a:pt x="106" y="25"/>
                </a:cubicBezTo>
                <a:cubicBezTo>
                  <a:pt x="114" y="34"/>
                  <a:pt x="114" y="34"/>
                  <a:pt x="114" y="34"/>
                </a:cubicBezTo>
                <a:cubicBezTo>
                  <a:pt x="111" y="35"/>
                  <a:pt x="107" y="35"/>
                  <a:pt x="105" y="36"/>
                </a:cubicBezTo>
                <a:cubicBezTo>
                  <a:pt x="103" y="36"/>
                  <a:pt x="102" y="36"/>
                  <a:pt x="100" y="36"/>
                </a:cubicBezTo>
                <a:cubicBezTo>
                  <a:pt x="96" y="32"/>
                  <a:pt x="93" y="29"/>
                  <a:pt x="92" y="28"/>
                </a:cubicBezTo>
                <a:cubicBezTo>
                  <a:pt x="89" y="25"/>
                  <a:pt x="86" y="24"/>
                  <a:pt x="83" y="24"/>
                </a:cubicBezTo>
                <a:cubicBezTo>
                  <a:pt x="79" y="24"/>
                  <a:pt x="76" y="26"/>
                  <a:pt x="73" y="27"/>
                </a:cubicBezTo>
                <a:cubicBezTo>
                  <a:pt x="54" y="4"/>
                  <a:pt x="54" y="4"/>
                  <a:pt x="54" y="4"/>
                </a:cubicBezTo>
                <a:cubicBezTo>
                  <a:pt x="53" y="3"/>
                  <a:pt x="52" y="2"/>
                  <a:pt x="50" y="2"/>
                </a:cubicBezTo>
                <a:cubicBezTo>
                  <a:pt x="49" y="2"/>
                  <a:pt x="47" y="3"/>
                  <a:pt x="46" y="4"/>
                </a:cubicBezTo>
                <a:cubicBezTo>
                  <a:pt x="2" y="48"/>
                  <a:pt x="2" y="48"/>
                  <a:pt x="2" y="48"/>
                </a:cubicBezTo>
                <a:cubicBezTo>
                  <a:pt x="0" y="50"/>
                  <a:pt x="0" y="53"/>
                  <a:pt x="2" y="55"/>
                </a:cubicBezTo>
                <a:cubicBezTo>
                  <a:pt x="20" y="76"/>
                  <a:pt x="20" y="76"/>
                  <a:pt x="20" y="76"/>
                </a:cubicBezTo>
                <a:cubicBezTo>
                  <a:pt x="21" y="77"/>
                  <a:pt x="23" y="77"/>
                  <a:pt x="24" y="77"/>
                </a:cubicBezTo>
                <a:cubicBezTo>
                  <a:pt x="26" y="77"/>
                  <a:pt x="27" y="77"/>
                  <a:pt x="28" y="76"/>
                </a:cubicBezTo>
                <a:cubicBezTo>
                  <a:pt x="32" y="72"/>
                  <a:pt x="32" y="72"/>
                  <a:pt x="32" y="72"/>
                </a:cubicBezTo>
                <a:cubicBezTo>
                  <a:pt x="33" y="73"/>
                  <a:pt x="35" y="75"/>
                  <a:pt x="38" y="78"/>
                </a:cubicBezTo>
                <a:cubicBezTo>
                  <a:pt x="46" y="70"/>
                  <a:pt x="46" y="70"/>
                  <a:pt x="46" y="70"/>
                </a:cubicBezTo>
                <a:cubicBezTo>
                  <a:pt x="43" y="68"/>
                  <a:pt x="41" y="66"/>
                  <a:pt x="40" y="64"/>
                </a:cubicBezTo>
                <a:cubicBezTo>
                  <a:pt x="67" y="36"/>
                  <a:pt x="67" y="36"/>
                  <a:pt x="67" y="36"/>
                </a:cubicBezTo>
                <a:cubicBezTo>
                  <a:pt x="67" y="37"/>
                  <a:pt x="67" y="37"/>
                  <a:pt x="67" y="37"/>
                </a:cubicBezTo>
                <a:cubicBezTo>
                  <a:pt x="69" y="39"/>
                  <a:pt x="72" y="40"/>
                  <a:pt x="75" y="38"/>
                </a:cubicBezTo>
                <a:cubicBezTo>
                  <a:pt x="75" y="38"/>
                  <a:pt x="75" y="38"/>
                  <a:pt x="75" y="38"/>
                </a:cubicBezTo>
                <a:cubicBezTo>
                  <a:pt x="77" y="37"/>
                  <a:pt x="81" y="35"/>
                  <a:pt x="83" y="35"/>
                </a:cubicBezTo>
                <a:cubicBezTo>
                  <a:pt x="83" y="35"/>
                  <a:pt x="84" y="35"/>
                  <a:pt x="84" y="35"/>
                </a:cubicBezTo>
                <a:cubicBezTo>
                  <a:pt x="84" y="36"/>
                  <a:pt x="86" y="38"/>
                  <a:pt x="88" y="40"/>
                </a:cubicBezTo>
                <a:cubicBezTo>
                  <a:pt x="86" y="41"/>
                  <a:pt x="85" y="42"/>
                  <a:pt x="83" y="43"/>
                </a:cubicBezTo>
                <a:cubicBezTo>
                  <a:pt x="76" y="47"/>
                  <a:pt x="74" y="61"/>
                  <a:pt x="78" y="67"/>
                </a:cubicBezTo>
                <a:cubicBezTo>
                  <a:pt x="83" y="74"/>
                  <a:pt x="83" y="75"/>
                  <a:pt x="86" y="80"/>
                </a:cubicBezTo>
                <a:cubicBezTo>
                  <a:pt x="88" y="86"/>
                  <a:pt x="92" y="84"/>
                  <a:pt x="93" y="78"/>
                </a:cubicBezTo>
                <a:cubicBezTo>
                  <a:pt x="94" y="72"/>
                  <a:pt x="94" y="65"/>
                  <a:pt x="93" y="58"/>
                </a:cubicBezTo>
                <a:cubicBezTo>
                  <a:pt x="93" y="54"/>
                  <a:pt x="97" y="52"/>
                  <a:pt x="100" y="51"/>
                </a:cubicBezTo>
                <a:cubicBezTo>
                  <a:pt x="104" y="55"/>
                  <a:pt x="108" y="59"/>
                  <a:pt x="112" y="63"/>
                </a:cubicBezTo>
                <a:cubicBezTo>
                  <a:pt x="118" y="69"/>
                  <a:pt x="124" y="75"/>
                  <a:pt x="129" y="80"/>
                </a:cubicBezTo>
                <a:cubicBezTo>
                  <a:pt x="131" y="83"/>
                  <a:pt x="133" y="85"/>
                  <a:pt x="135" y="87"/>
                </a:cubicBezTo>
                <a:cubicBezTo>
                  <a:pt x="136" y="87"/>
                  <a:pt x="136" y="88"/>
                  <a:pt x="137" y="89"/>
                </a:cubicBezTo>
                <a:cubicBezTo>
                  <a:pt x="137" y="90"/>
                  <a:pt x="137" y="91"/>
                  <a:pt x="137" y="92"/>
                </a:cubicBezTo>
                <a:cubicBezTo>
                  <a:pt x="136" y="92"/>
                  <a:pt x="135" y="92"/>
                  <a:pt x="135" y="92"/>
                </a:cubicBezTo>
                <a:cubicBezTo>
                  <a:pt x="134" y="91"/>
                  <a:pt x="133" y="90"/>
                  <a:pt x="132" y="89"/>
                </a:cubicBezTo>
                <a:cubicBezTo>
                  <a:pt x="129" y="86"/>
                  <a:pt x="127" y="84"/>
                  <a:pt x="127" y="84"/>
                </a:cubicBezTo>
                <a:cubicBezTo>
                  <a:pt x="124" y="82"/>
                  <a:pt x="121" y="83"/>
                  <a:pt x="119" y="85"/>
                </a:cubicBezTo>
                <a:cubicBezTo>
                  <a:pt x="118" y="87"/>
                  <a:pt x="117" y="90"/>
                  <a:pt x="119" y="92"/>
                </a:cubicBezTo>
                <a:cubicBezTo>
                  <a:pt x="119" y="92"/>
                  <a:pt x="121" y="94"/>
                  <a:pt x="124" y="97"/>
                </a:cubicBezTo>
                <a:cubicBezTo>
                  <a:pt x="125" y="98"/>
                  <a:pt x="126" y="99"/>
                  <a:pt x="127" y="100"/>
                </a:cubicBezTo>
                <a:cubicBezTo>
                  <a:pt x="128" y="101"/>
                  <a:pt x="127" y="103"/>
                  <a:pt x="126" y="103"/>
                </a:cubicBezTo>
                <a:cubicBezTo>
                  <a:pt x="121" y="103"/>
                  <a:pt x="119" y="98"/>
                  <a:pt x="116" y="96"/>
                </a:cubicBezTo>
                <a:cubicBezTo>
                  <a:pt x="114" y="94"/>
                  <a:pt x="112" y="94"/>
                  <a:pt x="109" y="95"/>
                </a:cubicBezTo>
                <a:cubicBezTo>
                  <a:pt x="107" y="96"/>
                  <a:pt x="106" y="99"/>
                  <a:pt x="107" y="101"/>
                </a:cubicBezTo>
                <a:cubicBezTo>
                  <a:pt x="108" y="103"/>
                  <a:pt x="109" y="104"/>
                  <a:pt x="110" y="105"/>
                </a:cubicBezTo>
                <a:cubicBezTo>
                  <a:pt x="111" y="107"/>
                  <a:pt x="114" y="110"/>
                  <a:pt x="114" y="113"/>
                </a:cubicBezTo>
                <a:cubicBezTo>
                  <a:pt x="114" y="113"/>
                  <a:pt x="114" y="113"/>
                  <a:pt x="114" y="113"/>
                </a:cubicBezTo>
                <a:cubicBezTo>
                  <a:pt x="113" y="114"/>
                  <a:pt x="112" y="114"/>
                  <a:pt x="110" y="112"/>
                </a:cubicBezTo>
                <a:cubicBezTo>
                  <a:pt x="109" y="112"/>
                  <a:pt x="108" y="111"/>
                  <a:pt x="107" y="110"/>
                </a:cubicBezTo>
                <a:cubicBezTo>
                  <a:pt x="106" y="109"/>
                  <a:pt x="105" y="109"/>
                  <a:pt x="105" y="109"/>
                </a:cubicBezTo>
                <a:cubicBezTo>
                  <a:pt x="103" y="109"/>
                  <a:pt x="101" y="109"/>
                  <a:pt x="100" y="110"/>
                </a:cubicBezTo>
                <a:cubicBezTo>
                  <a:pt x="98" y="112"/>
                  <a:pt x="98" y="115"/>
                  <a:pt x="99" y="116"/>
                </a:cubicBezTo>
                <a:cubicBezTo>
                  <a:pt x="99" y="118"/>
                  <a:pt x="100" y="119"/>
                  <a:pt x="100" y="120"/>
                </a:cubicBezTo>
                <a:cubicBezTo>
                  <a:pt x="101" y="120"/>
                  <a:pt x="101" y="121"/>
                  <a:pt x="102" y="122"/>
                </a:cubicBezTo>
                <a:cubicBezTo>
                  <a:pt x="102" y="122"/>
                  <a:pt x="103" y="124"/>
                  <a:pt x="102" y="124"/>
                </a:cubicBezTo>
                <a:cubicBezTo>
                  <a:pt x="102" y="125"/>
                  <a:pt x="101" y="125"/>
                  <a:pt x="101" y="124"/>
                </a:cubicBezTo>
                <a:cubicBezTo>
                  <a:pt x="99" y="124"/>
                  <a:pt x="97" y="122"/>
                  <a:pt x="95" y="120"/>
                </a:cubicBezTo>
                <a:cubicBezTo>
                  <a:pt x="95" y="120"/>
                  <a:pt x="95" y="120"/>
                  <a:pt x="94" y="119"/>
                </a:cubicBezTo>
                <a:cubicBezTo>
                  <a:pt x="86" y="127"/>
                  <a:pt x="86" y="127"/>
                  <a:pt x="86" y="127"/>
                </a:cubicBezTo>
                <a:cubicBezTo>
                  <a:pt x="87" y="127"/>
                  <a:pt x="87" y="128"/>
                  <a:pt x="88" y="128"/>
                </a:cubicBezTo>
                <a:cubicBezTo>
                  <a:pt x="94" y="134"/>
                  <a:pt x="98" y="136"/>
                  <a:pt x="102" y="136"/>
                </a:cubicBezTo>
                <a:cubicBezTo>
                  <a:pt x="102" y="136"/>
                  <a:pt x="102" y="136"/>
                  <a:pt x="102" y="136"/>
                </a:cubicBezTo>
                <a:cubicBezTo>
                  <a:pt x="103" y="136"/>
                  <a:pt x="104" y="136"/>
                  <a:pt x="104" y="136"/>
                </a:cubicBezTo>
                <a:cubicBezTo>
                  <a:pt x="107" y="135"/>
                  <a:pt x="109" y="134"/>
                  <a:pt x="111" y="133"/>
                </a:cubicBezTo>
                <a:cubicBezTo>
                  <a:pt x="114" y="131"/>
                  <a:pt x="115" y="128"/>
                  <a:pt x="115" y="125"/>
                </a:cubicBezTo>
                <a:cubicBezTo>
                  <a:pt x="115" y="125"/>
                  <a:pt x="115" y="125"/>
                  <a:pt x="115" y="124"/>
                </a:cubicBezTo>
                <a:cubicBezTo>
                  <a:pt x="117" y="124"/>
                  <a:pt x="120" y="123"/>
                  <a:pt x="122" y="120"/>
                </a:cubicBezTo>
                <a:cubicBezTo>
                  <a:pt x="124" y="118"/>
                  <a:pt x="125" y="116"/>
                  <a:pt x="125" y="114"/>
                </a:cubicBezTo>
                <a:cubicBezTo>
                  <a:pt x="125" y="114"/>
                  <a:pt x="126" y="114"/>
                  <a:pt x="126" y="114"/>
                </a:cubicBezTo>
                <a:cubicBezTo>
                  <a:pt x="129" y="114"/>
                  <a:pt x="133" y="113"/>
                  <a:pt x="135" y="110"/>
                </a:cubicBezTo>
                <a:cubicBezTo>
                  <a:pt x="137" y="108"/>
                  <a:pt x="139" y="106"/>
                  <a:pt x="139" y="103"/>
                </a:cubicBezTo>
                <a:cubicBezTo>
                  <a:pt x="141" y="103"/>
                  <a:pt x="144" y="102"/>
                  <a:pt x="146" y="100"/>
                </a:cubicBezTo>
                <a:cubicBezTo>
                  <a:pt x="148" y="98"/>
                  <a:pt x="149" y="95"/>
                  <a:pt x="149" y="92"/>
                </a:cubicBezTo>
                <a:cubicBezTo>
                  <a:pt x="149" y="90"/>
                  <a:pt x="148" y="87"/>
                  <a:pt x="147" y="85"/>
                </a:cubicBezTo>
                <a:cubicBezTo>
                  <a:pt x="146" y="83"/>
                  <a:pt x="145" y="82"/>
                  <a:pt x="143" y="80"/>
                </a:cubicBezTo>
                <a:cubicBezTo>
                  <a:pt x="142" y="78"/>
                  <a:pt x="141" y="77"/>
                  <a:pt x="139" y="75"/>
                </a:cubicBezTo>
                <a:cubicBezTo>
                  <a:pt x="145" y="67"/>
                  <a:pt x="145" y="67"/>
                  <a:pt x="145" y="67"/>
                </a:cubicBezTo>
                <a:cubicBezTo>
                  <a:pt x="156" y="79"/>
                  <a:pt x="156" y="79"/>
                  <a:pt x="156" y="79"/>
                </a:cubicBezTo>
                <a:cubicBezTo>
                  <a:pt x="160" y="76"/>
                  <a:pt x="160" y="76"/>
                  <a:pt x="160" y="76"/>
                </a:cubicBezTo>
                <a:cubicBezTo>
                  <a:pt x="181" y="54"/>
                  <a:pt x="181" y="54"/>
                  <a:pt x="181" y="54"/>
                </a:cubicBezTo>
                <a:lnTo>
                  <a:pt x="130" y="0"/>
                </a:lnTo>
                <a:close/>
                <a:moveTo>
                  <a:pt x="24" y="64"/>
                </a:moveTo>
                <a:cubicBezTo>
                  <a:pt x="13" y="52"/>
                  <a:pt x="13" y="52"/>
                  <a:pt x="13" y="52"/>
                </a:cubicBezTo>
                <a:cubicBezTo>
                  <a:pt x="50" y="16"/>
                  <a:pt x="50" y="16"/>
                  <a:pt x="50" y="16"/>
                </a:cubicBezTo>
                <a:cubicBezTo>
                  <a:pt x="60" y="28"/>
                  <a:pt x="60" y="28"/>
                  <a:pt x="60" y="28"/>
                </a:cubicBezTo>
                <a:lnTo>
                  <a:pt x="24" y="64"/>
                </a:lnTo>
                <a:close/>
                <a:moveTo>
                  <a:pt x="60" y="72"/>
                </a:moveTo>
                <a:cubicBezTo>
                  <a:pt x="57" y="70"/>
                  <a:pt x="54" y="69"/>
                  <a:pt x="52" y="71"/>
                </a:cubicBezTo>
                <a:cubicBezTo>
                  <a:pt x="40" y="83"/>
                  <a:pt x="40" y="83"/>
                  <a:pt x="40" y="83"/>
                </a:cubicBezTo>
                <a:cubicBezTo>
                  <a:pt x="38" y="85"/>
                  <a:pt x="38" y="88"/>
                  <a:pt x="40" y="91"/>
                </a:cubicBezTo>
                <a:cubicBezTo>
                  <a:pt x="42" y="93"/>
                  <a:pt x="46" y="93"/>
                  <a:pt x="48" y="91"/>
                </a:cubicBezTo>
                <a:cubicBezTo>
                  <a:pt x="60" y="80"/>
                  <a:pt x="60" y="80"/>
                  <a:pt x="60" y="80"/>
                </a:cubicBezTo>
                <a:cubicBezTo>
                  <a:pt x="62" y="78"/>
                  <a:pt x="62" y="74"/>
                  <a:pt x="60" y="72"/>
                </a:cubicBezTo>
                <a:close/>
                <a:moveTo>
                  <a:pt x="71" y="83"/>
                </a:moveTo>
                <a:cubicBezTo>
                  <a:pt x="68" y="81"/>
                  <a:pt x="65" y="80"/>
                  <a:pt x="63" y="82"/>
                </a:cubicBezTo>
                <a:cubicBezTo>
                  <a:pt x="51" y="94"/>
                  <a:pt x="51" y="94"/>
                  <a:pt x="51" y="94"/>
                </a:cubicBezTo>
                <a:cubicBezTo>
                  <a:pt x="48" y="96"/>
                  <a:pt x="49" y="100"/>
                  <a:pt x="51" y="102"/>
                </a:cubicBezTo>
                <a:cubicBezTo>
                  <a:pt x="53" y="104"/>
                  <a:pt x="57" y="105"/>
                  <a:pt x="59" y="103"/>
                </a:cubicBezTo>
                <a:cubicBezTo>
                  <a:pt x="71" y="91"/>
                  <a:pt x="71" y="91"/>
                  <a:pt x="71" y="91"/>
                </a:cubicBezTo>
                <a:cubicBezTo>
                  <a:pt x="73" y="89"/>
                  <a:pt x="73" y="86"/>
                  <a:pt x="71" y="83"/>
                </a:cubicBezTo>
                <a:close/>
                <a:moveTo>
                  <a:pt x="82" y="95"/>
                </a:moveTo>
                <a:cubicBezTo>
                  <a:pt x="79" y="92"/>
                  <a:pt x="76" y="92"/>
                  <a:pt x="74" y="94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59" y="107"/>
                  <a:pt x="60" y="111"/>
                  <a:pt x="62" y="113"/>
                </a:cubicBezTo>
                <a:cubicBezTo>
                  <a:pt x="64" y="116"/>
                  <a:pt x="68" y="116"/>
                  <a:pt x="70" y="114"/>
                </a:cubicBezTo>
                <a:cubicBezTo>
                  <a:pt x="82" y="102"/>
                  <a:pt x="82" y="102"/>
                  <a:pt x="82" y="102"/>
                </a:cubicBezTo>
                <a:cubicBezTo>
                  <a:pt x="84" y="101"/>
                  <a:pt x="84" y="97"/>
                  <a:pt x="82" y="95"/>
                </a:cubicBezTo>
                <a:close/>
                <a:moveTo>
                  <a:pt x="92" y="106"/>
                </a:moveTo>
                <a:cubicBezTo>
                  <a:pt x="90" y="104"/>
                  <a:pt x="87" y="103"/>
                  <a:pt x="85" y="105"/>
                </a:cubicBezTo>
                <a:cubicBezTo>
                  <a:pt x="72" y="117"/>
                  <a:pt x="72" y="117"/>
                  <a:pt x="72" y="117"/>
                </a:cubicBezTo>
                <a:cubicBezTo>
                  <a:pt x="70" y="119"/>
                  <a:pt x="71" y="122"/>
                  <a:pt x="73" y="125"/>
                </a:cubicBezTo>
                <a:cubicBezTo>
                  <a:pt x="75" y="127"/>
                  <a:pt x="79" y="127"/>
                  <a:pt x="81" y="125"/>
                </a:cubicBezTo>
                <a:cubicBezTo>
                  <a:pt x="93" y="114"/>
                  <a:pt x="93" y="114"/>
                  <a:pt x="93" y="114"/>
                </a:cubicBezTo>
                <a:cubicBezTo>
                  <a:pt x="95" y="112"/>
                  <a:pt x="95" y="108"/>
                  <a:pt x="92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023B7-AFB8-4662-98E8-48FD0F3F9361}"/>
              </a:ext>
            </a:extLst>
          </p:cNvPr>
          <p:cNvSpPr/>
          <p:nvPr/>
        </p:nvSpPr>
        <p:spPr>
          <a:xfrm>
            <a:off x="980149" y="2120513"/>
            <a:ext cx="519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>
                <a:solidFill>
                  <a:schemeClr val="bg1"/>
                </a:solidFill>
                <a:sym typeface="Bebas Neue" panose="020B0606020202050201" pitchFamily="34" charset="0"/>
              </a:rPr>
              <a:t>PlanNet Marketing Compensation Plan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CA5BA0-1E44-4A45-B3D9-956163CD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0" y="2101362"/>
            <a:ext cx="10693311" cy="2798307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4682-AB21-4695-BA0D-36C7F12D1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0" y="4088337"/>
            <a:ext cx="9986113" cy="859611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8D0667C-33B0-4ADB-99D2-E33123B96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2" y="4827583"/>
            <a:ext cx="9138696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028A3DCF-039B-440D-BDEB-66946937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r="1" b="21341"/>
          <a:stretch/>
        </p:blipFill>
        <p:spPr bwMode="auto">
          <a:xfrm>
            <a:off x="-202131" y="0"/>
            <a:ext cx="12394131" cy="690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01AD559-F4E7-45F6-97F5-E05AE3C77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8988" y="-71657"/>
            <a:ext cx="12447697" cy="72648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31626">
              <a:defRPr/>
            </a:pPr>
            <a:endParaRPr lang="en-US"/>
          </a:p>
        </p:txBody>
      </p:sp>
      <p:pic>
        <p:nvPicPr>
          <p:cNvPr id="19" name="Picture 52">
            <a:extLst>
              <a:ext uri="{FF2B5EF4-FFF2-40B4-BE49-F238E27FC236}">
                <a16:creationId xmlns:a16="http://schemas.microsoft.com/office/drawing/2014/main" id="{F474116B-3275-48C8-9065-F9D3C1F1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24" y="4698842"/>
            <a:ext cx="979561" cy="9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587780-91D6-4F89-9904-9C4AD1C86903}"/>
              </a:ext>
            </a:extLst>
          </p:cNvPr>
          <p:cNvCxnSpPr>
            <a:cxnSpLocks/>
          </p:cNvCxnSpPr>
          <p:nvPr/>
        </p:nvCxnSpPr>
        <p:spPr>
          <a:xfrm flipH="1">
            <a:off x="1711791" y="2253208"/>
            <a:ext cx="841132" cy="1310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4E0843-02F7-4B4A-A7C7-42669768A732}"/>
              </a:ext>
            </a:extLst>
          </p:cNvPr>
          <p:cNvCxnSpPr>
            <a:cxnSpLocks/>
          </p:cNvCxnSpPr>
          <p:nvPr/>
        </p:nvCxnSpPr>
        <p:spPr>
          <a:xfrm flipH="1">
            <a:off x="1711791" y="2876824"/>
            <a:ext cx="2061269" cy="819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12C239-BFAC-40EF-BCBE-5213C4C3F462}"/>
              </a:ext>
            </a:extLst>
          </p:cNvPr>
          <p:cNvCxnSpPr>
            <a:cxnSpLocks/>
          </p:cNvCxnSpPr>
          <p:nvPr/>
        </p:nvCxnSpPr>
        <p:spPr>
          <a:xfrm flipH="1" flipV="1">
            <a:off x="1711791" y="3794780"/>
            <a:ext cx="2003632" cy="165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5F45F4-CE5C-41B6-96F2-7DE8749F2A86}"/>
              </a:ext>
            </a:extLst>
          </p:cNvPr>
          <p:cNvCxnSpPr>
            <a:cxnSpLocks/>
          </p:cNvCxnSpPr>
          <p:nvPr/>
        </p:nvCxnSpPr>
        <p:spPr>
          <a:xfrm flipH="1" flipV="1">
            <a:off x="1690292" y="3818094"/>
            <a:ext cx="1000983" cy="9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2">
            <a:extLst>
              <a:ext uri="{FF2B5EF4-FFF2-40B4-BE49-F238E27FC236}">
                <a16:creationId xmlns:a16="http://schemas.microsoft.com/office/drawing/2014/main" id="{65FC9721-64EA-4827-AD33-37C5CD63D9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82" y="1314021"/>
            <a:ext cx="1065718" cy="101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AE1DAEB-9FED-492A-8D22-D87F89C52891}"/>
              </a:ext>
            </a:extLst>
          </p:cNvPr>
          <p:cNvGrpSpPr/>
          <p:nvPr/>
        </p:nvGrpSpPr>
        <p:grpSpPr>
          <a:xfrm>
            <a:off x="3030683" y="1249551"/>
            <a:ext cx="574196" cy="482914"/>
            <a:chOff x="3030683" y="1249551"/>
            <a:chExt cx="574196" cy="48291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BC6B8B-FF53-40F8-8ECF-1D198498B11E}"/>
                </a:ext>
              </a:extLst>
            </p:cNvPr>
            <p:cNvSpPr/>
            <p:nvPr/>
          </p:nvSpPr>
          <p:spPr>
            <a:xfrm>
              <a:off x="3088706" y="1249551"/>
              <a:ext cx="456150" cy="4829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0443E6-A405-408B-8B0B-9F7A8C286A5A}"/>
                </a:ext>
              </a:extLst>
            </p:cNvPr>
            <p:cNvSpPr txBox="1"/>
            <p:nvPr/>
          </p:nvSpPr>
          <p:spPr bwMode="auto">
            <a:xfrm>
              <a:off x="3030683" y="1268364"/>
              <a:ext cx="57419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$50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159C64-B229-48A9-995A-CF285036E883}"/>
              </a:ext>
            </a:extLst>
          </p:cNvPr>
          <p:cNvGrpSpPr/>
          <p:nvPr/>
        </p:nvGrpSpPr>
        <p:grpSpPr>
          <a:xfrm>
            <a:off x="3672146" y="2011751"/>
            <a:ext cx="1292672" cy="1049006"/>
            <a:chOff x="3672146" y="2011751"/>
            <a:chExt cx="1292672" cy="1049006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54402899-F215-46B8-8829-90B7528C3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146" y="2129441"/>
              <a:ext cx="979188" cy="93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D9A08E0-C0A1-4CDD-969D-944A304A593C}"/>
                </a:ext>
              </a:extLst>
            </p:cNvPr>
            <p:cNvGrpSpPr/>
            <p:nvPr/>
          </p:nvGrpSpPr>
          <p:grpSpPr>
            <a:xfrm>
              <a:off x="4390622" y="2011751"/>
              <a:ext cx="574196" cy="482914"/>
              <a:chOff x="3030683" y="1249551"/>
              <a:chExt cx="574196" cy="482914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82848C2-8D32-44C4-8F65-79E73B046E8B}"/>
                  </a:ext>
                </a:extLst>
              </p:cNvPr>
              <p:cNvSpPr/>
              <p:nvPr/>
            </p:nvSpPr>
            <p:spPr>
              <a:xfrm>
                <a:off x="3088706" y="1249551"/>
                <a:ext cx="456150" cy="48291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E07291D-271F-46F9-9FC5-CCD83AE39202}"/>
                  </a:ext>
                </a:extLst>
              </p:cNvPr>
              <p:cNvSpPr txBox="1"/>
              <p:nvPr/>
            </p:nvSpPr>
            <p:spPr bwMode="auto">
              <a:xfrm>
                <a:off x="3030683" y="1268364"/>
                <a:ext cx="57419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chemeClr val="bg1"/>
                    </a:solidFill>
                  </a:rPr>
                  <a:t>$50</a:t>
                </a: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8F9396E-DD7E-4137-A98A-04720A4386C8}"/>
              </a:ext>
            </a:extLst>
          </p:cNvPr>
          <p:cNvGrpSpPr/>
          <p:nvPr/>
        </p:nvGrpSpPr>
        <p:grpSpPr>
          <a:xfrm>
            <a:off x="3253028" y="4614490"/>
            <a:ext cx="574196" cy="482914"/>
            <a:chOff x="3030683" y="1249551"/>
            <a:chExt cx="574196" cy="48291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E38D4A5-1261-4678-B723-7DEA465C4960}"/>
                </a:ext>
              </a:extLst>
            </p:cNvPr>
            <p:cNvSpPr/>
            <p:nvPr/>
          </p:nvSpPr>
          <p:spPr>
            <a:xfrm>
              <a:off x="3088706" y="1249551"/>
              <a:ext cx="456150" cy="4829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DFBE091-23A4-4AB2-9A7A-7F3B507E2FD4}"/>
                </a:ext>
              </a:extLst>
            </p:cNvPr>
            <p:cNvSpPr txBox="1"/>
            <p:nvPr/>
          </p:nvSpPr>
          <p:spPr bwMode="auto">
            <a:xfrm>
              <a:off x="3030683" y="1268364"/>
              <a:ext cx="57419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$50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2A53A8-D7D4-4C4C-98A6-7B5E1C7E32A0}"/>
              </a:ext>
            </a:extLst>
          </p:cNvPr>
          <p:cNvGrpSpPr/>
          <p:nvPr/>
        </p:nvGrpSpPr>
        <p:grpSpPr>
          <a:xfrm>
            <a:off x="5118970" y="3609538"/>
            <a:ext cx="1108194" cy="819597"/>
            <a:chOff x="5118970" y="3609538"/>
            <a:chExt cx="1108194" cy="819597"/>
          </a:xfrm>
        </p:grpSpPr>
        <p:pic>
          <p:nvPicPr>
            <p:cNvPr id="78" name="Picture 52">
              <a:extLst>
                <a:ext uri="{FF2B5EF4-FFF2-40B4-BE49-F238E27FC236}">
                  <a16:creationId xmlns:a16="http://schemas.microsoft.com/office/drawing/2014/main" id="{C6FEB6AB-079B-47BA-AD04-C9C00D275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970" y="3609538"/>
              <a:ext cx="766378" cy="72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F5E510-362F-4F6C-A879-7DF113CCA084}"/>
                </a:ext>
              </a:extLst>
            </p:cNvPr>
            <p:cNvGrpSpPr/>
            <p:nvPr/>
          </p:nvGrpSpPr>
          <p:grpSpPr>
            <a:xfrm>
              <a:off x="5598114" y="4017337"/>
              <a:ext cx="629050" cy="411798"/>
              <a:chOff x="5598114" y="4017337"/>
              <a:chExt cx="629050" cy="4117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14ADA1-2BA2-468D-92CA-43EDAF94F485}"/>
                  </a:ext>
                </a:extLst>
              </p:cNvPr>
              <p:cNvSpPr/>
              <p:nvPr/>
            </p:nvSpPr>
            <p:spPr>
              <a:xfrm>
                <a:off x="5666851" y="4017337"/>
                <a:ext cx="403863" cy="41179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DC123F7-486D-4EC6-A286-A9C8EF9B3B49}"/>
                  </a:ext>
                </a:extLst>
              </p:cNvPr>
              <p:cNvSpPr txBox="1"/>
              <p:nvPr/>
            </p:nvSpPr>
            <p:spPr>
              <a:xfrm>
                <a:off x="5598114" y="4025972"/>
                <a:ext cx="629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$25</a:t>
                </a:r>
              </a:p>
            </p:txBody>
          </p:sp>
        </p:grp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F5DCBE4-D30F-4B0C-9C29-B1B6DCF9E6B3}"/>
              </a:ext>
            </a:extLst>
          </p:cNvPr>
          <p:cNvCxnSpPr>
            <a:cxnSpLocks/>
          </p:cNvCxnSpPr>
          <p:nvPr/>
        </p:nvCxnSpPr>
        <p:spPr>
          <a:xfrm>
            <a:off x="4541398" y="4301764"/>
            <a:ext cx="220325" cy="34323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7D20F2-FC42-4BAB-88DC-ADF24B84FA06}"/>
              </a:ext>
            </a:extLst>
          </p:cNvPr>
          <p:cNvCxnSpPr>
            <a:cxnSpLocks/>
          </p:cNvCxnSpPr>
          <p:nvPr/>
        </p:nvCxnSpPr>
        <p:spPr>
          <a:xfrm>
            <a:off x="4692651" y="4075752"/>
            <a:ext cx="464952" cy="1873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1226ED2-F4C6-483E-AC08-82CB44F93BBD}"/>
              </a:ext>
            </a:extLst>
          </p:cNvPr>
          <p:cNvCxnSpPr>
            <a:cxnSpLocks/>
          </p:cNvCxnSpPr>
          <p:nvPr/>
        </p:nvCxnSpPr>
        <p:spPr>
          <a:xfrm>
            <a:off x="1189527" y="3400912"/>
            <a:ext cx="3929443" cy="52261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851DAE0-50AB-423F-ACEB-6F56C46E1B98}"/>
              </a:ext>
            </a:extLst>
          </p:cNvPr>
          <p:cNvCxnSpPr>
            <a:cxnSpLocks/>
          </p:cNvCxnSpPr>
          <p:nvPr/>
        </p:nvCxnSpPr>
        <p:spPr>
          <a:xfrm>
            <a:off x="1193779" y="3702869"/>
            <a:ext cx="3474011" cy="97742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8">
            <a:extLst>
              <a:ext uri="{FF2B5EF4-FFF2-40B4-BE49-F238E27FC236}">
                <a16:creationId xmlns:a16="http://schemas.microsoft.com/office/drawing/2014/main" id="{31A44E92-CF65-42E2-81A7-9F15568C98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62" y="3497876"/>
            <a:ext cx="979561" cy="9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145C01D8-B645-4C77-9E39-0DC8F1FA95FE}"/>
              </a:ext>
            </a:extLst>
          </p:cNvPr>
          <p:cNvGrpSpPr/>
          <p:nvPr/>
        </p:nvGrpSpPr>
        <p:grpSpPr>
          <a:xfrm>
            <a:off x="4419431" y="3358753"/>
            <a:ext cx="574196" cy="482914"/>
            <a:chOff x="3030683" y="1249551"/>
            <a:chExt cx="574196" cy="48291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FEB78C8-A45F-4AFC-A5C4-2A57D005537E}"/>
                </a:ext>
              </a:extLst>
            </p:cNvPr>
            <p:cNvSpPr/>
            <p:nvPr/>
          </p:nvSpPr>
          <p:spPr>
            <a:xfrm>
              <a:off x="3088706" y="1249551"/>
              <a:ext cx="456150" cy="4829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98A2C98-001F-4CB6-89E7-6D1481D1C749}"/>
                </a:ext>
              </a:extLst>
            </p:cNvPr>
            <p:cNvSpPr txBox="1"/>
            <p:nvPr/>
          </p:nvSpPr>
          <p:spPr bwMode="auto">
            <a:xfrm>
              <a:off x="3030683" y="1268364"/>
              <a:ext cx="57419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$50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9B2E1E-E4A8-4663-A39C-712A8F06D659}"/>
              </a:ext>
            </a:extLst>
          </p:cNvPr>
          <p:cNvGrpSpPr/>
          <p:nvPr/>
        </p:nvGrpSpPr>
        <p:grpSpPr>
          <a:xfrm>
            <a:off x="4592759" y="4560230"/>
            <a:ext cx="1049336" cy="909255"/>
            <a:chOff x="4592759" y="4560230"/>
            <a:chExt cx="1049336" cy="9092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0D8046-77D8-479D-B315-6B86EFD0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4592759" y="4560230"/>
              <a:ext cx="798588" cy="758907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DB2B4B0-8C5F-423E-84E9-03FF8CF0BEEC}"/>
                </a:ext>
              </a:extLst>
            </p:cNvPr>
            <p:cNvGrpSpPr/>
            <p:nvPr/>
          </p:nvGrpSpPr>
          <p:grpSpPr>
            <a:xfrm>
              <a:off x="5013045" y="5057687"/>
              <a:ext cx="629050" cy="411798"/>
              <a:chOff x="5598114" y="4017337"/>
              <a:chExt cx="629050" cy="41179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9CEDF55-58E3-481A-9F32-E26D150F96E1}"/>
                  </a:ext>
                </a:extLst>
              </p:cNvPr>
              <p:cNvSpPr/>
              <p:nvPr/>
            </p:nvSpPr>
            <p:spPr>
              <a:xfrm>
                <a:off x="5666851" y="4017337"/>
                <a:ext cx="403863" cy="41179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4B60DD8-E598-4F3C-9EF2-90FD7029344B}"/>
                  </a:ext>
                </a:extLst>
              </p:cNvPr>
              <p:cNvSpPr txBox="1"/>
              <p:nvPr/>
            </p:nvSpPr>
            <p:spPr>
              <a:xfrm>
                <a:off x="5598114" y="4025972"/>
                <a:ext cx="629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$25</a:t>
                </a:r>
              </a:p>
            </p:txBody>
          </p:sp>
        </p:grpSp>
      </p:grpSp>
      <p:pic>
        <p:nvPicPr>
          <p:cNvPr id="9" name="Picture 37">
            <a:extLst>
              <a:ext uri="{FF2B5EF4-FFF2-40B4-BE49-F238E27FC236}">
                <a16:creationId xmlns:a16="http://schemas.microsoft.com/office/drawing/2014/main" id="{066E478E-5AC8-48C3-B093-AB9ACA64D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788" y="1859196"/>
            <a:ext cx="3228066" cy="459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2F1C3-8EA0-40C4-B659-3634C6DEFC36}"/>
              </a:ext>
            </a:extLst>
          </p:cNvPr>
          <p:cNvSpPr txBox="1"/>
          <p:nvPr/>
        </p:nvSpPr>
        <p:spPr>
          <a:xfrm>
            <a:off x="1373289" y="6462693"/>
            <a:ext cx="885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No limits on direct sales, matches or team bonuses.  Upfront commissions are paid weekly.</a:t>
            </a:r>
          </a:p>
        </p:txBody>
      </p:sp>
      <p:pic>
        <p:nvPicPr>
          <p:cNvPr id="4" name="Picture 3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9B8C9473-D202-425A-B1B1-7FBB31DDB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89" y="2513144"/>
            <a:ext cx="2228044" cy="2227919"/>
          </a:xfrm>
          <a:prstGeom prst="rect">
            <a:avLst/>
          </a:prstGeom>
        </p:spPr>
      </p:pic>
      <p:pic>
        <p:nvPicPr>
          <p:cNvPr id="34" name="Picture 33" descr="A picture containing fire, holding, cellphone, phone&#10;&#10;Description automatically generated">
            <a:extLst>
              <a:ext uri="{FF2B5EF4-FFF2-40B4-BE49-F238E27FC236}">
                <a16:creationId xmlns:a16="http://schemas.microsoft.com/office/drawing/2014/main" id="{C77D490E-9FC9-42D0-8C49-99D73FABCD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2905" y="3102100"/>
            <a:ext cx="1383993" cy="799231"/>
          </a:xfrm>
          <a:prstGeom prst="rect">
            <a:avLst/>
          </a:prstGeom>
        </p:spPr>
      </p:pic>
      <p:pic>
        <p:nvPicPr>
          <p:cNvPr id="40" name="Picture 39" descr="A picture containing game&#10;&#10;Description automatically generated">
            <a:extLst>
              <a:ext uri="{FF2B5EF4-FFF2-40B4-BE49-F238E27FC236}">
                <a16:creationId xmlns:a16="http://schemas.microsoft.com/office/drawing/2014/main" id="{84AD5CEB-4B9D-4C7B-AEA6-9AD1F674D1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8" y="1048958"/>
            <a:ext cx="4816257" cy="1548518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B740890A-0A5E-4CB0-AB25-5EC310B8B8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8" y="2650601"/>
            <a:ext cx="5249111" cy="1652159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101CC72C-56DB-4415-8261-E229EA75B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8" y="4355885"/>
            <a:ext cx="5352752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589A9F-8933-4B92-94A5-1762D9B638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959" y="56753"/>
            <a:ext cx="7638950" cy="13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913394A7-7B13-4F0A-8AC8-DE832B70C045}"/>
              </a:ext>
            </a:extLst>
          </p:cNvPr>
          <p:cNvSpPr/>
          <p:nvPr/>
        </p:nvSpPr>
        <p:spPr>
          <a:xfrm>
            <a:off x="7878639" y="3470153"/>
            <a:ext cx="3791309" cy="3117861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5EF7031-0C86-4197-918A-2512439E5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9309"/>
          <a:stretch/>
        </p:blipFill>
        <p:spPr>
          <a:xfrm flipH="1">
            <a:off x="-16216" y="0"/>
            <a:ext cx="12208215" cy="68580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3379961" y="2532587"/>
            <a:ext cx="5047874" cy="146956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5400000">
            <a:off x="3618751" y="2291132"/>
            <a:ext cx="2204343" cy="2687258"/>
          </a:xfrm>
          <a:prstGeom prst="parallelogram">
            <a:avLst>
              <a:gd name="adj" fmla="val 33167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70523" y="3269791"/>
            <a:ext cx="4420975" cy="14695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 rot="5400000">
            <a:off x="1907788" y="3034295"/>
            <a:ext cx="2204343" cy="2687258"/>
          </a:xfrm>
          <a:prstGeom prst="parallelogram">
            <a:avLst>
              <a:gd name="adj" fmla="val 3316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6216" y="4018926"/>
            <a:ext cx="4420975" cy="1469560"/>
          </a:xfrm>
          <a:prstGeom prst="rect">
            <a:avLst/>
          </a:prstGeom>
          <a:solidFill>
            <a:srgbClr val="9D6B1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 descr="A picture containing bottle&#10;&#10;Description automatically generated">
            <a:extLst>
              <a:ext uri="{FF2B5EF4-FFF2-40B4-BE49-F238E27FC236}">
                <a16:creationId xmlns:a16="http://schemas.microsoft.com/office/drawing/2014/main" id="{54252EFB-107C-4A5F-85F2-843567C95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5" y="3329271"/>
            <a:ext cx="3791309" cy="3811729"/>
          </a:xfrm>
          <a:prstGeom prst="rect">
            <a:avLst/>
          </a:prstGeom>
        </p:spPr>
      </p:pic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6A758C4C-F5D4-46A6-A828-20B3CF36E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0" y="120937"/>
            <a:ext cx="9077731" cy="1444877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BF4B4406-4850-4E79-A4FA-4611B8EFB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2" y="1152575"/>
            <a:ext cx="10510415" cy="61574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8066C17-29F3-414E-9B3D-2035139E3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52" y="2583708"/>
            <a:ext cx="2773920" cy="204233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D199A92-A2C8-4404-8BF0-75AF9AC63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99" y="3320178"/>
            <a:ext cx="2414225" cy="2036240"/>
          </a:xfrm>
          <a:prstGeom prst="rect">
            <a:avLst/>
          </a:prstGeom>
        </p:spPr>
      </p:pic>
      <p:pic>
        <p:nvPicPr>
          <p:cNvPr id="14" name="Picture 13" descr="A picture containing flower&#10;&#10;Description automatically generated">
            <a:extLst>
              <a:ext uri="{FF2B5EF4-FFF2-40B4-BE49-F238E27FC236}">
                <a16:creationId xmlns:a16="http://schemas.microsoft.com/office/drawing/2014/main" id="{2B8F383A-737F-4775-8DF1-E956571E2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28" y="4112174"/>
            <a:ext cx="301168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8E5509-7D3A-4418-9695-B52CC657AC84}"/>
              </a:ext>
            </a:extLst>
          </p:cNvPr>
          <p:cNvSpPr/>
          <p:nvPr/>
        </p:nvSpPr>
        <p:spPr>
          <a:xfrm>
            <a:off x="0" y="0"/>
            <a:ext cx="12192000" cy="801602"/>
          </a:xfrm>
          <a:prstGeom prst="rect">
            <a:avLst/>
          </a:prstGeom>
          <a:solidFill>
            <a:srgbClr val="297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8C3642-EAAF-4D24-8614-5B2BD7BC2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1"/>
          <a:stretch/>
        </p:blipFill>
        <p:spPr>
          <a:xfrm>
            <a:off x="311471" y="2328567"/>
            <a:ext cx="4150606" cy="128066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95476CF-513C-4EC2-AFBF-A61C9A8DD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8" y="2330347"/>
            <a:ext cx="4150606" cy="1836610"/>
          </a:xfrm>
          <a:prstGeom prst="rect">
            <a:avLst/>
          </a:prstGeom>
        </p:spPr>
      </p:pic>
      <p:pic>
        <p:nvPicPr>
          <p:cNvPr id="47" name="Picture 4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4F8DE71-03D4-4EBB-A4F1-BC6012EA1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73" y="423960"/>
            <a:ext cx="5432007" cy="755970"/>
          </a:xfrm>
          <a:prstGeom prst="rect">
            <a:avLst/>
          </a:prstGeom>
        </p:spPr>
      </p:pic>
      <p:pic>
        <p:nvPicPr>
          <p:cNvPr id="73" name="Picture 72" descr="A close up of a clock&#10;&#10;Description automatically generated">
            <a:extLst>
              <a:ext uri="{FF2B5EF4-FFF2-40B4-BE49-F238E27FC236}">
                <a16:creationId xmlns:a16="http://schemas.microsoft.com/office/drawing/2014/main" id="{F5FC2FDA-0309-4716-930D-1ABB75EA3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56" y="972369"/>
            <a:ext cx="5401524" cy="1566808"/>
          </a:xfrm>
          <a:prstGeom prst="rect">
            <a:avLst/>
          </a:prstGeom>
        </p:spPr>
      </p:pic>
      <p:pic>
        <p:nvPicPr>
          <p:cNvPr id="90" name="Picture 89" descr="A screen shot of a clock&#10;&#10;Description automatically generated">
            <a:extLst>
              <a:ext uri="{FF2B5EF4-FFF2-40B4-BE49-F238E27FC236}">
                <a16:creationId xmlns:a16="http://schemas.microsoft.com/office/drawing/2014/main" id="{76E7FF90-642B-4DE0-86D3-4C5B811E2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9" y="2179216"/>
            <a:ext cx="5846571" cy="2200847"/>
          </a:xfrm>
          <a:prstGeom prst="rect">
            <a:avLst/>
          </a:prstGeom>
        </p:spPr>
      </p:pic>
      <p:pic>
        <p:nvPicPr>
          <p:cNvPr id="92" name="Picture 91" descr="A screen shot of a clock&#10;&#10;Description automatically generated">
            <a:extLst>
              <a:ext uri="{FF2B5EF4-FFF2-40B4-BE49-F238E27FC236}">
                <a16:creationId xmlns:a16="http://schemas.microsoft.com/office/drawing/2014/main" id="{11631174-3501-40FE-B62A-3990A2058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92" y="4039152"/>
            <a:ext cx="5816088" cy="2237426"/>
          </a:xfrm>
          <a:prstGeom prst="rect">
            <a:avLst/>
          </a:prstGeom>
        </p:spPr>
      </p:pic>
      <p:pic>
        <p:nvPicPr>
          <p:cNvPr id="94" name="Picture 9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047AF8B-74E2-46D0-B1FE-FACA8D744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92" y="5878515"/>
            <a:ext cx="5816088" cy="1024217"/>
          </a:xfrm>
          <a:prstGeom prst="rect">
            <a:avLst/>
          </a:prstGeom>
        </p:spPr>
      </p:pic>
      <p:pic>
        <p:nvPicPr>
          <p:cNvPr id="96" name="Picture 95" descr="A close up of a logo&#10;&#10;Description automatically generated">
            <a:extLst>
              <a:ext uri="{FF2B5EF4-FFF2-40B4-BE49-F238E27FC236}">
                <a16:creationId xmlns:a16="http://schemas.microsoft.com/office/drawing/2014/main" id="{A44A0B45-F7D6-4F59-8FA5-2CCB4BDD7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929" y="1399119"/>
            <a:ext cx="8650974" cy="859611"/>
          </a:xfrm>
          <a:prstGeom prst="rect">
            <a:avLst/>
          </a:prstGeom>
        </p:spPr>
      </p:pic>
      <p:pic>
        <p:nvPicPr>
          <p:cNvPr id="98" name="Picture 97" descr="A close up of a logo&#10;&#10;Description automatically generated">
            <a:extLst>
              <a:ext uri="{FF2B5EF4-FFF2-40B4-BE49-F238E27FC236}">
                <a16:creationId xmlns:a16="http://schemas.microsoft.com/office/drawing/2014/main" id="{427B6E4A-27F2-4564-BB6B-760C3A020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4" y="4590455"/>
            <a:ext cx="3865199" cy="139610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3F7DE-2394-48C2-8547-32F00F898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030" y="-199848"/>
            <a:ext cx="86570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33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may contain: 1 person">
            <a:extLst>
              <a:ext uri="{FF2B5EF4-FFF2-40B4-BE49-F238E27FC236}">
                <a16:creationId xmlns:a16="http://schemas.microsoft.com/office/drawing/2014/main" id="{DF96EBE1-07DD-4B81-9F24-89817EDF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0729"/>
            <a:ext cx="12192000" cy="1235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90B775-8711-4F11-A57E-16CA21D72D0E}"/>
              </a:ext>
            </a:extLst>
          </p:cNvPr>
          <p:cNvSpPr/>
          <p:nvPr/>
        </p:nvSpPr>
        <p:spPr>
          <a:xfrm>
            <a:off x="762685" y="2144798"/>
            <a:ext cx="3709798" cy="4105455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8D517-7420-41C6-AD7B-05BEF56CA447}"/>
              </a:ext>
            </a:extLst>
          </p:cNvPr>
          <p:cNvSpPr txBox="1"/>
          <p:nvPr/>
        </p:nvSpPr>
        <p:spPr>
          <a:xfrm>
            <a:off x="866607" y="6266292"/>
            <a:ext cx="3605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Balanced: No more than 1/3 of the total ITAs coming from any one leg.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6752D7B-81B9-46AA-BA4F-2CF6C8A76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311" y="199264"/>
            <a:ext cx="8663167" cy="1700931"/>
          </a:xfrm>
          <a:prstGeom prst="rect">
            <a:avLst/>
          </a:prstGeom>
        </p:spPr>
      </p:pic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E871FAB-A17D-4E69-A15A-3552736E0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7" y="2242621"/>
            <a:ext cx="3383573" cy="3828620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479B445-02A9-74ED-79A0-E55AD8C1B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57" y="350716"/>
            <a:ext cx="7558197" cy="71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14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80FF377E-4456-4CA3-80FD-4C0D30B9A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4032"/>
          <a:stretch/>
        </p:blipFill>
        <p:spPr>
          <a:xfrm>
            <a:off x="-9756" y="-1"/>
            <a:ext cx="12192000" cy="6858001"/>
          </a:xfrm>
          <a:prstGeom prst="rect">
            <a:avLst/>
          </a:prstGeom>
        </p:spPr>
      </p:pic>
      <p:cxnSp>
        <p:nvCxnSpPr>
          <p:cNvPr id="59" name="Lige forbindelse 33"/>
          <p:cNvCxnSpPr/>
          <p:nvPr/>
        </p:nvCxnSpPr>
        <p:spPr bwMode="auto">
          <a:xfrm rot="5400000" flipH="1" flipV="1">
            <a:off x="2674449" y="4009920"/>
            <a:ext cx="3877131" cy="1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Lige forbindelse 36"/>
          <p:cNvCxnSpPr/>
          <p:nvPr/>
        </p:nvCxnSpPr>
        <p:spPr bwMode="auto">
          <a:xfrm rot="5400000" flipH="1" flipV="1">
            <a:off x="637574" y="4002696"/>
            <a:ext cx="3877131" cy="1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29"/>
          <p:cNvCxnSpPr/>
          <p:nvPr/>
        </p:nvCxnSpPr>
        <p:spPr bwMode="auto">
          <a:xfrm rot="5400000" flipH="1" flipV="1">
            <a:off x="4663406" y="4009920"/>
            <a:ext cx="3877131" cy="15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2C66F235-EC8C-4BF5-8746-BF1A835DC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4" y="125728"/>
            <a:ext cx="4708489" cy="2229779"/>
          </a:xfrm>
          <a:prstGeom prst="rect">
            <a:avLst/>
          </a:prstGeom>
        </p:spPr>
      </p:pic>
      <p:sp>
        <p:nvSpPr>
          <p:cNvPr id="76" name="Rectangle 22">
            <a:extLst>
              <a:ext uri="{FF2B5EF4-FFF2-40B4-BE49-F238E27FC236}">
                <a16:creationId xmlns:a16="http://schemas.microsoft.com/office/drawing/2014/main" id="{CCD028A5-194A-4883-B283-95510914F49D}"/>
              </a:ext>
            </a:extLst>
          </p:cNvPr>
          <p:cNvSpPr>
            <a:spLocks/>
          </p:cNvSpPr>
          <p:nvPr/>
        </p:nvSpPr>
        <p:spPr bwMode="auto">
          <a:xfrm>
            <a:off x="9286259" y="5352412"/>
            <a:ext cx="2485136" cy="32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ROLEX  WATCH</a:t>
            </a:r>
          </a:p>
        </p:txBody>
      </p:sp>
      <p:sp>
        <p:nvSpPr>
          <p:cNvPr id="77" name="Rectangle 53">
            <a:extLst>
              <a:ext uri="{FF2B5EF4-FFF2-40B4-BE49-F238E27FC236}">
                <a16:creationId xmlns:a16="http://schemas.microsoft.com/office/drawing/2014/main" id="{8B8C8EC8-650F-44EE-A212-2ED711C5EFBD}"/>
              </a:ext>
            </a:extLst>
          </p:cNvPr>
          <p:cNvSpPr>
            <a:spLocks/>
          </p:cNvSpPr>
          <p:nvPr/>
        </p:nvSpPr>
        <p:spPr bwMode="auto">
          <a:xfrm>
            <a:off x="9802476" y="5741014"/>
            <a:ext cx="1452702" cy="4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en-US" altLang="en-US" sz="1100" b="1">
                <a:latin typeface="Arial" panose="020B0604020202020204" pitchFamily="34" charset="0"/>
                <a:cs typeface="Arial" panose="020B0604020202020204" pitchFamily="34" charset="0"/>
                <a:sym typeface="Lato Light" panose="020F0302020204030203" pitchFamily="34" charset="0"/>
              </a:rPr>
              <a:t>RECEIVED AT </a:t>
            </a:r>
          </a:p>
          <a:p>
            <a:pPr algn="ctr"/>
            <a:r>
              <a:rPr lang="en-US" altLang="en-US" sz="1100" b="1">
                <a:latin typeface="Arial" panose="020B0604020202020204" pitchFamily="34" charset="0"/>
                <a:cs typeface="Arial" panose="020B0604020202020204" pitchFamily="34" charset="0"/>
                <a:sym typeface="Lato Light" panose="020F0302020204030203" pitchFamily="34" charset="0"/>
              </a:rPr>
              <a:t>5 STAR DIRECTOR</a:t>
            </a:r>
          </a:p>
        </p:txBody>
      </p:sp>
      <p:pic>
        <p:nvPicPr>
          <p:cNvPr id="84" name="Picture 4" descr="datejust">
            <a:extLst>
              <a:ext uri="{FF2B5EF4-FFF2-40B4-BE49-F238E27FC236}">
                <a16:creationId xmlns:a16="http://schemas.microsoft.com/office/drawing/2014/main" id="{FDB75DFD-8C39-469C-BB78-0F0323860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/>
          <a:stretch/>
        </p:blipFill>
        <p:spPr bwMode="auto">
          <a:xfrm>
            <a:off x="9395977" y="832395"/>
            <a:ext cx="2668161" cy="47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black and blue text&#10;&#10;Description automatically generated">
            <a:extLst>
              <a:ext uri="{FF2B5EF4-FFF2-40B4-BE49-F238E27FC236}">
                <a16:creationId xmlns:a16="http://schemas.microsoft.com/office/drawing/2014/main" id="{41B13727-A6D9-4A68-9F02-1F14AD5A9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22" y="6012565"/>
            <a:ext cx="2700762" cy="536494"/>
          </a:xfrm>
          <a:prstGeom prst="rect">
            <a:avLst/>
          </a:prstGeom>
        </p:spPr>
      </p:pic>
      <p:pic>
        <p:nvPicPr>
          <p:cNvPr id="25" name="Picture 24" descr="A picture containing sitting, red, white&#10;&#10;Description automatically generated">
            <a:extLst>
              <a:ext uri="{FF2B5EF4-FFF2-40B4-BE49-F238E27FC236}">
                <a16:creationId xmlns:a16="http://schemas.microsoft.com/office/drawing/2014/main" id="{149B0988-AB9B-472C-8E97-EE3780C7E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68" y="6022384"/>
            <a:ext cx="1877731" cy="542591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7626E5-0F91-4229-9DDC-F8FF594BA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8" y="5983140"/>
            <a:ext cx="1944793" cy="536494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4A78D2CA-3955-481F-917B-574D6EB1C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1" y="5999830"/>
            <a:ext cx="1944793" cy="536494"/>
          </a:xfrm>
          <a:prstGeom prst="rect">
            <a:avLst/>
          </a:prstGeom>
        </p:spPr>
      </p:pic>
      <p:pic>
        <p:nvPicPr>
          <p:cNvPr id="100" name="Picture 86">
            <a:extLst>
              <a:ext uri="{FF2B5EF4-FFF2-40B4-BE49-F238E27FC236}">
                <a16:creationId xmlns:a16="http://schemas.microsoft.com/office/drawing/2014/main" id="{3E162C93-6AF8-422A-8A41-1D0333847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76" y="314936"/>
            <a:ext cx="2051092" cy="7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picture containing table, cup, sitting, glass&#10;&#10;Description automatically generated">
            <a:extLst>
              <a:ext uri="{FF2B5EF4-FFF2-40B4-BE49-F238E27FC236}">
                <a16:creationId xmlns:a16="http://schemas.microsoft.com/office/drawing/2014/main" id="{651A8222-9C73-4B42-9D1A-FD10829AD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93" y="194987"/>
            <a:ext cx="2164268" cy="3017782"/>
          </a:xfrm>
          <a:prstGeom prst="rect">
            <a:avLst/>
          </a:prstGeom>
        </p:spPr>
      </p:pic>
      <p:pic>
        <p:nvPicPr>
          <p:cNvPr id="31" name="Picture 30" descr="A picture containing table, sitting, food, cake&#10;&#10;Description automatically generated">
            <a:extLst>
              <a:ext uri="{FF2B5EF4-FFF2-40B4-BE49-F238E27FC236}">
                <a16:creationId xmlns:a16="http://schemas.microsoft.com/office/drawing/2014/main" id="{0ADD4B7B-A9E1-46B9-BD78-E669EAEB5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40" y="1398882"/>
            <a:ext cx="1774090" cy="2981202"/>
          </a:xfrm>
          <a:prstGeom prst="rect">
            <a:avLst/>
          </a:prstGeom>
        </p:spPr>
      </p:pic>
      <p:pic>
        <p:nvPicPr>
          <p:cNvPr id="33" name="Picture 32" descr="A picture containing food&#10;&#10;Description automatically generated">
            <a:extLst>
              <a:ext uri="{FF2B5EF4-FFF2-40B4-BE49-F238E27FC236}">
                <a16:creationId xmlns:a16="http://schemas.microsoft.com/office/drawing/2014/main" id="{FE5A5DD2-1226-44A6-8606-18C3CBF39B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4" y="2150224"/>
            <a:ext cx="1780186" cy="2737341"/>
          </a:xfrm>
          <a:prstGeom prst="rect">
            <a:avLst/>
          </a:prstGeom>
        </p:spPr>
      </p:pic>
      <p:pic>
        <p:nvPicPr>
          <p:cNvPr id="35" name="Picture 34" descr="A picture containing table, sitting, game, room&#10;&#10;Description automatically generated">
            <a:extLst>
              <a:ext uri="{FF2B5EF4-FFF2-40B4-BE49-F238E27FC236}">
                <a16:creationId xmlns:a16="http://schemas.microsoft.com/office/drawing/2014/main" id="{7C6C3539-0FCD-453E-B700-7D0CCD5C7A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0" y="3000949"/>
            <a:ext cx="184115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4EBCA48E-DC86-CD45-EFC5-3FAD90FAA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51" y="32911"/>
            <a:ext cx="9745299" cy="67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BAD4CDF-8128-43AE-966B-FC39B2EB3E3A}"/>
              </a:ext>
            </a:extLst>
          </p:cNvPr>
          <p:cNvSpPr/>
          <p:nvPr/>
        </p:nvSpPr>
        <p:spPr>
          <a:xfrm>
            <a:off x="2931615" y="-480060"/>
            <a:ext cx="3926386" cy="8069580"/>
          </a:xfrm>
          <a:prstGeom prst="parallelogram">
            <a:avLst>
              <a:gd name="adj" fmla="val 754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icture containing indoor, sitting, table, cake&#10;&#10;Description automatically generated">
            <a:extLst>
              <a:ext uri="{FF2B5EF4-FFF2-40B4-BE49-F238E27FC236}">
                <a16:creationId xmlns:a16="http://schemas.microsoft.com/office/drawing/2014/main" id="{8B5DE37E-A43D-4122-90C2-1CF6D02AEB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5" r="36981"/>
          <a:stretch/>
        </p:blipFill>
        <p:spPr>
          <a:xfrm>
            <a:off x="-2671826" y="-110490"/>
            <a:ext cx="9132062" cy="696848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8AE9FE-BB09-497C-81B1-6C829D694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19" y="749198"/>
            <a:ext cx="8144962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4197087"/>
            <a:ext cx="12192000" cy="2660915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7466">
              <a:solidFill>
                <a:schemeClr val="bg1"/>
              </a:solidFill>
              <a:latin typeface="Arial" panose="020B0604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9" name="Oval 168"/>
          <p:cNvSpPr/>
          <p:nvPr/>
        </p:nvSpPr>
        <p:spPr bwMode="auto">
          <a:xfrm>
            <a:off x="5165354" y="-1999183"/>
            <a:ext cx="6827496" cy="6827496"/>
          </a:xfrm>
          <a:prstGeom prst="ellipse">
            <a:avLst/>
          </a:prstGeom>
          <a:solidFill>
            <a:schemeClr val="bg1"/>
          </a:solidFill>
          <a:ln w="28575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7466">
              <a:solidFill>
                <a:srgbClr val="000000"/>
              </a:solidFill>
              <a:latin typeface="Arial" panose="020B0604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327915" y="-1825239"/>
            <a:ext cx="6502379" cy="6502379"/>
          </a:xfrm>
          <a:prstGeom prst="ellipse">
            <a:avLst/>
          </a:prstGeom>
          <a:noFill/>
          <a:ln w="28575" cap="rnd" cmpd="sng" algn="ctr">
            <a:solidFill>
              <a:schemeClr val="accent5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7466">
              <a:solidFill>
                <a:srgbClr val="000000"/>
              </a:solidFill>
              <a:latin typeface="Arial" panose="020B0604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456585" y="-1696570"/>
            <a:ext cx="6245040" cy="624504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7466">
              <a:solidFill>
                <a:srgbClr val="000000"/>
              </a:solidFill>
              <a:latin typeface="Arial" panose="020B0604020202020204" pitchFamily="34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840" name="Rectangle 16"/>
          <p:cNvSpPr>
            <a:spLocks/>
          </p:cNvSpPr>
          <p:nvPr/>
        </p:nvSpPr>
        <p:spPr bwMode="auto">
          <a:xfrm>
            <a:off x="1229638" y="2738695"/>
            <a:ext cx="3618224" cy="106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lnSpc>
                <a:spcPct val="70000"/>
              </a:lnSpc>
            </a:pPr>
            <a:r>
              <a:rPr lang="en-US" altLang="en-US" sz="2800">
                <a:solidFill>
                  <a:srgbClr val="2977A1"/>
                </a:solidFill>
                <a:sym typeface="Bebas Neue" panose="020B0606020202050201" pitchFamily="34" charset="0"/>
              </a:rPr>
              <a:t>VALUABLE TOOLS, SYSTEMS &amp; SUPPORT!</a:t>
            </a:r>
            <a:endParaRPr lang="en-US" altLang="en-US" sz="2800" b="1">
              <a:solidFill>
                <a:srgbClr val="2977A1"/>
              </a:solidFill>
              <a:sym typeface="Bebas Neue" panose="020B0606020202050201" pitchFamily="34" charset="0"/>
            </a:endParaRPr>
          </a:p>
        </p:txBody>
      </p:sp>
      <p:sp>
        <p:nvSpPr>
          <p:cNvPr id="23" name="Rectangle 27"/>
          <p:cNvSpPr>
            <a:spLocks/>
          </p:cNvSpPr>
          <p:nvPr/>
        </p:nvSpPr>
        <p:spPr bwMode="auto">
          <a:xfrm>
            <a:off x="1788545" y="5078583"/>
            <a:ext cx="235743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en-US" altLang="en-US" sz="2000" b="1">
                <a:solidFill>
                  <a:schemeClr val="bg1"/>
                </a:solidFill>
                <a:sym typeface="Lato Light" panose="020F0302020204030203" pitchFamily="34" charset="0"/>
              </a:rPr>
              <a:t>TOOLS</a:t>
            </a:r>
          </a:p>
          <a:p>
            <a:r>
              <a:rPr lang="en-US" altLang="en-US" sz="1600">
                <a:solidFill>
                  <a:schemeClr val="bg1"/>
                </a:solidFill>
                <a:sym typeface="Lato Light" panose="020F0302020204030203" pitchFamily="34" charset="0"/>
              </a:rPr>
              <a:t>Website to track your business, mobile app to grow your business and more!</a:t>
            </a:r>
          </a:p>
        </p:txBody>
      </p: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1234507" y="5138113"/>
            <a:ext cx="420687" cy="446088"/>
            <a:chOff x="114" y="22"/>
            <a:chExt cx="530" cy="561"/>
          </a:xfrm>
        </p:grpSpPr>
        <p:sp>
          <p:nvSpPr>
            <p:cNvPr id="25" name="Oval 29"/>
            <p:cNvSpPr>
              <a:spLocks/>
            </p:cNvSpPr>
            <p:nvPr/>
          </p:nvSpPr>
          <p:spPr bwMode="auto">
            <a:xfrm>
              <a:off x="114" y="22"/>
              <a:ext cx="530" cy="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6" name="Rectangle 30"/>
            <p:cNvSpPr>
              <a:spLocks/>
            </p:cNvSpPr>
            <p:nvPr/>
          </p:nvSpPr>
          <p:spPr bwMode="auto">
            <a:xfrm>
              <a:off x="201" y="81"/>
              <a:ext cx="347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2533" b="1">
                  <a:ea typeface="ＭＳ Ｐゴシック" charset="0"/>
                  <a:cs typeface="Bebas Neue" charset="0"/>
                  <a:sym typeface="Bebas Neue" charset="0"/>
                </a:rPr>
                <a:t>1</a:t>
              </a:r>
            </a:p>
          </p:txBody>
        </p:sp>
      </p:grpSp>
      <p:sp>
        <p:nvSpPr>
          <p:cNvPr id="181" name="Rectangle 27"/>
          <p:cNvSpPr>
            <a:spLocks/>
          </p:cNvSpPr>
          <p:nvPr/>
        </p:nvSpPr>
        <p:spPr bwMode="auto">
          <a:xfrm>
            <a:off x="5160841" y="5078583"/>
            <a:ext cx="235743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en-US" altLang="en-US" sz="2000" b="1">
                <a:solidFill>
                  <a:schemeClr val="bg1"/>
                </a:solidFill>
                <a:sym typeface="Lato Light" panose="020F0302020204030203" pitchFamily="34" charset="0"/>
              </a:rPr>
              <a:t>TRAINING</a:t>
            </a:r>
          </a:p>
          <a:p>
            <a:r>
              <a:rPr lang="en-US" altLang="en-US" sz="1600">
                <a:solidFill>
                  <a:schemeClr val="bg1"/>
                </a:solidFill>
                <a:sym typeface="Lato Light" panose="020F0302020204030203" pitchFamily="34" charset="0"/>
              </a:rPr>
              <a:t>On demand and live training via web, calls and live!</a:t>
            </a:r>
          </a:p>
        </p:txBody>
      </p:sp>
      <p:grpSp>
        <p:nvGrpSpPr>
          <p:cNvPr id="182" name="Group 28"/>
          <p:cNvGrpSpPr>
            <a:grpSpLocks/>
          </p:cNvGrpSpPr>
          <p:nvPr/>
        </p:nvGrpSpPr>
        <p:grpSpPr bwMode="auto">
          <a:xfrm>
            <a:off x="4606803" y="5138113"/>
            <a:ext cx="420687" cy="446088"/>
            <a:chOff x="114" y="22"/>
            <a:chExt cx="530" cy="561"/>
          </a:xfrm>
        </p:grpSpPr>
        <p:sp>
          <p:nvSpPr>
            <p:cNvPr id="183" name="Oval 29"/>
            <p:cNvSpPr>
              <a:spLocks/>
            </p:cNvSpPr>
            <p:nvPr/>
          </p:nvSpPr>
          <p:spPr bwMode="auto">
            <a:xfrm>
              <a:off x="114" y="22"/>
              <a:ext cx="530" cy="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184" name="Rectangle 30"/>
            <p:cNvSpPr>
              <a:spLocks/>
            </p:cNvSpPr>
            <p:nvPr/>
          </p:nvSpPr>
          <p:spPr bwMode="auto">
            <a:xfrm>
              <a:off x="201" y="81"/>
              <a:ext cx="347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2533" b="1">
                  <a:ea typeface="ＭＳ Ｐゴシック" charset="0"/>
                  <a:cs typeface="Bebas Neue" charset="0"/>
                  <a:sym typeface="Bebas Neue" charset="0"/>
                </a:rPr>
                <a:t>2</a:t>
              </a:r>
            </a:p>
          </p:txBody>
        </p:sp>
      </p:grpSp>
      <p:sp>
        <p:nvSpPr>
          <p:cNvPr id="186" name="Rectangle 27"/>
          <p:cNvSpPr>
            <a:spLocks/>
          </p:cNvSpPr>
          <p:nvPr/>
        </p:nvSpPr>
        <p:spPr bwMode="auto">
          <a:xfrm>
            <a:off x="8533136" y="5078583"/>
            <a:ext cx="235743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en-US" altLang="en-US" sz="2000" b="1">
                <a:solidFill>
                  <a:schemeClr val="bg1"/>
                </a:solidFill>
                <a:sym typeface="Lato Light" panose="020F0302020204030203" pitchFamily="34" charset="0"/>
              </a:rPr>
              <a:t>EVENTS</a:t>
            </a:r>
          </a:p>
          <a:p>
            <a:r>
              <a:rPr lang="en-US" altLang="en-US" sz="1600">
                <a:solidFill>
                  <a:schemeClr val="bg1"/>
                </a:solidFill>
                <a:sym typeface="Lato Light" panose="020F0302020204030203" pitchFamily="34" charset="0"/>
              </a:rPr>
              <a:t>Live events, trainings and conventions!</a:t>
            </a:r>
          </a:p>
        </p:txBody>
      </p:sp>
      <p:grpSp>
        <p:nvGrpSpPr>
          <p:cNvPr id="187" name="Group 28"/>
          <p:cNvGrpSpPr>
            <a:grpSpLocks/>
          </p:cNvGrpSpPr>
          <p:nvPr/>
        </p:nvGrpSpPr>
        <p:grpSpPr bwMode="auto">
          <a:xfrm>
            <a:off x="7979098" y="5138113"/>
            <a:ext cx="420687" cy="446088"/>
            <a:chOff x="114" y="22"/>
            <a:chExt cx="530" cy="561"/>
          </a:xfrm>
        </p:grpSpPr>
        <p:sp>
          <p:nvSpPr>
            <p:cNvPr id="188" name="Oval 29"/>
            <p:cNvSpPr>
              <a:spLocks/>
            </p:cNvSpPr>
            <p:nvPr/>
          </p:nvSpPr>
          <p:spPr bwMode="auto">
            <a:xfrm>
              <a:off x="114" y="22"/>
              <a:ext cx="530" cy="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189" name="Rectangle 30"/>
            <p:cNvSpPr>
              <a:spLocks/>
            </p:cNvSpPr>
            <p:nvPr/>
          </p:nvSpPr>
          <p:spPr bwMode="auto">
            <a:xfrm>
              <a:off x="201" y="81"/>
              <a:ext cx="347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n-US" sz="2533" b="1">
                  <a:ea typeface="ＭＳ Ｐゴシック" charset="0"/>
                  <a:cs typeface="Bebas Neue" charset="0"/>
                  <a:sym typeface="Bebas Neue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286BCA-3EBF-473D-92E9-13FB22D9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6" y="-203034"/>
            <a:ext cx="5821426" cy="469226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512CB46-0F7A-4C0A-B262-98FB76E1A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5" y="710607"/>
            <a:ext cx="4310246" cy="249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7840" grpId="0"/>
      <p:bldP spid="23" grpId="0"/>
      <p:bldP spid="181" grpId="0"/>
      <p:bldP spid="1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iamond&#10;&#10;Description automatically generated">
            <a:extLst>
              <a:ext uri="{FF2B5EF4-FFF2-40B4-BE49-F238E27FC236}">
                <a16:creationId xmlns:a16="http://schemas.microsoft.com/office/drawing/2014/main" id="{131EDA7B-E050-5DC4-9DDC-C8DAB082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0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wall, woman, indoor&#10;&#10;Description automatically generated">
            <a:extLst>
              <a:ext uri="{FF2B5EF4-FFF2-40B4-BE49-F238E27FC236}">
                <a16:creationId xmlns:a16="http://schemas.microsoft.com/office/drawing/2014/main" id="{9126AE16-0594-43D9-A7B1-DE3B81550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48856" y="0"/>
            <a:ext cx="12370050" cy="6857990"/>
          </a:xfrm>
          <a:prstGeom prst="rect">
            <a:avLst/>
          </a:prstGeom>
        </p:spPr>
      </p:pic>
      <p:pic>
        <p:nvPicPr>
          <p:cNvPr id="25" name="Picture 2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34809913-07D7-4434-BC06-6EC0A8212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2" y="-542"/>
            <a:ext cx="6273328" cy="1908213"/>
          </a:xfrm>
          <a:prstGeom prst="rect">
            <a:avLst/>
          </a:prstGeom>
        </p:spPr>
      </p:pic>
      <p:pic>
        <p:nvPicPr>
          <p:cNvPr id="31" name="Picture 30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45EBBB69-964D-4B69-A7AD-FBB08973D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7" y="4803231"/>
            <a:ext cx="3822523" cy="1097375"/>
          </a:xfrm>
          <a:prstGeom prst="rect">
            <a:avLst/>
          </a:prstGeom>
        </p:spPr>
      </p:pic>
      <p:pic>
        <p:nvPicPr>
          <p:cNvPr id="35" name="Picture 34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1DC0FD50-901C-42A3-9B12-106A837CD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33" y="4800166"/>
            <a:ext cx="3907875" cy="1072989"/>
          </a:xfrm>
          <a:prstGeom prst="rect">
            <a:avLst/>
          </a:prstGeom>
        </p:spPr>
      </p:pic>
      <p:pic>
        <p:nvPicPr>
          <p:cNvPr id="39" name="Picture 38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637E5703-D07C-46E1-BB8E-6B64DB63B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53" y="4803231"/>
            <a:ext cx="3816427" cy="109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10603A-6C35-4FB9-DB87-FFCB3894D7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4000"/>
                    </a14:imgEffect>
                    <a14:imgEffect>
                      <a14:saturation sat="10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5" y="4174936"/>
            <a:ext cx="11679632" cy="476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A54C430E-1AA7-4384-8F1F-482A549515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23771-9240-46FE-9FF7-0FED341855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915524" y="5842739"/>
            <a:ext cx="1787859" cy="6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itting on a bed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F3F4EECB-1318-4A5E-99A9-4578EB50C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b="7710"/>
          <a:stretch/>
        </p:blipFill>
        <p:spPr>
          <a:xfrm flipH="1">
            <a:off x="0" y="-12918"/>
            <a:ext cx="122809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F75BF38-70CF-41DC-BCD4-016757D7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724" y="5842739"/>
            <a:ext cx="1787859" cy="67189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816D2C-E47F-44AA-A6F3-A1F826EED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3" y="1618723"/>
            <a:ext cx="2200847" cy="443217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A14A1E9-A12F-4A17-9CA7-378CE5F83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47" y="1841691"/>
            <a:ext cx="2347163" cy="4200508"/>
          </a:xfrm>
          <a:prstGeom prst="rect">
            <a:avLst/>
          </a:prstGeom>
        </p:spPr>
      </p:pic>
      <p:pic>
        <p:nvPicPr>
          <p:cNvPr id="15" name="Picture 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437B886-E4C5-43B0-8809-5E8CDE0E3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22" y="1835594"/>
            <a:ext cx="2231329" cy="4206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84F84-83F6-459C-8B5F-6CF764690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1" y="349444"/>
            <a:ext cx="11315157" cy="1383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51F39-DE3E-466D-8249-C3FE03CE7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31" b="33267"/>
          <a:stretch/>
        </p:blipFill>
        <p:spPr>
          <a:xfrm>
            <a:off x="20" y="-96253"/>
            <a:ext cx="12191980" cy="6946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A425B-B500-46F3-B9EE-2F0B713C6E65}"/>
              </a:ext>
            </a:extLst>
          </p:cNvPr>
          <p:cNvSpPr txBox="1"/>
          <p:nvPr/>
        </p:nvSpPr>
        <p:spPr>
          <a:xfrm>
            <a:off x="639567" y="2418674"/>
            <a:ext cx="3941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3D3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NO, 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C74D0-ACE5-4A77-802C-0C77BA1942A7}"/>
              </a:ext>
            </a:extLst>
          </p:cNvPr>
          <p:cNvSpPr txBox="1"/>
          <p:nvPr/>
        </p:nvSpPr>
        <p:spPr>
          <a:xfrm>
            <a:off x="8382002" y="2418674"/>
            <a:ext cx="4381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3D3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A19AA-FED5-4E9C-A43D-F8D1686C0099}"/>
              </a:ext>
            </a:extLst>
          </p:cNvPr>
          <p:cNvSpPr txBox="1"/>
          <p:nvPr/>
        </p:nvSpPr>
        <p:spPr>
          <a:xfrm>
            <a:off x="4599184" y="26690"/>
            <a:ext cx="382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3D3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READY TO GO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F89495-92CC-494E-B3C7-C187385DF49C}"/>
              </a:ext>
            </a:extLst>
          </p:cNvPr>
          <p:cNvSpPr/>
          <p:nvPr/>
        </p:nvSpPr>
        <p:spPr>
          <a:xfrm>
            <a:off x="0" y="5688449"/>
            <a:ext cx="12192000" cy="87961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884C9911-DF13-44E5-9ABB-9169B6E6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93" y="5432818"/>
            <a:ext cx="910821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2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32314 L 0.17774 0.16064 C 0.17761 0.08819 0.12891 -0.00093 0.0892 -0.00093 L 0.00052 -0.00093 " pathEditMode="relative" rAng="5400000" ptsTypes="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62 0.32939 L -0.19662 0.16481 C -0.19662 0.0912 -0.1431 3.33333E-6 -0.09935 0.00023 L -0.00209 3.33333E-6 " pathEditMode="relative" rAng="16200000" ptsTypes="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43194 L 0.00092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AE578-AEFB-44F4-9364-B9C6C380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90"/>
            <a:ext cx="12192000" cy="68753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7436" y="-208558"/>
            <a:ext cx="4970859" cy="4970859"/>
            <a:chOff x="332538" y="13043"/>
            <a:chExt cx="3389222" cy="3389222"/>
          </a:xfrm>
        </p:grpSpPr>
        <p:sp>
          <p:nvSpPr>
            <p:cNvPr id="3" name="Oval 2"/>
            <p:cNvSpPr/>
            <p:nvPr/>
          </p:nvSpPr>
          <p:spPr bwMode="auto">
            <a:xfrm>
              <a:off x="503029" y="167099"/>
              <a:ext cx="3081111" cy="3081111"/>
            </a:xfrm>
            <a:prstGeom prst="ellipse">
              <a:avLst/>
            </a:prstGeom>
            <a:solidFill>
              <a:schemeClr val="bg2">
                <a:lumMod val="75000"/>
                <a:alpha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7466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332538" y="13043"/>
              <a:ext cx="3389222" cy="3389222"/>
            </a:xfrm>
            <a:prstGeom prst="ellipse">
              <a:avLst/>
            </a:prstGeom>
            <a:noFill/>
            <a:ln w="25400" cap="flat" cmpd="sng" algn="ctr">
              <a:solidFill>
                <a:schemeClr val="bg1">
                  <a:alpha val="46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7466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FB4A591-9E76-43CF-8931-EC4517499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1" b="39088"/>
          <a:stretch/>
        </p:blipFill>
        <p:spPr>
          <a:xfrm>
            <a:off x="-2399898" y="-1674796"/>
            <a:ext cx="7700209" cy="65904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F7C65A4-2544-4878-A8AB-4227F80A2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10" y="1816507"/>
            <a:ext cx="7504826" cy="396274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4D0F56-A264-43B1-8924-0827299A3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67" y="6008233"/>
            <a:ext cx="6833616" cy="620783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45878A5-928E-AE0F-DBD3-F589FD84BCB7}"/>
              </a:ext>
            </a:extLst>
          </p:cNvPr>
          <p:cNvSpPr/>
          <p:nvPr/>
        </p:nvSpPr>
        <p:spPr>
          <a:xfrm flipH="1">
            <a:off x="4177453" y="5023701"/>
            <a:ext cx="4119484" cy="1784990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Picture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FDE87887-D7B2-43FD-9881-61FBEA54DE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b="28775"/>
          <a:stretch>
            <a:fillRect/>
          </a:stretch>
        </p:blipFill>
        <p:spPr>
          <a:xfrm>
            <a:off x="0" y="0"/>
            <a:ext cx="12192000" cy="5121971"/>
          </a:xfrm>
          <a:solidFill>
            <a:schemeClr val="tx1">
              <a:lumMod val="85000"/>
              <a:lumOff val="15000"/>
            </a:schemeClr>
          </a:solidFill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BC678A9-E386-3408-E08E-BA12BAD18260}"/>
              </a:ext>
            </a:extLst>
          </p:cNvPr>
          <p:cNvSpPr/>
          <p:nvPr/>
        </p:nvSpPr>
        <p:spPr>
          <a:xfrm>
            <a:off x="4222" y="3710"/>
            <a:ext cx="12192000" cy="5168617"/>
          </a:xfrm>
          <a:custGeom>
            <a:avLst/>
            <a:gdLst>
              <a:gd name="connsiteX0" fmla="*/ 0 w 12192000"/>
              <a:gd name="connsiteY0" fmla="*/ 0 h 5075907"/>
              <a:gd name="connsiteX1" fmla="*/ 12192000 w 12192000"/>
              <a:gd name="connsiteY1" fmla="*/ 0 h 5075907"/>
              <a:gd name="connsiteX2" fmla="*/ 12192000 w 12192000"/>
              <a:gd name="connsiteY2" fmla="*/ 844390 h 5075907"/>
              <a:gd name="connsiteX3" fmla="*/ 12041653 w 12192000"/>
              <a:gd name="connsiteY3" fmla="*/ 1160861 h 5075907"/>
              <a:gd name="connsiteX4" fmla="*/ 11272912 w 12192000"/>
              <a:gd name="connsiteY4" fmla="*/ 2779013 h 5075907"/>
              <a:gd name="connsiteX5" fmla="*/ 10303098 w 12192000"/>
              <a:gd name="connsiteY5" fmla="*/ 3550030 h 5075907"/>
              <a:gd name="connsiteX6" fmla="*/ 764810 w 12192000"/>
              <a:gd name="connsiteY6" fmla="*/ 4962640 h 5075907"/>
              <a:gd name="connsiteX7" fmla="*/ 0 w 12192000"/>
              <a:gd name="connsiteY7" fmla="*/ 5075907 h 50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5907">
                <a:moveTo>
                  <a:pt x="0" y="0"/>
                </a:moveTo>
                <a:lnTo>
                  <a:pt x="12192000" y="0"/>
                </a:lnTo>
                <a:lnTo>
                  <a:pt x="12192000" y="844390"/>
                </a:lnTo>
                <a:lnTo>
                  <a:pt x="12041653" y="1160861"/>
                </a:lnTo>
                <a:cubicBezTo>
                  <a:pt x="11741809" y="1792016"/>
                  <a:pt x="11470017" y="2364122"/>
                  <a:pt x="11272912" y="2779013"/>
                </a:cubicBezTo>
                <a:cubicBezTo>
                  <a:pt x="11071260" y="3203471"/>
                  <a:pt x="10711411" y="3489566"/>
                  <a:pt x="10303098" y="3550030"/>
                </a:cubicBezTo>
                <a:cubicBezTo>
                  <a:pt x="8763792" y="3778002"/>
                  <a:pt x="4724094" y="4376277"/>
                  <a:pt x="764810" y="4962640"/>
                </a:cubicBezTo>
                <a:lnTo>
                  <a:pt x="0" y="5075907"/>
                </a:lnTo>
                <a:close/>
              </a:path>
            </a:pathLst>
          </a:custGeom>
          <a:solidFill>
            <a:srgbClr val="2977A1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00EFB22-A1BA-4C9D-9E69-4BF821A19B6B}"/>
              </a:ext>
            </a:extLst>
          </p:cNvPr>
          <p:cNvSpPr/>
          <p:nvPr/>
        </p:nvSpPr>
        <p:spPr>
          <a:xfrm flipH="1">
            <a:off x="158585" y="5028673"/>
            <a:ext cx="4105269" cy="1784990"/>
          </a:xfrm>
          <a:custGeom>
            <a:avLst/>
            <a:gdLst>
              <a:gd name="connsiteX0" fmla="*/ 4308180 w 5119844"/>
              <a:gd name="connsiteY0" fmla="*/ 1969157 h 2085786"/>
              <a:gd name="connsiteX1" fmla="*/ 4115310 w 5119844"/>
              <a:gd name="connsiteY1" fmla="*/ 2085939 h 2085786"/>
              <a:gd name="connsiteX2" fmla="*/ 196191 w 5119844"/>
              <a:gd name="connsiteY2" fmla="*/ 1929388 h 2085786"/>
              <a:gd name="connsiteX3" fmla="*/ 25943 w 5119844"/>
              <a:gd name="connsiteY3" fmla="*/ 1824847 h 2085786"/>
              <a:gd name="connsiteX4" fmla="*/ 26216 w 5119844"/>
              <a:gd name="connsiteY4" fmla="*/ 1625062 h 2085786"/>
              <a:gd name="connsiteX5" fmla="*/ 564232 w 5119844"/>
              <a:gd name="connsiteY5" fmla="*/ 668005 h 2085786"/>
              <a:gd name="connsiteX6" fmla="*/ 792498 w 5119844"/>
              <a:gd name="connsiteY6" fmla="*/ 514642 h 2085786"/>
              <a:gd name="connsiteX7" fmla="*/ 4891809 w 5119844"/>
              <a:gd name="connsiteY7" fmla="*/ 1586 h 2085786"/>
              <a:gd name="connsiteX8" fmla="*/ 5082706 w 5119844"/>
              <a:gd name="connsiteY8" fmla="*/ 84511 h 2085786"/>
              <a:gd name="connsiteX9" fmla="*/ 5101901 w 5119844"/>
              <a:gd name="connsiteY9" fmla="*/ 291755 h 2085786"/>
              <a:gd name="connsiteX10" fmla="*/ 4308180 w 5119844"/>
              <a:gd name="connsiteY10" fmla="*/ 1969157 h 208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9844" h="2085786">
                <a:moveTo>
                  <a:pt x="4308180" y="1969157"/>
                </a:moveTo>
                <a:cubicBezTo>
                  <a:pt x="4273124" y="2043238"/>
                  <a:pt x="4197201" y="2089209"/>
                  <a:pt x="4115310" y="2085939"/>
                </a:cubicBezTo>
                <a:cubicBezTo>
                  <a:pt x="3516430" y="2062016"/>
                  <a:pt x="1090858" y="1965123"/>
                  <a:pt x="196191" y="1929388"/>
                </a:cubicBezTo>
                <a:cubicBezTo>
                  <a:pt x="125114" y="1926547"/>
                  <a:pt x="60630" y="1886950"/>
                  <a:pt x="25943" y="1824847"/>
                </a:cubicBezTo>
                <a:cubicBezTo>
                  <a:pt x="-8744" y="1762743"/>
                  <a:pt x="-8641" y="1687070"/>
                  <a:pt x="26216" y="1625062"/>
                </a:cubicBezTo>
                <a:cubicBezTo>
                  <a:pt x="191796" y="1330520"/>
                  <a:pt x="440518" y="888074"/>
                  <a:pt x="564232" y="668005"/>
                </a:cubicBezTo>
                <a:cubicBezTo>
                  <a:pt x="611695" y="583576"/>
                  <a:pt x="696393" y="526669"/>
                  <a:pt x="792498" y="514642"/>
                </a:cubicBezTo>
                <a:cubicBezTo>
                  <a:pt x="1436601" y="434027"/>
                  <a:pt x="3940719" y="120620"/>
                  <a:pt x="4891809" y="1586"/>
                </a:cubicBezTo>
                <a:cubicBezTo>
                  <a:pt x="4965807" y="-7677"/>
                  <a:pt x="5038972" y="24108"/>
                  <a:pt x="5082706" y="84511"/>
                </a:cubicBezTo>
                <a:cubicBezTo>
                  <a:pt x="5126442" y="144915"/>
                  <a:pt x="5133797" y="224348"/>
                  <a:pt x="5101901" y="291755"/>
                </a:cubicBezTo>
                <a:cubicBezTo>
                  <a:pt x="4872457" y="776647"/>
                  <a:pt x="4459704" y="1648934"/>
                  <a:pt x="4308180" y="19691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2055" cap="flat">
            <a:noFill/>
            <a:prstDash val="solid"/>
            <a:round/>
          </a:ln>
          <a:effectLst>
            <a:outerShdw blurRad="635000" dist="228600" dir="5400000" sx="95000" sy="95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D93CAC1-62B1-45E5-8ED5-CB414AB14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6" b="97349" l="6231" r="89720">
                        <a14:foregroundMark x1="54829" y1="7711" x2="64798" y2="7711"/>
                        <a14:foregroundMark x1="61994" y1="4819" x2="57009" y2="5060"/>
                        <a14:foregroundMark x1="55452" y1="5542" x2="54517" y2="5301"/>
                        <a14:foregroundMark x1="37072" y1="93012" x2="57009" y2="93735"/>
                        <a14:foregroundMark x1="57009" y1="93735" x2="76636" y2="91566"/>
                        <a14:foregroundMark x1="76636" y1="91566" x2="89097" y2="78554"/>
                        <a14:foregroundMark x1="57321" y1="82169" x2="48287" y2="47470"/>
                        <a14:foregroundMark x1="48910" y1="97590" x2="53271" y2="93253"/>
                        <a14:foregroundMark x1="6231" y1="91807" x2="10592" y2="66506"/>
                        <a14:foregroundMark x1="76012" y1="61205" x2="59813" y2="46747"/>
                        <a14:foregroundMark x1="63240" y1="4096" x2="58255" y2="4096"/>
                        <a14:foregroundMark x1="72586" y1="11084" x2="60125" y2="5060"/>
                        <a14:foregroundMark x1="63863" y1="4578" x2="70717" y2="8193"/>
                        <a14:foregroundMark x1="42679" y1="35663" x2="39875" y2="26024"/>
                        <a14:foregroundMark x1="39875" y1="24337" x2="39564" y2="25301"/>
                        <a14:backgroundMark x1="94081" y1="84819" x2="94081" y2="84819"/>
                        <a14:backgroundMark x1="94393" y1="78072" x2="94393" y2="78072"/>
                        <a14:backgroundMark x1="93769" y1="78072" x2="93769" y2="78072"/>
                        <a14:backgroundMark x1="93458" y1="84819" x2="93458" y2="84819"/>
                      </a14:backgroundRemoval>
                    </a14:imgEffect>
                  </a14:imgLayer>
                </a14:imgProps>
              </a:ext>
            </a:extLst>
          </a:blip>
          <a:srcRect b="5232"/>
          <a:stretch/>
        </p:blipFill>
        <p:spPr>
          <a:xfrm rot="21439689">
            <a:off x="-133615" y="4752452"/>
            <a:ext cx="2112502" cy="2068254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8C05C4-BE87-4CCB-83AD-C0DEB5EE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55" y="5418980"/>
            <a:ext cx="1705590" cy="666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25EDC-4629-6CA2-3F03-CD230B2304E1}"/>
              </a:ext>
            </a:extLst>
          </p:cNvPr>
          <p:cNvSpPr txBox="1"/>
          <p:nvPr/>
        </p:nvSpPr>
        <p:spPr>
          <a:xfrm>
            <a:off x="1866127" y="6015066"/>
            <a:ext cx="2042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Decades of executive management,</a:t>
            </a:r>
          </a:p>
          <a:p>
            <a:r>
              <a:rPr lang="en-US" sz="1000">
                <a:solidFill>
                  <a:schemeClr val="bg1"/>
                </a:solidFill>
              </a:rPr>
              <a:t>corporate operations, marketing &amp;</a:t>
            </a:r>
          </a:p>
          <a:p>
            <a:r>
              <a:rPr lang="en-US" sz="1000">
                <a:solidFill>
                  <a:schemeClr val="bg1"/>
                </a:solidFill>
              </a:rPr>
              <a:t>sales experience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489C2D2-2B29-406C-9E1F-60D305F92D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17" b="97073" l="9969" r="95016">
                        <a14:foregroundMark x1="16511" y1="91463" x2="36760" y2="91463"/>
                        <a14:foregroundMark x1="36760" y1="91463" x2="75701" y2="90488"/>
                        <a14:foregroundMark x1="75701" y1="90488" x2="89720" y2="83659"/>
                        <a14:foregroundMark x1="14019" y1="94146" x2="52336" y2="91707"/>
                        <a14:foregroundMark x1="52336" y1="91707" x2="95016" y2="92683"/>
                        <a14:foregroundMark x1="95016" y1="92683" x2="94704" y2="88049"/>
                        <a14:foregroundMark x1="49844" y1="97317" x2="52336" y2="93659"/>
                        <a14:foregroundMark x1="58567" y1="7317" x2="47040" y2="10976"/>
                        <a14:backgroundMark x1="83801" y1="58293" x2="85670" y2="58293"/>
                        <a14:backgroundMark x1="82866" y1="65854" x2="84112" y2="66341"/>
                        <a14:backgroundMark x1="85981" y1="65366" x2="85981" y2="65366"/>
                        <a14:backgroundMark x1="25545" y1="35366" x2="28660" y2="45122"/>
                        <a14:backgroundMark x1="28660" y1="31707" x2="26480" y2="35122"/>
                        <a14:backgroundMark x1="79439" y1="50000" x2="79439" y2="50000"/>
                        <a14:backgroundMark x1="80062" y1="52927" x2="80062" y2="52927"/>
                        <a14:backgroundMark x1="80685" y1="36098" x2="80685" y2="36098"/>
                      </a14:backgroundRemoval>
                    </a14:imgEffect>
                  </a14:imgLayer>
                </a14:imgProps>
              </a:ext>
            </a:extLst>
          </a:blip>
          <a:srcRect b="5566"/>
          <a:stretch/>
        </p:blipFill>
        <p:spPr>
          <a:xfrm rot="21440818">
            <a:off x="3968344" y="4688633"/>
            <a:ext cx="2177449" cy="2127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1FB280-C8BC-13CB-37C1-8677E23E0043}"/>
              </a:ext>
            </a:extLst>
          </p:cNvPr>
          <p:cNvSpPr txBox="1"/>
          <p:nvPr/>
        </p:nvSpPr>
        <p:spPr>
          <a:xfrm>
            <a:off x="5972904" y="6071909"/>
            <a:ext cx="2068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Manages the PlanNet Support Team</a:t>
            </a:r>
          </a:p>
        </p:txBody>
      </p:sp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31A67799-1F6A-D179-9457-489534DD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83" y="1108626"/>
            <a:ext cx="5007731" cy="5961189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64374F1B-0AC1-8911-562C-9F07AA7987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67" y="5500721"/>
            <a:ext cx="1179864" cy="459336"/>
          </a:xfrm>
          <a:prstGeom prst="rect">
            <a:avLst/>
          </a:prstGeom>
        </p:spPr>
      </p:pic>
      <p:pic>
        <p:nvPicPr>
          <p:cNvPr id="8" name="Picture 7" descr="A black and white business card&#10;&#10;Description automatically generated">
            <a:extLst>
              <a:ext uri="{FF2B5EF4-FFF2-40B4-BE49-F238E27FC236}">
                <a16:creationId xmlns:a16="http://schemas.microsoft.com/office/drawing/2014/main" id="{57AB9C7E-B23C-5E0F-3396-8006CECE3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6" y="-5972"/>
            <a:ext cx="12192000" cy="4489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9FAB0-3DD4-8C38-544F-7D6233EA44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23" y="4231521"/>
            <a:ext cx="2489003" cy="4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6">
            <a:extLst>
              <a:ext uri="{FF2B5EF4-FFF2-40B4-BE49-F238E27FC236}">
                <a16:creationId xmlns:a16="http://schemas.microsoft.com/office/drawing/2014/main" id="{72E4FF84-F1FD-4F4F-AFC9-10B518C4D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7239" y="5710928"/>
            <a:ext cx="7756440" cy="45437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0" tIns="0" rIns="0" bIns="0"/>
          <a:lstStyle/>
          <a:p>
            <a:endParaRPr lang="en-US" sz="2400"/>
          </a:p>
        </p:txBody>
      </p:sp>
      <p:pic>
        <p:nvPicPr>
          <p:cNvPr id="12" name="Picture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FDE87887-D7B2-43FD-9881-61FBEA54DE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b="28775"/>
          <a:stretch>
            <a:fillRect/>
          </a:stretch>
        </p:blipFill>
        <p:spPr>
          <a:xfrm>
            <a:off x="0" y="-26257"/>
            <a:ext cx="12192000" cy="5075907"/>
          </a:xfrm>
          <a:solidFill>
            <a:schemeClr val="tx1">
              <a:lumMod val="85000"/>
              <a:lumOff val="15000"/>
            </a:schemeClr>
          </a:solidFill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1692600-A5C3-460F-B474-5EFE207FB59D}"/>
              </a:ext>
            </a:extLst>
          </p:cNvPr>
          <p:cNvSpPr/>
          <p:nvPr/>
        </p:nvSpPr>
        <p:spPr>
          <a:xfrm>
            <a:off x="10160" y="-27500"/>
            <a:ext cx="12192000" cy="5075907"/>
          </a:xfrm>
          <a:custGeom>
            <a:avLst/>
            <a:gdLst>
              <a:gd name="connsiteX0" fmla="*/ 0 w 12192000"/>
              <a:gd name="connsiteY0" fmla="*/ 0 h 5075907"/>
              <a:gd name="connsiteX1" fmla="*/ 12192000 w 12192000"/>
              <a:gd name="connsiteY1" fmla="*/ 0 h 5075907"/>
              <a:gd name="connsiteX2" fmla="*/ 12192000 w 12192000"/>
              <a:gd name="connsiteY2" fmla="*/ 844390 h 5075907"/>
              <a:gd name="connsiteX3" fmla="*/ 12041653 w 12192000"/>
              <a:gd name="connsiteY3" fmla="*/ 1160861 h 5075907"/>
              <a:gd name="connsiteX4" fmla="*/ 11272912 w 12192000"/>
              <a:gd name="connsiteY4" fmla="*/ 2779013 h 5075907"/>
              <a:gd name="connsiteX5" fmla="*/ 10303098 w 12192000"/>
              <a:gd name="connsiteY5" fmla="*/ 3550030 h 5075907"/>
              <a:gd name="connsiteX6" fmla="*/ 764810 w 12192000"/>
              <a:gd name="connsiteY6" fmla="*/ 4962640 h 5075907"/>
              <a:gd name="connsiteX7" fmla="*/ 0 w 12192000"/>
              <a:gd name="connsiteY7" fmla="*/ 5075907 h 50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5907">
                <a:moveTo>
                  <a:pt x="0" y="0"/>
                </a:moveTo>
                <a:lnTo>
                  <a:pt x="12192000" y="0"/>
                </a:lnTo>
                <a:lnTo>
                  <a:pt x="12192000" y="844390"/>
                </a:lnTo>
                <a:lnTo>
                  <a:pt x="12041653" y="1160861"/>
                </a:lnTo>
                <a:cubicBezTo>
                  <a:pt x="11741809" y="1792016"/>
                  <a:pt x="11470017" y="2364122"/>
                  <a:pt x="11272912" y="2779013"/>
                </a:cubicBezTo>
                <a:cubicBezTo>
                  <a:pt x="11071260" y="3203471"/>
                  <a:pt x="10711411" y="3489566"/>
                  <a:pt x="10303098" y="3550030"/>
                </a:cubicBezTo>
                <a:cubicBezTo>
                  <a:pt x="8763792" y="3778002"/>
                  <a:pt x="4724094" y="4376277"/>
                  <a:pt x="764810" y="4962640"/>
                </a:cubicBezTo>
                <a:lnTo>
                  <a:pt x="0" y="5075907"/>
                </a:lnTo>
                <a:close/>
              </a:path>
            </a:pathLst>
          </a:cu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DFB30715-4D84-456A-9E78-8710D9A65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1457" b="-5721"/>
          <a:stretch/>
        </p:blipFill>
        <p:spPr bwMode="auto">
          <a:xfrm>
            <a:off x="8898576" y="259912"/>
            <a:ext cx="1221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42CFA438-9B2C-4154-A39A-8E9CDB1949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t="1134"/>
          <a:stretch/>
        </p:blipFill>
        <p:spPr bwMode="auto">
          <a:xfrm>
            <a:off x="9821854" y="244478"/>
            <a:ext cx="2177635" cy="7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2922B1-91AB-474B-B98C-FA375EFAB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5" b="5794"/>
          <a:stretch/>
        </p:blipFill>
        <p:spPr>
          <a:xfrm>
            <a:off x="5117125" y="1181718"/>
            <a:ext cx="3380263" cy="92467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F10FAF7-E576-4486-8281-1D645F9728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-2" r="-1" b="-10776"/>
          <a:stretch/>
        </p:blipFill>
        <p:spPr>
          <a:xfrm>
            <a:off x="1537290" y="2188049"/>
            <a:ext cx="3320649" cy="1087306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89FD1BD4-BE1F-4D35-965A-5D81D34B22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4" b="1603"/>
          <a:stretch/>
        </p:blipFill>
        <p:spPr>
          <a:xfrm>
            <a:off x="1571315" y="1177168"/>
            <a:ext cx="3290964" cy="10137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05DE9B-C07E-4286-95A7-F890D4FDC994}"/>
              </a:ext>
            </a:extLst>
          </p:cNvPr>
          <p:cNvGrpSpPr/>
          <p:nvPr/>
        </p:nvGrpSpPr>
        <p:grpSpPr>
          <a:xfrm>
            <a:off x="6038436" y="4556434"/>
            <a:ext cx="1297518" cy="1143402"/>
            <a:chOff x="5928500" y="5048407"/>
            <a:chExt cx="2005522" cy="1592176"/>
          </a:xfrm>
        </p:grpSpPr>
        <p:pic>
          <p:nvPicPr>
            <p:cNvPr id="29" name="Picture 28" descr="A close up of a sign&#10;&#10;Description automatically generated">
              <a:extLst>
                <a:ext uri="{FF2B5EF4-FFF2-40B4-BE49-F238E27FC236}">
                  <a16:creationId xmlns:a16="http://schemas.microsoft.com/office/drawing/2014/main" id="{704870DC-32A0-4053-9B09-A19CAEF28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53"/>
            <a:stretch/>
          </p:blipFill>
          <p:spPr>
            <a:xfrm>
              <a:off x="6400752" y="5048407"/>
              <a:ext cx="848456" cy="1101384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1CA1514A-8242-4A75-826A-CCD805CD11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8500" y="6126292"/>
              <a:ext cx="2005522" cy="51429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cs typeface="+mj-cs"/>
                </a:rPr>
                <a:t>Accredited</a:t>
              </a:r>
            </a:p>
            <a:p>
              <a:pPr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cs typeface="+mj-cs"/>
                </a:rPr>
                <a:t>Business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F88AF-3BC4-41C8-A086-B9F0446EFB7D}"/>
              </a:ext>
            </a:extLst>
          </p:cNvPr>
          <p:cNvGrpSpPr/>
          <p:nvPr/>
        </p:nvGrpSpPr>
        <p:grpSpPr>
          <a:xfrm>
            <a:off x="7158487" y="4764198"/>
            <a:ext cx="919944" cy="902908"/>
            <a:chOff x="4620643" y="5280262"/>
            <a:chExt cx="1463927" cy="1316471"/>
          </a:xfrm>
        </p:grpSpPr>
        <p:pic>
          <p:nvPicPr>
            <p:cNvPr id="30" name="Picture 79">
              <a:extLst>
                <a:ext uri="{FF2B5EF4-FFF2-40B4-BE49-F238E27FC236}">
                  <a16:creationId xmlns:a16="http://schemas.microsoft.com/office/drawing/2014/main" id="{A7F0E37C-38D5-4567-AFC7-60800D2F7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322" y="5280262"/>
              <a:ext cx="1159638" cy="791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2E356269-160F-4A53-9D9C-739B1011BC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20643" y="6117775"/>
              <a:ext cx="1463927" cy="478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cs typeface="+mj-cs"/>
                </a:rPr>
                <a:t>Premier CLIA</a:t>
              </a:r>
            </a:p>
            <a:p>
              <a:pPr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cs typeface="+mj-cs"/>
                </a:rPr>
                <a:t>Member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0DF751-406E-4939-970D-A42D5E28DD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51" y="4144238"/>
            <a:ext cx="2962816" cy="594992"/>
          </a:xfrm>
          <a:prstGeom prst="rect">
            <a:avLst/>
          </a:prstGeom>
        </p:spPr>
      </p:pic>
      <p:pic>
        <p:nvPicPr>
          <p:cNvPr id="36" name="Picture 35" descr="A picture containing electronics&#10;&#10;Description generated with very high confidence">
            <a:extLst>
              <a:ext uri="{FF2B5EF4-FFF2-40B4-BE49-F238E27FC236}">
                <a16:creationId xmlns:a16="http://schemas.microsoft.com/office/drawing/2014/main" id="{DB1AF36D-470C-4A88-9A0B-B4555648E03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/>
          <a:stretch/>
        </p:blipFill>
        <p:spPr>
          <a:xfrm>
            <a:off x="-278" y="3429000"/>
            <a:ext cx="3703605" cy="3568133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ADCEF1-64A7-43AF-850D-3BBCBC0D45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98" y="5915820"/>
            <a:ext cx="1436446" cy="896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4FDE58-F1EC-43FA-B743-CCA89B0D63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167201" y="1048008"/>
            <a:ext cx="4704282" cy="5809992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760822-551C-495B-98CA-800E358F74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05" y="5777677"/>
            <a:ext cx="1882254" cy="1240768"/>
          </a:xfrm>
          <a:prstGeom prst="rect">
            <a:avLst/>
          </a:prstGeom>
        </p:spPr>
      </p:pic>
      <p:pic>
        <p:nvPicPr>
          <p:cNvPr id="2050" name="Picture 2" descr="Carnival | Brands of the World™ | Download vector logos and logotypes">
            <a:extLst>
              <a:ext uri="{FF2B5EF4-FFF2-40B4-BE49-F238E27FC236}">
                <a16:creationId xmlns:a16="http://schemas.microsoft.com/office/drawing/2014/main" id="{BF412E8D-1FB1-40A2-8B84-6AAEC597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1" b="31363"/>
          <a:stretch/>
        </p:blipFill>
        <p:spPr bwMode="auto">
          <a:xfrm>
            <a:off x="6213196" y="6040475"/>
            <a:ext cx="1352016" cy="5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uises &amp; Cruise Deals | Plan Your Cruise Vacation | NCL">
            <a:extLst>
              <a:ext uri="{FF2B5EF4-FFF2-40B4-BE49-F238E27FC236}">
                <a16:creationId xmlns:a16="http://schemas.microsoft.com/office/drawing/2014/main" id="{D1C1832F-8BE4-44FA-8DB2-4E1338A6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93" y="5933816"/>
            <a:ext cx="843943" cy="7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09ADD3-53E9-4650-A814-15AF6B2FE6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7" y="238105"/>
            <a:ext cx="9443522" cy="1286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66557-8EDF-4081-9DF7-E79DEAF8B1AA}"/>
              </a:ext>
            </a:extLst>
          </p:cNvPr>
          <p:cNvSpPr txBox="1"/>
          <p:nvPr/>
        </p:nvSpPr>
        <p:spPr>
          <a:xfrm>
            <a:off x="5108513" y="2279734"/>
            <a:ext cx="3063018" cy="110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50" spc="100">
                <a:solidFill>
                  <a:srgbClr val="ECECEC"/>
                </a:solidFill>
                <a:latin typeface="Bebas Neue" panose="020B0606020202050201" charset="0"/>
              </a:rPr>
              <a:t>LEADING INNOVATOR IN TRAVEL</a:t>
            </a:r>
          </a:p>
          <a:p>
            <a:pPr>
              <a:lnSpc>
                <a:spcPts val="2000"/>
              </a:lnSpc>
            </a:pPr>
            <a:r>
              <a:rPr lang="en-US" sz="2050" spc="100">
                <a:solidFill>
                  <a:srgbClr val="ECECEC"/>
                </a:solidFill>
                <a:latin typeface="Bebas Neue" panose="020B0606020202050201" charset="0"/>
              </a:rPr>
              <a:t>OVER 30+ YEARS</a:t>
            </a:r>
          </a:p>
          <a:p>
            <a:pPr>
              <a:lnSpc>
                <a:spcPts val="2000"/>
              </a:lnSpc>
            </a:pPr>
            <a:r>
              <a:rPr lang="en-US" sz="1500">
                <a:solidFill>
                  <a:srgbClr val="ECECEC"/>
                </a:solidFill>
              </a:rPr>
              <a:t>The originator of home-based travel</a:t>
            </a:r>
          </a:p>
          <a:p>
            <a:pPr>
              <a:lnSpc>
                <a:spcPts val="2000"/>
              </a:lnSpc>
            </a:pPr>
            <a:r>
              <a:rPr lang="en-US" sz="1500">
                <a:solidFill>
                  <a:srgbClr val="ECECEC"/>
                </a:solidFill>
              </a:rPr>
              <a:t>agents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492E2-F381-DE79-2A0A-BA3AFA3A1E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67" y="3448077"/>
            <a:ext cx="3987564" cy="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1331914" y="5231624"/>
            <a:ext cx="9552781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pic>
        <p:nvPicPr>
          <p:cNvPr id="3" name="Graphic 2" descr="Thought bubble">
            <a:extLst>
              <a:ext uri="{FF2B5EF4-FFF2-40B4-BE49-F238E27FC236}">
                <a16:creationId xmlns:a16="http://schemas.microsoft.com/office/drawing/2014/main" id="{7A3BC73E-D9A0-4F4E-A281-EFBD2108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979" y="759047"/>
            <a:ext cx="1858649" cy="1858649"/>
          </a:xfrm>
          <a:prstGeom prst="rect">
            <a:avLst/>
          </a:prstGeom>
        </p:spPr>
      </p:pic>
      <p:pic>
        <p:nvPicPr>
          <p:cNvPr id="4" name="Picture 3" descr="A picture containing black&#10;&#10;Description automatically generated">
            <a:extLst>
              <a:ext uri="{FF2B5EF4-FFF2-40B4-BE49-F238E27FC236}">
                <a16:creationId xmlns:a16="http://schemas.microsoft.com/office/drawing/2014/main" id="{48D78C5C-425E-4803-917F-285AF0A71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2218939"/>
            <a:ext cx="12192000" cy="3411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22B6005C-2DA4-70E1-461A-F2BEFEDCE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8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rallelogram 35">
            <a:extLst>
              <a:ext uri="{FF2B5EF4-FFF2-40B4-BE49-F238E27FC236}">
                <a16:creationId xmlns:a16="http://schemas.microsoft.com/office/drawing/2014/main" id="{75289393-75F7-426F-AF7D-A5B9B72B56A2}"/>
              </a:ext>
            </a:extLst>
          </p:cNvPr>
          <p:cNvSpPr/>
          <p:nvPr/>
        </p:nvSpPr>
        <p:spPr>
          <a:xfrm>
            <a:off x="5303827" y="0"/>
            <a:ext cx="10701338" cy="6858000"/>
          </a:xfrm>
          <a:prstGeom prst="parallelogram">
            <a:avLst>
              <a:gd name="adj" fmla="val 39221"/>
            </a:avLst>
          </a:prstGeom>
          <a:solidFill>
            <a:srgbClr val="C0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9E13C7-1796-43C4-9995-B0035C4D28A0}"/>
              </a:ext>
            </a:extLst>
          </p:cNvPr>
          <p:cNvGrpSpPr/>
          <p:nvPr/>
        </p:nvGrpSpPr>
        <p:grpSpPr>
          <a:xfrm>
            <a:off x="4794055" y="586848"/>
            <a:ext cx="9456400" cy="6271152"/>
            <a:chOff x="-1022625" y="1146385"/>
            <a:chExt cx="7902572" cy="4975016"/>
          </a:xfrm>
        </p:grpSpPr>
        <p:pic>
          <p:nvPicPr>
            <p:cNvPr id="38" name="Picture 37" descr="A screen shot of an open computer sitting on a table&#10;&#10;Description automatically generated">
              <a:extLst>
                <a:ext uri="{FF2B5EF4-FFF2-40B4-BE49-F238E27FC236}">
                  <a16:creationId xmlns:a16="http://schemas.microsoft.com/office/drawing/2014/main" id="{B9071263-4FF5-445A-97EA-55FC9062D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22" b="20024"/>
            <a:stretch/>
          </p:blipFill>
          <p:spPr>
            <a:xfrm>
              <a:off x="-1022625" y="1146385"/>
              <a:ext cx="7902572" cy="49750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505EEA-20A5-46CD-898B-D6D06510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8" t="1980" r="1186" b="1"/>
            <a:stretch/>
          </p:blipFill>
          <p:spPr>
            <a:xfrm>
              <a:off x="538813" y="1850569"/>
              <a:ext cx="4809572" cy="2759118"/>
            </a:xfrm>
            <a:prstGeom prst="rect">
              <a:avLst/>
            </a:prstGeom>
          </p:spPr>
        </p:pic>
      </p:grp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0179EC4-B1D5-4E25-9059-BB1EAEE42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6" y="338060"/>
            <a:ext cx="5895343" cy="61818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>
            <a:extLst>
              <a:ext uri="{FF2B5EF4-FFF2-40B4-BE49-F238E27FC236}">
                <a16:creationId xmlns:a16="http://schemas.microsoft.com/office/drawing/2014/main" id="{75CB4E3C-2599-451D-86C6-83CAE9C19BF1}"/>
              </a:ext>
            </a:extLst>
          </p:cNvPr>
          <p:cNvSpPr/>
          <p:nvPr/>
        </p:nvSpPr>
        <p:spPr>
          <a:xfrm>
            <a:off x="2440061" y="4473471"/>
            <a:ext cx="2537904" cy="2537904"/>
          </a:xfrm>
          <a:prstGeom prst="ellipse">
            <a:avLst/>
          </a:prstGeom>
          <a:noFill/>
          <a:ln w="25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Oval 3"/>
          <p:cNvSpPr/>
          <p:nvPr/>
        </p:nvSpPr>
        <p:spPr>
          <a:xfrm>
            <a:off x="5038773" y="216864"/>
            <a:ext cx="6259286" cy="6259286"/>
          </a:xfrm>
          <a:prstGeom prst="ellipse">
            <a:avLst/>
          </a:prstGeom>
          <a:noFill/>
          <a:ln w="254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8018185" y="3177118"/>
            <a:ext cx="4290078" cy="4290078"/>
          </a:xfrm>
          <a:prstGeom prst="ellipse">
            <a:avLst/>
          </a:prstGeom>
          <a:noFill/>
          <a:ln w="25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4863648" y="-214561"/>
            <a:ext cx="2537904" cy="2537904"/>
          </a:xfrm>
          <a:prstGeom prst="ellipse">
            <a:avLst/>
          </a:prstGeom>
          <a:noFill/>
          <a:ln w="25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8670737" y="3829670"/>
            <a:ext cx="2984975" cy="2984975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3429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4191730" y="2958436"/>
            <a:ext cx="2547257" cy="2547257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431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598908" y="603009"/>
            <a:ext cx="2005264" cy="2005264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5224337" y="96854"/>
            <a:ext cx="1782008" cy="1745737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7053209" y="285450"/>
            <a:ext cx="348343" cy="348343"/>
          </a:xfrm>
          <a:prstGeom prst="ellipse">
            <a:avLst/>
          </a:prstGeom>
          <a:solidFill>
            <a:srgbClr val="25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5013918" y="1739170"/>
            <a:ext cx="526250" cy="526250"/>
          </a:xfrm>
          <a:prstGeom prst="ellipse">
            <a:avLst/>
          </a:prstGeom>
          <a:noFill/>
          <a:ln w="69850">
            <a:solidFill>
              <a:srgbClr val="113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>
            <a:off x="10978754" y="3188879"/>
            <a:ext cx="593784" cy="5937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8233036" y="6308687"/>
            <a:ext cx="287473" cy="2874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>
            <a:off x="5100655" y="1829790"/>
            <a:ext cx="348343" cy="348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11133118" y="3336749"/>
            <a:ext cx="287473" cy="287473"/>
          </a:xfrm>
          <a:prstGeom prst="ellipse">
            <a:avLst/>
          </a:prstGeom>
          <a:solidFill>
            <a:srgbClr val="25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Oval 2"/>
          <p:cNvSpPr/>
          <p:nvPr/>
        </p:nvSpPr>
        <p:spPr>
          <a:xfrm>
            <a:off x="5994278" y="1232988"/>
            <a:ext cx="4055673" cy="4055673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431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0528924-BE67-4844-AA98-97A5A72E69B4}"/>
              </a:ext>
            </a:extLst>
          </p:cNvPr>
          <p:cNvSpPr/>
          <p:nvPr/>
        </p:nvSpPr>
        <p:spPr>
          <a:xfrm>
            <a:off x="2779566" y="4823757"/>
            <a:ext cx="1823838" cy="1822298"/>
          </a:xfrm>
          <a:prstGeom prst="ellipse">
            <a:avLst/>
          </a:prstGeom>
          <a:gradFill>
            <a:gsLst>
              <a:gs pos="33000">
                <a:srgbClr val="F2F2F2"/>
              </a:gs>
              <a:gs pos="100000">
                <a:srgbClr val="FBFBFB"/>
              </a:gs>
            </a:gsLst>
            <a:lin ang="5400000" scaled="1"/>
          </a:gradFill>
          <a:ln>
            <a:noFill/>
          </a:ln>
          <a:effectLst>
            <a:outerShdw blurRad="330200" dist="317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5BD64D4-6693-44D6-A3BB-11D495212C09}"/>
              </a:ext>
            </a:extLst>
          </p:cNvPr>
          <p:cNvSpPr/>
          <p:nvPr/>
        </p:nvSpPr>
        <p:spPr>
          <a:xfrm>
            <a:off x="4864601" y="5861251"/>
            <a:ext cx="348343" cy="3483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A7C9CAA-F214-42BC-B0EC-14B94DB3EF39}"/>
              </a:ext>
            </a:extLst>
          </p:cNvPr>
          <p:cNvSpPr/>
          <p:nvPr/>
        </p:nvSpPr>
        <p:spPr>
          <a:xfrm>
            <a:off x="2600270" y="6574718"/>
            <a:ext cx="526250" cy="526250"/>
          </a:xfrm>
          <a:prstGeom prst="ellipse">
            <a:avLst/>
          </a:prstGeom>
          <a:noFill/>
          <a:ln w="69850">
            <a:solidFill>
              <a:srgbClr val="113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C9717C8-D683-4F57-87F0-F8756C5E2DC7}"/>
              </a:ext>
            </a:extLst>
          </p:cNvPr>
          <p:cNvSpPr/>
          <p:nvPr/>
        </p:nvSpPr>
        <p:spPr>
          <a:xfrm>
            <a:off x="2687007" y="6665338"/>
            <a:ext cx="348343" cy="348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11" descr="A picture containing room, clock, plate&#10;&#10;Description automatically generated">
            <a:extLst>
              <a:ext uri="{FF2B5EF4-FFF2-40B4-BE49-F238E27FC236}">
                <a16:creationId xmlns:a16="http://schemas.microsoft.com/office/drawing/2014/main" id="{A0DCC2DE-20FD-4F54-A0CE-D421FF4E8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21" y="3269802"/>
            <a:ext cx="1058673" cy="105867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FFA8AD5-E9AF-435A-8343-1DAD79A21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88" y="4584546"/>
            <a:ext cx="949789" cy="949789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2C42C4-A2AB-4819-BD6D-B70E73496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13" y="925109"/>
            <a:ext cx="617905" cy="617905"/>
          </a:xfrm>
          <a:prstGeom prst="rect">
            <a:avLst/>
          </a:prstGeom>
        </p:spPr>
      </p:pic>
      <p:pic>
        <p:nvPicPr>
          <p:cNvPr id="38" name="Picture 37" descr="A black sign with white text&#10;&#10;Description automatically generated">
            <a:extLst>
              <a:ext uri="{FF2B5EF4-FFF2-40B4-BE49-F238E27FC236}">
                <a16:creationId xmlns:a16="http://schemas.microsoft.com/office/drawing/2014/main" id="{AA5104BF-A745-4829-853B-66AE50178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32" y="4943055"/>
            <a:ext cx="640377" cy="587284"/>
          </a:xfrm>
          <a:prstGeom prst="rect">
            <a:avLst/>
          </a:prstGeom>
        </p:spPr>
      </p:pic>
      <p:pic>
        <p:nvPicPr>
          <p:cNvPr id="62" name="Picture 61" descr="A close up of a sign&#10;&#10;Description automatically generated">
            <a:extLst>
              <a:ext uri="{FF2B5EF4-FFF2-40B4-BE49-F238E27FC236}">
                <a16:creationId xmlns:a16="http://schemas.microsoft.com/office/drawing/2014/main" id="{7547C37A-330C-4046-AF93-2A17A2BD9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62" y="289031"/>
            <a:ext cx="861895" cy="861895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CC7E0B89-72AD-4EDC-AF42-CE92598CDE37}"/>
              </a:ext>
            </a:extLst>
          </p:cNvPr>
          <p:cNvSpPr/>
          <p:nvPr/>
        </p:nvSpPr>
        <p:spPr>
          <a:xfrm>
            <a:off x="-155823" y="1648168"/>
            <a:ext cx="550348" cy="154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A piece of cake on a plate&#10;&#10;Description automatically generated">
            <a:extLst>
              <a:ext uri="{FF2B5EF4-FFF2-40B4-BE49-F238E27FC236}">
                <a16:creationId xmlns:a16="http://schemas.microsoft.com/office/drawing/2014/main" id="{B708750C-FC3D-4972-BB72-1CBDEC1AC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5616" y="1188075"/>
            <a:ext cx="1928923" cy="2227595"/>
          </a:xfrm>
          <a:prstGeom prst="rect">
            <a:avLst/>
          </a:prstGeom>
        </p:spPr>
      </p:pic>
      <p:pic>
        <p:nvPicPr>
          <p:cNvPr id="100" name="Picture 9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92AEC6-2E50-4673-876A-472ABFE97F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5"/>
          <a:stretch/>
        </p:blipFill>
        <p:spPr>
          <a:xfrm>
            <a:off x="31579" y="1375568"/>
            <a:ext cx="3790137" cy="2348118"/>
          </a:xfrm>
          <a:prstGeom prst="rect">
            <a:avLst/>
          </a:prstGeom>
        </p:spPr>
      </p:pic>
      <p:pic>
        <p:nvPicPr>
          <p:cNvPr id="101" name="Picture 100" descr="A close up of a logo&#10;&#10;Description automatically generated">
            <a:extLst>
              <a:ext uri="{FF2B5EF4-FFF2-40B4-BE49-F238E27FC236}">
                <a16:creationId xmlns:a16="http://schemas.microsoft.com/office/drawing/2014/main" id="{D44CB803-53C9-4177-AAC9-671815EDB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832">
            <a:off x="7665946" y="-105122"/>
            <a:ext cx="748265" cy="748265"/>
          </a:xfrm>
          <a:prstGeom prst="rect">
            <a:avLst/>
          </a:prstGeom>
        </p:spPr>
      </p:pic>
      <p:pic>
        <p:nvPicPr>
          <p:cNvPr id="103" name="Picture 10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E998F9-2264-4628-B1DF-6363F987E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26" y="1200628"/>
            <a:ext cx="1231499" cy="755970"/>
          </a:xfrm>
          <a:prstGeom prst="rect">
            <a:avLst/>
          </a:prstGeom>
        </p:spPr>
      </p:pic>
      <p:pic>
        <p:nvPicPr>
          <p:cNvPr id="105" name="Picture 104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B80933A1-6191-49A8-B8A1-FAA9231D6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63" y="1652397"/>
            <a:ext cx="1335140" cy="1170533"/>
          </a:xfrm>
          <a:prstGeom prst="rect">
            <a:avLst/>
          </a:prstGeom>
        </p:spPr>
      </p:pic>
      <p:pic>
        <p:nvPicPr>
          <p:cNvPr id="107" name="Picture 10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F9A2F03-4F9E-4DA8-8340-CC738EB5B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9" y="4375710"/>
            <a:ext cx="2024047" cy="1164437"/>
          </a:xfrm>
          <a:prstGeom prst="rect">
            <a:avLst/>
          </a:prstGeom>
        </p:spPr>
      </p:pic>
      <p:pic>
        <p:nvPicPr>
          <p:cNvPr id="109" name="Picture 108" descr="A close up of a logo&#10;&#10;Description automatically generated">
            <a:extLst>
              <a:ext uri="{FF2B5EF4-FFF2-40B4-BE49-F238E27FC236}">
                <a16:creationId xmlns:a16="http://schemas.microsoft.com/office/drawing/2014/main" id="{ED96F572-85BE-4B3B-8635-80D4828503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91" y="3188879"/>
            <a:ext cx="2472572" cy="223576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B798E29-13BB-41B5-B049-EA677E78A4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3563" y="5500087"/>
            <a:ext cx="1653697" cy="1225401"/>
          </a:xfrm>
          <a:prstGeom prst="rect">
            <a:avLst/>
          </a:prstGeom>
        </p:spPr>
      </p:pic>
      <p:pic>
        <p:nvPicPr>
          <p:cNvPr id="113" name="Picture 1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94F496-70BD-4CD8-8F16-0F31466AC9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87" y="5667158"/>
            <a:ext cx="2131832" cy="9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37506</TotalTime>
  <Words>547</Words>
  <Application>Microsoft Office PowerPoint</Application>
  <PresentationFormat>Widescreen</PresentationFormat>
  <Paragraphs>116</Paragraphs>
  <Slides>33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 Light</vt:lpstr>
      <vt:lpstr>Arial</vt:lpstr>
      <vt:lpstr>Lato Light</vt:lpstr>
      <vt:lpstr>2</vt:lpstr>
      <vt:lpstr>Calibri</vt:lpstr>
      <vt:lpstr>Bebas Neue</vt:lpstr>
      <vt:lpstr>Lato</vt:lpstr>
      <vt:lpstr>HP Simplified</vt:lpstr>
      <vt:lpstr>ＭＳ Ｐゴシック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Kaufman</dc:creator>
  <cp:lastModifiedBy>Shannon Kaufman</cp:lastModifiedBy>
  <cp:revision>471</cp:revision>
  <dcterms:created xsi:type="dcterms:W3CDTF">2019-01-14T19:15:39Z</dcterms:created>
  <dcterms:modified xsi:type="dcterms:W3CDTF">2024-08-27T12:05:58Z</dcterms:modified>
  <cp:contentStatus/>
</cp:coreProperties>
</file>