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sldIdLst>
    <p:sldId id="256" r:id="rId2"/>
    <p:sldId id="282" r:id="rId3"/>
    <p:sldId id="276" r:id="rId4"/>
    <p:sldId id="257" r:id="rId5"/>
    <p:sldId id="258" r:id="rId6"/>
    <p:sldId id="259" r:id="rId7"/>
    <p:sldId id="285" r:id="rId8"/>
    <p:sldId id="260" r:id="rId9"/>
    <p:sldId id="287" r:id="rId10"/>
    <p:sldId id="286" r:id="rId11"/>
    <p:sldId id="262" r:id="rId12"/>
    <p:sldId id="263" r:id="rId13"/>
    <p:sldId id="264" r:id="rId14"/>
    <p:sldId id="275" r:id="rId15"/>
    <p:sldId id="265" r:id="rId16"/>
    <p:sldId id="266" r:id="rId17"/>
    <p:sldId id="267" r:id="rId18"/>
    <p:sldId id="268" r:id="rId19"/>
    <p:sldId id="269" r:id="rId20"/>
    <p:sldId id="273" r:id="rId21"/>
    <p:sldId id="270" r:id="rId22"/>
    <p:sldId id="274"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EB6A7-DCD9-46E8-8C55-06D2943120A4}" v="14" dt="2025-10-17T15:19:48.411"/>
    <p1510:client id="{5570B611-B2FF-43C5-A58D-22EE07023AC7}" v="19" dt="2025-10-16T18:23:27.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Payne" userId="e70acb1b-79c3-4378-a491-feadcb6a899f" providerId="ADAL" clId="{2993273E-AFC4-4F65-B17A-808EF8160AD6}"/>
    <pc:docChg chg="modSld">
      <pc:chgData name="Amanda Payne" userId="e70acb1b-79c3-4378-a491-feadcb6a899f" providerId="ADAL" clId="{2993273E-AFC4-4F65-B17A-808EF8160AD6}" dt="2025-06-25T19:27:03.784" v="8" actId="14100"/>
      <pc:docMkLst>
        <pc:docMk/>
      </pc:docMkLst>
      <pc:sldChg chg="modSp mod">
        <pc:chgData name="Amanda Payne" userId="e70acb1b-79c3-4378-a491-feadcb6a899f" providerId="ADAL" clId="{2993273E-AFC4-4F65-B17A-808EF8160AD6}" dt="2025-06-25T19:27:03.784" v="8" actId="14100"/>
        <pc:sldMkLst>
          <pc:docMk/>
          <pc:sldMk cId="171679204" sldId="265"/>
        </pc:sldMkLst>
      </pc:sldChg>
    </pc:docChg>
  </pc:docChgLst>
  <pc:docChgLst>
    <pc:chgData name="Amanda Payne" userId="e70acb1b-79c3-4378-a491-feadcb6a899f" providerId="ADAL" clId="{374057E6-84A7-41FD-AE81-9C7724BD11BA}"/>
    <pc:docChg chg="custSel modSld">
      <pc:chgData name="Amanda Payne" userId="e70acb1b-79c3-4378-a491-feadcb6a899f" providerId="ADAL" clId="{374057E6-84A7-41FD-AE81-9C7724BD11BA}" dt="2025-09-24T20:51:50.309" v="53" actId="14100"/>
      <pc:docMkLst>
        <pc:docMk/>
      </pc:docMkLst>
      <pc:sldChg chg="delSp modSp mod">
        <pc:chgData name="Amanda Payne" userId="e70acb1b-79c3-4378-a491-feadcb6a899f" providerId="ADAL" clId="{374057E6-84A7-41FD-AE81-9C7724BD11BA}" dt="2025-09-24T20:51:50.309" v="53" actId="14100"/>
        <pc:sldMkLst>
          <pc:docMk/>
          <pc:sldMk cId="3804072191" sldId="282"/>
        </pc:sldMkLst>
        <pc:spChg chg="mod">
          <ac:chgData name="Amanda Payne" userId="e70acb1b-79c3-4378-a491-feadcb6a899f" providerId="ADAL" clId="{374057E6-84A7-41FD-AE81-9C7724BD11BA}" dt="2025-09-24T20:51:50.309" v="53" actId="14100"/>
          <ac:spMkLst>
            <pc:docMk/>
            <pc:sldMk cId="3804072191" sldId="282"/>
            <ac:spMk id="3" creationId="{93DCB478-7EBF-A0CC-4D65-622879A6C42A}"/>
          </ac:spMkLst>
        </pc:spChg>
      </pc:sldChg>
    </pc:docChg>
  </pc:docChgLst>
  <pc:docChgLst>
    <pc:chgData name="Amanda Payne" userId="e70acb1b-79c3-4378-a491-feadcb6a899f" providerId="ADAL" clId="{15D6D12E-6384-4ECD-9232-73DCBCD015AF}"/>
    <pc:docChg chg="undo custSel addSld delSld modSld sldOrd">
      <pc:chgData name="Amanda Payne" userId="e70acb1b-79c3-4378-a491-feadcb6a899f" providerId="ADAL" clId="{15D6D12E-6384-4ECD-9232-73DCBCD015AF}" dt="2025-06-16T16:23:58.892" v="676" actId="20577"/>
      <pc:docMkLst>
        <pc:docMk/>
      </pc:docMkLst>
      <pc:sldChg chg="delSp delDesignElem">
        <pc:chgData name="Amanda Payne" userId="e70acb1b-79c3-4378-a491-feadcb6a899f" providerId="ADAL" clId="{15D6D12E-6384-4ECD-9232-73DCBCD015AF}" dt="2025-06-16T15:55:34.326" v="266"/>
        <pc:sldMkLst>
          <pc:docMk/>
          <pc:sldMk cId="4008419475" sldId="256"/>
        </pc:sldMkLst>
      </pc:sldChg>
      <pc:sldChg chg="modSp">
        <pc:chgData name="Amanda Payne" userId="e70acb1b-79c3-4378-a491-feadcb6a899f" providerId="ADAL" clId="{15D6D12E-6384-4ECD-9232-73DCBCD015AF}" dt="2025-06-16T16:07:03.055" v="467"/>
        <pc:sldMkLst>
          <pc:docMk/>
          <pc:sldMk cId="2421218677" sldId="257"/>
        </pc:sldMkLst>
      </pc:sldChg>
      <pc:sldChg chg="delSp delDesignElem">
        <pc:chgData name="Amanda Payne" userId="e70acb1b-79c3-4378-a491-feadcb6a899f" providerId="ADAL" clId="{15D6D12E-6384-4ECD-9232-73DCBCD015AF}" dt="2025-06-16T15:55:34.326" v="266"/>
        <pc:sldMkLst>
          <pc:docMk/>
          <pc:sldMk cId="2658573823" sldId="258"/>
        </pc:sldMkLst>
      </pc:sldChg>
      <pc:sldChg chg="delSp modSp delDesignElem">
        <pc:chgData name="Amanda Payne" userId="e70acb1b-79c3-4378-a491-feadcb6a899f" providerId="ADAL" clId="{15D6D12E-6384-4ECD-9232-73DCBCD015AF}" dt="2025-06-16T15:55:34.326" v="266"/>
        <pc:sldMkLst>
          <pc:docMk/>
          <pc:sldMk cId="2480212287" sldId="259"/>
        </pc:sldMkLst>
      </pc:sldChg>
      <pc:sldChg chg="delSp delDesignElem">
        <pc:chgData name="Amanda Payne" userId="e70acb1b-79c3-4378-a491-feadcb6a899f" providerId="ADAL" clId="{15D6D12E-6384-4ECD-9232-73DCBCD015AF}" dt="2025-06-16T15:55:34.326" v="266"/>
        <pc:sldMkLst>
          <pc:docMk/>
          <pc:sldMk cId="933517779" sldId="260"/>
        </pc:sldMkLst>
      </pc:sldChg>
      <pc:sldChg chg="modSp mod">
        <pc:chgData name="Amanda Payne" userId="e70acb1b-79c3-4378-a491-feadcb6a899f" providerId="ADAL" clId="{15D6D12E-6384-4ECD-9232-73DCBCD015AF}" dt="2025-06-16T16:07:03.055" v="467"/>
        <pc:sldMkLst>
          <pc:docMk/>
          <pc:sldMk cId="3138588314" sldId="262"/>
        </pc:sldMkLst>
      </pc:sldChg>
      <pc:sldChg chg="modSp mod">
        <pc:chgData name="Amanda Payne" userId="e70acb1b-79c3-4378-a491-feadcb6a899f" providerId="ADAL" clId="{15D6D12E-6384-4ECD-9232-73DCBCD015AF}" dt="2025-06-16T16:07:03.055" v="467"/>
        <pc:sldMkLst>
          <pc:docMk/>
          <pc:sldMk cId="2184394075" sldId="263"/>
        </pc:sldMkLst>
      </pc:sldChg>
      <pc:sldChg chg="modSp mod">
        <pc:chgData name="Amanda Payne" userId="e70acb1b-79c3-4378-a491-feadcb6a899f" providerId="ADAL" clId="{15D6D12E-6384-4ECD-9232-73DCBCD015AF}" dt="2025-06-16T15:42:00.647" v="62" actId="27636"/>
        <pc:sldMkLst>
          <pc:docMk/>
          <pc:sldMk cId="1356245432" sldId="264"/>
        </pc:sldMkLst>
      </pc:sldChg>
      <pc:sldChg chg="modSp mod">
        <pc:chgData name="Amanda Payne" userId="e70acb1b-79c3-4378-a491-feadcb6a899f" providerId="ADAL" clId="{15D6D12E-6384-4ECD-9232-73DCBCD015AF}" dt="2025-06-16T15:45:36.557" v="139" actId="14100"/>
        <pc:sldMkLst>
          <pc:docMk/>
          <pc:sldMk cId="171679204" sldId="265"/>
        </pc:sldMkLst>
      </pc:sldChg>
      <pc:sldChg chg="modSp mod">
        <pc:chgData name="Amanda Payne" userId="e70acb1b-79c3-4378-a491-feadcb6a899f" providerId="ADAL" clId="{15D6D12E-6384-4ECD-9232-73DCBCD015AF}" dt="2025-06-16T16:07:03.055" v="467"/>
        <pc:sldMkLst>
          <pc:docMk/>
          <pc:sldMk cId="2109688922" sldId="266"/>
        </pc:sldMkLst>
      </pc:sldChg>
      <pc:sldChg chg="modSp mod">
        <pc:chgData name="Amanda Payne" userId="e70acb1b-79c3-4378-a491-feadcb6a899f" providerId="ADAL" clId="{15D6D12E-6384-4ECD-9232-73DCBCD015AF}" dt="2025-06-16T16:07:03.055" v="467"/>
        <pc:sldMkLst>
          <pc:docMk/>
          <pc:sldMk cId="2702535984" sldId="267"/>
        </pc:sldMkLst>
      </pc:sldChg>
      <pc:sldChg chg="modSp mod">
        <pc:chgData name="Amanda Payne" userId="e70acb1b-79c3-4378-a491-feadcb6a899f" providerId="ADAL" clId="{15D6D12E-6384-4ECD-9232-73DCBCD015AF}" dt="2025-06-16T15:47:02.062" v="145" actId="27636"/>
        <pc:sldMkLst>
          <pc:docMk/>
          <pc:sldMk cId="457745759" sldId="268"/>
        </pc:sldMkLst>
      </pc:sldChg>
      <pc:sldChg chg="modSp mod">
        <pc:chgData name="Amanda Payne" userId="e70acb1b-79c3-4378-a491-feadcb6a899f" providerId="ADAL" clId="{15D6D12E-6384-4ECD-9232-73DCBCD015AF}" dt="2025-06-16T16:07:03.055" v="467"/>
        <pc:sldMkLst>
          <pc:docMk/>
          <pc:sldMk cId="3113697402" sldId="271"/>
        </pc:sldMkLst>
      </pc:sldChg>
      <pc:sldChg chg="modSp mod">
        <pc:chgData name="Amanda Payne" userId="e70acb1b-79c3-4378-a491-feadcb6a899f" providerId="ADAL" clId="{15D6D12E-6384-4ECD-9232-73DCBCD015AF}" dt="2025-06-16T16:07:03.055" v="467"/>
        <pc:sldMkLst>
          <pc:docMk/>
          <pc:sldMk cId="3075251477" sldId="273"/>
        </pc:sldMkLst>
      </pc:sldChg>
      <pc:sldChg chg="modSp mod">
        <pc:chgData name="Amanda Payne" userId="e70acb1b-79c3-4378-a491-feadcb6a899f" providerId="ADAL" clId="{15D6D12E-6384-4ECD-9232-73DCBCD015AF}" dt="2025-06-16T16:07:03.055" v="467"/>
        <pc:sldMkLst>
          <pc:docMk/>
          <pc:sldMk cId="4105713167" sldId="274"/>
        </pc:sldMkLst>
      </pc:sldChg>
      <pc:sldChg chg="modSp mod">
        <pc:chgData name="Amanda Payne" userId="e70acb1b-79c3-4378-a491-feadcb6a899f" providerId="ADAL" clId="{15D6D12E-6384-4ECD-9232-73DCBCD015AF}" dt="2025-06-16T16:07:03.055" v="467"/>
        <pc:sldMkLst>
          <pc:docMk/>
          <pc:sldMk cId="1853495073" sldId="275"/>
        </pc:sldMkLst>
      </pc:sldChg>
      <pc:sldChg chg="modSp">
        <pc:chgData name="Amanda Payne" userId="e70acb1b-79c3-4378-a491-feadcb6a899f" providerId="ADAL" clId="{15D6D12E-6384-4ECD-9232-73DCBCD015AF}" dt="2025-06-16T16:07:03.055" v="467"/>
        <pc:sldMkLst>
          <pc:docMk/>
          <pc:sldMk cId="2721091207" sldId="276"/>
        </pc:sldMkLst>
      </pc:sldChg>
      <pc:sldChg chg="delSp modSp mod delDesignElem">
        <pc:chgData name="Amanda Payne" userId="e70acb1b-79c3-4378-a491-feadcb6a899f" providerId="ADAL" clId="{15D6D12E-6384-4ECD-9232-73DCBCD015AF}" dt="2025-06-16T15:55:34.326" v="266"/>
        <pc:sldMkLst>
          <pc:docMk/>
          <pc:sldMk cId="3804072191" sldId="282"/>
        </pc:sldMkLst>
      </pc:sldChg>
      <pc:sldChg chg="delSp modSp delDesignElem">
        <pc:chgData name="Amanda Payne" userId="e70acb1b-79c3-4378-a491-feadcb6a899f" providerId="ADAL" clId="{15D6D12E-6384-4ECD-9232-73DCBCD015AF}" dt="2025-06-16T16:07:03.055" v="467"/>
        <pc:sldMkLst>
          <pc:docMk/>
          <pc:sldMk cId="1397112449" sldId="283"/>
        </pc:sldMkLst>
      </pc:sldChg>
      <pc:sldChg chg="addSp delSp modSp new del mod setBg setClrOvrMap delDesignElem">
        <pc:chgData name="Amanda Payne" userId="e70acb1b-79c3-4378-a491-feadcb6a899f" providerId="ADAL" clId="{15D6D12E-6384-4ECD-9232-73DCBCD015AF}" dt="2025-06-16T16:08:30.134" v="476" actId="2696"/>
        <pc:sldMkLst>
          <pc:docMk/>
          <pc:sldMk cId="3098033428" sldId="284"/>
        </pc:sldMkLst>
      </pc:sldChg>
      <pc:sldChg chg="addSp delSp modSp new mod ord setBg">
        <pc:chgData name="Amanda Payne" userId="e70acb1b-79c3-4378-a491-feadcb6a899f" providerId="ADAL" clId="{15D6D12E-6384-4ECD-9232-73DCBCD015AF}" dt="2025-06-16T16:23:58.892" v="676" actId="20577"/>
        <pc:sldMkLst>
          <pc:docMk/>
          <pc:sldMk cId="651983839" sldId="285"/>
        </pc:sldMkLst>
      </pc:sldChg>
    </pc:docChg>
  </pc:docChgLst>
  <pc:docChgLst>
    <pc:chgData name="Amanda Payne" userId="e70acb1b-79c3-4378-a491-feadcb6a899f" providerId="ADAL" clId="{039F2010-68EE-4F6A-B14B-4C28D0410D1D}"/>
    <pc:docChg chg="undo custSel modSld">
      <pc:chgData name="Amanda Payne" userId="e70acb1b-79c3-4378-a491-feadcb6a899f" providerId="ADAL" clId="{039F2010-68EE-4F6A-B14B-4C28D0410D1D}" dt="2025-09-22T13:44:25.684" v="9" actId="20577"/>
      <pc:docMkLst>
        <pc:docMk/>
      </pc:docMkLst>
      <pc:sldChg chg="modSp mod">
        <pc:chgData name="Amanda Payne" userId="e70acb1b-79c3-4378-a491-feadcb6a899f" providerId="ADAL" clId="{039F2010-68EE-4F6A-B14B-4C28D0410D1D}" dt="2025-08-28T14:22:39.063" v="6" actId="20577"/>
        <pc:sldMkLst>
          <pc:docMk/>
          <pc:sldMk cId="3138588314" sldId="262"/>
        </pc:sldMkLst>
      </pc:sldChg>
      <pc:sldChg chg="modSp mod">
        <pc:chgData name="Amanda Payne" userId="e70acb1b-79c3-4378-a491-feadcb6a899f" providerId="ADAL" clId="{039F2010-68EE-4F6A-B14B-4C28D0410D1D}" dt="2025-09-22T13:44:25.684" v="9" actId="20577"/>
        <pc:sldMkLst>
          <pc:docMk/>
          <pc:sldMk cId="171679204" sldId="265"/>
        </pc:sldMkLst>
        <pc:spChg chg="mod">
          <ac:chgData name="Amanda Payne" userId="e70acb1b-79c3-4378-a491-feadcb6a899f" providerId="ADAL" clId="{039F2010-68EE-4F6A-B14B-4C28D0410D1D}" dt="2025-09-22T13:44:25.684" v="9" actId="20577"/>
          <ac:spMkLst>
            <pc:docMk/>
            <pc:sldMk cId="171679204" sldId="265"/>
            <ac:spMk id="3" creationId="{99FA80F7-4B48-9194-4086-E3FC6A808D7F}"/>
          </ac:spMkLst>
        </pc:spChg>
      </pc:sldChg>
    </pc:docChg>
  </pc:docChgLst>
  <pc:docChgLst>
    <pc:chgData name="Amanda Payne" userId="e70acb1b-79c3-4378-a491-feadcb6a899f" providerId="ADAL" clId="{6FF688D7-AC4C-4ED1-B0B9-7F6F925D3894}"/>
    <pc:docChg chg="modSld">
      <pc:chgData name="Amanda Payne" userId="e70acb1b-79c3-4378-a491-feadcb6a899f" providerId="ADAL" clId="{6FF688D7-AC4C-4ED1-B0B9-7F6F925D3894}" dt="2025-07-01T15:53:39.472" v="70" actId="20577"/>
      <pc:docMkLst>
        <pc:docMk/>
      </pc:docMkLst>
      <pc:sldChg chg="modSp mod">
        <pc:chgData name="Amanda Payne" userId="e70acb1b-79c3-4378-a491-feadcb6a899f" providerId="ADAL" clId="{6FF688D7-AC4C-4ED1-B0B9-7F6F925D3894}" dt="2025-07-01T15:53:39.472" v="70" actId="20577"/>
        <pc:sldMkLst>
          <pc:docMk/>
          <pc:sldMk cId="171679204" sldId="265"/>
        </pc:sldMkLst>
      </pc:sldChg>
    </pc:docChg>
  </pc:docChgLst>
  <pc:docChgLst>
    <pc:chgData name="Amanda Payne" userId="e70acb1b-79c3-4378-a491-feadcb6a899f" providerId="ADAL" clId="{5570B611-B2FF-43C5-A58D-22EE07023AC7}"/>
    <pc:docChg chg="undo custSel addSld modSld">
      <pc:chgData name="Amanda Payne" userId="e70acb1b-79c3-4378-a491-feadcb6a899f" providerId="ADAL" clId="{5570B611-B2FF-43C5-A58D-22EE07023AC7}" dt="2025-10-16T18:23:24.684" v="1607" actId="20577"/>
      <pc:docMkLst>
        <pc:docMk/>
      </pc:docMkLst>
      <pc:sldChg chg="addSp delSp modSp mod">
        <pc:chgData name="Amanda Payne" userId="e70acb1b-79c3-4378-a491-feadcb6a899f" providerId="ADAL" clId="{5570B611-B2FF-43C5-A58D-22EE07023AC7}" dt="2025-10-10T16:00:22.373" v="1065" actId="26606"/>
        <pc:sldMkLst>
          <pc:docMk/>
          <pc:sldMk cId="2421218677" sldId="257"/>
        </pc:sldMkLst>
        <pc:spChg chg="mod">
          <ac:chgData name="Amanda Payne" userId="e70acb1b-79c3-4378-a491-feadcb6a899f" providerId="ADAL" clId="{5570B611-B2FF-43C5-A58D-22EE07023AC7}" dt="2025-10-10T15:55:38.278" v="980" actId="14100"/>
          <ac:spMkLst>
            <pc:docMk/>
            <pc:sldMk cId="2421218677" sldId="257"/>
            <ac:spMk id="2" creationId="{A57F1AF2-30B4-25BE-4E43-0C32D70006B7}"/>
          </ac:spMkLst>
        </pc:spChg>
        <pc:spChg chg="add del mod">
          <ac:chgData name="Amanda Payne" userId="e70acb1b-79c3-4378-a491-feadcb6a899f" providerId="ADAL" clId="{5570B611-B2FF-43C5-A58D-22EE07023AC7}" dt="2025-10-10T16:00:22.373" v="1065" actId="26606"/>
          <ac:spMkLst>
            <pc:docMk/>
            <pc:sldMk cId="2421218677" sldId="257"/>
            <ac:spMk id="4" creationId="{88DF483F-CFF7-5E7B-13B4-6B2EE6963DF0}"/>
          </ac:spMkLst>
        </pc:spChg>
      </pc:sldChg>
      <pc:sldChg chg="modSp">
        <pc:chgData name="Amanda Payne" userId="e70acb1b-79c3-4378-a491-feadcb6a899f" providerId="ADAL" clId="{5570B611-B2FF-43C5-A58D-22EE07023AC7}" dt="2025-10-10T16:00:41.415" v="1067"/>
        <pc:sldMkLst>
          <pc:docMk/>
          <pc:sldMk cId="3138588314" sldId="262"/>
        </pc:sldMkLst>
        <pc:spChg chg="mod">
          <ac:chgData name="Amanda Payne" userId="e70acb1b-79c3-4378-a491-feadcb6a899f" providerId="ADAL" clId="{5570B611-B2FF-43C5-A58D-22EE07023AC7}" dt="2025-10-10T16:00:41.415" v="1067"/>
          <ac:spMkLst>
            <pc:docMk/>
            <pc:sldMk cId="3138588314" sldId="262"/>
            <ac:spMk id="2" creationId="{2344CC81-7AFE-7AF5-70F6-4E7AE91BEE35}"/>
          </ac:spMkLst>
        </pc:spChg>
      </pc:sldChg>
      <pc:sldChg chg="modSp">
        <pc:chgData name="Amanda Payne" userId="e70acb1b-79c3-4378-a491-feadcb6a899f" providerId="ADAL" clId="{5570B611-B2FF-43C5-A58D-22EE07023AC7}" dt="2025-10-10T16:00:41.415" v="1067"/>
        <pc:sldMkLst>
          <pc:docMk/>
          <pc:sldMk cId="2184394075" sldId="263"/>
        </pc:sldMkLst>
        <pc:spChg chg="mod">
          <ac:chgData name="Amanda Payne" userId="e70acb1b-79c3-4378-a491-feadcb6a899f" providerId="ADAL" clId="{5570B611-B2FF-43C5-A58D-22EE07023AC7}" dt="2025-10-10T16:00:41.415" v="1067"/>
          <ac:spMkLst>
            <pc:docMk/>
            <pc:sldMk cId="2184394075" sldId="263"/>
            <ac:spMk id="2" creationId="{0AEC20CC-0440-A3C6-F5C3-00C209FB2453}"/>
          </ac:spMkLst>
        </pc:spChg>
      </pc:sldChg>
      <pc:sldChg chg="modSp mod">
        <pc:chgData name="Amanda Payne" userId="e70acb1b-79c3-4378-a491-feadcb6a899f" providerId="ADAL" clId="{5570B611-B2FF-43C5-A58D-22EE07023AC7}" dt="2025-10-15T17:32:12.743" v="1386" actId="20577"/>
        <pc:sldMkLst>
          <pc:docMk/>
          <pc:sldMk cId="171679204" sldId="265"/>
        </pc:sldMkLst>
        <pc:spChg chg="mod">
          <ac:chgData name="Amanda Payne" userId="e70acb1b-79c3-4378-a491-feadcb6a899f" providerId="ADAL" clId="{5570B611-B2FF-43C5-A58D-22EE07023AC7}" dt="2025-10-15T17:32:12.743" v="1386" actId="20577"/>
          <ac:spMkLst>
            <pc:docMk/>
            <pc:sldMk cId="171679204" sldId="265"/>
            <ac:spMk id="3" creationId="{99FA80F7-4B48-9194-4086-E3FC6A808D7F}"/>
          </ac:spMkLst>
        </pc:spChg>
      </pc:sldChg>
      <pc:sldChg chg="modSp">
        <pc:chgData name="Amanda Payne" userId="e70acb1b-79c3-4378-a491-feadcb6a899f" providerId="ADAL" clId="{5570B611-B2FF-43C5-A58D-22EE07023AC7}" dt="2025-10-10T16:00:41.415" v="1067"/>
        <pc:sldMkLst>
          <pc:docMk/>
          <pc:sldMk cId="2109688922" sldId="266"/>
        </pc:sldMkLst>
        <pc:spChg chg="mod">
          <ac:chgData name="Amanda Payne" userId="e70acb1b-79c3-4378-a491-feadcb6a899f" providerId="ADAL" clId="{5570B611-B2FF-43C5-A58D-22EE07023AC7}" dt="2025-10-10T16:00:41.415" v="1067"/>
          <ac:spMkLst>
            <pc:docMk/>
            <pc:sldMk cId="2109688922" sldId="266"/>
            <ac:spMk id="2" creationId="{434AC9D5-CB1E-02B8-232D-80D4D7E4F9A2}"/>
          </ac:spMkLst>
        </pc:spChg>
      </pc:sldChg>
      <pc:sldChg chg="addSp delSp modSp mod">
        <pc:chgData name="Amanda Payne" userId="e70acb1b-79c3-4378-a491-feadcb6a899f" providerId="ADAL" clId="{5570B611-B2FF-43C5-A58D-22EE07023AC7}" dt="2025-10-10T16:10:33.987" v="1173"/>
        <pc:sldMkLst>
          <pc:docMk/>
          <pc:sldMk cId="2702535984" sldId="267"/>
        </pc:sldMkLst>
        <pc:spChg chg="mod">
          <ac:chgData name="Amanda Payne" userId="e70acb1b-79c3-4378-a491-feadcb6a899f" providerId="ADAL" clId="{5570B611-B2FF-43C5-A58D-22EE07023AC7}" dt="2025-10-10T16:00:41.415" v="1067"/>
          <ac:spMkLst>
            <pc:docMk/>
            <pc:sldMk cId="2702535984" sldId="267"/>
            <ac:spMk id="2" creationId="{72AA3A60-CB97-6F22-C7D7-0CFB343EB884}"/>
          </ac:spMkLst>
        </pc:spChg>
        <pc:spChg chg="mod">
          <ac:chgData name="Amanda Payne" userId="e70acb1b-79c3-4378-a491-feadcb6a899f" providerId="ADAL" clId="{5570B611-B2FF-43C5-A58D-22EE07023AC7}" dt="2025-10-10T16:09:35.451" v="1171" actId="14100"/>
          <ac:spMkLst>
            <pc:docMk/>
            <pc:sldMk cId="2702535984" sldId="267"/>
            <ac:spMk id="3" creationId="{DAB9E956-AAAC-8653-E47C-9D50ABC57DFA}"/>
          </ac:spMkLst>
        </pc:spChg>
      </pc:sldChg>
      <pc:sldChg chg="modSp mod">
        <pc:chgData name="Amanda Payne" userId="e70acb1b-79c3-4378-a491-feadcb6a899f" providerId="ADAL" clId="{5570B611-B2FF-43C5-A58D-22EE07023AC7}" dt="2025-10-10T16:44:41.386" v="1361" actId="20577"/>
        <pc:sldMkLst>
          <pc:docMk/>
          <pc:sldMk cId="296172061" sldId="270"/>
        </pc:sldMkLst>
        <pc:spChg chg="mod">
          <ac:chgData name="Amanda Payne" userId="e70acb1b-79c3-4378-a491-feadcb6a899f" providerId="ADAL" clId="{5570B611-B2FF-43C5-A58D-22EE07023AC7}" dt="2025-10-10T16:44:41.386" v="1361" actId="20577"/>
          <ac:spMkLst>
            <pc:docMk/>
            <pc:sldMk cId="296172061" sldId="270"/>
            <ac:spMk id="3" creationId="{D5FF21CE-2DF4-579C-9F31-5E6FA5290631}"/>
          </ac:spMkLst>
        </pc:spChg>
      </pc:sldChg>
      <pc:sldChg chg="modSp">
        <pc:chgData name="Amanda Payne" userId="e70acb1b-79c3-4378-a491-feadcb6a899f" providerId="ADAL" clId="{5570B611-B2FF-43C5-A58D-22EE07023AC7}" dt="2025-10-10T16:00:41.415" v="1067"/>
        <pc:sldMkLst>
          <pc:docMk/>
          <pc:sldMk cId="3113697402" sldId="271"/>
        </pc:sldMkLst>
        <pc:spChg chg="mod">
          <ac:chgData name="Amanda Payne" userId="e70acb1b-79c3-4378-a491-feadcb6a899f" providerId="ADAL" clId="{5570B611-B2FF-43C5-A58D-22EE07023AC7}" dt="2025-10-10T16:00:41.415" v="1067"/>
          <ac:spMkLst>
            <pc:docMk/>
            <pc:sldMk cId="3113697402" sldId="271"/>
            <ac:spMk id="2" creationId="{06F4E604-C713-8848-B362-E15517EAEEE5}"/>
          </ac:spMkLst>
        </pc:spChg>
      </pc:sldChg>
      <pc:sldChg chg="modSp">
        <pc:chgData name="Amanda Payne" userId="e70acb1b-79c3-4378-a491-feadcb6a899f" providerId="ADAL" clId="{5570B611-B2FF-43C5-A58D-22EE07023AC7}" dt="2025-10-10T16:00:41.415" v="1067"/>
        <pc:sldMkLst>
          <pc:docMk/>
          <pc:sldMk cId="3075251477" sldId="273"/>
        </pc:sldMkLst>
        <pc:spChg chg="mod">
          <ac:chgData name="Amanda Payne" userId="e70acb1b-79c3-4378-a491-feadcb6a899f" providerId="ADAL" clId="{5570B611-B2FF-43C5-A58D-22EE07023AC7}" dt="2025-10-10T16:00:41.415" v="1067"/>
          <ac:spMkLst>
            <pc:docMk/>
            <pc:sldMk cId="3075251477" sldId="273"/>
            <ac:spMk id="2" creationId="{BD0F2B0F-D1D7-E27E-C84B-E096D39D0CFD}"/>
          </ac:spMkLst>
        </pc:spChg>
        <pc:spChg chg="mod">
          <ac:chgData name="Amanda Payne" userId="e70acb1b-79c3-4378-a491-feadcb6a899f" providerId="ADAL" clId="{5570B611-B2FF-43C5-A58D-22EE07023AC7}" dt="2025-10-10T16:00:41.415" v="1067"/>
          <ac:spMkLst>
            <pc:docMk/>
            <pc:sldMk cId="3075251477" sldId="273"/>
            <ac:spMk id="3" creationId="{BA6E09F9-B8C6-CFF7-F011-833958D4A94D}"/>
          </ac:spMkLst>
        </pc:spChg>
      </pc:sldChg>
      <pc:sldChg chg="modSp mod">
        <pc:chgData name="Amanda Payne" userId="e70acb1b-79c3-4378-a491-feadcb6a899f" providerId="ADAL" clId="{5570B611-B2FF-43C5-A58D-22EE07023AC7}" dt="2025-10-10T16:11:52.289" v="1204" actId="20577"/>
        <pc:sldMkLst>
          <pc:docMk/>
          <pc:sldMk cId="4105713167" sldId="274"/>
        </pc:sldMkLst>
        <pc:spChg chg="mod">
          <ac:chgData name="Amanda Payne" userId="e70acb1b-79c3-4378-a491-feadcb6a899f" providerId="ADAL" clId="{5570B611-B2FF-43C5-A58D-22EE07023AC7}" dt="2025-10-10T16:00:41.415" v="1067"/>
          <ac:spMkLst>
            <pc:docMk/>
            <pc:sldMk cId="4105713167" sldId="274"/>
            <ac:spMk id="2" creationId="{1BD1D877-9C7E-52BB-D8D1-65758B06322C}"/>
          </ac:spMkLst>
        </pc:spChg>
        <pc:spChg chg="mod">
          <ac:chgData name="Amanda Payne" userId="e70acb1b-79c3-4378-a491-feadcb6a899f" providerId="ADAL" clId="{5570B611-B2FF-43C5-A58D-22EE07023AC7}" dt="2025-10-10T16:11:52.289" v="1204" actId="20577"/>
          <ac:spMkLst>
            <pc:docMk/>
            <pc:sldMk cId="4105713167" sldId="274"/>
            <ac:spMk id="3" creationId="{B92CE32A-A32B-7D0F-AD51-522E8DBAA274}"/>
          </ac:spMkLst>
        </pc:spChg>
      </pc:sldChg>
      <pc:sldChg chg="modSp">
        <pc:chgData name="Amanda Payne" userId="e70acb1b-79c3-4378-a491-feadcb6a899f" providerId="ADAL" clId="{5570B611-B2FF-43C5-A58D-22EE07023AC7}" dt="2025-10-10T16:00:41.415" v="1067"/>
        <pc:sldMkLst>
          <pc:docMk/>
          <pc:sldMk cId="1853495073" sldId="275"/>
        </pc:sldMkLst>
        <pc:spChg chg="mod">
          <ac:chgData name="Amanda Payne" userId="e70acb1b-79c3-4378-a491-feadcb6a899f" providerId="ADAL" clId="{5570B611-B2FF-43C5-A58D-22EE07023AC7}" dt="2025-10-10T16:00:41.415" v="1067"/>
          <ac:spMkLst>
            <pc:docMk/>
            <pc:sldMk cId="1853495073" sldId="275"/>
            <ac:spMk id="2" creationId="{9DDE8343-2046-9D09-8811-C4543C7CF015}"/>
          </ac:spMkLst>
        </pc:spChg>
      </pc:sldChg>
      <pc:sldChg chg="modSp">
        <pc:chgData name="Amanda Payne" userId="e70acb1b-79c3-4378-a491-feadcb6a899f" providerId="ADAL" clId="{5570B611-B2FF-43C5-A58D-22EE07023AC7}" dt="2025-10-10T16:00:41.415" v="1067"/>
        <pc:sldMkLst>
          <pc:docMk/>
          <pc:sldMk cId="2721091207" sldId="276"/>
        </pc:sldMkLst>
        <pc:spChg chg="mod">
          <ac:chgData name="Amanda Payne" userId="e70acb1b-79c3-4378-a491-feadcb6a899f" providerId="ADAL" clId="{5570B611-B2FF-43C5-A58D-22EE07023AC7}" dt="2025-10-10T16:00:41.415" v="1067"/>
          <ac:spMkLst>
            <pc:docMk/>
            <pc:sldMk cId="2721091207" sldId="276"/>
            <ac:spMk id="2" creationId="{E136BF3C-313D-5732-EA5C-50264DBB2A48}"/>
          </ac:spMkLst>
        </pc:spChg>
      </pc:sldChg>
      <pc:sldChg chg="modSp mod">
        <pc:chgData name="Amanda Payne" userId="e70acb1b-79c3-4378-a491-feadcb6a899f" providerId="ADAL" clId="{5570B611-B2FF-43C5-A58D-22EE07023AC7}" dt="2025-10-16T18:23:24.684" v="1607" actId="20577"/>
        <pc:sldMkLst>
          <pc:docMk/>
          <pc:sldMk cId="1397112449" sldId="283"/>
        </pc:sldMkLst>
        <pc:spChg chg="mod">
          <ac:chgData name="Amanda Payne" userId="e70acb1b-79c3-4378-a491-feadcb6a899f" providerId="ADAL" clId="{5570B611-B2FF-43C5-A58D-22EE07023AC7}" dt="2025-10-16T18:23:24.684" v="1607" actId="20577"/>
          <ac:spMkLst>
            <pc:docMk/>
            <pc:sldMk cId="1397112449" sldId="283"/>
            <ac:spMk id="3" creationId="{B0F89194-21CA-FDC4-7CD6-87C0497E143B}"/>
          </ac:spMkLst>
        </pc:spChg>
      </pc:sldChg>
      <pc:sldChg chg="addSp delSp modSp new mod setBg setClrOvrMap">
        <pc:chgData name="Amanda Payne" userId="e70acb1b-79c3-4378-a491-feadcb6a899f" providerId="ADAL" clId="{5570B611-B2FF-43C5-A58D-22EE07023AC7}" dt="2025-10-10T16:01:40.874" v="1081" actId="27636"/>
        <pc:sldMkLst>
          <pc:docMk/>
          <pc:sldMk cId="2108186223" sldId="286"/>
        </pc:sldMkLst>
        <pc:spChg chg="mod ord">
          <ac:chgData name="Amanda Payne" userId="e70acb1b-79c3-4378-a491-feadcb6a899f" providerId="ADAL" clId="{5570B611-B2FF-43C5-A58D-22EE07023AC7}" dt="2025-10-10T16:01:40.859" v="1080" actId="26606"/>
          <ac:spMkLst>
            <pc:docMk/>
            <pc:sldMk cId="2108186223" sldId="286"/>
            <ac:spMk id="2" creationId="{F01A689B-4374-8AC4-C59E-A05597E1891E}"/>
          </ac:spMkLst>
        </pc:spChg>
        <pc:spChg chg="mod">
          <ac:chgData name="Amanda Payne" userId="e70acb1b-79c3-4378-a491-feadcb6a899f" providerId="ADAL" clId="{5570B611-B2FF-43C5-A58D-22EE07023AC7}" dt="2025-10-10T16:01:40.874" v="1081" actId="27636"/>
          <ac:spMkLst>
            <pc:docMk/>
            <pc:sldMk cId="2108186223" sldId="286"/>
            <ac:spMk id="3" creationId="{1538C0B5-B144-FDE9-2363-8E1FDC1F61D4}"/>
          </ac:spMkLst>
        </pc:spChg>
        <pc:spChg chg="add">
          <ac:chgData name="Amanda Payne" userId="e70acb1b-79c3-4378-a491-feadcb6a899f" providerId="ADAL" clId="{5570B611-B2FF-43C5-A58D-22EE07023AC7}" dt="2025-10-10T16:01:40.859" v="1080" actId="26606"/>
          <ac:spMkLst>
            <pc:docMk/>
            <pc:sldMk cId="2108186223" sldId="286"/>
            <ac:spMk id="66" creationId="{86C16C40-7C29-4ACC-B851-7E08E459B596}"/>
          </ac:spMkLst>
        </pc:spChg>
      </pc:sldChg>
    </pc:docChg>
  </pc:docChgLst>
  <pc:docChgLst>
    <pc:chgData name="Gabby Maskelony" userId="746da877-f2c9-467a-b985-71115f2d1966" providerId="ADAL" clId="{160EB6A7-DCD9-46E8-8C55-06D2943120A4}"/>
    <pc:docChg chg="custSel addSld delSld modSld">
      <pc:chgData name="Gabby Maskelony" userId="746da877-f2c9-467a-b985-71115f2d1966" providerId="ADAL" clId="{160EB6A7-DCD9-46E8-8C55-06D2943120A4}" dt="2025-10-17T15:23:59.941" v="496" actId="47"/>
      <pc:docMkLst>
        <pc:docMk/>
      </pc:docMkLst>
      <pc:sldChg chg="del">
        <pc:chgData name="Gabby Maskelony" userId="746da877-f2c9-467a-b985-71115f2d1966" providerId="ADAL" clId="{160EB6A7-DCD9-46E8-8C55-06D2943120A4}" dt="2025-10-17T15:23:59.941" v="496" actId="47"/>
        <pc:sldMkLst>
          <pc:docMk/>
          <pc:sldMk cId="1397112449" sldId="283"/>
        </pc:sldMkLst>
      </pc:sldChg>
      <pc:sldChg chg="addSp delSp modSp add mod">
        <pc:chgData name="Gabby Maskelony" userId="746da877-f2c9-467a-b985-71115f2d1966" providerId="ADAL" clId="{160EB6A7-DCD9-46E8-8C55-06D2943120A4}" dt="2025-10-17T15:21:29.244" v="495" actId="1076"/>
        <pc:sldMkLst>
          <pc:docMk/>
          <pc:sldMk cId="633620560" sldId="287"/>
        </pc:sldMkLst>
        <pc:spChg chg="mod">
          <ac:chgData name="Gabby Maskelony" userId="746da877-f2c9-467a-b985-71115f2d1966" providerId="ADAL" clId="{160EB6A7-DCD9-46E8-8C55-06D2943120A4}" dt="2025-10-17T14:53:30.481" v="359" actId="1076"/>
          <ac:spMkLst>
            <pc:docMk/>
            <pc:sldMk cId="633620560" sldId="287"/>
            <ac:spMk id="2" creationId="{437C1A3F-2D40-C533-3004-59E95F8EB240}"/>
          </ac:spMkLst>
        </pc:spChg>
        <pc:spChg chg="del mod">
          <ac:chgData name="Gabby Maskelony" userId="746da877-f2c9-467a-b985-71115f2d1966" providerId="ADAL" clId="{160EB6A7-DCD9-46E8-8C55-06D2943120A4}" dt="2025-10-17T14:26:47.211" v="30" actId="478"/>
          <ac:spMkLst>
            <pc:docMk/>
            <pc:sldMk cId="633620560" sldId="287"/>
            <ac:spMk id="3" creationId="{8C2468EF-989D-EC67-DA3D-A278A7613A3C}"/>
          </ac:spMkLst>
        </pc:spChg>
        <pc:spChg chg="add del mod">
          <ac:chgData name="Gabby Maskelony" userId="746da877-f2c9-467a-b985-71115f2d1966" providerId="ADAL" clId="{160EB6A7-DCD9-46E8-8C55-06D2943120A4}" dt="2025-10-17T14:50:00.249" v="49" actId="478"/>
          <ac:spMkLst>
            <pc:docMk/>
            <pc:sldMk cId="633620560" sldId="287"/>
            <ac:spMk id="4" creationId="{B3F3DBAF-9A19-3472-CD67-947460CC99D2}"/>
          </ac:spMkLst>
        </pc:spChg>
        <pc:spChg chg="add mod">
          <ac:chgData name="Gabby Maskelony" userId="746da877-f2c9-467a-b985-71115f2d1966" providerId="ADAL" clId="{160EB6A7-DCD9-46E8-8C55-06D2943120A4}" dt="2025-10-17T14:53:19.397" v="358" actId="207"/>
          <ac:spMkLst>
            <pc:docMk/>
            <pc:sldMk cId="633620560" sldId="287"/>
            <ac:spMk id="15" creationId="{FA1859A9-3EE3-4479-0973-EF295B3102BF}"/>
          </ac:spMkLst>
        </pc:spChg>
        <pc:spChg chg="add mod">
          <ac:chgData name="Gabby Maskelony" userId="746da877-f2c9-467a-b985-71115f2d1966" providerId="ADAL" clId="{160EB6A7-DCD9-46E8-8C55-06D2943120A4}" dt="2025-10-17T14:53:19.397" v="358" actId="207"/>
          <ac:spMkLst>
            <pc:docMk/>
            <pc:sldMk cId="633620560" sldId="287"/>
            <ac:spMk id="16" creationId="{0104EDD3-9AF9-1D1B-B41E-3F4BA2B9D575}"/>
          </ac:spMkLst>
        </pc:spChg>
        <pc:spChg chg="add mod">
          <ac:chgData name="Gabby Maskelony" userId="746da877-f2c9-467a-b985-71115f2d1966" providerId="ADAL" clId="{160EB6A7-DCD9-46E8-8C55-06D2943120A4}" dt="2025-10-17T14:53:19.397" v="358" actId="207"/>
          <ac:spMkLst>
            <pc:docMk/>
            <pc:sldMk cId="633620560" sldId="287"/>
            <ac:spMk id="17" creationId="{E5B67463-C35F-A4C2-7E99-8A4A7CC74894}"/>
          </ac:spMkLst>
        </pc:spChg>
        <pc:spChg chg="add mod">
          <ac:chgData name="Gabby Maskelony" userId="746da877-f2c9-467a-b985-71115f2d1966" providerId="ADAL" clId="{160EB6A7-DCD9-46E8-8C55-06D2943120A4}" dt="2025-10-17T14:53:19.397" v="358" actId="207"/>
          <ac:spMkLst>
            <pc:docMk/>
            <pc:sldMk cId="633620560" sldId="287"/>
            <ac:spMk id="18" creationId="{B39BAF2B-DFA6-5245-0231-B7866CF5A4B7}"/>
          </ac:spMkLst>
        </pc:spChg>
        <pc:spChg chg="add mod">
          <ac:chgData name="Gabby Maskelony" userId="746da877-f2c9-467a-b985-71115f2d1966" providerId="ADAL" clId="{160EB6A7-DCD9-46E8-8C55-06D2943120A4}" dt="2025-10-17T14:54:02.744" v="366" actId="1076"/>
          <ac:spMkLst>
            <pc:docMk/>
            <pc:sldMk cId="633620560" sldId="287"/>
            <ac:spMk id="20" creationId="{40F26C7F-9EA0-6D3C-2E23-7C7CDB6DE04C}"/>
          </ac:spMkLst>
        </pc:spChg>
        <pc:spChg chg="add mod">
          <ac:chgData name="Gabby Maskelony" userId="746da877-f2c9-467a-b985-71115f2d1966" providerId="ADAL" clId="{160EB6A7-DCD9-46E8-8C55-06D2943120A4}" dt="2025-10-17T15:11:28.348" v="458" actId="20577"/>
          <ac:spMkLst>
            <pc:docMk/>
            <pc:sldMk cId="633620560" sldId="287"/>
            <ac:spMk id="22" creationId="{BE1B4F4E-E8ED-B232-DD8F-E753CF122566}"/>
          </ac:spMkLst>
        </pc:spChg>
        <pc:spChg chg="add mod ord">
          <ac:chgData name="Gabby Maskelony" userId="746da877-f2c9-467a-b985-71115f2d1966" providerId="ADAL" clId="{160EB6A7-DCD9-46E8-8C55-06D2943120A4}" dt="2025-10-17T15:21:29.244" v="495" actId="1076"/>
          <ac:spMkLst>
            <pc:docMk/>
            <pc:sldMk cId="633620560" sldId="287"/>
            <ac:spMk id="23" creationId="{F4D8828B-D9B3-8660-BF37-883B7FEA0442}"/>
          </ac:spMkLst>
        </pc:spChg>
        <pc:spChg chg="add mod">
          <ac:chgData name="Gabby Maskelony" userId="746da877-f2c9-467a-b985-71115f2d1966" providerId="ADAL" clId="{160EB6A7-DCD9-46E8-8C55-06D2943120A4}" dt="2025-10-17T15:21:19.078" v="493" actId="1076"/>
          <ac:spMkLst>
            <pc:docMk/>
            <pc:sldMk cId="633620560" sldId="287"/>
            <ac:spMk id="24" creationId="{04DA8391-CDF0-7DC3-9405-23BBEEE2B5EC}"/>
          </ac:spMkLst>
        </pc:spChg>
        <pc:picChg chg="add del mod">
          <ac:chgData name="Gabby Maskelony" userId="746da877-f2c9-467a-b985-71115f2d1966" providerId="ADAL" clId="{160EB6A7-DCD9-46E8-8C55-06D2943120A4}" dt="2025-10-17T14:30:24.142" v="47" actId="478"/>
          <ac:picMkLst>
            <pc:docMk/>
            <pc:sldMk cId="633620560" sldId="287"/>
            <ac:picMk id="6" creationId="{F5297362-6046-102C-463D-DFC2E5A1E89B}"/>
          </ac:picMkLst>
        </pc:picChg>
        <pc:picChg chg="add mod">
          <ac:chgData name="Gabby Maskelony" userId="746da877-f2c9-467a-b985-71115f2d1966" providerId="ADAL" clId="{160EB6A7-DCD9-46E8-8C55-06D2943120A4}" dt="2025-10-17T14:51:39.549" v="164" actId="1076"/>
          <ac:picMkLst>
            <pc:docMk/>
            <pc:sldMk cId="633620560" sldId="287"/>
            <ac:picMk id="8" creationId="{860375B1-570A-8A70-6F56-9BAB948D7A9E}"/>
          </ac:picMkLst>
        </pc:picChg>
        <pc:picChg chg="add mod">
          <ac:chgData name="Gabby Maskelony" userId="746da877-f2c9-467a-b985-71115f2d1966" providerId="ADAL" clId="{160EB6A7-DCD9-46E8-8C55-06D2943120A4}" dt="2025-10-17T14:50:20.650" v="57" actId="1076"/>
          <ac:picMkLst>
            <pc:docMk/>
            <pc:sldMk cId="633620560" sldId="287"/>
            <ac:picMk id="10" creationId="{6FDFDD99-67AA-CABC-66D5-86979BFBBA86}"/>
          </ac:picMkLst>
        </pc:picChg>
        <pc:picChg chg="add mod">
          <ac:chgData name="Gabby Maskelony" userId="746da877-f2c9-467a-b985-71115f2d1966" providerId="ADAL" clId="{160EB6A7-DCD9-46E8-8C55-06D2943120A4}" dt="2025-10-17T14:51:30.940" v="161" actId="14100"/>
          <ac:picMkLst>
            <pc:docMk/>
            <pc:sldMk cId="633620560" sldId="287"/>
            <ac:picMk id="12" creationId="{EA9BDD70-0C74-C8E8-E070-131E70D7DD42}"/>
          </ac:picMkLst>
        </pc:picChg>
        <pc:picChg chg="add mod">
          <ac:chgData name="Gabby Maskelony" userId="746da877-f2c9-467a-b985-71115f2d1966" providerId="ADAL" clId="{160EB6A7-DCD9-46E8-8C55-06D2943120A4}" dt="2025-10-17T14:50:09.956" v="54" actId="1076"/>
          <ac:picMkLst>
            <pc:docMk/>
            <pc:sldMk cId="633620560" sldId="287"/>
            <ac:picMk id="14" creationId="{1B1A71F1-DC19-1510-F2C1-1DB6A5E313AB}"/>
          </ac:picMkLst>
        </pc:picChg>
        <pc:picChg chg="add del mod">
          <ac:chgData name="Gabby Maskelony" userId="746da877-f2c9-467a-b985-71115f2d1966" providerId="ADAL" clId="{160EB6A7-DCD9-46E8-8C55-06D2943120A4}" dt="2025-10-17T14:26:47.211" v="30" actId="478"/>
          <ac:picMkLst>
            <pc:docMk/>
            <pc:sldMk cId="633620560" sldId="287"/>
            <ac:picMk id="1026" creationId="{7B6C5531-F2D9-20B0-9815-04790B16FBEA}"/>
          </ac:picMkLst>
        </pc:picChg>
        <pc:picChg chg="add del mod">
          <ac:chgData name="Gabby Maskelony" userId="746da877-f2c9-467a-b985-71115f2d1966" providerId="ADAL" clId="{160EB6A7-DCD9-46E8-8C55-06D2943120A4}" dt="2025-10-17T14:29:45.035" v="44" actId="478"/>
          <ac:picMkLst>
            <pc:docMk/>
            <pc:sldMk cId="633620560" sldId="287"/>
            <ac:picMk id="1028" creationId="{00971054-558B-02E8-B779-F1D0E6FFF819}"/>
          </ac:picMkLst>
        </pc:picChg>
      </pc:sldChg>
    </pc:docChg>
  </pc:docChgLst>
  <pc:docChgLst>
    <pc:chgData name="Amanda Payne" userId="e70acb1b-79c3-4378-a491-feadcb6a899f" providerId="ADAL" clId="{77712530-14CA-4DFE-B6EB-C277C32E29FD}"/>
    <pc:docChg chg="undo custSel modSld">
      <pc:chgData name="Amanda Payne" userId="e70acb1b-79c3-4378-a491-feadcb6a899f" providerId="ADAL" clId="{77712530-14CA-4DFE-B6EB-C277C32E29FD}" dt="2025-07-17T17:23:57.843" v="21" actId="255"/>
      <pc:docMkLst>
        <pc:docMk/>
      </pc:docMkLst>
      <pc:sldChg chg="modSp mod">
        <pc:chgData name="Amanda Payne" userId="e70acb1b-79c3-4378-a491-feadcb6a899f" providerId="ADAL" clId="{77712530-14CA-4DFE-B6EB-C277C32E29FD}" dt="2025-07-17T17:23:47.276" v="20" actId="27636"/>
        <pc:sldMkLst>
          <pc:docMk/>
          <pc:sldMk cId="1356245432" sldId="264"/>
        </pc:sldMkLst>
      </pc:sldChg>
      <pc:sldChg chg="modSp mod">
        <pc:chgData name="Amanda Payne" userId="e70acb1b-79c3-4378-a491-feadcb6a899f" providerId="ADAL" clId="{77712530-14CA-4DFE-B6EB-C277C32E29FD}" dt="2025-07-17T17:23:57.843" v="21" actId="255"/>
        <pc:sldMkLst>
          <pc:docMk/>
          <pc:sldMk cId="171679204" sldId="265"/>
        </pc:sldMkLst>
      </pc:sldChg>
      <pc:sldChg chg="modSp mod">
        <pc:chgData name="Amanda Payne" userId="e70acb1b-79c3-4378-a491-feadcb6a899f" providerId="ADAL" clId="{77712530-14CA-4DFE-B6EB-C277C32E29FD}" dt="2025-07-15T18:50:07.264" v="0" actId="20577"/>
        <pc:sldMkLst>
          <pc:docMk/>
          <pc:sldMk cId="3113697402" sldId="271"/>
        </pc:sldMkLst>
      </pc:sldChg>
    </pc:docChg>
  </pc:docChgLst>
  <pc:docChgLst>
    <pc:chgData name="Amanda Payne" userId="e70acb1b-79c3-4378-a491-feadcb6a899f" providerId="ADAL" clId="{4BE6ECFF-9DFD-4990-A6D7-E019D74496A4}"/>
    <pc:docChg chg="custSel modSld">
      <pc:chgData name="Amanda Payne" userId="e70acb1b-79c3-4378-a491-feadcb6a899f" providerId="ADAL" clId="{4BE6ECFF-9DFD-4990-A6D7-E019D74496A4}" dt="2025-08-12T12:47:47.260" v="361" actId="20577"/>
      <pc:docMkLst>
        <pc:docMk/>
      </pc:docMkLst>
      <pc:sldChg chg="modSp mod">
        <pc:chgData name="Amanda Payne" userId="e70acb1b-79c3-4378-a491-feadcb6a899f" providerId="ADAL" clId="{4BE6ECFF-9DFD-4990-A6D7-E019D74496A4}" dt="2025-07-31T18:17:42.609" v="151" actId="27636"/>
        <pc:sldMkLst>
          <pc:docMk/>
          <pc:sldMk cId="1356245432" sldId="264"/>
        </pc:sldMkLst>
      </pc:sldChg>
      <pc:sldChg chg="modSp mod">
        <pc:chgData name="Amanda Payne" userId="e70acb1b-79c3-4378-a491-feadcb6a899f" providerId="ADAL" clId="{4BE6ECFF-9DFD-4990-A6D7-E019D74496A4}" dt="2025-07-31T18:20:43.850" v="318" actId="20577"/>
        <pc:sldMkLst>
          <pc:docMk/>
          <pc:sldMk cId="457745759" sldId="268"/>
        </pc:sldMkLst>
      </pc:sldChg>
      <pc:sldChg chg="modSp mod">
        <pc:chgData name="Amanda Payne" userId="e70acb1b-79c3-4378-a491-feadcb6a899f" providerId="ADAL" clId="{4BE6ECFF-9DFD-4990-A6D7-E019D74496A4}" dt="2025-08-12T12:47:47.260" v="361" actId="20577"/>
        <pc:sldMkLst>
          <pc:docMk/>
          <pc:sldMk cId="651983839" sldId="2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F9C2C-E31C-4DB7-9025-928B3BA1A2F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E08572A-B639-4193-8464-74901B8240D2}">
      <dgm:prSet/>
      <dgm:spPr/>
      <dgm:t>
        <a:bodyPr/>
        <a:lstStyle/>
        <a:p>
          <a:r>
            <a:rPr lang="en-US"/>
            <a:t>Missouri- Expiration Date: January 31</a:t>
          </a:r>
          <a:r>
            <a:rPr lang="en-US" baseline="30000"/>
            <a:t>st</a:t>
          </a:r>
          <a:r>
            <a:rPr lang="en-US"/>
            <a:t>  (1-Year License)</a:t>
          </a:r>
        </a:p>
      </dgm:t>
    </dgm:pt>
    <dgm:pt modelId="{7EAC94CA-D0B9-406D-B287-0592CA16F5AF}" type="parTrans" cxnId="{9B65E9B7-788C-415E-8888-95C37B90CCE5}">
      <dgm:prSet/>
      <dgm:spPr/>
      <dgm:t>
        <a:bodyPr/>
        <a:lstStyle/>
        <a:p>
          <a:endParaRPr lang="en-US"/>
        </a:p>
      </dgm:t>
    </dgm:pt>
    <dgm:pt modelId="{5291003B-8B8D-4134-AE29-D83A4EE85630}" type="sibTrans" cxnId="{9B65E9B7-788C-415E-8888-95C37B90CCE5}">
      <dgm:prSet/>
      <dgm:spPr/>
      <dgm:t>
        <a:bodyPr/>
        <a:lstStyle/>
        <a:p>
          <a:endParaRPr lang="en-US"/>
        </a:p>
      </dgm:t>
    </dgm:pt>
    <dgm:pt modelId="{8C2B98C3-B103-467F-8D9A-B980990C02C1}">
      <dgm:prSet/>
      <dgm:spPr/>
      <dgm:t>
        <a:bodyPr/>
        <a:lstStyle/>
        <a:p>
          <a:r>
            <a:rPr lang="en-US"/>
            <a:t>Arizona- Expiration Date: June 30</a:t>
          </a:r>
          <a:r>
            <a:rPr lang="en-US" baseline="30000"/>
            <a:t>th</a:t>
          </a:r>
          <a:r>
            <a:rPr lang="en-US"/>
            <a:t> (1-Year License)</a:t>
          </a:r>
        </a:p>
      </dgm:t>
    </dgm:pt>
    <dgm:pt modelId="{252A05F8-E8CC-44D1-A9A0-38535B5E61AC}" type="parTrans" cxnId="{81E6FD3B-D731-49FE-900C-9D5BEE4E9A29}">
      <dgm:prSet/>
      <dgm:spPr/>
      <dgm:t>
        <a:bodyPr/>
        <a:lstStyle/>
        <a:p>
          <a:endParaRPr lang="en-US"/>
        </a:p>
      </dgm:t>
    </dgm:pt>
    <dgm:pt modelId="{93A30446-963D-409C-BB67-4243C5F7EDF3}" type="sibTrans" cxnId="{81E6FD3B-D731-49FE-900C-9D5BEE4E9A29}">
      <dgm:prSet/>
      <dgm:spPr/>
      <dgm:t>
        <a:bodyPr/>
        <a:lstStyle/>
        <a:p>
          <a:endParaRPr lang="en-US"/>
        </a:p>
      </dgm:t>
    </dgm:pt>
    <dgm:pt modelId="{3EA37279-A463-4914-8EEC-4BBE2B04AF69}">
      <dgm:prSet/>
      <dgm:spPr/>
      <dgm:t>
        <a:bodyPr/>
        <a:lstStyle/>
        <a:p>
          <a:r>
            <a:rPr lang="en-US"/>
            <a:t>Michigan- Expiration Date: June 30</a:t>
          </a:r>
          <a:r>
            <a:rPr lang="en-US" baseline="30000"/>
            <a:t>th</a:t>
          </a:r>
          <a:r>
            <a:rPr lang="en-US"/>
            <a:t> ( 1-Year License)</a:t>
          </a:r>
        </a:p>
      </dgm:t>
    </dgm:pt>
    <dgm:pt modelId="{5DBEA144-2ADE-4772-9BEC-54FC6E8334D4}" type="parTrans" cxnId="{53BE8BD4-C052-4507-86B2-71C4C10EAF7C}">
      <dgm:prSet/>
      <dgm:spPr/>
      <dgm:t>
        <a:bodyPr/>
        <a:lstStyle/>
        <a:p>
          <a:endParaRPr lang="en-US"/>
        </a:p>
      </dgm:t>
    </dgm:pt>
    <dgm:pt modelId="{25EF1AB6-AB8D-4F7E-A9FC-0D6560122B55}" type="sibTrans" cxnId="{53BE8BD4-C052-4507-86B2-71C4C10EAF7C}">
      <dgm:prSet/>
      <dgm:spPr/>
      <dgm:t>
        <a:bodyPr/>
        <a:lstStyle/>
        <a:p>
          <a:endParaRPr lang="en-US"/>
        </a:p>
      </dgm:t>
    </dgm:pt>
    <dgm:pt modelId="{1FE2E93A-DDEC-4B82-92F6-3E5FFFDB6B20}">
      <dgm:prSet/>
      <dgm:spPr/>
      <dgm:t>
        <a:bodyPr/>
        <a:lstStyle/>
        <a:p>
          <a:r>
            <a:rPr lang="en-US"/>
            <a:t>Rhode Island- Expiration Date: June 30</a:t>
          </a:r>
          <a:r>
            <a:rPr lang="en-US" baseline="30000"/>
            <a:t>th</a:t>
          </a:r>
          <a:r>
            <a:rPr lang="en-US"/>
            <a:t> (1-Year License)</a:t>
          </a:r>
        </a:p>
      </dgm:t>
    </dgm:pt>
    <dgm:pt modelId="{A46E77C5-9067-4AB4-A34C-0E2D84ECDEA6}" type="parTrans" cxnId="{78597315-2BCB-4A71-961E-0EFBFD4D204E}">
      <dgm:prSet/>
      <dgm:spPr/>
      <dgm:t>
        <a:bodyPr/>
        <a:lstStyle/>
        <a:p>
          <a:endParaRPr lang="en-US"/>
        </a:p>
      </dgm:t>
    </dgm:pt>
    <dgm:pt modelId="{FA6E0543-0139-4A5C-AD16-7827195E388B}" type="sibTrans" cxnId="{78597315-2BCB-4A71-961E-0EFBFD4D204E}">
      <dgm:prSet/>
      <dgm:spPr/>
      <dgm:t>
        <a:bodyPr/>
        <a:lstStyle/>
        <a:p>
          <a:endParaRPr lang="en-US"/>
        </a:p>
      </dgm:t>
    </dgm:pt>
    <dgm:pt modelId="{256D89F3-DD54-4767-9F86-9CB96AFDBA5A}">
      <dgm:prSet/>
      <dgm:spPr/>
      <dgm:t>
        <a:bodyPr/>
        <a:lstStyle/>
        <a:p>
          <a:r>
            <a:rPr lang="en-US"/>
            <a:t>Kentucky- Expiration Date: August 30</a:t>
          </a:r>
          <a:r>
            <a:rPr lang="en-US" baseline="30000"/>
            <a:t>th</a:t>
          </a:r>
          <a:r>
            <a:rPr lang="en-US"/>
            <a:t> (1-Year License)</a:t>
          </a:r>
        </a:p>
      </dgm:t>
    </dgm:pt>
    <dgm:pt modelId="{537536CB-0048-4D36-85FE-4F443D6246F2}" type="parTrans" cxnId="{08C2DF2F-DAB9-4FE8-B105-EF9F83BFBA2E}">
      <dgm:prSet/>
      <dgm:spPr/>
      <dgm:t>
        <a:bodyPr/>
        <a:lstStyle/>
        <a:p>
          <a:endParaRPr lang="en-US"/>
        </a:p>
      </dgm:t>
    </dgm:pt>
    <dgm:pt modelId="{333DB55A-6AAA-4C88-B9F6-1D6A5EF10F4B}" type="sibTrans" cxnId="{08C2DF2F-DAB9-4FE8-B105-EF9F83BFBA2E}">
      <dgm:prSet/>
      <dgm:spPr/>
      <dgm:t>
        <a:bodyPr/>
        <a:lstStyle/>
        <a:p>
          <a:endParaRPr lang="en-US"/>
        </a:p>
      </dgm:t>
    </dgm:pt>
    <dgm:pt modelId="{7EE7AFBB-76F1-4A18-AF16-5C729D742C94}">
      <dgm:prSet/>
      <dgm:spPr/>
      <dgm:t>
        <a:bodyPr/>
        <a:lstStyle/>
        <a:p>
          <a:r>
            <a:rPr lang="en-US"/>
            <a:t>Wisconsin- Expiration Date: August 31</a:t>
          </a:r>
          <a:r>
            <a:rPr lang="en-US" baseline="30000"/>
            <a:t>st</a:t>
          </a:r>
          <a:r>
            <a:rPr lang="en-US"/>
            <a:t> (2-Year License) </a:t>
          </a:r>
        </a:p>
      </dgm:t>
    </dgm:pt>
    <dgm:pt modelId="{494D724D-C23E-4640-89E5-D002D219BA2C}" type="parTrans" cxnId="{714E6805-A8D9-46A0-9968-292E756751BC}">
      <dgm:prSet/>
      <dgm:spPr/>
      <dgm:t>
        <a:bodyPr/>
        <a:lstStyle/>
        <a:p>
          <a:endParaRPr lang="en-US"/>
        </a:p>
      </dgm:t>
    </dgm:pt>
    <dgm:pt modelId="{642E89DA-850F-4EDC-94D8-58EC589BD12C}" type="sibTrans" cxnId="{714E6805-A8D9-46A0-9968-292E756751BC}">
      <dgm:prSet/>
      <dgm:spPr/>
      <dgm:t>
        <a:bodyPr/>
        <a:lstStyle/>
        <a:p>
          <a:endParaRPr lang="en-US"/>
        </a:p>
      </dgm:t>
    </dgm:pt>
    <dgm:pt modelId="{9EE8ACDC-D05E-452B-B2C3-F41300EC8242}">
      <dgm:prSet/>
      <dgm:spPr/>
      <dgm:t>
        <a:bodyPr/>
        <a:lstStyle/>
        <a:p>
          <a:r>
            <a:rPr lang="en-US"/>
            <a:t>New Hampshire- Expiration Date: September 1</a:t>
          </a:r>
          <a:r>
            <a:rPr lang="en-US" baseline="30000"/>
            <a:t>st</a:t>
          </a:r>
          <a:r>
            <a:rPr lang="en-US"/>
            <a:t> (3-Year License)</a:t>
          </a:r>
        </a:p>
      </dgm:t>
    </dgm:pt>
    <dgm:pt modelId="{FFF33A36-55EC-4EDD-9528-31276A783F92}" type="parTrans" cxnId="{E35FAF69-8DD4-4E00-8DC4-14FC84013B47}">
      <dgm:prSet/>
      <dgm:spPr/>
      <dgm:t>
        <a:bodyPr/>
        <a:lstStyle/>
        <a:p>
          <a:endParaRPr lang="en-US"/>
        </a:p>
      </dgm:t>
    </dgm:pt>
    <dgm:pt modelId="{4DF5C17B-80A9-4272-BB8D-8D4E90916477}" type="sibTrans" cxnId="{E35FAF69-8DD4-4E00-8DC4-14FC84013B47}">
      <dgm:prSet/>
      <dgm:spPr/>
      <dgm:t>
        <a:bodyPr/>
        <a:lstStyle/>
        <a:p>
          <a:endParaRPr lang="en-US"/>
        </a:p>
      </dgm:t>
    </dgm:pt>
    <dgm:pt modelId="{B6DB37EF-CC31-4703-BEA7-5039BD767C9F}">
      <dgm:prSet/>
      <dgm:spPr/>
      <dgm:t>
        <a:bodyPr/>
        <a:lstStyle/>
        <a:p>
          <a:r>
            <a:rPr lang="en-US"/>
            <a:t>Connecticut- Expiration Date: September 31</a:t>
          </a:r>
          <a:r>
            <a:rPr lang="en-US" baseline="30000"/>
            <a:t>st</a:t>
          </a:r>
          <a:r>
            <a:rPr lang="en-US"/>
            <a:t> (1-Year License) </a:t>
          </a:r>
        </a:p>
      </dgm:t>
    </dgm:pt>
    <dgm:pt modelId="{25292B46-27EC-4235-8899-26CA44F327C8}" type="parTrans" cxnId="{085917B9-DA68-41F4-9395-E65BC95A135C}">
      <dgm:prSet/>
      <dgm:spPr/>
      <dgm:t>
        <a:bodyPr/>
        <a:lstStyle/>
        <a:p>
          <a:endParaRPr lang="en-US"/>
        </a:p>
      </dgm:t>
    </dgm:pt>
    <dgm:pt modelId="{C0AD99BD-6B36-458C-BBAA-448CC79749BA}" type="sibTrans" cxnId="{085917B9-DA68-41F4-9395-E65BC95A135C}">
      <dgm:prSet/>
      <dgm:spPr/>
      <dgm:t>
        <a:bodyPr/>
        <a:lstStyle/>
        <a:p>
          <a:endParaRPr lang="en-US"/>
        </a:p>
      </dgm:t>
    </dgm:pt>
    <dgm:pt modelId="{4E95088B-FD5D-4374-B923-E654BD1C611B}">
      <dgm:prSet/>
      <dgm:spPr/>
      <dgm:t>
        <a:bodyPr/>
        <a:lstStyle/>
        <a:p>
          <a:r>
            <a:rPr lang="en-US"/>
            <a:t>Idaho- Expiration Date: October 31</a:t>
          </a:r>
          <a:r>
            <a:rPr lang="en-US" baseline="30000"/>
            <a:t>st</a:t>
          </a:r>
          <a:r>
            <a:rPr lang="en-US"/>
            <a:t> (1-Year License)</a:t>
          </a:r>
        </a:p>
      </dgm:t>
    </dgm:pt>
    <dgm:pt modelId="{43EB4C34-A896-464C-9E75-E95AED885BD4}" type="parTrans" cxnId="{8F1E2B4A-5BD9-40CD-AA5B-190CF956B9D1}">
      <dgm:prSet/>
      <dgm:spPr/>
      <dgm:t>
        <a:bodyPr/>
        <a:lstStyle/>
        <a:p>
          <a:endParaRPr lang="en-US"/>
        </a:p>
      </dgm:t>
    </dgm:pt>
    <dgm:pt modelId="{E52D6EF8-CDB5-4A2D-9FFE-6C4C652F902E}" type="sibTrans" cxnId="{8F1E2B4A-5BD9-40CD-AA5B-190CF956B9D1}">
      <dgm:prSet/>
      <dgm:spPr/>
      <dgm:t>
        <a:bodyPr/>
        <a:lstStyle/>
        <a:p>
          <a:endParaRPr lang="en-US"/>
        </a:p>
      </dgm:t>
    </dgm:pt>
    <dgm:pt modelId="{40BEF3C0-F22D-45B4-A39B-73ADB0FC7243}">
      <dgm:prSet/>
      <dgm:spPr/>
      <dgm:t>
        <a:bodyPr/>
        <a:lstStyle/>
        <a:p>
          <a:r>
            <a:rPr lang="en-US"/>
            <a:t>Arkansas- Expiration Date: December 31</a:t>
          </a:r>
          <a:r>
            <a:rPr lang="en-US" baseline="30000"/>
            <a:t>st</a:t>
          </a:r>
          <a:r>
            <a:rPr lang="en-US"/>
            <a:t> (1-Year License)</a:t>
          </a:r>
        </a:p>
      </dgm:t>
    </dgm:pt>
    <dgm:pt modelId="{09EE76F6-9C4A-4B41-8F44-506EF14F9371}" type="parTrans" cxnId="{DAEF7F5E-780A-4F45-AEA8-7485D51C1D39}">
      <dgm:prSet/>
      <dgm:spPr/>
      <dgm:t>
        <a:bodyPr/>
        <a:lstStyle/>
        <a:p>
          <a:endParaRPr lang="en-US"/>
        </a:p>
      </dgm:t>
    </dgm:pt>
    <dgm:pt modelId="{2BBB5016-5897-4F5D-AB66-5D5BFDF77E18}" type="sibTrans" cxnId="{DAEF7F5E-780A-4F45-AEA8-7485D51C1D39}">
      <dgm:prSet/>
      <dgm:spPr/>
      <dgm:t>
        <a:bodyPr/>
        <a:lstStyle/>
        <a:p>
          <a:endParaRPr lang="en-US"/>
        </a:p>
      </dgm:t>
    </dgm:pt>
    <dgm:pt modelId="{355530A8-E18B-4B02-B89C-5ECF4DD4CF74}">
      <dgm:prSet/>
      <dgm:spPr/>
      <dgm:t>
        <a:bodyPr/>
        <a:lstStyle/>
        <a:p>
          <a:r>
            <a:rPr lang="en-US"/>
            <a:t>Pennsylvania- Expiration Date: December 31</a:t>
          </a:r>
          <a:r>
            <a:rPr lang="en-US" baseline="30000"/>
            <a:t>st</a:t>
          </a:r>
          <a:r>
            <a:rPr lang="en-US"/>
            <a:t> (1-Year License)</a:t>
          </a:r>
        </a:p>
      </dgm:t>
    </dgm:pt>
    <dgm:pt modelId="{423460FD-D246-4463-A909-FE5B51CF50FC}" type="parTrans" cxnId="{D4745992-3A8B-42D8-B57A-D8C1B77B1FFE}">
      <dgm:prSet/>
      <dgm:spPr/>
      <dgm:t>
        <a:bodyPr/>
        <a:lstStyle/>
        <a:p>
          <a:endParaRPr lang="en-US"/>
        </a:p>
      </dgm:t>
    </dgm:pt>
    <dgm:pt modelId="{348EA00B-880C-4A8D-BDBF-649AF646E5A3}" type="sibTrans" cxnId="{D4745992-3A8B-42D8-B57A-D8C1B77B1FFE}">
      <dgm:prSet/>
      <dgm:spPr/>
      <dgm:t>
        <a:bodyPr/>
        <a:lstStyle/>
        <a:p>
          <a:endParaRPr lang="en-US"/>
        </a:p>
      </dgm:t>
    </dgm:pt>
    <dgm:pt modelId="{43D67698-462A-483A-841C-320BB9901CD2}" type="pres">
      <dgm:prSet presAssocID="{365F9C2C-E31C-4DB7-9025-928B3BA1A2F1}" presName="linear" presStyleCnt="0">
        <dgm:presLayoutVars>
          <dgm:animLvl val="lvl"/>
          <dgm:resizeHandles val="exact"/>
        </dgm:presLayoutVars>
      </dgm:prSet>
      <dgm:spPr/>
    </dgm:pt>
    <dgm:pt modelId="{CE34EA71-F459-45B2-B7C3-FE96F8822A33}" type="pres">
      <dgm:prSet presAssocID="{0E08572A-B639-4193-8464-74901B8240D2}" presName="parentText" presStyleLbl="node1" presStyleIdx="0" presStyleCnt="11">
        <dgm:presLayoutVars>
          <dgm:chMax val="0"/>
          <dgm:bulletEnabled val="1"/>
        </dgm:presLayoutVars>
      </dgm:prSet>
      <dgm:spPr/>
    </dgm:pt>
    <dgm:pt modelId="{93DB99B4-3BAC-47ED-A585-BC8C11429E54}" type="pres">
      <dgm:prSet presAssocID="{5291003B-8B8D-4134-AE29-D83A4EE85630}" presName="spacer" presStyleCnt="0"/>
      <dgm:spPr/>
    </dgm:pt>
    <dgm:pt modelId="{5D619F45-BD14-4EEB-8B2B-D4A5534F8094}" type="pres">
      <dgm:prSet presAssocID="{8C2B98C3-B103-467F-8D9A-B980990C02C1}" presName="parentText" presStyleLbl="node1" presStyleIdx="1" presStyleCnt="11">
        <dgm:presLayoutVars>
          <dgm:chMax val="0"/>
          <dgm:bulletEnabled val="1"/>
        </dgm:presLayoutVars>
      </dgm:prSet>
      <dgm:spPr/>
    </dgm:pt>
    <dgm:pt modelId="{085BB2A2-6447-474D-B36B-C3F3DA104206}" type="pres">
      <dgm:prSet presAssocID="{93A30446-963D-409C-BB67-4243C5F7EDF3}" presName="spacer" presStyleCnt="0"/>
      <dgm:spPr/>
    </dgm:pt>
    <dgm:pt modelId="{5DBD61E8-9BDA-4BDD-A852-95F58E58A8DE}" type="pres">
      <dgm:prSet presAssocID="{3EA37279-A463-4914-8EEC-4BBE2B04AF69}" presName="parentText" presStyleLbl="node1" presStyleIdx="2" presStyleCnt="11">
        <dgm:presLayoutVars>
          <dgm:chMax val="0"/>
          <dgm:bulletEnabled val="1"/>
        </dgm:presLayoutVars>
      </dgm:prSet>
      <dgm:spPr/>
    </dgm:pt>
    <dgm:pt modelId="{457CB005-F8CE-4323-9904-429CFE52E911}" type="pres">
      <dgm:prSet presAssocID="{25EF1AB6-AB8D-4F7E-A9FC-0D6560122B55}" presName="spacer" presStyleCnt="0"/>
      <dgm:spPr/>
    </dgm:pt>
    <dgm:pt modelId="{D75B7F93-43D0-42D5-BF86-B0DB7D2B9053}" type="pres">
      <dgm:prSet presAssocID="{1FE2E93A-DDEC-4B82-92F6-3E5FFFDB6B20}" presName="parentText" presStyleLbl="node1" presStyleIdx="3" presStyleCnt="11">
        <dgm:presLayoutVars>
          <dgm:chMax val="0"/>
          <dgm:bulletEnabled val="1"/>
        </dgm:presLayoutVars>
      </dgm:prSet>
      <dgm:spPr/>
    </dgm:pt>
    <dgm:pt modelId="{BAD9DD46-FF32-407E-9D92-E5522A3B3F45}" type="pres">
      <dgm:prSet presAssocID="{FA6E0543-0139-4A5C-AD16-7827195E388B}" presName="spacer" presStyleCnt="0"/>
      <dgm:spPr/>
    </dgm:pt>
    <dgm:pt modelId="{5C0EF898-6C47-420B-815D-DEA64C1382C8}" type="pres">
      <dgm:prSet presAssocID="{256D89F3-DD54-4767-9F86-9CB96AFDBA5A}" presName="parentText" presStyleLbl="node1" presStyleIdx="4" presStyleCnt="11">
        <dgm:presLayoutVars>
          <dgm:chMax val="0"/>
          <dgm:bulletEnabled val="1"/>
        </dgm:presLayoutVars>
      </dgm:prSet>
      <dgm:spPr/>
    </dgm:pt>
    <dgm:pt modelId="{54E50AAC-87FF-4CCD-939B-F96D17FE811C}" type="pres">
      <dgm:prSet presAssocID="{333DB55A-6AAA-4C88-B9F6-1D6A5EF10F4B}" presName="spacer" presStyleCnt="0"/>
      <dgm:spPr/>
    </dgm:pt>
    <dgm:pt modelId="{E7CF2994-AA1E-47B5-81D0-868403893710}" type="pres">
      <dgm:prSet presAssocID="{7EE7AFBB-76F1-4A18-AF16-5C729D742C94}" presName="parentText" presStyleLbl="node1" presStyleIdx="5" presStyleCnt="11">
        <dgm:presLayoutVars>
          <dgm:chMax val="0"/>
          <dgm:bulletEnabled val="1"/>
        </dgm:presLayoutVars>
      </dgm:prSet>
      <dgm:spPr/>
    </dgm:pt>
    <dgm:pt modelId="{AEA924A7-7076-4542-BD6F-AAB16E5D8980}" type="pres">
      <dgm:prSet presAssocID="{642E89DA-850F-4EDC-94D8-58EC589BD12C}" presName="spacer" presStyleCnt="0"/>
      <dgm:spPr/>
    </dgm:pt>
    <dgm:pt modelId="{7DCEF923-9525-4DA4-991C-FE3794A0CF2A}" type="pres">
      <dgm:prSet presAssocID="{9EE8ACDC-D05E-452B-B2C3-F41300EC8242}" presName="parentText" presStyleLbl="node1" presStyleIdx="6" presStyleCnt="11">
        <dgm:presLayoutVars>
          <dgm:chMax val="0"/>
          <dgm:bulletEnabled val="1"/>
        </dgm:presLayoutVars>
      </dgm:prSet>
      <dgm:spPr/>
    </dgm:pt>
    <dgm:pt modelId="{8659CB6A-A1AA-4A0D-AAB9-B40CD95DE22A}" type="pres">
      <dgm:prSet presAssocID="{4DF5C17B-80A9-4272-BB8D-8D4E90916477}" presName="spacer" presStyleCnt="0"/>
      <dgm:spPr/>
    </dgm:pt>
    <dgm:pt modelId="{C33FF928-5045-4198-86F4-584F9BD9CD21}" type="pres">
      <dgm:prSet presAssocID="{B6DB37EF-CC31-4703-BEA7-5039BD767C9F}" presName="parentText" presStyleLbl="node1" presStyleIdx="7" presStyleCnt="11">
        <dgm:presLayoutVars>
          <dgm:chMax val="0"/>
          <dgm:bulletEnabled val="1"/>
        </dgm:presLayoutVars>
      </dgm:prSet>
      <dgm:spPr/>
    </dgm:pt>
    <dgm:pt modelId="{6E6FCC7F-E019-44E7-BE5B-7DCB3F3F2EF7}" type="pres">
      <dgm:prSet presAssocID="{C0AD99BD-6B36-458C-BBAA-448CC79749BA}" presName="spacer" presStyleCnt="0"/>
      <dgm:spPr/>
    </dgm:pt>
    <dgm:pt modelId="{41583EC2-5A8F-425F-B74A-2FBA797DEF1E}" type="pres">
      <dgm:prSet presAssocID="{4E95088B-FD5D-4374-B923-E654BD1C611B}" presName="parentText" presStyleLbl="node1" presStyleIdx="8" presStyleCnt="11">
        <dgm:presLayoutVars>
          <dgm:chMax val="0"/>
          <dgm:bulletEnabled val="1"/>
        </dgm:presLayoutVars>
      </dgm:prSet>
      <dgm:spPr/>
    </dgm:pt>
    <dgm:pt modelId="{BB5DACE0-691A-4B81-A9D2-ADF847CC04FF}" type="pres">
      <dgm:prSet presAssocID="{E52D6EF8-CDB5-4A2D-9FFE-6C4C652F902E}" presName="spacer" presStyleCnt="0"/>
      <dgm:spPr/>
    </dgm:pt>
    <dgm:pt modelId="{12BA045C-07B2-4AF3-B415-35287ACD6603}" type="pres">
      <dgm:prSet presAssocID="{40BEF3C0-F22D-45B4-A39B-73ADB0FC7243}" presName="parentText" presStyleLbl="node1" presStyleIdx="9" presStyleCnt="11">
        <dgm:presLayoutVars>
          <dgm:chMax val="0"/>
          <dgm:bulletEnabled val="1"/>
        </dgm:presLayoutVars>
      </dgm:prSet>
      <dgm:spPr/>
    </dgm:pt>
    <dgm:pt modelId="{B8CB9780-6ED1-4E38-88AD-73063DD4E1C2}" type="pres">
      <dgm:prSet presAssocID="{2BBB5016-5897-4F5D-AB66-5D5BFDF77E18}" presName="spacer" presStyleCnt="0"/>
      <dgm:spPr/>
    </dgm:pt>
    <dgm:pt modelId="{98106116-7B28-4F7B-BB1B-033B889D7155}" type="pres">
      <dgm:prSet presAssocID="{355530A8-E18B-4B02-B89C-5ECF4DD4CF74}" presName="parentText" presStyleLbl="node1" presStyleIdx="10" presStyleCnt="11">
        <dgm:presLayoutVars>
          <dgm:chMax val="0"/>
          <dgm:bulletEnabled val="1"/>
        </dgm:presLayoutVars>
      </dgm:prSet>
      <dgm:spPr/>
    </dgm:pt>
  </dgm:ptLst>
  <dgm:cxnLst>
    <dgm:cxn modelId="{714E6805-A8D9-46A0-9968-292E756751BC}" srcId="{365F9C2C-E31C-4DB7-9025-928B3BA1A2F1}" destId="{7EE7AFBB-76F1-4A18-AF16-5C729D742C94}" srcOrd="5" destOrd="0" parTransId="{494D724D-C23E-4640-89E5-D002D219BA2C}" sibTransId="{642E89DA-850F-4EDC-94D8-58EC589BD12C}"/>
    <dgm:cxn modelId="{06109505-44D2-479C-A017-F2F158CEFA5F}" type="presOf" srcId="{365F9C2C-E31C-4DB7-9025-928B3BA1A2F1}" destId="{43D67698-462A-483A-841C-320BB9901CD2}" srcOrd="0" destOrd="0" presId="urn:microsoft.com/office/officeart/2005/8/layout/vList2"/>
    <dgm:cxn modelId="{78597315-2BCB-4A71-961E-0EFBFD4D204E}" srcId="{365F9C2C-E31C-4DB7-9025-928B3BA1A2F1}" destId="{1FE2E93A-DDEC-4B82-92F6-3E5FFFDB6B20}" srcOrd="3" destOrd="0" parTransId="{A46E77C5-9067-4AB4-A34C-0E2D84ECDEA6}" sibTransId="{FA6E0543-0139-4A5C-AD16-7827195E388B}"/>
    <dgm:cxn modelId="{476FB61A-1F0E-4C01-A97A-FE795CF965FD}" type="presOf" srcId="{8C2B98C3-B103-467F-8D9A-B980990C02C1}" destId="{5D619F45-BD14-4EEB-8B2B-D4A5534F8094}" srcOrd="0" destOrd="0" presId="urn:microsoft.com/office/officeart/2005/8/layout/vList2"/>
    <dgm:cxn modelId="{4D1D0924-E4ED-4701-8B81-E49BB3F50C12}" type="presOf" srcId="{9EE8ACDC-D05E-452B-B2C3-F41300EC8242}" destId="{7DCEF923-9525-4DA4-991C-FE3794A0CF2A}" srcOrd="0" destOrd="0" presId="urn:microsoft.com/office/officeart/2005/8/layout/vList2"/>
    <dgm:cxn modelId="{6C26F525-F52B-4736-860A-94F9B0083D01}" type="presOf" srcId="{3EA37279-A463-4914-8EEC-4BBE2B04AF69}" destId="{5DBD61E8-9BDA-4BDD-A852-95F58E58A8DE}" srcOrd="0" destOrd="0" presId="urn:microsoft.com/office/officeart/2005/8/layout/vList2"/>
    <dgm:cxn modelId="{08C2DF2F-DAB9-4FE8-B105-EF9F83BFBA2E}" srcId="{365F9C2C-E31C-4DB7-9025-928B3BA1A2F1}" destId="{256D89F3-DD54-4767-9F86-9CB96AFDBA5A}" srcOrd="4" destOrd="0" parTransId="{537536CB-0048-4D36-85FE-4F443D6246F2}" sibTransId="{333DB55A-6AAA-4C88-B9F6-1D6A5EF10F4B}"/>
    <dgm:cxn modelId="{81E6FD3B-D731-49FE-900C-9D5BEE4E9A29}" srcId="{365F9C2C-E31C-4DB7-9025-928B3BA1A2F1}" destId="{8C2B98C3-B103-467F-8D9A-B980990C02C1}" srcOrd="1" destOrd="0" parTransId="{252A05F8-E8CC-44D1-A9A0-38535B5E61AC}" sibTransId="{93A30446-963D-409C-BB67-4243C5F7EDF3}"/>
    <dgm:cxn modelId="{DAEF7F5E-780A-4F45-AEA8-7485D51C1D39}" srcId="{365F9C2C-E31C-4DB7-9025-928B3BA1A2F1}" destId="{40BEF3C0-F22D-45B4-A39B-73ADB0FC7243}" srcOrd="9" destOrd="0" parTransId="{09EE76F6-9C4A-4B41-8F44-506EF14F9371}" sibTransId="{2BBB5016-5897-4F5D-AB66-5D5BFDF77E18}"/>
    <dgm:cxn modelId="{E35FAF69-8DD4-4E00-8DC4-14FC84013B47}" srcId="{365F9C2C-E31C-4DB7-9025-928B3BA1A2F1}" destId="{9EE8ACDC-D05E-452B-B2C3-F41300EC8242}" srcOrd="6" destOrd="0" parTransId="{FFF33A36-55EC-4EDD-9528-31276A783F92}" sibTransId="{4DF5C17B-80A9-4272-BB8D-8D4E90916477}"/>
    <dgm:cxn modelId="{8F1E2B4A-5BD9-40CD-AA5B-190CF956B9D1}" srcId="{365F9C2C-E31C-4DB7-9025-928B3BA1A2F1}" destId="{4E95088B-FD5D-4374-B923-E654BD1C611B}" srcOrd="8" destOrd="0" parTransId="{43EB4C34-A896-464C-9E75-E95AED885BD4}" sibTransId="{E52D6EF8-CDB5-4A2D-9FFE-6C4C652F902E}"/>
    <dgm:cxn modelId="{979A1658-ED66-432D-933F-32072B955F77}" type="presOf" srcId="{7EE7AFBB-76F1-4A18-AF16-5C729D742C94}" destId="{E7CF2994-AA1E-47B5-81D0-868403893710}" srcOrd="0" destOrd="0" presId="urn:microsoft.com/office/officeart/2005/8/layout/vList2"/>
    <dgm:cxn modelId="{3FDCCB81-3DCC-4981-9685-ED955593ED49}" type="presOf" srcId="{355530A8-E18B-4B02-B89C-5ECF4DD4CF74}" destId="{98106116-7B28-4F7B-BB1B-033B889D7155}" srcOrd="0" destOrd="0" presId="urn:microsoft.com/office/officeart/2005/8/layout/vList2"/>
    <dgm:cxn modelId="{D4745992-3A8B-42D8-B57A-D8C1B77B1FFE}" srcId="{365F9C2C-E31C-4DB7-9025-928B3BA1A2F1}" destId="{355530A8-E18B-4B02-B89C-5ECF4DD4CF74}" srcOrd="10" destOrd="0" parTransId="{423460FD-D246-4463-A909-FE5B51CF50FC}" sibTransId="{348EA00B-880C-4A8D-BDBF-649AF646E5A3}"/>
    <dgm:cxn modelId="{65358E94-333A-4FE5-A16A-75AC4FDEB6ED}" type="presOf" srcId="{1FE2E93A-DDEC-4B82-92F6-3E5FFFDB6B20}" destId="{D75B7F93-43D0-42D5-BF86-B0DB7D2B9053}" srcOrd="0" destOrd="0" presId="urn:microsoft.com/office/officeart/2005/8/layout/vList2"/>
    <dgm:cxn modelId="{2B3999AB-A638-4DE8-8BD2-EF0B1A438A87}" type="presOf" srcId="{4E95088B-FD5D-4374-B923-E654BD1C611B}" destId="{41583EC2-5A8F-425F-B74A-2FBA797DEF1E}" srcOrd="0" destOrd="0" presId="urn:microsoft.com/office/officeart/2005/8/layout/vList2"/>
    <dgm:cxn modelId="{9B65E9B7-788C-415E-8888-95C37B90CCE5}" srcId="{365F9C2C-E31C-4DB7-9025-928B3BA1A2F1}" destId="{0E08572A-B639-4193-8464-74901B8240D2}" srcOrd="0" destOrd="0" parTransId="{7EAC94CA-D0B9-406D-B287-0592CA16F5AF}" sibTransId="{5291003B-8B8D-4134-AE29-D83A4EE85630}"/>
    <dgm:cxn modelId="{085917B9-DA68-41F4-9395-E65BC95A135C}" srcId="{365F9C2C-E31C-4DB7-9025-928B3BA1A2F1}" destId="{B6DB37EF-CC31-4703-BEA7-5039BD767C9F}" srcOrd="7" destOrd="0" parTransId="{25292B46-27EC-4235-8899-26CA44F327C8}" sibTransId="{C0AD99BD-6B36-458C-BBAA-448CC79749BA}"/>
    <dgm:cxn modelId="{9F9826C6-23D6-45F5-827C-21BD73F16D0D}" type="presOf" srcId="{B6DB37EF-CC31-4703-BEA7-5039BD767C9F}" destId="{C33FF928-5045-4198-86F4-584F9BD9CD21}" srcOrd="0" destOrd="0" presId="urn:microsoft.com/office/officeart/2005/8/layout/vList2"/>
    <dgm:cxn modelId="{5AD27DC8-7AD6-4F2B-A5AE-A1BB8203B23A}" type="presOf" srcId="{0E08572A-B639-4193-8464-74901B8240D2}" destId="{CE34EA71-F459-45B2-B7C3-FE96F8822A33}" srcOrd="0" destOrd="0" presId="urn:microsoft.com/office/officeart/2005/8/layout/vList2"/>
    <dgm:cxn modelId="{312D2FD1-F196-4F9E-AA89-09354A4979DF}" type="presOf" srcId="{40BEF3C0-F22D-45B4-A39B-73ADB0FC7243}" destId="{12BA045C-07B2-4AF3-B415-35287ACD6603}" srcOrd="0" destOrd="0" presId="urn:microsoft.com/office/officeart/2005/8/layout/vList2"/>
    <dgm:cxn modelId="{53BE8BD4-C052-4507-86B2-71C4C10EAF7C}" srcId="{365F9C2C-E31C-4DB7-9025-928B3BA1A2F1}" destId="{3EA37279-A463-4914-8EEC-4BBE2B04AF69}" srcOrd="2" destOrd="0" parTransId="{5DBEA144-2ADE-4772-9BEC-54FC6E8334D4}" sibTransId="{25EF1AB6-AB8D-4F7E-A9FC-0D6560122B55}"/>
    <dgm:cxn modelId="{9FB35FDF-F20C-4A65-ACD2-A97C3223D05C}" type="presOf" srcId="{256D89F3-DD54-4767-9F86-9CB96AFDBA5A}" destId="{5C0EF898-6C47-420B-815D-DEA64C1382C8}" srcOrd="0" destOrd="0" presId="urn:microsoft.com/office/officeart/2005/8/layout/vList2"/>
    <dgm:cxn modelId="{80CD8DF3-1751-4570-9B66-1935D308AF55}" type="presParOf" srcId="{43D67698-462A-483A-841C-320BB9901CD2}" destId="{CE34EA71-F459-45B2-B7C3-FE96F8822A33}" srcOrd="0" destOrd="0" presId="urn:microsoft.com/office/officeart/2005/8/layout/vList2"/>
    <dgm:cxn modelId="{DEBDA6FB-44B5-4F13-A393-48182560EB39}" type="presParOf" srcId="{43D67698-462A-483A-841C-320BB9901CD2}" destId="{93DB99B4-3BAC-47ED-A585-BC8C11429E54}" srcOrd="1" destOrd="0" presId="urn:microsoft.com/office/officeart/2005/8/layout/vList2"/>
    <dgm:cxn modelId="{16EFFCDC-7F9F-48C2-BB1C-D8438EB5E89A}" type="presParOf" srcId="{43D67698-462A-483A-841C-320BB9901CD2}" destId="{5D619F45-BD14-4EEB-8B2B-D4A5534F8094}" srcOrd="2" destOrd="0" presId="urn:microsoft.com/office/officeart/2005/8/layout/vList2"/>
    <dgm:cxn modelId="{8CF29244-D168-472D-A128-301D9A237624}" type="presParOf" srcId="{43D67698-462A-483A-841C-320BB9901CD2}" destId="{085BB2A2-6447-474D-B36B-C3F3DA104206}" srcOrd="3" destOrd="0" presId="urn:microsoft.com/office/officeart/2005/8/layout/vList2"/>
    <dgm:cxn modelId="{DB0741AB-5712-421B-A9EA-3798ECBCD058}" type="presParOf" srcId="{43D67698-462A-483A-841C-320BB9901CD2}" destId="{5DBD61E8-9BDA-4BDD-A852-95F58E58A8DE}" srcOrd="4" destOrd="0" presId="urn:microsoft.com/office/officeart/2005/8/layout/vList2"/>
    <dgm:cxn modelId="{B9C66AD3-6011-46D4-939D-ECDC9176FE52}" type="presParOf" srcId="{43D67698-462A-483A-841C-320BB9901CD2}" destId="{457CB005-F8CE-4323-9904-429CFE52E911}" srcOrd="5" destOrd="0" presId="urn:microsoft.com/office/officeart/2005/8/layout/vList2"/>
    <dgm:cxn modelId="{B95CD0C7-2E8E-4623-B186-11F7FA4F70A4}" type="presParOf" srcId="{43D67698-462A-483A-841C-320BB9901CD2}" destId="{D75B7F93-43D0-42D5-BF86-B0DB7D2B9053}" srcOrd="6" destOrd="0" presId="urn:microsoft.com/office/officeart/2005/8/layout/vList2"/>
    <dgm:cxn modelId="{C2668D63-F0C2-44E1-A17F-E973A1054693}" type="presParOf" srcId="{43D67698-462A-483A-841C-320BB9901CD2}" destId="{BAD9DD46-FF32-407E-9D92-E5522A3B3F45}" srcOrd="7" destOrd="0" presId="urn:microsoft.com/office/officeart/2005/8/layout/vList2"/>
    <dgm:cxn modelId="{980C443B-7C84-4FCF-ABB4-316A3C4F3B4A}" type="presParOf" srcId="{43D67698-462A-483A-841C-320BB9901CD2}" destId="{5C0EF898-6C47-420B-815D-DEA64C1382C8}" srcOrd="8" destOrd="0" presId="urn:microsoft.com/office/officeart/2005/8/layout/vList2"/>
    <dgm:cxn modelId="{3D61E4C3-5DD2-43A4-AC2D-12FF6171C5A8}" type="presParOf" srcId="{43D67698-462A-483A-841C-320BB9901CD2}" destId="{54E50AAC-87FF-4CCD-939B-F96D17FE811C}" srcOrd="9" destOrd="0" presId="urn:microsoft.com/office/officeart/2005/8/layout/vList2"/>
    <dgm:cxn modelId="{0403FE52-51CA-4181-AEB9-121FF880DAD5}" type="presParOf" srcId="{43D67698-462A-483A-841C-320BB9901CD2}" destId="{E7CF2994-AA1E-47B5-81D0-868403893710}" srcOrd="10" destOrd="0" presId="urn:microsoft.com/office/officeart/2005/8/layout/vList2"/>
    <dgm:cxn modelId="{2E16E687-CCCD-4987-BB5B-F8DDDAD444DD}" type="presParOf" srcId="{43D67698-462A-483A-841C-320BB9901CD2}" destId="{AEA924A7-7076-4542-BD6F-AAB16E5D8980}" srcOrd="11" destOrd="0" presId="urn:microsoft.com/office/officeart/2005/8/layout/vList2"/>
    <dgm:cxn modelId="{EB8D0D85-70B6-42C1-92B4-05D3C4119AF4}" type="presParOf" srcId="{43D67698-462A-483A-841C-320BB9901CD2}" destId="{7DCEF923-9525-4DA4-991C-FE3794A0CF2A}" srcOrd="12" destOrd="0" presId="urn:microsoft.com/office/officeart/2005/8/layout/vList2"/>
    <dgm:cxn modelId="{414A82EC-1FE3-421B-B69F-EBC7C4E4EEB8}" type="presParOf" srcId="{43D67698-462A-483A-841C-320BB9901CD2}" destId="{8659CB6A-A1AA-4A0D-AAB9-B40CD95DE22A}" srcOrd="13" destOrd="0" presId="urn:microsoft.com/office/officeart/2005/8/layout/vList2"/>
    <dgm:cxn modelId="{4B2A6E65-A6A4-4798-9CB2-BA83212CE84A}" type="presParOf" srcId="{43D67698-462A-483A-841C-320BB9901CD2}" destId="{C33FF928-5045-4198-86F4-584F9BD9CD21}" srcOrd="14" destOrd="0" presId="urn:microsoft.com/office/officeart/2005/8/layout/vList2"/>
    <dgm:cxn modelId="{480E10CF-6A26-407B-AD36-306E48C83D89}" type="presParOf" srcId="{43D67698-462A-483A-841C-320BB9901CD2}" destId="{6E6FCC7F-E019-44E7-BE5B-7DCB3F3F2EF7}" srcOrd="15" destOrd="0" presId="urn:microsoft.com/office/officeart/2005/8/layout/vList2"/>
    <dgm:cxn modelId="{D9EDDD32-6C73-41D1-8A76-6BF1455E2ABC}" type="presParOf" srcId="{43D67698-462A-483A-841C-320BB9901CD2}" destId="{41583EC2-5A8F-425F-B74A-2FBA797DEF1E}" srcOrd="16" destOrd="0" presId="urn:microsoft.com/office/officeart/2005/8/layout/vList2"/>
    <dgm:cxn modelId="{DAC1933B-0007-4767-A59A-33AC3ADB3E76}" type="presParOf" srcId="{43D67698-462A-483A-841C-320BB9901CD2}" destId="{BB5DACE0-691A-4B81-A9D2-ADF847CC04FF}" srcOrd="17" destOrd="0" presId="urn:microsoft.com/office/officeart/2005/8/layout/vList2"/>
    <dgm:cxn modelId="{E5357771-F880-4A41-B44C-7543D2D97EF4}" type="presParOf" srcId="{43D67698-462A-483A-841C-320BB9901CD2}" destId="{12BA045C-07B2-4AF3-B415-35287ACD6603}" srcOrd="18" destOrd="0" presId="urn:microsoft.com/office/officeart/2005/8/layout/vList2"/>
    <dgm:cxn modelId="{11D8B0E8-1C28-4E9B-9784-F0CB13D2D9C2}" type="presParOf" srcId="{43D67698-462A-483A-841C-320BB9901CD2}" destId="{B8CB9780-6ED1-4E38-88AD-73063DD4E1C2}" srcOrd="19" destOrd="0" presId="urn:microsoft.com/office/officeart/2005/8/layout/vList2"/>
    <dgm:cxn modelId="{B625DA5C-A733-4281-82F7-3A0934DC975C}" type="presParOf" srcId="{43D67698-462A-483A-841C-320BB9901CD2}" destId="{98106116-7B28-4F7B-BB1B-033B889D7155}"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F23C1-DCDB-4483-8BF2-F318A388C8A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E7C1A3E-41AF-47E4-98DF-51683ECD3782}">
      <dgm:prSet/>
      <dgm:spPr/>
      <dgm:t>
        <a:bodyPr/>
        <a:lstStyle/>
        <a:p>
          <a:r>
            <a:rPr lang="en-US" b="1"/>
            <a:t>Arizona-</a:t>
          </a:r>
          <a:r>
            <a:rPr lang="en-US"/>
            <a:t> $125- Kelly will be invoiced by state (you must require them to invoice Kelly per instructions)</a:t>
          </a:r>
        </a:p>
      </dgm:t>
    </dgm:pt>
    <dgm:pt modelId="{F394D299-F41E-4E3D-B826-7D4A3B28C900}" type="parTrans" cxnId="{FD235B81-9152-4F1A-8F84-DDEE81607187}">
      <dgm:prSet/>
      <dgm:spPr/>
      <dgm:t>
        <a:bodyPr/>
        <a:lstStyle/>
        <a:p>
          <a:endParaRPr lang="en-US"/>
        </a:p>
      </dgm:t>
    </dgm:pt>
    <dgm:pt modelId="{D384F759-28FF-4D4A-AF80-BCB33B12C205}" type="sibTrans" cxnId="{FD235B81-9152-4F1A-8F84-DDEE81607187}">
      <dgm:prSet/>
      <dgm:spPr/>
      <dgm:t>
        <a:bodyPr/>
        <a:lstStyle/>
        <a:p>
          <a:endParaRPr lang="en-US"/>
        </a:p>
      </dgm:t>
    </dgm:pt>
    <dgm:pt modelId="{0A7E141F-AC5E-4637-AEE3-91509A7DD7B9}">
      <dgm:prSet/>
      <dgm:spPr/>
      <dgm:t>
        <a:bodyPr/>
        <a:lstStyle/>
        <a:p>
          <a:r>
            <a:rPr lang="en-US" b="1"/>
            <a:t>Arkansas-</a:t>
          </a:r>
          <a:r>
            <a:rPr lang="en-US"/>
            <a:t> $5 initial ($4 renewal)- Kelly will be invoiced by state (you must require them to invoice Kelly per instructions)</a:t>
          </a:r>
        </a:p>
      </dgm:t>
    </dgm:pt>
    <dgm:pt modelId="{D503CA9F-6237-4D30-AA86-6C7115174020}" type="parTrans" cxnId="{B18990A2-E688-414C-B48A-D562459F9566}">
      <dgm:prSet/>
      <dgm:spPr/>
      <dgm:t>
        <a:bodyPr/>
        <a:lstStyle/>
        <a:p>
          <a:endParaRPr lang="en-US"/>
        </a:p>
      </dgm:t>
    </dgm:pt>
    <dgm:pt modelId="{BD5A94B5-BF75-4C65-8604-BD59FA876766}" type="sibTrans" cxnId="{B18990A2-E688-414C-B48A-D562459F9566}">
      <dgm:prSet/>
      <dgm:spPr/>
      <dgm:t>
        <a:bodyPr/>
        <a:lstStyle/>
        <a:p>
          <a:endParaRPr lang="en-US"/>
        </a:p>
      </dgm:t>
    </dgm:pt>
    <dgm:pt modelId="{7D125197-3325-4062-AC3E-995FAFE0DA32}">
      <dgm:prSet/>
      <dgm:spPr/>
      <dgm:t>
        <a:bodyPr/>
        <a:lstStyle/>
        <a:p>
          <a:r>
            <a:rPr lang="en-US" b="1"/>
            <a:t>Connecticut-</a:t>
          </a:r>
          <a:r>
            <a:rPr lang="en-US"/>
            <a:t> Free (no cost)</a:t>
          </a:r>
        </a:p>
      </dgm:t>
    </dgm:pt>
    <dgm:pt modelId="{A5083B7A-8C5A-463F-9B65-5437BA33DF0E}" type="parTrans" cxnId="{BF57EBEE-80B2-4C50-B230-576D0E94AD82}">
      <dgm:prSet/>
      <dgm:spPr/>
      <dgm:t>
        <a:bodyPr/>
        <a:lstStyle/>
        <a:p>
          <a:endParaRPr lang="en-US"/>
        </a:p>
      </dgm:t>
    </dgm:pt>
    <dgm:pt modelId="{B10BB0A7-09B2-477B-995C-2D029AB2631A}" type="sibTrans" cxnId="{BF57EBEE-80B2-4C50-B230-576D0E94AD82}">
      <dgm:prSet/>
      <dgm:spPr/>
      <dgm:t>
        <a:bodyPr/>
        <a:lstStyle/>
        <a:p>
          <a:endParaRPr lang="en-US"/>
        </a:p>
      </dgm:t>
    </dgm:pt>
    <dgm:pt modelId="{591FD24D-A844-49D9-95F8-CE8FB05E8F4C}">
      <dgm:prSet/>
      <dgm:spPr/>
      <dgm:t>
        <a:bodyPr/>
        <a:lstStyle/>
        <a:p>
          <a:r>
            <a:rPr lang="en-US" b="1"/>
            <a:t>Idaho-</a:t>
          </a:r>
          <a:r>
            <a:rPr lang="en-US"/>
            <a:t> $75 initial ($25 registration fee and $50 license fee)  ($60 renewal)- Interpreter mails payment and then provides receipt to Shaina for reimbursement</a:t>
          </a:r>
        </a:p>
      </dgm:t>
    </dgm:pt>
    <dgm:pt modelId="{13A811DD-7A37-4501-BA3F-C6E9C48541BC}" type="parTrans" cxnId="{70B654C5-F068-44B7-B299-6AB7C9CD8CBB}">
      <dgm:prSet/>
      <dgm:spPr/>
      <dgm:t>
        <a:bodyPr/>
        <a:lstStyle/>
        <a:p>
          <a:endParaRPr lang="en-US"/>
        </a:p>
      </dgm:t>
    </dgm:pt>
    <dgm:pt modelId="{AA41275E-AE52-4D36-B1DF-2EC5234E9DA0}" type="sibTrans" cxnId="{70B654C5-F068-44B7-B299-6AB7C9CD8CBB}">
      <dgm:prSet/>
      <dgm:spPr/>
      <dgm:t>
        <a:bodyPr/>
        <a:lstStyle/>
        <a:p>
          <a:endParaRPr lang="en-US"/>
        </a:p>
      </dgm:t>
    </dgm:pt>
    <dgm:pt modelId="{4A82AF14-D409-4CB1-9F9B-9AA0B4FFE96A}">
      <dgm:prSet/>
      <dgm:spPr/>
      <dgm:t>
        <a:bodyPr/>
        <a:lstStyle/>
        <a:p>
          <a:r>
            <a:rPr lang="en-US" b="1"/>
            <a:t>Kentucky-</a:t>
          </a:r>
          <a:r>
            <a:rPr lang="en-US"/>
            <a:t> $250- Interpreter mails payment and then provides receipt to Shaina for reimbursement</a:t>
          </a:r>
        </a:p>
      </dgm:t>
    </dgm:pt>
    <dgm:pt modelId="{FE658AFA-E750-473B-B317-7C311EC73004}" type="parTrans" cxnId="{58EEABC4-97BE-4A0A-9516-49529DE6B7E5}">
      <dgm:prSet/>
      <dgm:spPr/>
      <dgm:t>
        <a:bodyPr/>
        <a:lstStyle/>
        <a:p>
          <a:endParaRPr lang="en-US"/>
        </a:p>
      </dgm:t>
    </dgm:pt>
    <dgm:pt modelId="{EC1B9885-DB9B-42EE-BF0B-DA54FB12B321}" type="sibTrans" cxnId="{58EEABC4-97BE-4A0A-9516-49529DE6B7E5}">
      <dgm:prSet/>
      <dgm:spPr/>
      <dgm:t>
        <a:bodyPr/>
        <a:lstStyle/>
        <a:p>
          <a:endParaRPr lang="en-US"/>
        </a:p>
      </dgm:t>
    </dgm:pt>
    <dgm:pt modelId="{26C31B4F-B83F-46AA-BB3E-10FD210BE63E}">
      <dgm:prSet/>
      <dgm:spPr/>
      <dgm:t>
        <a:bodyPr/>
        <a:lstStyle/>
        <a:p>
          <a:r>
            <a:rPr lang="en-US" b="1"/>
            <a:t>Michigan-</a:t>
          </a:r>
          <a:r>
            <a:rPr lang="en-US"/>
            <a:t> $30 (medical endorsement is additional $10), After expiration date $45- Interpreter mails payment and then provides receipt to Shaina for reimbursement</a:t>
          </a:r>
        </a:p>
      </dgm:t>
    </dgm:pt>
    <dgm:pt modelId="{ABED6447-801E-4162-ACC1-1F559D3D0AD4}" type="parTrans" cxnId="{1C1B95E3-1D97-4F7E-A215-367253A4182A}">
      <dgm:prSet/>
      <dgm:spPr/>
      <dgm:t>
        <a:bodyPr/>
        <a:lstStyle/>
        <a:p>
          <a:endParaRPr lang="en-US"/>
        </a:p>
      </dgm:t>
    </dgm:pt>
    <dgm:pt modelId="{5F085B95-5DAC-4B39-8F67-07FD1D6AFAD3}" type="sibTrans" cxnId="{1C1B95E3-1D97-4F7E-A215-367253A4182A}">
      <dgm:prSet/>
      <dgm:spPr/>
      <dgm:t>
        <a:bodyPr/>
        <a:lstStyle/>
        <a:p>
          <a:endParaRPr lang="en-US"/>
        </a:p>
      </dgm:t>
    </dgm:pt>
    <dgm:pt modelId="{A18D1C50-AC4C-461E-B15D-AEF3554615F7}">
      <dgm:prSet/>
      <dgm:spPr/>
      <dgm:t>
        <a:bodyPr/>
        <a:lstStyle/>
        <a:p>
          <a:r>
            <a:rPr lang="en-US" b="1"/>
            <a:t>Missouri-</a:t>
          </a:r>
          <a:r>
            <a:rPr lang="en-US"/>
            <a:t> $75 initial ($75 renewal)- Interpreter mails payment and then provides receipt to Shaina for reimbursement</a:t>
          </a:r>
        </a:p>
      </dgm:t>
    </dgm:pt>
    <dgm:pt modelId="{B8E40E41-B57F-40CE-8987-8094A043868B}" type="parTrans" cxnId="{409019BD-CC3D-4018-9F3B-60939588406B}">
      <dgm:prSet/>
      <dgm:spPr/>
      <dgm:t>
        <a:bodyPr/>
        <a:lstStyle/>
        <a:p>
          <a:endParaRPr lang="en-US"/>
        </a:p>
      </dgm:t>
    </dgm:pt>
    <dgm:pt modelId="{3D0297DB-B36A-42F8-B667-59733C232182}" type="sibTrans" cxnId="{409019BD-CC3D-4018-9F3B-60939588406B}">
      <dgm:prSet/>
      <dgm:spPr/>
      <dgm:t>
        <a:bodyPr/>
        <a:lstStyle/>
        <a:p>
          <a:endParaRPr lang="en-US"/>
        </a:p>
      </dgm:t>
    </dgm:pt>
    <dgm:pt modelId="{ED3D8642-2198-4556-AF91-8A0648C75CF5}">
      <dgm:prSet/>
      <dgm:spPr/>
      <dgm:t>
        <a:bodyPr/>
        <a:lstStyle/>
        <a:p>
          <a:r>
            <a:rPr lang="en-US" b="1"/>
            <a:t>New Hampshire-</a:t>
          </a:r>
          <a:r>
            <a:rPr lang="en-US"/>
            <a:t> $200- Kelly will be invoiced by state (you must require them to invoice Kelly per instructions)</a:t>
          </a:r>
        </a:p>
      </dgm:t>
    </dgm:pt>
    <dgm:pt modelId="{7ECC50D7-A25B-4A46-9698-136EC1208E09}" type="parTrans" cxnId="{5A3DB5C9-5A04-470B-82E4-829687DD228F}">
      <dgm:prSet/>
      <dgm:spPr/>
      <dgm:t>
        <a:bodyPr/>
        <a:lstStyle/>
        <a:p>
          <a:endParaRPr lang="en-US"/>
        </a:p>
      </dgm:t>
    </dgm:pt>
    <dgm:pt modelId="{2B665652-3D5B-45B0-B0C6-9ED1CAF9E77D}" type="sibTrans" cxnId="{5A3DB5C9-5A04-470B-82E4-829687DD228F}">
      <dgm:prSet/>
      <dgm:spPr/>
      <dgm:t>
        <a:bodyPr/>
        <a:lstStyle/>
        <a:p>
          <a:endParaRPr lang="en-US"/>
        </a:p>
      </dgm:t>
    </dgm:pt>
    <dgm:pt modelId="{0968CF28-7AB8-4B2F-A4B9-D8C81A489BE1}">
      <dgm:prSet/>
      <dgm:spPr/>
      <dgm:t>
        <a:bodyPr/>
        <a:lstStyle/>
        <a:p>
          <a:r>
            <a:rPr lang="en-US" b="1"/>
            <a:t>Pennsylvania-</a:t>
          </a:r>
          <a:r>
            <a:rPr lang="en-US"/>
            <a:t> $100- Kelly will be invoiced by state (you must require them to invoice Kelly per instructions)</a:t>
          </a:r>
        </a:p>
      </dgm:t>
    </dgm:pt>
    <dgm:pt modelId="{C67B1A35-E8C2-4DA4-B3D9-DA7E68119F8F}" type="parTrans" cxnId="{D4411DA4-6880-46AF-9EC9-1C5878D452CD}">
      <dgm:prSet/>
      <dgm:spPr/>
      <dgm:t>
        <a:bodyPr/>
        <a:lstStyle/>
        <a:p>
          <a:endParaRPr lang="en-US"/>
        </a:p>
      </dgm:t>
    </dgm:pt>
    <dgm:pt modelId="{5732A459-6224-4E62-9EA3-47F524A68855}" type="sibTrans" cxnId="{D4411DA4-6880-46AF-9EC9-1C5878D452CD}">
      <dgm:prSet/>
      <dgm:spPr/>
      <dgm:t>
        <a:bodyPr/>
        <a:lstStyle/>
        <a:p>
          <a:endParaRPr lang="en-US"/>
        </a:p>
      </dgm:t>
    </dgm:pt>
    <dgm:pt modelId="{F82B03CE-B5C4-4436-AA23-9D1BBC14302E}">
      <dgm:prSet/>
      <dgm:spPr/>
      <dgm:t>
        <a:bodyPr/>
        <a:lstStyle/>
        <a:p>
          <a:r>
            <a:rPr lang="en-US" b="1"/>
            <a:t>Rhode Island-</a:t>
          </a:r>
          <a:r>
            <a:rPr lang="en-US"/>
            <a:t> $25- Interpreter mails payment and then provides receipt to Shaina for reimbursement </a:t>
          </a:r>
        </a:p>
      </dgm:t>
    </dgm:pt>
    <dgm:pt modelId="{81CD67AF-15A8-4568-937C-BC36E02FC572}" type="parTrans" cxnId="{01C1138E-745F-4E2B-B08D-95A49F2CE00A}">
      <dgm:prSet/>
      <dgm:spPr/>
      <dgm:t>
        <a:bodyPr/>
        <a:lstStyle/>
        <a:p>
          <a:endParaRPr lang="en-US"/>
        </a:p>
      </dgm:t>
    </dgm:pt>
    <dgm:pt modelId="{5D245EDE-0B56-4992-AAD0-E640350BBBD3}" type="sibTrans" cxnId="{01C1138E-745F-4E2B-B08D-95A49F2CE00A}">
      <dgm:prSet/>
      <dgm:spPr/>
      <dgm:t>
        <a:bodyPr/>
        <a:lstStyle/>
        <a:p>
          <a:endParaRPr lang="en-US"/>
        </a:p>
      </dgm:t>
    </dgm:pt>
    <dgm:pt modelId="{0FF527FC-A4BD-4680-B294-6EBFC0216F8F}">
      <dgm:prSet/>
      <dgm:spPr/>
      <dgm:t>
        <a:bodyPr/>
        <a:lstStyle/>
        <a:p>
          <a:r>
            <a:rPr lang="en-US" b="1"/>
            <a:t>Wisconsin-</a:t>
          </a:r>
          <a:r>
            <a:rPr lang="en-US"/>
            <a:t> $60- Interpreter mails payment and then provides receipt to Shaina for reimbursement</a:t>
          </a:r>
        </a:p>
      </dgm:t>
    </dgm:pt>
    <dgm:pt modelId="{F2B58D02-11E6-4C11-AA53-6989FB921BAC}" type="parTrans" cxnId="{B83FACEA-2236-4070-982F-CD81C27F9392}">
      <dgm:prSet/>
      <dgm:spPr/>
      <dgm:t>
        <a:bodyPr/>
        <a:lstStyle/>
        <a:p>
          <a:endParaRPr lang="en-US"/>
        </a:p>
      </dgm:t>
    </dgm:pt>
    <dgm:pt modelId="{9EBB38A1-7CC8-4B3F-9EEE-4F552925E75A}" type="sibTrans" cxnId="{B83FACEA-2236-4070-982F-CD81C27F9392}">
      <dgm:prSet/>
      <dgm:spPr/>
      <dgm:t>
        <a:bodyPr/>
        <a:lstStyle/>
        <a:p>
          <a:endParaRPr lang="en-US"/>
        </a:p>
      </dgm:t>
    </dgm:pt>
    <dgm:pt modelId="{1F43C720-FBCB-4757-B4F4-695E10F9A0EC}">
      <dgm:prSet/>
      <dgm:spPr/>
      <dgm:t>
        <a:bodyPr/>
        <a:lstStyle/>
        <a:p>
          <a:r>
            <a:rPr lang="en-US" b="1"/>
            <a:t>**</a:t>
          </a:r>
          <a:r>
            <a:rPr lang="en-US" b="1" i="1"/>
            <a:t>Most states will require you to pay the renewal fee at time of submitting application. We will reimburse you with invoice or copy of payment sent</a:t>
          </a:r>
          <a:r>
            <a:rPr lang="en-US" b="1"/>
            <a:t>.**</a:t>
          </a:r>
          <a:endParaRPr lang="en-US"/>
        </a:p>
      </dgm:t>
    </dgm:pt>
    <dgm:pt modelId="{ACC0A9B1-74EF-4763-8CA4-AA5668800CB6}" type="parTrans" cxnId="{987F54F2-744C-40C1-974D-22BA727B7D56}">
      <dgm:prSet/>
      <dgm:spPr/>
      <dgm:t>
        <a:bodyPr/>
        <a:lstStyle/>
        <a:p>
          <a:endParaRPr lang="en-US"/>
        </a:p>
      </dgm:t>
    </dgm:pt>
    <dgm:pt modelId="{9E5C1C22-FC33-4E1F-847C-1A0B9D069230}" type="sibTrans" cxnId="{987F54F2-744C-40C1-974D-22BA727B7D56}">
      <dgm:prSet/>
      <dgm:spPr/>
      <dgm:t>
        <a:bodyPr/>
        <a:lstStyle/>
        <a:p>
          <a:endParaRPr lang="en-US"/>
        </a:p>
      </dgm:t>
    </dgm:pt>
    <dgm:pt modelId="{90F807FE-377B-4E59-BAD2-CEFA5EDD8826}" type="pres">
      <dgm:prSet presAssocID="{31DF23C1-DCDB-4483-8BF2-F318A388C8A6}" presName="linear" presStyleCnt="0">
        <dgm:presLayoutVars>
          <dgm:animLvl val="lvl"/>
          <dgm:resizeHandles val="exact"/>
        </dgm:presLayoutVars>
      </dgm:prSet>
      <dgm:spPr/>
    </dgm:pt>
    <dgm:pt modelId="{B7203E2A-42E1-424F-9507-669298ABB16E}" type="pres">
      <dgm:prSet presAssocID="{AE7C1A3E-41AF-47E4-98DF-51683ECD3782}" presName="parentText" presStyleLbl="node1" presStyleIdx="0" presStyleCnt="12">
        <dgm:presLayoutVars>
          <dgm:chMax val="0"/>
          <dgm:bulletEnabled val="1"/>
        </dgm:presLayoutVars>
      </dgm:prSet>
      <dgm:spPr/>
    </dgm:pt>
    <dgm:pt modelId="{26EA8710-C2EE-44F6-A133-6A4ED0C2DED1}" type="pres">
      <dgm:prSet presAssocID="{D384F759-28FF-4D4A-AF80-BCB33B12C205}" presName="spacer" presStyleCnt="0"/>
      <dgm:spPr/>
    </dgm:pt>
    <dgm:pt modelId="{EE1408AC-DEFF-4E6F-9D76-5D937CD6A542}" type="pres">
      <dgm:prSet presAssocID="{0A7E141F-AC5E-4637-AEE3-91509A7DD7B9}" presName="parentText" presStyleLbl="node1" presStyleIdx="1" presStyleCnt="12">
        <dgm:presLayoutVars>
          <dgm:chMax val="0"/>
          <dgm:bulletEnabled val="1"/>
        </dgm:presLayoutVars>
      </dgm:prSet>
      <dgm:spPr/>
    </dgm:pt>
    <dgm:pt modelId="{7A06B9F2-8A86-4543-BB4F-31EB4490E96B}" type="pres">
      <dgm:prSet presAssocID="{BD5A94B5-BF75-4C65-8604-BD59FA876766}" presName="spacer" presStyleCnt="0"/>
      <dgm:spPr/>
    </dgm:pt>
    <dgm:pt modelId="{BCA2882E-87CB-4CF6-9D08-D688F1B28DD7}" type="pres">
      <dgm:prSet presAssocID="{7D125197-3325-4062-AC3E-995FAFE0DA32}" presName="parentText" presStyleLbl="node1" presStyleIdx="2" presStyleCnt="12">
        <dgm:presLayoutVars>
          <dgm:chMax val="0"/>
          <dgm:bulletEnabled val="1"/>
        </dgm:presLayoutVars>
      </dgm:prSet>
      <dgm:spPr/>
    </dgm:pt>
    <dgm:pt modelId="{AF52FD5E-6172-4BD7-9703-9B4F126E5107}" type="pres">
      <dgm:prSet presAssocID="{B10BB0A7-09B2-477B-995C-2D029AB2631A}" presName="spacer" presStyleCnt="0"/>
      <dgm:spPr/>
    </dgm:pt>
    <dgm:pt modelId="{645E0450-70A4-4A20-8CE2-DC020A43ED48}" type="pres">
      <dgm:prSet presAssocID="{591FD24D-A844-49D9-95F8-CE8FB05E8F4C}" presName="parentText" presStyleLbl="node1" presStyleIdx="3" presStyleCnt="12">
        <dgm:presLayoutVars>
          <dgm:chMax val="0"/>
          <dgm:bulletEnabled val="1"/>
        </dgm:presLayoutVars>
      </dgm:prSet>
      <dgm:spPr/>
    </dgm:pt>
    <dgm:pt modelId="{40E228A3-C78A-48C4-A1C7-D6AB120BF87E}" type="pres">
      <dgm:prSet presAssocID="{AA41275E-AE52-4D36-B1DF-2EC5234E9DA0}" presName="spacer" presStyleCnt="0"/>
      <dgm:spPr/>
    </dgm:pt>
    <dgm:pt modelId="{5622675A-FE43-4E13-B563-4B8FB74CE142}" type="pres">
      <dgm:prSet presAssocID="{4A82AF14-D409-4CB1-9F9B-9AA0B4FFE96A}" presName="parentText" presStyleLbl="node1" presStyleIdx="4" presStyleCnt="12">
        <dgm:presLayoutVars>
          <dgm:chMax val="0"/>
          <dgm:bulletEnabled val="1"/>
        </dgm:presLayoutVars>
      </dgm:prSet>
      <dgm:spPr/>
    </dgm:pt>
    <dgm:pt modelId="{C17EC8D0-4317-460D-AB8F-2884F41990AE}" type="pres">
      <dgm:prSet presAssocID="{EC1B9885-DB9B-42EE-BF0B-DA54FB12B321}" presName="spacer" presStyleCnt="0"/>
      <dgm:spPr/>
    </dgm:pt>
    <dgm:pt modelId="{25E3A2AB-E449-4CE9-AE0D-72765D68082C}" type="pres">
      <dgm:prSet presAssocID="{26C31B4F-B83F-46AA-BB3E-10FD210BE63E}" presName="parentText" presStyleLbl="node1" presStyleIdx="5" presStyleCnt="12">
        <dgm:presLayoutVars>
          <dgm:chMax val="0"/>
          <dgm:bulletEnabled val="1"/>
        </dgm:presLayoutVars>
      </dgm:prSet>
      <dgm:spPr/>
    </dgm:pt>
    <dgm:pt modelId="{1E6BEFE6-85EB-414B-832A-B0C75EF4D523}" type="pres">
      <dgm:prSet presAssocID="{5F085B95-5DAC-4B39-8F67-07FD1D6AFAD3}" presName="spacer" presStyleCnt="0"/>
      <dgm:spPr/>
    </dgm:pt>
    <dgm:pt modelId="{310EB529-5696-413D-9473-86970EE59D4F}" type="pres">
      <dgm:prSet presAssocID="{A18D1C50-AC4C-461E-B15D-AEF3554615F7}" presName="parentText" presStyleLbl="node1" presStyleIdx="6" presStyleCnt="12">
        <dgm:presLayoutVars>
          <dgm:chMax val="0"/>
          <dgm:bulletEnabled val="1"/>
        </dgm:presLayoutVars>
      </dgm:prSet>
      <dgm:spPr/>
    </dgm:pt>
    <dgm:pt modelId="{86BBC0FC-0B0B-4F29-B928-CA3C5CF5423F}" type="pres">
      <dgm:prSet presAssocID="{3D0297DB-B36A-42F8-B667-59733C232182}" presName="spacer" presStyleCnt="0"/>
      <dgm:spPr/>
    </dgm:pt>
    <dgm:pt modelId="{B42EB87A-9233-4606-A086-4F78239047E9}" type="pres">
      <dgm:prSet presAssocID="{ED3D8642-2198-4556-AF91-8A0648C75CF5}" presName="parentText" presStyleLbl="node1" presStyleIdx="7" presStyleCnt="12">
        <dgm:presLayoutVars>
          <dgm:chMax val="0"/>
          <dgm:bulletEnabled val="1"/>
        </dgm:presLayoutVars>
      </dgm:prSet>
      <dgm:spPr/>
    </dgm:pt>
    <dgm:pt modelId="{43D013FD-4AA1-4515-9AD1-14D104FE4AE7}" type="pres">
      <dgm:prSet presAssocID="{2B665652-3D5B-45B0-B0C6-9ED1CAF9E77D}" presName="spacer" presStyleCnt="0"/>
      <dgm:spPr/>
    </dgm:pt>
    <dgm:pt modelId="{660045B0-41F7-4498-9C7D-E94A81FB5DC6}" type="pres">
      <dgm:prSet presAssocID="{0968CF28-7AB8-4B2F-A4B9-D8C81A489BE1}" presName="parentText" presStyleLbl="node1" presStyleIdx="8" presStyleCnt="12">
        <dgm:presLayoutVars>
          <dgm:chMax val="0"/>
          <dgm:bulletEnabled val="1"/>
        </dgm:presLayoutVars>
      </dgm:prSet>
      <dgm:spPr/>
    </dgm:pt>
    <dgm:pt modelId="{4C375F15-BC7C-477E-B17F-B15A864A6EA5}" type="pres">
      <dgm:prSet presAssocID="{5732A459-6224-4E62-9EA3-47F524A68855}" presName="spacer" presStyleCnt="0"/>
      <dgm:spPr/>
    </dgm:pt>
    <dgm:pt modelId="{6644F593-7180-40FF-87FB-0389333CC954}" type="pres">
      <dgm:prSet presAssocID="{F82B03CE-B5C4-4436-AA23-9D1BBC14302E}" presName="parentText" presStyleLbl="node1" presStyleIdx="9" presStyleCnt="12">
        <dgm:presLayoutVars>
          <dgm:chMax val="0"/>
          <dgm:bulletEnabled val="1"/>
        </dgm:presLayoutVars>
      </dgm:prSet>
      <dgm:spPr/>
    </dgm:pt>
    <dgm:pt modelId="{9C9D171A-8EB5-47AD-9DA0-B7E3CD29BA4E}" type="pres">
      <dgm:prSet presAssocID="{5D245EDE-0B56-4992-AAD0-E640350BBBD3}" presName="spacer" presStyleCnt="0"/>
      <dgm:spPr/>
    </dgm:pt>
    <dgm:pt modelId="{3DCE0650-F491-4435-9128-B80B6AB89230}" type="pres">
      <dgm:prSet presAssocID="{0FF527FC-A4BD-4680-B294-6EBFC0216F8F}" presName="parentText" presStyleLbl="node1" presStyleIdx="10" presStyleCnt="12">
        <dgm:presLayoutVars>
          <dgm:chMax val="0"/>
          <dgm:bulletEnabled val="1"/>
        </dgm:presLayoutVars>
      </dgm:prSet>
      <dgm:spPr/>
    </dgm:pt>
    <dgm:pt modelId="{65B2AA49-EA2C-438B-B417-E7F21EC54EED}" type="pres">
      <dgm:prSet presAssocID="{9EBB38A1-7CC8-4B3F-9EEE-4F552925E75A}" presName="spacer" presStyleCnt="0"/>
      <dgm:spPr/>
    </dgm:pt>
    <dgm:pt modelId="{96B75EB6-CB11-448D-ABF0-430BB442CC88}" type="pres">
      <dgm:prSet presAssocID="{1F43C720-FBCB-4757-B4F4-695E10F9A0EC}" presName="parentText" presStyleLbl="node1" presStyleIdx="11" presStyleCnt="12">
        <dgm:presLayoutVars>
          <dgm:chMax val="0"/>
          <dgm:bulletEnabled val="1"/>
        </dgm:presLayoutVars>
      </dgm:prSet>
      <dgm:spPr/>
    </dgm:pt>
  </dgm:ptLst>
  <dgm:cxnLst>
    <dgm:cxn modelId="{92C6E405-4798-4DE1-8B79-3DD68D14A2DE}" type="presOf" srcId="{F82B03CE-B5C4-4436-AA23-9D1BBC14302E}" destId="{6644F593-7180-40FF-87FB-0389333CC954}" srcOrd="0" destOrd="0" presId="urn:microsoft.com/office/officeart/2005/8/layout/vList2"/>
    <dgm:cxn modelId="{4FE2A315-2216-4699-A015-6FB338843182}" type="presOf" srcId="{ED3D8642-2198-4556-AF91-8A0648C75CF5}" destId="{B42EB87A-9233-4606-A086-4F78239047E9}" srcOrd="0" destOrd="0" presId="urn:microsoft.com/office/officeart/2005/8/layout/vList2"/>
    <dgm:cxn modelId="{8F7B9D24-D1B7-4A07-8564-450AA360A221}" type="presOf" srcId="{7D125197-3325-4062-AC3E-995FAFE0DA32}" destId="{BCA2882E-87CB-4CF6-9D08-D688F1B28DD7}" srcOrd="0" destOrd="0" presId="urn:microsoft.com/office/officeart/2005/8/layout/vList2"/>
    <dgm:cxn modelId="{9A0E942C-042D-4694-868D-9A363CB6CE28}" type="presOf" srcId="{0A7E141F-AC5E-4637-AEE3-91509A7DD7B9}" destId="{EE1408AC-DEFF-4E6F-9D76-5D937CD6A542}" srcOrd="0" destOrd="0" presId="urn:microsoft.com/office/officeart/2005/8/layout/vList2"/>
    <dgm:cxn modelId="{86C8A83B-195C-49DF-963E-3F1E2CF77422}" type="presOf" srcId="{AE7C1A3E-41AF-47E4-98DF-51683ECD3782}" destId="{B7203E2A-42E1-424F-9507-669298ABB16E}" srcOrd="0" destOrd="0" presId="urn:microsoft.com/office/officeart/2005/8/layout/vList2"/>
    <dgm:cxn modelId="{9288D53E-5D64-4E26-B0A7-FB6B2ACEA2C0}" type="presOf" srcId="{591FD24D-A844-49D9-95F8-CE8FB05E8F4C}" destId="{645E0450-70A4-4A20-8CE2-DC020A43ED48}" srcOrd="0" destOrd="0" presId="urn:microsoft.com/office/officeart/2005/8/layout/vList2"/>
    <dgm:cxn modelId="{0CC4E63F-1911-4AC5-B661-8FF2B3731D92}" type="presOf" srcId="{26C31B4F-B83F-46AA-BB3E-10FD210BE63E}" destId="{25E3A2AB-E449-4CE9-AE0D-72765D68082C}" srcOrd="0" destOrd="0" presId="urn:microsoft.com/office/officeart/2005/8/layout/vList2"/>
    <dgm:cxn modelId="{93725F5F-9107-4594-B2E4-53AEBD846577}" type="presOf" srcId="{31DF23C1-DCDB-4483-8BF2-F318A388C8A6}" destId="{90F807FE-377B-4E59-BAD2-CEFA5EDD8826}" srcOrd="0" destOrd="0" presId="urn:microsoft.com/office/officeart/2005/8/layout/vList2"/>
    <dgm:cxn modelId="{A89D5243-C098-4208-8F3B-6A05EBBD674C}" type="presOf" srcId="{4A82AF14-D409-4CB1-9F9B-9AA0B4FFE96A}" destId="{5622675A-FE43-4E13-B563-4B8FB74CE142}" srcOrd="0" destOrd="0" presId="urn:microsoft.com/office/officeart/2005/8/layout/vList2"/>
    <dgm:cxn modelId="{8EA33776-5B8D-4E8A-98D5-5F4A4B8DF90F}" type="presOf" srcId="{A18D1C50-AC4C-461E-B15D-AEF3554615F7}" destId="{310EB529-5696-413D-9473-86970EE59D4F}" srcOrd="0" destOrd="0" presId="urn:microsoft.com/office/officeart/2005/8/layout/vList2"/>
    <dgm:cxn modelId="{FD235B81-9152-4F1A-8F84-DDEE81607187}" srcId="{31DF23C1-DCDB-4483-8BF2-F318A388C8A6}" destId="{AE7C1A3E-41AF-47E4-98DF-51683ECD3782}" srcOrd="0" destOrd="0" parTransId="{F394D299-F41E-4E3D-B826-7D4A3B28C900}" sibTransId="{D384F759-28FF-4D4A-AF80-BCB33B12C205}"/>
    <dgm:cxn modelId="{01C1138E-745F-4E2B-B08D-95A49F2CE00A}" srcId="{31DF23C1-DCDB-4483-8BF2-F318A388C8A6}" destId="{F82B03CE-B5C4-4436-AA23-9D1BBC14302E}" srcOrd="9" destOrd="0" parTransId="{81CD67AF-15A8-4568-937C-BC36E02FC572}" sibTransId="{5D245EDE-0B56-4992-AAD0-E640350BBBD3}"/>
    <dgm:cxn modelId="{B18990A2-E688-414C-B48A-D562459F9566}" srcId="{31DF23C1-DCDB-4483-8BF2-F318A388C8A6}" destId="{0A7E141F-AC5E-4637-AEE3-91509A7DD7B9}" srcOrd="1" destOrd="0" parTransId="{D503CA9F-6237-4D30-AA86-6C7115174020}" sibTransId="{BD5A94B5-BF75-4C65-8604-BD59FA876766}"/>
    <dgm:cxn modelId="{D4411DA4-6880-46AF-9EC9-1C5878D452CD}" srcId="{31DF23C1-DCDB-4483-8BF2-F318A388C8A6}" destId="{0968CF28-7AB8-4B2F-A4B9-D8C81A489BE1}" srcOrd="8" destOrd="0" parTransId="{C67B1A35-E8C2-4DA4-B3D9-DA7E68119F8F}" sibTransId="{5732A459-6224-4E62-9EA3-47F524A68855}"/>
    <dgm:cxn modelId="{409019BD-CC3D-4018-9F3B-60939588406B}" srcId="{31DF23C1-DCDB-4483-8BF2-F318A388C8A6}" destId="{A18D1C50-AC4C-461E-B15D-AEF3554615F7}" srcOrd="6" destOrd="0" parTransId="{B8E40E41-B57F-40CE-8987-8094A043868B}" sibTransId="{3D0297DB-B36A-42F8-B667-59733C232182}"/>
    <dgm:cxn modelId="{C59CD9C3-8B14-439E-94F1-1804BCA186B9}" type="presOf" srcId="{0968CF28-7AB8-4B2F-A4B9-D8C81A489BE1}" destId="{660045B0-41F7-4498-9C7D-E94A81FB5DC6}" srcOrd="0" destOrd="0" presId="urn:microsoft.com/office/officeart/2005/8/layout/vList2"/>
    <dgm:cxn modelId="{58EEABC4-97BE-4A0A-9516-49529DE6B7E5}" srcId="{31DF23C1-DCDB-4483-8BF2-F318A388C8A6}" destId="{4A82AF14-D409-4CB1-9F9B-9AA0B4FFE96A}" srcOrd="4" destOrd="0" parTransId="{FE658AFA-E750-473B-B317-7C311EC73004}" sibTransId="{EC1B9885-DB9B-42EE-BF0B-DA54FB12B321}"/>
    <dgm:cxn modelId="{70B654C5-F068-44B7-B299-6AB7C9CD8CBB}" srcId="{31DF23C1-DCDB-4483-8BF2-F318A388C8A6}" destId="{591FD24D-A844-49D9-95F8-CE8FB05E8F4C}" srcOrd="3" destOrd="0" parTransId="{13A811DD-7A37-4501-BA3F-C6E9C48541BC}" sibTransId="{AA41275E-AE52-4D36-B1DF-2EC5234E9DA0}"/>
    <dgm:cxn modelId="{5A3DB5C9-5A04-470B-82E4-829687DD228F}" srcId="{31DF23C1-DCDB-4483-8BF2-F318A388C8A6}" destId="{ED3D8642-2198-4556-AF91-8A0648C75CF5}" srcOrd="7" destOrd="0" parTransId="{7ECC50D7-A25B-4A46-9698-136EC1208E09}" sibTransId="{2B665652-3D5B-45B0-B0C6-9ED1CAF9E77D}"/>
    <dgm:cxn modelId="{F42087E2-ECD8-487C-875B-3D2A04D7ED81}" type="presOf" srcId="{0FF527FC-A4BD-4680-B294-6EBFC0216F8F}" destId="{3DCE0650-F491-4435-9128-B80B6AB89230}" srcOrd="0" destOrd="0" presId="urn:microsoft.com/office/officeart/2005/8/layout/vList2"/>
    <dgm:cxn modelId="{F40E3AE3-EE71-4DC7-A889-42466541BAC4}" type="presOf" srcId="{1F43C720-FBCB-4757-B4F4-695E10F9A0EC}" destId="{96B75EB6-CB11-448D-ABF0-430BB442CC88}" srcOrd="0" destOrd="0" presId="urn:microsoft.com/office/officeart/2005/8/layout/vList2"/>
    <dgm:cxn modelId="{1C1B95E3-1D97-4F7E-A215-367253A4182A}" srcId="{31DF23C1-DCDB-4483-8BF2-F318A388C8A6}" destId="{26C31B4F-B83F-46AA-BB3E-10FD210BE63E}" srcOrd="5" destOrd="0" parTransId="{ABED6447-801E-4162-ACC1-1F559D3D0AD4}" sibTransId="{5F085B95-5DAC-4B39-8F67-07FD1D6AFAD3}"/>
    <dgm:cxn modelId="{B83FACEA-2236-4070-982F-CD81C27F9392}" srcId="{31DF23C1-DCDB-4483-8BF2-F318A388C8A6}" destId="{0FF527FC-A4BD-4680-B294-6EBFC0216F8F}" srcOrd="10" destOrd="0" parTransId="{F2B58D02-11E6-4C11-AA53-6989FB921BAC}" sibTransId="{9EBB38A1-7CC8-4B3F-9EEE-4F552925E75A}"/>
    <dgm:cxn modelId="{BF57EBEE-80B2-4C50-B230-576D0E94AD82}" srcId="{31DF23C1-DCDB-4483-8BF2-F318A388C8A6}" destId="{7D125197-3325-4062-AC3E-995FAFE0DA32}" srcOrd="2" destOrd="0" parTransId="{A5083B7A-8C5A-463F-9B65-5437BA33DF0E}" sibTransId="{B10BB0A7-09B2-477B-995C-2D029AB2631A}"/>
    <dgm:cxn modelId="{987F54F2-744C-40C1-974D-22BA727B7D56}" srcId="{31DF23C1-DCDB-4483-8BF2-F318A388C8A6}" destId="{1F43C720-FBCB-4757-B4F4-695E10F9A0EC}" srcOrd="11" destOrd="0" parTransId="{ACC0A9B1-74EF-4763-8CA4-AA5668800CB6}" sibTransId="{9E5C1C22-FC33-4E1F-847C-1A0B9D069230}"/>
    <dgm:cxn modelId="{5C03E7BA-982C-4306-AE9B-6CD1202C58F7}" type="presParOf" srcId="{90F807FE-377B-4E59-BAD2-CEFA5EDD8826}" destId="{B7203E2A-42E1-424F-9507-669298ABB16E}" srcOrd="0" destOrd="0" presId="urn:microsoft.com/office/officeart/2005/8/layout/vList2"/>
    <dgm:cxn modelId="{BB628043-67EB-42DD-B1D4-B72A191E53C0}" type="presParOf" srcId="{90F807FE-377B-4E59-BAD2-CEFA5EDD8826}" destId="{26EA8710-C2EE-44F6-A133-6A4ED0C2DED1}" srcOrd="1" destOrd="0" presId="urn:microsoft.com/office/officeart/2005/8/layout/vList2"/>
    <dgm:cxn modelId="{098EFB6B-8758-4CEE-A05B-E59141B81AC2}" type="presParOf" srcId="{90F807FE-377B-4E59-BAD2-CEFA5EDD8826}" destId="{EE1408AC-DEFF-4E6F-9D76-5D937CD6A542}" srcOrd="2" destOrd="0" presId="urn:microsoft.com/office/officeart/2005/8/layout/vList2"/>
    <dgm:cxn modelId="{D5E40BCD-E28C-40EA-9165-06554DF99627}" type="presParOf" srcId="{90F807FE-377B-4E59-BAD2-CEFA5EDD8826}" destId="{7A06B9F2-8A86-4543-BB4F-31EB4490E96B}" srcOrd="3" destOrd="0" presId="urn:microsoft.com/office/officeart/2005/8/layout/vList2"/>
    <dgm:cxn modelId="{EFAB467F-D96E-4105-ABFC-B86A74D2FDA9}" type="presParOf" srcId="{90F807FE-377B-4E59-BAD2-CEFA5EDD8826}" destId="{BCA2882E-87CB-4CF6-9D08-D688F1B28DD7}" srcOrd="4" destOrd="0" presId="urn:microsoft.com/office/officeart/2005/8/layout/vList2"/>
    <dgm:cxn modelId="{EB8615C3-4F4A-4D9C-B4F1-72F5F890667C}" type="presParOf" srcId="{90F807FE-377B-4E59-BAD2-CEFA5EDD8826}" destId="{AF52FD5E-6172-4BD7-9703-9B4F126E5107}" srcOrd="5" destOrd="0" presId="urn:microsoft.com/office/officeart/2005/8/layout/vList2"/>
    <dgm:cxn modelId="{21C29964-5B7F-470F-B959-2EDC290D2415}" type="presParOf" srcId="{90F807FE-377B-4E59-BAD2-CEFA5EDD8826}" destId="{645E0450-70A4-4A20-8CE2-DC020A43ED48}" srcOrd="6" destOrd="0" presId="urn:microsoft.com/office/officeart/2005/8/layout/vList2"/>
    <dgm:cxn modelId="{4458695B-2E33-467A-8893-8792F6C7186B}" type="presParOf" srcId="{90F807FE-377B-4E59-BAD2-CEFA5EDD8826}" destId="{40E228A3-C78A-48C4-A1C7-D6AB120BF87E}" srcOrd="7" destOrd="0" presId="urn:microsoft.com/office/officeart/2005/8/layout/vList2"/>
    <dgm:cxn modelId="{393AB1E7-7D71-46B0-AA8A-499D7CEEB1F0}" type="presParOf" srcId="{90F807FE-377B-4E59-BAD2-CEFA5EDD8826}" destId="{5622675A-FE43-4E13-B563-4B8FB74CE142}" srcOrd="8" destOrd="0" presId="urn:microsoft.com/office/officeart/2005/8/layout/vList2"/>
    <dgm:cxn modelId="{926A7AC8-2319-4C22-B056-E36B99C1F49D}" type="presParOf" srcId="{90F807FE-377B-4E59-BAD2-CEFA5EDD8826}" destId="{C17EC8D0-4317-460D-AB8F-2884F41990AE}" srcOrd="9" destOrd="0" presId="urn:microsoft.com/office/officeart/2005/8/layout/vList2"/>
    <dgm:cxn modelId="{889C41ED-4931-4391-A40B-86044E16E1B6}" type="presParOf" srcId="{90F807FE-377B-4E59-BAD2-CEFA5EDD8826}" destId="{25E3A2AB-E449-4CE9-AE0D-72765D68082C}" srcOrd="10" destOrd="0" presId="urn:microsoft.com/office/officeart/2005/8/layout/vList2"/>
    <dgm:cxn modelId="{483785CE-A174-4FB0-8EAA-99F25FAD638F}" type="presParOf" srcId="{90F807FE-377B-4E59-BAD2-CEFA5EDD8826}" destId="{1E6BEFE6-85EB-414B-832A-B0C75EF4D523}" srcOrd="11" destOrd="0" presId="urn:microsoft.com/office/officeart/2005/8/layout/vList2"/>
    <dgm:cxn modelId="{C45FCECF-8865-4A80-94E2-BF874518B29C}" type="presParOf" srcId="{90F807FE-377B-4E59-BAD2-CEFA5EDD8826}" destId="{310EB529-5696-413D-9473-86970EE59D4F}" srcOrd="12" destOrd="0" presId="urn:microsoft.com/office/officeart/2005/8/layout/vList2"/>
    <dgm:cxn modelId="{B12D226E-423C-46CB-B807-617EA0168836}" type="presParOf" srcId="{90F807FE-377B-4E59-BAD2-CEFA5EDD8826}" destId="{86BBC0FC-0B0B-4F29-B928-CA3C5CF5423F}" srcOrd="13" destOrd="0" presId="urn:microsoft.com/office/officeart/2005/8/layout/vList2"/>
    <dgm:cxn modelId="{41DE9F67-BE91-414F-8747-CC07B9A4913B}" type="presParOf" srcId="{90F807FE-377B-4E59-BAD2-CEFA5EDD8826}" destId="{B42EB87A-9233-4606-A086-4F78239047E9}" srcOrd="14" destOrd="0" presId="urn:microsoft.com/office/officeart/2005/8/layout/vList2"/>
    <dgm:cxn modelId="{2947F5AB-DFE3-496D-A9E3-47298D8F5E24}" type="presParOf" srcId="{90F807FE-377B-4E59-BAD2-CEFA5EDD8826}" destId="{43D013FD-4AA1-4515-9AD1-14D104FE4AE7}" srcOrd="15" destOrd="0" presId="urn:microsoft.com/office/officeart/2005/8/layout/vList2"/>
    <dgm:cxn modelId="{C6BBFF0E-AE4A-4AF4-A52D-0291760E9DF1}" type="presParOf" srcId="{90F807FE-377B-4E59-BAD2-CEFA5EDD8826}" destId="{660045B0-41F7-4498-9C7D-E94A81FB5DC6}" srcOrd="16" destOrd="0" presId="urn:microsoft.com/office/officeart/2005/8/layout/vList2"/>
    <dgm:cxn modelId="{C646959B-9B22-4086-B25F-E5233D0606E2}" type="presParOf" srcId="{90F807FE-377B-4E59-BAD2-CEFA5EDD8826}" destId="{4C375F15-BC7C-477E-B17F-B15A864A6EA5}" srcOrd="17" destOrd="0" presId="urn:microsoft.com/office/officeart/2005/8/layout/vList2"/>
    <dgm:cxn modelId="{C7949271-7D56-46B9-88DC-7A19B0C87ABD}" type="presParOf" srcId="{90F807FE-377B-4E59-BAD2-CEFA5EDD8826}" destId="{6644F593-7180-40FF-87FB-0389333CC954}" srcOrd="18" destOrd="0" presId="urn:microsoft.com/office/officeart/2005/8/layout/vList2"/>
    <dgm:cxn modelId="{0EF94200-97AF-4C34-85DF-06DD827DFF83}" type="presParOf" srcId="{90F807FE-377B-4E59-BAD2-CEFA5EDD8826}" destId="{9C9D171A-8EB5-47AD-9DA0-B7E3CD29BA4E}" srcOrd="19" destOrd="0" presId="urn:microsoft.com/office/officeart/2005/8/layout/vList2"/>
    <dgm:cxn modelId="{9F1C0477-AE30-4048-B34D-637DCF901B71}" type="presParOf" srcId="{90F807FE-377B-4E59-BAD2-CEFA5EDD8826}" destId="{3DCE0650-F491-4435-9128-B80B6AB89230}" srcOrd="20" destOrd="0" presId="urn:microsoft.com/office/officeart/2005/8/layout/vList2"/>
    <dgm:cxn modelId="{30EE2EAA-FD94-4994-8BCA-FF63136CEF4B}" type="presParOf" srcId="{90F807FE-377B-4E59-BAD2-CEFA5EDD8826}" destId="{65B2AA49-EA2C-438B-B417-E7F21EC54EED}" srcOrd="21" destOrd="0" presId="urn:microsoft.com/office/officeart/2005/8/layout/vList2"/>
    <dgm:cxn modelId="{DD2C27D7-5118-45FB-99ED-A0F5590E5B94}" type="presParOf" srcId="{90F807FE-377B-4E59-BAD2-CEFA5EDD8826}" destId="{96B75EB6-CB11-448D-ABF0-430BB442CC88}"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4EA71-F459-45B2-B7C3-FE96F8822A33}">
      <dsp:nvSpPr>
        <dsp:cNvPr id="0" name=""/>
        <dsp:cNvSpPr/>
      </dsp:nvSpPr>
      <dsp:spPr>
        <a:xfrm>
          <a:off x="0" y="4271"/>
          <a:ext cx="6628804" cy="397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Missouri- Expiration Date: January 31</a:t>
          </a:r>
          <a:r>
            <a:rPr lang="en-US" sz="1700" kern="1200" baseline="30000"/>
            <a:t>st</a:t>
          </a:r>
          <a:r>
            <a:rPr lang="en-US" sz="1700" kern="1200"/>
            <a:t>  (1-Year License)</a:t>
          </a:r>
        </a:p>
      </dsp:txBody>
      <dsp:txXfrm>
        <a:off x="19419" y="23690"/>
        <a:ext cx="6589966" cy="358962"/>
      </dsp:txXfrm>
    </dsp:sp>
    <dsp:sp modelId="{5D619F45-BD14-4EEB-8B2B-D4A5534F8094}">
      <dsp:nvSpPr>
        <dsp:cNvPr id="0" name=""/>
        <dsp:cNvSpPr/>
      </dsp:nvSpPr>
      <dsp:spPr>
        <a:xfrm>
          <a:off x="0" y="451031"/>
          <a:ext cx="6628804" cy="397800"/>
        </a:xfrm>
        <a:prstGeom prst="roundRect">
          <a:avLst/>
        </a:prstGeom>
        <a:gradFill rotWithShape="0">
          <a:gsLst>
            <a:gs pos="0">
              <a:schemeClr val="accent2">
                <a:hueOff val="-296429"/>
                <a:satOff val="1420"/>
                <a:lumOff val="1314"/>
                <a:alphaOff val="0"/>
                <a:tint val="96000"/>
                <a:lumMod val="100000"/>
              </a:schemeClr>
            </a:gs>
            <a:gs pos="78000">
              <a:schemeClr val="accent2">
                <a:hueOff val="-296429"/>
                <a:satOff val="1420"/>
                <a:lumOff val="1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Arizona- Expiration Date: June 30</a:t>
          </a:r>
          <a:r>
            <a:rPr lang="en-US" sz="1700" kern="1200" baseline="30000"/>
            <a:t>th</a:t>
          </a:r>
          <a:r>
            <a:rPr lang="en-US" sz="1700" kern="1200"/>
            <a:t> (1-Year License)</a:t>
          </a:r>
        </a:p>
      </dsp:txBody>
      <dsp:txXfrm>
        <a:off x="19419" y="470450"/>
        <a:ext cx="6589966" cy="358962"/>
      </dsp:txXfrm>
    </dsp:sp>
    <dsp:sp modelId="{5DBD61E8-9BDA-4BDD-A852-95F58E58A8DE}">
      <dsp:nvSpPr>
        <dsp:cNvPr id="0" name=""/>
        <dsp:cNvSpPr/>
      </dsp:nvSpPr>
      <dsp:spPr>
        <a:xfrm>
          <a:off x="0" y="897791"/>
          <a:ext cx="6628804" cy="39780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Michigan- Expiration Date: June 30</a:t>
          </a:r>
          <a:r>
            <a:rPr lang="en-US" sz="1700" kern="1200" baseline="30000"/>
            <a:t>th</a:t>
          </a:r>
          <a:r>
            <a:rPr lang="en-US" sz="1700" kern="1200"/>
            <a:t> ( 1-Year License)</a:t>
          </a:r>
        </a:p>
      </dsp:txBody>
      <dsp:txXfrm>
        <a:off x="19419" y="917210"/>
        <a:ext cx="6589966" cy="358962"/>
      </dsp:txXfrm>
    </dsp:sp>
    <dsp:sp modelId="{D75B7F93-43D0-42D5-BF86-B0DB7D2B9053}">
      <dsp:nvSpPr>
        <dsp:cNvPr id="0" name=""/>
        <dsp:cNvSpPr/>
      </dsp:nvSpPr>
      <dsp:spPr>
        <a:xfrm>
          <a:off x="0" y="1344551"/>
          <a:ext cx="6628804" cy="397800"/>
        </a:xfrm>
        <a:prstGeom prst="roundRect">
          <a:avLst/>
        </a:prstGeom>
        <a:gradFill rotWithShape="0">
          <a:gsLst>
            <a:gs pos="0">
              <a:schemeClr val="accent2">
                <a:hueOff val="-889286"/>
                <a:satOff val="4260"/>
                <a:lumOff val="3941"/>
                <a:alphaOff val="0"/>
                <a:tint val="96000"/>
                <a:lumMod val="100000"/>
              </a:schemeClr>
            </a:gs>
            <a:gs pos="78000">
              <a:schemeClr val="accent2">
                <a:hueOff val="-889286"/>
                <a:satOff val="4260"/>
                <a:lumOff val="394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Rhode Island- Expiration Date: June 30</a:t>
          </a:r>
          <a:r>
            <a:rPr lang="en-US" sz="1700" kern="1200" baseline="30000"/>
            <a:t>th</a:t>
          </a:r>
          <a:r>
            <a:rPr lang="en-US" sz="1700" kern="1200"/>
            <a:t> (1-Year License)</a:t>
          </a:r>
        </a:p>
      </dsp:txBody>
      <dsp:txXfrm>
        <a:off x="19419" y="1363970"/>
        <a:ext cx="6589966" cy="358962"/>
      </dsp:txXfrm>
    </dsp:sp>
    <dsp:sp modelId="{5C0EF898-6C47-420B-815D-DEA64C1382C8}">
      <dsp:nvSpPr>
        <dsp:cNvPr id="0" name=""/>
        <dsp:cNvSpPr/>
      </dsp:nvSpPr>
      <dsp:spPr>
        <a:xfrm>
          <a:off x="0" y="1791311"/>
          <a:ext cx="6628804" cy="39780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Kentucky- Expiration Date: August 30</a:t>
          </a:r>
          <a:r>
            <a:rPr lang="en-US" sz="1700" kern="1200" baseline="30000"/>
            <a:t>th</a:t>
          </a:r>
          <a:r>
            <a:rPr lang="en-US" sz="1700" kern="1200"/>
            <a:t> (1-Year License)</a:t>
          </a:r>
        </a:p>
      </dsp:txBody>
      <dsp:txXfrm>
        <a:off x="19419" y="1810730"/>
        <a:ext cx="6589966" cy="358962"/>
      </dsp:txXfrm>
    </dsp:sp>
    <dsp:sp modelId="{E7CF2994-AA1E-47B5-81D0-868403893710}">
      <dsp:nvSpPr>
        <dsp:cNvPr id="0" name=""/>
        <dsp:cNvSpPr/>
      </dsp:nvSpPr>
      <dsp:spPr>
        <a:xfrm>
          <a:off x="0" y="2238071"/>
          <a:ext cx="6628804" cy="397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Wisconsin- Expiration Date: August 31</a:t>
          </a:r>
          <a:r>
            <a:rPr lang="en-US" sz="1700" kern="1200" baseline="30000"/>
            <a:t>st</a:t>
          </a:r>
          <a:r>
            <a:rPr lang="en-US" sz="1700" kern="1200"/>
            <a:t> (2-Year License) </a:t>
          </a:r>
        </a:p>
      </dsp:txBody>
      <dsp:txXfrm>
        <a:off x="19419" y="2257490"/>
        <a:ext cx="6589966" cy="358962"/>
      </dsp:txXfrm>
    </dsp:sp>
    <dsp:sp modelId="{7DCEF923-9525-4DA4-991C-FE3794A0CF2A}">
      <dsp:nvSpPr>
        <dsp:cNvPr id="0" name=""/>
        <dsp:cNvSpPr/>
      </dsp:nvSpPr>
      <dsp:spPr>
        <a:xfrm>
          <a:off x="0" y="2684831"/>
          <a:ext cx="6628804" cy="39780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New Hampshire- Expiration Date: September 1</a:t>
          </a:r>
          <a:r>
            <a:rPr lang="en-US" sz="1700" kern="1200" baseline="30000"/>
            <a:t>st</a:t>
          </a:r>
          <a:r>
            <a:rPr lang="en-US" sz="1700" kern="1200"/>
            <a:t> (3-Year License)</a:t>
          </a:r>
        </a:p>
      </dsp:txBody>
      <dsp:txXfrm>
        <a:off x="19419" y="2704250"/>
        <a:ext cx="6589966" cy="358962"/>
      </dsp:txXfrm>
    </dsp:sp>
    <dsp:sp modelId="{C33FF928-5045-4198-86F4-584F9BD9CD21}">
      <dsp:nvSpPr>
        <dsp:cNvPr id="0" name=""/>
        <dsp:cNvSpPr/>
      </dsp:nvSpPr>
      <dsp:spPr>
        <a:xfrm>
          <a:off x="0" y="3131591"/>
          <a:ext cx="6628804" cy="397800"/>
        </a:xfrm>
        <a:prstGeom prst="roundRect">
          <a:avLst/>
        </a:prstGeom>
        <a:gradFill rotWithShape="0">
          <a:gsLst>
            <a:gs pos="0">
              <a:schemeClr val="accent2">
                <a:hueOff val="-2075000"/>
                <a:satOff val="9940"/>
                <a:lumOff val="9196"/>
                <a:alphaOff val="0"/>
                <a:tint val="96000"/>
                <a:lumMod val="100000"/>
              </a:schemeClr>
            </a:gs>
            <a:gs pos="78000">
              <a:schemeClr val="accent2">
                <a:hueOff val="-2075000"/>
                <a:satOff val="9940"/>
                <a:lumOff val="919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Connecticut- Expiration Date: September 31</a:t>
          </a:r>
          <a:r>
            <a:rPr lang="en-US" sz="1700" kern="1200" baseline="30000"/>
            <a:t>st</a:t>
          </a:r>
          <a:r>
            <a:rPr lang="en-US" sz="1700" kern="1200"/>
            <a:t> (1-Year License) </a:t>
          </a:r>
        </a:p>
      </dsp:txBody>
      <dsp:txXfrm>
        <a:off x="19419" y="3151010"/>
        <a:ext cx="6589966" cy="358962"/>
      </dsp:txXfrm>
    </dsp:sp>
    <dsp:sp modelId="{41583EC2-5A8F-425F-B74A-2FBA797DEF1E}">
      <dsp:nvSpPr>
        <dsp:cNvPr id="0" name=""/>
        <dsp:cNvSpPr/>
      </dsp:nvSpPr>
      <dsp:spPr>
        <a:xfrm>
          <a:off x="0" y="3578351"/>
          <a:ext cx="6628804" cy="39780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Idaho- Expiration Date: October 31</a:t>
          </a:r>
          <a:r>
            <a:rPr lang="en-US" sz="1700" kern="1200" baseline="30000"/>
            <a:t>st</a:t>
          </a:r>
          <a:r>
            <a:rPr lang="en-US" sz="1700" kern="1200"/>
            <a:t> (1-Year License)</a:t>
          </a:r>
        </a:p>
      </dsp:txBody>
      <dsp:txXfrm>
        <a:off x="19419" y="3597770"/>
        <a:ext cx="6589966" cy="358962"/>
      </dsp:txXfrm>
    </dsp:sp>
    <dsp:sp modelId="{12BA045C-07B2-4AF3-B415-35287ACD6603}">
      <dsp:nvSpPr>
        <dsp:cNvPr id="0" name=""/>
        <dsp:cNvSpPr/>
      </dsp:nvSpPr>
      <dsp:spPr>
        <a:xfrm>
          <a:off x="0" y="4025111"/>
          <a:ext cx="6628804" cy="397800"/>
        </a:xfrm>
        <a:prstGeom prst="roundRect">
          <a:avLst/>
        </a:prstGeom>
        <a:gradFill rotWithShape="0">
          <a:gsLst>
            <a:gs pos="0">
              <a:schemeClr val="accent2">
                <a:hueOff val="-2667857"/>
                <a:satOff val="12780"/>
                <a:lumOff val="11823"/>
                <a:alphaOff val="0"/>
                <a:tint val="96000"/>
                <a:lumMod val="100000"/>
              </a:schemeClr>
            </a:gs>
            <a:gs pos="78000">
              <a:schemeClr val="accent2">
                <a:hueOff val="-2667857"/>
                <a:satOff val="12780"/>
                <a:lumOff val="1182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Arkansas- Expiration Date: December 31</a:t>
          </a:r>
          <a:r>
            <a:rPr lang="en-US" sz="1700" kern="1200" baseline="30000"/>
            <a:t>st</a:t>
          </a:r>
          <a:r>
            <a:rPr lang="en-US" sz="1700" kern="1200"/>
            <a:t> (1-Year License)</a:t>
          </a:r>
        </a:p>
      </dsp:txBody>
      <dsp:txXfrm>
        <a:off x="19419" y="4044530"/>
        <a:ext cx="6589966" cy="358962"/>
      </dsp:txXfrm>
    </dsp:sp>
    <dsp:sp modelId="{98106116-7B28-4F7B-BB1B-033B889D7155}">
      <dsp:nvSpPr>
        <dsp:cNvPr id="0" name=""/>
        <dsp:cNvSpPr/>
      </dsp:nvSpPr>
      <dsp:spPr>
        <a:xfrm>
          <a:off x="0" y="4471870"/>
          <a:ext cx="6628804" cy="397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Pennsylvania- Expiration Date: December 31</a:t>
          </a:r>
          <a:r>
            <a:rPr lang="en-US" sz="1700" kern="1200" baseline="30000"/>
            <a:t>st</a:t>
          </a:r>
          <a:r>
            <a:rPr lang="en-US" sz="1700" kern="1200"/>
            <a:t> (1-Year License)</a:t>
          </a:r>
        </a:p>
      </dsp:txBody>
      <dsp:txXfrm>
        <a:off x="19419" y="4491289"/>
        <a:ext cx="6589966" cy="35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03E2A-42E1-424F-9507-669298ABB16E}">
      <dsp:nvSpPr>
        <dsp:cNvPr id="0" name=""/>
        <dsp:cNvSpPr/>
      </dsp:nvSpPr>
      <dsp:spPr>
        <a:xfrm>
          <a:off x="0" y="49890"/>
          <a:ext cx="7192271" cy="3802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Arizona-</a:t>
          </a:r>
          <a:r>
            <a:rPr lang="en-US" sz="1000" kern="1200"/>
            <a:t> $125- Kelly will be invoiced by state (you must require them to invoice Kelly per instructions)</a:t>
          </a:r>
        </a:p>
      </dsp:txBody>
      <dsp:txXfrm>
        <a:off x="18562" y="68452"/>
        <a:ext cx="7155147" cy="343126"/>
      </dsp:txXfrm>
    </dsp:sp>
    <dsp:sp modelId="{EE1408AC-DEFF-4E6F-9D76-5D937CD6A542}">
      <dsp:nvSpPr>
        <dsp:cNvPr id="0" name=""/>
        <dsp:cNvSpPr/>
      </dsp:nvSpPr>
      <dsp:spPr>
        <a:xfrm>
          <a:off x="0" y="458940"/>
          <a:ext cx="7192271" cy="380250"/>
        </a:xfrm>
        <a:prstGeom prst="roundRect">
          <a:avLst/>
        </a:prstGeom>
        <a:gradFill rotWithShape="0">
          <a:gsLst>
            <a:gs pos="0">
              <a:schemeClr val="accent2">
                <a:hueOff val="-269481"/>
                <a:satOff val="1291"/>
                <a:lumOff val="1194"/>
                <a:alphaOff val="0"/>
                <a:tint val="96000"/>
                <a:lumMod val="100000"/>
              </a:schemeClr>
            </a:gs>
            <a:gs pos="78000">
              <a:schemeClr val="accent2">
                <a:hueOff val="-269481"/>
                <a:satOff val="1291"/>
                <a:lumOff val="11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Arkansas-</a:t>
          </a:r>
          <a:r>
            <a:rPr lang="en-US" sz="1000" kern="1200"/>
            <a:t> $5 initial ($4 renewal)- Kelly will be invoiced by state (you must require them to invoice Kelly per instructions)</a:t>
          </a:r>
        </a:p>
      </dsp:txBody>
      <dsp:txXfrm>
        <a:off x="18562" y="477502"/>
        <a:ext cx="7155147" cy="343126"/>
      </dsp:txXfrm>
    </dsp:sp>
    <dsp:sp modelId="{BCA2882E-87CB-4CF6-9D08-D688F1B28DD7}">
      <dsp:nvSpPr>
        <dsp:cNvPr id="0" name=""/>
        <dsp:cNvSpPr/>
      </dsp:nvSpPr>
      <dsp:spPr>
        <a:xfrm>
          <a:off x="0" y="867990"/>
          <a:ext cx="7192271" cy="380250"/>
        </a:xfrm>
        <a:prstGeom prst="roundRect">
          <a:avLst/>
        </a:prstGeom>
        <a:gradFill rotWithShape="0">
          <a:gsLst>
            <a:gs pos="0">
              <a:schemeClr val="accent2">
                <a:hueOff val="-538961"/>
                <a:satOff val="2582"/>
                <a:lumOff val="2389"/>
                <a:alphaOff val="0"/>
                <a:tint val="96000"/>
                <a:lumMod val="100000"/>
              </a:schemeClr>
            </a:gs>
            <a:gs pos="78000">
              <a:schemeClr val="accent2">
                <a:hueOff val="-538961"/>
                <a:satOff val="2582"/>
                <a:lumOff val="238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Connecticut-</a:t>
          </a:r>
          <a:r>
            <a:rPr lang="en-US" sz="1000" kern="1200"/>
            <a:t> Free (no cost)</a:t>
          </a:r>
        </a:p>
      </dsp:txBody>
      <dsp:txXfrm>
        <a:off x="18562" y="886552"/>
        <a:ext cx="7155147" cy="343126"/>
      </dsp:txXfrm>
    </dsp:sp>
    <dsp:sp modelId="{645E0450-70A4-4A20-8CE2-DC020A43ED48}">
      <dsp:nvSpPr>
        <dsp:cNvPr id="0" name=""/>
        <dsp:cNvSpPr/>
      </dsp:nvSpPr>
      <dsp:spPr>
        <a:xfrm>
          <a:off x="0" y="1277040"/>
          <a:ext cx="7192271" cy="380250"/>
        </a:xfrm>
        <a:prstGeom prst="roundRect">
          <a:avLst/>
        </a:prstGeom>
        <a:gradFill rotWithShape="0">
          <a:gsLst>
            <a:gs pos="0">
              <a:schemeClr val="accent2">
                <a:hueOff val="-808442"/>
                <a:satOff val="3873"/>
                <a:lumOff val="3583"/>
                <a:alphaOff val="0"/>
                <a:tint val="96000"/>
                <a:lumMod val="100000"/>
              </a:schemeClr>
            </a:gs>
            <a:gs pos="78000">
              <a:schemeClr val="accent2">
                <a:hueOff val="-808442"/>
                <a:satOff val="3873"/>
                <a:lumOff val="35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Idaho-</a:t>
          </a:r>
          <a:r>
            <a:rPr lang="en-US" sz="1000" kern="1200"/>
            <a:t> $75 initial ($25 registration fee and $50 license fee)  ($60 renewal)- Interpreter mails payment and then provides receipt to Shaina for reimbursement</a:t>
          </a:r>
        </a:p>
      </dsp:txBody>
      <dsp:txXfrm>
        <a:off x="18562" y="1295602"/>
        <a:ext cx="7155147" cy="343126"/>
      </dsp:txXfrm>
    </dsp:sp>
    <dsp:sp modelId="{5622675A-FE43-4E13-B563-4B8FB74CE142}">
      <dsp:nvSpPr>
        <dsp:cNvPr id="0" name=""/>
        <dsp:cNvSpPr/>
      </dsp:nvSpPr>
      <dsp:spPr>
        <a:xfrm>
          <a:off x="0" y="1686090"/>
          <a:ext cx="7192271" cy="380250"/>
        </a:xfrm>
        <a:prstGeom prst="roundRect">
          <a:avLst/>
        </a:prstGeom>
        <a:gradFill rotWithShape="0">
          <a:gsLst>
            <a:gs pos="0">
              <a:schemeClr val="accent2">
                <a:hueOff val="-1077922"/>
                <a:satOff val="5164"/>
                <a:lumOff val="4777"/>
                <a:alphaOff val="0"/>
                <a:tint val="96000"/>
                <a:lumMod val="100000"/>
              </a:schemeClr>
            </a:gs>
            <a:gs pos="78000">
              <a:schemeClr val="accent2">
                <a:hueOff val="-1077922"/>
                <a:satOff val="5164"/>
                <a:lumOff val="47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Kentucky-</a:t>
          </a:r>
          <a:r>
            <a:rPr lang="en-US" sz="1000" kern="1200"/>
            <a:t> $250- Interpreter mails payment and then provides receipt to Shaina for reimbursement</a:t>
          </a:r>
        </a:p>
      </dsp:txBody>
      <dsp:txXfrm>
        <a:off x="18562" y="1704652"/>
        <a:ext cx="7155147" cy="343126"/>
      </dsp:txXfrm>
    </dsp:sp>
    <dsp:sp modelId="{25E3A2AB-E449-4CE9-AE0D-72765D68082C}">
      <dsp:nvSpPr>
        <dsp:cNvPr id="0" name=""/>
        <dsp:cNvSpPr/>
      </dsp:nvSpPr>
      <dsp:spPr>
        <a:xfrm>
          <a:off x="0" y="2095140"/>
          <a:ext cx="7192271" cy="380250"/>
        </a:xfrm>
        <a:prstGeom prst="roundRect">
          <a:avLst/>
        </a:prstGeom>
        <a:gradFill rotWithShape="0">
          <a:gsLst>
            <a:gs pos="0">
              <a:schemeClr val="accent2">
                <a:hueOff val="-1347403"/>
                <a:satOff val="6455"/>
                <a:lumOff val="5971"/>
                <a:alphaOff val="0"/>
                <a:tint val="96000"/>
                <a:lumMod val="100000"/>
              </a:schemeClr>
            </a:gs>
            <a:gs pos="78000">
              <a:schemeClr val="accent2">
                <a:hueOff val="-1347403"/>
                <a:satOff val="6455"/>
                <a:lumOff val="59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Michigan-</a:t>
          </a:r>
          <a:r>
            <a:rPr lang="en-US" sz="1000" kern="1200"/>
            <a:t> $30 (medical endorsement is additional $10), After expiration date $45- Interpreter mails payment and then provides receipt to Shaina for reimbursement</a:t>
          </a:r>
        </a:p>
      </dsp:txBody>
      <dsp:txXfrm>
        <a:off x="18562" y="2113702"/>
        <a:ext cx="7155147" cy="343126"/>
      </dsp:txXfrm>
    </dsp:sp>
    <dsp:sp modelId="{310EB529-5696-413D-9473-86970EE59D4F}">
      <dsp:nvSpPr>
        <dsp:cNvPr id="0" name=""/>
        <dsp:cNvSpPr/>
      </dsp:nvSpPr>
      <dsp:spPr>
        <a:xfrm>
          <a:off x="0" y="2504190"/>
          <a:ext cx="7192271" cy="380250"/>
        </a:xfrm>
        <a:prstGeom prst="roundRect">
          <a:avLst/>
        </a:prstGeom>
        <a:gradFill rotWithShape="0">
          <a:gsLst>
            <a:gs pos="0">
              <a:schemeClr val="accent2">
                <a:hueOff val="-1616883"/>
                <a:satOff val="7745"/>
                <a:lumOff val="7166"/>
                <a:alphaOff val="0"/>
                <a:tint val="96000"/>
                <a:lumMod val="100000"/>
              </a:schemeClr>
            </a:gs>
            <a:gs pos="78000">
              <a:schemeClr val="accent2">
                <a:hueOff val="-1616883"/>
                <a:satOff val="7745"/>
                <a:lumOff val="716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Missouri-</a:t>
          </a:r>
          <a:r>
            <a:rPr lang="en-US" sz="1000" kern="1200"/>
            <a:t> $75 initial ($75 renewal)- Interpreter mails payment and then provides receipt to Shaina for reimbursement</a:t>
          </a:r>
        </a:p>
      </dsp:txBody>
      <dsp:txXfrm>
        <a:off x="18562" y="2522752"/>
        <a:ext cx="7155147" cy="343126"/>
      </dsp:txXfrm>
    </dsp:sp>
    <dsp:sp modelId="{B42EB87A-9233-4606-A086-4F78239047E9}">
      <dsp:nvSpPr>
        <dsp:cNvPr id="0" name=""/>
        <dsp:cNvSpPr/>
      </dsp:nvSpPr>
      <dsp:spPr>
        <a:xfrm>
          <a:off x="0" y="2913240"/>
          <a:ext cx="7192271" cy="380250"/>
        </a:xfrm>
        <a:prstGeom prst="roundRect">
          <a:avLst/>
        </a:prstGeom>
        <a:gradFill rotWithShape="0">
          <a:gsLst>
            <a:gs pos="0">
              <a:schemeClr val="accent2">
                <a:hueOff val="-1886364"/>
                <a:satOff val="9036"/>
                <a:lumOff val="8360"/>
                <a:alphaOff val="0"/>
                <a:tint val="96000"/>
                <a:lumMod val="100000"/>
              </a:schemeClr>
            </a:gs>
            <a:gs pos="78000">
              <a:schemeClr val="accent2">
                <a:hueOff val="-1886364"/>
                <a:satOff val="9036"/>
                <a:lumOff val="83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New Hampshire-</a:t>
          </a:r>
          <a:r>
            <a:rPr lang="en-US" sz="1000" kern="1200"/>
            <a:t> $200- Kelly will be invoiced by state (you must require them to invoice Kelly per instructions)</a:t>
          </a:r>
        </a:p>
      </dsp:txBody>
      <dsp:txXfrm>
        <a:off x="18562" y="2931802"/>
        <a:ext cx="7155147" cy="343126"/>
      </dsp:txXfrm>
    </dsp:sp>
    <dsp:sp modelId="{660045B0-41F7-4498-9C7D-E94A81FB5DC6}">
      <dsp:nvSpPr>
        <dsp:cNvPr id="0" name=""/>
        <dsp:cNvSpPr/>
      </dsp:nvSpPr>
      <dsp:spPr>
        <a:xfrm>
          <a:off x="0" y="3322290"/>
          <a:ext cx="7192271" cy="380250"/>
        </a:xfrm>
        <a:prstGeom prst="roundRect">
          <a:avLst/>
        </a:prstGeom>
        <a:gradFill rotWithShape="0">
          <a:gsLst>
            <a:gs pos="0">
              <a:schemeClr val="accent2">
                <a:hueOff val="-2155844"/>
                <a:satOff val="10327"/>
                <a:lumOff val="9554"/>
                <a:alphaOff val="0"/>
                <a:tint val="96000"/>
                <a:lumMod val="100000"/>
              </a:schemeClr>
            </a:gs>
            <a:gs pos="78000">
              <a:schemeClr val="accent2">
                <a:hueOff val="-2155844"/>
                <a:satOff val="10327"/>
                <a:lumOff val="955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Pennsylvania-</a:t>
          </a:r>
          <a:r>
            <a:rPr lang="en-US" sz="1000" kern="1200"/>
            <a:t> $100- Kelly will be invoiced by state (you must require them to invoice Kelly per instructions)</a:t>
          </a:r>
        </a:p>
      </dsp:txBody>
      <dsp:txXfrm>
        <a:off x="18562" y="3340852"/>
        <a:ext cx="7155147" cy="343126"/>
      </dsp:txXfrm>
    </dsp:sp>
    <dsp:sp modelId="{6644F593-7180-40FF-87FB-0389333CC954}">
      <dsp:nvSpPr>
        <dsp:cNvPr id="0" name=""/>
        <dsp:cNvSpPr/>
      </dsp:nvSpPr>
      <dsp:spPr>
        <a:xfrm>
          <a:off x="0" y="3731340"/>
          <a:ext cx="7192271" cy="380250"/>
        </a:xfrm>
        <a:prstGeom prst="roundRect">
          <a:avLst/>
        </a:prstGeom>
        <a:gradFill rotWithShape="0">
          <a:gsLst>
            <a:gs pos="0">
              <a:schemeClr val="accent2">
                <a:hueOff val="-2425325"/>
                <a:satOff val="11618"/>
                <a:lumOff val="10748"/>
                <a:alphaOff val="0"/>
                <a:tint val="96000"/>
                <a:lumMod val="100000"/>
              </a:schemeClr>
            </a:gs>
            <a:gs pos="78000">
              <a:schemeClr val="accent2">
                <a:hueOff val="-2425325"/>
                <a:satOff val="11618"/>
                <a:lumOff val="107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Rhode Island-</a:t>
          </a:r>
          <a:r>
            <a:rPr lang="en-US" sz="1000" kern="1200"/>
            <a:t> $25- Interpreter mails payment and then provides receipt to Shaina for reimbursement </a:t>
          </a:r>
        </a:p>
      </dsp:txBody>
      <dsp:txXfrm>
        <a:off x="18562" y="3749902"/>
        <a:ext cx="7155147" cy="343126"/>
      </dsp:txXfrm>
    </dsp:sp>
    <dsp:sp modelId="{3DCE0650-F491-4435-9128-B80B6AB89230}">
      <dsp:nvSpPr>
        <dsp:cNvPr id="0" name=""/>
        <dsp:cNvSpPr/>
      </dsp:nvSpPr>
      <dsp:spPr>
        <a:xfrm>
          <a:off x="0" y="4140390"/>
          <a:ext cx="7192271" cy="380250"/>
        </a:xfrm>
        <a:prstGeom prst="roundRect">
          <a:avLst/>
        </a:prstGeom>
        <a:gradFill rotWithShape="0">
          <a:gsLst>
            <a:gs pos="0">
              <a:schemeClr val="accent2">
                <a:hueOff val="-2694806"/>
                <a:satOff val="12909"/>
                <a:lumOff val="11943"/>
                <a:alphaOff val="0"/>
                <a:tint val="96000"/>
                <a:lumMod val="100000"/>
              </a:schemeClr>
            </a:gs>
            <a:gs pos="78000">
              <a:schemeClr val="accent2">
                <a:hueOff val="-2694806"/>
                <a:satOff val="12909"/>
                <a:lumOff val="1194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Wisconsin-</a:t>
          </a:r>
          <a:r>
            <a:rPr lang="en-US" sz="1000" kern="1200"/>
            <a:t> $60- Interpreter mails payment and then provides receipt to Shaina for reimbursement</a:t>
          </a:r>
        </a:p>
      </dsp:txBody>
      <dsp:txXfrm>
        <a:off x="18562" y="4158952"/>
        <a:ext cx="7155147" cy="343126"/>
      </dsp:txXfrm>
    </dsp:sp>
    <dsp:sp modelId="{96B75EB6-CB11-448D-ABF0-430BB442CC88}">
      <dsp:nvSpPr>
        <dsp:cNvPr id="0" name=""/>
        <dsp:cNvSpPr/>
      </dsp:nvSpPr>
      <dsp:spPr>
        <a:xfrm>
          <a:off x="0" y="4549440"/>
          <a:ext cx="7192271" cy="38025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a:t>
          </a:r>
          <a:r>
            <a:rPr lang="en-US" sz="1000" b="1" i="1" kern="1200"/>
            <a:t>Most states will require you to pay the renewal fee at time of submitting application. We will reimburse you with invoice or copy of payment sent</a:t>
          </a:r>
          <a:r>
            <a:rPr lang="en-US" sz="1000" b="1" kern="1200"/>
            <a:t>.**</a:t>
          </a:r>
          <a:endParaRPr lang="en-US" sz="1000" kern="1200"/>
        </a:p>
      </dsp:txBody>
      <dsp:txXfrm>
        <a:off x="18562" y="4568002"/>
        <a:ext cx="7155147" cy="3431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42B65-AFA3-426E-82A5-4039006E94ED}"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E1A8F-1D95-43B9-A642-31611A4D3CB5}" type="slidenum">
              <a:rPr lang="en-US" smtClean="0"/>
              <a:t>‹#›</a:t>
            </a:fld>
            <a:endParaRPr lang="en-US"/>
          </a:p>
        </p:txBody>
      </p:sp>
    </p:spTree>
    <p:extLst>
      <p:ext uri="{BB962C8B-B14F-4D97-AF65-F5344CB8AC3E}">
        <p14:creationId xmlns:p14="http://schemas.microsoft.com/office/powerpoint/2010/main" val="316528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1E1A8F-1D95-43B9-A642-31611A4D3CB5}" type="slidenum">
              <a:rPr lang="en-US" smtClean="0"/>
              <a:t>1</a:t>
            </a:fld>
            <a:endParaRPr lang="en-US"/>
          </a:p>
        </p:txBody>
      </p:sp>
    </p:spTree>
    <p:extLst>
      <p:ext uri="{BB962C8B-B14F-4D97-AF65-F5344CB8AC3E}">
        <p14:creationId xmlns:p14="http://schemas.microsoft.com/office/powerpoint/2010/main" val="726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383409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351489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1633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364677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4767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129797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424963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174523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397545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C012-14B5-4921-8FB4-8E4E03B24BEE}"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155010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29C012-14B5-4921-8FB4-8E4E03B24BEE}"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158102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29C012-14B5-4921-8FB4-8E4E03B24BEE}"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128910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E29C012-14B5-4921-8FB4-8E4E03B24BEE}"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285160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9C012-14B5-4921-8FB4-8E4E03B24BEE}"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197887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29C012-14B5-4921-8FB4-8E4E03B24BEE}"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129173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9C012-14B5-4921-8FB4-8E4E03B24BEE}"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15009-795A-49E9-BED6-7DA3182BC914}" type="slidenum">
              <a:rPr lang="en-US" smtClean="0"/>
              <a:t>‹#›</a:t>
            </a:fld>
            <a:endParaRPr lang="en-US"/>
          </a:p>
        </p:txBody>
      </p:sp>
    </p:spTree>
    <p:extLst>
      <p:ext uri="{BB962C8B-B14F-4D97-AF65-F5344CB8AC3E}">
        <p14:creationId xmlns:p14="http://schemas.microsoft.com/office/powerpoint/2010/main" val="373033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29C012-14B5-4921-8FB4-8E4E03B24BEE}" type="datetimeFigureOut">
              <a:rPr lang="en-US" smtClean="0"/>
              <a:t>10/17/2025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015009-795A-49E9-BED6-7DA3182BC914}" type="slidenum">
              <a:rPr lang="en-US" smtClean="0"/>
              <a:t>‹#›</a:t>
            </a:fld>
            <a:endParaRPr lang="en-US"/>
          </a:p>
        </p:txBody>
      </p:sp>
    </p:spTree>
    <p:extLst>
      <p:ext uri="{BB962C8B-B14F-4D97-AF65-F5344CB8AC3E}">
        <p14:creationId xmlns:p14="http://schemas.microsoft.com/office/powerpoint/2010/main" val="18818508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sllicensing@kellyservice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dhh.org/interpreters" TargetMode="External"/><Relationship Id="rId2" Type="http://schemas.openxmlformats.org/officeDocument/2006/relationships/hyperlink" Target="https://cdbms.acdhh.az.gov/licenseapplication/Apply?Cat=General-Initial" TargetMode="External"/><Relationship Id="rId1" Type="http://schemas.openxmlformats.org/officeDocument/2006/relationships/slideLayout" Target="../slideLayouts/slideLayout2.xml"/><Relationship Id="rId5" Type="http://schemas.openxmlformats.org/officeDocument/2006/relationships/hyperlink" Target="mailto:asllicensing@kellservices.com" TargetMode="External"/><Relationship Id="rId4" Type="http://schemas.openxmlformats.org/officeDocument/2006/relationships/hyperlink" Target="mailto:a.martin@acdhh.az.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ealthy.arkansas.gov/boards-commissions/boards/interpreters-for-the-deaf-advisory-board/interpreter-licensure-application-form/" TargetMode="External"/><Relationship Id="rId2" Type="http://schemas.openxmlformats.org/officeDocument/2006/relationships/hyperlink" Target="mailto:asllicensing@kellservices.com" TargetMode="External"/><Relationship Id="rId1" Type="http://schemas.openxmlformats.org/officeDocument/2006/relationships/slideLayout" Target="../slideLayouts/slideLayout2.xml"/><Relationship Id="rId6" Type="http://schemas.openxmlformats.org/officeDocument/2006/relationships/hyperlink" Target="mailto:asllicensing@kellyservices.com" TargetMode="External"/><Relationship Id="rId5" Type="http://schemas.openxmlformats.org/officeDocument/2006/relationships/hyperlink" Target="mailto:ADH.InterpreterLicensure@arkansas.gov" TargetMode="External"/><Relationship Id="rId4" Type="http://schemas.openxmlformats.org/officeDocument/2006/relationships/hyperlink" Target="https://healthy.arkansas.gov/boards-commissions/boards/interpreters-for-the-deaf-advisory-boar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ortal.ct.gov/ads/-/media/ads-beta/accessibility-files/2025---2026-ct-interpreter-registration-form.pdf?rev=9df9a970eabc4a798109a9a926a41d08&amp;hash=0DA7E85990C1198DC5EAD46E2F04E60D" TargetMode="External"/><Relationship Id="rId2" Type="http://schemas.openxmlformats.org/officeDocument/2006/relationships/hyperlink" Target="mailto:DORS.Interpreting@ct.gov" TargetMode="External"/><Relationship Id="rId1" Type="http://schemas.openxmlformats.org/officeDocument/2006/relationships/slideLayout" Target="../slideLayouts/slideLayout2.xml"/><Relationship Id="rId6" Type="http://schemas.openxmlformats.org/officeDocument/2006/relationships/hyperlink" Target="https://www.elicense.ct.gov/Default.aspx" TargetMode="External"/><Relationship Id="rId5" Type="http://schemas.openxmlformats.org/officeDocument/2006/relationships/hyperlink" Target="mailto:asllicensing@kellyservices.com" TargetMode="External"/><Relationship Id="rId4" Type="http://schemas.openxmlformats.org/officeDocument/2006/relationships/hyperlink" Target="mailto:ADS.Interpreting@ct.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hs@dopl.idaho.gov" TargetMode="External"/><Relationship Id="rId2" Type="http://schemas.openxmlformats.org/officeDocument/2006/relationships/hyperlink" Target="https://dopl.idaho.gov/" TargetMode="External"/><Relationship Id="rId1" Type="http://schemas.openxmlformats.org/officeDocument/2006/relationships/slideLayout" Target="../slideLayouts/slideLayout2.xml"/><Relationship Id="rId5" Type="http://schemas.openxmlformats.org/officeDocument/2006/relationships/hyperlink" Target="mailto:asllicensing@kellservices.com" TargetMode="External"/><Relationship Id="rId4" Type="http://schemas.openxmlformats.org/officeDocument/2006/relationships/hyperlink" Target="mailto:SHS@DOPL.Idaho.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sllicensing@kellyservices.com" TargetMode="External"/><Relationship Id="rId7" Type="http://schemas.openxmlformats.org/officeDocument/2006/relationships/hyperlink" Target="mailto:asllicensing@kellservices.com" TargetMode="External"/><Relationship Id="rId2" Type="http://schemas.openxmlformats.org/officeDocument/2006/relationships/hyperlink" Target="mailto:KBI@ky.gov" TargetMode="External"/><Relationship Id="rId1" Type="http://schemas.openxmlformats.org/officeDocument/2006/relationships/slideLayout" Target="../slideLayouts/slideLayout2.xml"/><Relationship Id="rId6" Type="http://schemas.openxmlformats.org/officeDocument/2006/relationships/hyperlink" Target="http://kbi.ky.gov/" TargetMode="External"/><Relationship Id="rId5" Type="http://schemas.openxmlformats.org/officeDocument/2006/relationships/hyperlink" Target=":%20https:/%20kbi.ky.gov/Documents/DPL-KBI-002%20Full%20Lic%20Renewal%20App%20REV%20October%202024.pdf" TargetMode="External"/><Relationship Id="rId4" Type="http://schemas.openxmlformats.org/officeDocument/2006/relationships/hyperlink" Target="https://kbi.ky.gov/Documents/DPL-KBI-001%20Application%20for%20Full%20Licensure%20REV%20October%202024.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ichigan.gov/documents/lara/Endorsement_Form_12-%2020-17_609374_7.pdf" TargetMode="External"/><Relationship Id="rId2" Type="http://schemas.openxmlformats.org/officeDocument/2006/relationships/hyperlink" Target="https://www.michigan.gov/documents/lara/Michigan_Certification_Application_12-%2020-17_609376_7.pdf" TargetMode="External"/><Relationship Id="rId1" Type="http://schemas.openxmlformats.org/officeDocument/2006/relationships/slideLayout" Target="../slideLayouts/slideLayout2.xml"/><Relationship Id="rId6" Type="http://schemas.openxmlformats.org/officeDocument/2006/relationships/hyperlink" Target="mailto:asllicensing@kellservices.com" TargetMode="External"/><Relationship Id="rId5" Type="http://schemas.openxmlformats.org/officeDocument/2006/relationships/hyperlink" Target="https://www.michigan.gov/lara/" TargetMode="External"/><Relationship Id="rId4" Type="http://schemas.openxmlformats.org/officeDocument/2006/relationships/hyperlink" Target="https://www.michigan.gov/documents/lara/MICHIGAN_INTERPRETER_RENEWAL_Se%20pt_2018_634325_7.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kellyservices1-my.sharepoint.com/:b:/r/personal/byrc769_kellyservices_com/Documents/Microsoft%20Teams%20Chat%20Files/Application%20for%20License%20Instruction%20Letter.pdf?csf=1&amp;web=1&amp;e=XJ4oWK" TargetMode="External"/><Relationship Id="rId2" Type="http://schemas.openxmlformats.org/officeDocument/2006/relationships/hyperlink" Target="https://nam10.safelinks.protection.outlook.com/?url=https%3A%2F%2Flinks-1.govdelivery.com%2FCL0%2Fhttps%3A%252F%252Fmopro.mo.gov%252Flicense%252Fs%252F%2F1%2F010001944bea18e0-58d034e9-aafb-481f-90b4-cbfc27e96f53-000000%2F9mcj26pqW4lIDFYu2restUVYdVjyC3KRoFHYRu-LB80%3D387&amp;data=05%7C02%7CAMAP593%40kellyservices.com%7Cc750aa2d3bd94731a74008dd453a273a%7C47eede07012940efa5d49e87787f923d%7C0%7C0%7C638742838667733737%7CUnknown%7CTWFpbGZsb3d8eyJFbXB0eU1hcGkiOnRydWUsIlYiOiIwLjAuMDAwMCIsIlAiOiJXaW4zMiIsIkFOIjoiTWFpbCIsIldUIjoyfQ%3D%3D%7C0%7C%7C%7C&amp;sdata=k99y0GIipn3PdxUF6SEdOSQroLcGCQNGWDFM0qN%2BIg8%3D&amp;reserved=0" TargetMode="Externa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hyperlink" Target="mailto:asllicensing@kellservice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asllicensing@kellyservices.com" TargetMode="External"/><Relationship Id="rId2" Type="http://schemas.openxmlformats.org/officeDocument/2006/relationships/hyperlink" Target="mailto:Beth.A.Keller@doe.nh.gov%20(603)%20463-0728" TargetMode="External"/><Relationship Id="rId1" Type="http://schemas.openxmlformats.org/officeDocument/2006/relationships/slideLayout" Target="../slideLayouts/slideLayout2.xml"/><Relationship Id="rId5" Type="http://schemas.openxmlformats.org/officeDocument/2006/relationships/hyperlink" Target="https://www.education.nh.gov/who-we-are/deputy-commissioner/bureau-vocational-rehabilitation/programs-and-services/program-individuals-who-are-deaf-or-hard-hearing/interpreter" TargetMode="External"/><Relationship Id="rId4" Type="http://schemas.openxmlformats.org/officeDocument/2006/relationships/hyperlink" Target="https://nam10.safelinks.protection.outlook.com/?url=https%3A%2F%2Fwww.education.nh.gov%2Fsites%2Fg%2Ffiles%2Fehbemt326%2Ffiles%2Finline-documents%2Fsonh%2Filb-application-form-revised-october-2023.pdf&amp;data=05%7C02%7CAMAP593%40kellyservices.com%7Cc12f0f0efbbd43e1975c08dd12e21d92%7C47eede07012940efa5d49e87787f923d%7C0%7C0%7C638687484551685819%7CUnknown%7CTWFpbGZsb3d8eyJFbXB0eU1hcGkiOnRydWUsIlYiOiIwLjAuMDAwMCIsIlAiOiJXaW4zMiIsIkFOIjoiTWFpbCIsIldUIjoyfQ%3D%3D%7C0%7C%7C%7C&amp;sdata=j8U42nIt84RGyiPh7RpMfKp2%2B8K8GQSt6av8Tna40J8%3D&amp;reserved=0"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dkeiser@p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sllicensing@kellservices.com" TargetMode="External"/><Relationship Id="rId2" Type="http://schemas.openxmlformats.org/officeDocument/2006/relationships/hyperlink" Target="mailto:asllicensing@kellyservice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li.pa.gov/Individuals/DisabilityServices/odhh/interpreters/Pages/Sign-Language-Interpreter-Registration.aspx" TargetMode="External"/><Relationship Id="rId2" Type="http://schemas.openxmlformats.org/officeDocument/2006/relationships/hyperlink" Target="mailto:asllicensing@kellyservices.com" TargetMode="External"/><Relationship Id="rId1" Type="http://schemas.openxmlformats.org/officeDocument/2006/relationships/slideLayout" Target="../slideLayouts/slideLayout2.xml"/><Relationship Id="rId4" Type="http://schemas.openxmlformats.org/officeDocument/2006/relationships/hyperlink" Target="mailto:dkeiser@pa.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dhh.ri.gov/interpreter-and-cart-services/for-interpreters/" TargetMode="External"/><Relationship Id="rId2" Type="http://schemas.openxmlformats.org/officeDocument/2006/relationships/hyperlink" Target="https://health.ri.gov/licenses/detail.php?id=22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sllicensing@kellservices.com" TargetMode="External"/><Relationship Id="rId2" Type="http://schemas.openxmlformats.org/officeDocument/2006/relationships/hyperlink" Target="mailto:BCIstate@riag.ri.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asllicensing@kellservices.com" TargetMode="External"/><Relationship Id="rId3" Type="http://schemas.openxmlformats.org/officeDocument/2006/relationships/hyperlink" Target="https://dsps.wi.gov/pages/Home.aspx" TargetMode="External"/><Relationship Id="rId7" Type="http://schemas.openxmlformats.org/officeDocument/2006/relationships/hyperlink" Target="https://dsps.wi.gov/Documents/LicensE/LicensE_Renewal_Instructions.pdf" TargetMode="External"/><Relationship Id="rId2" Type="http://schemas.openxmlformats.org/officeDocument/2006/relationships/hyperlink" Target="https://license.wi.gov/" TargetMode="External"/><Relationship Id="rId1" Type="http://schemas.openxmlformats.org/officeDocument/2006/relationships/slideLayout" Target="../slideLayouts/slideLayout2.xml"/><Relationship Id="rId6" Type="http://schemas.openxmlformats.org/officeDocument/2006/relationships/hyperlink" Target="mailto:asllicensing@kellyservices.com" TargetMode="External"/><Relationship Id="rId5" Type="http://schemas.openxmlformats.org/officeDocument/2006/relationships/hyperlink" Target="mailto:dspscredsignlanguageinterpreters@wi.gov" TargetMode="External"/><Relationship Id="rId4" Type="http://schemas.openxmlformats.org/officeDocument/2006/relationships/hyperlink" Target="https://rid.org/cert-verification-for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98BB-D8E5-ECE5-D328-94CA14C747FA}"/>
              </a:ext>
            </a:extLst>
          </p:cNvPr>
          <p:cNvSpPr>
            <a:spLocks noGrp="1"/>
          </p:cNvSpPr>
          <p:nvPr>
            <p:ph type="ctrTitle"/>
          </p:nvPr>
        </p:nvSpPr>
        <p:spPr>
          <a:xfrm>
            <a:off x="852256" y="693955"/>
            <a:ext cx="10527639" cy="2507639"/>
          </a:xfrm>
        </p:spPr>
        <p:txBody>
          <a:bodyPr>
            <a:normAutofit/>
          </a:bodyPr>
          <a:lstStyle/>
          <a:p>
            <a:pPr algn="l"/>
            <a:r>
              <a:rPr lang="en-US" sz="6000">
                <a:solidFill>
                  <a:srgbClr val="FFFFFF"/>
                </a:solidFill>
              </a:rPr>
              <a:t>ASL State License Instructions</a:t>
            </a:r>
          </a:p>
        </p:txBody>
      </p:sp>
      <p:sp>
        <p:nvSpPr>
          <p:cNvPr id="3" name="Subtitle 2">
            <a:extLst>
              <a:ext uri="{FF2B5EF4-FFF2-40B4-BE49-F238E27FC236}">
                <a16:creationId xmlns:a16="http://schemas.microsoft.com/office/drawing/2014/main" id="{69864F66-4269-28BE-CC38-723006EBE638}"/>
              </a:ext>
            </a:extLst>
          </p:cNvPr>
          <p:cNvSpPr>
            <a:spLocks noGrp="1"/>
          </p:cNvSpPr>
          <p:nvPr>
            <p:ph type="subTitle" idx="1"/>
          </p:nvPr>
        </p:nvSpPr>
        <p:spPr>
          <a:xfrm>
            <a:off x="3213718" y="3962088"/>
            <a:ext cx="7446464" cy="1186108"/>
          </a:xfrm>
        </p:spPr>
        <p:txBody>
          <a:bodyPr>
            <a:normAutofit/>
          </a:bodyPr>
          <a:lstStyle/>
          <a:p>
            <a:pPr algn="l"/>
            <a:r>
              <a:rPr lang="en-US" sz="3200" b="0" i="0" u="none" strike="noStrike">
                <a:solidFill>
                  <a:srgbClr val="FFFFFF"/>
                </a:solidFill>
                <a:effectLst/>
                <a:latin typeface="Kelly Sans" pitchFamily="50" charset="0"/>
              </a:rPr>
              <a:t>Kelly Services/Language Line Solutions</a:t>
            </a:r>
            <a:endParaRPr lang="en-US" sz="3200">
              <a:solidFill>
                <a:srgbClr val="FFFFFF">
                  <a:alpha val="70000"/>
                </a:srgbClr>
              </a:solidFill>
            </a:endParaRPr>
          </a:p>
        </p:txBody>
      </p:sp>
      <p:pic>
        <p:nvPicPr>
          <p:cNvPr id="1026" name="Picture 2" descr="A black and grey logo&#10;&#10;Description automatically generated">
            <a:extLst>
              <a:ext uri="{FF2B5EF4-FFF2-40B4-BE49-F238E27FC236}">
                <a16:creationId xmlns:a16="http://schemas.microsoft.com/office/drawing/2014/main" id="{0F85AA3C-D265-DAA9-F214-6CD448A26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867" y="5628015"/>
            <a:ext cx="1571028" cy="75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194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71"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Isosceles Triangle 72">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Isosceles Triangle 77">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01A689B-4374-8AC4-C59E-A05597E1891E}"/>
              </a:ext>
            </a:extLst>
          </p:cNvPr>
          <p:cNvSpPr>
            <a:spLocks noGrp="1"/>
          </p:cNvSpPr>
          <p:nvPr>
            <p:ph type="title"/>
          </p:nvPr>
        </p:nvSpPr>
        <p:spPr>
          <a:xfrm>
            <a:off x="677334" y="609600"/>
            <a:ext cx="8596668" cy="1320800"/>
          </a:xfrm>
        </p:spPr>
        <p:txBody>
          <a:bodyPr>
            <a:normAutofit/>
          </a:bodyPr>
          <a:lstStyle/>
          <a:p>
            <a:r>
              <a:rPr lang="en-US"/>
              <a:t>How to Submit Expenses for Reimbursements</a:t>
            </a:r>
          </a:p>
        </p:txBody>
      </p:sp>
      <p:sp>
        <p:nvSpPr>
          <p:cNvPr id="3" name="Content Placeholder 2">
            <a:extLst>
              <a:ext uri="{FF2B5EF4-FFF2-40B4-BE49-F238E27FC236}">
                <a16:creationId xmlns:a16="http://schemas.microsoft.com/office/drawing/2014/main" id="{1538C0B5-B144-FDE9-2363-8E1FDC1F61D4}"/>
              </a:ext>
            </a:extLst>
          </p:cNvPr>
          <p:cNvSpPr>
            <a:spLocks noGrp="1"/>
          </p:cNvSpPr>
          <p:nvPr>
            <p:ph idx="1"/>
          </p:nvPr>
        </p:nvSpPr>
        <p:spPr>
          <a:xfrm>
            <a:off x="677334" y="2160589"/>
            <a:ext cx="8596668" cy="3880773"/>
          </a:xfrm>
        </p:spPr>
        <p:txBody>
          <a:bodyPr>
            <a:normAutofit lnSpcReduction="10000"/>
          </a:bodyPr>
          <a:lstStyle/>
          <a:p>
            <a:pPr>
              <a:lnSpc>
                <a:spcPct val="90000"/>
              </a:lnSpc>
            </a:pPr>
            <a:r>
              <a:rPr lang="en-US" sz="1100" dirty="0">
                <a:latin typeface="Calibri" panose="020F0502020204030204" pitchFamily="34" charset="0"/>
                <a:cs typeface="Calibri" panose="020F0502020204030204" pitchFamily="34" charset="0"/>
              </a:rPr>
              <a:t>Kelly Services will sponsor ALL fees associated with these licenses. Kelly Services will be invoiced directly OR reimburse for all the licensing/registration fees from each state. Please, If you pay for any fees out of your own pocket for any of the additional state licenses, keep all receipts to ensure a simple reimbursement. </a:t>
            </a:r>
          </a:p>
          <a:p>
            <a:pPr marL="0" indent="0">
              <a:lnSpc>
                <a:spcPct val="90000"/>
              </a:lnSpc>
              <a:buNone/>
            </a:pPr>
            <a:endParaRPr lang="en-US" sz="1100" kern="100" dirty="0">
              <a:latin typeface="Calibri" panose="020F0502020204030204" pitchFamily="34" charset="0"/>
              <a:ea typeface="Aptos" panose="020B0004020202020204" pitchFamily="34" charset="0"/>
              <a:cs typeface="Calibri" panose="020F0502020204030204" pitchFamily="34" charset="0"/>
            </a:endParaRPr>
          </a:p>
          <a:p>
            <a:pPr>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Submit any of the following forms of confirmation for licensure:</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Paid Receipt/ Invoice</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Copy of cashed check once cleared by the bank</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Copy of a Cashiers Check (filled out)</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Copy of bank statement (your personal info blocked for your protection)</a:t>
            </a:r>
          </a:p>
          <a:p>
            <a:pPr>
              <a:lnSpc>
                <a:spcPct val="90000"/>
              </a:lnSpc>
            </a:pPr>
            <a:r>
              <a:rPr lang="en-US" sz="1100" dirty="0">
                <a:latin typeface="Calibri" panose="020F0502020204030204" pitchFamily="34" charset="0"/>
                <a:ea typeface="Calibri" panose="020F0502020204030204" pitchFamily="34" charset="0"/>
                <a:cs typeface="Calibri" panose="020F0502020204030204" pitchFamily="34" charset="0"/>
              </a:rPr>
              <a:t>Any additional expenses that you submit can be receipts for things such as:    </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Mailing Postage (this includes overnight mail)</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Finger Printing</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Schooling Transcripts</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Background Checks (federally &amp; state)</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Printer Material (Printer paper &amp; ink)</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Printer Copies (made in store or library)</a:t>
            </a:r>
          </a:p>
          <a:p>
            <a:pPr lvl="1">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Additional license endorsements (when required by state)</a:t>
            </a:r>
          </a:p>
          <a:p>
            <a:pPr lvl="1">
              <a:lnSpc>
                <a:spcPct val="90000"/>
              </a:lnSpc>
              <a:spcBef>
                <a:spcPts val="0"/>
              </a:spcBef>
            </a:pPr>
            <a:endParaRPr lang="en-US" sz="11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pPr>
            <a:r>
              <a:rPr lang="en-US" sz="1100" dirty="0">
                <a:latin typeface="Calibri" panose="020F0502020204030204" pitchFamily="34" charset="0"/>
                <a:ea typeface="Calibri" panose="020F0502020204030204" pitchFamily="34" charset="0"/>
                <a:cs typeface="Calibri" panose="020F0502020204030204" pitchFamily="34" charset="0"/>
              </a:rPr>
              <a:t>All reimbursement requests (with attached documentation) should be emailed to the Licensing Team at </a:t>
            </a:r>
            <a:r>
              <a:rPr lang="en-US" sz="1100" u="sng" dirty="0">
                <a:latin typeface="Calibri" panose="020F0502020204030204" pitchFamily="34" charset="0"/>
                <a:ea typeface="Calibri" panose="020F0502020204030204" pitchFamily="34" charset="0"/>
                <a:cs typeface="Calibri" panose="020F0502020204030204" pitchFamily="34" charset="0"/>
                <a:hlinkClick r:id="rId2"/>
              </a:rPr>
              <a:t>asllicensing@kellyservices.com</a:t>
            </a:r>
            <a:r>
              <a:rPr lang="en-US" sz="1100" dirty="0">
                <a:latin typeface="Calibri" panose="020F0502020204030204" pitchFamily="34" charset="0"/>
                <a:ea typeface="Calibri" panose="020F0502020204030204" pitchFamily="34" charset="0"/>
                <a:cs typeface="Calibri" panose="020F0502020204030204" pitchFamily="34" charset="0"/>
              </a:rPr>
              <a:t>. Please make sure that you noting which license your email is referring to so that we may properly allocate fees to the correct state.</a:t>
            </a:r>
          </a:p>
          <a:p>
            <a:pPr marL="0" indent="0">
              <a:lnSpc>
                <a:spcPct val="90000"/>
              </a:lnSpc>
              <a:spcBef>
                <a:spcPts val="0"/>
              </a:spcBef>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pPr>
            <a:r>
              <a:rPr lang="en-US" sz="1100" kern="100" dirty="0">
                <a:latin typeface="Calibri" panose="020F0502020204030204" pitchFamily="34" charset="0"/>
                <a:ea typeface="Calibri" panose="020F0502020204030204" pitchFamily="34" charset="0"/>
                <a:cs typeface="Calibri" panose="020F0502020204030204" pitchFamily="34" charset="0"/>
              </a:rPr>
              <a:t>Once the Licensing Team is in receipt of your reimbursement request and has approved the reimbursement, you should see your reimbursement in 2-3 weeks be deposited and reflected on your that payroll Friday.</a:t>
            </a:r>
          </a:p>
          <a:p>
            <a:pPr marL="0" indent="0">
              <a:lnSpc>
                <a:spcPct val="90000"/>
              </a:lnSpc>
              <a:spcBef>
                <a:spcPts val="0"/>
              </a:spcBef>
              <a:buNone/>
            </a:pPr>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kern="1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endParaRPr lang="en-US" sz="1100" dirty="0"/>
          </a:p>
        </p:txBody>
      </p:sp>
    </p:spTree>
    <p:extLst>
      <p:ext uri="{BB962C8B-B14F-4D97-AF65-F5344CB8AC3E}">
        <p14:creationId xmlns:p14="http://schemas.microsoft.com/office/powerpoint/2010/main" val="210818622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CC81-7AFE-7AF5-70F6-4E7AE91BEE35}"/>
              </a:ext>
            </a:extLst>
          </p:cNvPr>
          <p:cNvSpPr>
            <a:spLocks noGrp="1"/>
          </p:cNvSpPr>
          <p:nvPr>
            <p:ph type="title"/>
          </p:nvPr>
        </p:nvSpPr>
        <p:spPr/>
        <p:txBody>
          <a:bodyPr/>
          <a:lstStyle/>
          <a:p>
            <a:r>
              <a:rPr lang="en-US"/>
              <a:t>State of Arizona Licensure Application</a:t>
            </a:r>
          </a:p>
        </p:txBody>
      </p:sp>
      <p:sp>
        <p:nvSpPr>
          <p:cNvPr id="3" name="Content Placeholder 2">
            <a:extLst>
              <a:ext uri="{FF2B5EF4-FFF2-40B4-BE49-F238E27FC236}">
                <a16:creationId xmlns:a16="http://schemas.microsoft.com/office/drawing/2014/main" id="{CD466BBD-1BBB-5120-B2F4-B1B741736BB9}"/>
              </a:ext>
            </a:extLst>
          </p:cNvPr>
          <p:cNvSpPr>
            <a:spLocks noGrp="1"/>
          </p:cNvSpPr>
          <p:nvPr>
            <p:ph idx="1"/>
          </p:nvPr>
        </p:nvSpPr>
        <p:spPr>
          <a:xfrm>
            <a:off x="677334" y="1402672"/>
            <a:ext cx="8901672" cy="5095782"/>
          </a:xfrm>
        </p:spPr>
        <p:txBody>
          <a:bodyPr>
            <a:normAutofit lnSpcReduction="10000"/>
          </a:bodyPr>
          <a:lstStyle/>
          <a:p>
            <a:r>
              <a:rPr lang="en-US" sz="1200" dirty="0">
                <a:latin typeface="Calibri" panose="020F0502020204030204" pitchFamily="34" charset="0"/>
                <a:cs typeface="Calibri" panose="020F0502020204030204" pitchFamily="34" charset="0"/>
              </a:rPr>
              <a:t>2-Part Application - Online Submission &amp; Email </a:t>
            </a:r>
          </a:p>
          <a:p>
            <a:pPr lvl="1"/>
            <a:r>
              <a:rPr lang="en-US" sz="1200" dirty="0">
                <a:latin typeface="Calibri" panose="020F0502020204030204" pitchFamily="34" charset="0"/>
                <a:cs typeface="Calibri" panose="020F0502020204030204" pitchFamily="34" charset="0"/>
              </a:rPr>
              <a:t>This application is comprised of 2 parts: </a:t>
            </a:r>
          </a:p>
          <a:p>
            <a:pPr lvl="2">
              <a:spcBef>
                <a:spcPts val="0"/>
              </a:spcBef>
            </a:pPr>
            <a:r>
              <a:rPr lang="en-US" sz="1200" dirty="0">
                <a:latin typeface="Calibri" panose="020F0502020204030204" pitchFamily="34" charset="0"/>
                <a:cs typeface="Calibri" panose="020F0502020204030204" pitchFamily="34" charset="0"/>
              </a:rPr>
              <a:t>Part One: General Online Application (this is submitted online) </a:t>
            </a:r>
          </a:p>
          <a:p>
            <a:pPr lvl="2">
              <a:spcBef>
                <a:spcPts val="0"/>
              </a:spcBef>
            </a:pPr>
            <a:r>
              <a:rPr lang="en-US" sz="1200" dirty="0">
                <a:latin typeface="Calibri" panose="020F0502020204030204" pitchFamily="34" charset="0"/>
                <a:cs typeface="Calibri" panose="020F0502020204030204" pitchFamily="34" charset="0"/>
              </a:rPr>
              <a:t>Part Two: Statement of Citizenship: This is in PDF format and will need to be filled out and emailed or mailed</a:t>
            </a:r>
          </a:p>
          <a:p>
            <a:pPr lvl="1"/>
            <a:r>
              <a:rPr lang="en-US" sz="1200" dirty="0">
                <a:latin typeface="Calibri" panose="020F0502020204030204" pitchFamily="34" charset="0"/>
                <a:cs typeface="Calibri" panose="020F0502020204030204" pitchFamily="34" charset="0"/>
              </a:rPr>
              <a:t>This application will be submitted online. </a:t>
            </a:r>
          </a:p>
          <a:p>
            <a:pPr lvl="1"/>
            <a:r>
              <a:rPr lang="en-US" sz="1200" dirty="0">
                <a:latin typeface="Calibri" panose="020F0502020204030204" pitchFamily="34" charset="0"/>
                <a:cs typeface="Calibri" panose="020F0502020204030204" pitchFamily="34" charset="0"/>
              </a:rPr>
              <a:t>The application fee will be $125, for a 1-year license. Please note: Kelly Services will be sponsoring the $125 fee for this application via check that will be issued directly to the State of Arizona Therefore, you will need to do the following:</a:t>
            </a:r>
          </a:p>
          <a:p>
            <a:pPr lvl="2"/>
            <a:r>
              <a:rPr lang="en-US" sz="1200" dirty="0">
                <a:latin typeface="Calibri" panose="020F0502020204030204" pitchFamily="34" charset="0"/>
                <a:cs typeface="Calibri" panose="020F0502020204030204" pitchFamily="34" charset="0"/>
              </a:rPr>
              <a:t>In the section of the General Application "PAYMENT INFORMATION, MAILING ADDRESS &amp; QUESTIONS", please use the email links provided and send an email directly to Ashley Martin at (a.martin@acdhh.az.gov) at the State of Arizona stating your full name, that you've completed your online application, and that invoicing will need to be sent directly to Shaina Bursey Shab968@kellyservices.com to have payment issued for associated fee. Please note: Do NOT attempt to pay out of your pocket for this application fee.</a:t>
            </a:r>
          </a:p>
          <a:p>
            <a:r>
              <a:rPr lang="en-US" sz="1200" dirty="0">
                <a:latin typeface="Calibri" panose="020F0502020204030204" pitchFamily="34" charset="0"/>
                <a:cs typeface="Calibri" panose="020F0502020204030204" pitchFamily="34" charset="0"/>
              </a:rPr>
              <a:t>(Part 1): Link to General Online Application for the State of Arizona: </a:t>
            </a:r>
            <a:r>
              <a:rPr lang="en-US" sz="1200" dirty="0">
                <a:latin typeface="Calibri" panose="020F0502020204030204" pitchFamily="34" charset="0"/>
                <a:cs typeface="Calibri" panose="020F0502020204030204" pitchFamily="34" charset="0"/>
                <a:hlinkClick r:id="rId2"/>
              </a:rPr>
              <a:t>https://cdbms.acdhh.az.gov/licenseapplication/Apply?Cat=General-Initial </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(Part 2): Link to download PDF for Statement of Citizenship Form: </a:t>
            </a:r>
            <a:r>
              <a:rPr lang="en-US" sz="1200" dirty="0">
                <a:latin typeface="Calibri" panose="020F0502020204030204" pitchFamily="34" charset="0"/>
                <a:cs typeface="Calibri" panose="020F0502020204030204" pitchFamily="34" charset="0"/>
                <a:hlinkClick r:id="rId2"/>
              </a:rPr>
              <a:t>https://www.acdhh.org/media/1229/arizona-statement-of-citizenship.pdf </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Link to General Info for the Arizona Commission for the Deaf &amp; Hard of Hearing (ACDHH): </a:t>
            </a:r>
            <a:r>
              <a:rPr lang="en-US" sz="1200" dirty="0">
                <a:latin typeface="Calibri" panose="020F0502020204030204" pitchFamily="34" charset="0"/>
                <a:cs typeface="Calibri" panose="020F0502020204030204" pitchFamily="34" charset="0"/>
                <a:hlinkClick r:id="rId3"/>
              </a:rPr>
              <a:t>https://www.acdhh.org/interpreters</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If you have any questions regarding this application, please reach out to State of Arizona: Ashley Martin: </a:t>
            </a:r>
            <a:r>
              <a:rPr lang="en-US" sz="1200" dirty="0">
                <a:latin typeface="Calibri" panose="020F0502020204030204" pitchFamily="34" charset="0"/>
                <a:cs typeface="Calibri" panose="020F0502020204030204" pitchFamily="34" charset="0"/>
                <a:hlinkClick r:id="rId4"/>
              </a:rPr>
              <a:t>a.martin@acdhh.az.gov</a:t>
            </a:r>
            <a:r>
              <a:rPr lang="en-US" sz="1200" dirty="0">
                <a:latin typeface="Calibri" panose="020F0502020204030204" pitchFamily="34" charset="0"/>
                <a:cs typeface="Calibri" panose="020F0502020204030204" pitchFamily="34" charset="0"/>
              </a:rPr>
              <a:t> or 602-542-3659.</a:t>
            </a:r>
          </a:p>
          <a:p>
            <a:r>
              <a:rPr lang="en-US" sz="1200" dirty="0">
                <a:effectLst/>
                <a:latin typeface="Calibri" panose="020F0502020204030204" pitchFamily="34" charset="0"/>
                <a:ea typeface="Calibri" panose="020F0502020204030204" pitchFamily="34" charset="0"/>
                <a:cs typeface="Calibri" panose="020F0502020204030204" pitchFamily="34" charset="0"/>
              </a:rPr>
              <a:t>After submitting your license application and requested supporting documentation, please send an email notification to the Licensing Team at </a:t>
            </a:r>
            <a:r>
              <a:rPr lang="en-US" sz="12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5"/>
              </a:rPr>
              <a:t>asllicensing@kellyservices.com</a:t>
            </a:r>
            <a:r>
              <a:rPr lang="en-US" sz="1200" dirty="0">
                <a:effectLst/>
                <a:latin typeface="Calibri" panose="020F0502020204030204" pitchFamily="34" charset="0"/>
                <a:ea typeface="Calibri" panose="020F0502020204030204" pitchFamily="34" charset="0"/>
                <a:cs typeface="Calibri" panose="020F0502020204030204" pitchFamily="34" charset="0"/>
              </a:rPr>
              <a:t>. Be sure to also email us your reimbursement request with the required documentation once payment has been submitted/received.</a:t>
            </a: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58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20CC-0440-A3C6-F5C3-00C209FB2453}"/>
              </a:ext>
            </a:extLst>
          </p:cNvPr>
          <p:cNvSpPr>
            <a:spLocks noGrp="1"/>
          </p:cNvSpPr>
          <p:nvPr>
            <p:ph type="title"/>
          </p:nvPr>
        </p:nvSpPr>
        <p:spPr/>
        <p:txBody>
          <a:bodyPr/>
          <a:lstStyle/>
          <a:p>
            <a:r>
              <a:rPr lang="en-US"/>
              <a:t>State of Arkansas Licensure Application</a:t>
            </a:r>
          </a:p>
        </p:txBody>
      </p:sp>
      <p:sp>
        <p:nvSpPr>
          <p:cNvPr id="3" name="Content Placeholder 2">
            <a:extLst>
              <a:ext uri="{FF2B5EF4-FFF2-40B4-BE49-F238E27FC236}">
                <a16:creationId xmlns:a16="http://schemas.microsoft.com/office/drawing/2014/main" id="{512FFA49-D710-4AD7-B443-B24F42DB6442}"/>
              </a:ext>
            </a:extLst>
          </p:cNvPr>
          <p:cNvSpPr>
            <a:spLocks noGrp="1"/>
          </p:cNvSpPr>
          <p:nvPr>
            <p:ph idx="1"/>
          </p:nvPr>
        </p:nvSpPr>
        <p:spPr>
          <a:xfrm>
            <a:off x="677334" y="1490472"/>
            <a:ext cx="8596668" cy="4999105"/>
          </a:xfrm>
        </p:spPr>
        <p:txBody>
          <a:bodyPr>
            <a:normAutofit fontScale="77500" lnSpcReduction="20000"/>
          </a:bodyPr>
          <a:lstStyle/>
          <a:p>
            <a:r>
              <a:rPr lang="en-US" sz="1600">
                <a:latin typeface="Calibri" panose="020F0502020204030204" pitchFamily="34" charset="0"/>
                <a:cs typeface="Calibri" panose="020F0502020204030204" pitchFamily="34" charset="0"/>
              </a:rPr>
              <a:t>This application will be submitted online. The application fee will be $5.00 for an initial license for a 1-year. The Annual Renewal Fee is $4.00. </a:t>
            </a:r>
          </a:p>
          <a:p>
            <a:r>
              <a:rPr lang="en-US" sz="1600" u="sng">
                <a:latin typeface="Calibri" panose="020F0502020204030204" pitchFamily="34" charset="0"/>
                <a:cs typeface="Calibri" panose="020F0502020204030204" pitchFamily="34" charset="0"/>
              </a:rPr>
              <a:t>Professional Letters of Reference:</a:t>
            </a:r>
          </a:p>
          <a:p>
            <a:pPr lvl="1"/>
            <a:r>
              <a:rPr lang="en-US">
                <a:latin typeface="Calibri" panose="020F0502020204030204" pitchFamily="34" charset="0"/>
                <a:cs typeface="Calibri" panose="020F0502020204030204" pitchFamily="34" charset="0"/>
              </a:rPr>
              <a:t>You will be required to supply three professional letters of recommendation when applying for your Arkansas State License, Kelly Services will provide you with one of the three. The others may come from past employment, fellow colleagues and or other individuals of your choice and should be dated within the last 12 months. </a:t>
            </a:r>
            <a:r>
              <a:rPr lang="en-US">
                <a:solidFill>
                  <a:schemeClr val="tx1"/>
                </a:solidFill>
                <a:effectLst/>
                <a:latin typeface="Calibri" panose="020F0502020204030204" pitchFamily="34" charset="0"/>
                <a:ea typeface="Aptos" panose="020B0004020202020204" pitchFamily="34" charset="0"/>
                <a:cs typeface="Calibri" panose="020F0502020204030204" pitchFamily="34" charset="0"/>
              </a:rPr>
              <a:t>They may be emailed directly to the state, or you may gather them and email them yourself. If you choose to have your LORs emailed straight to the state, please have them send their letter (</a:t>
            </a:r>
            <a:r>
              <a:rPr lang="en-US" b="1">
                <a:solidFill>
                  <a:schemeClr val="tx1"/>
                </a:solidFill>
                <a:effectLst/>
                <a:latin typeface="Calibri" panose="020F0502020204030204" pitchFamily="34" charset="0"/>
                <a:ea typeface="Aptos" panose="020B0004020202020204" pitchFamily="34" charset="0"/>
                <a:cs typeface="Calibri" panose="020F0502020204030204" pitchFamily="34" charset="0"/>
              </a:rPr>
              <a:t>as an attachment)</a:t>
            </a:r>
            <a:r>
              <a:rPr lang="en-US">
                <a:solidFill>
                  <a:schemeClr val="tx1"/>
                </a:solidFill>
                <a:effectLst/>
                <a:latin typeface="Calibri" panose="020F0502020204030204" pitchFamily="34" charset="0"/>
                <a:ea typeface="Aptos" panose="020B0004020202020204" pitchFamily="34" charset="0"/>
                <a:cs typeface="Calibri" panose="020F0502020204030204" pitchFamily="34" charset="0"/>
              </a:rPr>
              <a:t> and put “Interpreter Name (your name)-LOR” in the subject line.   </a:t>
            </a:r>
            <a:endParaRPr lang="en-US">
              <a:solidFill>
                <a:schemeClr val="tx1"/>
              </a:solidFill>
              <a:latin typeface="Calibri" panose="020F0502020204030204" pitchFamily="34" charset="0"/>
              <a:cs typeface="Calibri" panose="020F0502020204030204" pitchFamily="34" charset="0"/>
            </a:endParaRPr>
          </a:p>
          <a:p>
            <a:r>
              <a:rPr lang="en-US" sz="1600">
                <a:latin typeface="Calibri" panose="020F0502020204030204" pitchFamily="34" charset="0"/>
                <a:cs typeface="Calibri" panose="020F0502020204030204" pitchFamily="34" charset="0"/>
              </a:rPr>
              <a:t>Please note: Kelly Services will be sponsoring the $5 fee for this application via check that will be issued directly to the State of Arkansas. Therefore, you will need to do the following: </a:t>
            </a:r>
          </a:p>
          <a:p>
            <a:pPr lvl="1"/>
            <a:r>
              <a:rPr lang="en-US">
                <a:latin typeface="Calibri" panose="020F0502020204030204" pitchFamily="34" charset="0"/>
                <a:cs typeface="Calibri" panose="020F0502020204030204" pitchFamily="34" charset="0"/>
              </a:rPr>
              <a:t>When you reach the "Initial Licensure Fee Waiver" section, please check the "Not applicable" option. </a:t>
            </a:r>
          </a:p>
          <a:p>
            <a:pPr lvl="1"/>
            <a:r>
              <a:rPr lang="en-US">
                <a:latin typeface="Calibri" panose="020F0502020204030204" pitchFamily="34" charset="0"/>
                <a:cs typeface="Calibri" panose="020F0502020204030204" pitchFamily="34" charset="0"/>
              </a:rPr>
              <a:t>In the following section for "Application Fees", please check the option "Initial Application and Licensure Fee - $5.00" Enter $5.00 in the "Total Amount Included" section. </a:t>
            </a:r>
          </a:p>
          <a:p>
            <a:pPr lvl="1"/>
            <a:r>
              <a:rPr lang="en-US">
                <a:latin typeface="Calibri" panose="020F0502020204030204" pitchFamily="34" charset="0"/>
                <a:cs typeface="Calibri" panose="020F0502020204030204" pitchFamily="34" charset="0"/>
              </a:rPr>
              <a:t>In the empty space provided at the bottom of the form "Use this space to explain your reason for consideration of a late fee approval and reinstatement of your license." Please type the following message: "Kelly Services will be fully sponsoring my 1-year application fee of $5.00. Please contact/send invoice to Shaina Bursey </a:t>
            </a:r>
            <a:r>
              <a:rPr lang="en-US" sz="1600" u="sng">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rPr>
              <a:t>asllicensing@kellyservices.com </a:t>
            </a:r>
            <a:r>
              <a:rPr lang="en-US">
                <a:latin typeface="Calibri" panose="020F0502020204030204" pitchFamily="34" charset="0"/>
                <a:cs typeface="Calibri" panose="020F0502020204030204" pitchFamily="34" charset="0"/>
              </a:rPr>
              <a:t>for payment issued directly from Kelly Services on my behalf. - Thank you.“</a:t>
            </a:r>
          </a:p>
          <a:p>
            <a:r>
              <a:rPr lang="en-US" sz="1600">
                <a:latin typeface="Calibri" panose="020F0502020204030204" pitchFamily="34" charset="0"/>
                <a:cs typeface="Calibri" panose="020F0502020204030204" pitchFamily="34" charset="0"/>
              </a:rPr>
              <a:t>Link to Online Application: </a:t>
            </a:r>
            <a:r>
              <a:rPr lang="en-US" sz="16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https://healthy.arkansas.gov/boards-commissions/boards/interpreters-for-the-deaf-advisory-board/interpreter-licensure-application-form/</a:t>
            </a:r>
            <a:endParaRPr lang="en-US" sz="1600">
              <a:latin typeface="Calibri" panose="020F0502020204030204" pitchFamily="34" charset="0"/>
              <a:cs typeface="Calibri" panose="020F0502020204030204" pitchFamily="34" charset="0"/>
            </a:endParaRPr>
          </a:p>
          <a:p>
            <a:r>
              <a:rPr lang="en-US" sz="1600">
                <a:latin typeface="Calibri" panose="020F0502020204030204" pitchFamily="34" charset="0"/>
                <a:cs typeface="Calibri" panose="020F0502020204030204" pitchFamily="34" charset="0"/>
              </a:rPr>
              <a:t>Link to General Online Info: </a:t>
            </a:r>
            <a:r>
              <a:rPr lang="en-US" sz="1600">
                <a:latin typeface="Calibri" panose="020F0502020204030204" pitchFamily="34" charset="0"/>
                <a:cs typeface="Calibri" panose="020F0502020204030204" pitchFamily="34" charset="0"/>
                <a:hlinkClick r:id="rId4"/>
              </a:rPr>
              <a:t>https://healthy.arkansas.gov/boards-commissions/boards/interpreters-for-the-deaf-advisory-board/</a:t>
            </a:r>
            <a:endParaRPr lang="en-US" sz="1600">
              <a:latin typeface="Calibri" panose="020F0502020204030204" pitchFamily="34" charset="0"/>
              <a:cs typeface="Calibri" panose="020F0502020204030204" pitchFamily="34" charset="0"/>
            </a:endParaRPr>
          </a:p>
          <a:p>
            <a:r>
              <a:rPr lang="en-US" sz="1600">
                <a:latin typeface="Calibri" panose="020F0502020204030204" pitchFamily="34" charset="0"/>
                <a:cs typeface="Calibri" panose="020F0502020204030204" pitchFamily="34" charset="0"/>
              </a:rPr>
              <a:t>Please do not click the "Next" button until after you have submitted your online application for the State of Arkansas. </a:t>
            </a:r>
          </a:p>
          <a:p>
            <a:r>
              <a:rPr lang="en-US" sz="1600">
                <a:latin typeface="Calibri" panose="020F0502020204030204" pitchFamily="34" charset="0"/>
                <a:cs typeface="Calibri" panose="020F0502020204030204" pitchFamily="34" charset="0"/>
              </a:rPr>
              <a:t>Upon completing your online application, please send an email to the State of Arkansas at: </a:t>
            </a:r>
            <a:r>
              <a:rPr lang="en-US" sz="1600">
                <a:latin typeface="Calibri" panose="020F0502020204030204" pitchFamily="34" charset="0"/>
                <a:cs typeface="Calibri" panose="020F0502020204030204" pitchFamily="34" charset="0"/>
                <a:hlinkClick r:id="rId5"/>
              </a:rPr>
              <a:t>ADH.InterpreterLicensure@arkansas.gov</a:t>
            </a:r>
            <a:r>
              <a:rPr lang="en-US" sz="1600">
                <a:latin typeface="Calibri" panose="020F0502020204030204" pitchFamily="34" charset="0"/>
                <a:cs typeface="Calibri" panose="020F0502020204030204" pitchFamily="34" charset="0"/>
              </a:rPr>
              <a:t> and CC: </a:t>
            </a:r>
            <a:r>
              <a:rPr lang="en-US" sz="1600" u="sng">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6"/>
              </a:rPr>
              <a:t>asllicensing@kellyservices.com</a:t>
            </a:r>
            <a:r>
              <a:rPr lang="en-US" sz="160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600">
                <a:latin typeface="Calibri" panose="020F0502020204030204" pitchFamily="34" charset="0"/>
                <a:cs typeface="Calibri" panose="020F0502020204030204" pitchFamily="34" charset="0"/>
              </a:rPr>
              <a:t>so that they'll invoice Kelly Services. If you are renewing, please do the same when completing your renewal application.</a:t>
            </a:r>
          </a:p>
          <a:p>
            <a:endParaRPr lang="en-US" sz="1400">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a:p>
            <a:endParaRPr lang="en-US" sz="1300">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218439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48DD-0C04-D068-EA6F-48C28D3AB9AD}"/>
              </a:ext>
            </a:extLst>
          </p:cNvPr>
          <p:cNvSpPr>
            <a:spLocks noGrp="1"/>
          </p:cNvSpPr>
          <p:nvPr>
            <p:ph type="title"/>
          </p:nvPr>
        </p:nvSpPr>
        <p:spPr>
          <a:xfrm>
            <a:off x="677333" y="609600"/>
            <a:ext cx="8937183" cy="1320800"/>
          </a:xfrm>
        </p:spPr>
        <p:txBody>
          <a:bodyPr/>
          <a:lstStyle/>
          <a:p>
            <a:r>
              <a:rPr lang="en-US"/>
              <a:t>State of Connecticut Licensure Application</a:t>
            </a:r>
          </a:p>
        </p:txBody>
      </p:sp>
      <p:sp>
        <p:nvSpPr>
          <p:cNvPr id="3" name="Content Placeholder 2">
            <a:extLst>
              <a:ext uri="{FF2B5EF4-FFF2-40B4-BE49-F238E27FC236}">
                <a16:creationId xmlns:a16="http://schemas.microsoft.com/office/drawing/2014/main" id="{A49E5299-3F88-418F-7585-218BE4E76C0F}"/>
              </a:ext>
            </a:extLst>
          </p:cNvPr>
          <p:cNvSpPr>
            <a:spLocks noGrp="1"/>
          </p:cNvSpPr>
          <p:nvPr>
            <p:ph idx="1"/>
          </p:nvPr>
        </p:nvSpPr>
        <p:spPr>
          <a:xfrm>
            <a:off x="677334" y="1508761"/>
            <a:ext cx="8596668" cy="4828666"/>
          </a:xfrm>
        </p:spPr>
        <p:txBody>
          <a:bodyPr>
            <a:normAutofit/>
          </a:bodyPr>
          <a:lstStyle/>
          <a:p>
            <a:r>
              <a:rPr lang="en-US" sz="1200" dirty="0">
                <a:latin typeface="Calibri" panose="020F0502020204030204" pitchFamily="34" charset="0"/>
                <a:cs typeface="Calibri" panose="020F0502020204030204" pitchFamily="34" charset="0"/>
              </a:rPr>
              <a:t>This application will be submitted online or via mail. The application is </a:t>
            </a:r>
            <a:r>
              <a:rPr lang="en-US" sz="1200" u="sng" dirty="0">
                <a:latin typeface="Calibri" panose="020F0502020204030204" pitchFamily="34" charset="0"/>
                <a:cs typeface="Calibri" panose="020F0502020204030204" pitchFamily="34" charset="0"/>
              </a:rPr>
              <a:t>FREE OF CHARGE </a:t>
            </a:r>
            <a:r>
              <a:rPr lang="en-US" sz="1200" dirty="0">
                <a:latin typeface="Calibri" panose="020F0502020204030204" pitchFamily="34" charset="0"/>
                <a:cs typeface="Calibri" panose="020F0502020204030204" pitchFamily="34" charset="0"/>
              </a:rPr>
              <a:t>for an initial license for a 1-year. The Annual Renewal is also </a:t>
            </a:r>
            <a:r>
              <a:rPr lang="en-US" sz="1200" u="sng" dirty="0">
                <a:latin typeface="Calibri" panose="020F0502020204030204" pitchFamily="34" charset="0"/>
                <a:cs typeface="Calibri" panose="020F0502020204030204" pitchFamily="34" charset="0"/>
              </a:rPr>
              <a:t>FREE</a:t>
            </a:r>
            <a:r>
              <a:rPr lang="en-US" sz="12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This application is in PDF format, so you can submit this in two different ways:</a:t>
            </a:r>
          </a:p>
          <a:p>
            <a:pPr lvl="1">
              <a:spcBef>
                <a:spcPts val="0"/>
              </a:spcBef>
            </a:pPr>
            <a:r>
              <a:rPr lang="en-US" sz="1200" dirty="0">
                <a:latin typeface="Calibri" panose="020F0502020204030204" pitchFamily="34" charset="0"/>
                <a:cs typeface="Calibri" panose="020F0502020204030204" pitchFamily="34" charset="0"/>
              </a:rPr>
              <a:t>Electronic – Please do not fill out the form without first downloading and saving the document to your computer. Email completed registration along with supporting documentation to: </a:t>
            </a:r>
            <a:r>
              <a:rPr lang="en-US" sz="1200" dirty="0">
                <a:latin typeface="Calibri" panose="020F0502020204030204" pitchFamily="34" charset="0"/>
                <a:cs typeface="Calibri" panose="020F0502020204030204" pitchFamily="34" charset="0"/>
                <a:hlinkClick r:id="rId2"/>
              </a:rPr>
              <a:t>DORS.Interpreting@ct.gov</a:t>
            </a:r>
            <a:endParaRPr lang="en-US" sz="1200" dirty="0">
              <a:latin typeface="Calibri" panose="020F0502020204030204" pitchFamily="34" charset="0"/>
              <a:cs typeface="Calibri" panose="020F0502020204030204" pitchFamily="34" charset="0"/>
            </a:endParaRPr>
          </a:p>
          <a:p>
            <a:pPr marL="457200" lvl="1" indent="0">
              <a:spcBef>
                <a:spcPts val="0"/>
              </a:spcBef>
              <a:buNone/>
            </a:pPr>
            <a:r>
              <a:rPr lang="en-US" sz="1200" dirty="0">
                <a:latin typeface="Calibri" panose="020F0502020204030204" pitchFamily="34" charset="0"/>
                <a:cs typeface="Calibri" panose="020F0502020204030204" pitchFamily="34" charset="0"/>
              </a:rPr>
              <a:t> </a:t>
            </a:r>
          </a:p>
          <a:p>
            <a:r>
              <a:rPr lang="en-US" sz="1200" u="sng" dirty="0">
                <a:latin typeface="Calibri" panose="020F0502020204030204" pitchFamily="34" charset="0"/>
                <a:cs typeface="Calibri" panose="020F0502020204030204" pitchFamily="34" charset="0"/>
              </a:rPr>
              <a:t>Getting Started:</a:t>
            </a:r>
          </a:p>
          <a:p>
            <a:pPr lvl="1"/>
            <a:r>
              <a:rPr lang="en-US" sz="1200" dirty="0">
                <a:latin typeface="Calibri" panose="020F0502020204030204" pitchFamily="34" charset="0"/>
                <a:cs typeface="Calibri" panose="020F0502020204030204" pitchFamily="34" charset="0"/>
              </a:rPr>
              <a:t>Access the 2025-2026 application by clicking here: </a:t>
            </a:r>
            <a:r>
              <a:rPr lang="en-US" sz="1200" dirty="0">
                <a:solidFill>
                  <a:srgbClr val="92D050"/>
                </a:solidFill>
                <a:latin typeface="Calibri" panose="020F0502020204030204" pitchFamily="34" charset="0"/>
                <a:ea typeface="Aptos" panose="020B0004020202020204" pitchFamily="34" charset="0"/>
                <a:cs typeface="Calibri" panose="020F0502020204030204" pitchFamily="34" charset="0"/>
                <a:hlinkClick r:id="rId3"/>
              </a:rPr>
              <a:t>https://portal.ct.gov/ads/-/media/ads-beta/accessibility-files/2025---2026-ct-interpreter-registration-form.pdf?rev=9df9a970eabc4a798109a9a926a41d08&amp;hash=0DA7E85990C1198DC5EAD46E2F04E60D</a:t>
            </a:r>
            <a:r>
              <a:rPr lang="en-US" sz="1200" dirty="0">
                <a:solidFill>
                  <a:schemeClr val="tx1"/>
                </a:solidFill>
                <a:latin typeface="Calibri" panose="020F0502020204030204" pitchFamily="34" charset="0"/>
                <a:ea typeface="Aptos" panose="020B0004020202020204" pitchFamily="34" charset="0"/>
                <a:cs typeface="Calibri" panose="020F0502020204030204" pitchFamily="34" charset="0"/>
              </a:rPr>
              <a:t>.</a:t>
            </a:r>
          </a:p>
          <a:p>
            <a:pPr lvl="1"/>
            <a:r>
              <a:rPr lang="en-US" sz="1200" dirty="0">
                <a:effectLst/>
                <a:latin typeface="Calibri" panose="020F0502020204030204" pitchFamily="34" charset="0"/>
                <a:ea typeface="Aptos" panose="020B0004020202020204" pitchFamily="34" charset="0"/>
                <a:cs typeface="Calibri" panose="020F0502020204030204" pitchFamily="34" charset="0"/>
              </a:rPr>
              <a:t>Please provide your </a:t>
            </a:r>
            <a:r>
              <a:rPr lang="en-US" sz="1200" dirty="0" err="1">
                <a:effectLst/>
                <a:latin typeface="Calibri" panose="020F0502020204030204" pitchFamily="34" charset="0"/>
                <a:ea typeface="Aptos" panose="020B0004020202020204" pitchFamily="34" charset="0"/>
                <a:cs typeface="Calibri" panose="020F0502020204030204" pitchFamily="34" charset="0"/>
              </a:rPr>
              <a:t>Credly</a:t>
            </a:r>
            <a:r>
              <a:rPr lang="en-US" sz="1200" dirty="0">
                <a:effectLst/>
                <a:latin typeface="Calibri" panose="020F0502020204030204" pitchFamily="34" charset="0"/>
                <a:ea typeface="Aptos" panose="020B0004020202020204" pitchFamily="34" charset="0"/>
                <a:cs typeface="Calibri" panose="020F0502020204030204" pitchFamily="34" charset="0"/>
              </a:rPr>
              <a:t> Badge with “type of certificate you possess” and your expired date on it. If you have RID </a:t>
            </a:r>
            <a:r>
              <a:rPr lang="en-US" sz="1200" dirty="0" err="1">
                <a:effectLst/>
                <a:latin typeface="Calibri" panose="020F0502020204030204" pitchFamily="34" charset="0"/>
                <a:ea typeface="Aptos" panose="020B0004020202020204" pitchFamily="34" charset="0"/>
                <a:cs typeface="Calibri" panose="020F0502020204030204" pitchFamily="34" charset="0"/>
              </a:rPr>
              <a:t>Credly</a:t>
            </a:r>
            <a:r>
              <a:rPr lang="en-US" sz="1200" dirty="0">
                <a:effectLst/>
                <a:latin typeface="Calibri" panose="020F0502020204030204" pitchFamily="34" charset="0"/>
                <a:ea typeface="Aptos" panose="020B0004020202020204" pitchFamily="34" charset="0"/>
                <a:cs typeface="Calibri" panose="020F0502020204030204" pitchFamily="34" charset="0"/>
              </a:rPr>
              <a:t> Badge as the images show below with the expiration on June 30</a:t>
            </a:r>
            <a:r>
              <a:rPr lang="en-US" sz="1200" baseline="30000" dirty="0">
                <a:effectLst/>
                <a:latin typeface="Calibri" panose="020F0502020204030204" pitchFamily="34" charset="0"/>
                <a:ea typeface="Aptos" panose="020B0004020202020204" pitchFamily="34" charset="0"/>
                <a:cs typeface="Calibri" panose="020F0502020204030204" pitchFamily="34" charset="0"/>
              </a:rPr>
              <a:t>th</a:t>
            </a:r>
            <a:r>
              <a:rPr lang="en-US" sz="1200" dirty="0">
                <a:effectLst/>
                <a:latin typeface="Calibri" panose="020F0502020204030204" pitchFamily="34" charset="0"/>
                <a:ea typeface="Aptos" panose="020B0004020202020204" pitchFamily="34" charset="0"/>
                <a:cs typeface="Calibri" panose="020F0502020204030204" pitchFamily="34" charset="0"/>
              </a:rPr>
              <a:t>, 2026. You will need to contact RID/</a:t>
            </a:r>
            <a:r>
              <a:rPr lang="en-US" sz="1200" dirty="0" err="1">
                <a:effectLst/>
                <a:latin typeface="Calibri" panose="020F0502020204030204" pitchFamily="34" charset="0"/>
                <a:ea typeface="Aptos" panose="020B0004020202020204" pitchFamily="34" charset="0"/>
                <a:cs typeface="Calibri" panose="020F0502020204030204" pitchFamily="34" charset="0"/>
              </a:rPr>
              <a:t>Credly</a:t>
            </a:r>
            <a:r>
              <a:rPr lang="en-US" sz="1200" dirty="0">
                <a:effectLst/>
                <a:latin typeface="Calibri" panose="020F0502020204030204" pitchFamily="34" charset="0"/>
                <a:ea typeface="Aptos" panose="020B0004020202020204" pitchFamily="34" charset="0"/>
                <a:cs typeface="Calibri" panose="020F0502020204030204" pitchFamily="34" charset="0"/>
              </a:rPr>
              <a:t> to put a request to send you a </a:t>
            </a:r>
            <a:r>
              <a:rPr lang="en-US" sz="1200" dirty="0" err="1">
                <a:effectLst/>
                <a:latin typeface="Calibri" panose="020F0502020204030204" pitchFamily="34" charset="0"/>
                <a:ea typeface="Aptos" panose="020B0004020202020204" pitchFamily="34" charset="0"/>
                <a:cs typeface="Calibri" panose="020F0502020204030204" pitchFamily="34" charset="0"/>
              </a:rPr>
              <a:t>Credly</a:t>
            </a:r>
            <a:r>
              <a:rPr lang="en-US" sz="1200" dirty="0">
                <a:effectLst/>
                <a:latin typeface="Calibri" panose="020F0502020204030204" pitchFamily="34" charset="0"/>
                <a:ea typeface="Aptos" panose="020B0004020202020204" pitchFamily="34" charset="0"/>
                <a:cs typeface="Calibri" panose="020F0502020204030204" pitchFamily="34" charset="0"/>
              </a:rPr>
              <a:t> Badge through e-mail via </a:t>
            </a:r>
            <a:r>
              <a:rPr lang="en-US" sz="1200" u="sng"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4"/>
              </a:rPr>
              <a:t>ADS.Interpreting@ct.gov</a:t>
            </a:r>
            <a:r>
              <a:rPr lang="en-US" sz="1200" dirty="0">
                <a:effectLst/>
                <a:latin typeface="Calibri" panose="020F0502020204030204" pitchFamily="34" charset="0"/>
                <a:ea typeface="Aptos" panose="020B0004020202020204" pitchFamily="34" charset="0"/>
                <a:cs typeface="Calibri" panose="020F0502020204030204" pitchFamily="34" charset="0"/>
              </a:rPr>
              <a:t>. Please e-mail through here with your RID </a:t>
            </a:r>
            <a:r>
              <a:rPr lang="en-US" sz="1200" dirty="0" err="1">
                <a:effectLst/>
                <a:latin typeface="Calibri" panose="020F0502020204030204" pitchFamily="34" charset="0"/>
                <a:ea typeface="Aptos" panose="020B0004020202020204" pitchFamily="34" charset="0"/>
                <a:cs typeface="Calibri" panose="020F0502020204030204" pitchFamily="34" charset="0"/>
              </a:rPr>
              <a:t>Credly</a:t>
            </a:r>
            <a:r>
              <a:rPr lang="en-US" sz="1200" dirty="0">
                <a:effectLst/>
                <a:latin typeface="Calibri" panose="020F0502020204030204" pitchFamily="34" charset="0"/>
                <a:ea typeface="Aptos" panose="020B0004020202020204" pitchFamily="34" charset="0"/>
                <a:cs typeface="Calibri" panose="020F0502020204030204" pitchFamily="34" charset="0"/>
              </a:rPr>
              <a:t> link and your currently updated RID Verification Letter. </a:t>
            </a:r>
          </a:p>
          <a:p>
            <a:pPr lvl="1"/>
            <a:r>
              <a:rPr lang="en-US" sz="1200" dirty="0">
                <a:latin typeface="Calibri" panose="020F0502020204030204" pitchFamily="34" charset="0"/>
                <a:ea typeface="Aptos" panose="020B0004020202020204" pitchFamily="34" charset="0"/>
                <a:cs typeface="Calibri" panose="020F0502020204030204" pitchFamily="34" charset="0"/>
              </a:rPr>
              <a:t>Please be sure to complete the 2025-2026 Connecticut Interpreter Registration form and submit in PDF and send it to </a:t>
            </a:r>
            <a:r>
              <a:rPr lang="en-US" sz="1200" u="sng" dirty="0">
                <a:solidFill>
                  <a:srgbClr val="0000FF"/>
                </a:solidFill>
                <a:latin typeface="Calibri" panose="020F0502020204030204" pitchFamily="34" charset="0"/>
                <a:ea typeface="Aptos" panose="020B0004020202020204" pitchFamily="34" charset="0"/>
                <a:cs typeface="Calibri" panose="020F0502020204030204" pitchFamily="34" charset="0"/>
                <a:hlinkClick r:id="rId4"/>
              </a:rPr>
              <a:t>ADS.Interpreting@ct.gov</a:t>
            </a:r>
            <a:r>
              <a:rPr lang="en-US" sz="1200" u="sng" dirty="0">
                <a:solidFill>
                  <a:srgbClr val="0000FF"/>
                </a:solidFill>
                <a:latin typeface="Calibri" panose="020F0502020204030204" pitchFamily="34" charset="0"/>
                <a:ea typeface="Aptos" panose="020B000402020202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and CC: </a:t>
            </a:r>
            <a:r>
              <a:rPr lang="en-US" sz="1200" u="sng" dirty="0">
                <a:solidFill>
                  <a:srgbClr val="FF0000"/>
                </a:solidFill>
                <a:latin typeface="Calibri" panose="020F0502020204030204" pitchFamily="34" charset="0"/>
                <a:ea typeface="Calibri" panose="020F0502020204030204" pitchFamily="34" charset="0"/>
                <a:cs typeface="Calibri" panose="020F0502020204030204" pitchFamily="34" charset="0"/>
                <a:hlinkClick r:id="rId5"/>
              </a:rPr>
              <a:t>asllicensing@kellyservices.com</a:t>
            </a:r>
            <a:r>
              <a:rPr lang="en-US"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so that we are aware. If you are renewing, please do the same when completing your renewal application.</a:t>
            </a:r>
            <a:endParaRPr lang="en-US" sz="1200" dirty="0">
              <a:effectLst/>
              <a:latin typeface="Calibri" panose="020F0502020204030204" pitchFamily="34" charset="0"/>
              <a:ea typeface="Aptos" panose="020B0004020202020204" pitchFamily="34" charset="0"/>
              <a:cs typeface="Calibri" panose="020F0502020204030204" pitchFamily="34" charset="0"/>
            </a:endParaRPr>
          </a:p>
          <a:p>
            <a:pPr lvl="1"/>
            <a:r>
              <a:rPr lang="en-US" sz="1200" dirty="0">
                <a:latin typeface="Calibri" panose="020F0502020204030204" pitchFamily="34" charset="0"/>
                <a:cs typeface="Calibri" panose="020F0502020204030204" pitchFamily="34" charset="0"/>
              </a:rPr>
              <a:t>Here is the link to the website's general info for the state of Connecticut and Deaf &amp; Hard of Hearing Interpreter Registry: </a:t>
            </a:r>
            <a:r>
              <a:rPr lang="en-US" sz="1200" dirty="0">
                <a:latin typeface="Calibri" panose="020F0502020204030204" pitchFamily="34" charset="0"/>
                <a:cs typeface="Calibri" panose="020F0502020204030204" pitchFamily="34" charset="0"/>
                <a:hlinkClick r:id="rId6"/>
              </a:rPr>
              <a:t>https://www.elicense.ct.gov/Default.aspx</a:t>
            </a:r>
            <a:endParaRPr lang="en-US" sz="1200" dirty="0">
              <a:latin typeface="Calibri" panose="020F0502020204030204" pitchFamily="34" charset="0"/>
              <a:cs typeface="Calibri" panose="020F0502020204030204" pitchFamily="34" charset="0"/>
            </a:endParaRPr>
          </a:p>
          <a:p>
            <a:pPr lvl="1"/>
            <a:r>
              <a:rPr lang="en-US" sz="1200" dirty="0">
                <a:latin typeface="Calibri" panose="020F0502020204030204" pitchFamily="34" charset="0"/>
                <a:cs typeface="Calibri" panose="020F0502020204030204" pitchFamily="34" charset="0"/>
              </a:rPr>
              <a:t>Once you've submitted your application, the state of Connecticut will send you an update via email once your registration is complete. This license is typically approved/provided within 48 hours after submission, if it is submitted correctly.</a:t>
            </a:r>
          </a:p>
          <a:p>
            <a:pPr lvl="1"/>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624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8343-2046-9D09-8811-C4543C7CF015}"/>
              </a:ext>
            </a:extLst>
          </p:cNvPr>
          <p:cNvSpPr>
            <a:spLocks noGrp="1"/>
          </p:cNvSpPr>
          <p:nvPr>
            <p:ph type="title"/>
          </p:nvPr>
        </p:nvSpPr>
        <p:spPr/>
        <p:txBody>
          <a:bodyPr/>
          <a:lstStyle/>
          <a:p>
            <a:r>
              <a:rPr lang="en-US"/>
              <a:t>State of Idaho Licensure Application</a:t>
            </a:r>
          </a:p>
        </p:txBody>
      </p:sp>
      <p:sp>
        <p:nvSpPr>
          <p:cNvPr id="3" name="Content Placeholder 2">
            <a:extLst>
              <a:ext uri="{FF2B5EF4-FFF2-40B4-BE49-F238E27FC236}">
                <a16:creationId xmlns:a16="http://schemas.microsoft.com/office/drawing/2014/main" id="{29C6C2C0-12DD-F874-7B23-F9AE1FFBF6AF}"/>
              </a:ext>
            </a:extLst>
          </p:cNvPr>
          <p:cNvSpPr>
            <a:spLocks noGrp="1"/>
          </p:cNvSpPr>
          <p:nvPr>
            <p:ph idx="1"/>
          </p:nvPr>
        </p:nvSpPr>
        <p:spPr>
          <a:xfrm>
            <a:off x="677334" y="1620570"/>
            <a:ext cx="8954938" cy="4744016"/>
          </a:xfrm>
        </p:spPr>
        <p:txBody>
          <a:bodyPr>
            <a:normAutofit fontScale="85000" lnSpcReduction="20000"/>
          </a:bodyPr>
          <a:lstStyle/>
          <a:p>
            <a:r>
              <a:rPr lang="en-US" sz="1400" dirty="0">
                <a:effectLst/>
                <a:latin typeface="Calibri" panose="020F0502020204030204" pitchFamily="34" charset="0"/>
                <a:ea typeface="Aptos" panose="020B0004020202020204" pitchFamily="34" charset="0"/>
                <a:cs typeface="Calibri" panose="020F0502020204030204" pitchFamily="34" charset="0"/>
              </a:rPr>
              <a:t>This application must be submitted via Idaho Licensing Portal. The fees are </a:t>
            </a:r>
            <a:r>
              <a:rPr lang="en-US" sz="1400" kern="100" dirty="0">
                <a:latin typeface="Calibri" panose="020F0502020204030204" pitchFamily="34" charset="0"/>
                <a:ea typeface="Aptos" panose="020B0004020202020204" pitchFamily="34" charset="0"/>
                <a:cs typeface="Times New Roman" panose="02020603050405020304" pitchFamily="18" charset="0"/>
              </a:rPr>
              <a:t>$75 initial ($</a:t>
            </a:r>
            <a:r>
              <a:rPr lang="en-US" sz="1400" dirty="0">
                <a:effectLst/>
                <a:latin typeface="Aptos" panose="020B0004020202020204" pitchFamily="34" charset="0"/>
                <a:ea typeface="Times New Roman" panose="02020603050405020304" pitchFamily="18" charset="0"/>
                <a:cs typeface="Aptos" panose="020B0004020202020204" pitchFamily="34" charset="0"/>
              </a:rPr>
              <a:t>25 registration fee and $50 license fee)</a:t>
            </a:r>
            <a:r>
              <a:rPr lang="en-US" sz="1400" kern="100" dirty="0">
                <a:latin typeface="Calibri" panose="020F0502020204030204" pitchFamily="34" charset="0"/>
                <a:ea typeface="Aptos" panose="020B0004020202020204" pitchFamily="34" charset="0"/>
                <a:cs typeface="Times New Roman" panose="02020603050405020304" pitchFamily="18" charset="0"/>
              </a:rPr>
              <a:t> ($60 renewal) </a:t>
            </a:r>
            <a:r>
              <a:rPr lang="en-US" sz="1400" b="1" dirty="0">
                <a:effectLst/>
                <a:latin typeface="Calibri" panose="020F0502020204030204" pitchFamily="34" charset="0"/>
                <a:ea typeface="Aptos" panose="020B0004020202020204" pitchFamily="34" charset="0"/>
                <a:cs typeface="Calibri" panose="020F0502020204030204" pitchFamily="34" charset="0"/>
              </a:rPr>
              <a:t>DO NOT CHOOSE $10 license </a:t>
            </a:r>
            <a:r>
              <a:rPr lang="en-US" sz="1400" dirty="0">
                <a:effectLst/>
                <a:latin typeface="Calibri" panose="020F0502020204030204" pitchFamily="34" charset="0"/>
                <a:ea typeface="Aptos" panose="020B0004020202020204" pitchFamily="34" charset="0"/>
                <a:cs typeface="Calibri" panose="020F0502020204030204" pitchFamily="34" charset="0"/>
              </a:rPr>
              <a:t>option. </a:t>
            </a:r>
            <a:r>
              <a:rPr lang="en-US" sz="1400" dirty="0">
                <a:solidFill>
                  <a:schemeClr val="tx1"/>
                </a:solidFill>
                <a:effectLst/>
                <a:latin typeface="Calibri" panose="020F0502020204030204" pitchFamily="34" charset="0"/>
                <a:ea typeface="Aptos" panose="020B0004020202020204" pitchFamily="34" charset="0"/>
                <a:cs typeface="Calibri" panose="020F0502020204030204" pitchFamily="34" charset="0"/>
              </a:rPr>
              <a:t>This license is only valid through 12/31 of each calendar year and expires shortly after receiving.</a:t>
            </a:r>
            <a:r>
              <a:rPr lang="en-US" sz="1400" strike="sngStrike"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endParaRPr lang="en-US" sz="1400" kern="1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en-US" sz="14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Please visit </a:t>
            </a:r>
            <a:r>
              <a:rPr lang="en-US" sz="1400" u="sng" dirty="0">
                <a:solidFill>
                  <a:schemeClr val="accent1"/>
                </a:solidFill>
                <a:effectLst/>
                <a:latin typeface="Calibri" panose="020F0502020204030204" pitchFamily="34" charset="0"/>
                <a:ea typeface="Aptos" panose="020B00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https://dopl.idaho.gov/</a:t>
            </a:r>
            <a:r>
              <a:rPr lang="en-US" sz="1400" dirty="0">
                <a:solidFill>
                  <a:schemeClr val="accent1"/>
                </a:solidFill>
                <a:effectLst/>
                <a:latin typeface="Calibri" panose="020F0502020204030204" pitchFamily="34" charset="0"/>
                <a:ea typeface="Aptos" panose="020B0004020202020204" pitchFamily="34" charset="0"/>
                <a:cs typeface="Calibri" panose="020F0502020204030204" pitchFamily="34" charset="0"/>
              </a:rPr>
              <a:t> </a:t>
            </a:r>
            <a:r>
              <a:rPr lang="en-US" sz="1400" dirty="0">
                <a:solidFill>
                  <a:schemeClr val="tx1"/>
                </a:solidFill>
                <a:effectLst/>
                <a:latin typeface="Calibri" panose="020F0502020204030204" pitchFamily="34" charset="0"/>
                <a:ea typeface="Aptos" panose="020B0004020202020204" pitchFamily="34" charset="0"/>
                <a:cs typeface="Calibri" panose="020F0502020204030204" pitchFamily="34" charset="0"/>
              </a:rPr>
              <a:t>(look for the yellow banner and the link for video tutorials) and begin your process to create an Online Profile and apply for your Idaho VRI Out-of-State</a:t>
            </a:r>
            <a:r>
              <a:rPr lang="en-US" sz="1400" strike="sngStrike"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1400" dirty="0">
                <a:solidFill>
                  <a:schemeClr val="tx1"/>
                </a:solidFill>
                <a:effectLst/>
                <a:latin typeface="Calibri" panose="020F0502020204030204" pitchFamily="34" charset="0"/>
                <a:ea typeface="Aptos" panose="020B0004020202020204" pitchFamily="34" charset="0"/>
                <a:cs typeface="Calibri" panose="020F0502020204030204" pitchFamily="34" charset="0"/>
              </a:rPr>
              <a:t>Registration. </a:t>
            </a:r>
          </a:p>
          <a:p>
            <a:pPr lvl="1"/>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Create an Online Profile in Oasis with demographic information</a:t>
            </a:r>
          </a:p>
          <a:p>
            <a:pPr lvl="1"/>
            <a:r>
              <a:rPr lang="en-US" sz="1400" u="sng"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Select the Board: Speech &amp; Hearing Services and the applicable license-type application</a:t>
            </a: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the “</a:t>
            </a:r>
            <a:r>
              <a:rPr lang="en-US" sz="1400" b="1" u="sng"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Sign Language Interpreter”</a:t>
            </a: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14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(A qualified person seeking licensure to practice sign language interpretation services in the State of Idaho) </a:t>
            </a: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option.</a:t>
            </a:r>
            <a:endParaRPr lang="en-US" sz="1400" kern="100" dirty="0">
              <a:solidFill>
                <a:schemeClr val="tx1"/>
              </a:solidFill>
              <a:latin typeface="Calibri" panose="020F0502020204030204" pitchFamily="34" charset="0"/>
              <a:ea typeface="Aptos" panose="020B0004020202020204" pitchFamily="34" charset="0"/>
              <a:cs typeface="Calibri" panose="020F0502020204030204" pitchFamily="34" charset="0"/>
            </a:endParaRPr>
          </a:p>
          <a:p>
            <a:pPr lvl="1"/>
            <a:r>
              <a:rPr lang="en-US" sz="1400" kern="100" dirty="0">
                <a:effectLst/>
                <a:latin typeface="Calibri" panose="020F0502020204030204" pitchFamily="34" charset="0"/>
                <a:ea typeface="Aptos" panose="020B0004020202020204" pitchFamily="34" charset="0"/>
                <a:cs typeface="Calibri" panose="020F0502020204030204" pitchFamily="34" charset="0"/>
              </a:rPr>
              <a:t>Answer the attestation, questions, and then follow the prompts (*Note the AUTHORIZATION for RELEASE is OPTIONAL and may be by-passed by selecting “NEXT”)</a:t>
            </a:r>
          </a:p>
          <a:p>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Required:</a:t>
            </a:r>
            <a:r>
              <a:rPr lang="en-US" sz="1400" kern="100" dirty="0">
                <a:effectLst/>
                <a:latin typeface="Calibri" panose="020F0502020204030204" pitchFamily="34" charset="0"/>
                <a:ea typeface="Aptos" panose="020B0004020202020204" pitchFamily="34" charset="0"/>
                <a:cs typeface="Calibri" panose="020F0502020204030204" pitchFamily="34" charset="0"/>
              </a:rPr>
              <a:t> a copy of your RID and </a:t>
            </a:r>
            <a:r>
              <a:rPr lang="en-US" sz="1400" u="sng" kern="100" dirty="0">
                <a:effectLst/>
                <a:latin typeface="Calibri" panose="020F0502020204030204" pitchFamily="34" charset="0"/>
                <a:ea typeface="Aptos" panose="020B0004020202020204" pitchFamily="34" charset="0"/>
                <a:cs typeface="Calibri" panose="020F0502020204030204" pitchFamily="34" charset="0"/>
              </a:rPr>
              <a:t>a list of all states</a:t>
            </a:r>
            <a:r>
              <a:rPr lang="en-US" sz="1400" kern="100" dirty="0">
                <a:effectLst/>
                <a:latin typeface="Calibri" panose="020F0502020204030204" pitchFamily="34" charset="0"/>
                <a:ea typeface="Aptos" panose="020B0004020202020204" pitchFamily="34" charset="0"/>
                <a:cs typeface="Calibri" panose="020F0502020204030204" pitchFamily="34" charset="0"/>
              </a:rPr>
              <a:t> that you have ever been licensed in.</a:t>
            </a:r>
          </a:p>
          <a:p>
            <a:r>
              <a:rPr lang="en-US" sz="1400" kern="100" dirty="0">
                <a:effectLst/>
                <a:latin typeface="Calibri" panose="020F0502020204030204" pitchFamily="34" charset="0"/>
                <a:ea typeface="Aptos" panose="020B0004020202020204" pitchFamily="34" charset="0"/>
                <a:cs typeface="Calibri" panose="020F0502020204030204" pitchFamily="34" charset="0"/>
              </a:rPr>
              <a:t>Upload any documents – if applicable.  These may also be emailed to </a:t>
            </a:r>
            <a:r>
              <a:rPr lang="en-US" sz="1400"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3"/>
              </a:rPr>
              <a:t>shs@dopl.idaho.gov</a:t>
            </a:r>
            <a:r>
              <a:rPr lang="en-US" sz="1400" kern="100" dirty="0">
                <a:effectLst/>
                <a:latin typeface="Calibri" panose="020F0502020204030204" pitchFamily="34" charset="0"/>
                <a:ea typeface="Aptos" panose="020B0004020202020204" pitchFamily="34" charset="0"/>
                <a:cs typeface="Calibri" panose="020F0502020204030204" pitchFamily="34" charset="0"/>
              </a:rPr>
              <a:t> </a:t>
            </a:r>
          </a:p>
          <a:p>
            <a:r>
              <a:rPr lang="en-US" sz="1400" kern="100" dirty="0">
                <a:effectLst/>
                <a:latin typeface="Calibri" panose="020F0502020204030204" pitchFamily="34" charset="0"/>
                <a:ea typeface="Aptos" panose="020B0004020202020204" pitchFamily="34" charset="0"/>
                <a:cs typeface="Calibri" panose="020F0502020204030204" pitchFamily="34" charset="0"/>
              </a:rPr>
              <a:t>Note, you may scroll down the page and use the prompt “NEXT” to bypass a presumed requirement.  </a:t>
            </a:r>
          </a:p>
          <a:p>
            <a:r>
              <a:rPr lang="en-US" sz="1400" kern="100" dirty="0">
                <a:effectLst/>
                <a:latin typeface="Calibri" panose="020F0502020204030204" pitchFamily="34" charset="0"/>
                <a:ea typeface="Aptos" panose="020B0004020202020204" pitchFamily="34" charset="0"/>
                <a:cs typeface="Calibri" panose="020F0502020204030204" pitchFamily="34" charset="0"/>
              </a:rPr>
              <a:t>Pay the fee online with a check </a:t>
            </a: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routing information </a:t>
            </a:r>
            <a:r>
              <a:rPr lang="en-US" sz="1400" kern="100" dirty="0">
                <a:effectLst/>
                <a:latin typeface="Calibri" panose="020F0502020204030204" pitchFamily="34" charset="0"/>
                <a:ea typeface="Aptos" panose="020B0004020202020204" pitchFamily="34" charset="0"/>
                <a:cs typeface="Calibri" panose="020F0502020204030204" pitchFamily="34" charset="0"/>
              </a:rPr>
              <a:t>or credit card</a:t>
            </a:r>
          </a:p>
          <a:p>
            <a:r>
              <a:rPr lang="en-US"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If you have questions, please contact: </a:t>
            </a:r>
            <a:r>
              <a:rPr lang="en-US" sz="1400" u="sng" kern="100" dirty="0">
                <a:solidFill>
                  <a:srgbClr val="FF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hlinkClick r:id="rId4"/>
              </a:rPr>
              <a:t>SHS</a:t>
            </a:r>
            <a:r>
              <a:rPr lang="en-US" sz="1400" u="sng" kern="100" dirty="0">
                <a:solidFill>
                  <a:srgbClr val="467886"/>
                </a:solidFill>
                <a:effectLst/>
                <a:highlight>
                  <a:srgbClr val="FFFFFF"/>
                </a:highlight>
                <a:latin typeface="Calibri" panose="020F0502020204030204" pitchFamily="34" charset="0"/>
                <a:ea typeface="Aptos" panose="020B0004020202020204" pitchFamily="34" charset="0"/>
                <a:cs typeface="Calibri" panose="020F0502020204030204" pitchFamily="34" charset="0"/>
                <a:hlinkClick r:id="rId4"/>
              </a:rPr>
              <a:t>@DOPL.Idaho.gov</a:t>
            </a:r>
            <a:r>
              <a:rPr lang="en-US"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 or  call: 208-5</a:t>
            </a:r>
            <a:r>
              <a:rPr lang="en-US" sz="1400" kern="100" dirty="0">
                <a:solidFill>
                  <a:schemeClr val="tx1"/>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77-2514</a:t>
            </a:r>
            <a:r>
              <a:rPr lang="en-US"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a:t>
            </a:r>
          </a:p>
          <a:p>
            <a:r>
              <a:rPr lang="en-US" sz="1400" dirty="0">
                <a:solidFill>
                  <a:schemeClr val="tx1"/>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You must reapply each calendar year with the Out-of-State Registration.  Or you may apply for a renewable license (Sign Language Interpreter by ENDORSEMENT).  The process is the same with some additional requirements.  Note: you cannot practice on an expired license.</a:t>
            </a:r>
          </a:p>
          <a:p>
            <a:r>
              <a:rPr lang="en-US" sz="1400" dirty="0">
                <a:effectLst/>
                <a:latin typeface="Calibri" panose="020F0502020204030204" pitchFamily="34" charset="0"/>
                <a:ea typeface="Times New Roman" panose="02020603050405020304" pitchFamily="18" charset="0"/>
                <a:cs typeface="Aptos" panose="020B0004020202020204" pitchFamily="34" charset="0"/>
              </a:rPr>
              <a:t>After submitting your license application and requested supporting documentation, please send an email notification to the Licensing Team at </a:t>
            </a:r>
            <a:r>
              <a:rPr lang="en-US" sz="1400" u="sng" dirty="0">
                <a:solidFill>
                  <a:srgbClr val="FF0000"/>
                </a:solidFill>
                <a:effectLst/>
                <a:latin typeface="Calibri" panose="020F0502020204030204" pitchFamily="34" charset="0"/>
                <a:ea typeface="Aptos" panose="020B0004020202020204" pitchFamily="34" charset="0"/>
                <a:cs typeface="Aptos" panose="020B0004020202020204" pitchFamily="34" charset="0"/>
                <a:hlinkClick r:id="rId5"/>
              </a:rPr>
              <a:t>asllicensing@kellyservices.com</a:t>
            </a:r>
            <a:r>
              <a:rPr lang="en-US" sz="1400" dirty="0">
                <a:effectLst/>
                <a:latin typeface="Calibri" panose="020F0502020204030204" pitchFamily="34" charset="0"/>
                <a:ea typeface="Times New Roman" panose="02020603050405020304" pitchFamily="18" charset="0"/>
                <a:cs typeface="Aptos" panose="020B0004020202020204" pitchFamily="34" charset="0"/>
              </a:rPr>
              <a:t>.</a:t>
            </a:r>
            <a:r>
              <a:rPr lang="en-US" sz="1400" dirty="0">
                <a:effectLst/>
                <a:latin typeface="Aptos" panose="020B0004020202020204" pitchFamily="34" charset="0"/>
                <a:ea typeface="Aptos" panose="020B0004020202020204" pitchFamily="34" charset="0"/>
                <a:cs typeface="Aptos" panose="020B0004020202020204" pitchFamily="34" charset="0"/>
              </a:rPr>
              <a:t> Be sure to also email us your reimbursement request with the required documentation once payment has been submitted/received. This documentation is needed right away after submitting application.</a:t>
            </a:r>
          </a:p>
          <a:p>
            <a:pPr marL="0" marR="0">
              <a:spcAft>
                <a:spcPts val="900"/>
              </a:spcAft>
            </a:pPr>
            <a:endParaRPr lang="en-US" sz="1400" dirty="0">
              <a:effectLst/>
              <a:latin typeface="Aptos" panose="020B0004020202020204" pitchFamily="34" charset="0"/>
              <a:ea typeface="Aptos" panose="020B0004020202020204" pitchFamily="34" charset="0"/>
              <a:cs typeface="Aptos" panose="020B0004020202020204" pitchFamily="34" charset="0"/>
            </a:endParaRPr>
          </a:p>
          <a:p>
            <a:endPar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349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78AC-9BF2-0D7B-4406-85711F0C7DB8}"/>
              </a:ext>
            </a:extLst>
          </p:cNvPr>
          <p:cNvSpPr>
            <a:spLocks noGrp="1"/>
          </p:cNvSpPr>
          <p:nvPr>
            <p:ph type="title"/>
          </p:nvPr>
        </p:nvSpPr>
        <p:spPr>
          <a:xfrm>
            <a:off x="677333" y="609600"/>
            <a:ext cx="9034837" cy="961748"/>
          </a:xfrm>
        </p:spPr>
        <p:txBody>
          <a:bodyPr/>
          <a:lstStyle/>
          <a:p>
            <a:r>
              <a:rPr lang="en-US"/>
              <a:t>State of Kentucky Licensure Application</a:t>
            </a:r>
          </a:p>
        </p:txBody>
      </p:sp>
      <p:sp>
        <p:nvSpPr>
          <p:cNvPr id="3" name="Content Placeholder 2">
            <a:extLst>
              <a:ext uri="{FF2B5EF4-FFF2-40B4-BE49-F238E27FC236}">
                <a16:creationId xmlns:a16="http://schemas.microsoft.com/office/drawing/2014/main" id="{99FA80F7-4B48-9194-4086-E3FC6A808D7F}"/>
              </a:ext>
            </a:extLst>
          </p:cNvPr>
          <p:cNvSpPr>
            <a:spLocks noGrp="1"/>
          </p:cNvSpPr>
          <p:nvPr>
            <p:ph idx="1"/>
          </p:nvPr>
        </p:nvSpPr>
        <p:spPr>
          <a:xfrm>
            <a:off x="677334" y="1353312"/>
            <a:ext cx="8596668" cy="5003101"/>
          </a:xfrm>
        </p:spPr>
        <p:txBody>
          <a:bodyPr>
            <a:noAutofit/>
          </a:bodyPr>
          <a:lstStyle/>
          <a:p>
            <a:r>
              <a:rPr lang="en-US" sz="1100" dirty="0">
                <a:latin typeface="Calibri" panose="020F0502020204030204" pitchFamily="34" charset="0"/>
                <a:cs typeface="Calibri" panose="020F0502020204030204" pitchFamily="34" charset="0"/>
              </a:rPr>
              <a:t>This application will be submitted via hardcopy mail. The application fee will be $225 ($75.00 &amp; $150.00), for an initial license for a 1-year. The Annual Renewal Fee are $125.00 (renewal must be paid at time of submitting application). </a:t>
            </a:r>
          </a:p>
          <a:p>
            <a:r>
              <a:rPr lang="en-US" sz="1100" dirty="0">
                <a:latin typeface="Calibri" panose="020F0502020204030204" pitchFamily="34" charset="0"/>
                <a:cs typeface="Calibri" panose="020F0502020204030204" pitchFamily="34" charset="0"/>
              </a:rPr>
              <a:t>The application must be submitted as follows: Printed, filled out in black ink only and mailed to the following address: </a:t>
            </a:r>
          </a:p>
          <a:p>
            <a:pPr lvl="1"/>
            <a:r>
              <a:rPr lang="en-US" sz="1100" b="1" u="sng" dirty="0">
                <a:latin typeface="Calibri" panose="020F0502020204030204" pitchFamily="34" charset="0"/>
                <a:cs typeface="Calibri" panose="020F0502020204030204" pitchFamily="34" charset="0"/>
              </a:rPr>
              <a:t>Regular Mail: </a:t>
            </a:r>
          </a:p>
          <a:p>
            <a:pPr marL="857250" lvl="2" indent="0">
              <a:spcBef>
                <a:spcPts val="0"/>
              </a:spcBef>
              <a:buNone/>
            </a:pPr>
            <a:r>
              <a:rPr lang="en-US" sz="1100" dirty="0">
                <a:latin typeface="Calibri" panose="020F0502020204030204" pitchFamily="34" charset="0"/>
                <a:cs typeface="Calibri" panose="020F0502020204030204" pitchFamily="34" charset="0"/>
              </a:rPr>
              <a:t>Kentucky Board of Interpreters for the Deaf &amp; Hard of Hearing </a:t>
            </a:r>
          </a:p>
          <a:p>
            <a:pPr marL="857250" lvl="2" indent="0">
              <a:spcBef>
                <a:spcPts val="0"/>
              </a:spcBef>
              <a:buNone/>
            </a:pPr>
            <a:r>
              <a:rPr lang="en-US" sz="1100" dirty="0">
                <a:latin typeface="Calibri" panose="020F0502020204030204" pitchFamily="34" charset="0"/>
                <a:cs typeface="Calibri" panose="020F0502020204030204" pitchFamily="34" charset="0"/>
              </a:rPr>
              <a:t>PO Box 1360 </a:t>
            </a:r>
          </a:p>
          <a:p>
            <a:pPr marL="857250" lvl="2" indent="0">
              <a:spcBef>
                <a:spcPts val="0"/>
              </a:spcBef>
              <a:buNone/>
            </a:pPr>
            <a:r>
              <a:rPr lang="en-US" sz="1100" dirty="0">
                <a:latin typeface="Calibri" panose="020F0502020204030204" pitchFamily="34" charset="0"/>
                <a:cs typeface="Calibri" panose="020F0502020204030204" pitchFamily="34" charset="0"/>
              </a:rPr>
              <a:t>Frankfort, KY 40602 </a:t>
            </a:r>
          </a:p>
          <a:p>
            <a:pPr marL="857250" lvl="2" indent="0">
              <a:spcBef>
                <a:spcPts val="0"/>
              </a:spcBef>
              <a:buNone/>
            </a:pPr>
            <a:endParaRPr lang="en-US" sz="1100" dirty="0">
              <a:latin typeface="Calibri" panose="020F0502020204030204" pitchFamily="34" charset="0"/>
              <a:cs typeface="Calibri" panose="020F0502020204030204" pitchFamily="34" charset="0"/>
            </a:endParaRPr>
          </a:p>
          <a:p>
            <a:pPr lvl="1">
              <a:spcBef>
                <a:spcPts val="0"/>
              </a:spcBef>
            </a:pPr>
            <a:r>
              <a:rPr lang="en-US" sz="1100" b="1" u="sng" dirty="0">
                <a:latin typeface="Calibri" panose="020F0502020204030204" pitchFamily="34" charset="0"/>
                <a:cs typeface="Calibri" panose="020F0502020204030204" pitchFamily="34" charset="0"/>
              </a:rPr>
              <a:t>FedEx/UPS Overnight: </a:t>
            </a:r>
          </a:p>
          <a:p>
            <a:pPr marL="857250" lvl="2" indent="0">
              <a:spcBef>
                <a:spcPts val="0"/>
              </a:spcBef>
              <a:buNone/>
            </a:pPr>
            <a:r>
              <a:rPr lang="en-US" sz="1100" dirty="0">
                <a:latin typeface="Calibri" panose="020F0502020204030204" pitchFamily="34" charset="0"/>
                <a:cs typeface="Calibri" panose="020F0502020204030204" pitchFamily="34" charset="0"/>
              </a:rPr>
              <a:t>Attn: Tiler Hahn</a:t>
            </a:r>
          </a:p>
          <a:p>
            <a:pPr marL="857250" lvl="2" indent="0">
              <a:spcBef>
                <a:spcPts val="0"/>
              </a:spcBef>
              <a:buNone/>
            </a:pPr>
            <a:r>
              <a:rPr lang="en-US" sz="1100" dirty="0">
                <a:latin typeface="Calibri" panose="020F0502020204030204" pitchFamily="34" charset="0"/>
                <a:cs typeface="Calibri" panose="020F0502020204030204" pitchFamily="34" charset="0"/>
              </a:rPr>
              <a:t>Public Protection Cabinet Department of Professional Licensing</a:t>
            </a:r>
          </a:p>
          <a:p>
            <a:pPr marL="857250" lvl="2" indent="0">
              <a:spcBef>
                <a:spcPts val="0"/>
              </a:spcBef>
              <a:buNone/>
            </a:pPr>
            <a:r>
              <a:rPr lang="en-US" sz="1100" dirty="0">
                <a:latin typeface="Calibri" panose="020F0502020204030204" pitchFamily="34" charset="0"/>
                <a:cs typeface="Calibri" panose="020F0502020204030204" pitchFamily="34" charset="0"/>
              </a:rPr>
              <a:t>500 Mero Street – 2SC 32</a:t>
            </a:r>
          </a:p>
          <a:p>
            <a:pPr marL="857250" lvl="2" indent="0">
              <a:spcBef>
                <a:spcPts val="0"/>
              </a:spcBef>
              <a:buNone/>
            </a:pPr>
            <a:r>
              <a:rPr lang="en-US" sz="1100" dirty="0">
                <a:latin typeface="Calibri" panose="020F0502020204030204" pitchFamily="34" charset="0"/>
                <a:cs typeface="Calibri" panose="020F0502020204030204" pitchFamily="34" charset="0"/>
              </a:rPr>
              <a:t>Frankfort, KY 40601</a:t>
            </a:r>
          </a:p>
          <a:p>
            <a:r>
              <a:rPr lang="en-US" sz="1100" dirty="0">
                <a:latin typeface="Calibri" panose="020F0502020204030204" pitchFamily="34" charset="0"/>
                <a:cs typeface="Calibri" panose="020F0502020204030204" pitchFamily="34" charset="0"/>
              </a:rPr>
              <a:t>Once your application has been completed, please send an email to notify the State of Kentucky at: </a:t>
            </a:r>
            <a:r>
              <a:rPr lang="en-US" sz="1100" dirty="0">
                <a:latin typeface="Calibri" panose="020F0502020204030204" pitchFamily="34" charset="0"/>
                <a:cs typeface="Calibri" panose="020F0502020204030204" pitchFamily="34" charset="0"/>
                <a:hlinkClick r:id="rId2"/>
              </a:rPr>
              <a:t>KBI@ky.gov</a:t>
            </a:r>
            <a:r>
              <a:rPr lang="en-US" sz="1100" dirty="0">
                <a:latin typeface="Calibri" panose="020F0502020204030204" pitchFamily="34" charset="0"/>
                <a:cs typeface="Calibri" panose="020F0502020204030204" pitchFamily="34" charset="0"/>
              </a:rPr>
              <a:t> and CC: </a:t>
            </a:r>
            <a:r>
              <a:rPr lang="en-US" sz="1100" u="sng" dirty="0">
                <a:solidFill>
                  <a:srgbClr val="FF0000"/>
                </a:solidFill>
                <a:effectLst/>
                <a:latin typeface="Calibri" panose="020F0502020204030204" pitchFamily="34" charset="0"/>
                <a:ea typeface="Aptos" panose="020B0004020202020204" pitchFamily="34" charset="0"/>
                <a:hlinkClick r:id="rId3"/>
              </a:rPr>
              <a:t>asllicensing@kellyservices.com</a:t>
            </a:r>
            <a:r>
              <a:rPr lang="en-US" sz="1100" dirty="0">
                <a:latin typeface="Calibri" panose="020F0502020204030204" pitchFamily="34" charset="0"/>
                <a:cs typeface="Calibri" panose="020F0502020204030204" pitchFamily="34" charset="0"/>
              </a:rPr>
              <a:t>. Please indicate that you have mailed your completed application and to generate invoicing to Kelly Services directly for payment of the fees due. </a:t>
            </a:r>
          </a:p>
          <a:p>
            <a:r>
              <a:rPr lang="en-US" sz="1100" dirty="0">
                <a:latin typeface="Calibri" panose="020F0502020204030204" pitchFamily="34" charset="0"/>
                <a:cs typeface="Calibri" panose="020F0502020204030204" pitchFamily="34" charset="0"/>
              </a:rPr>
              <a:t>Here is the link to the PDF application: </a:t>
            </a:r>
            <a:r>
              <a:rPr lang="en-US" sz="1100" dirty="0">
                <a:latin typeface="Calibri" panose="020F0502020204030204" pitchFamily="34" charset="0"/>
                <a:cs typeface="Calibri" panose="020F0502020204030204" pitchFamily="34" charset="0"/>
                <a:hlinkClick r:id="rId4"/>
              </a:rPr>
              <a:t>https://kbi.ky.gov/Documents/DPL-KBI-001%20Application%20for%20Full%20Licensure%20REV%20October%202024.pdf</a:t>
            </a:r>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Here is the link for the Renewal Application</a:t>
            </a:r>
            <a:r>
              <a:rPr lang="en-US" sz="1100" dirty="0">
                <a:latin typeface="Calibri" panose="020F0502020204030204" pitchFamily="34" charset="0"/>
                <a:cs typeface="Calibri" panose="020F0502020204030204" pitchFamily="34" charset="0"/>
                <a:hlinkClick r:id="rId5"/>
              </a:rPr>
              <a:t>: https:// kbi.ky.gov/Documents/DPL-KBI-002%20Full%20Lic%20Renewal%20App%20REV%20October%202024.pdf</a:t>
            </a:r>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Link for General Information for the State of Kentucky Board of Interpreters: </a:t>
            </a:r>
            <a:r>
              <a:rPr lang="en-US" sz="1100" dirty="0">
                <a:latin typeface="Calibri" panose="020F0502020204030204" pitchFamily="34" charset="0"/>
                <a:cs typeface="Calibri" panose="020F0502020204030204" pitchFamily="34" charset="0"/>
                <a:hlinkClick r:id="rId6"/>
              </a:rPr>
              <a:t>http://kbi.ky.gov </a:t>
            </a:r>
            <a:endParaRPr lang="en-US" sz="1100" dirty="0">
              <a:latin typeface="Calibri" panose="020F0502020204030204" pitchFamily="34" charset="0"/>
              <a:cs typeface="Calibri" panose="020F0502020204030204" pitchFamily="34" charset="0"/>
            </a:endParaRPr>
          </a:p>
          <a:p>
            <a:r>
              <a:rPr lang="en-US" sz="1100" dirty="0">
                <a:effectLst/>
                <a:latin typeface="Calibri" panose="020F0502020204030204" pitchFamily="34" charset="0"/>
                <a:ea typeface="Times New Roman" panose="02020603050405020304" pitchFamily="18" charset="0"/>
                <a:cs typeface="Aptos" panose="020B0004020202020204" pitchFamily="34" charset="0"/>
              </a:rPr>
              <a:t>After submitting your license application and requested supporting documentation, please send an email notification to the Licensing Team at </a:t>
            </a:r>
            <a:r>
              <a:rPr lang="en-US" sz="1100" u="sng" dirty="0">
                <a:solidFill>
                  <a:srgbClr val="FF0000"/>
                </a:solidFill>
                <a:effectLst/>
                <a:latin typeface="Calibri" panose="020F0502020204030204" pitchFamily="34" charset="0"/>
                <a:ea typeface="Aptos" panose="020B0004020202020204" pitchFamily="34" charset="0"/>
                <a:cs typeface="Aptos" panose="020B0004020202020204" pitchFamily="34" charset="0"/>
                <a:hlinkClick r:id="rId7"/>
              </a:rPr>
              <a:t>asllicensing@kellyservices.com</a:t>
            </a:r>
            <a:r>
              <a:rPr lang="en-US" sz="1100" dirty="0">
                <a:effectLst/>
                <a:latin typeface="Calibri" panose="020F0502020204030204" pitchFamily="34" charset="0"/>
                <a:ea typeface="Times New Roman" panose="02020603050405020304" pitchFamily="18" charset="0"/>
                <a:cs typeface="Aptos" panose="020B0004020202020204" pitchFamily="34" charset="0"/>
              </a:rPr>
              <a:t>.</a:t>
            </a:r>
            <a:r>
              <a:rPr lang="en-US" sz="1100" dirty="0">
                <a:effectLst/>
                <a:latin typeface="Aptos" panose="020B0004020202020204" pitchFamily="34" charset="0"/>
                <a:ea typeface="Aptos" panose="020B0004020202020204" pitchFamily="34" charset="0"/>
                <a:cs typeface="Aptos" panose="020B0004020202020204" pitchFamily="34" charset="0"/>
              </a:rPr>
              <a:t> Be sure to also email us your reimbursement request with the required documentation once payment has been submitted/received. This documentation is needed right away after submitting application.</a:t>
            </a:r>
          </a:p>
        </p:txBody>
      </p:sp>
    </p:spTree>
    <p:extLst>
      <p:ext uri="{BB962C8B-B14F-4D97-AF65-F5344CB8AC3E}">
        <p14:creationId xmlns:p14="http://schemas.microsoft.com/office/powerpoint/2010/main" val="17167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C9D5-CB1E-02B8-232D-80D4D7E4F9A2}"/>
              </a:ext>
            </a:extLst>
          </p:cNvPr>
          <p:cNvSpPr>
            <a:spLocks noGrp="1"/>
          </p:cNvSpPr>
          <p:nvPr>
            <p:ph type="title"/>
          </p:nvPr>
        </p:nvSpPr>
        <p:spPr/>
        <p:txBody>
          <a:bodyPr/>
          <a:lstStyle/>
          <a:p>
            <a:r>
              <a:rPr lang="en-US"/>
              <a:t>State of Michigan Licensure Application</a:t>
            </a:r>
          </a:p>
        </p:txBody>
      </p:sp>
      <p:sp>
        <p:nvSpPr>
          <p:cNvPr id="3" name="Content Placeholder 2">
            <a:extLst>
              <a:ext uri="{FF2B5EF4-FFF2-40B4-BE49-F238E27FC236}">
                <a16:creationId xmlns:a16="http://schemas.microsoft.com/office/drawing/2014/main" id="{AB642C41-5881-DE29-DC9C-6F1FA58E76D9}"/>
              </a:ext>
            </a:extLst>
          </p:cNvPr>
          <p:cNvSpPr>
            <a:spLocks noGrp="1"/>
          </p:cNvSpPr>
          <p:nvPr>
            <p:ph idx="1"/>
          </p:nvPr>
        </p:nvSpPr>
        <p:spPr>
          <a:xfrm>
            <a:off x="677334" y="1399032"/>
            <a:ext cx="8914722" cy="5223709"/>
          </a:xfrm>
        </p:spPr>
        <p:txBody>
          <a:bodyPr>
            <a:normAutofit/>
          </a:bodyPr>
          <a:lstStyle/>
          <a:p>
            <a:r>
              <a:rPr lang="en-US" sz="1100">
                <a:latin typeface="Calibri" panose="020F0502020204030204" pitchFamily="34" charset="0"/>
                <a:cs typeface="Calibri" panose="020F0502020204030204" pitchFamily="34" charset="0"/>
              </a:rPr>
              <a:t>This application will be submitted via mail. The application fee will be $30 for an initial license for a 1-year. The Annual Renewal Fee is $30.00. $45.00 if renewal submitted after expiration date. Additional Endorsement (Medical/Mental Health; Deaf-Blind, Legal) $10.</a:t>
            </a:r>
          </a:p>
          <a:p>
            <a:pPr lvl="1"/>
            <a:r>
              <a:rPr lang="en-US" sz="1100">
                <a:latin typeface="Calibri" panose="020F0502020204030204" pitchFamily="34" charset="0"/>
                <a:cs typeface="Calibri" panose="020F0502020204030204" pitchFamily="34" charset="0"/>
              </a:rPr>
              <a:t>NOTICE: Payment will need to be summited with application. Just as a few of the other licenses are, you will be reimbursed upon submitting a receipt.</a:t>
            </a:r>
          </a:p>
          <a:p>
            <a:r>
              <a:rPr lang="en-US" sz="1100">
                <a:latin typeface="Calibri" panose="020F0502020204030204" pitchFamily="34" charset="0"/>
                <a:cs typeface="Calibri" panose="020F0502020204030204" pitchFamily="34" charset="0"/>
              </a:rPr>
              <a:t>Link to Application: </a:t>
            </a:r>
            <a:r>
              <a:rPr lang="en-US" sz="1100">
                <a:latin typeface="Calibri" panose="020F0502020204030204" pitchFamily="34" charset="0"/>
                <a:cs typeface="Calibri" panose="020F0502020204030204" pitchFamily="34" charset="0"/>
                <a:hlinkClick r:id="rId2"/>
              </a:rPr>
              <a:t>https://www.michigan.gov/documents/lara/Michigan_Certification_Application_12- 20-17_609376_7.pdf </a:t>
            </a:r>
            <a:endParaRPr lang="en-US" sz="1100">
              <a:latin typeface="Calibri" panose="020F0502020204030204" pitchFamily="34" charset="0"/>
              <a:cs typeface="Calibri" panose="020F0502020204030204" pitchFamily="34" charset="0"/>
            </a:endParaRPr>
          </a:p>
          <a:p>
            <a:r>
              <a:rPr lang="en-US" sz="1100">
                <a:latin typeface="Calibri" panose="020F0502020204030204" pitchFamily="34" charset="0"/>
                <a:cs typeface="Calibri" panose="020F0502020204030204" pitchFamily="34" charset="0"/>
              </a:rPr>
              <a:t>Link to Endorsement Form: </a:t>
            </a:r>
            <a:r>
              <a:rPr lang="en-US" sz="1100">
                <a:latin typeface="Calibri" panose="020F0502020204030204" pitchFamily="34" charset="0"/>
                <a:cs typeface="Calibri" panose="020F0502020204030204" pitchFamily="34" charset="0"/>
                <a:hlinkClick r:id="rId3"/>
              </a:rPr>
              <a:t>https://www.michigan.gov/documents/lara/Endorsement_Form_12- 20-17_609374_7.pdf</a:t>
            </a:r>
            <a:endParaRPr lang="en-US" sz="1100">
              <a:latin typeface="Calibri" panose="020F0502020204030204" pitchFamily="34" charset="0"/>
              <a:cs typeface="Calibri" panose="020F0502020204030204" pitchFamily="34" charset="0"/>
            </a:endParaRPr>
          </a:p>
          <a:p>
            <a:r>
              <a:rPr lang="en-US" sz="1100">
                <a:latin typeface="Calibri" panose="020F0502020204030204" pitchFamily="34" charset="0"/>
                <a:cs typeface="Calibri" panose="020F0502020204030204" pitchFamily="34" charset="0"/>
              </a:rPr>
              <a:t>Link to Renewal Application: </a:t>
            </a:r>
            <a:r>
              <a:rPr lang="en-US" sz="1100">
                <a:latin typeface="Calibri" panose="020F0502020204030204" pitchFamily="34" charset="0"/>
                <a:cs typeface="Calibri" panose="020F0502020204030204" pitchFamily="34" charset="0"/>
                <a:hlinkClick r:id="rId4"/>
              </a:rPr>
              <a:t>https://www.michigan.gov/documents/lara/MICHIGAN_INTERPRETER_RENEWAL_Se pt_2018_634325_7.pdf </a:t>
            </a:r>
            <a:endParaRPr lang="en-US" sz="1100">
              <a:latin typeface="Calibri" panose="020F0502020204030204" pitchFamily="34" charset="0"/>
              <a:cs typeface="Calibri" panose="020F0502020204030204" pitchFamily="34" charset="0"/>
            </a:endParaRPr>
          </a:p>
          <a:p>
            <a:r>
              <a:rPr lang="en-US" sz="1100">
                <a:latin typeface="Calibri" panose="020F0502020204030204" pitchFamily="34" charset="0"/>
                <a:cs typeface="Calibri" panose="020F0502020204030204" pitchFamily="34" charset="0"/>
              </a:rPr>
              <a:t>FYI: You will need to complete the application and the required endorsement form. For the endorsement form, you will select the "medical endorsement" on the form and include with your application for submission. 	</a:t>
            </a:r>
          </a:p>
          <a:p>
            <a:r>
              <a:rPr lang="en-US" sz="1100">
                <a:latin typeface="Calibri" panose="020F0502020204030204" pitchFamily="34" charset="0"/>
                <a:cs typeface="Calibri" panose="020F0502020204030204" pitchFamily="34" charset="0"/>
              </a:rPr>
              <a:t>Submitting your application via mail: You can download, print, fill out and mail your application to:</a:t>
            </a:r>
          </a:p>
          <a:p>
            <a:pPr lvl="1"/>
            <a:r>
              <a:rPr lang="en-US" sz="1100" b="1" u="sng">
                <a:latin typeface="Calibri" panose="020F0502020204030204" pitchFamily="34" charset="0"/>
                <a:cs typeface="Calibri" panose="020F0502020204030204" pitchFamily="34" charset="0"/>
              </a:rPr>
              <a:t>Regular Mail: </a:t>
            </a:r>
          </a:p>
          <a:p>
            <a:pPr marL="857250" lvl="2" indent="0">
              <a:spcBef>
                <a:spcPts val="0"/>
              </a:spcBef>
              <a:buNone/>
            </a:pPr>
            <a:r>
              <a:rPr lang="en-US" sz="1100">
                <a:latin typeface="Calibri" panose="020F0502020204030204" pitchFamily="34" charset="0"/>
                <a:cs typeface="Calibri" panose="020F0502020204030204" pitchFamily="34" charset="0"/>
              </a:rPr>
              <a:t>Bureau of Community and Health Systems</a:t>
            </a:r>
          </a:p>
          <a:p>
            <a:pPr marL="857250" lvl="2" indent="0">
              <a:spcBef>
                <a:spcPts val="0"/>
              </a:spcBef>
              <a:buNone/>
            </a:pPr>
            <a:r>
              <a:rPr lang="en-US" sz="1100">
                <a:latin typeface="Calibri" panose="020F0502020204030204" pitchFamily="34" charset="0"/>
                <a:cs typeface="Calibri" panose="020F0502020204030204" pitchFamily="34" charset="0"/>
              </a:rPr>
              <a:t>PO Box 30664</a:t>
            </a:r>
          </a:p>
          <a:p>
            <a:pPr marL="857250" lvl="2" indent="0">
              <a:spcBef>
                <a:spcPts val="0"/>
              </a:spcBef>
              <a:buNone/>
            </a:pPr>
            <a:r>
              <a:rPr lang="en-US" sz="1100">
                <a:latin typeface="Calibri" panose="020F0502020204030204" pitchFamily="34" charset="0"/>
                <a:cs typeface="Calibri" panose="020F0502020204030204" pitchFamily="34" charset="0"/>
              </a:rPr>
              <a:t>Lansing, MI 48909</a:t>
            </a:r>
          </a:p>
          <a:p>
            <a:pPr marL="857250" lvl="2" indent="0">
              <a:spcBef>
                <a:spcPts val="0"/>
              </a:spcBef>
              <a:buNone/>
            </a:pPr>
            <a:endParaRPr lang="en-US" sz="1100">
              <a:latin typeface="Calibri" panose="020F0502020204030204" pitchFamily="34" charset="0"/>
              <a:cs typeface="Calibri" panose="020F0502020204030204" pitchFamily="34" charset="0"/>
            </a:endParaRPr>
          </a:p>
          <a:p>
            <a:pPr>
              <a:spcBef>
                <a:spcPts val="0"/>
              </a:spcBef>
            </a:pPr>
            <a:r>
              <a:rPr lang="en-US" sz="1100">
                <a:latin typeface="Calibri" panose="020F0502020204030204" pitchFamily="34" charset="0"/>
                <a:cs typeface="Calibri" panose="020F0502020204030204" pitchFamily="34" charset="0"/>
              </a:rPr>
              <a:t>If you need any additional information, please access the State of Michigan website here for general information: </a:t>
            </a:r>
            <a:r>
              <a:rPr lang="en-US" sz="1100">
                <a:latin typeface="Calibri" panose="020F0502020204030204" pitchFamily="34" charset="0"/>
                <a:cs typeface="Calibri" panose="020F0502020204030204" pitchFamily="34" charset="0"/>
                <a:hlinkClick r:id="rId5"/>
              </a:rPr>
              <a:t>https://www.michigan.gov/lara/</a:t>
            </a:r>
            <a:r>
              <a:rPr lang="en-US" sz="1100">
                <a:latin typeface="Calibri" panose="020F0502020204030204" pitchFamily="34" charset="0"/>
                <a:cs typeface="Calibri" panose="020F0502020204030204" pitchFamily="34" charset="0"/>
              </a:rPr>
              <a:t> Telephone: (517) 335-1980.</a:t>
            </a:r>
          </a:p>
          <a:p>
            <a:r>
              <a:rPr lang="en-US" sz="1100">
                <a:effectLst/>
                <a:latin typeface="Calibri" panose="020F0502020204030204" pitchFamily="34" charset="0"/>
                <a:ea typeface="Times New Roman" panose="02020603050405020304" pitchFamily="18" charset="0"/>
                <a:cs typeface="Aptos" panose="020B0004020202020204" pitchFamily="34" charset="0"/>
              </a:rPr>
              <a:t>After submitting your license application and requested supporting documentation, please send an email notification to the Licensing Team at </a:t>
            </a:r>
            <a:r>
              <a:rPr lang="en-US" sz="1100" u="sng">
                <a:solidFill>
                  <a:srgbClr val="FF0000"/>
                </a:solidFill>
                <a:effectLst/>
                <a:latin typeface="Calibri" panose="020F0502020204030204" pitchFamily="34" charset="0"/>
                <a:ea typeface="Aptos" panose="020B0004020202020204" pitchFamily="34" charset="0"/>
                <a:cs typeface="Aptos" panose="020B0004020202020204" pitchFamily="34" charset="0"/>
                <a:hlinkClick r:id="rId6"/>
              </a:rPr>
              <a:t>asllicensing@kellyservices.com</a:t>
            </a:r>
            <a:r>
              <a:rPr lang="en-US" sz="1100">
                <a:effectLst/>
                <a:latin typeface="Calibri" panose="020F0502020204030204" pitchFamily="34" charset="0"/>
                <a:ea typeface="Times New Roman" panose="02020603050405020304" pitchFamily="18" charset="0"/>
                <a:cs typeface="Aptos" panose="020B0004020202020204" pitchFamily="34" charset="0"/>
              </a:rPr>
              <a:t>.</a:t>
            </a:r>
            <a:r>
              <a:rPr lang="en-US" sz="1100">
                <a:effectLst/>
                <a:latin typeface="Aptos" panose="020B0004020202020204" pitchFamily="34" charset="0"/>
                <a:ea typeface="Aptos" panose="020B0004020202020204" pitchFamily="34" charset="0"/>
                <a:cs typeface="Aptos" panose="020B0004020202020204" pitchFamily="34" charset="0"/>
              </a:rPr>
              <a:t> Be sure to also email us your reimbursement request with the required documentation once payment has been submitted/received. This documentation is needed right away after submitting application.</a:t>
            </a:r>
          </a:p>
          <a:p>
            <a:pPr marL="57150" indent="0">
              <a:spcBef>
                <a:spcPts val="0"/>
              </a:spcBef>
              <a:buNone/>
            </a:pPr>
            <a:endParaRPr lang="en-US" sz="1500">
              <a:latin typeface="Calibri" panose="020F0502020204030204" pitchFamily="34" charset="0"/>
              <a:cs typeface="Calibri" panose="020F0502020204030204" pitchFamily="34" charset="0"/>
            </a:endParaRPr>
          </a:p>
          <a:p>
            <a:pPr marL="857250" lvl="2" indent="0">
              <a:spcBef>
                <a:spcPts val="0"/>
              </a:spcBef>
              <a:buNone/>
            </a:pPr>
            <a:endParaRPr lang="en-US">
              <a:latin typeface="Calibri" panose="020F0502020204030204" pitchFamily="34" charset="0"/>
              <a:cs typeface="Calibri" panose="020F0502020204030204" pitchFamily="34" charset="0"/>
            </a:endParaRPr>
          </a:p>
          <a:p>
            <a:pPr marL="57150" indent="0">
              <a:spcBef>
                <a:spcPts val="0"/>
              </a:spcBef>
              <a:buNone/>
            </a:pPr>
            <a:endParaRPr lang="en-US">
              <a:latin typeface="Calibri" panose="020F0502020204030204" pitchFamily="34" charset="0"/>
              <a:cs typeface="Calibri" panose="020F0502020204030204" pitchFamily="34" charset="0"/>
            </a:endParaRPr>
          </a:p>
          <a:p>
            <a:pPr marL="857250" lvl="2" indent="0">
              <a:spcBef>
                <a:spcPts val="0"/>
              </a:spcBef>
              <a:buNone/>
            </a:pPr>
            <a:endParaRPr lang="en-US" sz="1200" b="1" u="sng">
              <a:latin typeface="Calibri" panose="020F0502020204030204" pitchFamily="34" charset="0"/>
              <a:cs typeface="Calibri" panose="020F0502020204030204" pitchFamily="34" charset="0"/>
            </a:endParaRPr>
          </a:p>
          <a:p>
            <a:pPr lvl="1"/>
            <a:endParaRPr lang="en-US" sz="1000">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210968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A60-CB97-6F22-C7D7-0CFB343EB884}"/>
              </a:ext>
            </a:extLst>
          </p:cNvPr>
          <p:cNvSpPr>
            <a:spLocks noGrp="1"/>
          </p:cNvSpPr>
          <p:nvPr>
            <p:ph type="title"/>
          </p:nvPr>
        </p:nvSpPr>
        <p:spPr/>
        <p:txBody>
          <a:bodyPr/>
          <a:lstStyle/>
          <a:p>
            <a:r>
              <a:rPr lang="en-US"/>
              <a:t>State of Missouri Licensure Application</a:t>
            </a:r>
          </a:p>
        </p:txBody>
      </p:sp>
      <p:sp>
        <p:nvSpPr>
          <p:cNvPr id="3" name="Content Placeholder 2">
            <a:extLst>
              <a:ext uri="{FF2B5EF4-FFF2-40B4-BE49-F238E27FC236}">
                <a16:creationId xmlns:a16="http://schemas.microsoft.com/office/drawing/2014/main" id="{DAB9E956-AAAC-8653-E47C-9D50ABC57DFA}"/>
              </a:ext>
            </a:extLst>
          </p:cNvPr>
          <p:cNvSpPr>
            <a:spLocks noGrp="1"/>
          </p:cNvSpPr>
          <p:nvPr>
            <p:ph idx="1"/>
          </p:nvPr>
        </p:nvSpPr>
        <p:spPr>
          <a:xfrm>
            <a:off x="677333" y="1472184"/>
            <a:ext cx="7442539" cy="4776216"/>
          </a:xfrm>
        </p:spPr>
        <p:txBody>
          <a:bodyPr>
            <a:noAutofit/>
          </a:bodyPr>
          <a:lstStyle/>
          <a:p>
            <a:pPr marL="342900" marR="0" lvl="0" indent="-342900">
              <a:buSzPts val="1000"/>
              <a:buFont typeface="Symbol" panose="05050102010706020507" pitchFamily="18" charset="2"/>
              <a:buChar char=""/>
              <a:tabLst>
                <a:tab pos="457200" algn="l"/>
              </a:tabLst>
            </a:pPr>
            <a:r>
              <a:rPr lang="en-US" sz="1200" dirty="0">
                <a:effectLst/>
                <a:latin typeface="Calibri" panose="020F0502020204030204" pitchFamily="34" charset="0"/>
                <a:ea typeface="Times New Roman" panose="02020603050405020304" pitchFamily="18" charset="0"/>
                <a:cs typeface="Aptos" panose="020B0004020202020204" pitchFamily="34" charset="0"/>
              </a:rPr>
              <a:t>The application fee will be $75 for an initial license for a 1-year and $75 for every renewal year.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a:buSzPts val="1000"/>
              <a:buFont typeface="Symbol" panose="05050102010706020507" pitchFamily="18" charset="2"/>
              <a:buChar char=""/>
              <a:tabLst>
                <a:tab pos="457200" algn="l"/>
              </a:tabLst>
            </a:pPr>
            <a:r>
              <a:rPr lang="en-US" sz="1200" b="1" u="sng" dirty="0">
                <a:latin typeface="Calibri" panose="020F0502020204030204" pitchFamily="34" charset="0"/>
                <a:cs typeface="Calibri" panose="020F0502020204030204" pitchFamily="34" charset="0"/>
              </a:rPr>
              <a:t>Application Submission: </a:t>
            </a:r>
            <a:endParaRPr lang="en-US" sz="1200" dirty="0">
              <a:effectLst/>
              <a:latin typeface="Calibri" panose="020F050202020403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200" dirty="0">
                <a:effectLst/>
                <a:latin typeface="Calibri" panose="020F0502020204030204" pitchFamily="34" charset="0"/>
                <a:ea typeface="Times New Roman" panose="02020603050405020304" pitchFamily="18" charset="0"/>
                <a:cs typeface="Aptos" panose="020B0004020202020204" pitchFamily="34" charset="0"/>
              </a:rPr>
              <a:t>Log into </a:t>
            </a:r>
            <a:r>
              <a:rPr lang="en-US" sz="1200"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hlinkClick r:id="rId2"/>
              </a:rPr>
              <a:t>https://mopro.mo.gov/license/s/</a:t>
            </a:r>
            <a:r>
              <a:rPr lang="en-US" sz="1200" dirty="0">
                <a:effectLst/>
                <a:latin typeface="Calibri" panose="020F0502020204030204" pitchFamily="34" charset="0"/>
                <a:ea typeface="Times New Roman" panose="02020603050405020304" pitchFamily="18" charset="0"/>
                <a:cs typeface="Aptos" panose="020B0004020202020204" pitchFamily="34" charset="0"/>
              </a:rPr>
              <a:t> to register for your MOPRO Account. </a:t>
            </a:r>
            <a:r>
              <a:rPr lang="en-US" sz="1200" b="1" u="sng" dirty="0">
                <a:effectLst/>
                <a:latin typeface="Calibri" panose="020F0502020204030204" pitchFamily="34" charset="0"/>
                <a:ea typeface="Times New Roman" panose="02020603050405020304" pitchFamily="18" charset="0"/>
                <a:cs typeface="Aptos" panose="020B0004020202020204" pitchFamily="34" charset="0"/>
              </a:rPr>
              <a:t>(Click on in-depth PDF license instructions from the state)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1200" dirty="0">
                <a:effectLst/>
                <a:latin typeface="Calibri" panose="020F0502020204030204" pitchFamily="34" charset="0"/>
                <a:ea typeface="Times New Roman" panose="02020603050405020304" pitchFamily="18" charset="0"/>
                <a:cs typeface="Aptos" panose="020B0004020202020204" pitchFamily="34" charset="0"/>
              </a:rPr>
              <a:t>To register, you need to have an email on record with the board.</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200" dirty="0">
                <a:effectLst/>
                <a:latin typeface="Calibri" panose="020F0502020204030204" pitchFamily="34" charset="0"/>
                <a:ea typeface="Times New Roman" panose="02020603050405020304" pitchFamily="18" charset="0"/>
                <a:cs typeface="Aptos" panose="020B0004020202020204" pitchFamily="34" charset="0"/>
              </a:rPr>
              <a:t>If you need help registering for your MOPRO account, the Division of Professional Registration has a call center that can assist you.  </a:t>
            </a:r>
            <a:r>
              <a:rPr lang="en-US" sz="1200" b="0" dirty="0">
                <a:effectLst/>
                <a:latin typeface="Calibri" panose="020F0502020204030204" pitchFamily="34" charset="0"/>
                <a:ea typeface="Times New Roman" panose="02020603050405020304" pitchFamily="18" charset="0"/>
                <a:cs typeface="Aptos" panose="020B0004020202020204" pitchFamily="34" charset="0"/>
              </a:rPr>
              <a:t>Please call 833-373-2936, for assistance.</a:t>
            </a:r>
            <a:r>
              <a:rPr lang="en-US" sz="1200" b="1" dirty="0">
                <a:effectLst/>
                <a:latin typeface="Calibri" panose="020F0502020204030204" pitchFamily="34" charset="0"/>
                <a:ea typeface="Times New Roman" panose="02020603050405020304" pitchFamily="18" charset="0"/>
                <a:cs typeface="Aptos" panose="020B0004020202020204" pitchFamily="34" charset="0"/>
              </a:rPr>
              <a:t> </a:t>
            </a:r>
          </a:p>
          <a:p>
            <a:pPr lvl="0">
              <a:buSzPts val="1000"/>
              <a:buFont typeface="Symbol" panose="05050102010706020507" pitchFamily="18" charset="2"/>
              <a:buChar char=""/>
              <a:tabLst>
                <a:tab pos="457200" algn="l"/>
              </a:tabLst>
            </a:pPr>
            <a:r>
              <a:rPr lang="en-US" altLang="en-US" sz="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Application for License Instruction Letter.pdf</a:t>
            </a:r>
            <a:r>
              <a:rPr lang="en-US" alt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Guidelines for completing the application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200" dirty="0">
                <a:effectLst/>
                <a:latin typeface="Calibri" panose="020F0502020204030204" pitchFamily="34" charset="0"/>
                <a:ea typeface="Times New Roman" panose="02020603050405020304" pitchFamily="18" charset="0"/>
                <a:cs typeface="Aptos" panose="020B0004020202020204" pitchFamily="34" charset="0"/>
              </a:rPr>
              <a:t>MOPRO will give you access to your information 24/7 including, but not limited to:</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Applying for a license.</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Renewing your license, whether on time or late.</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Submitting payments online for your license, a duplicate license, or licensure verification.</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Changing your name, address, or other contact information.</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cs typeface="Aptos" panose="020B0004020202020204" pitchFamily="34" charset="0"/>
              </a:rPr>
              <a:t>After submitting your license application and requested supporting documentation, please send an email notification to the Licensing Team at </a:t>
            </a:r>
            <a:r>
              <a:rPr lang="en-US" sz="1200" u="sng" dirty="0">
                <a:solidFill>
                  <a:srgbClr val="FF0000"/>
                </a:solidFill>
                <a:effectLst/>
                <a:latin typeface="Calibri" panose="020F0502020204030204" pitchFamily="34" charset="0"/>
                <a:ea typeface="Aptos" panose="020B0004020202020204" pitchFamily="34" charset="0"/>
                <a:cs typeface="Aptos" panose="020B0004020202020204" pitchFamily="34" charset="0"/>
                <a:hlinkClick r:id="rId4"/>
              </a:rPr>
              <a:t>asllicensing@kellyservices.com</a:t>
            </a:r>
            <a:r>
              <a:rPr lang="en-US" sz="1200" dirty="0">
                <a:effectLst/>
                <a:latin typeface="Calibri" panose="020F0502020204030204" pitchFamily="34" charset="0"/>
                <a:ea typeface="Times New Roman" panose="02020603050405020304" pitchFamily="18" charset="0"/>
                <a:cs typeface="Aptos" panose="020B0004020202020204" pitchFamily="34" charset="0"/>
              </a:rPr>
              <a:t>.</a:t>
            </a:r>
            <a:r>
              <a:rPr lang="en-US" sz="1200" dirty="0">
                <a:effectLst/>
                <a:latin typeface="Aptos" panose="020B0004020202020204" pitchFamily="34" charset="0"/>
                <a:ea typeface="Aptos" panose="020B0004020202020204" pitchFamily="34" charset="0"/>
                <a:cs typeface="Aptos" panose="020B0004020202020204" pitchFamily="34" charset="0"/>
              </a:rPr>
              <a:t> Be sure to also email us your reimbursement request with the required documentation once payment has been submitted/received. This documentation is needed right away after submitting application.</a:t>
            </a:r>
          </a:p>
          <a:p>
            <a:pPr marL="342900" marR="0" lvl="0" indent="-342900">
              <a:buSzPts val="1000"/>
              <a:buFont typeface="Symbol" panose="05050102010706020507" pitchFamily="18" charset="2"/>
              <a:buChar char=""/>
              <a:tabLst>
                <a:tab pos="457200" algn="l"/>
              </a:tabLst>
            </a:pP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graphicFrame>
        <p:nvGraphicFramePr>
          <p:cNvPr id="4" name="Object 3">
            <a:extLst>
              <a:ext uri="{FF2B5EF4-FFF2-40B4-BE49-F238E27FC236}">
                <a16:creationId xmlns:a16="http://schemas.microsoft.com/office/drawing/2014/main" id="{6043E909-755C-5BE7-967C-7573CAF69900}"/>
              </a:ext>
            </a:extLst>
          </p:cNvPr>
          <p:cNvGraphicFramePr>
            <a:graphicFrameLocks noChangeAspect="1"/>
          </p:cNvGraphicFramePr>
          <p:nvPr>
            <p:extLst>
              <p:ext uri="{D42A27DB-BD31-4B8C-83A1-F6EECF244321}">
                <p14:modId xmlns:p14="http://schemas.microsoft.com/office/powerpoint/2010/main" val="781393005"/>
              </p:ext>
            </p:extLst>
          </p:nvPr>
        </p:nvGraphicFramePr>
        <p:xfrm>
          <a:off x="8119872" y="2149856"/>
          <a:ext cx="1610766" cy="903335"/>
        </p:xfrm>
        <a:graphic>
          <a:graphicData uri="http://schemas.openxmlformats.org/presentationml/2006/ole">
            <mc:AlternateContent xmlns:mc="http://schemas.openxmlformats.org/markup-compatibility/2006">
              <mc:Choice xmlns:v="urn:schemas-microsoft-com:vml" Requires="v">
                <p:oleObj name="Packager Shell Object" showAsIcon="1" r:id="rId5" imgW="939849" imgH="526962" progId="Package">
                  <p:embed/>
                </p:oleObj>
              </mc:Choice>
              <mc:Fallback>
                <p:oleObj name="Packager Shell Object" showAsIcon="1" r:id="rId5" imgW="939849" imgH="526962" progId="Package">
                  <p:embed/>
                  <p:pic>
                    <p:nvPicPr>
                      <p:cNvPr id="4" name="Object 3">
                        <a:extLst>
                          <a:ext uri="{FF2B5EF4-FFF2-40B4-BE49-F238E27FC236}">
                            <a16:creationId xmlns:a16="http://schemas.microsoft.com/office/drawing/2014/main" id="{6043E909-755C-5BE7-967C-7573CAF69900}"/>
                          </a:ext>
                        </a:extLst>
                      </p:cNvPr>
                      <p:cNvPicPr/>
                      <p:nvPr/>
                    </p:nvPicPr>
                    <p:blipFill>
                      <a:blip r:embed="rId6"/>
                      <a:stretch>
                        <a:fillRect/>
                      </a:stretch>
                    </p:blipFill>
                    <p:spPr>
                      <a:xfrm>
                        <a:off x="8119872" y="2149856"/>
                        <a:ext cx="1610766" cy="903335"/>
                      </a:xfrm>
                      <a:prstGeom prst="rect">
                        <a:avLst/>
                      </a:prstGeom>
                    </p:spPr>
                  </p:pic>
                </p:oleObj>
              </mc:Fallback>
            </mc:AlternateContent>
          </a:graphicData>
        </a:graphic>
      </p:graphicFrame>
    </p:spTree>
    <p:extLst>
      <p:ext uri="{BB962C8B-B14F-4D97-AF65-F5344CB8AC3E}">
        <p14:creationId xmlns:p14="http://schemas.microsoft.com/office/powerpoint/2010/main" val="270253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82DE-510E-4D0F-AEFC-6A9259EA2DA6}"/>
              </a:ext>
            </a:extLst>
          </p:cNvPr>
          <p:cNvSpPr>
            <a:spLocks noGrp="1"/>
          </p:cNvSpPr>
          <p:nvPr>
            <p:ph type="title"/>
          </p:nvPr>
        </p:nvSpPr>
        <p:spPr>
          <a:xfrm>
            <a:off x="758814" y="591493"/>
            <a:ext cx="9682907" cy="1320800"/>
          </a:xfrm>
        </p:spPr>
        <p:txBody>
          <a:bodyPr/>
          <a:lstStyle/>
          <a:p>
            <a:r>
              <a:rPr lang="en-US"/>
              <a:t>State of New Hampshire Licensure Application</a:t>
            </a:r>
          </a:p>
        </p:txBody>
      </p:sp>
      <p:sp>
        <p:nvSpPr>
          <p:cNvPr id="3" name="Content Placeholder 2">
            <a:extLst>
              <a:ext uri="{FF2B5EF4-FFF2-40B4-BE49-F238E27FC236}">
                <a16:creationId xmlns:a16="http://schemas.microsoft.com/office/drawing/2014/main" id="{2D5C5445-6145-0812-C400-4812FC184710}"/>
              </a:ext>
            </a:extLst>
          </p:cNvPr>
          <p:cNvSpPr>
            <a:spLocks noGrp="1"/>
          </p:cNvSpPr>
          <p:nvPr>
            <p:ph idx="1"/>
          </p:nvPr>
        </p:nvSpPr>
        <p:spPr>
          <a:xfrm>
            <a:off x="677334" y="1651247"/>
            <a:ext cx="9399354" cy="4615260"/>
          </a:xfrm>
        </p:spPr>
        <p:txBody>
          <a:bodyPr>
            <a:normAutofit/>
          </a:bodyPr>
          <a:lstStyle/>
          <a:p>
            <a:r>
              <a:rPr lang="en-US" sz="1200" dirty="0">
                <a:latin typeface="Calibri" panose="020F0502020204030204" pitchFamily="34" charset="0"/>
                <a:cs typeface="Calibri" panose="020F0502020204030204" pitchFamily="34" charset="0"/>
              </a:rPr>
              <a:t>This application will be submitted via mail. The application fee will be $200 for a 3-year license. Kelly Services pays this fee for you. If you are submitting your renewal after July 1</a:t>
            </a:r>
            <a:r>
              <a:rPr lang="en-US" sz="1200" baseline="30000" dirty="0">
                <a:latin typeface="Calibri" panose="020F0502020204030204" pitchFamily="34" charset="0"/>
                <a:cs typeface="Calibri" panose="020F0502020204030204" pitchFamily="34" charset="0"/>
              </a:rPr>
              <a:t>st</a:t>
            </a:r>
            <a:r>
              <a:rPr lang="en-US" sz="1200" dirty="0">
                <a:latin typeface="Calibri" panose="020F0502020204030204" pitchFamily="34" charset="0"/>
                <a:cs typeface="Calibri" panose="020F0502020204030204" pitchFamily="34" charset="0"/>
              </a:rPr>
              <a:t> each year, there will be a reinstatement fee in addition ($100). </a:t>
            </a:r>
          </a:p>
          <a:p>
            <a:r>
              <a:rPr lang="en-US" sz="1200" dirty="0">
                <a:latin typeface="Calibri" panose="020F0502020204030204" pitchFamily="34" charset="0"/>
                <a:cs typeface="Calibri" panose="020F0502020204030204" pitchFamily="34" charset="0"/>
              </a:rPr>
              <a:t>The licensure application for the State of New Hampshire must: </a:t>
            </a:r>
          </a:p>
          <a:p>
            <a:pPr lvl="1"/>
            <a:r>
              <a:rPr lang="en-US" sz="1050" dirty="0"/>
              <a:t>Be printed and completed in black ink only.</a:t>
            </a:r>
          </a:p>
          <a:p>
            <a:pPr lvl="1"/>
            <a:r>
              <a:rPr lang="en-US" sz="1050" dirty="0"/>
              <a:t>Include an un-retouched photo no larger than 4” x 6” and no smaller than 1 ½” x 1” which will be printed on the license.</a:t>
            </a:r>
          </a:p>
          <a:p>
            <a:pPr lvl="1"/>
            <a:r>
              <a:rPr lang="en-US" sz="1200" b="1" u="sng" dirty="0">
                <a:latin typeface="Calibri" panose="020F0502020204030204" pitchFamily="34" charset="0"/>
                <a:cs typeface="Calibri" panose="020F0502020204030204" pitchFamily="34" charset="0"/>
              </a:rPr>
              <a:t>Regular Mail: </a:t>
            </a:r>
          </a:p>
          <a:p>
            <a:pPr marL="914400" lvl="2" indent="0">
              <a:spcBef>
                <a:spcPts val="0"/>
              </a:spcBef>
              <a:buNone/>
            </a:pPr>
            <a:r>
              <a:rPr lang="en-US" sz="1200" dirty="0">
                <a:latin typeface="Calibri" panose="020F0502020204030204" pitchFamily="34" charset="0"/>
                <a:cs typeface="Calibri" panose="020F0502020204030204" pitchFamily="34" charset="0"/>
              </a:rPr>
              <a:t>Treasurer–State of New Hampshire </a:t>
            </a:r>
          </a:p>
          <a:p>
            <a:pPr marL="914400" lvl="2" indent="0">
              <a:spcBef>
                <a:spcPts val="0"/>
              </a:spcBef>
              <a:buNone/>
            </a:pPr>
            <a:r>
              <a:rPr lang="en-US" sz="1200" dirty="0">
                <a:latin typeface="Calibri" panose="020F0502020204030204" pitchFamily="34" charset="0"/>
                <a:cs typeface="Calibri" panose="020F0502020204030204" pitchFamily="34" charset="0"/>
              </a:rPr>
              <a:t>21 South Fruit Street, Suite 20 </a:t>
            </a:r>
          </a:p>
          <a:p>
            <a:pPr marL="914400" lvl="2" indent="0">
              <a:spcBef>
                <a:spcPts val="0"/>
              </a:spcBef>
              <a:buNone/>
            </a:pPr>
            <a:r>
              <a:rPr lang="en-US" sz="1200" dirty="0">
                <a:latin typeface="Calibri" panose="020F0502020204030204" pitchFamily="34" charset="0"/>
                <a:cs typeface="Calibri" panose="020F0502020204030204" pitchFamily="34" charset="0"/>
              </a:rPr>
              <a:t>Concord, NH 03301</a:t>
            </a:r>
          </a:p>
          <a:p>
            <a:pPr lvl="1"/>
            <a:r>
              <a:rPr lang="en-US" sz="1050" dirty="0"/>
              <a:t>Notify the state of New Hampshire of your new application: </a:t>
            </a:r>
          </a:p>
          <a:p>
            <a:pPr lvl="2"/>
            <a:r>
              <a:rPr lang="en-US" sz="1200" dirty="0">
                <a:latin typeface="Calibri" panose="020F0502020204030204" pitchFamily="34" charset="0"/>
                <a:cs typeface="Calibri" panose="020F0502020204030204" pitchFamily="34" charset="0"/>
              </a:rPr>
              <a:t>Send email to the states office to notify them of your new submission at: </a:t>
            </a:r>
            <a:r>
              <a:rPr lang="en-US" sz="1050" dirty="0">
                <a:hlinkClick r:id="rId2"/>
              </a:rPr>
              <a:t>Beth.A.Keller@doe.nh.gov</a:t>
            </a:r>
            <a:endParaRPr lang="en-US" sz="1050" dirty="0"/>
          </a:p>
          <a:p>
            <a:pPr lvl="2"/>
            <a:r>
              <a:rPr lang="en-US" sz="1200" dirty="0">
                <a:latin typeface="Calibri" panose="020F0502020204030204" pitchFamily="34" charset="0"/>
                <a:cs typeface="Calibri" panose="020F0502020204030204" pitchFamily="34" charset="0"/>
              </a:rPr>
              <a:t>Indicate that you are submitting a new application and to send an invoice to Kelly Services to issue payment for associated fees. Also, CC: </a:t>
            </a:r>
            <a:r>
              <a:rPr lang="en-US" sz="1200" u="sng" dirty="0">
                <a:solidFill>
                  <a:srgbClr val="FF0000"/>
                </a:solidFill>
                <a:effectLst/>
                <a:latin typeface="Calibri" panose="020F0502020204030204" pitchFamily="34" charset="0"/>
                <a:ea typeface="Aptos" panose="020B0004020202020204" pitchFamily="34" charset="0"/>
                <a:hlinkClick r:id="rId3"/>
              </a:rPr>
              <a:t>asllicensing@kellyservices.com</a:t>
            </a:r>
            <a:r>
              <a:rPr lang="en-US" sz="1200" u="sng" dirty="0">
                <a:solidFill>
                  <a:srgbClr val="FF0000"/>
                </a:solidFill>
                <a:effectLst/>
                <a:latin typeface="Calibri" panose="020F0502020204030204" pitchFamily="34" charset="0"/>
                <a:ea typeface="Aptos" panose="020B0004020202020204" pitchFamily="34" charset="0"/>
              </a:rPr>
              <a:t>.</a:t>
            </a:r>
            <a:endParaRPr lang="en-US" sz="1200" dirty="0">
              <a:latin typeface="Calibri" panose="020F0502020204030204" pitchFamily="34" charset="0"/>
              <a:cs typeface="Calibri" panose="020F0502020204030204" pitchFamily="34" charset="0"/>
            </a:endParaRPr>
          </a:p>
          <a:p>
            <a:pPr lvl="2"/>
            <a:r>
              <a:rPr lang="en-US" sz="1200" dirty="0">
                <a:latin typeface="Calibri" panose="020F0502020204030204" pitchFamily="34" charset="0"/>
                <a:cs typeface="Calibri" panose="020F0502020204030204" pitchFamily="34" charset="0"/>
              </a:rPr>
              <a:t>Use this link to access the PDF application: </a:t>
            </a:r>
            <a:r>
              <a:rPr lang="en-US" sz="1200" u="sng"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4"/>
              </a:rPr>
              <a:t>https://www.education.nh.gov/sites/g/files/ehbemt326/files/inline-documents/sonh/ilb-application-form-revised-october-2023.pdf</a:t>
            </a:r>
            <a:r>
              <a:rPr lang="en-US" sz="1200" u="sng" dirty="0">
                <a:solidFill>
                  <a:srgbClr val="0000FF"/>
                </a:solidFill>
                <a:effectLst/>
                <a:latin typeface="Calibri" panose="020F0502020204030204" pitchFamily="34" charset="0"/>
                <a:ea typeface="Aptos" panose="020B000402020202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Here is the link to general information for interpreters for the State of New Hampshire Licensure Board: </a:t>
            </a:r>
            <a:r>
              <a:rPr lang="en-US" sz="1200" u="sng"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5"/>
              </a:rPr>
              <a:t>https://www.education.nh.gov/who-we-are/deputy-commissioner/bureau-vocational-rehabilitation/programs-and-services/program-individuals-who-are-deaf-or-hard-hearing/interpreter</a:t>
            </a:r>
            <a:r>
              <a:rPr lang="en-US" sz="1200" u="sng" dirty="0">
                <a:solidFill>
                  <a:srgbClr val="0000FF"/>
                </a:solidFill>
                <a:effectLst/>
                <a:latin typeface="Calibri" panose="020F0502020204030204" pitchFamily="34" charset="0"/>
                <a:ea typeface="Aptos" panose="020B0004020202020204" pitchFamily="34" charset="0"/>
                <a:cs typeface="Calibri" panose="020F0502020204030204" pitchFamily="34" charset="0"/>
              </a:rPr>
              <a:t>.</a:t>
            </a:r>
          </a:p>
          <a:p>
            <a:endParaRPr lang="en-US" sz="1200" dirty="0">
              <a:effectLst/>
              <a:latin typeface="Calibri" panose="020F0502020204030204" pitchFamily="34" charset="0"/>
              <a:ea typeface="Aptos" panose="020B000402020202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774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52CE-5E06-7DF9-A9AB-E7E5B68B4DE2}"/>
              </a:ext>
            </a:extLst>
          </p:cNvPr>
          <p:cNvSpPr>
            <a:spLocks noGrp="1"/>
          </p:cNvSpPr>
          <p:nvPr>
            <p:ph type="title"/>
          </p:nvPr>
        </p:nvSpPr>
        <p:spPr>
          <a:xfrm>
            <a:off x="677333" y="609600"/>
            <a:ext cx="9452087" cy="1320800"/>
          </a:xfrm>
        </p:spPr>
        <p:txBody>
          <a:bodyPr/>
          <a:lstStyle/>
          <a:p>
            <a:r>
              <a:rPr lang="en-US"/>
              <a:t>State of Pennsylvania Licensure Application</a:t>
            </a:r>
          </a:p>
        </p:txBody>
      </p:sp>
      <p:sp>
        <p:nvSpPr>
          <p:cNvPr id="3" name="Content Placeholder 2">
            <a:extLst>
              <a:ext uri="{FF2B5EF4-FFF2-40B4-BE49-F238E27FC236}">
                <a16:creationId xmlns:a16="http://schemas.microsoft.com/office/drawing/2014/main" id="{A5A6162D-EAEE-8324-FDE5-011623036193}"/>
              </a:ext>
            </a:extLst>
          </p:cNvPr>
          <p:cNvSpPr>
            <a:spLocks noGrp="1"/>
          </p:cNvSpPr>
          <p:nvPr>
            <p:ph idx="1"/>
          </p:nvPr>
        </p:nvSpPr>
        <p:spPr>
          <a:xfrm>
            <a:off x="677334" y="1704512"/>
            <a:ext cx="8596668" cy="4607511"/>
          </a:xfrm>
        </p:spPr>
        <p:txBody>
          <a:bodyPr/>
          <a:lstStyle/>
          <a:p>
            <a:pPr fontAlgn="base">
              <a:lnSpc>
                <a:spcPts val="1200"/>
              </a:lnSpc>
            </a:pPr>
            <a:r>
              <a:rPr lang="en-US" sz="1200" b="0" i="0" u="none" strike="noStrike" dirty="0">
                <a:solidFill>
                  <a:srgbClr val="404040"/>
                </a:solidFill>
                <a:effectLst/>
                <a:latin typeface="Calibri" panose="020F0502020204030204" pitchFamily="34" charset="0"/>
                <a:cs typeface="Calibri" panose="020F0502020204030204" pitchFamily="34" charset="0"/>
              </a:rPr>
              <a:t>This application will be submitted via email. The application fee will be $100 for a 1-year license and Kelly will be invoiced for this payment after you submit your license request. </a:t>
            </a:r>
            <a:r>
              <a:rPr lang="en-US" sz="1200" b="0" i="0" dirty="0">
                <a:solidFill>
                  <a:srgbClr val="000000"/>
                </a:solidFill>
                <a:effectLst/>
                <a:latin typeface="Calibri" panose="020F0502020204030204" pitchFamily="34" charset="0"/>
                <a:cs typeface="Calibri" panose="020F0502020204030204" pitchFamily="34" charset="0"/>
              </a:rPr>
              <a:t>​</a:t>
            </a:r>
          </a:p>
          <a:p>
            <a:r>
              <a:rPr lang="en-US" sz="1200" dirty="0">
                <a:latin typeface="Calibri" panose="020F0502020204030204" pitchFamily="34" charset="0"/>
                <a:cs typeface="Calibri" panose="020F0502020204030204" pitchFamily="34" charset="0"/>
              </a:rPr>
              <a:t>NOTE: There is no application form to be completed for this state. You will need to submit your request by generating an email. The process is initiated by doing the following:</a:t>
            </a:r>
          </a:p>
          <a:p>
            <a:pPr lvl="1"/>
            <a:r>
              <a:rPr lang="en-US" sz="1050" dirty="0"/>
              <a:t>Send an email to Dee </a:t>
            </a:r>
            <a:r>
              <a:rPr lang="en-US" sz="1050" dirty="0" err="1"/>
              <a:t>Dee</a:t>
            </a:r>
            <a:r>
              <a:rPr lang="en-US" sz="1050" dirty="0"/>
              <a:t> Keiser at </a:t>
            </a:r>
            <a:r>
              <a:rPr lang="en-US" sz="1050" dirty="0">
                <a:hlinkClick r:id="rId2"/>
              </a:rPr>
              <a:t>dkeiser@pa.gov</a:t>
            </a:r>
            <a:r>
              <a:rPr lang="en-US" sz="1050" dirty="0"/>
              <a:t> and type in the subject line: "(Your Full Name) - Kelly Services Sponsored ASL Registration" and include the following information in the body of the email:</a:t>
            </a:r>
          </a:p>
          <a:p>
            <a:pPr lvl="2">
              <a:spcBef>
                <a:spcPts val="0"/>
              </a:spcBef>
              <a:buFont typeface="Wingdings" panose="05000000000000000000" pitchFamily="2" charset="2"/>
              <a:buChar char="§"/>
            </a:pPr>
            <a:r>
              <a:rPr lang="en-US" sz="1200" dirty="0">
                <a:latin typeface="Calibri" panose="020F0502020204030204" pitchFamily="34" charset="0"/>
                <a:cs typeface="Calibri" panose="020F0502020204030204" pitchFamily="34" charset="0"/>
              </a:rPr>
              <a:t>Full Name </a:t>
            </a:r>
          </a:p>
          <a:p>
            <a:pPr lvl="2">
              <a:spcBef>
                <a:spcPts val="0"/>
              </a:spcBef>
              <a:buFont typeface="Wingdings" panose="05000000000000000000" pitchFamily="2" charset="2"/>
              <a:buChar char="§"/>
            </a:pPr>
            <a:r>
              <a:rPr lang="en-US" sz="1200" dirty="0">
                <a:latin typeface="Calibri" panose="020F0502020204030204" pitchFamily="34" charset="0"/>
                <a:cs typeface="Calibri" panose="020F0502020204030204" pitchFamily="34" charset="0"/>
              </a:rPr>
              <a:t>Address </a:t>
            </a:r>
          </a:p>
          <a:p>
            <a:pPr lvl="2">
              <a:spcBef>
                <a:spcPts val="0"/>
              </a:spcBef>
              <a:buFont typeface="Wingdings" panose="05000000000000000000" pitchFamily="2" charset="2"/>
              <a:buChar char="§"/>
            </a:pPr>
            <a:r>
              <a:rPr lang="en-US" sz="1200" dirty="0">
                <a:latin typeface="Calibri" panose="020F0502020204030204" pitchFamily="34" charset="0"/>
                <a:cs typeface="Calibri" panose="020F0502020204030204" pitchFamily="34" charset="0"/>
              </a:rPr>
              <a:t>Phone number </a:t>
            </a:r>
          </a:p>
          <a:p>
            <a:pPr lvl="2">
              <a:spcBef>
                <a:spcPts val="0"/>
              </a:spcBef>
              <a:buFont typeface="Wingdings" panose="05000000000000000000" pitchFamily="2" charset="2"/>
              <a:buChar char="§"/>
            </a:pPr>
            <a:r>
              <a:rPr lang="en-US" sz="1200" dirty="0">
                <a:latin typeface="Calibri" panose="020F0502020204030204" pitchFamily="34" charset="0"/>
                <a:cs typeface="Calibri" panose="020F0502020204030204" pitchFamily="34" charset="0"/>
              </a:rPr>
              <a:t>Email address</a:t>
            </a:r>
          </a:p>
          <a:p>
            <a:pPr lvl="2">
              <a:spcBef>
                <a:spcPts val="0"/>
              </a:spcBef>
              <a:buFont typeface="Wingdings" panose="05000000000000000000" pitchFamily="2" charset="2"/>
              <a:buChar char="§"/>
            </a:pPr>
            <a:r>
              <a:rPr lang="en-US" sz="1200" dirty="0">
                <a:latin typeface="Calibri" panose="020F0502020204030204" pitchFamily="34" charset="0"/>
                <a:cs typeface="Calibri" panose="020F0502020204030204" pitchFamily="34" charset="0"/>
              </a:rPr>
              <a:t>Do you want to be published in the Pennsylvania Data Base? </a:t>
            </a:r>
            <a:r>
              <a:rPr lang="en-US" sz="1200" u="sng" dirty="0">
                <a:latin typeface="Calibri" panose="020F0502020204030204" pitchFamily="34" charset="0"/>
                <a:cs typeface="Calibri" panose="020F0502020204030204" pitchFamily="34" charset="0"/>
              </a:rPr>
              <a:t>Yes/ or No</a:t>
            </a:r>
          </a:p>
          <a:p>
            <a:pPr lvl="2">
              <a:spcBef>
                <a:spcPts val="0"/>
              </a:spcBef>
              <a:buFont typeface="Wingdings" panose="05000000000000000000" pitchFamily="2" charset="2"/>
              <a:buChar char="§"/>
            </a:pPr>
            <a:endParaRPr lang="en-US" sz="800" u="sng" dirty="0">
              <a:latin typeface="Calibri" panose="020F0502020204030204" pitchFamily="34" charset="0"/>
              <a:cs typeface="Calibri" panose="020F0502020204030204" pitchFamily="34" charset="0"/>
            </a:endParaRPr>
          </a:p>
          <a:p>
            <a:pPr lvl="1">
              <a:spcBef>
                <a:spcPts val="0"/>
              </a:spcBef>
            </a:pPr>
            <a:r>
              <a:rPr lang="en-US" sz="1200" dirty="0">
                <a:latin typeface="Calibri" panose="020F0502020204030204" pitchFamily="34" charset="0"/>
                <a:cs typeface="Calibri" panose="020F0502020204030204" pitchFamily="34" charset="0"/>
              </a:rPr>
              <a:t>Your email must include the following documents:</a:t>
            </a:r>
          </a:p>
          <a:p>
            <a:pPr lvl="2">
              <a:spcBef>
                <a:spcPts val="0"/>
              </a:spcBef>
            </a:pPr>
            <a:r>
              <a:rPr lang="en-US" sz="1100" dirty="0"/>
              <a:t>Copy of current RID Card (Must have one of the following approved certs on RID Card) </a:t>
            </a:r>
          </a:p>
          <a:p>
            <a:pPr lvl="3">
              <a:spcBef>
                <a:spcPts val="0"/>
              </a:spcBef>
            </a:pPr>
            <a:r>
              <a:rPr lang="en-US" sz="1100" dirty="0"/>
              <a:t>CI – Certification of Interpreter </a:t>
            </a:r>
          </a:p>
          <a:p>
            <a:pPr lvl="3">
              <a:spcBef>
                <a:spcPts val="0"/>
              </a:spcBef>
            </a:pPr>
            <a:r>
              <a:rPr lang="en-US" sz="1100" dirty="0"/>
              <a:t>CT – Certification of Transliterator </a:t>
            </a:r>
          </a:p>
          <a:p>
            <a:pPr lvl="3">
              <a:spcBef>
                <a:spcPts val="0"/>
              </a:spcBef>
            </a:pPr>
            <a:r>
              <a:rPr lang="en-US" sz="1100" dirty="0"/>
              <a:t>CDI – Certified Deaf Interpreter </a:t>
            </a:r>
          </a:p>
          <a:p>
            <a:pPr lvl="3">
              <a:spcBef>
                <a:spcPts val="0"/>
              </a:spcBef>
            </a:pPr>
            <a:r>
              <a:rPr lang="en-US" sz="1100" dirty="0"/>
              <a:t>CSC – Comprehension Skills Certification</a:t>
            </a:r>
          </a:p>
          <a:p>
            <a:pPr lvl="3">
              <a:spcBef>
                <a:spcPts val="0"/>
              </a:spcBef>
            </a:pPr>
            <a:r>
              <a:rPr lang="en-US" sz="1100" dirty="0"/>
              <a:t>MCSC – Master Comprehension Skills Certification </a:t>
            </a:r>
          </a:p>
          <a:p>
            <a:pPr lvl="3">
              <a:spcBef>
                <a:spcPts val="0"/>
              </a:spcBef>
            </a:pPr>
            <a:r>
              <a:rPr lang="en-US" sz="1100" dirty="0"/>
              <a:t>NIC – National Interpreter Certification </a:t>
            </a:r>
          </a:p>
          <a:p>
            <a:pPr lvl="3">
              <a:spcBef>
                <a:spcPts val="0"/>
              </a:spcBef>
            </a:pPr>
            <a:r>
              <a:rPr lang="en-US" sz="1100" dirty="0"/>
              <a:t>NIC Advanced – National Interpreter Certification Advanced </a:t>
            </a:r>
          </a:p>
          <a:p>
            <a:pPr lvl="3">
              <a:spcBef>
                <a:spcPts val="0"/>
              </a:spcBef>
            </a:pPr>
            <a:r>
              <a:rPr lang="en-US" sz="1100" dirty="0"/>
              <a:t>NIC Master – National Interpreter Certification Master </a:t>
            </a:r>
          </a:p>
          <a:p>
            <a:pPr lvl="3">
              <a:spcBef>
                <a:spcPts val="0"/>
              </a:spcBef>
            </a:pPr>
            <a:r>
              <a:rPr lang="en-US" sz="1100" dirty="0"/>
              <a:t>NAD IV Advanced – National Association of Deaf Advanced </a:t>
            </a:r>
          </a:p>
          <a:p>
            <a:pPr lvl="3">
              <a:spcBef>
                <a:spcPts val="0"/>
              </a:spcBef>
            </a:pPr>
            <a:r>
              <a:rPr lang="en-US" sz="1100" dirty="0"/>
              <a:t>NAD V Master – National Association of Deaf Master </a:t>
            </a:r>
          </a:p>
          <a:p>
            <a:pPr lvl="2">
              <a:spcBef>
                <a:spcPts val="0"/>
              </a:spcBef>
            </a:pPr>
            <a:r>
              <a:rPr lang="en-US" sz="1100" dirty="0"/>
              <a:t>Copy of Transcript (CEU credits) </a:t>
            </a:r>
          </a:p>
          <a:p>
            <a:pPr lvl="2">
              <a:spcBef>
                <a:spcPts val="0"/>
              </a:spcBef>
            </a:pPr>
            <a:endParaRPr lang="en-US" sz="1100" dirty="0"/>
          </a:p>
          <a:p>
            <a:pPr marL="457200" lvl="1" indent="0">
              <a:buNone/>
            </a:pPr>
            <a:endParaRPr lang="en-US" dirty="0"/>
          </a:p>
        </p:txBody>
      </p:sp>
    </p:spTree>
    <p:extLst>
      <p:ext uri="{BB962C8B-B14F-4D97-AF65-F5344CB8AC3E}">
        <p14:creationId xmlns:p14="http://schemas.microsoft.com/office/powerpoint/2010/main" val="363993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CB478-7EBF-A0CC-4D65-622879A6C42A}"/>
              </a:ext>
            </a:extLst>
          </p:cNvPr>
          <p:cNvSpPr>
            <a:spLocks noGrp="1"/>
          </p:cNvSpPr>
          <p:nvPr>
            <p:ph idx="1"/>
          </p:nvPr>
        </p:nvSpPr>
        <p:spPr>
          <a:xfrm>
            <a:off x="677334" y="786384"/>
            <a:ext cx="7680282" cy="5568696"/>
          </a:xfrm>
        </p:spPr>
        <p:txBody>
          <a:bodyPr anchor="ctr">
            <a:normAutofit fontScale="92500" lnSpcReduction="10000"/>
          </a:bodyPr>
          <a:lstStyle/>
          <a:p>
            <a:pPr marL="0" marR="0" indent="0" algn="ctr">
              <a:lnSpc>
                <a:spcPct val="90000"/>
              </a:lnSpc>
              <a:spcAft>
                <a:spcPts val="800"/>
              </a:spcAft>
              <a:buNone/>
            </a:pPr>
            <a:r>
              <a:rPr lang="en-US" sz="3200" b="1" u="sng" dirty="0">
                <a:solidFill>
                  <a:srgbClr val="92D050"/>
                </a:solidFill>
              </a:rPr>
              <a:t>Meet the Licensing Team</a:t>
            </a:r>
          </a:p>
          <a:p>
            <a:pPr marL="0" marR="0" indent="0">
              <a:lnSpc>
                <a:spcPct val="90000"/>
              </a:lnSpc>
              <a:spcAft>
                <a:spcPts val="800"/>
              </a:spcAft>
              <a:buNone/>
            </a:pPr>
            <a:endParaRPr lang="en-US" sz="1500" kern="100" dirty="0">
              <a:effectLst/>
              <a:latin typeface="Calibri" panose="020F0502020204030204" pitchFamily="34" charset="0"/>
              <a:ea typeface="Aptos" panose="020B0004020202020204" pitchFamily="34" charset="0"/>
              <a:cs typeface="Calibri" panose="020F0502020204030204" pitchFamily="34" charset="0"/>
            </a:endParaRPr>
          </a:p>
          <a:p>
            <a:pPr marL="0" marR="0" indent="0">
              <a:lnSpc>
                <a:spcPct val="90000"/>
              </a:lnSpc>
              <a:spcAft>
                <a:spcPts val="800"/>
              </a:spcAft>
              <a:buNone/>
            </a:pPr>
            <a:r>
              <a:rPr lang="en-US" sz="1500" kern="100" dirty="0">
                <a:effectLst/>
                <a:latin typeface="Calibri" panose="020F0502020204030204" pitchFamily="34" charset="0"/>
                <a:ea typeface="Aptos" panose="020B0004020202020204" pitchFamily="34" charset="0"/>
                <a:cs typeface="Calibri" panose="020F0502020204030204" pitchFamily="34" charset="0"/>
              </a:rPr>
              <a:t>We are here to help! Meet the team members who will assist you through your licensing process:</a:t>
            </a:r>
          </a:p>
          <a:p>
            <a:pPr marL="0" marR="0" indent="0">
              <a:lnSpc>
                <a:spcPct val="90000"/>
              </a:lnSpc>
              <a:spcAft>
                <a:spcPts val="800"/>
              </a:spcAft>
              <a:buNone/>
            </a:pPr>
            <a:endParaRPr lang="en-US" sz="1500" kern="100" dirty="0">
              <a:effectLst/>
              <a:latin typeface="Calibri" panose="020F0502020204030204" pitchFamily="34" charset="0"/>
              <a:ea typeface="Aptos" panose="020B0004020202020204" pitchFamily="34" charset="0"/>
              <a:cs typeface="Calibri" panose="020F0502020204030204" pitchFamily="34" charset="0"/>
            </a:endParaRPr>
          </a:p>
          <a:p>
            <a:pPr marL="0" marR="0">
              <a:lnSpc>
                <a:spcPct val="90000"/>
              </a:lnSpc>
              <a:spcBef>
                <a:spcPts val="0"/>
              </a:spcBef>
            </a:pPr>
            <a:r>
              <a:rPr lang="en-US" sz="1500" b="1" kern="100" dirty="0">
                <a:latin typeface="Calibri" panose="020F0502020204030204" pitchFamily="34" charset="0"/>
                <a:ea typeface="Aptos" panose="020B0004020202020204" pitchFamily="34" charset="0"/>
                <a:cs typeface="Calibri" panose="020F0502020204030204" pitchFamily="34" charset="0"/>
              </a:rPr>
              <a:t>Name</a:t>
            </a:r>
            <a:r>
              <a:rPr lang="en-US" sz="1500" kern="100" dirty="0">
                <a:latin typeface="Calibri" panose="020F0502020204030204" pitchFamily="34" charset="0"/>
                <a:ea typeface="Aptos" panose="020B0004020202020204" pitchFamily="34" charset="0"/>
                <a:cs typeface="Calibri" panose="020F0502020204030204" pitchFamily="34" charset="0"/>
              </a:rPr>
              <a:t>: Anh Nguyen</a:t>
            </a:r>
          </a:p>
          <a:p>
            <a:pPr marL="0" marR="0" indent="0">
              <a:lnSpc>
                <a:spcPct val="90000"/>
              </a:lnSpc>
              <a:spcBef>
                <a:spcPts val="0"/>
              </a:spcBef>
              <a:buNone/>
            </a:pPr>
            <a:r>
              <a:rPr lang="en-US" sz="1500" b="1" kern="100" dirty="0">
                <a:latin typeface="Calibri" panose="020F0502020204030204" pitchFamily="34" charset="0"/>
                <a:ea typeface="Aptos" panose="020B0004020202020204" pitchFamily="34" charset="0"/>
                <a:cs typeface="Calibri" panose="020F0502020204030204" pitchFamily="34" charset="0"/>
              </a:rPr>
              <a:t>         Role</a:t>
            </a:r>
            <a:r>
              <a:rPr lang="en-US" sz="1500" kern="100" dirty="0">
                <a:latin typeface="Calibri" panose="020F0502020204030204" pitchFamily="34" charset="0"/>
                <a:ea typeface="Aptos" panose="020B0004020202020204" pitchFamily="34" charset="0"/>
                <a:cs typeface="Calibri" panose="020F0502020204030204" pitchFamily="34" charset="0"/>
              </a:rPr>
              <a:t>: Licensing Specialist</a:t>
            </a:r>
          </a:p>
          <a:p>
            <a:pPr marL="0" indent="0">
              <a:lnSpc>
                <a:spcPct val="90000"/>
              </a:lnSpc>
              <a:spcBef>
                <a:spcPts val="0"/>
              </a:spcBef>
              <a:buNone/>
            </a:pPr>
            <a:r>
              <a:rPr lang="en-US" sz="1500" b="1" kern="100" dirty="0">
                <a:latin typeface="Calibri" panose="020F0502020204030204" pitchFamily="34" charset="0"/>
                <a:ea typeface="Aptos" panose="020B0004020202020204" pitchFamily="34" charset="0"/>
                <a:cs typeface="Calibri" panose="020F0502020204030204" pitchFamily="34" charset="0"/>
              </a:rPr>
              <a:t>         Email: </a:t>
            </a:r>
            <a:r>
              <a:rPr lang="en-US" sz="1500" u="sng" dirty="0">
                <a:solidFill>
                  <a:srgbClr val="FF0000"/>
                </a:solidFill>
                <a:latin typeface="Calibri" panose="020F0502020204030204" pitchFamily="34" charset="0"/>
                <a:ea typeface="Aptos" panose="020B0004020202020204" pitchFamily="34" charset="0"/>
                <a:hlinkClick r:id="rId2"/>
              </a:rPr>
              <a:t>asllicensing@kellyservices.com</a:t>
            </a:r>
            <a:endParaRPr lang="en-US" sz="1500" u="sng" kern="100" dirty="0">
              <a:solidFill>
                <a:srgbClr val="FF0000"/>
              </a:solidFill>
              <a:latin typeface="Calibri" panose="020F0502020204030204" pitchFamily="34" charset="0"/>
              <a:ea typeface="Aptos" panose="020B0004020202020204" pitchFamily="34" charset="0"/>
              <a:cs typeface="Calibri" panose="020F0502020204030204" pitchFamily="34" charset="0"/>
            </a:endParaRPr>
          </a:p>
          <a:p>
            <a:pPr marL="0" indent="0">
              <a:lnSpc>
                <a:spcPct val="90000"/>
              </a:lnSpc>
              <a:spcBef>
                <a:spcPts val="0"/>
              </a:spcBef>
              <a:buNone/>
            </a:pPr>
            <a:r>
              <a:rPr lang="en-US" sz="1500" b="1" kern="100" dirty="0">
                <a:latin typeface="Calibri" panose="020F0502020204030204" pitchFamily="34" charset="0"/>
                <a:ea typeface="Aptos" panose="020B0004020202020204" pitchFamily="34" charset="0"/>
                <a:cs typeface="Calibri" panose="020F0502020204030204" pitchFamily="34" charset="0"/>
              </a:rPr>
              <a:t>         Phone:</a:t>
            </a:r>
            <a:r>
              <a:rPr lang="en-US" sz="1500" kern="100" dirty="0">
                <a:latin typeface="Calibri" panose="020F0502020204030204" pitchFamily="34" charset="0"/>
                <a:ea typeface="Aptos" panose="020B0004020202020204" pitchFamily="34" charset="0"/>
                <a:cs typeface="Calibri" panose="020F0502020204030204" pitchFamily="34" charset="0"/>
              </a:rPr>
              <a:t> (832) 460.3730</a:t>
            </a:r>
            <a:endParaRPr lang="en-US" sz="1500" kern="100" dirty="0">
              <a:effectLst/>
              <a:latin typeface="Calibri" panose="020F0502020204030204" pitchFamily="34" charset="0"/>
              <a:ea typeface="Aptos" panose="020B0004020202020204" pitchFamily="34" charset="0"/>
              <a:cs typeface="Calibri" panose="020F0502020204030204" pitchFamily="34" charset="0"/>
            </a:endParaRPr>
          </a:p>
          <a:p>
            <a:pPr marL="0" marR="0" indent="0">
              <a:lnSpc>
                <a:spcPct val="90000"/>
              </a:lnSpc>
              <a:spcAft>
                <a:spcPts val="800"/>
              </a:spcAft>
              <a:buNone/>
            </a:pPr>
            <a:endParaRPr lang="en-US" sz="1500" kern="100" dirty="0">
              <a:effectLst/>
              <a:latin typeface="Calibri" panose="020F0502020204030204" pitchFamily="34" charset="0"/>
              <a:ea typeface="Aptos" panose="020B0004020202020204" pitchFamily="34" charset="0"/>
              <a:cs typeface="Calibri" panose="020F0502020204030204" pitchFamily="34" charset="0"/>
            </a:endParaRPr>
          </a:p>
          <a:p>
            <a:pPr marL="0" marR="0">
              <a:lnSpc>
                <a:spcPct val="90000"/>
              </a:lnSpc>
              <a:spcBef>
                <a:spcPts val="0"/>
              </a:spcBef>
            </a:pPr>
            <a:r>
              <a:rPr lang="en-US" sz="1500" b="1" kern="100" dirty="0">
                <a:effectLst/>
                <a:latin typeface="Calibri" panose="020F0502020204030204" pitchFamily="34" charset="0"/>
                <a:ea typeface="Aptos" panose="020B0004020202020204" pitchFamily="34" charset="0"/>
                <a:cs typeface="Calibri" panose="020F0502020204030204" pitchFamily="34" charset="0"/>
              </a:rPr>
              <a:t>Name</a:t>
            </a:r>
            <a:r>
              <a:rPr lang="en-US" sz="1500" kern="100" dirty="0">
                <a:effectLst/>
                <a:latin typeface="Calibri" panose="020F0502020204030204" pitchFamily="34" charset="0"/>
                <a:ea typeface="Aptos" panose="020B0004020202020204" pitchFamily="34" charset="0"/>
                <a:cs typeface="Calibri" panose="020F0502020204030204" pitchFamily="34" charset="0"/>
              </a:rPr>
              <a:t>: Amanda Payne</a:t>
            </a:r>
            <a:endParaRPr lang="en-US" sz="1500" kern="100" dirty="0">
              <a:latin typeface="Calibri" panose="020F0502020204030204" pitchFamily="34" charset="0"/>
              <a:ea typeface="Aptos" panose="020B0004020202020204" pitchFamily="34" charset="0"/>
              <a:cs typeface="Calibri" panose="020F0502020204030204" pitchFamily="34" charset="0"/>
            </a:endParaRPr>
          </a:p>
          <a:p>
            <a:pPr marL="0" marR="0" indent="0">
              <a:lnSpc>
                <a:spcPct val="90000"/>
              </a:lnSpc>
              <a:spcBef>
                <a:spcPts val="0"/>
              </a:spcBef>
              <a:buNone/>
            </a:pPr>
            <a:r>
              <a:rPr lang="en-US" sz="1500" b="1" kern="100" dirty="0">
                <a:latin typeface="Calibri" panose="020F0502020204030204" pitchFamily="34" charset="0"/>
                <a:ea typeface="Aptos" panose="020B0004020202020204" pitchFamily="34" charset="0"/>
                <a:cs typeface="Calibri" panose="020F0502020204030204" pitchFamily="34" charset="0"/>
              </a:rPr>
              <a:t>         </a:t>
            </a:r>
            <a:r>
              <a:rPr lang="en-US" sz="1500" b="1" kern="100" dirty="0">
                <a:effectLst/>
                <a:latin typeface="Calibri" panose="020F0502020204030204" pitchFamily="34" charset="0"/>
                <a:ea typeface="Aptos" panose="020B0004020202020204" pitchFamily="34" charset="0"/>
                <a:cs typeface="Calibri" panose="020F0502020204030204" pitchFamily="34" charset="0"/>
              </a:rPr>
              <a:t>Role</a:t>
            </a:r>
            <a:r>
              <a:rPr lang="en-US" sz="1500" kern="100" dirty="0">
                <a:effectLst/>
                <a:latin typeface="Calibri" panose="020F0502020204030204" pitchFamily="34" charset="0"/>
                <a:ea typeface="Aptos" panose="020B0004020202020204" pitchFamily="34" charset="0"/>
                <a:cs typeface="Calibri" panose="020F0502020204030204" pitchFamily="34" charset="0"/>
              </a:rPr>
              <a:t>: Licensing Specialist/Coordinator</a:t>
            </a:r>
          </a:p>
          <a:p>
            <a:pPr marL="0" indent="0">
              <a:lnSpc>
                <a:spcPct val="90000"/>
              </a:lnSpc>
              <a:spcBef>
                <a:spcPts val="0"/>
              </a:spcBef>
              <a:buNone/>
            </a:pPr>
            <a:r>
              <a:rPr lang="en-US" sz="1500" b="1" kern="100" dirty="0">
                <a:effectLst/>
                <a:latin typeface="Calibri" panose="020F0502020204030204" pitchFamily="34" charset="0"/>
                <a:ea typeface="Aptos" panose="020B0004020202020204" pitchFamily="34" charset="0"/>
                <a:cs typeface="Calibri" panose="020F0502020204030204" pitchFamily="34" charset="0"/>
              </a:rPr>
              <a:t>         Email: </a:t>
            </a:r>
            <a:r>
              <a:rPr lang="en-US" sz="1500" u="sng" dirty="0">
                <a:solidFill>
                  <a:srgbClr val="FF0000"/>
                </a:solidFill>
                <a:effectLst/>
                <a:latin typeface="Calibri" panose="020F0502020204030204" pitchFamily="34" charset="0"/>
                <a:ea typeface="Aptos" panose="020B0004020202020204" pitchFamily="34" charset="0"/>
                <a:hlinkClick r:id="rId2"/>
              </a:rPr>
              <a:t>asllicensing@kellyservices.com</a:t>
            </a:r>
            <a:endParaRPr lang="en-US" sz="1500" u="sng" kern="100" dirty="0">
              <a:solidFill>
                <a:srgbClr val="FF0000"/>
              </a:solidFill>
              <a:latin typeface="Calibri" panose="020F0502020204030204" pitchFamily="34" charset="0"/>
              <a:ea typeface="Aptos" panose="020B0004020202020204" pitchFamily="34" charset="0"/>
              <a:cs typeface="Calibri" panose="020F0502020204030204" pitchFamily="34" charset="0"/>
            </a:endParaRPr>
          </a:p>
          <a:p>
            <a:pPr marL="0" indent="0">
              <a:lnSpc>
                <a:spcPct val="90000"/>
              </a:lnSpc>
              <a:spcBef>
                <a:spcPts val="0"/>
              </a:spcBef>
              <a:buNone/>
            </a:pPr>
            <a:r>
              <a:rPr lang="en-US" sz="1500" b="1" kern="100" dirty="0">
                <a:effectLst/>
                <a:latin typeface="Calibri" panose="020F0502020204030204" pitchFamily="34" charset="0"/>
                <a:ea typeface="Aptos" panose="020B0004020202020204" pitchFamily="34" charset="0"/>
                <a:cs typeface="Calibri" panose="020F0502020204030204" pitchFamily="34" charset="0"/>
              </a:rPr>
              <a:t>         Phone:</a:t>
            </a:r>
            <a:r>
              <a:rPr lang="en-US" sz="1500" kern="100" dirty="0">
                <a:effectLst/>
                <a:latin typeface="Calibri" panose="020F0502020204030204" pitchFamily="34" charset="0"/>
                <a:ea typeface="Aptos" panose="020B0004020202020204" pitchFamily="34" charset="0"/>
                <a:cs typeface="Calibri" panose="020F0502020204030204" pitchFamily="34" charset="0"/>
              </a:rPr>
              <a:t> (248) 686.1892</a:t>
            </a:r>
          </a:p>
          <a:p>
            <a:pPr marL="0" indent="0">
              <a:lnSpc>
                <a:spcPct val="90000"/>
              </a:lnSpc>
              <a:spcBef>
                <a:spcPts val="0"/>
              </a:spcBef>
              <a:buNone/>
            </a:pPr>
            <a:endParaRPr lang="en-US" sz="1500" kern="100" dirty="0">
              <a:effectLst/>
              <a:latin typeface="Calibri" panose="020F0502020204030204" pitchFamily="34" charset="0"/>
              <a:ea typeface="Aptos" panose="020B0004020202020204" pitchFamily="34" charset="0"/>
              <a:cs typeface="Calibri" panose="020F0502020204030204" pitchFamily="34" charset="0"/>
            </a:endParaRPr>
          </a:p>
          <a:p>
            <a:pPr marL="0" marR="0" indent="0">
              <a:lnSpc>
                <a:spcPct val="90000"/>
              </a:lnSpc>
              <a:spcBef>
                <a:spcPts val="0"/>
              </a:spcBef>
              <a:buNone/>
            </a:pPr>
            <a:endParaRPr lang="en-US" sz="1500" kern="100" dirty="0">
              <a:effectLst/>
              <a:latin typeface="Calibri" panose="020F0502020204030204" pitchFamily="34" charset="0"/>
              <a:ea typeface="Aptos" panose="020B0004020202020204" pitchFamily="34" charset="0"/>
              <a:cs typeface="Calibri" panose="020F0502020204030204" pitchFamily="34" charset="0"/>
            </a:endParaRPr>
          </a:p>
          <a:p>
            <a:pPr marL="0" marR="0">
              <a:lnSpc>
                <a:spcPct val="90000"/>
              </a:lnSpc>
              <a:spcBef>
                <a:spcPts val="0"/>
              </a:spcBef>
            </a:pPr>
            <a:r>
              <a:rPr lang="en-US" sz="1500" b="1" kern="100" dirty="0">
                <a:effectLst/>
                <a:latin typeface="Calibri" panose="020F0502020204030204" pitchFamily="34" charset="0"/>
                <a:ea typeface="Aptos" panose="020B0004020202020204" pitchFamily="34" charset="0"/>
                <a:cs typeface="Calibri" panose="020F0502020204030204" pitchFamily="34" charset="0"/>
              </a:rPr>
              <a:t>Name</a:t>
            </a:r>
            <a:r>
              <a:rPr lang="en-US" sz="1500" kern="100" dirty="0">
                <a:effectLst/>
                <a:latin typeface="Calibri" panose="020F0502020204030204" pitchFamily="34" charset="0"/>
                <a:ea typeface="Aptos" panose="020B0004020202020204" pitchFamily="34" charset="0"/>
                <a:cs typeface="Calibri" panose="020F0502020204030204" pitchFamily="34" charset="0"/>
              </a:rPr>
              <a:t>: Shaina Bursey</a:t>
            </a:r>
          </a:p>
          <a:p>
            <a:pPr marL="0" marR="0" indent="0">
              <a:lnSpc>
                <a:spcPct val="90000"/>
              </a:lnSpc>
              <a:spcBef>
                <a:spcPts val="0"/>
              </a:spcBef>
              <a:buNone/>
            </a:pPr>
            <a:r>
              <a:rPr lang="en-US" sz="1500" b="1" kern="100" dirty="0">
                <a:effectLst/>
                <a:latin typeface="Calibri" panose="020F0502020204030204" pitchFamily="34" charset="0"/>
                <a:ea typeface="Aptos" panose="020B0004020202020204" pitchFamily="34" charset="0"/>
                <a:cs typeface="Calibri" panose="020F0502020204030204" pitchFamily="34" charset="0"/>
              </a:rPr>
              <a:t>         Role</a:t>
            </a:r>
            <a:r>
              <a:rPr lang="en-US" sz="1500" kern="100" dirty="0">
                <a:effectLst/>
                <a:latin typeface="Calibri" panose="020F0502020204030204" pitchFamily="34" charset="0"/>
                <a:ea typeface="Aptos" panose="020B0004020202020204" pitchFamily="34" charset="0"/>
                <a:cs typeface="Calibri" panose="020F0502020204030204" pitchFamily="34" charset="0"/>
              </a:rPr>
              <a:t>: ASL Team Lead</a:t>
            </a:r>
          </a:p>
          <a:p>
            <a:pPr marL="0" indent="0">
              <a:lnSpc>
                <a:spcPct val="90000"/>
              </a:lnSpc>
              <a:spcBef>
                <a:spcPts val="0"/>
              </a:spcBef>
              <a:buNone/>
            </a:pPr>
            <a:r>
              <a:rPr lang="en-US" sz="1500" b="1" kern="100" dirty="0">
                <a:effectLst/>
                <a:latin typeface="Calibri" panose="020F0502020204030204" pitchFamily="34" charset="0"/>
                <a:ea typeface="Aptos" panose="020B0004020202020204" pitchFamily="34" charset="0"/>
                <a:cs typeface="Calibri" panose="020F0502020204030204" pitchFamily="34" charset="0"/>
              </a:rPr>
              <a:t>         Email</a:t>
            </a:r>
            <a:r>
              <a:rPr lang="en-US" sz="1500" kern="100" dirty="0">
                <a:effectLst/>
                <a:latin typeface="Calibri" panose="020F0502020204030204" pitchFamily="34" charset="0"/>
                <a:ea typeface="Aptos" panose="020B0004020202020204" pitchFamily="34" charset="0"/>
                <a:cs typeface="Calibri" panose="020F0502020204030204" pitchFamily="34" charset="0"/>
              </a:rPr>
              <a:t>: </a:t>
            </a:r>
            <a:r>
              <a:rPr lang="en-US" sz="1500" u="sng" dirty="0">
                <a:solidFill>
                  <a:srgbClr val="FF0000"/>
                </a:solidFill>
                <a:effectLst/>
                <a:latin typeface="Calibri" panose="020F0502020204030204" pitchFamily="34" charset="0"/>
                <a:ea typeface="Aptos" panose="020B0004020202020204" pitchFamily="34" charset="0"/>
                <a:hlinkClick r:id="rId3"/>
              </a:rPr>
              <a:t>asllicensing@kellyservices.com</a:t>
            </a:r>
            <a:endParaRPr lang="en-US" sz="1500" u="sng" dirty="0">
              <a:solidFill>
                <a:srgbClr val="FF0000"/>
              </a:solidFill>
              <a:effectLst/>
              <a:latin typeface="Calibri" panose="020F0502020204030204" pitchFamily="34" charset="0"/>
              <a:ea typeface="Aptos" panose="020B0004020202020204" pitchFamily="34" charset="0"/>
            </a:endParaRPr>
          </a:p>
          <a:p>
            <a:pPr marL="0" indent="0">
              <a:lnSpc>
                <a:spcPct val="90000"/>
              </a:lnSpc>
              <a:spcBef>
                <a:spcPts val="0"/>
              </a:spcBef>
              <a:buNone/>
            </a:pPr>
            <a:r>
              <a:rPr lang="en-US" sz="1500" dirty="0">
                <a:latin typeface="Calibri" panose="020F0502020204030204" pitchFamily="34" charset="0"/>
                <a:ea typeface="Aptos" panose="020B0004020202020204" pitchFamily="34" charset="0"/>
                <a:cs typeface="Calibri" panose="020F0502020204030204" pitchFamily="34" charset="0"/>
              </a:rPr>
              <a:t>         </a:t>
            </a:r>
            <a:r>
              <a:rPr lang="en-US" sz="1500" b="1" dirty="0">
                <a:latin typeface="Calibri" panose="020F0502020204030204" pitchFamily="34" charset="0"/>
                <a:ea typeface="Aptos" panose="020B0004020202020204" pitchFamily="34" charset="0"/>
                <a:cs typeface="Calibri" panose="020F0502020204030204" pitchFamily="34" charset="0"/>
              </a:rPr>
              <a:t>Phone:</a:t>
            </a:r>
            <a:r>
              <a:rPr lang="en-US" sz="1500" dirty="0">
                <a:latin typeface="Calibri" panose="020F0502020204030204" pitchFamily="34" charset="0"/>
                <a:ea typeface="Aptos" panose="020B0004020202020204" pitchFamily="34" charset="0"/>
                <a:cs typeface="Calibri" panose="020F0502020204030204" pitchFamily="34" charset="0"/>
              </a:rPr>
              <a:t> (</a:t>
            </a:r>
            <a:r>
              <a:rPr lang="en-US" sz="1500" dirty="0">
                <a:effectLst/>
                <a:latin typeface="Calibri" panose="020F0502020204030204" pitchFamily="34" charset="0"/>
                <a:ea typeface="Aptos" panose="020B0004020202020204" pitchFamily="34" charset="0"/>
                <a:cs typeface="Calibri" panose="020F0502020204030204" pitchFamily="34" charset="0"/>
              </a:rPr>
              <a:t>312) 273.4553</a:t>
            </a:r>
          </a:p>
          <a:p>
            <a:pPr marL="0" indent="0">
              <a:lnSpc>
                <a:spcPct val="90000"/>
              </a:lnSpc>
              <a:spcBef>
                <a:spcPts val="0"/>
              </a:spcBef>
              <a:buNone/>
            </a:pPr>
            <a:endParaRPr lang="en-US" sz="1500" kern="100" dirty="0">
              <a:effectLst/>
              <a:latin typeface="Calibri" panose="020F0502020204030204" pitchFamily="34" charset="0"/>
              <a:ea typeface="Aptos" panose="020B0004020202020204" pitchFamily="34" charset="0"/>
              <a:cs typeface="Calibri" panose="020F0502020204030204" pitchFamily="34" charset="0"/>
            </a:endParaRPr>
          </a:p>
          <a:p>
            <a:pPr marL="0" marR="0" indent="0">
              <a:lnSpc>
                <a:spcPct val="90000"/>
              </a:lnSpc>
              <a:spcAft>
                <a:spcPts val="800"/>
              </a:spcAft>
              <a:buNone/>
            </a:pPr>
            <a:r>
              <a:rPr lang="en-US" sz="1500" kern="100" dirty="0">
                <a:effectLst/>
                <a:latin typeface="Calibri" panose="020F0502020204030204" pitchFamily="34" charset="0"/>
                <a:ea typeface="Aptos" panose="020B0004020202020204" pitchFamily="34" charset="0"/>
                <a:cs typeface="Calibri" panose="020F0502020204030204" pitchFamily="34" charset="0"/>
              </a:rPr>
              <a:t>Feel free to reach out to any of us for assistance at any stage in the process. We’re here to support you!</a:t>
            </a:r>
          </a:p>
          <a:p>
            <a:pPr>
              <a:lnSpc>
                <a:spcPct val="90000"/>
              </a:lnSpc>
            </a:pPr>
            <a:endParaRPr lang="en-US" sz="1500" dirty="0"/>
          </a:p>
        </p:txBody>
      </p:sp>
    </p:spTree>
    <p:extLst>
      <p:ext uri="{BB962C8B-B14F-4D97-AF65-F5344CB8AC3E}">
        <p14:creationId xmlns:p14="http://schemas.microsoft.com/office/powerpoint/2010/main" val="380407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2B0F-D1D7-E27E-C84B-E096D39D0CFD}"/>
              </a:ext>
            </a:extLst>
          </p:cNvPr>
          <p:cNvSpPr>
            <a:spLocks noGrp="1"/>
          </p:cNvSpPr>
          <p:nvPr>
            <p:ph type="title"/>
          </p:nvPr>
        </p:nvSpPr>
        <p:spPr/>
        <p:txBody>
          <a:bodyPr>
            <a:normAutofit fontScale="90000"/>
          </a:bodyPr>
          <a:lstStyle/>
          <a:p>
            <a:r>
              <a:rPr lang="en-US"/>
              <a:t>State of Pennsylvania Licensure Application</a:t>
            </a:r>
            <a:br>
              <a:rPr lang="en-US"/>
            </a:br>
            <a:r>
              <a:rPr lang="en-US"/>
              <a:t>(continued)</a:t>
            </a:r>
          </a:p>
        </p:txBody>
      </p:sp>
      <p:sp>
        <p:nvSpPr>
          <p:cNvPr id="3" name="Content Placeholder 2">
            <a:extLst>
              <a:ext uri="{FF2B5EF4-FFF2-40B4-BE49-F238E27FC236}">
                <a16:creationId xmlns:a16="http://schemas.microsoft.com/office/drawing/2014/main" id="{BA6E09F9-B8C6-CFF7-F011-833958D4A94D}"/>
              </a:ext>
            </a:extLst>
          </p:cNvPr>
          <p:cNvSpPr>
            <a:spLocks noGrp="1"/>
          </p:cNvSpPr>
          <p:nvPr>
            <p:ph idx="1"/>
          </p:nvPr>
        </p:nvSpPr>
        <p:spPr/>
        <p:txBody>
          <a:bodyPr>
            <a:normAutofit/>
          </a:bodyPr>
          <a:lstStyle/>
          <a:p>
            <a:r>
              <a:rPr lang="en-US" sz="1200" dirty="0">
                <a:latin typeface="Calibri" panose="020F0502020204030204" pitchFamily="34" charset="0"/>
                <a:cs typeface="Calibri" panose="020F0502020204030204" pitchFamily="34" charset="0"/>
              </a:rPr>
              <a:t>Also, CC: </a:t>
            </a:r>
            <a:r>
              <a:rPr lang="en-US" sz="1200" u="sng" dirty="0">
                <a:solidFill>
                  <a:srgbClr val="FF0000"/>
                </a:solidFill>
                <a:effectLst/>
                <a:latin typeface="Calibri" panose="020F0502020204030204" pitchFamily="34" charset="0"/>
                <a:ea typeface="Aptos" panose="020B0004020202020204" pitchFamily="34" charset="0"/>
                <a:hlinkClick r:id="rId2"/>
              </a:rPr>
              <a:t>asllicensing@kellyservices.com</a:t>
            </a:r>
            <a:r>
              <a:rPr lang="en-US" sz="1200" dirty="0">
                <a:latin typeface="Calibri" panose="020F0502020204030204" pitchFamily="34" charset="0"/>
                <a:cs typeface="Calibri" panose="020F0502020204030204" pitchFamily="34" charset="0"/>
              </a:rPr>
              <a:t>. Also indicate that Kelly Services will be sponsoring your fee and to generate an invoice for payment to Kelly Services.</a:t>
            </a:r>
          </a:p>
          <a:p>
            <a:r>
              <a:rPr lang="en-US" sz="1200" dirty="0">
                <a:latin typeface="Calibri" panose="020F0502020204030204" pitchFamily="34" charset="0"/>
                <a:cs typeface="Calibri" panose="020F0502020204030204" pitchFamily="34" charset="0"/>
              </a:rPr>
              <a:t>Your registration should be processed after they've received payment from Kelly Services.</a:t>
            </a:r>
          </a:p>
          <a:p>
            <a:r>
              <a:rPr lang="en-US" sz="1200" dirty="0">
                <a:latin typeface="Calibri" panose="020F0502020204030204" pitchFamily="34" charset="0"/>
                <a:cs typeface="Calibri" panose="020F0502020204030204" pitchFamily="34" charset="0"/>
              </a:rPr>
              <a:t>General Website for Info: </a:t>
            </a:r>
            <a:r>
              <a:rPr lang="en-US" sz="1200" dirty="0">
                <a:latin typeface="Calibri" panose="020F0502020204030204" pitchFamily="34" charset="0"/>
                <a:cs typeface="Calibri" panose="020F0502020204030204" pitchFamily="34" charset="0"/>
                <a:hlinkClick r:id="rId3"/>
              </a:rPr>
              <a:t>https://www.dli.pa.gov/Individuals/DisabilityServices/odhh/interpreters/Pages/Sign-Language-Interpreter-Registration.aspx </a:t>
            </a:r>
            <a:endParaRPr lang="en-US" sz="1200" dirty="0">
              <a:latin typeface="Calibri" panose="020F0502020204030204" pitchFamily="34" charset="0"/>
              <a:cs typeface="Calibri" panose="020F0502020204030204" pitchFamily="34" charset="0"/>
            </a:endParaRPr>
          </a:p>
          <a:p>
            <a:pPr marL="0" indent="0">
              <a:buNone/>
            </a:pPr>
            <a:endParaRPr lang="en-US" sz="1200" dirty="0">
              <a:latin typeface="Calibri" panose="020F0502020204030204" pitchFamily="34" charset="0"/>
              <a:cs typeface="Calibri" panose="020F0502020204030204" pitchFamily="34" charset="0"/>
            </a:endParaRPr>
          </a:p>
          <a:p>
            <a:pPr>
              <a:spcBef>
                <a:spcPts val="0"/>
              </a:spcBef>
            </a:pPr>
            <a:r>
              <a:rPr lang="en-US" sz="1200" dirty="0">
                <a:latin typeface="Calibri" panose="020F0502020204030204" pitchFamily="34" charset="0"/>
                <a:cs typeface="Calibri" panose="020F0502020204030204" pitchFamily="34" charset="0"/>
              </a:rPr>
              <a:t>Licensure Contact: </a:t>
            </a:r>
          </a:p>
          <a:p>
            <a:pPr marL="457200" lvl="1" indent="0">
              <a:spcBef>
                <a:spcPts val="0"/>
              </a:spcBef>
              <a:buNone/>
            </a:pPr>
            <a:r>
              <a:rPr lang="en-US" sz="1200" dirty="0">
                <a:latin typeface="Calibri" panose="020F0502020204030204" pitchFamily="34" charset="0"/>
                <a:cs typeface="Calibri" panose="020F0502020204030204" pitchFamily="34" charset="0"/>
              </a:rPr>
              <a:t>Dee </a:t>
            </a:r>
            <a:r>
              <a:rPr lang="en-US" sz="1200" dirty="0" err="1">
                <a:latin typeface="Calibri" panose="020F0502020204030204" pitchFamily="34" charset="0"/>
                <a:cs typeface="Calibri" panose="020F0502020204030204" pitchFamily="34" charset="0"/>
              </a:rPr>
              <a:t>Dee</a:t>
            </a:r>
            <a:r>
              <a:rPr lang="en-US" sz="1200" dirty="0">
                <a:latin typeface="Calibri" panose="020F0502020204030204" pitchFamily="34" charset="0"/>
                <a:cs typeface="Calibri" panose="020F0502020204030204" pitchFamily="34" charset="0"/>
              </a:rPr>
              <a:t> Keiser </a:t>
            </a:r>
          </a:p>
          <a:p>
            <a:pPr marL="457200" lvl="1" indent="0">
              <a:spcBef>
                <a:spcPts val="0"/>
              </a:spcBef>
              <a:buNone/>
            </a:pPr>
            <a:r>
              <a:rPr lang="en-US" sz="1200" dirty="0">
                <a:latin typeface="Calibri" panose="020F0502020204030204" pitchFamily="34" charset="0"/>
                <a:cs typeface="Calibri" panose="020F0502020204030204" pitchFamily="34" charset="0"/>
              </a:rPr>
              <a:t>Phone: 717-783-4912 </a:t>
            </a:r>
          </a:p>
          <a:p>
            <a:pPr marL="457200" lvl="1" indent="0">
              <a:spcBef>
                <a:spcPts val="0"/>
              </a:spcBef>
              <a:buNone/>
            </a:pPr>
            <a:r>
              <a:rPr lang="en-US" sz="1200" dirty="0">
                <a:latin typeface="Calibri" panose="020F0502020204030204" pitchFamily="34" charset="0"/>
                <a:cs typeface="Calibri" panose="020F0502020204030204" pitchFamily="34" charset="0"/>
              </a:rPr>
              <a:t>Email address: </a:t>
            </a:r>
            <a:r>
              <a:rPr lang="en-US" sz="1200" dirty="0">
                <a:latin typeface="Calibri" panose="020F0502020204030204" pitchFamily="34" charset="0"/>
                <a:cs typeface="Calibri" panose="020F0502020204030204" pitchFamily="34" charset="0"/>
                <a:hlinkClick r:id="rId4"/>
              </a:rPr>
              <a:t>dkeiser@pa.gov</a:t>
            </a:r>
            <a:endParaRPr lang="en-US" sz="1200" dirty="0">
              <a:latin typeface="Calibri" panose="020F0502020204030204" pitchFamily="34" charset="0"/>
              <a:cs typeface="Calibri" panose="020F0502020204030204" pitchFamily="34" charset="0"/>
            </a:endParaRPr>
          </a:p>
          <a:p>
            <a:pPr marL="457200" lvl="1" indent="0">
              <a:spcBef>
                <a:spcPts val="0"/>
              </a:spcBef>
              <a:buNone/>
            </a:pPr>
            <a:endParaRPr lang="en-US" sz="1200" dirty="0">
              <a:latin typeface="Calibri" panose="020F0502020204030204" pitchFamily="34" charset="0"/>
              <a:cs typeface="Calibri" panose="020F0502020204030204" pitchFamily="34" charset="0"/>
            </a:endParaRPr>
          </a:p>
          <a:p>
            <a:pPr marL="457200" lvl="1" indent="0">
              <a:spcBef>
                <a:spcPts val="0"/>
              </a:spcBef>
              <a:buNone/>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525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5E4E-1B4B-0FB9-24F7-57C16BEDDEA9}"/>
              </a:ext>
            </a:extLst>
          </p:cNvPr>
          <p:cNvSpPr>
            <a:spLocks noGrp="1"/>
          </p:cNvSpPr>
          <p:nvPr>
            <p:ph type="title"/>
          </p:nvPr>
        </p:nvSpPr>
        <p:spPr>
          <a:xfrm>
            <a:off x="677333" y="609600"/>
            <a:ext cx="9185757" cy="1320800"/>
          </a:xfrm>
        </p:spPr>
        <p:txBody>
          <a:bodyPr/>
          <a:lstStyle/>
          <a:p>
            <a:r>
              <a:rPr lang="en-US"/>
              <a:t>State of Rhode Island Licensure Application</a:t>
            </a:r>
          </a:p>
        </p:txBody>
      </p:sp>
      <p:sp>
        <p:nvSpPr>
          <p:cNvPr id="3" name="Content Placeholder 2">
            <a:extLst>
              <a:ext uri="{FF2B5EF4-FFF2-40B4-BE49-F238E27FC236}">
                <a16:creationId xmlns:a16="http://schemas.microsoft.com/office/drawing/2014/main" id="{D5FF21CE-2DF4-579C-9F31-5E6FA5290631}"/>
              </a:ext>
            </a:extLst>
          </p:cNvPr>
          <p:cNvSpPr>
            <a:spLocks noGrp="1"/>
          </p:cNvSpPr>
          <p:nvPr>
            <p:ph idx="1"/>
          </p:nvPr>
        </p:nvSpPr>
        <p:spPr>
          <a:xfrm>
            <a:off x="677334" y="1312752"/>
            <a:ext cx="8596668" cy="5363256"/>
          </a:xfrm>
        </p:spPr>
        <p:txBody>
          <a:bodyPr>
            <a:noAutofit/>
          </a:bodyPr>
          <a:lstStyle/>
          <a:p>
            <a:r>
              <a:rPr lang="en-US" sz="1100" dirty="0">
                <a:latin typeface="Calibri" panose="020F0502020204030204" pitchFamily="34" charset="0"/>
                <a:cs typeface="Calibri" panose="020F0502020204030204" pitchFamily="34" charset="0"/>
              </a:rPr>
              <a:t>This application will be submitted online or via mail. Online payments (credit/debit) excepted. The application fee will be $25 for a 1-year license. Application fees are due at time of submittal.</a:t>
            </a:r>
          </a:p>
          <a:p>
            <a:r>
              <a:rPr lang="en-US" sz="1100" dirty="0">
                <a:latin typeface="Calibri" panose="020F0502020204030204" pitchFamily="34" charset="0"/>
                <a:cs typeface="Calibri" panose="020F0502020204030204" pitchFamily="34" charset="0"/>
              </a:rPr>
              <a:t>As an initial first-time applicant, you will need to print, fill out and mail your completed application to:</a:t>
            </a:r>
          </a:p>
          <a:p>
            <a:pPr marL="457200" lvl="1" indent="0">
              <a:spcBef>
                <a:spcPts val="0"/>
              </a:spcBef>
              <a:buNone/>
            </a:pPr>
            <a:r>
              <a:rPr lang="en-US" sz="1100" b="1" u="sng" dirty="0">
                <a:latin typeface="Calibri" panose="020F0502020204030204" pitchFamily="34" charset="0"/>
                <a:cs typeface="Calibri" panose="020F0502020204030204" pitchFamily="34" charset="0"/>
              </a:rPr>
              <a:t>Regular Mail: </a:t>
            </a:r>
          </a:p>
          <a:p>
            <a:pPr marL="457200" lvl="1" indent="0">
              <a:spcBef>
                <a:spcPts val="0"/>
              </a:spcBef>
              <a:buNone/>
            </a:pPr>
            <a:r>
              <a:rPr lang="en-US" sz="1100" dirty="0">
                <a:latin typeface="Calibri" panose="020F0502020204030204" pitchFamily="34" charset="0"/>
                <a:cs typeface="Calibri" panose="020F0502020204030204" pitchFamily="34" charset="0"/>
              </a:rPr>
              <a:t>Rhode Island Board of Interpreters for the Deaf </a:t>
            </a:r>
          </a:p>
          <a:p>
            <a:pPr marL="457200" lvl="1" indent="0">
              <a:spcBef>
                <a:spcPts val="0"/>
              </a:spcBef>
              <a:buNone/>
            </a:pPr>
            <a:r>
              <a:rPr lang="en-US" sz="1100" dirty="0">
                <a:latin typeface="Calibri" panose="020F0502020204030204" pitchFamily="34" charset="0"/>
                <a:cs typeface="Calibri" panose="020F0502020204030204" pitchFamily="34" charset="0"/>
              </a:rPr>
              <a:t>Room 104 3 </a:t>
            </a:r>
          </a:p>
          <a:p>
            <a:pPr marL="457200" lvl="1" indent="0">
              <a:spcBef>
                <a:spcPts val="0"/>
              </a:spcBef>
              <a:buNone/>
            </a:pPr>
            <a:r>
              <a:rPr lang="en-US" sz="1100" dirty="0">
                <a:latin typeface="Calibri" panose="020F0502020204030204" pitchFamily="34" charset="0"/>
                <a:cs typeface="Calibri" panose="020F0502020204030204" pitchFamily="34" charset="0"/>
              </a:rPr>
              <a:t>Capitol Hill </a:t>
            </a:r>
          </a:p>
          <a:p>
            <a:pPr marL="457200" lvl="1" indent="0">
              <a:spcBef>
                <a:spcPts val="0"/>
              </a:spcBef>
              <a:buNone/>
            </a:pPr>
            <a:r>
              <a:rPr lang="en-US" sz="1100" dirty="0">
                <a:latin typeface="Calibri" panose="020F0502020204030204" pitchFamily="34" charset="0"/>
                <a:cs typeface="Calibri" panose="020F0502020204030204" pitchFamily="34" charset="0"/>
              </a:rPr>
              <a:t>Providence, RI 02908-5097</a:t>
            </a:r>
          </a:p>
          <a:p>
            <a:pPr marL="57150" indent="0">
              <a:spcBef>
                <a:spcPts val="0"/>
              </a:spcBef>
              <a:buNone/>
            </a:pPr>
            <a:endParaRPr lang="en-US" sz="1100" dirty="0">
              <a:latin typeface="Calibri" panose="020F0502020204030204" pitchFamily="34" charset="0"/>
              <a:cs typeface="Calibri" panose="020F0502020204030204" pitchFamily="34" charset="0"/>
            </a:endParaRPr>
          </a:p>
          <a:p>
            <a:pPr marL="228600" indent="-171450">
              <a:spcBef>
                <a:spcPts val="0"/>
              </a:spcBef>
            </a:pPr>
            <a:r>
              <a:rPr lang="en-US" sz="1100" dirty="0">
                <a:latin typeface="Calibri" panose="020F0502020204030204" pitchFamily="34" charset="0"/>
                <a:cs typeface="Calibri" panose="020F0502020204030204" pitchFamily="34" charset="0"/>
              </a:rPr>
              <a:t>Link to download application: </a:t>
            </a:r>
            <a:r>
              <a:rPr lang="en-US" sz="1100" dirty="0">
                <a:latin typeface="Calibri" panose="020F0502020204030204" pitchFamily="34" charset="0"/>
                <a:cs typeface="Calibri" panose="020F0502020204030204" pitchFamily="34" charset="0"/>
                <a:hlinkClick r:id="rId2"/>
              </a:rPr>
              <a:t>https://health.ri.gov/licenses/detail.php?id=227</a:t>
            </a:r>
            <a:endParaRPr lang="en-US" sz="1100" dirty="0">
              <a:latin typeface="Calibri" panose="020F0502020204030204" pitchFamily="34" charset="0"/>
              <a:cs typeface="Calibri" panose="020F0502020204030204" pitchFamily="34" charset="0"/>
            </a:endParaRPr>
          </a:p>
          <a:p>
            <a:pPr marL="57150" indent="0">
              <a:spcBef>
                <a:spcPts val="0"/>
              </a:spcBef>
              <a:buNone/>
            </a:pPr>
            <a:endParaRPr lang="en-US" sz="1100" dirty="0">
              <a:latin typeface="Calibri" panose="020F0502020204030204" pitchFamily="34" charset="0"/>
              <a:cs typeface="Calibri" panose="020F0502020204030204" pitchFamily="34" charset="0"/>
            </a:endParaRPr>
          </a:p>
          <a:p>
            <a:pPr marL="228600" indent="-171450">
              <a:spcBef>
                <a:spcPts val="0"/>
              </a:spcBef>
            </a:pPr>
            <a:r>
              <a:rPr lang="en-US" sz="1100" dirty="0">
                <a:latin typeface="Calibri" panose="020F0502020204030204" pitchFamily="34" charset="0"/>
                <a:cs typeface="Calibri" panose="020F0502020204030204" pitchFamily="34" charset="0"/>
              </a:rPr>
              <a:t>Link to State of Rhode Island website for general info for interpreters: </a:t>
            </a:r>
            <a:r>
              <a:rPr lang="en-US" sz="1100" dirty="0">
                <a:latin typeface="Calibri" panose="020F0502020204030204" pitchFamily="34" charset="0"/>
                <a:cs typeface="Calibri" panose="020F0502020204030204" pitchFamily="34" charset="0"/>
                <a:hlinkClick r:id="rId3"/>
              </a:rPr>
              <a:t>http://www.cdhh.ri.gov/interpreter-and-cart-services/for-interpreters/</a:t>
            </a:r>
            <a:endParaRPr lang="en-US" sz="1100" dirty="0">
              <a:latin typeface="Calibri" panose="020F0502020204030204" pitchFamily="34" charset="0"/>
              <a:cs typeface="Calibri" panose="020F0502020204030204" pitchFamily="34" charset="0"/>
            </a:endParaRPr>
          </a:p>
          <a:p>
            <a:pPr marL="57150" indent="0">
              <a:spcBef>
                <a:spcPts val="0"/>
              </a:spcBef>
              <a:buNone/>
            </a:pPr>
            <a:endParaRPr lang="en-US" sz="1100" dirty="0">
              <a:latin typeface="Calibri" panose="020F0502020204030204" pitchFamily="34" charset="0"/>
              <a:cs typeface="Calibri" panose="020F0502020204030204" pitchFamily="34" charset="0"/>
            </a:endParaRPr>
          </a:p>
          <a:p>
            <a:pPr marL="228600" indent="-171450">
              <a:spcBef>
                <a:spcPts val="0"/>
              </a:spcBef>
            </a:pPr>
            <a:r>
              <a:rPr lang="en-US" sz="1100" dirty="0">
                <a:latin typeface="Calibri" panose="020F0502020204030204" pitchFamily="34" charset="0"/>
                <a:cs typeface="Calibri" panose="020F0502020204030204" pitchFamily="34" charset="0"/>
              </a:rPr>
              <a:t>On this application, on the first page, you will need to check the box for "RID Certification" if you hold an RID card. </a:t>
            </a:r>
          </a:p>
          <a:p>
            <a:pPr marL="57150" indent="0">
              <a:spcBef>
                <a:spcPts val="0"/>
              </a:spcBef>
              <a:buNone/>
            </a:pPr>
            <a:endParaRPr lang="en-US" sz="1100" dirty="0">
              <a:latin typeface="Calibri" panose="020F0502020204030204" pitchFamily="34" charset="0"/>
              <a:cs typeface="Calibri" panose="020F0502020204030204" pitchFamily="34" charset="0"/>
            </a:endParaRPr>
          </a:p>
          <a:p>
            <a:pPr marL="228600" indent="-171450">
              <a:spcBef>
                <a:spcPts val="0"/>
              </a:spcBef>
            </a:pPr>
            <a:r>
              <a:rPr lang="en-US" sz="1100" dirty="0">
                <a:latin typeface="Calibri" panose="020F0502020204030204" pitchFamily="34" charset="0"/>
                <a:cs typeface="Calibri" panose="020F0502020204030204" pitchFamily="34" charset="0"/>
              </a:rPr>
              <a:t>On the left-hand side of the page where it reads "License # &amp; Name", you will leave it blank. This portion is for the state of Rhode Island to fill out when your license has been issued. </a:t>
            </a:r>
          </a:p>
          <a:p>
            <a:pPr marL="57150" indent="0">
              <a:spcBef>
                <a:spcPts val="0"/>
              </a:spcBef>
              <a:buNone/>
            </a:pPr>
            <a:endParaRPr lang="en-US" sz="1100" dirty="0">
              <a:latin typeface="Calibri" panose="020F0502020204030204" pitchFamily="34" charset="0"/>
              <a:cs typeface="Calibri" panose="020F0502020204030204" pitchFamily="34" charset="0"/>
            </a:endParaRPr>
          </a:p>
          <a:p>
            <a:pPr marL="228600" indent="-171450">
              <a:spcBef>
                <a:spcPts val="0"/>
              </a:spcBef>
            </a:pPr>
            <a:r>
              <a:rPr lang="en-US" sz="1100" dirty="0">
                <a:latin typeface="Calibri" panose="020F0502020204030204" pitchFamily="34" charset="0"/>
                <a:cs typeface="Calibri" panose="020F0502020204030204" pitchFamily="34" charset="0"/>
              </a:rPr>
              <a:t>On the page for "Licensure Requirements", check the box for "Original BCI check from the RI Attorney General’s Office with stamp and seal; </a:t>
            </a:r>
            <a:r>
              <a:rPr lang="en-US" sz="1100" b="1" i="1" u="sng" dirty="0">
                <a:latin typeface="Calibri" panose="020F0502020204030204" pitchFamily="34" charset="0"/>
                <a:cs typeface="Calibri" panose="020F0502020204030204" pitchFamily="34" charset="0"/>
              </a:rPr>
              <a:t>A background check is mandatory.</a:t>
            </a:r>
            <a:r>
              <a:rPr lang="en-US" sz="1100" dirty="0">
                <a:latin typeface="Calibri" panose="020F0502020204030204" pitchFamily="34" charset="0"/>
                <a:cs typeface="Calibri" panose="020F0502020204030204" pitchFamily="34" charset="0"/>
              </a:rPr>
              <a:t> Directions on next page. (</a:t>
            </a:r>
            <a:r>
              <a:rPr lang="en-US" sz="1100" i="1" dirty="0">
                <a:latin typeface="Calibri" panose="020F0502020204030204" pitchFamily="34" charset="0"/>
                <a:cs typeface="Calibri" panose="020F0502020204030204" pitchFamily="34" charset="0"/>
              </a:rPr>
              <a:t>You may go to your local police department to complete this process</a:t>
            </a:r>
            <a:r>
              <a:rPr lang="en-US" sz="1100" dirty="0">
                <a:latin typeface="Calibri" panose="020F0502020204030204" pitchFamily="34" charset="0"/>
                <a:cs typeface="Calibri" panose="020F0502020204030204" pitchFamily="34" charset="0"/>
              </a:rPr>
              <a:t>). You will also need a state level background check completed in your local state to be completed and submitted with application.</a:t>
            </a:r>
          </a:p>
          <a:p>
            <a:pPr marL="57150" indent="0">
              <a:spcBef>
                <a:spcPts val="0"/>
              </a:spcBef>
              <a:buNone/>
            </a:pPr>
            <a:endParaRPr lang="en-US" sz="1100" dirty="0">
              <a:latin typeface="Calibri" panose="020F0502020204030204" pitchFamily="34" charset="0"/>
              <a:cs typeface="Calibri" panose="020F0502020204030204" pitchFamily="34" charset="0"/>
            </a:endParaRPr>
          </a:p>
          <a:p>
            <a:pPr marL="228600" indent="-171450">
              <a:spcBef>
                <a:spcPts val="0"/>
              </a:spcBef>
            </a:pPr>
            <a:r>
              <a:rPr lang="en-US" sz="1100" dirty="0">
                <a:latin typeface="Calibri" panose="020F0502020204030204" pitchFamily="34" charset="0"/>
                <a:cs typeface="Calibri" panose="020F0502020204030204" pitchFamily="34" charset="0"/>
              </a:rPr>
              <a:t>On the "Interstate Verification Form", you only need to fill the top portion in (name, SSN, DOB and signature). The rest is to be left blank. </a:t>
            </a:r>
          </a:p>
          <a:p>
            <a:pPr marL="57150" indent="0">
              <a:spcBef>
                <a:spcPts val="0"/>
              </a:spcBef>
              <a:buNone/>
            </a:pPr>
            <a:endParaRPr lang="en-US" sz="1100" dirty="0">
              <a:latin typeface="Calibri" panose="020F0502020204030204" pitchFamily="34" charset="0"/>
              <a:cs typeface="Calibri" panose="020F0502020204030204" pitchFamily="34" charset="0"/>
            </a:endParaRPr>
          </a:p>
          <a:p>
            <a:pPr marL="228600" indent="-171450">
              <a:spcBef>
                <a:spcPts val="0"/>
              </a:spcBef>
            </a:pPr>
            <a:r>
              <a:rPr lang="en-US" sz="1100" dirty="0">
                <a:latin typeface="Calibri" panose="020F0502020204030204" pitchFamily="34" charset="0"/>
                <a:cs typeface="Calibri" panose="020F0502020204030204" pitchFamily="34" charset="0"/>
              </a:rPr>
              <a:t>NOTE: Please include the following when applying:</a:t>
            </a:r>
          </a:p>
          <a:p>
            <a:pPr marL="628650" lvl="1" indent="-171450">
              <a:spcBef>
                <a:spcPts val="0"/>
              </a:spcBef>
            </a:pPr>
            <a:r>
              <a:rPr lang="en-US" sz="1100" dirty="0">
                <a:effectLst/>
                <a:latin typeface="Calibri" panose="020F0502020204030204" pitchFamily="34" charset="0"/>
                <a:ea typeface="Aptos" panose="020B0004020202020204" pitchFamily="34" charset="0"/>
                <a:cs typeface="Calibri" panose="020F0502020204030204" pitchFamily="34" charset="0"/>
              </a:rPr>
              <a:t>A Verification Letter from RID: A letter from the Registry of Interpreters for the Deaf (RID). Please obtain and submit this letter </a:t>
            </a:r>
            <a:r>
              <a:rPr lang="en-US" sz="1100" dirty="0">
                <a:latin typeface="Calibri" panose="020F0502020204030204" pitchFamily="34" charset="0"/>
                <a:cs typeface="Calibri" panose="020F0502020204030204" pitchFamily="34" charset="0"/>
              </a:rPr>
              <a:t>with your application directly to Rhode Island. </a:t>
            </a:r>
          </a:p>
          <a:p>
            <a:pPr marL="628650" lvl="1" indent="-171450">
              <a:spcBef>
                <a:spcPts val="0"/>
              </a:spcBef>
            </a:pPr>
            <a:r>
              <a:rPr lang="en-US" sz="1100" dirty="0">
                <a:latin typeface="Calibri" panose="020F0502020204030204" pitchFamily="34" charset="0"/>
                <a:cs typeface="Calibri" panose="020F0502020204030204" pitchFamily="34" charset="0"/>
              </a:rPr>
              <a:t>Verification Letters from each state that you have held or hold an ASL License. </a:t>
            </a:r>
            <a:r>
              <a:rPr lang="en-US" sz="1100" dirty="0">
                <a:effectLst/>
                <a:latin typeface="Calibri" panose="020F0502020204030204" pitchFamily="34" charset="0"/>
                <a:ea typeface="Aptos" panose="020B0004020202020204" pitchFamily="34" charset="0"/>
                <a:cs typeface="Calibri" panose="020F0502020204030204" pitchFamily="34" charset="0"/>
              </a:rPr>
              <a:t>Please obtain and submit these </a:t>
            </a:r>
            <a:r>
              <a:rPr lang="en-US" sz="1100" dirty="0">
                <a:latin typeface="Calibri" panose="020F0502020204030204" pitchFamily="34" charset="0"/>
                <a:cs typeface="Calibri" panose="020F0502020204030204" pitchFamily="34" charset="0"/>
              </a:rPr>
              <a:t>with your application (Pg. 6 of application).</a:t>
            </a:r>
          </a:p>
          <a:p>
            <a:pPr marL="457200" lvl="1" indent="0">
              <a:spcBef>
                <a:spcPts val="0"/>
              </a:spcBef>
              <a:buNone/>
            </a:pP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17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877-9C7E-52BB-D8D1-65758B06322C}"/>
              </a:ext>
            </a:extLst>
          </p:cNvPr>
          <p:cNvSpPr>
            <a:spLocks noGrp="1"/>
          </p:cNvSpPr>
          <p:nvPr>
            <p:ph type="title"/>
          </p:nvPr>
        </p:nvSpPr>
        <p:spPr/>
        <p:txBody>
          <a:bodyPr>
            <a:normAutofit fontScale="90000"/>
          </a:bodyPr>
          <a:lstStyle/>
          <a:p>
            <a:r>
              <a:rPr lang="en-US"/>
              <a:t>State of Rhode Island Licensure Application</a:t>
            </a:r>
            <a:br>
              <a:rPr lang="en-US"/>
            </a:br>
            <a:r>
              <a:rPr lang="en-US"/>
              <a:t>(continued)</a:t>
            </a:r>
          </a:p>
        </p:txBody>
      </p:sp>
      <p:sp>
        <p:nvSpPr>
          <p:cNvPr id="3" name="Content Placeholder 2">
            <a:extLst>
              <a:ext uri="{FF2B5EF4-FFF2-40B4-BE49-F238E27FC236}">
                <a16:creationId xmlns:a16="http://schemas.microsoft.com/office/drawing/2014/main" id="{B92CE32A-A32B-7D0F-AD51-522E8DBAA274}"/>
              </a:ext>
            </a:extLst>
          </p:cNvPr>
          <p:cNvSpPr>
            <a:spLocks noGrp="1"/>
          </p:cNvSpPr>
          <p:nvPr>
            <p:ph idx="1"/>
          </p:nvPr>
        </p:nvSpPr>
        <p:spPr>
          <a:xfrm>
            <a:off x="677334" y="1811046"/>
            <a:ext cx="9189042" cy="4785064"/>
          </a:xfrm>
        </p:spPr>
        <p:txBody>
          <a:bodyPr>
            <a:noAutofit/>
          </a:bodyPr>
          <a:lstStyle/>
          <a:p>
            <a:r>
              <a:rPr lang="en-US" sz="1100" b="1" u="sng" dirty="0">
                <a:latin typeface="Calibri" panose="020F0502020204030204" pitchFamily="34" charset="0"/>
                <a:cs typeface="Calibri" panose="020F0502020204030204" pitchFamily="34" charset="0"/>
              </a:rPr>
              <a:t>Obtaining a Background Check (BCI):</a:t>
            </a:r>
          </a:p>
          <a:p>
            <a:pPr marL="400050" lvl="1">
              <a:spcBef>
                <a:spcPts val="0"/>
              </a:spcBef>
            </a:pPr>
            <a:r>
              <a:rPr lang="en-US" sz="1100" dirty="0">
                <a:effectLst/>
                <a:latin typeface="Calibri" panose="020F0502020204030204" pitchFamily="34" charset="0"/>
                <a:ea typeface="Aptos" panose="020B0004020202020204" pitchFamily="34" charset="0"/>
                <a:cs typeface="Calibri" panose="020F0502020204030204" pitchFamily="34" charset="0"/>
              </a:rPr>
              <a:t>To get a background check by mail from our Rhode Island Office, you will need to mail the following:</a:t>
            </a:r>
          </a:p>
          <a:p>
            <a:pPr lvl="1" indent="-342900">
              <a:spcBef>
                <a:spcPts val="0"/>
              </a:spcBef>
              <a:buSzPts val="1000"/>
              <a:buFont typeface="Wingdings" panose="05000000000000000000" pitchFamily="2"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A signed and notarized release form: </a:t>
            </a:r>
            <a:r>
              <a:rPr lang="en-US" altLang="en-US" sz="1100" dirty="0">
                <a:solidFill>
                  <a:schemeClr val="tx1"/>
                </a:solidFill>
                <a:latin typeface="Calibri" panose="020F0502020204030204" pitchFamily="34" charset="0"/>
                <a:cs typeface="Calibri" panose="020F0502020204030204" pitchFamily="34" charset="0"/>
              </a:rPr>
              <a:t>Rhode Island- (BCI) Background Check Release of information Form.pdf (request from Licensing Team)</a:t>
            </a: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1" indent="-342900">
              <a:spcBef>
                <a:spcPts val="0"/>
              </a:spcBef>
              <a:buSzPts val="1000"/>
              <a:buFont typeface="Wingdings" panose="05000000000000000000" pitchFamily="2"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A copy of a valid form of photo identification</a:t>
            </a: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2" indent="-285750">
              <a:spcBef>
                <a:spcPts val="0"/>
              </a:spcBef>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Valid state issued driver’s license (Front and Back)</a:t>
            </a: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2" indent="-285750">
              <a:spcBef>
                <a:spcPts val="0"/>
              </a:spcBef>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Valid state issued identification card (Front and Back)</a:t>
            </a: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2" indent="-285750">
              <a:spcBef>
                <a:spcPts val="0"/>
              </a:spcBef>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Valid United States passport</a:t>
            </a:r>
          </a:p>
          <a:p>
            <a:pPr lvl="2" indent="-285750">
              <a:spcBef>
                <a:spcPts val="0"/>
              </a:spcBef>
              <a:buSzPts val="1000"/>
              <a:buFont typeface="Courier New" panose="02070309020205020404" pitchFamily="49" charset="0"/>
              <a:buChar char="o"/>
              <a:tabLst>
                <a:tab pos="914400" algn="l"/>
              </a:tabLst>
            </a:pP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1" indent="-342900">
              <a:spcBef>
                <a:spcPts val="0"/>
              </a:spcBef>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Check or money order for $5.00, payable to “BCI.” Credit cards and cash not accepted by mail.</a:t>
            </a:r>
          </a:p>
          <a:p>
            <a:pPr lvl="1" indent="-342900">
              <a:spcBef>
                <a:spcPts val="0"/>
              </a:spcBef>
              <a:buSzPts val="1000"/>
              <a:buFont typeface="Symbol" panose="05050102010706020507" pitchFamily="18" charset="2"/>
              <a:buChar char=""/>
              <a:tabLst>
                <a:tab pos="457200" algn="l"/>
              </a:tabLst>
            </a:pP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1" indent="-342900">
              <a:spcBef>
                <a:spcPts val="0"/>
              </a:spcBef>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Self-addressed, stamped return envelope. Include this inside the envelope sent to our office, for your request to be sent back</a:t>
            </a:r>
          </a:p>
          <a:p>
            <a:pPr lvl="1" indent="-342900">
              <a:spcBef>
                <a:spcPts val="0"/>
              </a:spcBef>
              <a:buSzPts val="1000"/>
              <a:buFont typeface="Symbol" panose="05050102010706020507" pitchFamily="18" charset="2"/>
              <a:buChar char=""/>
              <a:tabLst>
                <a:tab pos="457200" algn="l"/>
              </a:tabLst>
            </a:pP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1" indent="-342900">
              <a:spcBef>
                <a:spcPts val="0"/>
              </a:spcBef>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Mail all documents above to the following address:</a:t>
            </a:r>
          </a:p>
          <a:p>
            <a:pPr marL="685800" lvl="1">
              <a:spcBef>
                <a:spcPts val="0"/>
              </a:spcBef>
              <a:buSzPts val="1000"/>
              <a:tabLst>
                <a:tab pos="457200" algn="l"/>
              </a:tabLst>
            </a:pPr>
            <a:r>
              <a:rPr lang="en-US" sz="1100" b="1" dirty="0">
                <a:latin typeface="Calibri" panose="020F0502020204030204" pitchFamily="34" charset="0"/>
                <a:cs typeface="Calibri" panose="020F0502020204030204" pitchFamily="34" charset="0"/>
              </a:rPr>
              <a:t>  </a:t>
            </a:r>
            <a:r>
              <a:rPr lang="en-US" sz="1100" b="1" u="sng" dirty="0">
                <a:latin typeface="Calibri" panose="020F0502020204030204" pitchFamily="34" charset="0"/>
                <a:cs typeface="Calibri" panose="020F0502020204030204" pitchFamily="34" charset="0"/>
              </a:rPr>
              <a:t>Regular Mail: </a:t>
            </a:r>
          </a:p>
          <a:p>
            <a:pPr marL="857250" lvl="2" indent="0">
              <a:spcBef>
                <a:spcPts val="0"/>
              </a:spcBef>
              <a:buNone/>
            </a:pPr>
            <a:r>
              <a:rPr lang="en-US" sz="1100" dirty="0">
                <a:effectLst/>
                <a:latin typeface="Calibri" panose="020F0502020204030204" pitchFamily="34" charset="0"/>
                <a:ea typeface="Aptos" panose="020B0004020202020204" pitchFamily="34" charset="0"/>
                <a:cs typeface="Calibri" panose="020F0502020204030204" pitchFamily="34" charset="0"/>
              </a:rPr>
              <a:t>Rhode Island Office of The Attorney General</a:t>
            </a:r>
            <a:br>
              <a:rPr lang="en-US" sz="1100" dirty="0">
                <a:effectLst/>
                <a:latin typeface="Calibri" panose="020F0502020204030204" pitchFamily="34" charset="0"/>
                <a:ea typeface="Aptos" panose="020B0004020202020204" pitchFamily="34" charset="0"/>
                <a:cs typeface="Calibri" panose="020F0502020204030204" pitchFamily="34" charset="0"/>
              </a:rPr>
            </a:br>
            <a:r>
              <a:rPr lang="en-US" sz="1100" dirty="0">
                <a:effectLst/>
                <a:latin typeface="Calibri" panose="020F0502020204030204" pitchFamily="34" charset="0"/>
                <a:ea typeface="Aptos" panose="020B0004020202020204" pitchFamily="34" charset="0"/>
                <a:cs typeface="Calibri" panose="020F0502020204030204" pitchFamily="34" charset="0"/>
              </a:rPr>
              <a:t>4 Howard Ave</a:t>
            </a:r>
            <a:br>
              <a:rPr lang="en-US" sz="1100" dirty="0">
                <a:effectLst/>
                <a:latin typeface="Calibri" panose="020F0502020204030204" pitchFamily="34" charset="0"/>
                <a:ea typeface="Aptos" panose="020B0004020202020204" pitchFamily="34" charset="0"/>
                <a:cs typeface="Calibri" panose="020F0502020204030204" pitchFamily="34" charset="0"/>
              </a:rPr>
            </a:br>
            <a:r>
              <a:rPr lang="en-US" sz="1100" dirty="0">
                <a:effectLst/>
                <a:latin typeface="Calibri" panose="020F0502020204030204" pitchFamily="34" charset="0"/>
                <a:ea typeface="Aptos" panose="020B0004020202020204" pitchFamily="34" charset="0"/>
                <a:cs typeface="Calibri" panose="020F0502020204030204" pitchFamily="34" charset="0"/>
              </a:rPr>
              <a:t>Cranston RI 02920</a:t>
            </a:r>
          </a:p>
          <a:p>
            <a:pPr marL="857250" lvl="2" indent="0">
              <a:spcBef>
                <a:spcPts val="0"/>
              </a:spcBef>
              <a:buNone/>
            </a:pP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1" indent="-342900">
              <a:spcBef>
                <a:spcPts val="0"/>
              </a:spcBef>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Please allow 14 days for mailing and BCI processing.</a:t>
            </a: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2" indent="-285750">
              <a:spcBef>
                <a:spcPts val="0"/>
              </a:spcBef>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For urgent requests, please include an envelope with pre-paid overnight shipping &amp; mail tracking.</a:t>
            </a:r>
          </a:p>
          <a:p>
            <a:pPr lvl="2" indent="-285750">
              <a:spcBef>
                <a:spcPts val="0"/>
              </a:spcBef>
              <a:buSzPts val="1000"/>
              <a:buFont typeface="Courier New" panose="02070309020205020404" pitchFamily="49" charset="0"/>
              <a:buChar char="o"/>
              <a:tabLst>
                <a:tab pos="914400" algn="l"/>
              </a:tabLst>
            </a:pPr>
            <a:endParaRPr lang="en-US" sz="1100" dirty="0">
              <a:effectLst/>
              <a:latin typeface="Calibri" panose="020F0502020204030204" pitchFamily="34" charset="0"/>
              <a:ea typeface="Aptos" panose="020B0004020202020204" pitchFamily="34" charset="0"/>
              <a:cs typeface="Calibri" panose="020F0502020204030204" pitchFamily="34" charset="0"/>
            </a:endParaRPr>
          </a:p>
          <a:p>
            <a:pPr lvl="1" indent="-342900">
              <a:spcBef>
                <a:spcPts val="0"/>
              </a:spcBef>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For questions or issues on State BCI's, please email </a:t>
            </a:r>
            <a:r>
              <a:rPr lang="en-US" sz="1100" u="sng" dirty="0">
                <a:solidFill>
                  <a:srgbClr val="467886"/>
                </a:solidFill>
                <a:effectLst/>
                <a:latin typeface="Calibri" panose="020F0502020204030204" pitchFamily="34" charset="0"/>
                <a:ea typeface="Times New Roman" panose="02020603050405020304" pitchFamily="18" charset="0"/>
                <a:cs typeface="Calibri" panose="020F0502020204030204" pitchFamily="34" charset="0"/>
                <a:hlinkClick r:id="rId2"/>
              </a:rPr>
              <a:t>BCIstate@riag.ri.gov</a:t>
            </a:r>
            <a:r>
              <a:rPr lang="en-US" sz="1100" u="sng" dirty="0">
                <a:solidFill>
                  <a:srgbClr val="467886"/>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Aptos" panose="020B000402020202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NOTE: If you are missing any of these items, the state will not reach out and make you aware. Please make sure you follow the instructions.</a:t>
            </a:r>
          </a:p>
          <a:p>
            <a:r>
              <a:rPr lang="en-US" sz="1100" dirty="0">
                <a:effectLst/>
                <a:latin typeface="Calibri" panose="020F0502020204030204" pitchFamily="34" charset="0"/>
                <a:ea typeface="Times New Roman" panose="02020603050405020304" pitchFamily="18" charset="0"/>
                <a:cs typeface="Aptos" panose="020B0004020202020204" pitchFamily="34" charset="0"/>
              </a:rPr>
              <a:t>After submitting your license application and requested supporting documentation, please send an email notification to the Licensing Team at </a:t>
            </a:r>
            <a:r>
              <a:rPr lang="en-US" sz="1100" u="sng" dirty="0">
                <a:solidFill>
                  <a:srgbClr val="FF0000"/>
                </a:solidFill>
                <a:effectLst/>
                <a:latin typeface="Calibri" panose="020F0502020204030204" pitchFamily="34" charset="0"/>
                <a:ea typeface="Aptos" panose="020B0004020202020204" pitchFamily="34" charset="0"/>
                <a:cs typeface="Aptos" panose="020B0004020202020204" pitchFamily="34" charset="0"/>
                <a:hlinkClick r:id="rId3"/>
              </a:rPr>
              <a:t>asllicensing@kellyservices.com</a:t>
            </a:r>
            <a:r>
              <a:rPr lang="en-US" sz="1100" dirty="0">
                <a:effectLst/>
                <a:latin typeface="Calibri" panose="020F0502020204030204" pitchFamily="34" charset="0"/>
                <a:ea typeface="Times New Roman" panose="02020603050405020304" pitchFamily="18" charset="0"/>
                <a:cs typeface="Aptos" panose="020B0004020202020204" pitchFamily="34" charset="0"/>
              </a:rPr>
              <a:t>.</a:t>
            </a:r>
            <a:r>
              <a:rPr lang="en-US" sz="1100" dirty="0">
                <a:effectLst/>
                <a:latin typeface="Aptos" panose="020B0004020202020204" pitchFamily="34" charset="0"/>
                <a:ea typeface="Aptos" panose="020B0004020202020204" pitchFamily="34" charset="0"/>
                <a:cs typeface="Aptos" panose="020B0004020202020204" pitchFamily="34" charset="0"/>
              </a:rPr>
              <a:t> Be sure to also email us your reimbursement request with the required documentation once payment has been submitted/received. This documentation is needed right away after submitting application.</a:t>
            </a:r>
          </a:p>
          <a:p>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71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E604-C713-8848-B362-E15517EAEEE5}"/>
              </a:ext>
            </a:extLst>
          </p:cNvPr>
          <p:cNvSpPr>
            <a:spLocks noGrp="1"/>
          </p:cNvSpPr>
          <p:nvPr>
            <p:ph type="title"/>
          </p:nvPr>
        </p:nvSpPr>
        <p:spPr/>
        <p:txBody>
          <a:bodyPr/>
          <a:lstStyle/>
          <a:p>
            <a:r>
              <a:rPr lang="en-US"/>
              <a:t>State of Wisconsin Licensure Application</a:t>
            </a:r>
          </a:p>
        </p:txBody>
      </p:sp>
      <p:sp>
        <p:nvSpPr>
          <p:cNvPr id="3" name="Content Placeholder 2">
            <a:extLst>
              <a:ext uri="{FF2B5EF4-FFF2-40B4-BE49-F238E27FC236}">
                <a16:creationId xmlns:a16="http://schemas.microsoft.com/office/drawing/2014/main" id="{91061CDE-E903-D307-A81B-6B854206DA27}"/>
              </a:ext>
            </a:extLst>
          </p:cNvPr>
          <p:cNvSpPr>
            <a:spLocks noGrp="1"/>
          </p:cNvSpPr>
          <p:nvPr>
            <p:ph idx="1"/>
          </p:nvPr>
        </p:nvSpPr>
        <p:spPr>
          <a:xfrm>
            <a:off x="677334" y="1571348"/>
            <a:ext cx="8596668" cy="5033637"/>
          </a:xfrm>
        </p:spPr>
        <p:txBody>
          <a:bodyPr>
            <a:normAutofit fontScale="85000" lnSpcReduction="20000"/>
          </a:bodyPr>
          <a:lstStyle/>
          <a:p>
            <a:r>
              <a:rPr lang="en-US" sz="1400" dirty="0">
                <a:latin typeface="Calibri" panose="020F0502020204030204" pitchFamily="34" charset="0"/>
                <a:cs typeface="Calibri" panose="020F0502020204030204" pitchFamily="34" charset="0"/>
              </a:rPr>
              <a:t>This application will be submitted online. The application fee will be $60 for a 1-year license. This must be paid upfront with your application and will be reimbursed after submitting the proper receipt.</a:t>
            </a:r>
          </a:p>
          <a:p>
            <a:r>
              <a:rPr lang="en-US" sz="1400" dirty="0">
                <a:latin typeface="Calibri" panose="020F0502020204030204" pitchFamily="34" charset="0"/>
                <a:cs typeface="Calibri" panose="020F0502020204030204" pitchFamily="34" charset="0"/>
              </a:rPr>
              <a:t>Applicants will need to create an account and submit payment upon applying for your license, any card or checking account can be used at that time. You can create your account at: </a:t>
            </a:r>
            <a:r>
              <a:rPr lang="en-US" sz="1400" b="0" i="0" u="sng" dirty="0">
                <a:solidFill>
                  <a:srgbClr val="0056B3"/>
                </a:solidFill>
                <a:effectLst/>
                <a:latin typeface="Helvetica" panose="020B0604020202020204" pitchFamily="34" charset="0"/>
                <a:hlinkClick r:id="rId2" tooltip="LicensE Portal"/>
              </a:rPr>
              <a:t>license.wi.gov</a:t>
            </a:r>
            <a:r>
              <a:rPr lang="en-US" sz="1400" dirty="0">
                <a:latin typeface="Calibri" panose="020F0502020204030204" pitchFamily="34" charset="0"/>
                <a:cs typeface="Calibri" panose="020F0502020204030204" pitchFamily="34" charset="0"/>
              </a:rPr>
              <a:t>. If you already have an account, please log in and renew your license if you previously held a WI license. </a:t>
            </a:r>
          </a:p>
          <a:p>
            <a:r>
              <a:rPr lang="en-US" sz="1400" dirty="0">
                <a:latin typeface="Calibri" panose="020F0502020204030204" pitchFamily="34" charset="0"/>
                <a:cs typeface="Calibri" panose="020F0502020204030204" pitchFamily="34" charset="0"/>
              </a:rPr>
              <a:t>If you are wondering about the application process: </a:t>
            </a:r>
            <a:r>
              <a:rPr lang="en-US" sz="1400" dirty="0">
                <a:latin typeface="Calibri" panose="020F0502020204030204" pitchFamily="34" charset="0"/>
                <a:cs typeface="Calibri" panose="020F0502020204030204" pitchFamily="34" charset="0"/>
                <a:hlinkClick r:id="rId3"/>
              </a:rPr>
              <a:t>https://dsps.wi.gov/pages/Home.aspx</a:t>
            </a:r>
            <a:r>
              <a:rPr lang="en-US" sz="1400" dirty="0">
                <a:latin typeface="Calibri" panose="020F0502020204030204" pitchFamily="34" charset="0"/>
                <a:cs typeface="Calibri" panose="020F0502020204030204" pitchFamily="34" charset="0"/>
              </a:rPr>
              <a:t>. Wisconsin will also comment with what is still required once the application is reviewed by their team.</a:t>
            </a:r>
          </a:p>
          <a:p>
            <a:r>
              <a:rPr lang="en-US" sz="1400" b="1" u="sng" dirty="0">
                <a:latin typeface="Calibri" panose="020F0502020204030204" pitchFamily="34" charset="0"/>
                <a:cs typeface="Calibri" panose="020F0502020204030204" pitchFamily="34" charset="0"/>
              </a:rPr>
              <a:t>Completing the application:</a:t>
            </a:r>
          </a:p>
          <a:p>
            <a:pPr lvl="1"/>
            <a:r>
              <a:rPr lang="en-US" sz="1400" dirty="0">
                <a:latin typeface="Calibri" panose="020F0502020204030204" pitchFamily="34" charset="0"/>
                <a:cs typeface="Calibri" panose="020F0502020204030204" pitchFamily="34" charset="0"/>
              </a:rPr>
              <a:t>On this application, you will opt for the "Sign Language Interpreter – Advanced Hearing" using "Method 2“.</a:t>
            </a:r>
          </a:p>
          <a:p>
            <a:pPr lvl="1"/>
            <a:r>
              <a:rPr lang="en-US" sz="1400" dirty="0">
                <a:latin typeface="Calibri" panose="020F0502020204030204" pitchFamily="34" charset="0"/>
                <a:cs typeface="Calibri" panose="020F0502020204030204" pitchFamily="34" charset="0"/>
              </a:rPr>
              <a:t>Go to the RID website and request a verification letter be sent to the state: </a:t>
            </a:r>
            <a:r>
              <a:rPr lang="en-US" sz="14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hlinkClick r:id="rId4"/>
              </a:rPr>
              <a:t>https://rid.org/cert-verification-form/</a:t>
            </a:r>
            <a:r>
              <a:rPr lang="en-US" sz="1400" u="sng" dirty="0">
                <a:solidFill>
                  <a:srgbClr val="333333"/>
                </a:solidFill>
                <a:latin typeface="Calibri" panose="020F0502020204030204" pitchFamily="34" charset="0"/>
                <a:ea typeface="Times New Roman" panose="02020603050405020304" pitchFamily="18"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lvl="1"/>
            <a:r>
              <a:rPr lang="en-US" sz="1400" dirty="0">
                <a:latin typeface="Calibri" panose="020F0502020204030204" pitchFamily="34" charset="0"/>
                <a:cs typeface="Calibri" panose="020F0502020204030204" pitchFamily="34" charset="0"/>
              </a:rPr>
              <a:t>Under the "Application Fees" portion of the form, you will check the option for "Initial Credential Fee" and then, check the box "Advanced Hearing" and check the box "Method 2". This should be a total of $60.00.</a:t>
            </a:r>
          </a:p>
          <a:p>
            <a:pPr lvl="1"/>
            <a:r>
              <a:rPr lang="en-US" sz="1400" dirty="0">
                <a:latin typeface="Calibri" panose="020F0502020204030204" pitchFamily="34" charset="0"/>
                <a:cs typeface="Calibri" panose="020F0502020204030204" pitchFamily="34" charset="0"/>
              </a:rPr>
              <a:t>On the bottom of the application, there is a box that contains 2 options: One is for BEI &amp; and the other is for RID. You will need to click the link of whichever certification you hold (BEI or RID) and complete that form. This form will need to be included with your Wisconsin application when you submit it. If it's not completed, the state of Wisconsin will contact you asking for it.</a:t>
            </a:r>
          </a:p>
          <a:p>
            <a:r>
              <a:rPr lang="en-US" sz="1400" dirty="0">
                <a:latin typeface="Calibri" panose="020F0502020204030204" pitchFamily="34" charset="0"/>
                <a:cs typeface="Calibri" panose="020F0502020204030204" pitchFamily="34" charset="0"/>
              </a:rPr>
              <a:t>After submitting your application, please send an email notification to the state of Wisconsin at E-Mail: </a:t>
            </a:r>
            <a:r>
              <a:rPr lang="en-US" sz="1400" dirty="0">
                <a:latin typeface="Calibri" panose="020F0502020204030204" pitchFamily="34" charset="0"/>
                <a:cs typeface="Calibri" panose="020F0502020204030204" pitchFamily="34" charset="0"/>
                <a:hlinkClick r:id="rId5"/>
              </a:rPr>
              <a:t>dspscredsignlanguageinterpreters@wi.gov</a:t>
            </a:r>
            <a:r>
              <a:rPr lang="en-US" sz="1400" dirty="0">
                <a:latin typeface="Calibri" panose="020F0502020204030204" pitchFamily="34" charset="0"/>
                <a:cs typeface="Calibri" panose="020F0502020204030204" pitchFamily="34" charset="0"/>
              </a:rPr>
              <a:t> and cc: </a:t>
            </a:r>
            <a:r>
              <a:rPr lang="en-US" sz="1400" u="sng" dirty="0">
                <a:solidFill>
                  <a:srgbClr val="FF0000"/>
                </a:solidFill>
                <a:effectLst/>
                <a:latin typeface="Calibri" panose="020F0502020204030204" pitchFamily="34" charset="0"/>
                <a:ea typeface="Aptos" panose="020B0004020202020204" pitchFamily="34" charset="0"/>
                <a:hlinkClick r:id="rId6"/>
              </a:rPr>
              <a:t>asllicensing@kellyservices.com</a:t>
            </a:r>
            <a:r>
              <a:rPr lang="en-US" sz="1400" dirty="0">
                <a:solidFill>
                  <a:srgbClr val="FF0000"/>
                </a:solidFill>
                <a:effectLst/>
                <a:latin typeface="Calibri" panose="020F0502020204030204" pitchFamily="34" charset="0"/>
                <a:ea typeface="Aptos" panose="020B0004020202020204" pitchFamily="34" charset="0"/>
              </a:rPr>
              <a:t>. </a:t>
            </a:r>
            <a:r>
              <a:rPr lang="en-US" sz="1400" dirty="0">
                <a:latin typeface="Calibri" panose="020F0502020204030204" pitchFamily="34" charset="0"/>
                <a:cs typeface="Calibri" panose="020F0502020204030204" pitchFamily="34" charset="0"/>
              </a:rPr>
              <a:t>Please indicate that you have submitted your application, so we are aware it has been completed. </a:t>
            </a:r>
          </a:p>
          <a:p>
            <a:r>
              <a:rPr lang="en-US" sz="1400" dirty="0">
                <a:latin typeface="Calibri" panose="020F0502020204030204" pitchFamily="34" charset="0"/>
                <a:cs typeface="Calibri" panose="020F0502020204030204" pitchFamily="34" charset="0"/>
              </a:rPr>
              <a:t>License Renewal Instructions: </a:t>
            </a:r>
            <a:r>
              <a:rPr lang="en-US" sz="1400" dirty="0">
                <a:latin typeface="Calibri" panose="020F0502020204030204" pitchFamily="34" charset="0"/>
                <a:cs typeface="Calibri" panose="020F0502020204030204" pitchFamily="34" charset="0"/>
                <a:hlinkClick r:id="rId7"/>
              </a:rPr>
              <a:t>https://dsps.wi.gov/Documents/LicensE/LicensE_Renewal_Instructions.pdf</a:t>
            </a:r>
            <a:r>
              <a:rPr lang="en-US" sz="1400" dirty="0">
                <a:latin typeface="Calibri" panose="020F0502020204030204" pitchFamily="34" charset="0"/>
                <a:cs typeface="Calibri" panose="020F0502020204030204" pitchFamily="34" charset="0"/>
              </a:rPr>
              <a:t> </a:t>
            </a:r>
          </a:p>
          <a:p>
            <a:r>
              <a:rPr lang="en-US" sz="1400" dirty="0">
                <a:effectLst/>
                <a:latin typeface="Calibri" panose="020F0502020204030204" pitchFamily="34" charset="0"/>
                <a:ea typeface="Times New Roman" panose="02020603050405020304" pitchFamily="18" charset="0"/>
                <a:cs typeface="Aptos" panose="020B0004020202020204" pitchFamily="34" charset="0"/>
              </a:rPr>
              <a:t>After submitting your license application and requested supporting documentation, please send an email notification to the Licensing Team at </a:t>
            </a:r>
            <a:r>
              <a:rPr lang="en-US" sz="1400" u="sng" dirty="0">
                <a:solidFill>
                  <a:srgbClr val="FF0000"/>
                </a:solidFill>
                <a:effectLst/>
                <a:latin typeface="Calibri" panose="020F0502020204030204" pitchFamily="34" charset="0"/>
                <a:ea typeface="Aptos" panose="020B0004020202020204" pitchFamily="34" charset="0"/>
                <a:cs typeface="Aptos" panose="020B0004020202020204" pitchFamily="34" charset="0"/>
                <a:hlinkClick r:id="rId8"/>
              </a:rPr>
              <a:t>asllicensing@kellyservices.com</a:t>
            </a:r>
            <a:r>
              <a:rPr lang="en-US" sz="1400" dirty="0">
                <a:effectLst/>
                <a:latin typeface="Calibri" panose="020F0502020204030204" pitchFamily="34" charset="0"/>
                <a:ea typeface="Times New Roman" panose="02020603050405020304" pitchFamily="18" charset="0"/>
                <a:cs typeface="Aptos" panose="020B0004020202020204" pitchFamily="34" charset="0"/>
              </a:rPr>
              <a:t>.</a:t>
            </a:r>
            <a:r>
              <a:rPr lang="en-US" sz="1400" dirty="0">
                <a:effectLst/>
                <a:latin typeface="Aptos" panose="020B0004020202020204" pitchFamily="34" charset="0"/>
                <a:ea typeface="Aptos" panose="020B0004020202020204" pitchFamily="34" charset="0"/>
                <a:cs typeface="Aptos" panose="020B0004020202020204" pitchFamily="34" charset="0"/>
              </a:rPr>
              <a:t> Be sure to also email us your reimbursement request with the required documentation once payment has been submitted/received. This documentation is needed right away after submitting application.</a:t>
            </a:r>
          </a:p>
          <a:p>
            <a:pPr marL="0" marR="0" indent="0">
              <a:spcAft>
                <a:spcPts val="900"/>
              </a:spcAft>
              <a:buNone/>
            </a:pP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69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BF3C-313D-5732-EA5C-50264DBB2A48}"/>
              </a:ext>
            </a:extLst>
          </p:cNvPr>
          <p:cNvSpPr>
            <a:spLocks noGrp="1"/>
          </p:cNvSpPr>
          <p:nvPr>
            <p:ph type="title"/>
          </p:nvPr>
        </p:nvSpPr>
        <p:spPr/>
        <p:txBody>
          <a:bodyPr/>
          <a:lstStyle/>
          <a:p>
            <a:r>
              <a:rPr lang="en-US" u="sng"/>
              <a:t>Table of Contents</a:t>
            </a:r>
          </a:p>
        </p:txBody>
      </p:sp>
      <p:sp>
        <p:nvSpPr>
          <p:cNvPr id="3" name="Content Placeholder 2">
            <a:extLst>
              <a:ext uri="{FF2B5EF4-FFF2-40B4-BE49-F238E27FC236}">
                <a16:creationId xmlns:a16="http://schemas.microsoft.com/office/drawing/2014/main" id="{8350A214-99EC-1F25-3A1D-E628E59FA755}"/>
              </a:ext>
            </a:extLst>
          </p:cNvPr>
          <p:cNvSpPr>
            <a:spLocks noGrp="1"/>
          </p:cNvSpPr>
          <p:nvPr>
            <p:ph idx="1"/>
          </p:nvPr>
        </p:nvSpPr>
        <p:spPr>
          <a:xfrm>
            <a:off x="677334" y="1700981"/>
            <a:ext cx="8596668" cy="4340381"/>
          </a:xfrm>
        </p:spPr>
        <p:txBody>
          <a:bodyPr>
            <a:normAutofit lnSpcReduction="10000"/>
          </a:bodyPr>
          <a:lstStyle/>
          <a:p>
            <a:r>
              <a:rPr lang="en-US"/>
              <a:t>Introduction to Required State Licenses</a:t>
            </a:r>
          </a:p>
          <a:p>
            <a:pPr marL="0" indent="0">
              <a:buNone/>
            </a:pPr>
            <a:endParaRPr lang="en-US"/>
          </a:p>
          <a:p>
            <a:r>
              <a:rPr lang="en-US"/>
              <a:t>State License Schedule</a:t>
            </a:r>
          </a:p>
          <a:p>
            <a:endParaRPr lang="en-US"/>
          </a:p>
          <a:p>
            <a:r>
              <a:rPr lang="en-US"/>
              <a:t>State Licensing Fees/ Payment Process</a:t>
            </a:r>
          </a:p>
          <a:p>
            <a:pPr marL="0" indent="0">
              <a:buNone/>
            </a:pPr>
            <a:endParaRPr lang="en-US"/>
          </a:p>
          <a:p>
            <a:r>
              <a:rPr lang="en-US"/>
              <a:t>Getting Started- What you will need</a:t>
            </a:r>
          </a:p>
          <a:p>
            <a:endParaRPr lang="en-US"/>
          </a:p>
          <a:p>
            <a:r>
              <a:rPr lang="en-US"/>
              <a:t>Submitting Your Time for Payment</a:t>
            </a:r>
          </a:p>
          <a:p>
            <a:endParaRPr lang="en-US"/>
          </a:p>
          <a:p>
            <a:r>
              <a:rPr lang="en-US"/>
              <a:t>Individual State Licensure Processes</a:t>
            </a:r>
          </a:p>
        </p:txBody>
      </p:sp>
      <p:pic>
        <p:nvPicPr>
          <p:cNvPr id="5" name="Picture 4" descr="A group of hand icons&#10;&#10;Description automatically generated">
            <a:extLst>
              <a:ext uri="{FF2B5EF4-FFF2-40B4-BE49-F238E27FC236}">
                <a16:creationId xmlns:a16="http://schemas.microsoft.com/office/drawing/2014/main" id="{7C9E73C5-C308-D9A1-942C-1DA6C9782FA6}"/>
              </a:ext>
            </a:extLst>
          </p:cNvPr>
          <p:cNvPicPr>
            <a:picLocks noChangeAspect="1"/>
          </p:cNvPicPr>
          <p:nvPr/>
        </p:nvPicPr>
        <p:blipFill>
          <a:blip r:embed="rId2">
            <a:extLst>
              <a:ext uri="{28A0092B-C50C-407E-A947-70E740481C1C}">
                <a14:useLocalDpi xmlns:a14="http://schemas.microsoft.com/office/drawing/2010/main" val="0"/>
              </a:ext>
            </a:extLst>
          </a:blip>
          <a:srcRect t="20035" r="78646" b="46132"/>
          <a:stretch/>
        </p:blipFill>
        <p:spPr>
          <a:xfrm>
            <a:off x="452309" y="1543926"/>
            <a:ext cx="661265" cy="615636"/>
          </a:xfrm>
          <a:prstGeom prst="rect">
            <a:avLst/>
          </a:prstGeom>
        </p:spPr>
      </p:pic>
      <p:pic>
        <p:nvPicPr>
          <p:cNvPr id="7" name="Picture 6" descr="A group of hand icons&#10;&#10;Description automatically generated">
            <a:extLst>
              <a:ext uri="{FF2B5EF4-FFF2-40B4-BE49-F238E27FC236}">
                <a16:creationId xmlns:a16="http://schemas.microsoft.com/office/drawing/2014/main" id="{8D18ED2C-A74D-D564-0A5A-90ACC7F6CCDA}"/>
              </a:ext>
            </a:extLst>
          </p:cNvPr>
          <p:cNvPicPr>
            <a:picLocks noChangeAspect="1"/>
          </p:cNvPicPr>
          <p:nvPr/>
        </p:nvPicPr>
        <p:blipFill>
          <a:blip r:embed="rId2">
            <a:extLst>
              <a:ext uri="{28A0092B-C50C-407E-A947-70E740481C1C}">
                <a14:useLocalDpi xmlns:a14="http://schemas.microsoft.com/office/drawing/2010/main" val="0"/>
              </a:ext>
            </a:extLst>
          </a:blip>
          <a:srcRect l="21175" t="20416" r="59924" b="43516"/>
          <a:stretch/>
        </p:blipFill>
        <p:spPr>
          <a:xfrm>
            <a:off x="523640" y="2257326"/>
            <a:ext cx="589935" cy="656303"/>
          </a:xfrm>
          <a:prstGeom prst="rect">
            <a:avLst/>
          </a:prstGeom>
        </p:spPr>
      </p:pic>
      <p:pic>
        <p:nvPicPr>
          <p:cNvPr id="9" name="Picture 8" descr="A group of hand icons&#10;&#10;Description automatically generated">
            <a:extLst>
              <a:ext uri="{FF2B5EF4-FFF2-40B4-BE49-F238E27FC236}">
                <a16:creationId xmlns:a16="http://schemas.microsoft.com/office/drawing/2014/main" id="{B0F05C96-29CD-887E-234F-CCA7D1EF3FAE}"/>
              </a:ext>
            </a:extLst>
          </p:cNvPr>
          <p:cNvPicPr>
            <a:picLocks noChangeAspect="1"/>
          </p:cNvPicPr>
          <p:nvPr/>
        </p:nvPicPr>
        <p:blipFill>
          <a:blip r:embed="rId2">
            <a:extLst>
              <a:ext uri="{28A0092B-C50C-407E-A947-70E740481C1C}">
                <a14:useLocalDpi xmlns:a14="http://schemas.microsoft.com/office/drawing/2010/main" val="0"/>
              </a:ext>
            </a:extLst>
          </a:blip>
          <a:srcRect l="38947" t="20342" r="39828" b="43590"/>
          <a:stretch/>
        </p:blipFill>
        <p:spPr>
          <a:xfrm>
            <a:off x="451102" y="3031057"/>
            <a:ext cx="662473" cy="656303"/>
          </a:xfrm>
          <a:prstGeom prst="rect">
            <a:avLst/>
          </a:prstGeom>
        </p:spPr>
      </p:pic>
      <p:pic>
        <p:nvPicPr>
          <p:cNvPr id="11" name="Picture 10" descr="A group of hand icons&#10;&#10;Description automatically generated">
            <a:extLst>
              <a:ext uri="{FF2B5EF4-FFF2-40B4-BE49-F238E27FC236}">
                <a16:creationId xmlns:a16="http://schemas.microsoft.com/office/drawing/2014/main" id="{6900E08F-2BB1-A8E8-5AE7-59A0FC2D647C}"/>
              </a:ext>
            </a:extLst>
          </p:cNvPr>
          <p:cNvPicPr>
            <a:picLocks noChangeAspect="1"/>
          </p:cNvPicPr>
          <p:nvPr/>
        </p:nvPicPr>
        <p:blipFill>
          <a:blip r:embed="rId2">
            <a:extLst>
              <a:ext uri="{28A0092B-C50C-407E-A947-70E740481C1C}">
                <a14:useLocalDpi xmlns:a14="http://schemas.microsoft.com/office/drawing/2010/main" val="0"/>
              </a:ext>
            </a:extLst>
          </a:blip>
          <a:srcRect l="59017" t="17850" r="19758" b="46082"/>
          <a:stretch/>
        </p:blipFill>
        <p:spPr>
          <a:xfrm>
            <a:off x="451101" y="3745796"/>
            <a:ext cx="662473" cy="656304"/>
          </a:xfrm>
          <a:prstGeom prst="rect">
            <a:avLst/>
          </a:prstGeom>
        </p:spPr>
      </p:pic>
      <p:pic>
        <p:nvPicPr>
          <p:cNvPr id="13" name="Picture 12" descr="A group of hand icons&#10;&#10;Description automatically generated">
            <a:extLst>
              <a:ext uri="{FF2B5EF4-FFF2-40B4-BE49-F238E27FC236}">
                <a16:creationId xmlns:a16="http://schemas.microsoft.com/office/drawing/2014/main" id="{C4E3D486-D16F-7404-BE07-3DD071011752}"/>
              </a:ext>
            </a:extLst>
          </p:cNvPr>
          <p:cNvPicPr>
            <a:picLocks noChangeAspect="1"/>
          </p:cNvPicPr>
          <p:nvPr/>
        </p:nvPicPr>
        <p:blipFill>
          <a:blip r:embed="rId2">
            <a:extLst>
              <a:ext uri="{28A0092B-C50C-407E-A947-70E740481C1C}">
                <a14:useLocalDpi xmlns:a14="http://schemas.microsoft.com/office/drawing/2010/main" val="0"/>
              </a:ext>
            </a:extLst>
          </a:blip>
          <a:srcRect l="78775" t="22578" b="46082"/>
          <a:stretch/>
        </p:blipFill>
        <p:spPr>
          <a:xfrm>
            <a:off x="451100" y="4549023"/>
            <a:ext cx="662474" cy="570271"/>
          </a:xfrm>
          <a:prstGeom prst="rect">
            <a:avLst/>
          </a:prstGeom>
        </p:spPr>
      </p:pic>
      <p:pic>
        <p:nvPicPr>
          <p:cNvPr id="15" name="Picture 14" descr="A group of hand icons&#10;&#10;Description automatically generated">
            <a:extLst>
              <a:ext uri="{FF2B5EF4-FFF2-40B4-BE49-F238E27FC236}">
                <a16:creationId xmlns:a16="http://schemas.microsoft.com/office/drawing/2014/main" id="{ACBC99A5-D68A-9C01-32B6-68ACA500E2C2}"/>
              </a:ext>
            </a:extLst>
          </p:cNvPr>
          <p:cNvPicPr>
            <a:picLocks noChangeAspect="1"/>
          </p:cNvPicPr>
          <p:nvPr/>
        </p:nvPicPr>
        <p:blipFill>
          <a:blip r:embed="rId2">
            <a:extLst>
              <a:ext uri="{28A0092B-C50C-407E-A947-70E740481C1C}">
                <a14:useLocalDpi xmlns:a14="http://schemas.microsoft.com/office/drawing/2010/main" val="0"/>
              </a:ext>
            </a:extLst>
          </a:blip>
          <a:srcRect l="40234" t="56079" r="40865" b="7853"/>
          <a:stretch/>
        </p:blipFill>
        <p:spPr>
          <a:xfrm>
            <a:off x="487369" y="5237428"/>
            <a:ext cx="589935" cy="656304"/>
          </a:xfrm>
          <a:prstGeom prst="rect">
            <a:avLst/>
          </a:prstGeom>
        </p:spPr>
      </p:pic>
    </p:spTree>
    <p:extLst>
      <p:ext uri="{BB962C8B-B14F-4D97-AF65-F5344CB8AC3E}">
        <p14:creationId xmlns:p14="http://schemas.microsoft.com/office/powerpoint/2010/main" val="272109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1AF2-30B4-25BE-4E43-0C32D70006B7}"/>
              </a:ext>
            </a:extLst>
          </p:cNvPr>
          <p:cNvSpPr>
            <a:spLocks noGrp="1"/>
          </p:cNvSpPr>
          <p:nvPr>
            <p:ph type="title"/>
          </p:nvPr>
        </p:nvSpPr>
        <p:spPr>
          <a:xfrm>
            <a:off x="677334" y="868680"/>
            <a:ext cx="8596668" cy="1061720"/>
          </a:xfrm>
        </p:spPr>
        <p:txBody>
          <a:bodyPr/>
          <a:lstStyle/>
          <a:p>
            <a:r>
              <a:rPr lang="en-US" dirty="0"/>
              <a:t>Required States Licenses</a:t>
            </a:r>
          </a:p>
        </p:txBody>
      </p:sp>
      <p:sp>
        <p:nvSpPr>
          <p:cNvPr id="3" name="Content Placeholder 2">
            <a:extLst>
              <a:ext uri="{FF2B5EF4-FFF2-40B4-BE49-F238E27FC236}">
                <a16:creationId xmlns:a16="http://schemas.microsoft.com/office/drawing/2014/main" id="{CCC6F184-D39B-315C-3545-9E9835E2457C}"/>
              </a:ext>
            </a:extLst>
          </p:cNvPr>
          <p:cNvSpPr>
            <a:spLocks noGrp="1"/>
          </p:cNvSpPr>
          <p:nvPr>
            <p:ph idx="1"/>
          </p:nvPr>
        </p:nvSpPr>
        <p:spPr>
          <a:xfrm>
            <a:off x="6986726" y="1402673"/>
            <a:ext cx="2287276" cy="4128116"/>
          </a:xfrm>
        </p:spPr>
        <p:txBody>
          <a:bodyPr>
            <a:normAutofit fontScale="92500" lnSpcReduction="20000"/>
          </a:bodyPr>
          <a:lstStyle/>
          <a:p>
            <a:pPr marL="0" indent="0">
              <a:buNone/>
            </a:pPr>
            <a:endParaRPr lang="en-US" dirty="0"/>
          </a:p>
          <a:p>
            <a:r>
              <a:rPr lang="en-US" dirty="0">
                <a:latin typeface="Calibri" panose="020F0502020204030204" pitchFamily="34" charset="0"/>
                <a:cs typeface="Calibri" panose="020F0502020204030204" pitchFamily="34" charset="0"/>
              </a:rPr>
              <a:t>Arizona</a:t>
            </a:r>
          </a:p>
          <a:p>
            <a:r>
              <a:rPr lang="en-US" dirty="0">
                <a:latin typeface="Calibri" panose="020F0502020204030204" pitchFamily="34" charset="0"/>
                <a:cs typeface="Calibri" panose="020F0502020204030204" pitchFamily="34" charset="0"/>
              </a:rPr>
              <a:t>Arkansas</a:t>
            </a:r>
          </a:p>
          <a:p>
            <a:r>
              <a:rPr lang="en-US" dirty="0">
                <a:latin typeface="Calibri" panose="020F0502020204030204" pitchFamily="34" charset="0"/>
                <a:cs typeface="Calibri" panose="020F0502020204030204" pitchFamily="34" charset="0"/>
              </a:rPr>
              <a:t>Connecticut</a:t>
            </a:r>
          </a:p>
          <a:p>
            <a:r>
              <a:rPr lang="en-US" dirty="0">
                <a:latin typeface="Calibri" panose="020F0502020204030204" pitchFamily="34" charset="0"/>
                <a:cs typeface="Calibri" panose="020F0502020204030204" pitchFamily="34" charset="0"/>
              </a:rPr>
              <a:t>Idaho</a:t>
            </a:r>
          </a:p>
          <a:p>
            <a:r>
              <a:rPr lang="en-US" dirty="0">
                <a:latin typeface="Calibri" panose="020F0502020204030204" pitchFamily="34" charset="0"/>
                <a:cs typeface="Calibri" panose="020F0502020204030204" pitchFamily="34" charset="0"/>
              </a:rPr>
              <a:t>Kentucky</a:t>
            </a:r>
          </a:p>
          <a:p>
            <a:r>
              <a:rPr lang="en-US" dirty="0">
                <a:latin typeface="Calibri" panose="020F0502020204030204" pitchFamily="34" charset="0"/>
                <a:cs typeface="Calibri" panose="020F0502020204030204" pitchFamily="34" charset="0"/>
              </a:rPr>
              <a:t>Michigan</a:t>
            </a:r>
          </a:p>
          <a:p>
            <a:r>
              <a:rPr lang="en-US" dirty="0">
                <a:latin typeface="Calibri" panose="020F0502020204030204" pitchFamily="34" charset="0"/>
                <a:cs typeface="Calibri" panose="020F0502020204030204" pitchFamily="34" charset="0"/>
              </a:rPr>
              <a:t>Missouri</a:t>
            </a:r>
          </a:p>
          <a:p>
            <a:r>
              <a:rPr lang="en-US" dirty="0">
                <a:latin typeface="Calibri" panose="020F0502020204030204" pitchFamily="34" charset="0"/>
                <a:cs typeface="Calibri" panose="020F0502020204030204" pitchFamily="34" charset="0"/>
              </a:rPr>
              <a:t>New Hampshire</a:t>
            </a:r>
          </a:p>
          <a:p>
            <a:r>
              <a:rPr lang="en-US" dirty="0">
                <a:latin typeface="Calibri" panose="020F0502020204030204" pitchFamily="34" charset="0"/>
                <a:cs typeface="Calibri" panose="020F0502020204030204" pitchFamily="34" charset="0"/>
              </a:rPr>
              <a:t>Pennsylvania</a:t>
            </a:r>
          </a:p>
          <a:p>
            <a:r>
              <a:rPr lang="en-US" dirty="0">
                <a:latin typeface="Calibri" panose="020F0502020204030204" pitchFamily="34" charset="0"/>
                <a:cs typeface="Calibri" panose="020F0502020204030204" pitchFamily="34" charset="0"/>
              </a:rPr>
              <a:t>Rhode Island</a:t>
            </a:r>
          </a:p>
          <a:p>
            <a:r>
              <a:rPr lang="en-US" dirty="0">
                <a:latin typeface="Calibri" panose="020F0502020204030204" pitchFamily="34" charset="0"/>
                <a:cs typeface="Calibri" panose="020F0502020204030204" pitchFamily="34" charset="0"/>
              </a:rPr>
              <a:t>Wisconsin</a:t>
            </a:r>
          </a:p>
        </p:txBody>
      </p:sp>
      <p:sp>
        <p:nvSpPr>
          <p:cNvPr id="4" name="TextBox 3">
            <a:extLst>
              <a:ext uri="{FF2B5EF4-FFF2-40B4-BE49-F238E27FC236}">
                <a16:creationId xmlns:a16="http://schemas.microsoft.com/office/drawing/2014/main" id="{88DF483F-CFF7-5E7B-13B4-6B2EE6963DF0}"/>
              </a:ext>
            </a:extLst>
          </p:cNvPr>
          <p:cNvSpPr txBox="1"/>
          <p:nvPr/>
        </p:nvSpPr>
        <p:spPr>
          <a:xfrm>
            <a:off x="727844" y="1518082"/>
            <a:ext cx="5939285" cy="2893100"/>
          </a:xfrm>
          <a:prstGeom prst="rect">
            <a:avLst/>
          </a:prstGeom>
          <a:noFill/>
        </p:spPr>
        <p:txBody>
          <a:bodyPr wrap="square" rtlCol="0">
            <a:spAutoFit/>
          </a:bodyPr>
          <a:lstStyle/>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Although you may already hold an RID National Certification as an ASL interpreter, to interpret for Language Line Solutions, it is required that you obtain additional licensing for this VRI role. There are 11 state licenses to complete.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You will need to complete the application process and submit them for each state. Please complete these in a timely manner. </a:t>
            </a:r>
            <a:r>
              <a:rPr lang="en-US" sz="1400" i="1" u="sng" dirty="0">
                <a:latin typeface="Calibri" panose="020F0502020204030204" pitchFamily="34" charset="0"/>
                <a:cs typeface="Calibri" panose="020F0502020204030204" pitchFamily="34" charset="0"/>
              </a:rPr>
              <a:t>Expected time frame of completion of applications is 10 days after receiving this email</a:t>
            </a:r>
            <a:r>
              <a:rPr lang="en-US" sz="1400" dirty="0">
                <a:latin typeface="Calibri" panose="020F0502020204030204" pitchFamily="34" charset="0"/>
                <a:cs typeface="Calibri" panose="020F0502020204030204" pitchFamily="34" charset="0"/>
              </a:rPr>
              <a:t>.</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Listed to the right, are the 11 required state licenses. </a:t>
            </a:r>
          </a:p>
        </p:txBody>
      </p:sp>
    </p:spTree>
    <p:extLst>
      <p:ext uri="{BB962C8B-B14F-4D97-AF65-F5344CB8AC3E}">
        <p14:creationId xmlns:p14="http://schemas.microsoft.com/office/powerpoint/2010/main" val="242121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0555-9120-7CB6-C0EA-61AAAD64E66A}"/>
              </a:ext>
            </a:extLst>
          </p:cNvPr>
          <p:cNvSpPr>
            <a:spLocks noGrp="1"/>
          </p:cNvSpPr>
          <p:nvPr>
            <p:ph type="title"/>
          </p:nvPr>
        </p:nvSpPr>
        <p:spPr>
          <a:xfrm>
            <a:off x="652481" y="1050202"/>
            <a:ext cx="2619357" cy="4390930"/>
          </a:xfrm>
        </p:spPr>
        <p:txBody>
          <a:bodyPr anchor="ctr">
            <a:normAutofit/>
          </a:bodyPr>
          <a:lstStyle/>
          <a:p>
            <a:r>
              <a:rPr lang="en-US" sz="4400"/>
              <a:t>State License Schedule</a:t>
            </a:r>
          </a:p>
        </p:txBody>
      </p:sp>
      <p:graphicFrame>
        <p:nvGraphicFramePr>
          <p:cNvPr id="74" name="Content Placeholder 2">
            <a:extLst>
              <a:ext uri="{FF2B5EF4-FFF2-40B4-BE49-F238E27FC236}">
                <a16:creationId xmlns:a16="http://schemas.microsoft.com/office/drawing/2014/main" id="{8340A50C-0D42-E963-D409-8E55A0F6FD05}"/>
              </a:ext>
            </a:extLst>
          </p:cNvPr>
          <p:cNvGraphicFramePr>
            <a:graphicFrameLocks noGrp="1"/>
          </p:cNvGraphicFramePr>
          <p:nvPr>
            <p:ph idx="1"/>
            <p:extLst>
              <p:ext uri="{D42A27DB-BD31-4B8C-83A1-F6EECF244321}">
                <p14:modId xmlns:p14="http://schemas.microsoft.com/office/powerpoint/2010/main" val="702902162"/>
              </p:ext>
            </p:extLst>
          </p:nvPr>
        </p:nvGraphicFramePr>
        <p:xfrm>
          <a:off x="4916553" y="1050202"/>
          <a:ext cx="6628804" cy="4873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57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13A5-4DED-D54D-8E55-A2DDA71F4724}"/>
              </a:ext>
            </a:extLst>
          </p:cNvPr>
          <p:cNvSpPr>
            <a:spLocks noGrp="1"/>
          </p:cNvSpPr>
          <p:nvPr>
            <p:ph type="title"/>
          </p:nvPr>
        </p:nvSpPr>
        <p:spPr>
          <a:xfrm>
            <a:off x="353085" y="1382486"/>
            <a:ext cx="3154357" cy="4093028"/>
          </a:xfrm>
        </p:spPr>
        <p:txBody>
          <a:bodyPr anchor="ctr">
            <a:normAutofit/>
          </a:bodyPr>
          <a:lstStyle/>
          <a:p>
            <a:pPr>
              <a:lnSpc>
                <a:spcPct val="90000"/>
              </a:lnSpc>
            </a:pPr>
            <a:r>
              <a:rPr lang="en-US" sz="4400" b="1" kern="100">
                <a:effectLst/>
                <a:latin typeface="Trebuchet MS" panose="020B0603020202020204" pitchFamily="34" charset="0"/>
                <a:ea typeface="Aptos" panose="020B0004020202020204" pitchFamily="34" charset="0"/>
                <a:cs typeface="Times New Roman" panose="02020603050405020304" pitchFamily="18" charset="0"/>
              </a:rPr>
              <a:t>State Licensing Fees / Payment Process</a:t>
            </a:r>
            <a:br>
              <a:rPr lang="en-US" sz="4400" kern="100">
                <a:effectLst/>
                <a:latin typeface="Aptos" panose="020B0004020202020204" pitchFamily="34" charset="0"/>
                <a:ea typeface="Aptos" panose="020B0004020202020204" pitchFamily="34" charset="0"/>
                <a:cs typeface="Times New Roman" panose="02020603050405020304" pitchFamily="18" charset="0"/>
              </a:rPr>
            </a:br>
            <a:endParaRPr lang="en-US" sz="4400"/>
          </a:p>
        </p:txBody>
      </p:sp>
      <p:graphicFrame>
        <p:nvGraphicFramePr>
          <p:cNvPr id="25" name="Content Placeholder 2">
            <a:extLst>
              <a:ext uri="{FF2B5EF4-FFF2-40B4-BE49-F238E27FC236}">
                <a16:creationId xmlns:a16="http://schemas.microsoft.com/office/drawing/2014/main" id="{80F72D02-B99C-7247-EB5B-B3EE77ADB183}"/>
              </a:ext>
            </a:extLst>
          </p:cNvPr>
          <p:cNvGraphicFramePr>
            <a:graphicFrameLocks noGrp="1"/>
          </p:cNvGraphicFramePr>
          <p:nvPr>
            <p:ph idx="1"/>
            <p:extLst>
              <p:ext uri="{D42A27DB-BD31-4B8C-83A1-F6EECF244321}">
                <p14:modId xmlns:p14="http://schemas.microsoft.com/office/powerpoint/2010/main" val="3477321116"/>
              </p:ext>
            </p:extLst>
          </p:nvPr>
        </p:nvGraphicFramePr>
        <p:xfrm>
          <a:off x="4353086" y="944563"/>
          <a:ext cx="7192271"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21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C5CF-9F19-7ED1-FF2D-B6901D819BA8}"/>
              </a:ext>
            </a:extLst>
          </p:cNvPr>
          <p:cNvSpPr>
            <a:spLocks noGrp="1"/>
          </p:cNvSpPr>
          <p:nvPr>
            <p:ph type="title"/>
          </p:nvPr>
        </p:nvSpPr>
        <p:spPr>
          <a:xfrm>
            <a:off x="677334" y="609600"/>
            <a:ext cx="8596668" cy="606552"/>
          </a:xfrm>
        </p:spPr>
        <p:txBody>
          <a:bodyPr>
            <a:normAutofit fontScale="90000"/>
          </a:bodyPr>
          <a:lstStyle/>
          <a:p>
            <a:pPr algn="ctr"/>
            <a:r>
              <a:rPr lang="en-US"/>
              <a:t>2025-2026 Total Licensing Costs</a:t>
            </a:r>
          </a:p>
        </p:txBody>
      </p:sp>
      <p:graphicFrame>
        <p:nvGraphicFramePr>
          <p:cNvPr id="4" name="Content Placeholder 3">
            <a:extLst>
              <a:ext uri="{FF2B5EF4-FFF2-40B4-BE49-F238E27FC236}">
                <a16:creationId xmlns:a16="http://schemas.microsoft.com/office/drawing/2014/main" id="{4E6EB920-E076-5DB4-DC58-08359928B99C}"/>
              </a:ext>
            </a:extLst>
          </p:cNvPr>
          <p:cNvGraphicFramePr>
            <a:graphicFrameLocks noGrp="1"/>
          </p:cNvGraphicFramePr>
          <p:nvPr>
            <p:ph idx="1"/>
            <p:extLst>
              <p:ext uri="{D42A27DB-BD31-4B8C-83A1-F6EECF244321}">
                <p14:modId xmlns:p14="http://schemas.microsoft.com/office/powerpoint/2010/main" val="2269727342"/>
              </p:ext>
            </p:extLst>
          </p:nvPr>
        </p:nvGraphicFramePr>
        <p:xfrm>
          <a:off x="677862" y="1499616"/>
          <a:ext cx="8596139" cy="4624917"/>
        </p:xfrm>
        <a:graphic>
          <a:graphicData uri="http://schemas.openxmlformats.org/drawingml/2006/table">
            <a:tbl>
              <a:tblPr firstRow="1" bandRow="1">
                <a:tableStyleId>{5C22544A-7EE6-4342-B048-85BDC9FD1C3A}</a:tableStyleId>
              </a:tblPr>
              <a:tblGrid>
                <a:gridCol w="1909890">
                  <a:extLst>
                    <a:ext uri="{9D8B030D-6E8A-4147-A177-3AD203B41FA5}">
                      <a16:colId xmlns:a16="http://schemas.microsoft.com/office/drawing/2014/main" val="3704921079"/>
                    </a:ext>
                  </a:extLst>
                </a:gridCol>
                <a:gridCol w="2020388">
                  <a:extLst>
                    <a:ext uri="{9D8B030D-6E8A-4147-A177-3AD203B41FA5}">
                      <a16:colId xmlns:a16="http://schemas.microsoft.com/office/drawing/2014/main" val="2439992288"/>
                    </a:ext>
                  </a:extLst>
                </a:gridCol>
                <a:gridCol w="2516826">
                  <a:extLst>
                    <a:ext uri="{9D8B030D-6E8A-4147-A177-3AD203B41FA5}">
                      <a16:colId xmlns:a16="http://schemas.microsoft.com/office/drawing/2014/main" val="374573003"/>
                    </a:ext>
                  </a:extLst>
                </a:gridCol>
                <a:gridCol w="2149035">
                  <a:extLst>
                    <a:ext uri="{9D8B030D-6E8A-4147-A177-3AD203B41FA5}">
                      <a16:colId xmlns:a16="http://schemas.microsoft.com/office/drawing/2014/main" val="600008911"/>
                    </a:ext>
                  </a:extLst>
                </a:gridCol>
              </a:tblGrid>
              <a:tr h="386447">
                <a:tc>
                  <a:txBody>
                    <a:bodyPr/>
                    <a:lstStyle/>
                    <a:p>
                      <a:pPr algn="ctr"/>
                      <a:r>
                        <a:rPr lang="en-US"/>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New License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Renewal License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Payment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859722"/>
                  </a:ext>
                </a:extLst>
              </a:tr>
              <a:tr h="386447">
                <a:tc>
                  <a:txBody>
                    <a:bodyPr/>
                    <a:lstStyle/>
                    <a:p>
                      <a:r>
                        <a:rPr lang="en-US"/>
                        <a:t>Arizona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$50 (late fee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State Invoiced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961378"/>
                  </a:ext>
                </a:extLst>
              </a:tr>
              <a:tr h="386447">
                <a:tc>
                  <a:txBody>
                    <a:bodyPr/>
                    <a:lstStyle/>
                    <a:p>
                      <a:r>
                        <a:rPr lang="en-US"/>
                        <a:t>Arkansas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$4 (late fee $5.50)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State Invoiced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905674"/>
                  </a:ext>
                </a:extLst>
              </a:tr>
              <a:tr h="386447">
                <a:tc>
                  <a:txBody>
                    <a:bodyPr/>
                    <a:lstStyle/>
                    <a:p>
                      <a:r>
                        <a:rPr lang="en-US"/>
                        <a:t>Connecticut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301313"/>
                  </a:ext>
                </a:extLst>
              </a:tr>
              <a:tr h="386447">
                <a:tc>
                  <a:txBody>
                    <a:bodyPr/>
                    <a:lstStyle/>
                    <a:p>
                      <a:r>
                        <a:rPr lang="en-US"/>
                        <a:t>Idaho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Kelly to Reimburse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141970"/>
                  </a:ext>
                </a:extLst>
              </a:tr>
              <a:tr h="386447">
                <a:tc>
                  <a:txBody>
                    <a:bodyPr/>
                    <a:lstStyle/>
                    <a:p>
                      <a:r>
                        <a:rPr lang="en-US"/>
                        <a:t>Kentucky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$150 (late fee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Kelly to Reimburse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865176"/>
                  </a:ext>
                </a:extLst>
              </a:tr>
              <a:tr h="386447">
                <a:tc>
                  <a:txBody>
                    <a:bodyPr/>
                    <a:lstStyle/>
                    <a:p>
                      <a:r>
                        <a:rPr lang="en-US"/>
                        <a:t>Michigan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$30 (late fee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Kelly to Reimburse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2708802"/>
                  </a:ext>
                </a:extLst>
              </a:tr>
              <a:tr h="386447">
                <a:tc>
                  <a:txBody>
                    <a:bodyPr/>
                    <a:lstStyle/>
                    <a:p>
                      <a:r>
                        <a:rPr lang="en-US"/>
                        <a:t>Missouri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Kelly to Reimburse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005998"/>
                  </a:ext>
                </a:extLst>
              </a:tr>
              <a:tr h="374000">
                <a:tc>
                  <a:txBody>
                    <a:bodyPr/>
                    <a:lstStyle/>
                    <a:p>
                      <a:r>
                        <a:rPr lang="en-US"/>
                        <a:t>New Hampshire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$200 ($100 late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State Invoiced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819430"/>
                  </a:ext>
                </a:extLst>
              </a:tr>
              <a:tr h="386447">
                <a:tc>
                  <a:txBody>
                    <a:bodyPr/>
                    <a:lstStyle/>
                    <a:p>
                      <a:r>
                        <a:rPr lang="en-US"/>
                        <a:t>Pennsylvania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State Invoiced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851245"/>
                  </a:ext>
                </a:extLst>
              </a:tr>
              <a:tr h="386447">
                <a:tc>
                  <a:txBody>
                    <a:bodyPr/>
                    <a:lstStyle/>
                    <a:p>
                      <a:r>
                        <a:rPr lang="en-US"/>
                        <a:t>Rhode Island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Kelly to Reimburse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467519"/>
                  </a:ext>
                </a:extLst>
              </a:tr>
              <a:tr h="386447">
                <a:tc>
                  <a:txBody>
                    <a:bodyPr/>
                    <a:lstStyle/>
                    <a:p>
                      <a:r>
                        <a:rPr lang="en-US"/>
                        <a:t>Wisconsin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Kelly to Reimburse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203841"/>
                  </a:ext>
                </a:extLst>
              </a:tr>
            </a:tbl>
          </a:graphicData>
        </a:graphic>
      </p:graphicFrame>
    </p:spTree>
    <p:extLst>
      <p:ext uri="{BB962C8B-B14F-4D97-AF65-F5344CB8AC3E}">
        <p14:creationId xmlns:p14="http://schemas.microsoft.com/office/powerpoint/2010/main" val="65198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07D3-2A40-7264-388F-C3C448511865}"/>
              </a:ext>
            </a:extLst>
          </p:cNvPr>
          <p:cNvSpPr>
            <a:spLocks noGrp="1"/>
          </p:cNvSpPr>
          <p:nvPr>
            <p:ph type="title"/>
          </p:nvPr>
        </p:nvSpPr>
        <p:spPr>
          <a:xfrm>
            <a:off x="5536734" y="609600"/>
            <a:ext cx="3737268" cy="1320800"/>
          </a:xfrm>
        </p:spPr>
        <p:txBody>
          <a:bodyPr>
            <a:normAutofit/>
          </a:bodyPr>
          <a:lstStyle/>
          <a:p>
            <a:r>
              <a:rPr lang="en-US"/>
              <a:t>Getting Started</a:t>
            </a:r>
          </a:p>
        </p:txBody>
      </p:sp>
      <p:sp>
        <p:nvSpPr>
          <p:cNvPr id="3" name="Content Placeholder 2">
            <a:extLst>
              <a:ext uri="{FF2B5EF4-FFF2-40B4-BE49-F238E27FC236}">
                <a16:creationId xmlns:a16="http://schemas.microsoft.com/office/drawing/2014/main" id="{90129F02-31E5-0D19-0CB9-EA501A748550}"/>
              </a:ext>
            </a:extLst>
          </p:cNvPr>
          <p:cNvSpPr>
            <a:spLocks noGrp="1"/>
          </p:cNvSpPr>
          <p:nvPr>
            <p:ph idx="1"/>
          </p:nvPr>
        </p:nvSpPr>
        <p:spPr>
          <a:xfrm>
            <a:off x="5209563" y="2160589"/>
            <a:ext cx="4064439" cy="3880773"/>
          </a:xfrm>
        </p:spPr>
        <p:txBody>
          <a:bodyPr>
            <a:normAutofit lnSpcReduction="10000"/>
          </a:bodyPr>
          <a:lstStyle/>
          <a:p>
            <a:pPr>
              <a:lnSpc>
                <a:spcPct val="90000"/>
              </a:lnSpc>
            </a:pPr>
            <a:r>
              <a:rPr lang="en-US" sz="1500"/>
              <a:t>You will need:</a:t>
            </a:r>
          </a:p>
          <a:p>
            <a:pPr lvl="1">
              <a:lnSpc>
                <a:spcPct val="90000"/>
              </a:lnSpc>
            </a:pPr>
            <a:r>
              <a:rPr lang="en-US" sz="1500"/>
              <a:t>Copies of Photo ID</a:t>
            </a:r>
          </a:p>
          <a:p>
            <a:pPr lvl="1">
              <a:lnSpc>
                <a:spcPct val="90000"/>
              </a:lnSpc>
            </a:pPr>
            <a:r>
              <a:rPr lang="en-US" sz="1500"/>
              <a:t>Birth Certificate/ Social Security Card/ Passport Photos</a:t>
            </a:r>
          </a:p>
          <a:p>
            <a:pPr lvl="1">
              <a:lnSpc>
                <a:spcPct val="90000"/>
              </a:lnSpc>
            </a:pPr>
            <a:r>
              <a:rPr lang="en-US" sz="1500"/>
              <a:t>Copy of RID card</a:t>
            </a:r>
          </a:p>
          <a:p>
            <a:pPr lvl="1">
              <a:lnSpc>
                <a:spcPct val="90000"/>
              </a:lnSpc>
            </a:pPr>
            <a:r>
              <a:rPr lang="en-US" sz="1500"/>
              <a:t>School Transcripts</a:t>
            </a:r>
          </a:p>
          <a:p>
            <a:pPr lvl="1">
              <a:lnSpc>
                <a:spcPct val="90000"/>
              </a:lnSpc>
            </a:pPr>
            <a:r>
              <a:rPr lang="en-US" sz="1500"/>
              <a:t>Other Credentials</a:t>
            </a:r>
          </a:p>
          <a:p>
            <a:pPr lvl="1">
              <a:lnSpc>
                <a:spcPct val="90000"/>
              </a:lnSpc>
            </a:pPr>
            <a:r>
              <a:rPr lang="en-US" sz="1500"/>
              <a:t>To be able to open .PDF and Word documents </a:t>
            </a:r>
          </a:p>
          <a:p>
            <a:pPr lvl="1">
              <a:lnSpc>
                <a:spcPct val="90000"/>
              </a:lnSpc>
            </a:pPr>
            <a:r>
              <a:rPr lang="en-US" sz="1500"/>
              <a:t>A printer </a:t>
            </a:r>
          </a:p>
          <a:p>
            <a:pPr lvl="1">
              <a:lnSpc>
                <a:spcPct val="90000"/>
              </a:lnSpc>
            </a:pPr>
            <a:r>
              <a:rPr lang="en-US" sz="1500"/>
              <a:t>Checks and/or Debit or Credit Card </a:t>
            </a:r>
          </a:p>
          <a:p>
            <a:pPr lvl="1">
              <a:lnSpc>
                <a:spcPct val="90000"/>
              </a:lnSpc>
            </a:pPr>
            <a:r>
              <a:rPr lang="en-US" sz="1500"/>
              <a:t>Envelopes and Stamps</a:t>
            </a:r>
          </a:p>
          <a:p>
            <a:pPr lvl="1">
              <a:lnSpc>
                <a:spcPct val="90000"/>
              </a:lnSpc>
            </a:pPr>
            <a:r>
              <a:rPr lang="en-US" sz="1500"/>
              <a:t>Blue or black ink pen</a:t>
            </a:r>
          </a:p>
        </p:txBody>
      </p:sp>
      <p:pic>
        <p:nvPicPr>
          <p:cNvPr id="5" name="Picture 4" descr="A close-up of a passport&#10;&#10;Description automatically generated">
            <a:extLst>
              <a:ext uri="{FF2B5EF4-FFF2-40B4-BE49-F238E27FC236}">
                <a16:creationId xmlns:a16="http://schemas.microsoft.com/office/drawing/2014/main" id="{52CA3DA7-052F-93CA-045B-69DFCAC63C17}"/>
              </a:ext>
            </a:extLst>
          </p:cNvPr>
          <p:cNvPicPr>
            <a:picLocks noChangeAspect="1"/>
          </p:cNvPicPr>
          <p:nvPr/>
        </p:nvPicPr>
        <p:blipFill>
          <a:blip r:embed="rId2">
            <a:extLst>
              <a:ext uri="{28A0092B-C50C-407E-A947-70E740481C1C}">
                <a14:useLocalDpi xmlns:a14="http://schemas.microsoft.com/office/drawing/2010/main" val="0"/>
              </a:ext>
            </a:extLst>
          </a:blip>
          <a:srcRect l="2133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93351777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AA2D814-8121-0D5E-B22A-2C68173E5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C1A3F-2D40-C533-3004-59E95F8EB240}"/>
              </a:ext>
            </a:extLst>
          </p:cNvPr>
          <p:cNvSpPr>
            <a:spLocks noGrp="1"/>
          </p:cNvSpPr>
          <p:nvPr>
            <p:ph type="title"/>
          </p:nvPr>
        </p:nvSpPr>
        <p:spPr>
          <a:xfrm>
            <a:off x="677334" y="246345"/>
            <a:ext cx="8596668" cy="1320800"/>
          </a:xfrm>
        </p:spPr>
        <p:txBody>
          <a:bodyPr>
            <a:normAutofit/>
          </a:bodyPr>
          <a:lstStyle/>
          <a:p>
            <a:r>
              <a:rPr lang="en-US" dirty="0"/>
              <a:t>Submitting Your time for Payment</a:t>
            </a:r>
            <a:br>
              <a:rPr lang="en-US" dirty="0"/>
            </a:br>
            <a:endParaRPr lang="en-US" dirty="0"/>
          </a:p>
        </p:txBody>
      </p:sp>
      <p:pic>
        <p:nvPicPr>
          <p:cNvPr id="8" name="Picture 7">
            <a:extLst>
              <a:ext uri="{FF2B5EF4-FFF2-40B4-BE49-F238E27FC236}">
                <a16:creationId xmlns:a16="http://schemas.microsoft.com/office/drawing/2014/main" id="{860375B1-570A-8A70-6F56-9BAB948D7A9E}"/>
              </a:ext>
            </a:extLst>
          </p:cNvPr>
          <p:cNvPicPr>
            <a:picLocks noChangeAspect="1"/>
          </p:cNvPicPr>
          <p:nvPr/>
        </p:nvPicPr>
        <p:blipFill>
          <a:blip r:embed="rId2"/>
          <a:stretch>
            <a:fillRect/>
          </a:stretch>
        </p:blipFill>
        <p:spPr>
          <a:xfrm>
            <a:off x="6408950" y="2007947"/>
            <a:ext cx="1958510" cy="3162574"/>
          </a:xfrm>
          <a:prstGeom prst="rect">
            <a:avLst/>
          </a:prstGeom>
        </p:spPr>
      </p:pic>
      <p:pic>
        <p:nvPicPr>
          <p:cNvPr id="10" name="Picture 9">
            <a:extLst>
              <a:ext uri="{FF2B5EF4-FFF2-40B4-BE49-F238E27FC236}">
                <a16:creationId xmlns:a16="http://schemas.microsoft.com/office/drawing/2014/main" id="{6FDFDD99-67AA-CABC-66D5-86979BFBBA86}"/>
              </a:ext>
            </a:extLst>
          </p:cNvPr>
          <p:cNvPicPr>
            <a:picLocks noChangeAspect="1"/>
          </p:cNvPicPr>
          <p:nvPr/>
        </p:nvPicPr>
        <p:blipFill>
          <a:blip r:embed="rId3"/>
          <a:stretch>
            <a:fillRect/>
          </a:stretch>
        </p:blipFill>
        <p:spPr>
          <a:xfrm>
            <a:off x="8735720" y="2142879"/>
            <a:ext cx="3249370" cy="2504616"/>
          </a:xfrm>
          <a:prstGeom prst="rect">
            <a:avLst/>
          </a:prstGeom>
        </p:spPr>
      </p:pic>
      <p:pic>
        <p:nvPicPr>
          <p:cNvPr id="12" name="Picture 11">
            <a:extLst>
              <a:ext uri="{FF2B5EF4-FFF2-40B4-BE49-F238E27FC236}">
                <a16:creationId xmlns:a16="http://schemas.microsoft.com/office/drawing/2014/main" id="{EA9BDD70-0C74-C8E8-E070-131E70D7DD42}"/>
              </a:ext>
            </a:extLst>
          </p:cNvPr>
          <p:cNvPicPr>
            <a:picLocks noChangeAspect="1"/>
          </p:cNvPicPr>
          <p:nvPr/>
        </p:nvPicPr>
        <p:blipFill>
          <a:blip r:embed="rId4"/>
          <a:stretch>
            <a:fillRect/>
          </a:stretch>
        </p:blipFill>
        <p:spPr>
          <a:xfrm>
            <a:off x="285482" y="2007947"/>
            <a:ext cx="2059867" cy="3162574"/>
          </a:xfrm>
          <a:prstGeom prst="rect">
            <a:avLst/>
          </a:prstGeom>
        </p:spPr>
      </p:pic>
      <p:pic>
        <p:nvPicPr>
          <p:cNvPr id="14" name="Picture 13">
            <a:extLst>
              <a:ext uri="{FF2B5EF4-FFF2-40B4-BE49-F238E27FC236}">
                <a16:creationId xmlns:a16="http://schemas.microsoft.com/office/drawing/2014/main" id="{1B1A71F1-DC19-1510-F2C1-1DB6A5E313AB}"/>
              </a:ext>
            </a:extLst>
          </p:cNvPr>
          <p:cNvPicPr>
            <a:picLocks noChangeAspect="1"/>
          </p:cNvPicPr>
          <p:nvPr/>
        </p:nvPicPr>
        <p:blipFill>
          <a:blip r:embed="rId5"/>
          <a:stretch>
            <a:fillRect/>
          </a:stretch>
        </p:blipFill>
        <p:spPr>
          <a:xfrm>
            <a:off x="2620979" y="2568346"/>
            <a:ext cx="3475021" cy="1653683"/>
          </a:xfrm>
          <a:prstGeom prst="rect">
            <a:avLst/>
          </a:prstGeom>
        </p:spPr>
      </p:pic>
      <p:sp>
        <p:nvSpPr>
          <p:cNvPr id="15" name="Title 1">
            <a:extLst>
              <a:ext uri="{FF2B5EF4-FFF2-40B4-BE49-F238E27FC236}">
                <a16:creationId xmlns:a16="http://schemas.microsoft.com/office/drawing/2014/main" id="{FA1859A9-3EE3-4479-0973-EF295B3102BF}"/>
              </a:ext>
            </a:extLst>
          </p:cNvPr>
          <p:cNvSpPr txBox="1">
            <a:spLocks/>
          </p:cNvSpPr>
          <p:nvPr/>
        </p:nvSpPr>
        <p:spPr>
          <a:xfrm>
            <a:off x="350631" y="1462538"/>
            <a:ext cx="2085117" cy="57410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tx1"/>
                </a:solidFill>
              </a:rPr>
              <a:t>1. Start your shift on Deputy</a:t>
            </a:r>
          </a:p>
        </p:txBody>
      </p:sp>
      <p:sp>
        <p:nvSpPr>
          <p:cNvPr id="16" name="Title 1">
            <a:extLst>
              <a:ext uri="{FF2B5EF4-FFF2-40B4-BE49-F238E27FC236}">
                <a16:creationId xmlns:a16="http://schemas.microsoft.com/office/drawing/2014/main" id="{0104EDD3-9AF9-1D1B-B41E-3F4BA2B9D575}"/>
              </a:ext>
            </a:extLst>
          </p:cNvPr>
          <p:cNvSpPr txBox="1">
            <a:spLocks/>
          </p:cNvSpPr>
          <p:nvPr/>
        </p:nvSpPr>
        <p:spPr>
          <a:xfrm>
            <a:off x="3214568" y="1462537"/>
            <a:ext cx="2287841" cy="57410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tx1"/>
                </a:solidFill>
              </a:rPr>
              <a:t>2. Select Sign Language Interpreter &amp; Start Shift</a:t>
            </a:r>
          </a:p>
        </p:txBody>
      </p:sp>
      <p:sp>
        <p:nvSpPr>
          <p:cNvPr id="17" name="Title 1">
            <a:extLst>
              <a:ext uri="{FF2B5EF4-FFF2-40B4-BE49-F238E27FC236}">
                <a16:creationId xmlns:a16="http://schemas.microsoft.com/office/drawing/2014/main" id="{E5B67463-C35F-A4C2-7E99-8A4A7CC74894}"/>
              </a:ext>
            </a:extLst>
          </p:cNvPr>
          <p:cNvSpPr txBox="1">
            <a:spLocks/>
          </p:cNvSpPr>
          <p:nvPr/>
        </p:nvSpPr>
        <p:spPr>
          <a:xfrm>
            <a:off x="6244285" y="1462537"/>
            <a:ext cx="2287841" cy="5741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tx1"/>
                </a:solidFill>
              </a:rPr>
              <a:t>3. Select End Shift</a:t>
            </a:r>
          </a:p>
        </p:txBody>
      </p:sp>
      <p:sp>
        <p:nvSpPr>
          <p:cNvPr id="18" name="Title 1">
            <a:extLst>
              <a:ext uri="{FF2B5EF4-FFF2-40B4-BE49-F238E27FC236}">
                <a16:creationId xmlns:a16="http://schemas.microsoft.com/office/drawing/2014/main" id="{B39BAF2B-DFA6-5245-0231-B7866CF5A4B7}"/>
              </a:ext>
            </a:extLst>
          </p:cNvPr>
          <p:cNvSpPr txBox="1">
            <a:spLocks/>
          </p:cNvSpPr>
          <p:nvPr/>
        </p:nvSpPr>
        <p:spPr>
          <a:xfrm>
            <a:off x="9002022" y="1261274"/>
            <a:ext cx="2716766" cy="88160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dirty="0">
                <a:solidFill>
                  <a:schemeClr val="tx1"/>
                </a:solidFill>
              </a:rPr>
              <a:t>4. Adjust the Start and End time to reflect the hours you worked on licensing. </a:t>
            </a:r>
          </a:p>
          <a:p>
            <a:endParaRPr lang="en-US" sz="1100" dirty="0">
              <a:solidFill>
                <a:schemeClr val="tx1"/>
              </a:solidFill>
            </a:endParaRPr>
          </a:p>
          <a:p>
            <a:r>
              <a:rPr lang="en-US" sz="1100" dirty="0">
                <a:solidFill>
                  <a:schemeClr val="tx1"/>
                </a:solidFill>
              </a:rPr>
              <a:t>In the comment section, please input which licenses you were working on </a:t>
            </a:r>
          </a:p>
        </p:txBody>
      </p:sp>
      <p:sp>
        <p:nvSpPr>
          <p:cNvPr id="20" name="TextBox 19">
            <a:extLst>
              <a:ext uri="{FF2B5EF4-FFF2-40B4-BE49-F238E27FC236}">
                <a16:creationId xmlns:a16="http://schemas.microsoft.com/office/drawing/2014/main" id="{40F26C7F-9EA0-6D3C-2E23-7C7CDB6DE04C}"/>
              </a:ext>
            </a:extLst>
          </p:cNvPr>
          <p:cNvSpPr txBox="1"/>
          <p:nvPr/>
        </p:nvSpPr>
        <p:spPr>
          <a:xfrm>
            <a:off x="677334" y="791333"/>
            <a:ext cx="8402880" cy="480131"/>
          </a:xfrm>
          <a:prstGeom prst="rect">
            <a:avLst/>
          </a:prstGeom>
          <a:noFill/>
        </p:spPr>
        <p:txBody>
          <a:bodyPr wrap="square">
            <a:spAutoFit/>
          </a:bodyPr>
          <a:lstStyle/>
          <a:p>
            <a:pPr>
              <a:lnSpc>
                <a:spcPct val="90000"/>
              </a:lnSpc>
            </a:pPr>
            <a:r>
              <a:rPr lang="en-US" sz="1400" kern="100" dirty="0">
                <a:solidFill>
                  <a:schemeClr val="accent1"/>
                </a:solidFill>
                <a:effectLst/>
                <a:latin typeface="Calibri" panose="020F0502020204030204" pitchFamily="34" charset="0"/>
                <a:ea typeface="Aptos" panose="020B0004020202020204" pitchFamily="34" charset="0"/>
                <a:cs typeface="Calibri" panose="020F0502020204030204" pitchFamily="34" charset="0"/>
              </a:rPr>
              <a:t>Kelly Services offers compensation for the time you spend applying for and renewing your licenses. Follow the steps below to ensure you’re paid for this time:</a:t>
            </a:r>
          </a:p>
        </p:txBody>
      </p:sp>
      <p:sp>
        <p:nvSpPr>
          <p:cNvPr id="22" name="TextBox 21">
            <a:extLst>
              <a:ext uri="{FF2B5EF4-FFF2-40B4-BE49-F238E27FC236}">
                <a16:creationId xmlns:a16="http://schemas.microsoft.com/office/drawing/2014/main" id="{BE1B4F4E-E8ED-B232-DD8F-E753CF122566}"/>
              </a:ext>
            </a:extLst>
          </p:cNvPr>
          <p:cNvSpPr txBox="1"/>
          <p:nvPr/>
        </p:nvSpPr>
        <p:spPr>
          <a:xfrm>
            <a:off x="731204" y="5611323"/>
            <a:ext cx="10433620" cy="1089529"/>
          </a:xfrm>
          <a:prstGeom prst="rect">
            <a:avLst/>
          </a:prstGeom>
          <a:noFill/>
        </p:spPr>
        <p:txBody>
          <a:bodyPr wrap="square">
            <a:spAutoFit/>
          </a:bodyPr>
          <a:lstStyle/>
          <a:p>
            <a:pPr marL="0" marR="0" indent="0">
              <a:lnSpc>
                <a:spcPct val="90000"/>
              </a:lnSpc>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To process paid time fairly, we ask that you submit your time within 24 hours of submitting your application. This assures that you are being compensated appropriately</a:t>
            </a:r>
            <a:r>
              <a:rPr lang="en-US" sz="1800" dirty="0">
                <a:latin typeface="Calibri" panose="020F0502020204030204" pitchFamily="34" charset="0"/>
                <a:ea typeface="Calibri" panose="020F0502020204030204" pitchFamily="34" charset="0"/>
                <a:cs typeface="Calibri" panose="020F0502020204030204" pitchFamily="34" charset="0"/>
              </a:rPr>
              <a:t>. For any issues, please email asllicensing</a:t>
            </a:r>
            <a:r>
              <a:rPr lang="en-US" dirty="0">
                <a:latin typeface="Calibri" panose="020F0502020204030204" pitchFamily="34" charset="0"/>
                <a:ea typeface="Calibri" panose="020F0502020204030204" pitchFamily="34" charset="0"/>
                <a:cs typeface="Calibri" panose="020F0502020204030204" pitchFamily="34" charset="0"/>
              </a:rPr>
              <a:t>@kellyservices.com</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04DA8391-CDF0-7DC3-9405-23BBEEE2B5EC}"/>
              </a:ext>
            </a:extLst>
          </p:cNvPr>
          <p:cNvSpPr/>
          <p:nvPr/>
        </p:nvSpPr>
        <p:spPr>
          <a:xfrm>
            <a:off x="3401568" y="3294908"/>
            <a:ext cx="1161288" cy="13409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4D8828B-D9B3-8660-BF37-883B7FEA0442}"/>
              </a:ext>
            </a:extLst>
          </p:cNvPr>
          <p:cNvSpPr txBox="1"/>
          <p:nvPr/>
        </p:nvSpPr>
        <p:spPr>
          <a:xfrm>
            <a:off x="3394133" y="3246538"/>
            <a:ext cx="1792224" cy="230832"/>
          </a:xfrm>
          <a:prstGeom prst="rect">
            <a:avLst/>
          </a:prstGeom>
          <a:noFill/>
        </p:spPr>
        <p:txBody>
          <a:bodyPr wrap="square" rtlCol="0">
            <a:spAutoFit/>
          </a:bodyPr>
          <a:lstStyle/>
          <a:p>
            <a:r>
              <a:rPr lang="en-US" sz="900" dirty="0">
                <a:solidFill>
                  <a:schemeClr val="bg1"/>
                </a:solidFill>
              </a:rPr>
              <a:t>ASL Licensing</a:t>
            </a:r>
          </a:p>
        </p:txBody>
      </p:sp>
    </p:spTree>
    <p:extLst>
      <p:ext uri="{BB962C8B-B14F-4D97-AF65-F5344CB8AC3E}">
        <p14:creationId xmlns:p14="http://schemas.microsoft.com/office/powerpoint/2010/main" val="6336205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32798</TotalTime>
  <Words>5399</Words>
  <Application>Microsoft Office PowerPoint</Application>
  <PresentationFormat>Widescreen</PresentationFormat>
  <Paragraphs>391</Paragraphs>
  <Slides>23</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Aptos</vt:lpstr>
      <vt:lpstr>Arial</vt:lpstr>
      <vt:lpstr>Calibri</vt:lpstr>
      <vt:lpstr>Courier New</vt:lpstr>
      <vt:lpstr>Helvetica</vt:lpstr>
      <vt:lpstr>Kelly Sans</vt:lpstr>
      <vt:lpstr>Symbol</vt:lpstr>
      <vt:lpstr>Trebuchet MS</vt:lpstr>
      <vt:lpstr>Wingdings</vt:lpstr>
      <vt:lpstr>Wingdings 3</vt:lpstr>
      <vt:lpstr>Facet</vt:lpstr>
      <vt:lpstr>Packager Shell Object</vt:lpstr>
      <vt:lpstr>ASL State License Instructions</vt:lpstr>
      <vt:lpstr>PowerPoint Presentation</vt:lpstr>
      <vt:lpstr>Table of Contents</vt:lpstr>
      <vt:lpstr>Required States Licenses</vt:lpstr>
      <vt:lpstr>State License Schedule</vt:lpstr>
      <vt:lpstr>State Licensing Fees / Payment Process </vt:lpstr>
      <vt:lpstr>2025-2026 Total Licensing Costs</vt:lpstr>
      <vt:lpstr>Getting Started</vt:lpstr>
      <vt:lpstr>Submitting Your time for Payment </vt:lpstr>
      <vt:lpstr>How to Submit Expenses for Reimbursements</vt:lpstr>
      <vt:lpstr>State of Arizona Licensure Application</vt:lpstr>
      <vt:lpstr>State of Arkansas Licensure Application</vt:lpstr>
      <vt:lpstr>State of Connecticut Licensure Application</vt:lpstr>
      <vt:lpstr>State of Idaho Licensure Application</vt:lpstr>
      <vt:lpstr>State of Kentucky Licensure Application</vt:lpstr>
      <vt:lpstr>State of Michigan Licensure Application</vt:lpstr>
      <vt:lpstr>State of Missouri Licensure Application</vt:lpstr>
      <vt:lpstr>State of New Hampshire Licensure Application</vt:lpstr>
      <vt:lpstr>State of Pennsylvania Licensure Application</vt:lpstr>
      <vt:lpstr>State of Pennsylvania Licensure Application (continued)</vt:lpstr>
      <vt:lpstr>State of Rhode Island Licensure Application</vt:lpstr>
      <vt:lpstr>State of Rhode Island Licensure Application (continued)</vt:lpstr>
      <vt:lpstr>State of Wisconsin Licensure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Payne</dc:creator>
  <cp:lastModifiedBy>Gabby Maskelony</cp:lastModifiedBy>
  <cp:revision>1</cp:revision>
  <dcterms:created xsi:type="dcterms:W3CDTF">2024-10-03T16:26:31Z</dcterms:created>
  <dcterms:modified xsi:type="dcterms:W3CDTF">2025-10-17T15:24:04Z</dcterms:modified>
</cp:coreProperties>
</file>