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68" r:id="rId5"/>
    <p:sldId id="537" r:id="rId6"/>
    <p:sldId id="601" r:id="rId7"/>
    <p:sldId id="602" r:id="rId8"/>
    <p:sldId id="608" r:id="rId9"/>
    <p:sldId id="609" r:id="rId10"/>
    <p:sldId id="604" r:id="rId11"/>
    <p:sldId id="606" r:id="rId12"/>
    <p:sldId id="603" r:id="rId13"/>
    <p:sldId id="611" r:id="rId14"/>
    <p:sldId id="626" r:id="rId15"/>
    <p:sldId id="615" r:id="rId16"/>
    <p:sldId id="619" r:id="rId17"/>
    <p:sldId id="618" r:id="rId18"/>
    <p:sldId id="620" r:id="rId19"/>
    <p:sldId id="622" r:id="rId20"/>
    <p:sldId id="617" r:id="rId21"/>
    <p:sldId id="610" r:id="rId22"/>
    <p:sldId id="612" r:id="rId23"/>
    <p:sldId id="613" r:id="rId24"/>
    <p:sldId id="614" r:id="rId25"/>
    <p:sldId id="623" r:id="rId26"/>
    <p:sldId id="624" r:id="rId27"/>
    <p:sldId id="625" r:id="rId28"/>
    <p:sldId id="607" r:id="rId29"/>
    <p:sldId id="518" r:id="rId30"/>
  </p:sldIdLst>
  <p:sldSz cx="10972800" cy="8229600" type="B4JIS"/>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pos="3456" userDrawn="1">
          <p15:clr>
            <a:srgbClr val="A4A3A4"/>
          </p15:clr>
        </p15:guide>
        <p15:guide id="2" orient="horz"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2C"/>
    <a:srgbClr val="FFFFFF"/>
    <a:srgbClr val="1F497D"/>
    <a:srgbClr val="A31527"/>
    <a:srgbClr val="A21727"/>
    <a:srgbClr val="CC0000"/>
    <a:srgbClr val="B01C32"/>
    <a:srgbClr val="CCCDCC"/>
    <a:srgbClr val="EDEEED"/>
    <a:srgbClr val="872C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286" autoAdjust="0"/>
  </p:normalViewPr>
  <p:slideViewPr>
    <p:cSldViewPr snapToGrid="0" snapToObjects="1" showGuides="1">
      <p:cViewPr varScale="1">
        <p:scale>
          <a:sx n="45" d="100"/>
          <a:sy n="45" d="100"/>
        </p:scale>
        <p:origin x="1197" y="45"/>
      </p:cViewPr>
      <p:guideLst>
        <p:guide pos="3456"/>
        <p:guide orient="horz"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Amy Schaefer" userId="7340e158-d6a6-43d4-bc1c-790ba41ebbe1" providerId="ADAL" clId="{2C6B3C20-E31F-4EC0-8D9A-561132F212A5}"/>
    <pc:docChg chg="custSel addSld delSld modSld">
      <pc:chgData name="Caroline Amy Schaefer" userId="7340e158-d6a6-43d4-bc1c-790ba41ebbe1" providerId="ADAL" clId="{2C6B3C20-E31F-4EC0-8D9A-561132F212A5}" dt="2024-05-01T21:01:41.846" v="409" actId="2696"/>
      <pc:docMkLst>
        <pc:docMk/>
      </pc:docMkLst>
    </pc:docChg>
  </pc:docChgLst>
  <pc:docChgLst>
    <pc:chgData name="Caroline Amy Schaefer" userId="7340e158-d6a6-43d4-bc1c-790ba41ebbe1" providerId="ADAL" clId="{AA152C6A-FDD3-4260-87ED-49D2BDD0308C}"/>
    <pc:docChg chg="modSld">
      <pc:chgData name="Caroline Amy Schaefer" userId="7340e158-d6a6-43d4-bc1c-790ba41ebbe1" providerId="ADAL" clId="{AA152C6A-FDD3-4260-87ED-49D2BDD0308C}" dt="2024-06-05T22:34:31.180" v="18" actId="20577"/>
      <pc:docMkLst>
        <pc:docMk/>
      </pc:docMkLst>
      <pc:sldChg chg="modSp">
        <pc:chgData name="Caroline Amy Schaefer" userId="7340e158-d6a6-43d4-bc1c-790ba41ebbe1" providerId="ADAL" clId="{AA152C6A-FDD3-4260-87ED-49D2BDD0308C}" dt="2024-06-05T22:33:16.786" v="12" actId="20577"/>
        <pc:sldMkLst>
          <pc:docMk/>
          <pc:sldMk cId="1392743860" sldId="601"/>
        </pc:sldMkLst>
        <pc:spChg chg="mod">
          <ac:chgData name="Caroline Amy Schaefer" userId="7340e158-d6a6-43d4-bc1c-790ba41ebbe1" providerId="ADAL" clId="{AA152C6A-FDD3-4260-87ED-49D2BDD0308C}" dt="2024-06-05T22:33:16.786" v="12" actId="20577"/>
          <ac:spMkLst>
            <pc:docMk/>
            <pc:sldMk cId="1392743860" sldId="601"/>
            <ac:spMk id="3" creationId="{099B1E45-70B9-4A75-AA28-FA455018E7CC}"/>
          </ac:spMkLst>
        </pc:spChg>
      </pc:sldChg>
      <pc:sldChg chg="modSp">
        <pc:chgData name="Caroline Amy Schaefer" userId="7340e158-d6a6-43d4-bc1c-790ba41ebbe1" providerId="ADAL" clId="{AA152C6A-FDD3-4260-87ED-49D2BDD0308C}" dt="2024-06-04T22:48:19.335" v="0" actId="207"/>
        <pc:sldMkLst>
          <pc:docMk/>
          <pc:sldMk cId="652204298" sldId="607"/>
        </pc:sldMkLst>
        <pc:spChg chg="mod">
          <ac:chgData name="Caroline Amy Schaefer" userId="7340e158-d6a6-43d4-bc1c-790ba41ebbe1" providerId="ADAL" clId="{AA152C6A-FDD3-4260-87ED-49D2BDD0308C}" dt="2024-06-04T22:48:19.335" v="0" actId="207"/>
          <ac:spMkLst>
            <pc:docMk/>
            <pc:sldMk cId="652204298" sldId="607"/>
            <ac:spMk id="3" creationId="{C7D41895-DC1A-4DB7-ADF1-965880DF98CF}"/>
          </ac:spMkLst>
        </pc:spChg>
      </pc:sldChg>
      <pc:sldChg chg="modSp">
        <pc:chgData name="Caroline Amy Schaefer" userId="7340e158-d6a6-43d4-bc1c-790ba41ebbe1" providerId="ADAL" clId="{AA152C6A-FDD3-4260-87ED-49D2BDD0308C}" dt="2024-06-05T22:34:31.180" v="18" actId="20577"/>
        <pc:sldMkLst>
          <pc:docMk/>
          <pc:sldMk cId="1612664664" sldId="610"/>
        </pc:sldMkLst>
        <pc:spChg chg="mod">
          <ac:chgData name="Caroline Amy Schaefer" userId="7340e158-d6a6-43d4-bc1c-790ba41ebbe1" providerId="ADAL" clId="{AA152C6A-FDD3-4260-87ED-49D2BDD0308C}" dt="2024-06-05T22:34:31.180" v="18" actId="20577"/>
          <ac:spMkLst>
            <pc:docMk/>
            <pc:sldMk cId="1612664664" sldId="610"/>
            <ac:spMk id="3" creationId="{1C284798-EEE0-46EB-8051-31BDBE8CA6A8}"/>
          </ac:spMkLst>
        </pc:spChg>
      </pc:sldChg>
      <pc:sldChg chg="modSp">
        <pc:chgData name="Caroline Amy Schaefer" userId="7340e158-d6a6-43d4-bc1c-790ba41ebbe1" providerId="ADAL" clId="{AA152C6A-FDD3-4260-87ED-49D2BDD0308C}" dt="2024-06-04T22:48:45.002" v="4" actId="20577"/>
        <pc:sldMkLst>
          <pc:docMk/>
          <pc:sldMk cId="3921174119" sldId="618"/>
        </pc:sldMkLst>
        <pc:spChg chg="mod">
          <ac:chgData name="Caroline Amy Schaefer" userId="7340e158-d6a6-43d4-bc1c-790ba41ebbe1" providerId="ADAL" clId="{AA152C6A-FDD3-4260-87ED-49D2BDD0308C}" dt="2024-06-04T22:48:45.002" v="4" actId="20577"/>
          <ac:spMkLst>
            <pc:docMk/>
            <pc:sldMk cId="3921174119" sldId="618"/>
            <ac:spMk id="3" creationId="{C76859E9-4572-4DF4-9041-3635F4D72CA1}"/>
          </ac:spMkLst>
        </pc:spChg>
      </pc:sldChg>
    </pc:docChg>
  </pc:docChgLst>
  <pc:docChgLst>
    <pc:chgData name="Caroline Amy Schaefer" userId="7340e158-d6a6-43d4-bc1c-790ba41ebbe1" providerId="ADAL" clId="{001F9FC5-BC8F-465A-B22C-B187AC1E5BFD}"/>
    <pc:docChg chg="undo custSel addSld delSld modSld sldOrd">
      <pc:chgData name="Caroline Amy Schaefer" userId="7340e158-d6a6-43d4-bc1c-790ba41ebbe1" providerId="ADAL" clId="{001F9FC5-BC8F-465A-B22C-B187AC1E5BFD}" dt="2024-05-01T20:35:20.271" v="10945" actId="20577"/>
      <pc:docMkLst>
        <pc:docMk/>
      </pc:docMkLst>
      <pc:sldChg chg="modSp">
        <pc:chgData name="Caroline Amy Schaefer" userId="7340e158-d6a6-43d4-bc1c-790ba41ebbe1" providerId="ADAL" clId="{001F9FC5-BC8F-465A-B22C-B187AC1E5BFD}" dt="2024-04-30T21:40:51.145" v="2292" actId="20577"/>
        <pc:sldMkLst>
          <pc:docMk/>
          <pc:sldMk cId="1035067326" sldId="368"/>
        </pc:sldMkLst>
        <pc:spChg chg="mod">
          <ac:chgData name="Caroline Amy Schaefer" userId="7340e158-d6a6-43d4-bc1c-790ba41ebbe1" providerId="ADAL" clId="{001F9FC5-BC8F-465A-B22C-B187AC1E5BFD}" dt="2024-04-30T21:40:51.145" v="2292" actId="20577"/>
          <ac:spMkLst>
            <pc:docMk/>
            <pc:sldMk cId="1035067326" sldId="368"/>
            <ac:spMk id="2" creationId="{00000000-0000-0000-0000-000000000000}"/>
          </ac:spMkLst>
        </pc:spChg>
      </pc:sldChg>
      <pc:sldChg chg="modSp">
        <pc:chgData name="Caroline Amy Schaefer" userId="7340e158-d6a6-43d4-bc1c-790ba41ebbe1" providerId="ADAL" clId="{001F9FC5-BC8F-465A-B22C-B187AC1E5BFD}" dt="2024-05-01T20:33:20.228" v="10816" actId="20577"/>
        <pc:sldMkLst>
          <pc:docMk/>
          <pc:sldMk cId="2861574694" sldId="518"/>
        </pc:sldMkLst>
        <pc:spChg chg="mod">
          <ac:chgData name="Caroline Amy Schaefer" userId="7340e158-d6a6-43d4-bc1c-790ba41ebbe1" providerId="ADAL" clId="{001F9FC5-BC8F-465A-B22C-B187AC1E5BFD}" dt="2024-05-01T20:33:20.228" v="10816" actId="20577"/>
          <ac:spMkLst>
            <pc:docMk/>
            <pc:sldMk cId="2861574694" sldId="518"/>
            <ac:spMk id="3" creationId="{CB6B0E38-2258-45EF-B159-42FC2D5D9522}"/>
          </ac:spMkLst>
        </pc:spChg>
      </pc:sldChg>
      <pc:sldChg chg="modSp add">
        <pc:chgData name="Caroline Amy Schaefer" userId="7340e158-d6a6-43d4-bc1c-790ba41ebbe1" providerId="ADAL" clId="{001F9FC5-BC8F-465A-B22C-B187AC1E5BFD}" dt="2024-05-01T20:35:20.271" v="10945" actId="20577"/>
        <pc:sldMkLst>
          <pc:docMk/>
          <pc:sldMk cId="1415505484" sldId="537"/>
        </pc:sldMkLst>
        <pc:spChg chg="mod">
          <ac:chgData name="Caroline Amy Schaefer" userId="7340e158-d6a6-43d4-bc1c-790ba41ebbe1" providerId="ADAL" clId="{001F9FC5-BC8F-465A-B22C-B187AC1E5BFD}" dt="2024-05-01T20:35:20.271" v="10945" actId="20577"/>
          <ac:spMkLst>
            <pc:docMk/>
            <pc:sldMk cId="1415505484" sldId="537"/>
            <ac:spMk id="7" creationId="{04988886-CC06-467F-BCC2-ED0D69BB3075}"/>
          </ac:spMkLst>
        </pc:spChg>
      </pc:sldChg>
      <pc:sldChg chg="modSp">
        <pc:chgData name="Caroline Amy Schaefer" userId="7340e158-d6a6-43d4-bc1c-790ba41ebbe1" providerId="ADAL" clId="{001F9FC5-BC8F-465A-B22C-B187AC1E5BFD}" dt="2024-04-30T21:41:28.890" v="2434" actId="20577"/>
        <pc:sldMkLst>
          <pc:docMk/>
          <pc:sldMk cId="1392743860" sldId="601"/>
        </pc:sldMkLst>
        <pc:spChg chg="mod">
          <ac:chgData name="Caroline Amy Schaefer" userId="7340e158-d6a6-43d4-bc1c-790ba41ebbe1" providerId="ADAL" clId="{001F9FC5-BC8F-465A-B22C-B187AC1E5BFD}" dt="2024-04-30T21:40:57.817" v="2302" actId="20577"/>
          <ac:spMkLst>
            <pc:docMk/>
            <pc:sldMk cId="1392743860" sldId="601"/>
            <ac:spMk id="2" creationId="{7B4F46E2-9E30-4883-8B54-2106EE3FFB02}"/>
          </ac:spMkLst>
        </pc:spChg>
        <pc:spChg chg="mod">
          <ac:chgData name="Caroline Amy Schaefer" userId="7340e158-d6a6-43d4-bc1c-790ba41ebbe1" providerId="ADAL" clId="{001F9FC5-BC8F-465A-B22C-B187AC1E5BFD}" dt="2024-04-30T21:41:28.890" v="2434" actId="20577"/>
          <ac:spMkLst>
            <pc:docMk/>
            <pc:sldMk cId="1392743860" sldId="601"/>
            <ac:spMk id="3" creationId="{099B1E45-70B9-4A75-AA28-FA455018E7CC}"/>
          </ac:spMkLst>
        </pc:spChg>
      </pc:sldChg>
      <pc:sldChg chg="addSp delSp modSp add">
        <pc:chgData name="Caroline Amy Schaefer" userId="7340e158-d6a6-43d4-bc1c-790ba41ebbe1" providerId="ADAL" clId="{001F9FC5-BC8F-465A-B22C-B187AC1E5BFD}" dt="2024-04-30T21:53:38.345" v="3422" actId="1076"/>
        <pc:sldMkLst>
          <pc:docMk/>
          <pc:sldMk cId="1852496067" sldId="602"/>
        </pc:sldMkLst>
        <pc:spChg chg="mod">
          <ac:chgData name="Caroline Amy Schaefer" userId="7340e158-d6a6-43d4-bc1c-790ba41ebbe1" providerId="ADAL" clId="{001F9FC5-BC8F-465A-B22C-B187AC1E5BFD}" dt="2024-04-30T17:21:33.882" v="90" actId="20577"/>
          <ac:spMkLst>
            <pc:docMk/>
            <pc:sldMk cId="1852496067" sldId="602"/>
            <ac:spMk id="2" creationId="{222CA252-8460-424F-81FE-F76C65DBB288}"/>
          </ac:spMkLst>
        </pc:spChg>
        <pc:spChg chg="add del mod">
          <ac:chgData name="Caroline Amy Schaefer" userId="7340e158-d6a6-43d4-bc1c-790ba41ebbe1" providerId="ADAL" clId="{001F9FC5-BC8F-465A-B22C-B187AC1E5BFD}" dt="2024-04-30T21:50:45.925" v="3375" actId="20577"/>
          <ac:spMkLst>
            <pc:docMk/>
            <pc:sldMk cId="1852496067" sldId="602"/>
            <ac:spMk id="3" creationId="{19E99BD3-33DF-46AF-BEDD-25C0BC01D76A}"/>
          </ac:spMkLst>
        </pc:spChg>
        <pc:spChg chg="add del">
          <ac:chgData name="Caroline Amy Schaefer" userId="7340e158-d6a6-43d4-bc1c-790ba41ebbe1" providerId="ADAL" clId="{001F9FC5-BC8F-465A-B22C-B187AC1E5BFD}" dt="2024-04-30T17:21:41.720" v="92"/>
          <ac:spMkLst>
            <pc:docMk/>
            <pc:sldMk cId="1852496067" sldId="602"/>
            <ac:spMk id="4" creationId="{DB2D819F-A700-4930-B61D-B04606EE3A14}"/>
          </ac:spMkLst>
        </pc:spChg>
        <pc:spChg chg="add del">
          <ac:chgData name="Caroline Amy Schaefer" userId="7340e158-d6a6-43d4-bc1c-790ba41ebbe1" providerId="ADAL" clId="{001F9FC5-BC8F-465A-B22C-B187AC1E5BFD}" dt="2024-04-30T17:21:43.622" v="94"/>
          <ac:spMkLst>
            <pc:docMk/>
            <pc:sldMk cId="1852496067" sldId="602"/>
            <ac:spMk id="5" creationId="{8197410D-453E-4DBA-A4D1-11B9BEDAE8DE}"/>
          </ac:spMkLst>
        </pc:spChg>
        <pc:spChg chg="add mod">
          <ac:chgData name="Caroline Amy Schaefer" userId="7340e158-d6a6-43d4-bc1c-790ba41ebbe1" providerId="ADAL" clId="{001F9FC5-BC8F-465A-B22C-B187AC1E5BFD}" dt="2024-04-30T21:53:38.345" v="3422" actId="1076"/>
          <ac:spMkLst>
            <pc:docMk/>
            <pc:sldMk cId="1852496067" sldId="602"/>
            <ac:spMk id="6" creationId="{48982D52-0493-44AE-A13B-141A3CE51647}"/>
          </ac:spMkLst>
        </pc:spChg>
      </pc:sldChg>
      <pc:sldChg chg="addSp delSp modSp add">
        <pc:chgData name="Caroline Amy Schaefer" userId="7340e158-d6a6-43d4-bc1c-790ba41ebbe1" providerId="ADAL" clId="{001F9FC5-BC8F-465A-B22C-B187AC1E5BFD}" dt="2024-04-30T21:49:04.218" v="3175" actId="20577"/>
        <pc:sldMkLst>
          <pc:docMk/>
          <pc:sldMk cId="4109348543" sldId="603"/>
        </pc:sldMkLst>
        <pc:spChg chg="mod">
          <ac:chgData name="Caroline Amy Schaefer" userId="7340e158-d6a6-43d4-bc1c-790ba41ebbe1" providerId="ADAL" clId="{001F9FC5-BC8F-465A-B22C-B187AC1E5BFD}" dt="2024-04-30T21:46:20.808" v="2869" actId="20577"/>
          <ac:spMkLst>
            <pc:docMk/>
            <pc:sldMk cId="4109348543" sldId="603"/>
            <ac:spMk id="2" creationId="{A99883AB-E34C-4737-BE0B-C76CA19A60C1}"/>
          </ac:spMkLst>
        </pc:spChg>
        <pc:spChg chg="mod">
          <ac:chgData name="Caroline Amy Schaefer" userId="7340e158-d6a6-43d4-bc1c-790ba41ebbe1" providerId="ADAL" clId="{001F9FC5-BC8F-465A-B22C-B187AC1E5BFD}" dt="2024-04-30T21:49:04.218" v="3175" actId="20577"/>
          <ac:spMkLst>
            <pc:docMk/>
            <pc:sldMk cId="4109348543" sldId="603"/>
            <ac:spMk id="3" creationId="{4C21DE20-A9BD-46D6-AC8C-029462F19A58}"/>
          </ac:spMkLst>
        </pc:spChg>
        <pc:graphicFrameChg chg="add del mod">
          <ac:chgData name="Caroline Amy Schaefer" userId="7340e158-d6a6-43d4-bc1c-790ba41ebbe1" providerId="ADAL" clId="{001F9FC5-BC8F-465A-B22C-B187AC1E5BFD}" dt="2024-04-30T17:22:59.682" v="99"/>
          <ac:graphicFrameMkLst>
            <pc:docMk/>
            <pc:sldMk cId="4109348543" sldId="603"/>
            <ac:graphicFrameMk id="4" creationId="{62855028-C80D-4C50-845C-393FEFF8637B}"/>
          </ac:graphicFrameMkLst>
        </pc:graphicFrameChg>
        <pc:graphicFrameChg chg="add del mod">
          <ac:chgData name="Caroline Amy Schaefer" userId="7340e158-d6a6-43d4-bc1c-790ba41ebbe1" providerId="ADAL" clId="{001F9FC5-BC8F-465A-B22C-B187AC1E5BFD}" dt="2024-04-30T17:23:03.734" v="101"/>
          <ac:graphicFrameMkLst>
            <pc:docMk/>
            <pc:sldMk cId="4109348543" sldId="603"/>
            <ac:graphicFrameMk id="5" creationId="{15340605-184E-48E2-ADF9-95B8B06AE949}"/>
          </ac:graphicFrameMkLst>
        </pc:graphicFrameChg>
      </pc:sldChg>
      <pc:sldChg chg="modSp add ord">
        <pc:chgData name="Caroline Amy Schaefer" userId="7340e158-d6a6-43d4-bc1c-790ba41ebbe1" providerId="ADAL" clId="{001F9FC5-BC8F-465A-B22C-B187AC1E5BFD}" dt="2024-04-30T21:39:51.719" v="2272" actId="20577"/>
        <pc:sldMkLst>
          <pc:docMk/>
          <pc:sldMk cId="845875600" sldId="604"/>
        </pc:sldMkLst>
        <pc:spChg chg="mod">
          <ac:chgData name="Caroline Amy Schaefer" userId="7340e158-d6a6-43d4-bc1c-790ba41ebbe1" providerId="ADAL" clId="{001F9FC5-BC8F-465A-B22C-B187AC1E5BFD}" dt="2024-04-30T21:03:50.051" v="1453" actId="20577"/>
          <ac:spMkLst>
            <pc:docMk/>
            <pc:sldMk cId="845875600" sldId="604"/>
            <ac:spMk id="2" creationId="{FCDC5F9C-809C-45A3-8C31-35021571B88B}"/>
          </ac:spMkLst>
        </pc:spChg>
        <pc:spChg chg="mod">
          <ac:chgData name="Caroline Amy Schaefer" userId="7340e158-d6a6-43d4-bc1c-790ba41ebbe1" providerId="ADAL" clId="{001F9FC5-BC8F-465A-B22C-B187AC1E5BFD}" dt="2024-04-30T21:39:51.719" v="2272" actId="20577"/>
          <ac:spMkLst>
            <pc:docMk/>
            <pc:sldMk cId="845875600" sldId="604"/>
            <ac:spMk id="3" creationId="{4D62D56D-9FAC-4C7C-A2E8-CD9BBEA031D1}"/>
          </ac:spMkLst>
        </pc:spChg>
      </pc:sldChg>
      <pc:sldChg chg="addSp delSp modSp add">
        <pc:chgData name="Caroline Amy Schaefer" userId="7340e158-d6a6-43d4-bc1c-790ba41ebbe1" providerId="ADAL" clId="{001F9FC5-BC8F-465A-B22C-B187AC1E5BFD}" dt="2024-05-01T17:49:15.777" v="4189"/>
        <pc:sldMkLst>
          <pc:docMk/>
          <pc:sldMk cId="1053119502" sldId="606"/>
        </pc:sldMkLst>
        <pc:spChg chg="mod">
          <ac:chgData name="Caroline Amy Schaefer" userId="7340e158-d6a6-43d4-bc1c-790ba41ebbe1" providerId="ADAL" clId="{001F9FC5-BC8F-465A-B22C-B187AC1E5BFD}" dt="2024-04-30T21:38:41.622" v="2257" actId="1076"/>
          <ac:spMkLst>
            <pc:docMk/>
            <pc:sldMk cId="1053119502" sldId="606"/>
            <ac:spMk id="2" creationId="{72200BD7-55E3-4BE5-A1F0-8CC00E1BF8C4}"/>
          </ac:spMkLst>
        </pc:spChg>
        <pc:spChg chg="mod">
          <ac:chgData name="Caroline Amy Schaefer" userId="7340e158-d6a6-43d4-bc1c-790ba41ebbe1" providerId="ADAL" clId="{001F9FC5-BC8F-465A-B22C-B187AC1E5BFD}" dt="2024-04-30T21:38:41.622" v="2257" actId="1076"/>
          <ac:spMkLst>
            <pc:docMk/>
            <pc:sldMk cId="1053119502" sldId="606"/>
            <ac:spMk id="3" creationId="{C04AB826-6796-409C-8CF4-50952131AED5}"/>
          </ac:spMkLst>
        </pc:spChg>
        <pc:spChg chg="add del mod">
          <ac:chgData name="Caroline Amy Schaefer" userId="7340e158-d6a6-43d4-bc1c-790ba41ebbe1" providerId="ADAL" clId="{001F9FC5-BC8F-465A-B22C-B187AC1E5BFD}" dt="2024-04-30T21:38:41.622" v="2257" actId="1076"/>
          <ac:spMkLst>
            <pc:docMk/>
            <pc:sldMk cId="1053119502" sldId="606"/>
            <ac:spMk id="5" creationId="{638135FA-E7A4-40AB-86A2-1A8E3B4FF4C6}"/>
          </ac:spMkLst>
        </pc:spChg>
        <pc:spChg chg="add mod">
          <ac:chgData name="Caroline Amy Schaefer" userId="7340e158-d6a6-43d4-bc1c-790ba41ebbe1" providerId="ADAL" clId="{001F9FC5-BC8F-465A-B22C-B187AC1E5BFD}" dt="2024-04-30T21:38:41.622" v="2257" actId="1076"/>
          <ac:spMkLst>
            <pc:docMk/>
            <pc:sldMk cId="1053119502" sldId="606"/>
            <ac:spMk id="6" creationId="{B700ACCD-3404-4DF3-BAE7-987AD058061D}"/>
          </ac:spMkLst>
        </pc:spChg>
        <pc:spChg chg="add mod">
          <ac:chgData name="Caroline Amy Schaefer" userId="7340e158-d6a6-43d4-bc1c-790ba41ebbe1" providerId="ADAL" clId="{001F9FC5-BC8F-465A-B22C-B187AC1E5BFD}" dt="2024-04-30T21:38:41.622" v="2257" actId="1076"/>
          <ac:spMkLst>
            <pc:docMk/>
            <pc:sldMk cId="1053119502" sldId="606"/>
            <ac:spMk id="9" creationId="{5E71B179-EB56-461D-8669-3C45D25F3BD8}"/>
          </ac:spMkLst>
        </pc:spChg>
        <pc:spChg chg="add mod">
          <ac:chgData name="Caroline Amy Schaefer" userId="7340e158-d6a6-43d4-bc1c-790ba41ebbe1" providerId="ADAL" clId="{001F9FC5-BC8F-465A-B22C-B187AC1E5BFD}" dt="2024-04-30T21:38:41.622" v="2257" actId="1076"/>
          <ac:spMkLst>
            <pc:docMk/>
            <pc:sldMk cId="1053119502" sldId="606"/>
            <ac:spMk id="10" creationId="{89EFAADE-AA70-4529-A472-63B14FB45362}"/>
          </ac:spMkLst>
        </pc:spChg>
        <pc:spChg chg="add mod">
          <ac:chgData name="Caroline Amy Schaefer" userId="7340e158-d6a6-43d4-bc1c-790ba41ebbe1" providerId="ADAL" clId="{001F9FC5-BC8F-465A-B22C-B187AC1E5BFD}" dt="2024-04-30T21:38:41.622" v="2257" actId="1076"/>
          <ac:spMkLst>
            <pc:docMk/>
            <pc:sldMk cId="1053119502" sldId="606"/>
            <ac:spMk id="11" creationId="{25E53475-E300-4F7A-A83E-3090172747FE}"/>
          </ac:spMkLst>
        </pc:spChg>
        <pc:spChg chg="add mod">
          <ac:chgData name="Caroline Amy Schaefer" userId="7340e158-d6a6-43d4-bc1c-790ba41ebbe1" providerId="ADAL" clId="{001F9FC5-BC8F-465A-B22C-B187AC1E5BFD}" dt="2024-04-30T21:38:41.622" v="2257" actId="1076"/>
          <ac:spMkLst>
            <pc:docMk/>
            <pc:sldMk cId="1053119502" sldId="606"/>
            <ac:spMk id="28" creationId="{608031FF-471C-4256-8968-4E103B770A03}"/>
          </ac:spMkLst>
        </pc:spChg>
        <pc:spChg chg="add mod">
          <ac:chgData name="Caroline Amy Schaefer" userId="7340e158-d6a6-43d4-bc1c-790ba41ebbe1" providerId="ADAL" clId="{001F9FC5-BC8F-465A-B22C-B187AC1E5BFD}" dt="2024-04-30T21:38:41.622" v="2257" actId="1076"/>
          <ac:spMkLst>
            <pc:docMk/>
            <pc:sldMk cId="1053119502" sldId="606"/>
            <ac:spMk id="29" creationId="{51D58084-31DC-4423-8919-E5D15A837FC9}"/>
          </ac:spMkLst>
        </pc:spChg>
        <pc:spChg chg="add mod">
          <ac:chgData name="Caroline Amy Schaefer" userId="7340e158-d6a6-43d4-bc1c-790ba41ebbe1" providerId="ADAL" clId="{001F9FC5-BC8F-465A-B22C-B187AC1E5BFD}" dt="2024-04-30T21:38:41.622" v="2257" actId="1076"/>
          <ac:spMkLst>
            <pc:docMk/>
            <pc:sldMk cId="1053119502" sldId="606"/>
            <ac:spMk id="30" creationId="{A4EEC06E-6664-4008-B86B-15E3B0789373}"/>
          </ac:spMkLst>
        </pc:spChg>
        <pc:spChg chg="add mod">
          <ac:chgData name="Caroline Amy Schaefer" userId="7340e158-d6a6-43d4-bc1c-790ba41ebbe1" providerId="ADAL" clId="{001F9FC5-BC8F-465A-B22C-B187AC1E5BFD}" dt="2024-04-30T21:38:41.622" v="2257" actId="1076"/>
          <ac:spMkLst>
            <pc:docMk/>
            <pc:sldMk cId="1053119502" sldId="606"/>
            <ac:spMk id="31" creationId="{CA8A59E4-71F4-4E77-8477-FAEBF7FF3148}"/>
          </ac:spMkLst>
        </pc:spChg>
        <pc:spChg chg="add mod">
          <ac:chgData name="Caroline Amy Schaefer" userId="7340e158-d6a6-43d4-bc1c-790ba41ebbe1" providerId="ADAL" clId="{001F9FC5-BC8F-465A-B22C-B187AC1E5BFD}" dt="2024-04-30T21:53:44.628" v="3423" actId="207"/>
          <ac:spMkLst>
            <pc:docMk/>
            <pc:sldMk cId="1053119502" sldId="606"/>
            <ac:spMk id="34" creationId="{880E6B1A-AA6B-447B-A121-EBE1D9D18B65}"/>
          </ac:spMkLst>
        </pc:spChg>
        <pc:picChg chg="add del mod ord modCrop">
          <ac:chgData name="Caroline Amy Schaefer" userId="7340e158-d6a6-43d4-bc1c-790ba41ebbe1" providerId="ADAL" clId="{001F9FC5-BC8F-465A-B22C-B187AC1E5BFD}" dt="2024-04-30T21:26:14.753" v="1855" actId="478"/>
          <ac:picMkLst>
            <pc:docMk/>
            <pc:sldMk cId="1053119502" sldId="606"/>
            <ac:picMk id="4" creationId="{A8C7FB80-0728-4576-A090-7856E39A49C8}"/>
          </ac:picMkLst>
        </pc:picChg>
        <pc:picChg chg="add del mod ord">
          <ac:chgData name="Caroline Amy Schaefer" userId="7340e158-d6a6-43d4-bc1c-790ba41ebbe1" providerId="ADAL" clId="{001F9FC5-BC8F-465A-B22C-B187AC1E5BFD}" dt="2024-04-30T21:27:21.679" v="1912" actId="478"/>
          <ac:picMkLst>
            <pc:docMk/>
            <pc:sldMk cId="1053119502" sldId="606"/>
            <ac:picMk id="8" creationId="{5147DF75-E392-4624-9307-D3E91C71F9DB}"/>
          </ac:picMkLst>
        </pc:picChg>
        <pc:picChg chg="add del">
          <ac:chgData name="Caroline Amy Schaefer" userId="7340e158-d6a6-43d4-bc1c-790ba41ebbe1" providerId="ADAL" clId="{001F9FC5-BC8F-465A-B22C-B187AC1E5BFD}" dt="2024-05-01T17:49:15.777" v="4189"/>
          <ac:picMkLst>
            <pc:docMk/>
            <pc:sldMk cId="1053119502" sldId="606"/>
            <ac:picMk id="35" creationId="{56791774-2308-4334-AA33-970AA1A918F5}"/>
          </ac:picMkLst>
        </pc:picChg>
        <pc:cxnChg chg="add mod">
          <ac:chgData name="Caroline Amy Schaefer" userId="7340e158-d6a6-43d4-bc1c-790ba41ebbe1" providerId="ADAL" clId="{001F9FC5-BC8F-465A-B22C-B187AC1E5BFD}" dt="2024-04-30T21:38:41.622" v="2257" actId="1076"/>
          <ac:cxnSpMkLst>
            <pc:docMk/>
            <pc:sldMk cId="1053119502" sldId="606"/>
            <ac:cxnSpMk id="13" creationId="{C0388191-2596-498A-B9C8-C8A139B2F632}"/>
          </ac:cxnSpMkLst>
        </pc:cxnChg>
        <pc:cxnChg chg="add mod">
          <ac:chgData name="Caroline Amy Schaefer" userId="7340e158-d6a6-43d4-bc1c-790ba41ebbe1" providerId="ADAL" clId="{001F9FC5-BC8F-465A-B22C-B187AC1E5BFD}" dt="2024-04-30T21:38:41.622" v="2257" actId="1076"/>
          <ac:cxnSpMkLst>
            <pc:docMk/>
            <pc:sldMk cId="1053119502" sldId="606"/>
            <ac:cxnSpMk id="14" creationId="{4517D7E4-CC9A-41B1-92A4-6A5B0749CE03}"/>
          </ac:cxnSpMkLst>
        </pc:cxnChg>
        <pc:cxnChg chg="add mod">
          <ac:chgData name="Caroline Amy Schaefer" userId="7340e158-d6a6-43d4-bc1c-790ba41ebbe1" providerId="ADAL" clId="{001F9FC5-BC8F-465A-B22C-B187AC1E5BFD}" dt="2024-04-30T21:38:41.622" v="2257" actId="1076"/>
          <ac:cxnSpMkLst>
            <pc:docMk/>
            <pc:sldMk cId="1053119502" sldId="606"/>
            <ac:cxnSpMk id="17" creationId="{92060808-B3BB-4993-86FA-A6667B4652CD}"/>
          </ac:cxnSpMkLst>
        </pc:cxnChg>
        <pc:cxnChg chg="add del mod">
          <ac:chgData name="Caroline Amy Schaefer" userId="7340e158-d6a6-43d4-bc1c-790ba41ebbe1" providerId="ADAL" clId="{001F9FC5-BC8F-465A-B22C-B187AC1E5BFD}" dt="2024-04-30T21:34:47.940" v="2065" actId="478"/>
          <ac:cxnSpMkLst>
            <pc:docMk/>
            <pc:sldMk cId="1053119502" sldId="606"/>
            <ac:cxnSpMk id="22" creationId="{065202B0-53F6-457B-9D14-52DC43588FE7}"/>
          </ac:cxnSpMkLst>
        </pc:cxnChg>
      </pc:sldChg>
      <pc:sldChg chg="modSp add">
        <pc:chgData name="Caroline Amy Schaefer" userId="7340e158-d6a6-43d4-bc1c-790ba41ebbe1" providerId="ADAL" clId="{001F9FC5-BC8F-465A-B22C-B187AC1E5BFD}" dt="2024-05-01T20:22:05.209" v="10804" actId="5793"/>
        <pc:sldMkLst>
          <pc:docMk/>
          <pc:sldMk cId="652204298" sldId="607"/>
        </pc:sldMkLst>
        <pc:spChg chg="mod">
          <ac:chgData name="Caroline Amy Schaefer" userId="7340e158-d6a6-43d4-bc1c-790ba41ebbe1" providerId="ADAL" clId="{001F9FC5-BC8F-465A-B22C-B187AC1E5BFD}" dt="2024-04-30T21:49:15.969" v="3201" actId="20577"/>
          <ac:spMkLst>
            <pc:docMk/>
            <pc:sldMk cId="652204298" sldId="607"/>
            <ac:spMk id="2" creationId="{F86F5FB9-9339-4EED-8BF8-AAD4518CFEC9}"/>
          </ac:spMkLst>
        </pc:spChg>
        <pc:spChg chg="mod">
          <ac:chgData name="Caroline Amy Schaefer" userId="7340e158-d6a6-43d4-bc1c-790ba41ebbe1" providerId="ADAL" clId="{001F9FC5-BC8F-465A-B22C-B187AC1E5BFD}" dt="2024-05-01T20:22:05.209" v="10804" actId="5793"/>
          <ac:spMkLst>
            <pc:docMk/>
            <pc:sldMk cId="652204298" sldId="607"/>
            <ac:spMk id="3" creationId="{C7D41895-DC1A-4DB7-ADF1-965880DF98CF}"/>
          </ac:spMkLst>
        </pc:spChg>
      </pc:sldChg>
      <pc:sldChg chg="modSp add">
        <pc:chgData name="Caroline Amy Schaefer" userId="7340e158-d6a6-43d4-bc1c-790ba41ebbe1" providerId="ADAL" clId="{001F9FC5-BC8F-465A-B22C-B187AC1E5BFD}" dt="2024-05-01T17:19:54.790" v="3859" actId="20577"/>
        <pc:sldMkLst>
          <pc:docMk/>
          <pc:sldMk cId="1679451284" sldId="608"/>
        </pc:sldMkLst>
        <pc:spChg chg="mod">
          <ac:chgData name="Caroline Amy Schaefer" userId="7340e158-d6a6-43d4-bc1c-790ba41ebbe1" providerId="ADAL" clId="{001F9FC5-BC8F-465A-B22C-B187AC1E5BFD}" dt="2024-05-01T17:16:47.982" v="3449" actId="20577"/>
          <ac:spMkLst>
            <pc:docMk/>
            <pc:sldMk cId="1679451284" sldId="608"/>
            <ac:spMk id="2" creationId="{C1DCDFCC-B982-45E6-BF24-F823F4FDB988}"/>
          </ac:spMkLst>
        </pc:spChg>
        <pc:spChg chg="mod">
          <ac:chgData name="Caroline Amy Schaefer" userId="7340e158-d6a6-43d4-bc1c-790ba41ebbe1" providerId="ADAL" clId="{001F9FC5-BC8F-465A-B22C-B187AC1E5BFD}" dt="2024-05-01T17:19:54.790" v="3859" actId="20577"/>
          <ac:spMkLst>
            <pc:docMk/>
            <pc:sldMk cId="1679451284" sldId="608"/>
            <ac:spMk id="3" creationId="{A15C3B97-C968-4951-9387-36E6EAA6093E}"/>
          </ac:spMkLst>
        </pc:spChg>
      </pc:sldChg>
      <pc:sldChg chg="modSp add">
        <pc:chgData name="Caroline Amy Schaefer" userId="7340e158-d6a6-43d4-bc1c-790ba41ebbe1" providerId="ADAL" clId="{001F9FC5-BC8F-465A-B22C-B187AC1E5BFD}" dt="2024-05-01T17:45:38.124" v="4140" actId="20577"/>
        <pc:sldMkLst>
          <pc:docMk/>
          <pc:sldMk cId="4015919224" sldId="609"/>
        </pc:sldMkLst>
        <pc:spChg chg="mod">
          <ac:chgData name="Caroline Amy Schaefer" userId="7340e158-d6a6-43d4-bc1c-790ba41ebbe1" providerId="ADAL" clId="{001F9FC5-BC8F-465A-B22C-B187AC1E5BFD}" dt="2024-05-01T17:44:56.826" v="4031" actId="20577"/>
          <ac:spMkLst>
            <pc:docMk/>
            <pc:sldMk cId="4015919224" sldId="609"/>
            <ac:spMk id="2" creationId="{90326204-CB52-434A-8BFA-4170DA43F2B9}"/>
          </ac:spMkLst>
        </pc:spChg>
        <pc:spChg chg="mod">
          <ac:chgData name="Caroline Amy Schaefer" userId="7340e158-d6a6-43d4-bc1c-790ba41ebbe1" providerId="ADAL" clId="{001F9FC5-BC8F-465A-B22C-B187AC1E5BFD}" dt="2024-05-01T17:45:38.124" v="4140" actId="20577"/>
          <ac:spMkLst>
            <pc:docMk/>
            <pc:sldMk cId="4015919224" sldId="609"/>
            <ac:spMk id="3" creationId="{D5F0B197-C044-49DD-A8FA-FD4062E746CA}"/>
          </ac:spMkLst>
        </pc:spChg>
      </pc:sldChg>
      <pc:sldChg chg="addSp delSp modSp add">
        <pc:chgData name="Caroline Amy Schaefer" userId="7340e158-d6a6-43d4-bc1c-790ba41ebbe1" providerId="ADAL" clId="{001F9FC5-BC8F-465A-B22C-B187AC1E5BFD}" dt="2024-05-01T18:41:29.037" v="8301" actId="207"/>
        <pc:sldMkLst>
          <pc:docMk/>
          <pc:sldMk cId="1612664664" sldId="610"/>
        </pc:sldMkLst>
        <pc:spChg chg="mod">
          <ac:chgData name="Caroline Amy Schaefer" userId="7340e158-d6a6-43d4-bc1c-790ba41ebbe1" providerId="ADAL" clId="{001F9FC5-BC8F-465A-B22C-B187AC1E5BFD}" dt="2024-05-01T17:54:38.388" v="4447" actId="20577"/>
          <ac:spMkLst>
            <pc:docMk/>
            <pc:sldMk cId="1612664664" sldId="610"/>
            <ac:spMk id="2" creationId="{07CAC47E-1E84-4804-94AE-40C6AC8E70B3}"/>
          </ac:spMkLst>
        </pc:spChg>
        <pc:spChg chg="mod">
          <ac:chgData name="Caroline Amy Schaefer" userId="7340e158-d6a6-43d4-bc1c-790ba41ebbe1" providerId="ADAL" clId="{001F9FC5-BC8F-465A-B22C-B187AC1E5BFD}" dt="2024-05-01T18:38:32.691" v="8086" actId="14100"/>
          <ac:spMkLst>
            <pc:docMk/>
            <pc:sldMk cId="1612664664" sldId="610"/>
            <ac:spMk id="3" creationId="{1C284798-EEE0-46EB-8051-31BDBE8CA6A8}"/>
          </ac:spMkLst>
        </pc:spChg>
        <pc:spChg chg="add mod">
          <ac:chgData name="Caroline Amy Schaefer" userId="7340e158-d6a6-43d4-bc1c-790ba41ebbe1" providerId="ADAL" clId="{001F9FC5-BC8F-465A-B22C-B187AC1E5BFD}" dt="2024-05-01T18:41:29.037" v="8301" actId="207"/>
          <ac:spMkLst>
            <pc:docMk/>
            <pc:sldMk cId="1612664664" sldId="610"/>
            <ac:spMk id="7" creationId="{7EA6D22D-E705-4C42-A81C-EBC2B1A18905}"/>
          </ac:spMkLst>
        </pc:spChg>
        <pc:picChg chg="add del mod">
          <ac:chgData name="Caroline Amy Schaefer" userId="7340e158-d6a6-43d4-bc1c-790ba41ebbe1" providerId="ADAL" clId="{001F9FC5-BC8F-465A-B22C-B187AC1E5BFD}" dt="2024-05-01T17:52:25.664" v="4416" actId="478"/>
          <ac:picMkLst>
            <pc:docMk/>
            <pc:sldMk cId="1612664664" sldId="610"/>
            <ac:picMk id="4" creationId="{40BB7EF9-7C09-4D2F-9E81-E7AEBAD192B1}"/>
          </ac:picMkLst>
        </pc:picChg>
        <pc:picChg chg="add mod">
          <ac:chgData name="Caroline Amy Schaefer" userId="7340e158-d6a6-43d4-bc1c-790ba41ebbe1" providerId="ADAL" clId="{001F9FC5-BC8F-465A-B22C-B187AC1E5BFD}" dt="2024-05-01T18:41:21.670" v="8299" actId="1076"/>
          <ac:picMkLst>
            <pc:docMk/>
            <pc:sldMk cId="1612664664" sldId="610"/>
            <ac:picMk id="6" creationId="{27DC7179-1F59-4458-97BE-4324E4333639}"/>
          </ac:picMkLst>
        </pc:picChg>
      </pc:sldChg>
      <pc:sldChg chg="addSp delSp modSp add">
        <pc:chgData name="Caroline Amy Schaefer" userId="7340e158-d6a6-43d4-bc1c-790ba41ebbe1" providerId="ADAL" clId="{001F9FC5-BC8F-465A-B22C-B187AC1E5BFD}" dt="2024-05-01T17:53:20.697" v="4446" actId="1076"/>
        <pc:sldMkLst>
          <pc:docMk/>
          <pc:sldMk cId="4209591602" sldId="611"/>
        </pc:sldMkLst>
        <pc:spChg chg="del">
          <ac:chgData name="Caroline Amy Schaefer" userId="7340e158-d6a6-43d4-bc1c-790ba41ebbe1" providerId="ADAL" clId="{001F9FC5-BC8F-465A-B22C-B187AC1E5BFD}" dt="2024-05-01T17:53:13.240" v="4421"/>
          <ac:spMkLst>
            <pc:docMk/>
            <pc:sldMk cId="4209591602" sldId="611"/>
            <ac:spMk id="2" creationId="{ABD7D9D5-71E3-44AC-987F-79CCA86CED6B}"/>
          </ac:spMkLst>
        </pc:spChg>
        <pc:spChg chg="del">
          <ac:chgData name="Caroline Amy Schaefer" userId="7340e158-d6a6-43d4-bc1c-790ba41ebbe1" providerId="ADAL" clId="{001F9FC5-BC8F-465A-B22C-B187AC1E5BFD}" dt="2024-05-01T17:53:13.240" v="4421"/>
          <ac:spMkLst>
            <pc:docMk/>
            <pc:sldMk cId="4209591602" sldId="611"/>
            <ac:spMk id="3" creationId="{B4C365A4-62B2-47C6-BB35-119104B96B57}"/>
          </ac:spMkLst>
        </pc:spChg>
        <pc:spChg chg="add mod">
          <ac:chgData name="Caroline Amy Schaefer" userId="7340e158-d6a6-43d4-bc1c-790ba41ebbe1" providerId="ADAL" clId="{001F9FC5-BC8F-465A-B22C-B187AC1E5BFD}" dt="2024-05-01T17:53:20.697" v="4446" actId="1076"/>
          <ac:spMkLst>
            <pc:docMk/>
            <pc:sldMk cId="4209591602" sldId="611"/>
            <ac:spMk id="4" creationId="{2533ACD3-5502-4EB2-B0D6-FD9392616B72}"/>
          </ac:spMkLst>
        </pc:spChg>
        <pc:spChg chg="add mod">
          <ac:chgData name="Caroline Amy Schaefer" userId="7340e158-d6a6-43d4-bc1c-790ba41ebbe1" providerId="ADAL" clId="{001F9FC5-BC8F-465A-B22C-B187AC1E5BFD}" dt="2024-05-01T17:53:13.240" v="4421"/>
          <ac:spMkLst>
            <pc:docMk/>
            <pc:sldMk cId="4209591602" sldId="611"/>
            <ac:spMk id="5" creationId="{99070E5E-35E1-449A-ADD0-568D1E3DD4AD}"/>
          </ac:spMkLst>
        </pc:spChg>
        <pc:spChg chg="add mod">
          <ac:chgData name="Caroline Amy Schaefer" userId="7340e158-d6a6-43d4-bc1c-790ba41ebbe1" providerId="ADAL" clId="{001F9FC5-BC8F-465A-B22C-B187AC1E5BFD}" dt="2024-05-01T17:53:13.240" v="4421"/>
          <ac:spMkLst>
            <pc:docMk/>
            <pc:sldMk cId="4209591602" sldId="611"/>
            <ac:spMk id="6" creationId="{5817CB51-37D4-4BF3-BA99-384472915D29}"/>
          </ac:spMkLst>
        </pc:spChg>
        <pc:spChg chg="add mod">
          <ac:chgData name="Caroline Amy Schaefer" userId="7340e158-d6a6-43d4-bc1c-790ba41ebbe1" providerId="ADAL" clId="{001F9FC5-BC8F-465A-B22C-B187AC1E5BFD}" dt="2024-05-01T17:53:13.240" v="4421"/>
          <ac:spMkLst>
            <pc:docMk/>
            <pc:sldMk cId="4209591602" sldId="611"/>
            <ac:spMk id="7" creationId="{A87455EA-9FBB-479D-9F3D-BFE73589AFE0}"/>
          </ac:spMkLst>
        </pc:spChg>
      </pc:sldChg>
      <pc:sldChg chg="modSp add">
        <pc:chgData name="Caroline Amy Schaefer" userId="7340e158-d6a6-43d4-bc1c-790ba41ebbe1" providerId="ADAL" clId="{001F9FC5-BC8F-465A-B22C-B187AC1E5BFD}" dt="2024-05-01T17:57:49.842" v="4997" actId="20577"/>
        <pc:sldMkLst>
          <pc:docMk/>
          <pc:sldMk cId="567734526" sldId="612"/>
        </pc:sldMkLst>
        <pc:spChg chg="mod">
          <ac:chgData name="Caroline Amy Schaefer" userId="7340e158-d6a6-43d4-bc1c-790ba41ebbe1" providerId="ADAL" clId="{001F9FC5-BC8F-465A-B22C-B187AC1E5BFD}" dt="2024-05-01T17:54:46.658" v="4476" actId="20577"/>
          <ac:spMkLst>
            <pc:docMk/>
            <pc:sldMk cId="567734526" sldId="612"/>
            <ac:spMk id="2" creationId="{03930115-15D8-4F13-A9B8-27408CDFD1E4}"/>
          </ac:spMkLst>
        </pc:spChg>
        <pc:spChg chg="mod">
          <ac:chgData name="Caroline Amy Schaefer" userId="7340e158-d6a6-43d4-bc1c-790ba41ebbe1" providerId="ADAL" clId="{001F9FC5-BC8F-465A-B22C-B187AC1E5BFD}" dt="2024-05-01T17:57:49.842" v="4997" actId="20577"/>
          <ac:spMkLst>
            <pc:docMk/>
            <pc:sldMk cId="567734526" sldId="612"/>
            <ac:spMk id="3" creationId="{FDADD19E-3F8B-47DC-AA41-FC50AB1BA844}"/>
          </ac:spMkLst>
        </pc:spChg>
      </pc:sldChg>
      <pc:sldChg chg="modSp add">
        <pc:chgData name="Caroline Amy Schaefer" userId="7340e158-d6a6-43d4-bc1c-790ba41ebbe1" providerId="ADAL" clId="{001F9FC5-BC8F-465A-B22C-B187AC1E5BFD}" dt="2024-05-01T18:32:10.229" v="8021" actId="20577"/>
        <pc:sldMkLst>
          <pc:docMk/>
          <pc:sldMk cId="1476414168" sldId="613"/>
        </pc:sldMkLst>
        <pc:spChg chg="mod">
          <ac:chgData name="Caroline Amy Schaefer" userId="7340e158-d6a6-43d4-bc1c-790ba41ebbe1" providerId="ADAL" clId="{001F9FC5-BC8F-465A-B22C-B187AC1E5BFD}" dt="2024-05-01T17:58:05.855" v="5031" actId="20577"/>
          <ac:spMkLst>
            <pc:docMk/>
            <pc:sldMk cId="1476414168" sldId="613"/>
            <ac:spMk id="2" creationId="{D5A6B9F3-F057-4A88-86F1-3CD8AAA39318}"/>
          </ac:spMkLst>
        </pc:spChg>
        <pc:spChg chg="mod">
          <ac:chgData name="Caroline Amy Schaefer" userId="7340e158-d6a6-43d4-bc1c-790ba41ebbe1" providerId="ADAL" clId="{001F9FC5-BC8F-465A-B22C-B187AC1E5BFD}" dt="2024-05-01T18:32:10.229" v="8021" actId="20577"/>
          <ac:spMkLst>
            <pc:docMk/>
            <pc:sldMk cId="1476414168" sldId="613"/>
            <ac:spMk id="3" creationId="{5B37FB31-6F01-4CC1-A41A-5A59D19C833A}"/>
          </ac:spMkLst>
        </pc:spChg>
      </pc:sldChg>
      <pc:sldChg chg="addSp delSp modSp add ord">
        <pc:chgData name="Caroline Amy Schaefer" userId="7340e158-d6a6-43d4-bc1c-790ba41ebbe1" providerId="ADAL" clId="{001F9FC5-BC8F-465A-B22C-B187AC1E5BFD}" dt="2024-05-01T19:57:59.765" v="8700" actId="313"/>
        <pc:sldMkLst>
          <pc:docMk/>
          <pc:sldMk cId="399186368" sldId="614"/>
        </pc:sldMkLst>
        <pc:spChg chg="mod">
          <ac:chgData name="Caroline Amy Schaefer" userId="7340e158-d6a6-43d4-bc1c-790ba41ebbe1" providerId="ADAL" clId="{001F9FC5-BC8F-465A-B22C-B187AC1E5BFD}" dt="2024-05-01T19:57:59.765" v="8700" actId="313"/>
          <ac:spMkLst>
            <pc:docMk/>
            <pc:sldMk cId="399186368" sldId="614"/>
            <ac:spMk id="2" creationId="{B079ACAB-67C7-4CC1-8D75-A09A1E0A6901}"/>
          </ac:spMkLst>
        </pc:spChg>
        <pc:spChg chg="add del mod">
          <ac:chgData name="Caroline Amy Schaefer" userId="7340e158-d6a6-43d4-bc1c-790ba41ebbe1" providerId="ADAL" clId="{001F9FC5-BC8F-465A-B22C-B187AC1E5BFD}" dt="2024-05-01T19:57:51.850" v="8699" actId="20577"/>
          <ac:spMkLst>
            <pc:docMk/>
            <pc:sldMk cId="399186368" sldId="614"/>
            <ac:spMk id="3" creationId="{ED4F591A-BA51-4CA0-A1F2-22913F8F1ED7}"/>
          </ac:spMkLst>
        </pc:spChg>
        <pc:spChg chg="add del mod">
          <ac:chgData name="Caroline Amy Schaefer" userId="7340e158-d6a6-43d4-bc1c-790ba41ebbe1" providerId="ADAL" clId="{001F9FC5-BC8F-465A-B22C-B187AC1E5BFD}" dt="2024-05-01T19:57:45.643" v="8683"/>
          <ac:spMkLst>
            <pc:docMk/>
            <pc:sldMk cId="399186368" sldId="614"/>
            <ac:spMk id="4" creationId="{DA175FA9-B9FF-41F5-9F31-6F4FBA6388E8}"/>
          </ac:spMkLst>
        </pc:spChg>
      </pc:sldChg>
      <pc:sldChg chg="addSp delSp modSp add">
        <pc:chgData name="Caroline Amy Schaefer" userId="7340e158-d6a6-43d4-bc1c-790ba41ebbe1" providerId="ADAL" clId="{001F9FC5-BC8F-465A-B22C-B187AC1E5BFD}" dt="2024-05-01T18:17:47.929" v="6485" actId="1076"/>
        <pc:sldMkLst>
          <pc:docMk/>
          <pc:sldMk cId="27079189" sldId="615"/>
        </pc:sldMkLst>
        <pc:spChg chg="del">
          <ac:chgData name="Caroline Amy Schaefer" userId="7340e158-d6a6-43d4-bc1c-790ba41ebbe1" providerId="ADAL" clId="{001F9FC5-BC8F-465A-B22C-B187AC1E5BFD}" dt="2024-05-01T18:04:51.936" v="5429"/>
          <ac:spMkLst>
            <pc:docMk/>
            <pc:sldMk cId="27079189" sldId="615"/>
            <ac:spMk id="2" creationId="{90F10A4A-3E09-4602-94DD-A57AE3D26627}"/>
          </ac:spMkLst>
        </pc:spChg>
        <pc:spChg chg="del">
          <ac:chgData name="Caroline Amy Schaefer" userId="7340e158-d6a6-43d4-bc1c-790ba41ebbe1" providerId="ADAL" clId="{001F9FC5-BC8F-465A-B22C-B187AC1E5BFD}" dt="2024-05-01T18:04:51.936" v="5429"/>
          <ac:spMkLst>
            <pc:docMk/>
            <pc:sldMk cId="27079189" sldId="615"/>
            <ac:spMk id="3" creationId="{4ECF0886-339F-4AA2-8D71-BF6AD4E3D430}"/>
          </ac:spMkLst>
        </pc:spChg>
        <pc:spChg chg="del">
          <ac:chgData name="Caroline Amy Schaefer" userId="7340e158-d6a6-43d4-bc1c-790ba41ebbe1" providerId="ADAL" clId="{001F9FC5-BC8F-465A-B22C-B187AC1E5BFD}" dt="2024-05-01T18:04:51.936" v="5429"/>
          <ac:spMkLst>
            <pc:docMk/>
            <pc:sldMk cId="27079189" sldId="615"/>
            <ac:spMk id="4" creationId="{32F6EC82-43F5-4D2E-8049-D79FEEE54593}"/>
          </ac:spMkLst>
        </pc:spChg>
        <pc:spChg chg="del">
          <ac:chgData name="Caroline Amy Schaefer" userId="7340e158-d6a6-43d4-bc1c-790ba41ebbe1" providerId="ADAL" clId="{001F9FC5-BC8F-465A-B22C-B187AC1E5BFD}" dt="2024-05-01T18:04:51.936" v="5429"/>
          <ac:spMkLst>
            <pc:docMk/>
            <pc:sldMk cId="27079189" sldId="615"/>
            <ac:spMk id="5" creationId="{879F674F-3B48-479C-8E33-C7AE24474810}"/>
          </ac:spMkLst>
        </pc:spChg>
        <pc:spChg chg="add del mod">
          <ac:chgData name="Caroline Amy Schaefer" userId="7340e158-d6a6-43d4-bc1c-790ba41ebbe1" providerId="ADAL" clId="{001F9FC5-BC8F-465A-B22C-B187AC1E5BFD}" dt="2024-05-01T18:04:54.674" v="5431"/>
          <ac:spMkLst>
            <pc:docMk/>
            <pc:sldMk cId="27079189" sldId="615"/>
            <ac:spMk id="6" creationId="{13312116-20F2-43B3-8E0A-4296CF8C68DF}"/>
          </ac:spMkLst>
        </pc:spChg>
        <pc:spChg chg="add del mod">
          <ac:chgData name="Caroline Amy Schaefer" userId="7340e158-d6a6-43d4-bc1c-790ba41ebbe1" providerId="ADAL" clId="{001F9FC5-BC8F-465A-B22C-B187AC1E5BFD}" dt="2024-05-01T18:04:54.674" v="5431"/>
          <ac:spMkLst>
            <pc:docMk/>
            <pc:sldMk cId="27079189" sldId="615"/>
            <ac:spMk id="7" creationId="{8D369B8A-6484-4A35-B966-1A05AFCEA4EC}"/>
          </ac:spMkLst>
        </pc:spChg>
        <pc:spChg chg="add mod">
          <ac:chgData name="Caroline Amy Schaefer" userId="7340e158-d6a6-43d4-bc1c-790ba41ebbe1" providerId="ADAL" clId="{001F9FC5-BC8F-465A-B22C-B187AC1E5BFD}" dt="2024-05-01T18:12:44.007" v="5772" actId="20577"/>
          <ac:spMkLst>
            <pc:docMk/>
            <pc:sldMk cId="27079189" sldId="615"/>
            <ac:spMk id="8" creationId="{1AD50BA7-E353-4DFF-9FCA-57E99D010C37}"/>
          </ac:spMkLst>
        </pc:spChg>
        <pc:spChg chg="add mod">
          <ac:chgData name="Caroline Amy Schaefer" userId="7340e158-d6a6-43d4-bc1c-790ba41ebbe1" providerId="ADAL" clId="{001F9FC5-BC8F-465A-B22C-B187AC1E5BFD}" dt="2024-05-01T18:17:44.953" v="6484" actId="404"/>
          <ac:spMkLst>
            <pc:docMk/>
            <pc:sldMk cId="27079189" sldId="615"/>
            <ac:spMk id="9" creationId="{0CACF50D-E1FF-4EBF-8E66-8E056667A46D}"/>
          </ac:spMkLst>
        </pc:spChg>
        <pc:graphicFrameChg chg="add del mod modGraphic">
          <ac:chgData name="Caroline Amy Schaefer" userId="7340e158-d6a6-43d4-bc1c-790ba41ebbe1" providerId="ADAL" clId="{001F9FC5-BC8F-465A-B22C-B187AC1E5BFD}" dt="2024-05-01T18:14:44.900" v="5888" actId="478"/>
          <ac:graphicFrameMkLst>
            <pc:docMk/>
            <pc:sldMk cId="27079189" sldId="615"/>
            <ac:graphicFrameMk id="10" creationId="{36CCBB92-7BD4-48B4-80BD-21A139552642}"/>
          </ac:graphicFrameMkLst>
        </pc:graphicFrameChg>
        <pc:graphicFrameChg chg="add mod modGraphic">
          <ac:chgData name="Caroline Amy Schaefer" userId="7340e158-d6a6-43d4-bc1c-790ba41ebbe1" providerId="ADAL" clId="{001F9FC5-BC8F-465A-B22C-B187AC1E5BFD}" dt="2024-05-01T18:17:47.929" v="6485" actId="1076"/>
          <ac:graphicFrameMkLst>
            <pc:docMk/>
            <pc:sldMk cId="27079189" sldId="615"/>
            <ac:graphicFrameMk id="11" creationId="{CB0FBDA2-CC5C-4175-A61E-89CBB768445E}"/>
          </ac:graphicFrameMkLst>
        </pc:graphicFrameChg>
      </pc:sldChg>
      <pc:sldChg chg="addSp modSp add">
        <pc:chgData name="Caroline Amy Schaefer" userId="7340e158-d6a6-43d4-bc1c-790ba41ebbe1" providerId="ADAL" clId="{001F9FC5-BC8F-465A-B22C-B187AC1E5BFD}" dt="2024-05-01T18:44:06.211" v="8324" actId="1076"/>
        <pc:sldMkLst>
          <pc:docMk/>
          <pc:sldMk cId="887952055" sldId="617"/>
        </pc:sldMkLst>
        <pc:spChg chg="mod">
          <ac:chgData name="Caroline Amy Schaefer" userId="7340e158-d6a6-43d4-bc1c-790ba41ebbe1" providerId="ADAL" clId="{001F9FC5-BC8F-465A-B22C-B187AC1E5BFD}" dt="2024-05-01T18:30:38.589" v="7917" actId="20577"/>
          <ac:spMkLst>
            <pc:docMk/>
            <pc:sldMk cId="887952055" sldId="617"/>
            <ac:spMk id="2" creationId="{D8F28C59-52D7-4276-8B3F-050F3A590C95}"/>
          </ac:spMkLst>
        </pc:spChg>
        <pc:spChg chg="mod">
          <ac:chgData name="Caroline Amy Schaefer" userId="7340e158-d6a6-43d4-bc1c-790ba41ebbe1" providerId="ADAL" clId="{001F9FC5-BC8F-465A-B22C-B187AC1E5BFD}" dt="2024-05-01T18:31:37.198" v="7971" actId="20577"/>
          <ac:spMkLst>
            <pc:docMk/>
            <pc:sldMk cId="887952055" sldId="617"/>
            <ac:spMk id="3" creationId="{A7DB14AC-7810-46F3-B684-DB264529C3E1}"/>
          </ac:spMkLst>
        </pc:spChg>
        <pc:spChg chg="add mod">
          <ac:chgData name="Caroline Amy Schaefer" userId="7340e158-d6a6-43d4-bc1c-790ba41ebbe1" providerId="ADAL" clId="{001F9FC5-BC8F-465A-B22C-B187AC1E5BFD}" dt="2024-05-01T18:44:06.211" v="8324" actId="1076"/>
          <ac:spMkLst>
            <pc:docMk/>
            <pc:sldMk cId="887952055" sldId="617"/>
            <ac:spMk id="4" creationId="{02B62EF6-99CC-4582-B5A3-D19101D6B8A2}"/>
          </ac:spMkLst>
        </pc:spChg>
      </pc:sldChg>
      <pc:sldChg chg="modSp add">
        <pc:chgData name="Caroline Amy Schaefer" userId="7340e158-d6a6-43d4-bc1c-790ba41ebbe1" providerId="ADAL" clId="{001F9FC5-BC8F-465A-B22C-B187AC1E5BFD}" dt="2024-05-01T18:20:40.448" v="6926" actId="20577"/>
        <pc:sldMkLst>
          <pc:docMk/>
          <pc:sldMk cId="3921174119" sldId="618"/>
        </pc:sldMkLst>
        <pc:spChg chg="mod">
          <ac:chgData name="Caroline Amy Schaefer" userId="7340e158-d6a6-43d4-bc1c-790ba41ebbe1" providerId="ADAL" clId="{001F9FC5-BC8F-465A-B22C-B187AC1E5BFD}" dt="2024-05-01T18:15:16.649" v="5925" actId="20577"/>
          <ac:spMkLst>
            <pc:docMk/>
            <pc:sldMk cId="3921174119" sldId="618"/>
            <ac:spMk id="2" creationId="{7D5618A4-078D-445E-A3A2-5A8ED44254F2}"/>
          </ac:spMkLst>
        </pc:spChg>
        <pc:spChg chg="mod">
          <ac:chgData name="Caroline Amy Schaefer" userId="7340e158-d6a6-43d4-bc1c-790ba41ebbe1" providerId="ADAL" clId="{001F9FC5-BC8F-465A-B22C-B187AC1E5BFD}" dt="2024-05-01T18:20:40.448" v="6926" actId="20577"/>
          <ac:spMkLst>
            <pc:docMk/>
            <pc:sldMk cId="3921174119" sldId="618"/>
            <ac:spMk id="3" creationId="{C76859E9-4572-4DF4-9041-3635F4D72CA1}"/>
          </ac:spMkLst>
        </pc:spChg>
      </pc:sldChg>
      <pc:sldChg chg="modSp add">
        <pc:chgData name="Caroline Amy Schaefer" userId="7340e158-d6a6-43d4-bc1c-790ba41ebbe1" providerId="ADAL" clId="{001F9FC5-BC8F-465A-B22C-B187AC1E5BFD}" dt="2024-05-01T18:18:42.262" v="6721" actId="20577"/>
        <pc:sldMkLst>
          <pc:docMk/>
          <pc:sldMk cId="2440531627" sldId="619"/>
        </pc:sldMkLst>
        <pc:spChg chg="mod">
          <ac:chgData name="Caroline Amy Schaefer" userId="7340e158-d6a6-43d4-bc1c-790ba41ebbe1" providerId="ADAL" clId="{001F9FC5-BC8F-465A-B22C-B187AC1E5BFD}" dt="2024-05-01T18:18:02.017" v="6500" actId="5793"/>
          <ac:spMkLst>
            <pc:docMk/>
            <pc:sldMk cId="2440531627" sldId="619"/>
            <ac:spMk id="2" creationId="{76C43D15-352B-46DE-AD5A-59E077468559}"/>
          </ac:spMkLst>
        </pc:spChg>
        <pc:spChg chg="mod">
          <ac:chgData name="Caroline Amy Schaefer" userId="7340e158-d6a6-43d4-bc1c-790ba41ebbe1" providerId="ADAL" clId="{001F9FC5-BC8F-465A-B22C-B187AC1E5BFD}" dt="2024-05-01T18:18:42.262" v="6721" actId="20577"/>
          <ac:spMkLst>
            <pc:docMk/>
            <pc:sldMk cId="2440531627" sldId="619"/>
            <ac:spMk id="3" creationId="{94366F04-479F-446A-A895-21C9529FCC2B}"/>
          </ac:spMkLst>
        </pc:spChg>
      </pc:sldChg>
      <pc:sldChg chg="addSp modSp add">
        <pc:chgData name="Caroline Amy Schaefer" userId="7340e158-d6a6-43d4-bc1c-790ba41ebbe1" providerId="ADAL" clId="{001F9FC5-BC8F-465A-B22C-B187AC1E5BFD}" dt="2024-05-01T18:33:14.942" v="8079" actId="20577"/>
        <pc:sldMkLst>
          <pc:docMk/>
          <pc:sldMk cId="1450247510" sldId="620"/>
        </pc:sldMkLst>
        <pc:spChg chg="mod">
          <ac:chgData name="Caroline Amy Schaefer" userId="7340e158-d6a6-43d4-bc1c-790ba41ebbe1" providerId="ADAL" clId="{001F9FC5-BC8F-465A-B22C-B187AC1E5BFD}" dt="2024-05-01T18:20:55.633" v="6951" actId="20577"/>
          <ac:spMkLst>
            <pc:docMk/>
            <pc:sldMk cId="1450247510" sldId="620"/>
            <ac:spMk id="2" creationId="{7D290E77-EEFF-44E6-A5E2-A4724F45254B}"/>
          </ac:spMkLst>
        </pc:spChg>
        <pc:spChg chg="mod">
          <ac:chgData name="Caroline Amy Schaefer" userId="7340e158-d6a6-43d4-bc1c-790ba41ebbe1" providerId="ADAL" clId="{001F9FC5-BC8F-465A-B22C-B187AC1E5BFD}" dt="2024-05-01T18:24:27.466" v="7521" actId="114"/>
          <ac:spMkLst>
            <pc:docMk/>
            <pc:sldMk cId="1450247510" sldId="620"/>
            <ac:spMk id="3" creationId="{511C7DE7-EB5D-4D37-8D80-13BB8299F75A}"/>
          </ac:spMkLst>
        </pc:spChg>
        <pc:spChg chg="add mod">
          <ac:chgData name="Caroline Amy Schaefer" userId="7340e158-d6a6-43d4-bc1c-790ba41ebbe1" providerId="ADAL" clId="{001F9FC5-BC8F-465A-B22C-B187AC1E5BFD}" dt="2024-05-01T18:24:33.146" v="7524" actId="20577"/>
          <ac:spMkLst>
            <pc:docMk/>
            <pc:sldMk cId="1450247510" sldId="620"/>
            <ac:spMk id="5" creationId="{47DC20D4-13ED-416A-8493-944732574C28}"/>
          </ac:spMkLst>
        </pc:spChg>
        <pc:spChg chg="add mod">
          <ac:chgData name="Caroline Amy Schaefer" userId="7340e158-d6a6-43d4-bc1c-790ba41ebbe1" providerId="ADAL" clId="{001F9FC5-BC8F-465A-B22C-B187AC1E5BFD}" dt="2024-05-01T18:33:14.942" v="8079" actId="20577"/>
          <ac:spMkLst>
            <pc:docMk/>
            <pc:sldMk cId="1450247510" sldId="620"/>
            <ac:spMk id="6" creationId="{EAC37FE8-CC12-4DDA-9145-3995FEF5E3F2}"/>
          </ac:spMkLst>
        </pc:spChg>
        <pc:graphicFrameChg chg="add mod">
          <ac:chgData name="Caroline Amy Schaefer" userId="7340e158-d6a6-43d4-bc1c-790ba41ebbe1" providerId="ADAL" clId="{001F9FC5-BC8F-465A-B22C-B187AC1E5BFD}" dt="2024-05-01T18:23:39.635" v="7502" actId="1076"/>
          <ac:graphicFrameMkLst>
            <pc:docMk/>
            <pc:sldMk cId="1450247510" sldId="620"/>
            <ac:graphicFrameMk id="4" creationId="{88AA237F-8ACE-4A67-AB68-BEA1A4CF75F9}"/>
          </ac:graphicFrameMkLst>
        </pc:graphicFrameChg>
      </pc:sldChg>
      <pc:sldChg chg="addSp modSp add">
        <pc:chgData name="Caroline Amy Schaefer" userId="7340e158-d6a6-43d4-bc1c-790ba41ebbe1" providerId="ADAL" clId="{001F9FC5-BC8F-465A-B22C-B187AC1E5BFD}" dt="2024-05-01T18:42:47.881" v="8316" actId="1076"/>
        <pc:sldMkLst>
          <pc:docMk/>
          <pc:sldMk cId="4094710828" sldId="622"/>
        </pc:sldMkLst>
        <pc:spChg chg="mod">
          <ac:chgData name="Caroline Amy Schaefer" userId="7340e158-d6a6-43d4-bc1c-790ba41ebbe1" providerId="ADAL" clId="{001F9FC5-BC8F-465A-B22C-B187AC1E5BFD}" dt="2024-05-01T18:29:26.135" v="7880" actId="20577"/>
          <ac:spMkLst>
            <pc:docMk/>
            <pc:sldMk cId="4094710828" sldId="622"/>
            <ac:spMk id="2" creationId="{9E68BC04-886D-4F3E-9A40-BA0FBF004138}"/>
          </ac:spMkLst>
        </pc:spChg>
        <pc:spChg chg="mod">
          <ac:chgData name="Caroline Amy Schaefer" userId="7340e158-d6a6-43d4-bc1c-790ba41ebbe1" providerId="ADAL" clId="{001F9FC5-BC8F-465A-B22C-B187AC1E5BFD}" dt="2024-05-01T18:33:28.509" v="8085" actId="20577"/>
          <ac:spMkLst>
            <pc:docMk/>
            <pc:sldMk cId="4094710828" sldId="622"/>
            <ac:spMk id="3" creationId="{33697D49-E2A0-4D1C-BEF7-5C1F415771D8}"/>
          </ac:spMkLst>
        </pc:spChg>
        <pc:spChg chg="add mod">
          <ac:chgData name="Caroline Amy Schaefer" userId="7340e158-d6a6-43d4-bc1c-790ba41ebbe1" providerId="ADAL" clId="{001F9FC5-BC8F-465A-B22C-B187AC1E5BFD}" dt="2024-05-01T18:42:41.481" v="8315" actId="1076"/>
          <ac:spMkLst>
            <pc:docMk/>
            <pc:sldMk cId="4094710828" sldId="622"/>
            <ac:spMk id="5" creationId="{EEE12AFA-302D-4448-B020-BCD1296DFA93}"/>
          </ac:spMkLst>
        </pc:spChg>
        <pc:picChg chg="add mod modCrop">
          <ac:chgData name="Caroline Amy Schaefer" userId="7340e158-d6a6-43d4-bc1c-790ba41ebbe1" providerId="ADAL" clId="{001F9FC5-BC8F-465A-B22C-B187AC1E5BFD}" dt="2024-05-01T18:42:47.881" v="8316" actId="1076"/>
          <ac:picMkLst>
            <pc:docMk/>
            <pc:sldMk cId="4094710828" sldId="622"/>
            <ac:picMk id="4" creationId="{057467C8-0477-409C-A21B-1D41952A53DE}"/>
          </ac:picMkLst>
        </pc:picChg>
      </pc:sldChg>
      <pc:sldChg chg="modSp add">
        <pc:chgData name="Caroline Amy Schaefer" userId="7340e158-d6a6-43d4-bc1c-790ba41ebbe1" providerId="ADAL" clId="{001F9FC5-BC8F-465A-B22C-B187AC1E5BFD}" dt="2024-05-01T18:40:43.870" v="8290" actId="403"/>
        <pc:sldMkLst>
          <pc:docMk/>
          <pc:sldMk cId="2160565927" sldId="623"/>
        </pc:sldMkLst>
        <pc:spChg chg="mod">
          <ac:chgData name="Caroline Amy Schaefer" userId="7340e158-d6a6-43d4-bc1c-790ba41ebbe1" providerId="ADAL" clId="{001F9FC5-BC8F-465A-B22C-B187AC1E5BFD}" dt="2024-05-01T18:39:06.455" v="8096" actId="20577"/>
          <ac:spMkLst>
            <pc:docMk/>
            <pc:sldMk cId="2160565927" sldId="623"/>
            <ac:spMk id="2" creationId="{ACF24874-3191-4E1D-9BAC-5918FD34F9FE}"/>
          </ac:spMkLst>
        </pc:spChg>
        <pc:spChg chg="mod">
          <ac:chgData name="Caroline Amy Schaefer" userId="7340e158-d6a6-43d4-bc1c-790ba41ebbe1" providerId="ADAL" clId="{001F9FC5-BC8F-465A-B22C-B187AC1E5BFD}" dt="2024-05-01T18:40:43.870" v="8290" actId="403"/>
          <ac:spMkLst>
            <pc:docMk/>
            <pc:sldMk cId="2160565927" sldId="623"/>
            <ac:spMk id="3" creationId="{C7AB36F1-B2FE-4FB1-BFEF-E2808214C375}"/>
          </ac:spMkLst>
        </pc:spChg>
      </pc:sldChg>
      <pc:sldChg chg="addSp delSp modSp add">
        <pc:chgData name="Caroline Amy Schaefer" userId="7340e158-d6a6-43d4-bc1c-790ba41ebbe1" providerId="ADAL" clId="{001F9FC5-BC8F-465A-B22C-B187AC1E5BFD}" dt="2024-05-01T19:59:06.691" v="8792" actId="1076"/>
        <pc:sldMkLst>
          <pc:docMk/>
          <pc:sldMk cId="3676636014" sldId="624"/>
        </pc:sldMkLst>
        <pc:spChg chg="del">
          <ac:chgData name="Caroline Amy Schaefer" userId="7340e158-d6a6-43d4-bc1c-790ba41ebbe1" providerId="ADAL" clId="{001F9FC5-BC8F-465A-B22C-B187AC1E5BFD}" dt="2024-05-01T19:58:23.339" v="8702"/>
          <ac:spMkLst>
            <pc:docMk/>
            <pc:sldMk cId="3676636014" sldId="624"/>
            <ac:spMk id="2" creationId="{9399ACC6-698D-4F59-BE5C-6C1ADB027D8F}"/>
          </ac:spMkLst>
        </pc:spChg>
        <pc:spChg chg="del">
          <ac:chgData name="Caroline Amy Schaefer" userId="7340e158-d6a6-43d4-bc1c-790ba41ebbe1" providerId="ADAL" clId="{001F9FC5-BC8F-465A-B22C-B187AC1E5BFD}" dt="2024-05-01T19:58:23.339" v="8702"/>
          <ac:spMkLst>
            <pc:docMk/>
            <pc:sldMk cId="3676636014" sldId="624"/>
            <ac:spMk id="3" creationId="{2B44802D-A814-4729-9655-DCA4230F11B6}"/>
          </ac:spMkLst>
        </pc:spChg>
        <pc:spChg chg="add mod">
          <ac:chgData name="Caroline Amy Schaefer" userId="7340e158-d6a6-43d4-bc1c-790ba41ebbe1" providerId="ADAL" clId="{001F9FC5-BC8F-465A-B22C-B187AC1E5BFD}" dt="2024-05-01T19:59:06.691" v="8792" actId="1076"/>
          <ac:spMkLst>
            <pc:docMk/>
            <pc:sldMk cId="3676636014" sldId="624"/>
            <ac:spMk id="4" creationId="{1283F2DA-85E6-4BE8-908F-24056B92B284}"/>
          </ac:spMkLst>
        </pc:spChg>
        <pc:spChg chg="add mod">
          <ac:chgData name="Caroline Amy Schaefer" userId="7340e158-d6a6-43d4-bc1c-790ba41ebbe1" providerId="ADAL" clId="{001F9FC5-BC8F-465A-B22C-B187AC1E5BFD}" dt="2024-05-01T19:58:23.339" v="8702"/>
          <ac:spMkLst>
            <pc:docMk/>
            <pc:sldMk cId="3676636014" sldId="624"/>
            <ac:spMk id="5" creationId="{01CB5018-9903-49A5-AF70-56FEBD8088D2}"/>
          </ac:spMkLst>
        </pc:spChg>
        <pc:spChg chg="add mod">
          <ac:chgData name="Caroline Amy Schaefer" userId="7340e158-d6a6-43d4-bc1c-790ba41ebbe1" providerId="ADAL" clId="{001F9FC5-BC8F-465A-B22C-B187AC1E5BFD}" dt="2024-05-01T19:58:23.339" v="8702"/>
          <ac:spMkLst>
            <pc:docMk/>
            <pc:sldMk cId="3676636014" sldId="624"/>
            <ac:spMk id="6" creationId="{DCD06129-27BA-4448-8125-435586BE6C17}"/>
          </ac:spMkLst>
        </pc:spChg>
        <pc:spChg chg="add mod">
          <ac:chgData name="Caroline Amy Schaefer" userId="7340e158-d6a6-43d4-bc1c-790ba41ebbe1" providerId="ADAL" clId="{001F9FC5-BC8F-465A-B22C-B187AC1E5BFD}" dt="2024-05-01T19:58:23.339" v="8702"/>
          <ac:spMkLst>
            <pc:docMk/>
            <pc:sldMk cId="3676636014" sldId="624"/>
            <ac:spMk id="7" creationId="{6D602482-C597-4443-8F7A-F425AA38D3EC}"/>
          </ac:spMkLst>
        </pc:spChg>
      </pc:sldChg>
      <pc:sldChg chg="addSp delSp modSp add">
        <pc:chgData name="Caroline Amy Schaefer" userId="7340e158-d6a6-43d4-bc1c-790ba41ebbe1" providerId="ADAL" clId="{001F9FC5-BC8F-465A-B22C-B187AC1E5BFD}" dt="2024-05-01T20:11:30.522" v="10347" actId="207"/>
        <pc:sldMkLst>
          <pc:docMk/>
          <pc:sldMk cId="2385732984" sldId="625"/>
        </pc:sldMkLst>
        <pc:spChg chg="del">
          <ac:chgData name="Caroline Amy Schaefer" userId="7340e158-d6a6-43d4-bc1c-790ba41ebbe1" providerId="ADAL" clId="{001F9FC5-BC8F-465A-B22C-B187AC1E5BFD}" dt="2024-05-01T19:59:12.395" v="8794"/>
          <ac:spMkLst>
            <pc:docMk/>
            <pc:sldMk cId="2385732984" sldId="625"/>
            <ac:spMk id="2" creationId="{84EA3445-27EE-48B0-B0B0-5F7A4A9D2AB1}"/>
          </ac:spMkLst>
        </pc:spChg>
        <pc:spChg chg="del">
          <ac:chgData name="Caroline Amy Schaefer" userId="7340e158-d6a6-43d4-bc1c-790ba41ebbe1" providerId="ADAL" clId="{001F9FC5-BC8F-465A-B22C-B187AC1E5BFD}" dt="2024-05-01T19:59:12.395" v="8794"/>
          <ac:spMkLst>
            <pc:docMk/>
            <pc:sldMk cId="2385732984" sldId="625"/>
            <ac:spMk id="3" creationId="{F7245ADE-86AF-4152-ADA7-758EC74518EB}"/>
          </ac:spMkLst>
        </pc:spChg>
        <pc:spChg chg="del">
          <ac:chgData name="Caroline Amy Schaefer" userId="7340e158-d6a6-43d4-bc1c-790ba41ebbe1" providerId="ADAL" clId="{001F9FC5-BC8F-465A-B22C-B187AC1E5BFD}" dt="2024-05-01T19:59:12.395" v="8794"/>
          <ac:spMkLst>
            <pc:docMk/>
            <pc:sldMk cId="2385732984" sldId="625"/>
            <ac:spMk id="4" creationId="{69261137-2863-4C18-B80F-A60EA0971242}"/>
          </ac:spMkLst>
        </pc:spChg>
        <pc:spChg chg="del">
          <ac:chgData name="Caroline Amy Schaefer" userId="7340e158-d6a6-43d4-bc1c-790ba41ebbe1" providerId="ADAL" clId="{001F9FC5-BC8F-465A-B22C-B187AC1E5BFD}" dt="2024-05-01T19:59:12.395" v="8794"/>
          <ac:spMkLst>
            <pc:docMk/>
            <pc:sldMk cId="2385732984" sldId="625"/>
            <ac:spMk id="5" creationId="{40DBBEFF-2A1B-4236-92D8-669182DF1315}"/>
          </ac:spMkLst>
        </pc:spChg>
        <pc:spChg chg="add mod">
          <ac:chgData name="Caroline Amy Schaefer" userId="7340e158-d6a6-43d4-bc1c-790ba41ebbe1" providerId="ADAL" clId="{001F9FC5-BC8F-465A-B22C-B187AC1E5BFD}" dt="2024-05-01T20:00:40.191" v="8953" actId="20577"/>
          <ac:spMkLst>
            <pc:docMk/>
            <pc:sldMk cId="2385732984" sldId="625"/>
            <ac:spMk id="6" creationId="{458BFCBE-5E7B-423E-80CE-5C42A95AAE42}"/>
          </ac:spMkLst>
        </pc:spChg>
        <pc:spChg chg="add mod">
          <ac:chgData name="Caroline Amy Schaefer" userId="7340e158-d6a6-43d4-bc1c-790ba41ebbe1" providerId="ADAL" clId="{001F9FC5-BC8F-465A-B22C-B187AC1E5BFD}" dt="2024-05-01T20:11:30.522" v="10347" actId="207"/>
          <ac:spMkLst>
            <pc:docMk/>
            <pc:sldMk cId="2385732984" sldId="625"/>
            <ac:spMk id="7" creationId="{EA65F5DF-A8E8-4AE2-8B4C-D36EF09FB31C}"/>
          </ac:spMkLst>
        </pc:spChg>
      </pc:sldChg>
      <pc:sldChg chg="addSp delSp modSp add">
        <pc:chgData name="Caroline Amy Schaefer" userId="7340e158-d6a6-43d4-bc1c-790ba41ebbe1" providerId="ADAL" clId="{001F9FC5-BC8F-465A-B22C-B187AC1E5BFD}" dt="2024-05-01T20:00:23.088" v="8938" actId="20577"/>
        <pc:sldMkLst>
          <pc:docMk/>
          <pc:sldMk cId="3367607140" sldId="626"/>
        </pc:sldMkLst>
        <pc:spChg chg="del">
          <ac:chgData name="Caroline Amy Schaefer" userId="7340e158-d6a6-43d4-bc1c-790ba41ebbe1" providerId="ADAL" clId="{001F9FC5-BC8F-465A-B22C-B187AC1E5BFD}" dt="2024-05-01T19:59:44.219" v="8796"/>
          <ac:spMkLst>
            <pc:docMk/>
            <pc:sldMk cId="3367607140" sldId="626"/>
            <ac:spMk id="2" creationId="{243DBB41-B895-42E4-B7FC-2C3D4F371AFC}"/>
          </ac:spMkLst>
        </pc:spChg>
        <pc:spChg chg="del">
          <ac:chgData name="Caroline Amy Schaefer" userId="7340e158-d6a6-43d4-bc1c-790ba41ebbe1" providerId="ADAL" clId="{001F9FC5-BC8F-465A-B22C-B187AC1E5BFD}" dt="2024-05-01T19:59:44.219" v="8796"/>
          <ac:spMkLst>
            <pc:docMk/>
            <pc:sldMk cId="3367607140" sldId="626"/>
            <ac:spMk id="3" creationId="{DAD8193E-6376-4608-A302-798D808F6D70}"/>
          </ac:spMkLst>
        </pc:spChg>
        <pc:spChg chg="del">
          <ac:chgData name="Caroline Amy Schaefer" userId="7340e158-d6a6-43d4-bc1c-790ba41ebbe1" providerId="ADAL" clId="{001F9FC5-BC8F-465A-B22C-B187AC1E5BFD}" dt="2024-05-01T19:59:44.219" v="8796"/>
          <ac:spMkLst>
            <pc:docMk/>
            <pc:sldMk cId="3367607140" sldId="626"/>
            <ac:spMk id="4" creationId="{7D628FCA-F609-4066-9C53-B938AE8D8909}"/>
          </ac:spMkLst>
        </pc:spChg>
        <pc:spChg chg="del">
          <ac:chgData name="Caroline Amy Schaefer" userId="7340e158-d6a6-43d4-bc1c-790ba41ebbe1" providerId="ADAL" clId="{001F9FC5-BC8F-465A-B22C-B187AC1E5BFD}" dt="2024-05-01T19:59:44.219" v="8796"/>
          <ac:spMkLst>
            <pc:docMk/>
            <pc:sldMk cId="3367607140" sldId="626"/>
            <ac:spMk id="5" creationId="{23203BC1-E1D9-45F4-ACA6-34DBACBED0DF}"/>
          </ac:spMkLst>
        </pc:spChg>
        <pc:spChg chg="add mod">
          <ac:chgData name="Caroline Amy Schaefer" userId="7340e158-d6a6-43d4-bc1c-790ba41ebbe1" providerId="ADAL" clId="{001F9FC5-BC8F-465A-B22C-B187AC1E5BFD}" dt="2024-05-01T19:59:50.205" v="8813" actId="20577"/>
          <ac:spMkLst>
            <pc:docMk/>
            <pc:sldMk cId="3367607140" sldId="626"/>
            <ac:spMk id="6" creationId="{546BEA55-266A-470B-8562-83790B850867}"/>
          </ac:spMkLst>
        </pc:spChg>
        <pc:spChg chg="add mod">
          <ac:chgData name="Caroline Amy Schaefer" userId="7340e158-d6a6-43d4-bc1c-790ba41ebbe1" providerId="ADAL" clId="{001F9FC5-BC8F-465A-B22C-B187AC1E5BFD}" dt="2024-05-01T20:00:23.088" v="8938" actId="20577"/>
          <ac:spMkLst>
            <pc:docMk/>
            <pc:sldMk cId="3367607140" sldId="626"/>
            <ac:spMk id="7" creationId="{BE192018-750A-4D02-8CDC-953B9E119B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6/5/2024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6/5/2024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a:t>
            </a:fld>
            <a:endParaRPr lang="en-US"/>
          </a:p>
        </p:txBody>
      </p:sp>
    </p:spTree>
    <p:extLst>
      <p:ext uri="{BB962C8B-B14F-4D97-AF65-F5344CB8AC3E}">
        <p14:creationId xmlns:p14="http://schemas.microsoft.com/office/powerpoint/2010/main" val="3081082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V="1">
            <a:off x="1754388" y="3489325"/>
            <a:ext cx="7464029"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879E20A-94BE-BA40-BF54-E6049A700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122" y="2571496"/>
            <a:ext cx="2259596" cy="593144"/>
          </a:xfrm>
          <a:prstGeom prst="rect">
            <a:avLst/>
          </a:prstGeom>
        </p:spPr>
      </p:pic>
      <p:sp>
        <p:nvSpPr>
          <p:cNvPr id="9" name="Title 1">
            <a:extLst>
              <a:ext uri="{FF2B5EF4-FFF2-40B4-BE49-F238E27FC236}">
                <a16:creationId xmlns:a16="http://schemas.microsoft.com/office/drawing/2014/main" id="{45F66D3A-111A-2D44-965C-A6D002B16194}"/>
              </a:ext>
            </a:extLst>
          </p:cNvPr>
          <p:cNvSpPr>
            <a:spLocks noGrp="1"/>
          </p:cNvSpPr>
          <p:nvPr>
            <p:ph type="ctrTitle"/>
          </p:nvPr>
        </p:nvSpPr>
        <p:spPr>
          <a:xfrm>
            <a:off x="822960" y="3597358"/>
            <a:ext cx="9326880" cy="1764030"/>
          </a:xfrm>
          <a:prstGeom prst="rect">
            <a:avLst/>
          </a:prstGeom>
        </p:spPr>
        <p:txBody>
          <a:bodyPr>
            <a:normAutofit/>
          </a:bodyPr>
          <a:lstStyle>
            <a:lvl1pPr algn="ctr">
              <a:defRPr sz="4200" baseline="0">
                <a:solidFill>
                  <a:schemeClr val="tx1">
                    <a:lumMod val="65000"/>
                    <a:lumOff val="35000"/>
                  </a:schemeClr>
                </a:solidFill>
                <a:latin typeface="Century Gothic Bold" charset="0"/>
              </a:defRPr>
            </a:lvl1pPr>
          </a:lstStyle>
          <a:p>
            <a:r>
              <a:rPr lang="en-US" dirty="0"/>
              <a:t>Click to edit Master title style</a:t>
            </a:r>
          </a:p>
        </p:txBody>
      </p:sp>
      <p:sp>
        <p:nvSpPr>
          <p:cNvPr id="10" name="Subtitle 2">
            <a:extLst>
              <a:ext uri="{FF2B5EF4-FFF2-40B4-BE49-F238E27FC236}">
                <a16:creationId xmlns:a16="http://schemas.microsoft.com/office/drawing/2014/main" id="{42422F50-23C8-204E-A4D5-934CB5640DFF}"/>
              </a:ext>
            </a:extLst>
          </p:cNvPr>
          <p:cNvSpPr>
            <a:spLocks noGrp="1"/>
          </p:cNvSpPr>
          <p:nvPr>
            <p:ph type="subTitle" idx="1" hasCustomPrompt="1"/>
          </p:nvPr>
        </p:nvSpPr>
        <p:spPr>
          <a:xfrm>
            <a:off x="1645920" y="4925167"/>
            <a:ext cx="7680960" cy="247410"/>
          </a:xfrm>
          <a:prstGeom prst="rect">
            <a:avLst/>
          </a:prstGeom>
        </p:spPr>
        <p:txBody>
          <a:bodyPr>
            <a:normAutofit/>
          </a:bodyPr>
          <a:lstStyle>
            <a:lvl1pPr marL="0" indent="0" algn="ctr">
              <a:buNone/>
              <a:defRPr sz="1200" cap="all" baseline="0">
                <a:solidFill>
                  <a:srgbClr val="B01C32"/>
                </a:solidFill>
                <a:latin typeface="Century Gothic Bold Italic"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PRESENTER NAME</a:t>
            </a:r>
          </a:p>
        </p:txBody>
      </p:sp>
      <p:sp>
        <p:nvSpPr>
          <p:cNvPr id="19" name="TextBox 18">
            <a:extLst>
              <a:ext uri="{FF2B5EF4-FFF2-40B4-BE49-F238E27FC236}">
                <a16:creationId xmlns:a16="http://schemas.microsoft.com/office/drawing/2014/main" id="{D3EB228E-5D37-DE42-BA31-374665E6906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7717057"/>
            <a:ext cx="1335024" cy="347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676547" y="3465512"/>
            <a:ext cx="9629775" cy="13716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5491162" y="5106988"/>
            <a:ext cx="4814888"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9" name="Rectangle 18"/>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588279F0-1413-BE44-BB96-CB42EF008AF7}"/>
              </a:ext>
            </a:extLst>
          </p:cNvPr>
          <p:cNvSpPr>
            <a:spLocks noGrp="1"/>
          </p:cNvSpPr>
          <p:nvPr>
            <p:ph type="body" sz="quarter" idx="12" hasCustomPrompt="1"/>
          </p:nvPr>
        </p:nvSpPr>
        <p:spPr>
          <a:xfrm>
            <a:off x="1944573"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21" name="Text Placeholder 17">
            <a:extLst>
              <a:ext uri="{FF2B5EF4-FFF2-40B4-BE49-F238E27FC236}">
                <a16:creationId xmlns:a16="http://schemas.microsoft.com/office/drawing/2014/main" id="{A6E267FA-96CD-F149-813D-10F702A78854}"/>
              </a:ext>
            </a:extLst>
          </p:cNvPr>
          <p:cNvSpPr>
            <a:spLocks noGrp="1"/>
          </p:cNvSpPr>
          <p:nvPr>
            <p:ph type="body" sz="quarter" idx="13" hasCustomPrompt="1"/>
          </p:nvPr>
        </p:nvSpPr>
        <p:spPr>
          <a:xfrm>
            <a:off x="3107704"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22" name="Text Placeholder 17">
            <a:extLst>
              <a:ext uri="{FF2B5EF4-FFF2-40B4-BE49-F238E27FC236}">
                <a16:creationId xmlns:a16="http://schemas.microsoft.com/office/drawing/2014/main" id="{4E087E5B-8CE3-D84F-87ED-068C09827F23}"/>
              </a:ext>
            </a:extLst>
          </p:cNvPr>
          <p:cNvSpPr>
            <a:spLocks noGrp="1"/>
          </p:cNvSpPr>
          <p:nvPr>
            <p:ph type="body" sz="quarter" idx="14" hasCustomPrompt="1"/>
          </p:nvPr>
        </p:nvSpPr>
        <p:spPr>
          <a:xfrm>
            <a:off x="4270836"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cxnSp>
        <p:nvCxnSpPr>
          <p:cNvPr id="23" name="Straight Connector 22">
            <a:extLst>
              <a:ext uri="{FF2B5EF4-FFF2-40B4-BE49-F238E27FC236}">
                <a16:creationId xmlns:a16="http://schemas.microsoft.com/office/drawing/2014/main" id="{37122EAA-0E2E-334C-8FD7-F7152351DF1D}"/>
              </a:ext>
            </a:extLst>
          </p:cNvPr>
          <p:cNvCxnSpPr/>
          <p:nvPr userDrawn="1"/>
        </p:nvCxnSpPr>
        <p:spPr>
          <a:xfrm>
            <a:off x="1932385" y="7856538"/>
            <a:ext cx="954524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6">
            <a:extLst>
              <a:ext uri="{FF2B5EF4-FFF2-40B4-BE49-F238E27FC236}">
                <a16:creationId xmlns:a16="http://schemas.microsoft.com/office/drawing/2014/main" id="{C46318F0-0337-6543-A959-E460F34C9A72}"/>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chemeClr val="bg1"/>
                </a:solidFill>
              </a:defRPr>
            </a:lvl1pPr>
          </a:lstStyle>
          <a:p>
            <a:pPr lvl="0"/>
            <a:r>
              <a:rPr lang="en-US" dirty="0"/>
              <a:t>Source:</a:t>
            </a:r>
          </a:p>
        </p:txBody>
      </p:sp>
      <p:sp>
        <p:nvSpPr>
          <p:cNvPr id="25" name="TextBox 24">
            <a:extLst>
              <a:ext uri="{FF2B5EF4-FFF2-40B4-BE49-F238E27FC236}">
                <a16:creationId xmlns:a16="http://schemas.microsoft.com/office/drawing/2014/main" id="{E0594BCC-9AC9-B541-A6EA-15BF0043F44B}"/>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2725341" y="4733925"/>
            <a:ext cx="54864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4EA94B-4972-E642-83B1-ADFA9CC6FCC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
        <p:nvSpPr>
          <p:cNvPr id="12" name="Text Placeholder 17">
            <a:extLst>
              <a:ext uri="{FF2B5EF4-FFF2-40B4-BE49-F238E27FC236}">
                <a16:creationId xmlns:a16="http://schemas.microsoft.com/office/drawing/2014/main" id="{35C89BE1-B994-4541-8F5E-6CEF87B48759}"/>
              </a:ext>
            </a:extLst>
          </p:cNvPr>
          <p:cNvSpPr>
            <a:spLocks noGrp="1"/>
          </p:cNvSpPr>
          <p:nvPr>
            <p:ph type="body" sz="quarter" idx="11" hasCustomPrompt="1"/>
          </p:nvPr>
        </p:nvSpPr>
        <p:spPr>
          <a:xfrm>
            <a:off x="2096973"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13" name="Text Placeholder 17">
            <a:extLst>
              <a:ext uri="{FF2B5EF4-FFF2-40B4-BE49-F238E27FC236}">
                <a16:creationId xmlns:a16="http://schemas.microsoft.com/office/drawing/2014/main" id="{480E471C-2310-9E42-8633-CE85F72294BB}"/>
              </a:ext>
            </a:extLst>
          </p:cNvPr>
          <p:cNvSpPr>
            <a:spLocks noGrp="1"/>
          </p:cNvSpPr>
          <p:nvPr>
            <p:ph type="body" sz="quarter" idx="12" hasCustomPrompt="1"/>
          </p:nvPr>
        </p:nvSpPr>
        <p:spPr>
          <a:xfrm>
            <a:off x="3260104"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14" name="Text Placeholder 17">
            <a:extLst>
              <a:ext uri="{FF2B5EF4-FFF2-40B4-BE49-F238E27FC236}">
                <a16:creationId xmlns:a16="http://schemas.microsoft.com/office/drawing/2014/main" id="{E0623718-98EE-614F-90B6-3FF4AEE8FB1C}"/>
              </a:ext>
            </a:extLst>
          </p:cNvPr>
          <p:cNvSpPr>
            <a:spLocks noGrp="1"/>
          </p:cNvSpPr>
          <p:nvPr>
            <p:ph type="body" sz="quarter" idx="13" hasCustomPrompt="1"/>
          </p:nvPr>
        </p:nvSpPr>
        <p:spPr>
          <a:xfrm>
            <a:off x="4423236"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sp>
        <p:nvSpPr>
          <p:cNvPr id="16" name="Text Placeholder 8">
            <a:extLst>
              <a:ext uri="{FF2B5EF4-FFF2-40B4-BE49-F238E27FC236}">
                <a16:creationId xmlns:a16="http://schemas.microsoft.com/office/drawing/2014/main" id="{6869AC21-254E-E140-97CF-6E76614CFF52}"/>
              </a:ext>
            </a:extLst>
          </p:cNvPr>
          <p:cNvSpPr>
            <a:spLocks noGrp="1"/>
          </p:cNvSpPr>
          <p:nvPr>
            <p:ph type="body" sz="quarter" idx="10" hasCustomPrompt="1"/>
          </p:nvPr>
        </p:nvSpPr>
        <p:spPr>
          <a:xfrm>
            <a:off x="1819277" y="3150395"/>
            <a:ext cx="7315200" cy="1477024"/>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dirty="0"/>
              <a:t>TITLE</a:t>
            </a:r>
          </a:p>
        </p:txBody>
      </p:sp>
      <p:pic>
        <p:nvPicPr>
          <p:cNvPr id="17" name="Picture 3" descr="U Health_horizontal_white.eps">
            <a:extLst>
              <a:ext uri="{FF2B5EF4-FFF2-40B4-BE49-F238E27FC236}">
                <a16:creationId xmlns:a16="http://schemas.microsoft.com/office/drawing/2014/main" id="{3A5686FB-A54D-154C-B262-819175A65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864" y="5008563"/>
            <a:ext cx="24860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09728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p:cNvCxnSpPr/>
          <p:nvPr userDrawn="1"/>
        </p:nvCxnSpPr>
        <p:spPr>
          <a:xfrm flipV="1">
            <a:off x="2725341" y="4733925"/>
            <a:ext cx="54864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C24DC9AB-D6F9-5A46-ACDB-8BC683F76E9B}"/>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4" name="Text Placeholder 17">
            <a:extLst>
              <a:ext uri="{FF2B5EF4-FFF2-40B4-BE49-F238E27FC236}">
                <a16:creationId xmlns:a16="http://schemas.microsoft.com/office/drawing/2014/main" id="{F12EB29B-BDA0-824E-9B8E-103911955B91}"/>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15" name="Text Placeholder 17">
            <a:extLst>
              <a:ext uri="{FF2B5EF4-FFF2-40B4-BE49-F238E27FC236}">
                <a16:creationId xmlns:a16="http://schemas.microsoft.com/office/drawing/2014/main" id="{A652469C-D67E-0F43-BFB5-493B84EBC77D}"/>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sp>
        <p:nvSpPr>
          <p:cNvPr id="16" name="TextBox 15">
            <a:extLst>
              <a:ext uri="{FF2B5EF4-FFF2-40B4-BE49-F238E27FC236}">
                <a16:creationId xmlns:a16="http://schemas.microsoft.com/office/drawing/2014/main" id="{0504F874-137D-DA4C-9CD2-9896BC66BF5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
        <p:nvSpPr>
          <p:cNvPr id="11" name="Text Placeholder 8">
            <a:extLst>
              <a:ext uri="{FF2B5EF4-FFF2-40B4-BE49-F238E27FC236}">
                <a16:creationId xmlns:a16="http://schemas.microsoft.com/office/drawing/2014/main" id="{25D92E16-5DC9-2D47-9DBA-07BC794B05D0}"/>
              </a:ext>
            </a:extLst>
          </p:cNvPr>
          <p:cNvSpPr>
            <a:spLocks noGrp="1"/>
          </p:cNvSpPr>
          <p:nvPr>
            <p:ph type="body" sz="quarter" idx="10" hasCustomPrompt="1"/>
          </p:nvPr>
        </p:nvSpPr>
        <p:spPr>
          <a:xfrm>
            <a:off x="1876425" y="3146516"/>
            <a:ext cx="7315200" cy="1724025"/>
          </a:xfrm>
          <a:prstGeom prst="rect">
            <a:avLst/>
          </a:prstGeom>
        </p:spPr>
        <p:txBody>
          <a:bodyPr>
            <a:noAutofit/>
          </a:bodyPr>
          <a:lstStyle>
            <a:lvl1pPr marL="0" indent="0" algn="ctr">
              <a:buNone/>
              <a:defRPr sz="8000" b="0" i="0" spc="200" baseline="0">
                <a:solidFill>
                  <a:srgbClr val="991C2C"/>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a:extLst>
              <a:ext uri="{FF2B5EF4-FFF2-40B4-BE49-F238E27FC236}">
                <a16:creationId xmlns:a16="http://schemas.microsoft.com/office/drawing/2014/main" id="{2AE54A6C-F0FE-E64A-88A8-DB9AB7BC9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4350" y="4995863"/>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7" y="2114868"/>
            <a:ext cx="9507311"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C4769863-E1A1-5948-B595-F73FB9ABEBB5}"/>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8E2AC291-E03D-254B-893B-1467227A9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
        <p:nvSpPr>
          <p:cNvPr id="32" name="TextBox 31">
            <a:extLst>
              <a:ext uri="{FF2B5EF4-FFF2-40B4-BE49-F238E27FC236}">
                <a16:creationId xmlns:a16="http://schemas.microsoft.com/office/drawing/2014/main" id="{5132AE5D-BE74-2B4E-A98E-089E7E1EA637}"/>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a:extLst>
              <a:ext uri="{FF2B5EF4-FFF2-40B4-BE49-F238E27FC236}">
                <a16:creationId xmlns:a16="http://schemas.microsoft.com/office/drawing/2014/main" id="{AE9D294B-177B-CA4F-968B-AB8507BE20A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DBA9BD1-EA8F-4D4B-9C32-8916107D447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3" name="Picture 22">
            <a:extLst>
              <a:ext uri="{FF2B5EF4-FFF2-40B4-BE49-F238E27FC236}">
                <a16:creationId xmlns:a16="http://schemas.microsoft.com/office/drawing/2014/main" id="{44D34D9A-E924-A148-BD1D-90861F655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1" name="Straight Connector 20">
            <a:extLst>
              <a:ext uri="{FF2B5EF4-FFF2-40B4-BE49-F238E27FC236}">
                <a16:creationId xmlns:a16="http://schemas.microsoft.com/office/drawing/2014/main" id="{3A8ADC7D-8A64-C141-A7F6-5F1DE4BEDAAA}"/>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4676B95-6F01-084F-BFE3-2C22F2E6B6F0}"/>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4" name="Picture 23">
            <a:extLst>
              <a:ext uri="{FF2B5EF4-FFF2-40B4-BE49-F238E27FC236}">
                <a16:creationId xmlns:a16="http://schemas.microsoft.com/office/drawing/2014/main" id="{6D95E259-0FD0-224B-A315-DF337D52F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5"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5"/>
          </p:nvPr>
        </p:nvSpPr>
        <p:spPr>
          <a:xfrm>
            <a:off x="5879289"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7">
            <a:extLst>
              <a:ext uri="{FF2B5EF4-FFF2-40B4-BE49-F238E27FC236}">
                <a16:creationId xmlns:a16="http://schemas.microsoft.com/office/drawing/2014/main" id="{1A44294C-7E80-E249-BEA9-CB3CAEFAC840}"/>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7" name="Text Placeholder 17">
            <a:extLst>
              <a:ext uri="{FF2B5EF4-FFF2-40B4-BE49-F238E27FC236}">
                <a16:creationId xmlns:a16="http://schemas.microsoft.com/office/drawing/2014/main" id="{2F82BB2E-FCAE-5541-B0FD-287161E9BFBB}"/>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8" name="Text Placeholder 17">
            <a:extLst>
              <a:ext uri="{FF2B5EF4-FFF2-40B4-BE49-F238E27FC236}">
                <a16:creationId xmlns:a16="http://schemas.microsoft.com/office/drawing/2014/main" id="{87409D07-A21A-9E49-B1D4-5A43EBF9FE00}"/>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9" name="Straight Connector 28">
            <a:extLst>
              <a:ext uri="{FF2B5EF4-FFF2-40B4-BE49-F238E27FC236}">
                <a16:creationId xmlns:a16="http://schemas.microsoft.com/office/drawing/2014/main" id="{A440B304-394F-444B-8332-FFF7658F5E4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6">
            <a:extLst>
              <a:ext uri="{FF2B5EF4-FFF2-40B4-BE49-F238E27FC236}">
                <a16:creationId xmlns:a16="http://schemas.microsoft.com/office/drawing/2014/main" id="{CE61ABD1-91E8-0843-B203-B87A75080E06}"/>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31" name="TextBox 30">
            <a:extLst>
              <a:ext uri="{FF2B5EF4-FFF2-40B4-BE49-F238E27FC236}">
                <a16:creationId xmlns:a16="http://schemas.microsoft.com/office/drawing/2014/main" id="{4D6E1E4A-FA4E-2943-9D56-20EB93D2097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32" name="Picture 31">
            <a:extLst>
              <a:ext uri="{FF2B5EF4-FFF2-40B4-BE49-F238E27FC236}">
                <a16:creationId xmlns:a16="http://schemas.microsoft.com/office/drawing/2014/main" id="{42C0050E-DCBD-8842-8D09-F9690E93B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6" name="Rectangle 15"/>
          <p:cNvSpPr/>
          <p:nvPr userDrawn="1"/>
        </p:nvSpPr>
        <p:spPr>
          <a:xfrm>
            <a:off x="-244388" y="1618670"/>
            <a:ext cx="11496722" cy="5835431"/>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2880"/>
          </a:p>
        </p:txBody>
      </p:sp>
      <p:sp>
        <p:nvSpPr>
          <p:cNvPr id="17" name="Text Placeholder 17">
            <a:extLst>
              <a:ext uri="{FF2B5EF4-FFF2-40B4-BE49-F238E27FC236}">
                <a16:creationId xmlns:a16="http://schemas.microsoft.com/office/drawing/2014/main" id="{A0E3DB2D-5E52-5541-8C4C-8FE6B8378E9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0" name="Text Placeholder 17">
            <a:extLst>
              <a:ext uri="{FF2B5EF4-FFF2-40B4-BE49-F238E27FC236}">
                <a16:creationId xmlns:a16="http://schemas.microsoft.com/office/drawing/2014/main" id="{8A33A00E-DD2F-2540-AD30-DBBFE9EACA20}"/>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1" name="Text Placeholder 17">
            <a:extLst>
              <a:ext uri="{FF2B5EF4-FFF2-40B4-BE49-F238E27FC236}">
                <a16:creationId xmlns:a16="http://schemas.microsoft.com/office/drawing/2014/main" id="{90C2FA2A-913C-1A42-A7DE-92B2746DA5D8}"/>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2" name="Straight Connector 21">
            <a:extLst>
              <a:ext uri="{FF2B5EF4-FFF2-40B4-BE49-F238E27FC236}">
                <a16:creationId xmlns:a16="http://schemas.microsoft.com/office/drawing/2014/main" id="{ACE62ADA-7AE3-164D-AF7A-8F79E91841F4}"/>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6">
            <a:extLst>
              <a:ext uri="{FF2B5EF4-FFF2-40B4-BE49-F238E27FC236}">
                <a16:creationId xmlns:a16="http://schemas.microsoft.com/office/drawing/2014/main" id="{8E338969-0EA7-E444-AF53-EA164272DC47}"/>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24" name="TextBox 23">
            <a:extLst>
              <a:ext uri="{FF2B5EF4-FFF2-40B4-BE49-F238E27FC236}">
                <a16:creationId xmlns:a16="http://schemas.microsoft.com/office/drawing/2014/main" id="{01B8B329-6556-8847-A96A-DA22BB6CC99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5" name="Picture 24">
            <a:extLst>
              <a:ext uri="{FF2B5EF4-FFF2-40B4-BE49-F238E27FC236}">
                <a16:creationId xmlns:a16="http://schemas.microsoft.com/office/drawing/2014/main" id="{A34396A7-A597-E740-A401-E714C1C3B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Tree>
    <p:extLst>
      <p:ext uri="{BB962C8B-B14F-4D97-AF65-F5344CB8AC3E}">
        <p14:creationId xmlns:p14="http://schemas.microsoft.com/office/powerpoint/2010/main" val="2239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64" r:id="rId6"/>
    <p:sldLayoutId id="2147483665" r:id="rId7"/>
    <p:sldLayoutId id="2147483666" r:id="rId8"/>
    <p:sldLayoutId id="2147483655"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p:titleStyle>
    <p:body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02" rtl="0" eaLnBrk="1" latinLnBrk="0" hangingPunct="1">
        <a:defRPr sz="2880" kern="1200">
          <a:solidFill>
            <a:schemeClr val="tx1"/>
          </a:solidFill>
          <a:latin typeface="+mn-lt"/>
          <a:ea typeface="+mn-ea"/>
          <a:cs typeface="+mn-cs"/>
        </a:defRPr>
      </a:lvl1pPr>
      <a:lvl2pPr marL="731502" algn="l" defTabSz="731502" rtl="0" eaLnBrk="1" latinLnBrk="0" hangingPunct="1">
        <a:defRPr sz="2880" kern="1200">
          <a:solidFill>
            <a:schemeClr val="tx1"/>
          </a:solidFill>
          <a:latin typeface="+mn-lt"/>
          <a:ea typeface="+mn-ea"/>
          <a:cs typeface="+mn-cs"/>
        </a:defRPr>
      </a:lvl2pPr>
      <a:lvl3pPr marL="1463003" algn="l" defTabSz="731502" rtl="0" eaLnBrk="1" latinLnBrk="0" hangingPunct="1">
        <a:defRPr sz="2880" kern="1200">
          <a:solidFill>
            <a:schemeClr val="tx1"/>
          </a:solidFill>
          <a:latin typeface="+mn-lt"/>
          <a:ea typeface="+mn-ea"/>
          <a:cs typeface="+mn-cs"/>
        </a:defRPr>
      </a:lvl3pPr>
      <a:lvl4pPr marL="2194505" algn="l" defTabSz="731502" rtl="0" eaLnBrk="1" latinLnBrk="0" hangingPunct="1">
        <a:defRPr sz="2880" kern="1200">
          <a:solidFill>
            <a:schemeClr val="tx1"/>
          </a:solidFill>
          <a:latin typeface="+mn-lt"/>
          <a:ea typeface="+mn-ea"/>
          <a:cs typeface="+mn-cs"/>
        </a:defRPr>
      </a:lvl4pPr>
      <a:lvl5pPr marL="2926007" algn="l" defTabSz="731502" rtl="0" eaLnBrk="1" latinLnBrk="0" hangingPunct="1">
        <a:defRPr sz="2880" kern="1200">
          <a:solidFill>
            <a:schemeClr val="tx1"/>
          </a:solidFill>
          <a:latin typeface="+mn-lt"/>
          <a:ea typeface="+mn-ea"/>
          <a:cs typeface="+mn-cs"/>
        </a:defRPr>
      </a:lvl5pPr>
      <a:lvl6pPr marL="3657509" algn="l" defTabSz="731502" rtl="0" eaLnBrk="1" latinLnBrk="0" hangingPunct="1">
        <a:defRPr sz="2880" kern="1200">
          <a:solidFill>
            <a:schemeClr val="tx1"/>
          </a:solidFill>
          <a:latin typeface="+mn-lt"/>
          <a:ea typeface="+mn-ea"/>
          <a:cs typeface="+mn-cs"/>
        </a:defRPr>
      </a:lvl6pPr>
      <a:lvl7pPr marL="4389010" algn="l" defTabSz="731502" rtl="0" eaLnBrk="1" latinLnBrk="0" hangingPunct="1">
        <a:defRPr sz="2880" kern="1200">
          <a:solidFill>
            <a:schemeClr val="tx1"/>
          </a:solidFill>
          <a:latin typeface="+mn-lt"/>
          <a:ea typeface="+mn-ea"/>
          <a:cs typeface="+mn-cs"/>
        </a:defRPr>
      </a:lvl7pPr>
      <a:lvl8pPr marL="5120512" algn="l" defTabSz="731502" rtl="0" eaLnBrk="1" latinLnBrk="0" hangingPunct="1">
        <a:defRPr sz="2880" kern="1200">
          <a:solidFill>
            <a:schemeClr val="tx1"/>
          </a:solidFill>
          <a:latin typeface="+mn-lt"/>
          <a:ea typeface="+mn-ea"/>
          <a:cs typeface="+mn-cs"/>
        </a:defRPr>
      </a:lvl8pPr>
      <a:lvl9pPr marL="5852014" algn="l" defTabSz="731502"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2" Type="http://schemas.openxmlformats.org/officeDocument/2006/relationships/hyperlink" Target="https://ajph.aphapublications.org/doi/10.2105/AJPH.2011.300416"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targethiv.org/library/hiv-chw-program-guide" TargetMode="External"/><Relationship Id="rId2" Type="http://schemas.openxmlformats.org/officeDocument/2006/relationships/hyperlink" Target="https://www.ncbi.nlm.nih.gov/pmc/articles/PMC3477991/" TargetMode="External"/><Relationship Id="rId1" Type="http://schemas.openxmlformats.org/officeDocument/2006/relationships/slideLayout" Target="../slideLayouts/slideLayout4.xml"/><Relationship Id="rId5" Type="http://schemas.openxmlformats.org/officeDocument/2006/relationships/hyperlink" Target="https://www.ruralhealthinfo.org/toolkits/community-health-workers/5/collecting-data" TargetMode="External"/><Relationship Id="rId4" Type="http://schemas.openxmlformats.org/officeDocument/2006/relationships/hyperlink" Target="https://www.phreesia.com/patient-activation-measur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97358"/>
            <a:ext cx="10792326" cy="1764030"/>
          </a:xfrm>
          <a:prstGeom prst="rect">
            <a:avLst/>
          </a:prstGeom>
        </p:spPr>
        <p:txBody>
          <a:bodyPr>
            <a:noAutofit/>
          </a:bodyPr>
          <a:lstStyle/>
          <a:p>
            <a:r>
              <a:rPr lang="en-US" sz="4400" b="1" dirty="0"/>
              <a:t>Evaluating </a:t>
            </a:r>
            <a:r>
              <a:rPr lang="en-US" sz="4400" b="1" dirty="0" err="1"/>
              <a:t>chw</a:t>
            </a:r>
            <a:r>
              <a:rPr lang="en-US" sz="4400" b="1" dirty="0"/>
              <a:t> work</a:t>
            </a:r>
            <a:endParaRPr lang="en-US" sz="4000" dirty="0"/>
          </a:p>
        </p:txBody>
      </p:sp>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070E5E-35E1-449A-ADD0-568D1E3DD4AD}"/>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5817CB51-37D4-4BF3-BA99-384472915D29}"/>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A87455EA-9FBB-479D-9F3D-BFE73589AFE0}"/>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2533ACD3-5502-4EB2-B0D6-FD9392616B72}"/>
              </a:ext>
            </a:extLst>
          </p:cNvPr>
          <p:cNvSpPr>
            <a:spLocks noGrp="1"/>
          </p:cNvSpPr>
          <p:nvPr>
            <p:ph type="body" sz="quarter" idx="10"/>
          </p:nvPr>
        </p:nvSpPr>
        <p:spPr>
          <a:xfrm>
            <a:off x="1928459" y="1075935"/>
            <a:ext cx="7315200" cy="1477024"/>
          </a:xfrm>
        </p:spPr>
        <p:txBody>
          <a:bodyPr/>
          <a:lstStyle/>
          <a:p>
            <a:r>
              <a:rPr lang="en-US" dirty="0"/>
              <a:t>Documents for evaluation</a:t>
            </a:r>
          </a:p>
        </p:txBody>
      </p:sp>
    </p:spTree>
    <p:extLst>
      <p:ext uri="{BB962C8B-B14F-4D97-AF65-F5344CB8AC3E}">
        <p14:creationId xmlns:p14="http://schemas.microsoft.com/office/powerpoint/2010/main" val="42095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EA55-266A-470B-8562-83790B850867}"/>
              </a:ext>
            </a:extLst>
          </p:cNvPr>
          <p:cNvSpPr>
            <a:spLocks noGrp="1"/>
          </p:cNvSpPr>
          <p:nvPr>
            <p:ph type="title"/>
          </p:nvPr>
        </p:nvSpPr>
        <p:spPr/>
        <p:txBody>
          <a:bodyPr/>
          <a:lstStyle/>
          <a:p>
            <a:r>
              <a:rPr lang="en-US" dirty="0"/>
              <a:t>When to consider</a:t>
            </a:r>
          </a:p>
        </p:txBody>
      </p:sp>
      <p:sp>
        <p:nvSpPr>
          <p:cNvPr id="7" name="Content Placeholder 6">
            <a:extLst>
              <a:ext uri="{FF2B5EF4-FFF2-40B4-BE49-F238E27FC236}">
                <a16:creationId xmlns:a16="http://schemas.microsoft.com/office/drawing/2014/main" id="{BE192018-750A-4D02-8CDC-953B9E119BA2}"/>
              </a:ext>
            </a:extLst>
          </p:cNvPr>
          <p:cNvSpPr>
            <a:spLocks noGrp="1"/>
          </p:cNvSpPr>
          <p:nvPr>
            <p:ph sz="half" idx="1"/>
          </p:nvPr>
        </p:nvSpPr>
        <p:spPr/>
        <p:txBody>
          <a:bodyPr/>
          <a:lstStyle/>
          <a:p>
            <a:r>
              <a:rPr lang="en-US" dirty="0"/>
              <a:t>When there are not pre-established documentation procedures (e.g. when billing Medicaid for CHW services)</a:t>
            </a:r>
          </a:p>
        </p:txBody>
      </p:sp>
    </p:spTree>
    <p:extLst>
      <p:ext uri="{BB962C8B-B14F-4D97-AF65-F5344CB8AC3E}">
        <p14:creationId xmlns:p14="http://schemas.microsoft.com/office/powerpoint/2010/main" val="336760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D50BA7-E353-4DFF-9FCA-57E99D010C37}"/>
              </a:ext>
            </a:extLst>
          </p:cNvPr>
          <p:cNvSpPr>
            <a:spLocks noGrp="1"/>
          </p:cNvSpPr>
          <p:nvPr>
            <p:ph type="title"/>
          </p:nvPr>
        </p:nvSpPr>
        <p:spPr/>
        <p:txBody>
          <a:bodyPr/>
          <a:lstStyle/>
          <a:p>
            <a:r>
              <a:rPr lang="en-US" dirty="0"/>
              <a:t>Time logs</a:t>
            </a:r>
          </a:p>
        </p:txBody>
      </p:sp>
      <p:sp>
        <p:nvSpPr>
          <p:cNvPr id="9" name="Content Placeholder 8">
            <a:extLst>
              <a:ext uri="{FF2B5EF4-FFF2-40B4-BE49-F238E27FC236}">
                <a16:creationId xmlns:a16="http://schemas.microsoft.com/office/drawing/2014/main" id="{0CACF50D-E1FF-4EBF-8E66-8E056667A46D}"/>
              </a:ext>
            </a:extLst>
          </p:cNvPr>
          <p:cNvSpPr>
            <a:spLocks noGrp="1"/>
          </p:cNvSpPr>
          <p:nvPr>
            <p:ph sz="half" idx="1"/>
          </p:nvPr>
        </p:nvSpPr>
        <p:spPr/>
        <p:txBody>
          <a:bodyPr/>
          <a:lstStyle/>
          <a:p>
            <a:r>
              <a:rPr lang="en-US" sz="3200" dirty="0"/>
              <a:t>Many advocate for time logs to periodically or consistently track CHW activities, which might seem to allow for flexibility and nod to the wide number of services CHWs can provide</a:t>
            </a:r>
          </a:p>
          <a:p>
            <a:endParaRPr lang="en-US" sz="3600" dirty="0"/>
          </a:p>
        </p:txBody>
      </p:sp>
      <p:graphicFrame>
        <p:nvGraphicFramePr>
          <p:cNvPr id="11" name="Table 10">
            <a:extLst>
              <a:ext uri="{FF2B5EF4-FFF2-40B4-BE49-F238E27FC236}">
                <a16:creationId xmlns:a16="http://schemas.microsoft.com/office/drawing/2014/main" id="{CB0FBDA2-CC5C-4175-A61E-89CBB768445E}"/>
              </a:ext>
            </a:extLst>
          </p:cNvPr>
          <p:cNvGraphicFramePr>
            <a:graphicFrameLocks noGrp="1"/>
          </p:cNvGraphicFramePr>
          <p:nvPr>
            <p:extLst>
              <p:ext uri="{D42A27DB-BD31-4B8C-83A1-F6EECF244321}">
                <p14:modId xmlns:p14="http://schemas.microsoft.com/office/powerpoint/2010/main" val="1323316495"/>
              </p:ext>
            </p:extLst>
          </p:nvPr>
        </p:nvGraphicFramePr>
        <p:xfrm>
          <a:off x="1998496" y="4790270"/>
          <a:ext cx="6975807" cy="2619799"/>
        </p:xfrm>
        <a:graphic>
          <a:graphicData uri="http://schemas.openxmlformats.org/drawingml/2006/table">
            <a:tbl>
              <a:tblPr>
                <a:tableStyleId>{5C22544A-7EE6-4342-B048-85BDC9FD1C3A}</a:tableStyleId>
              </a:tblPr>
              <a:tblGrid>
                <a:gridCol w="1413280">
                  <a:extLst>
                    <a:ext uri="{9D8B030D-6E8A-4147-A177-3AD203B41FA5}">
                      <a16:colId xmlns:a16="http://schemas.microsoft.com/office/drawing/2014/main" val="2263017490"/>
                    </a:ext>
                  </a:extLst>
                </a:gridCol>
                <a:gridCol w="1413280">
                  <a:extLst>
                    <a:ext uri="{9D8B030D-6E8A-4147-A177-3AD203B41FA5}">
                      <a16:colId xmlns:a16="http://schemas.microsoft.com/office/drawing/2014/main" val="4093678845"/>
                    </a:ext>
                  </a:extLst>
                </a:gridCol>
                <a:gridCol w="1159615">
                  <a:extLst>
                    <a:ext uri="{9D8B030D-6E8A-4147-A177-3AD203B41FA5}">
                      <a16:colId xmlns:a16="http://schemas.microsoft.com/office/drawing/2014/main" val="1801549018"/>
                    </a:ext>
                  </a:extLst>
                </a:gridCol>
                <a:gridCol w="1286448">
                  <a:extLst>
                    <a:ext uri="{9D8B030D-6E8A-4147-A177-3AD203B41FA5}">
                      <a16:colId xmlns:a16="http://schemas.microsoft.com/office/drawing/2014/main" val="221996703"/>
                    </a:ext>
                  </a:extLst>
                </a:gridCol>
                <a:gridCol w="1703184">
                  <a:extLst>
                    <a:ext uri="{9D8B030D-6E8A-4147-A177-3AD203B41FA5}">
                      <a16:colId xmlns:a16="http://schemas.microsoft.com/office/drawing/2014/main" val="624212072"/>
                    </a:ext>
                  </a:extLst>
                </a:gridCol>
              </a:tblGrid>
              <a:tr h="374257">
                <a:tc>
                  <a:txBody>
                    <a:bodyPr/>
                    <a:lstStyle/>
                    <a:p>
                      <a:pPr algn="ct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START TIME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STOP TIME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TOTAL TIME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TASKS COMPLETED</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91893968"/>
                  </a:ext>
                </a:extLst>
              </a:tr>
              <a:tr h="374257">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433933088"/>
                  </a:ext>
                </a:extLst>
              </a:tr>
              <a:tr h="374257">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dirty="0">
                          <a:effectLst/>
                        </a:rPr>
                        <a:t> </a:t>
                      </a:r>
                      <a:endParaRPr lang="en-US" sz="1100" b="1" i="0" u="none" strike="noStrike" dirty="0">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103026870"/>
                  </a:ext>
                </a:extLst>
              </a:tr>
              <a:tr h="374257">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261823778"/>
                  </a:ext>
                </a:extLst>
              </a:tr>
              <a:tr h="374257">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14417045"/>
                  </a:ext>
                </a:extLst>
              </a:tr>
              <a:tr h="374257">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883709211"/>
                  </a:ext>
                </a:extLst>
              </a:tr>
              <a:tr h="374257">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1" i="0" u="none" strike="noStrike">
                        <a:solidFill>
                          <a:srgbClr val="3F3F3F"/>
                        </a:solidFill>
                        <a:effectLst/>
                        <a:latin typeface="Calibri" panose="020F0502020204030204" pitchFamily="34" charset="0"/>
                      </a:endParaRPr>
                    </a:p>
                  </a:txBody>
                  <a:tcPr marL="5443" marR="5443" marT="5443" marB="0" anchor="b"/>
                </a:tc>
                <a:tc>
                  <a:txBody>
                    <a:bodyPr/>
                    <a:lstStyle/>
                    <a:p>
                      <a:pPr algn="l" fontAlgn="b"/>
                      <a:r>
                        <a:rPr lang="en-US" sz="1100" u="none" strike="noStrike" dirty="0">
                          <a:effectLst/>
                        </a:rPr>
                        <a:t> </a:t>
                      </a:r>
                      <a:endParaRPr lang="en-US" sz="1100" b="1" i="0" u="none" strike="noStrike" dirty="0">
                        <a:solidFill>
                          <a:srgbClr val="3F3F3F"/>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366226071"/>
                  </a:ext>
                </a:extLst>
              </a:tr>
            </a:tbl>
          </a:graphicData>
        </a:graphic>
      </p:graphicFrame>
    </p:spTree>
    <p:extLst>
      <p:ext uri="{BB962C8B-B14F-4D97-AF65-F5344CB8AC3E}">
        <p14:creationId xmlns:p14="http://schemas.microsoft.com/office/powerpoint/2010/main" val="2707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3D15-352B-46DE-AD5A-59E077468559}"/>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94366F04-479F-446A-A895-21C9529FCC2B}"/>
              </a:ext>
            </a:extLst>
          </p:cNvPr>
          <p:cNvSpPr>
            <a:spLocks noGrp="1"/>
          </p:cNvSpPr>
          <p:nvPr>
            <p:ph sz="half" idx="1"/>
          </p:nvPr>
        </p:nvSpPr>
        <p:spPr/>
        <p:txBody>
          <a:bodyPr/>
          <a:lstStyle/>
          <a:p>
            <a:r>
              <a:rPr lang="en-US" dirty="0"/>
              <a:t>What potential problems do you see with this type of time log? Could you fill out one of these logs for your job? What information would it give—or not give—you? </a:t>
            </a:r>
          </a:p>
        </p:txBody>
      </p:sp>
    </p:spTree>
    <p:extLst>
      <p:ext uri="{BB962C8B-B14F-4D97-AF65-F5344CB8AC3E}">
        <p14:creationId xmlns:p14="http://schemas.microsoft.com/office/powerpoint/2010/main" val="244053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18A4-078D-445E-A3A2-5A8ED44254F2}"/>
              </a:ext>
            </a:extLst>
          </p:cNvPr>
          <p:cNvSpPr>
            <a:spLocks noGrp="1"/>
          </p:cNvSpPr>
          <p:nvPr>
            <p:ph type="title"/>
          </p:nvPr>
        </p:nvSpPr>
        <p:spPr/>
        <p:txBody>
          <a:bodyPr/>
          <a:lstStyle/>
          <a:p>
            <a:r>
              <a:rPr lang="en-US" dirty="0"/>
              <a:t>Problems with standard time logs</a:t>
            </a:r>
          </a:p>
        </p:txBody>
      </p:sp>
      <p:sp>
        <p:nvSpPr>
          <p:cNvPr id="3" name="Content Placeholder 2">
            <a:extLst>
              <a:ext uri="{FF2B5EF4-FFF2-40B4-BE49-F238E27FC236}">
                <a16:creationId xmlns:a16="http://schemas.microsoft.com/office/drawing/2014/main" id="{C76859E9-4572-4DF4-9041-3635F4D72CA1}"/>
              </a:ext>
            </a:extLst>
          </p:cNvPr>
          <p:cNvSpPr>
            <a:spLocks noGrp="1"/>
          </p:cNvSpPr>
          <p:nvPr>
            <p:ph sz="half" idx="1"/>
          </p:nvPr>
        </p:nvSpPr>
        <p:spPr>
          <a:xfrm>
            <a:off x="828677" y="2114868"/>
            <a:ext cx="9507311" cy="5350804"/>
          </a:xfrm>
        </p:spPr>
        <p:txBody>
          <a:bodyPr/>
          <a:lstStyle/>
          <a:p>
            <a:r>
              <a:rPr lang="en-US" sz="3200" dirty="0"/>
              <a:t>Such documentation is arduous </a:t>
            </a:r>
          </a:p>
          <a:p>
            <a:pPr lvl="1"/>
            <a:r>
              <a:rPr lang="en-US" sz="2800" dirty="0"/>
              <a:t>CHW must note time, record patient name, and describe activities and further actions</a:t>
            </a:r>
          </a:p>
          <a:p>
            <a:pPr marL="731501" lvl="1" indent="0">
              <a:buNone/>
            </a:pPr>
            <a:endParaRPr lang="en-US" sz="2800" dirty="0"/>
          </a:p>
          <a:p>
            <a:r>
              <a:rPr lang="en-US" sz="3200" dirty="0"/>
              <a:t>Standard logs provide very little information beyond proving that a CHW was working during a certain amount of time, and may not include things like: </a:t>
            </a:r>
          </a:p>
          <a:p>
            <a:pPr lvl="1"/>
            <a:r>
              <a:rPr lang="en-US" sz="2800" dirty="0"/>
              <a:t>Performance assessment, understanding of client status, and potential follow-up activities</a:t>
            </a:r>
          </a:p>
        </p:txBody>
      </p:sp>
    </p:spTree>
    <p:extLst>
      <p:ext uri="{BB962C8B-B14F-4D97-AF65-F5344CB8AC3E}">
        <p14:creationId xmlns:p14="http://schemas.microsoft.com/office/powerpoint/2010/main" val="392117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0E77-EEFF-44E6-A5E2-A4724F45254B}"/>
              </a:ext>
            </a:extLst>
          </p:cNvPr>
          <p:cNvSpPr>
            <a:spLocks noGrp="1"/>
          </p:cNvSpPr>
          <p:nvPr>
            <p:ph type="title"/>
          </p:nvPr>
        </p:nvSpPr>
        <p:spPr/>
        <p:txBody>
          <a:bodyPr/>
          <a:lstStyle/>
          <a:p>
            <a:r>
              <a:rPr lang="en-US" dirty="0"/>
              <a:t>Improved time log</a:t>
            </a:r>
          </a:p>
        </p:txBody>
      </p:sp>
      <p:sp>
        <p:nvSpPr>
          <p:cNvPr id="3" name="Content Placeholder 2">
            <a:extLst>
              <a:ext uri="{FF2B5EF4-FFF2-40B4-BE49-F238E27FC236}">
                <a16:creationId xmlns:a16="http://schemas.microsoft.com/office/drawing/2014/main" id="{511C7DE7-EB5D-4D37-8D80-13BB8299F75A}"/>
              </a:ext>
            </a:extLst>
          </p:cNvPr>
          <p:cNvSpPr>
            <a:spLocks noGrp="1"/>
          </p:cNvSpPr>
          <p:nvPr>
            <p:ph sz="half" idx="1"/>
          </p:nvPr>
        </p:nvSpPr>
        <p:spPr>
          <a:xfrm>
            <a:off x="368491" y="2210936"/>
            <a:ext cx="3193576" cy="4962427"/>
          </a:xfrm>
        </p:spPr>
        <p:txBody>
          <a:bodyPr/>
          <a:lstStyle/>
          <a:p>
            <a:pPr marL="0" indent="0">
              <a:buNone/>
            </a:pPr>
            <a:endParaRPr lang="en-US" sz="2400" dirty="0"/>
          </a:p>
          <a:p>
            <a:pPr marL="0" indent="0">
              <a:buNone/>
            </a:pPr>
            <a:endParaRPr lang="en-US" sz="2400" dirty="0"/>
          </a:p>
          <a:p>
            <a:pPr marL="0" indent="0">
              <a:buNone/>
            </a:pPr>
            <a:r>
              <a:rPr lang="en-US" sz="2400" dirty="0"/>
              <a:t>Includes potential activities pre-populated in form</a:t>
            </a:r>
          </a:p>
          <a:p>
            <a:pPr marL="0" indent="0">
              <a:buNone/>
            </a:pPr>
            <a:endParaRPr lang="en-US" sz="2400" dirty="0"/>
          </a:p>
          <a:p>
            <a:pPr marL="0" indent="0">
              <a:buNone/>
            </a:pPr>
            <a:r>
              <a:rPr lang="en-US" sz="2400" dirty="0"/>
              <a:t>Does </a:t>
            </a:r>
            <a:r>
              <a:rPr lang="en-US" sz="2400" i="1" dirty="0"/>
              <a:t>not</a:t>
            </a:r>
            <a:r>
              <a:rPr lang="en-US" sz="2400" dirty="0"/>
              <a:t> provide client-specific information or performance assessment information</a:t>
            </a:r>
          </a:p>
        </p:txBody>
      </p:sp>
      <p:graphicFrame>
        <p:nvGraphicFramePr>
          <p:cNvPr id="4" name="Content Placeholder 3">
            <a:extLst>
              <a:ext uri="{FF2B5EF4-FFF2-40B4-BE49-F238E27FC236}">
                <a16:creationId xmlns:a16="http://schemas.microsoft.com/office/drawing/2014/main" id="{88AA237F-8ACE-4A67-AB68-BEA1A4CF75F9}"/>
              </a:ext>
            </a:extLst>
          </p:cNvPr>
          <p:cNvGraphicFramePr>
            <a:graphicFrameLocks/>
          </p:cNvGraphicFramePr>
          <p:nvPr>
            <p:extLst>
              <p:ext uri="{D42A27DB-BD31-4B8C-83A1-F6EECF244321}">
                <p14:modId xmlns:p14="http://schemas.microsoft.com/office/powerpoint/2010/main" val="3099426558"/>
              </p:ext>
            </p:extLst>
          </p:nvPr>
        </p:nvGraphicFramePr>
        <p:xfrm>
          <a:off x="3562067" y="2914381"/>
          <a:ext cx="7305021" cy="3272535"/>
        </p:xfrm>
        <a:graphic>
          <a:graphicData uri="http://schemas.openxmlformats.org/drawingml/2006/table">
            <a:tbl>
              <a:tblPr>
                <a:tableStyleId>{5C22544A-7EE6-4342-B048-85BDC9FD1C3A}</a:tableStyleId>
              </a:tblPr>
              <a:tblGrid>
                <a:gridCol w="1117239">
                  <a:extLst>
                    <a:ext uri="{9D8B030D-6E8A-4147-A177-3AD203B41FA5}">
                      <a16:colId xmlns:a16="http://schemas.microsoft.com/office/drawing/2014/main" val="1534722605"/>
                    </a:ext>
                  </a:extLst>
                </a:gridCol>
                <a:gridCol w="730502">
                  <a:extLst>
                    <a:ext uri="{9D8B030D-6E8A-4147-A177-3AD203B41FA5}">
                      <a16:colId xmlns:a16="http://schemas.microsoft.com/office/drawing/2014/main" val="2636034889"/>
                    </a:ext>
                  </a:extLst>
                </a:gridCol>
                <a:gridCol w="730502">
                  <a:extLst>
                    <a:ext uri="{9D8B030D-6E8A-4147-A177-3AD203B41FA5}">
                      <a16:colId xmlns:a16="http://schemas.microsoft.com/office/drawing/2014/main" val="3013935747"/>
                    </a:ext>
                  </a:extLst>
                </a:gridCol>
                <a:gridCol w="730502">
                  <a:extLst>
                    <a:ext uri="{9D8B030D-6E8A-4147-A177-3AD203B41FA5}">
                      <a16:colId xmlns:a16="http://schemas.microsoft.com/office/drawing/2014/main" val="1579544804"/>
                    </a:ext>
                  </a:extLst>
                </a:gridCol>
                <a:gridCol w="730502">
                  <a:extLst>
                    <a:ext uri="{9D8B030D-6E8A-4147-A177-3AD203B41FA5}">
                      <a16:colId xmlns:a16="http://schemas.microsoft.com/office/drawing/2014/main" val="3180327236"/>
                    </a:ext>
                  </a:extLst>
                </a:gridCol>
                <a:gridCol w="730502">
                  <a:extLst>
                    <a:ext uri="{9D8B030D-6E8A-4147-A177-3AD203B41FA5}">
                      <a16:colId xmlns:a16="http://schemas.microsoft.com/office/drawing/2014/main" val="1799368789"/>
                    </a:ext>
                  </a:extLst>
                </a:gridCol>
                <a:gridCol w="730502">
                  <a:extLst>
                    <a:ext uri="{9D8B030D-6E8A-4147-A177-3AD203B41FA5}">
                      <a16:colId xmlns:a16="http://schemas.microsoft.com/office/drawing/2014/main" val="208829813"/>
                    </a:ext>
                  </a:extLst>
                </a:gridCol>
                <a:gridCol w="730502">
                  <a:extLst>
                    <a:ext uri="{9D8B030D-6E8A-4147-A177-3AD203B41FA5}">
                      <a16:colId xmlns:a16="http://schemas.microsoft.com/office/drawing/2014/main" val="3561247630"/>
                    </a:ext>
                  </a:extLst>
                </a:gridCol>
                <a:gridCol w="1074268">
                  <a:extLst>
                    <a:ext uri="{9D8B030D-6E8A-4147-A177-3AD203B41FA5}">
                      <a16:colId xmlns:a16="http://schemas.microsoft.com/office/drawing/2014/main" val="2427141427"/>
                    </a:ext>
                  </a:extLst>
                </a:gridCol>
              </a:tblGrid>
              <a:tr h="654507">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Total hours per activity</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128060525"/>
                  </a:ext>
                </a:extLst>
              </a:tr>
              <a:tr h="218418">
                <a:tc>
                  <a:txBody>
                    <a:bodyPr/>
                    <a:lstStyle/>
                    <a:p>
                      <a:pPr algn="l" fontAlgn="b"/>
                      <a:r>
                        <a:rPr lang="en-US" sz="1100" u="none" strike="noStrike">
                          <a:effectLst/>
                        </a:rPr>
                        <a:t>ACTIVITIES</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277350586"/>
                  </a:ext>
                </a:extLst>
              </a:tr>
              <a:tr h="436089">
                <a:tc>
                  <a:txBody>
                    <a:bodyPr/>
                    <a:lstStyle/>
                    <a:p>
                      <a:pPr algn="l" fontAlgn="b"/>
                      <a:r>
                        <a:rPr lang="en-US" sz="1100" u="none" strike="noStrike">
                          <a:effectLst/>
                        </a:rPr>
                        <a:t>Phone or email outreach</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43564427"/>
                  </a:ext>
                </a:extLst>
              </a:tr>
              <a:tr h="436089">
                <a:tc>
                  <a:txBody>
                    <a:bodyPr/>
                    <a:lstStyle/>
                    <a:p>
                      <a:pPr algn="l" fontAlgn="b"/>
                      <a:r>
                        <a:rPr lang="en-US" sz="1100" u="none" strike="noStrike">
                          <a:effectLst/>
                        </a:rPr>
                        <a:t>Face-to-face outreach</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1018085"/>
                  </a:ext>
                </a:extLst>
              </a:tr>
              <a:tr h="218418">
                <a:tc>
                  <a:txBody>
                    <a:bodyPr/>
                    <a:lstStyle/>
                    <a:p>
                      <a:pPr algn="l" fontAlgn="b"/>
                      <a:r>
                        <a:rPr lang="en-US" sz="1100" u="none" strike="noStrike">
                          <a:effectLst/>
                        </a:rPr>
                        <a:t>Medical visit</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715610613"/>
                  </a:ext>
                </a:extLst>
              </a:tr>
              <a:tr h="218418">
                <a:tc>
                  <a:txBody>
                    <a:bodyPr/>
                    <a:lstStyle/>
                    <a:p>
                      <a:pPr algn="l" fontAlgn="b"/>
                      <a:r>
                        <a:rPr lang="en-US" sz="1100" u="none" strike="noStrike">
                          <a:effectLst/>
                        </a:rPr>
                        <a:t>Teaching skills</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73083674"/>
                  </a:ext>
                </a:extLst>
              </a:tr>
              <a:tr h="436089">
                <a:tc>
                  <a:txBody>
                    <a:bodyPr/>
                    <a:lstStyle/>
                    <a:p>
                      <a:pPr algn="l" fontAlgn="b"/>
                      <a:r>
                        <a:rPr lang="en-US" sz="1100" u="none" strike="noStrike">
                          <a:effectLst/>
                        </a:rPr>
                        <a:t>Providing information</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301627492"/>
                  </a:ext>
                </a:extLst>
              </a:tr>
              <a:tr h="654507">
                <a:tc>
                  <a:txBody>
                    <a:bodyPr/>
                    <a:lstStyle/>
                    <a:p>
                      <a:pPr algn="l" fontAlgn="b"/>
                      <a:r>
                        <a:rPr lang="en-US" sz="1100" u="none" strike="noStrike">
                          <a:effectLst/>
                        </a:rPr>
                        <a:t>Providing personal assistance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880475162"/>
                  </a:ext>
                </a:extLst>
              </a:tr>
            </a:tbl>
          </a:graphicData>
        </a:graphic>
      </p:graphicFrame>
      <p:sp>
        <p:nvSpPr>
          <p:cNvPr id="5" name="Content Placeholder 2">
            <a:extLst>
              <a:ext uri="{FF2B5EF4-FFF2-40B4-BE49-F238E27FC236}">
                <a16:creationId xmlns:a16="http://schemas.microsoft.com/office/drawing/2014/main" id="{47DC20D4-13ED-416A-8493-944732574C28}"/>
              </a:ext>
            </a:extLst>
          </p:cNvPr>
          <p:cNvSpPr txBox="1">
            <a:spLocks/>
          </p:cNvSpPr>
          <p:nvPr/>
        </p:nvSpPr>
        <p:spPr>
          <a:xfrm>
            <a:off x="4192195" y="6373504"/>
            <a:ext cx="6225656" cy="2740116"/>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indent="0">
              <a:buFont typeface="Arial"/>
              <a:buNone/>
            </a:pPr>
            <a:r>
              <a:rPr lang="en-US" sz="2400" dirty="0">
                <a:solidFill>
                  <a:srgbClr val="C00000"/>
                </a:solidFill>
              </a:rPr>
              <a:t>The purpose of this time log is essentially to determine 1) the amount of time spent on tasks and 2) to ensure that CHWs are working</a:t>
            </a:r>
          </a:p>
        </p:txBody>
      </p:sp>
      <p:sp>
        <p:nvSpPr>
          <p:cNvPr id="6" name="Content Placeholder 2">
            <a:extLst>
              <a:ext uri="{FF2B5EF4-FFF2-40B4-BE49-F238E27FC236}">
                <a16:creationId xmlns:a16="http://schemas.microsoft.com/office/drawing/2014/main" id="{EAC37FE8-CC12-4DDA-9145-3995FEF5E3F2}"/>
              </a:ext>
            </a:extLst>
          </p:cNvPr>
          <p:cNvSpPr txBox="1">
            <a:spLocks/>
          </p:cNvSpPr>
          <p:nvPr/>
        </p:nvSpPr>
        <p:spPr>
          <a:xfrm>
            <a:off x="625520" y="1875246"/>
            <a:ext cx="9595485" cy="535080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indent="0">
              <a:buFont typeface="Arial"/>
              <a:buNone/>
            </a:pPr>
            <a:r>
              <a:rPr lang="en-US" sz="2400" dirty="0">
                <a:solidFill>
                  <a:srgbClr val="C00000"/>
                </a:solidFill>
              </a:rPr>
              <a:t>This example does not ask for start and stop times, merely total time spent on an activity.</a:t>
            </a:r>
          </a:p>
        </p:txBody>
      </p:sp>
    </p:spTree>
    <p:extLst>
      <p:ext uri="{BB962C8B-B14F-4D97-AF65-F5344CB8AC3E}">
        <p14:creationId xmlns:p14="http://schemas.microsoft.com/office/powerpoint/2010/main" val="145024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BC04-886D-4F3E-9A40-BA0FBF004138}"/>
              </a:ext>
            </a:extLst>
          </p:cNvPr>
          <p:cNvSpPr>
            <a:spLocks noGrp="1"/>
          </p:cNvSpPr>
          <p:nvPr>
            <p:ph type="title"/>
          </p:nvPr>
        </p:nvSpPr>
        <p:spPr>
          <a:xfrm>
            <a:off x="688657" y="434206"/>
            <a:ext cx="9595485" cy="659444"/>
          </a:xfrm>
        </p:spPr>
        <p:txBody>
          <a:bodyPr/>
          <a:lstStyle/>
          <a:p>
            <a:r>
              <a:rPr lang="en-US" dirty="0"/>
              <a:t>Another work log</a:t>
            </a:r>
          </a:p>
        </p:txBody>
      </p:sp>
      <p:sp>
        <p:nvSpPr>
          <p:cNvPr id="3" name="Content Placeholder 2">
            <a:extLst>
              <a:ext uri="{FF2B5EF4-FFF2-40B4-BE49-F238E27FC236}">
                <a16:creationId xmlns:a16="http://schemas.microsoft.com/office/drawing/2014/main" id="{33697D49-E2A0-4D1C-BEF7-5C1F415771D8}"/>
              </a:ext>
            </a:extLst>
          </p:cNvPr>
          <p:cNvSpPr>
            <a:spLocks noGrp="1"/>
          </p:cNvSpPr>
          <p:nvPr>
            <p:ph sz="half" idx="1"/>
          </p:nvPr>
        </p:nvSpPr>
        <p:spPr>
          <a:xfrm>
            <a:off x="218365" y="1566330"/>
            <a:ext cx="4833537" cy="5452302"/>
          </a:xfrm>
        </p:spPr>
        <p:txBody>
          <a:bodyPr/>
          <a:lstStyle/>
          <a:p>
            <a:pPr marL="0" indent="0">
              <a:buNone/>
            </a:pPr>
            <a:r>
              <a:rPr lang="en-US" sz="3200" dirty="0"/>
              <a:t>One study by Davis et al. 2007 recognized these issues and built an alternative work log</a:t>
            </a:r>
            <a:r>
              <a:rPr lang="en-US" sz="3200" baseline="30000" dirty="0"/>
              <a:t>1 </a:t>
            </a:r>
            <a:r>
              <a:rPr lang="en-US" sz="3200" dirty="0"/>
              <a:t>that </a:t>
            </a:r>
          </a:p>
          <a:p>
            <a:pPr lvl="1"/>
            <a:r>
              <a:rPr lang="en-US" sz="2400" dirty="0"/>
              <a:t>Reduced burden on CHWs by including pre-populated areas</a:t>
            </a:r>
          </a:p>
          <a:p>
            <a:pPr lvl="1"/>
            <a:r>
              <a:rPr lang="en-US" sz="2400" dirty="0"/>
              <a:t>Provided client-specific information</a:t>
            </a:r>
          </a:p>
          <a:p>
            <a:pPr lvl="1"/>
            <a:r>
              <a:rPr lang="en-US" sz="2400" dirty="0"/>
              <a:t>Primarily focused on CHW deliverables rather than time spent</a:t>
            </a:r>
          </a:p>
          <a:p>
            <a:endParaRPr lang="en-US" sz="4000" dirty="0"/>
          </a:p>
        </p:txBody>
      </p:sp>
      <p:pic>
        <p:nvPicPr>
          <p:cNvPr id="4" name="Picture 3">
            <a:extLst>
              <a:ext uri="{FF2B5EF4-FFF2-40B4-BE49-F238E27FC236}">
                <a16:creationId xmlns:a16="http://schemas.microsoft.com/office/drawing/2014/main" id="{057467C8-0477-409C-A21B-1D41952A53DE}"/>
              </a:ext>
            </a:extLst>
          </p:cNvPr>
          <p:cNvPicPr>
            <a:picLocks noChangeAspect="1"/>
          </p:cNvPicPr>
          <p:nvPr/>
        </p:nvPicPr>
        <p:blipFill rotWithShape="1">
          <a:blip r:embed="rId2"/>
          <a:srcRect l="1755" t="1595" r="1377"/>
          <a:stretch/>
        </p:blipFill>
        <p:spPr>
          <a:xfrm>
            <a:off x="5040981" y="1460310"/>
            <a:ext cx="5505705" cy="6301358"/>
          </a:xfrm>
          <a:prstGeom prst="rect">
            <a:avLst/>
          </a:prstGeom>
        </p:spPr>
      </p:pic>
      <p:sp>
        <p:nvSpPr>
          <p:cNvPr id="5" name="Rectangle 4">
            <a:extLst>
              <a:ext uri="{FF2B5EF4-FFF2-40B4-BE49-F238E27FC236}">
                <a16:creationId xmlns:a16="http://schemas.microsoft.com/office/drawing/2014/main" id="{EEE12AFA-302D-4448-B020-BCD1296DFA93}"/>
              </a:ext>
            </a:extLst>
          </p:cNvPr>
          <p:cNvSpPr/>
          <p:nvPr/>
        </p:nvSpPr>
        <p:spPr>
          <a:xfrm rot="16200000">
            <a:off x="7705098" y="4504582"/>
            <a:ext cx="6098674" cy="415498"/>
          </a:xfrm>
          <a:prstGeom prst="rect">
            <a:avLst/>
          </a:prstGeom>
        </p:spPr>
        <p:txBody>
          <a:bodyPr wrap="square">
            <a:spAutoFit/>
          </a:bodyPr>
          <a:lstStyle/>
          <a:p>
            <a:r>
              <a:rPr lang="en-US" sz="1050" dirty="0">
                <a:solidFill>
                  <a:srgbClr val="C00000"/>
                </a:solidFill>
                <a:latin typeface="Century Gothic" panose="020B0502020202020204" pitchFamily="34" charset="0"/>
                <a:ea typeface="Calibri" panose="020F0502020204030204" pitchFamily="34" charset="0"/>
              </a:rPr>
              <a:t>Davis KL, O'Toole ML, Brownson CA, Llanos P, Fisher EB. Teaching How, Not What. </a:t>
            </a:r>
            <a:r>
              <a:rPr lang="en-US" sz="1050" i="1" dirty="0">
                <a:solidFill>
                  <a:srgbClr val="C00000"/>
                </a:solidFill>
                <a:latin typeface="Century Gothic" panose="020B0502020202020204" pitchFamily="34" charset="0"/>
                <a:ea typeface="Calibri" panose="020F0502020204030204" pitchFamily="34" charset="0"/>
              </a:rPr>
              <a:t>The Diabetes Educator</a:t>
            </a:r>
            <a:r>
              <a:rPr lang="en-US" sz="1050" dirty="0">
                <a:solidFill>
                  <a:srgbClr val="C00000"/>
                </a:solidFill>
                <a:latin typeface="Century Gothic" panose="020B0502020202020204" pitchFamily="34" charset="0"/>
                <a:ea typeface="Calibri" panose="020F0502020204030204" pitchFamily="34" charset="0"/>
              </a:rPr>
              <a:t>. 2007/06/01 2007;33(S6):208S-215S. doi:10.1177/0145721707304133</a:t>
            </a:r>
            <a:endParaRPr lang="en-US" sz="1050" dirty="0">
              <a:solidFill>
                <a:srgbClr val="C00000"/>
              </a:solidFill>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40947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8C59-52D7-4276-8B3F-050F3A590C95}"/>
              </a:ext>
            </a:extLst>
          </p:cNvPr>
          <p:cNvSpPr>
            <a:spLocks noGrp="1"/>
          </p:cNvSpPr>
          <p:nvPr>
            <p:ph type="title"/>
          </p:nvPr>
        </p:nvSpPr>
        <p:spPr/>
        <p:txBody>
          <a:bodyPr/>
          <a:lstStyle/>
          <a:p>
            <a:r>
              <a:rPr lang="en-US" dirty="0"/>
              <a:t>However</a:t>
            </a:r>
          </a:p>
        </p:txBody>
      </p:sp>
      <p:sp>
        <p:nvSpPr>
          <p:cNvPr id="3" name="Content Placeholder 2">
            <a:extLst>
              <a:ext uri="{FF2B5EF4-FFF2-40B4-BE49-F238E27FC236}">
                <a16:creationId xmlns:a16="http://schemas.microsoft.com/office/drawing/2014/main" id="{A7DB14AC-7810-46F3-B684-DB264529C3E1}"/>
              </a:ext>
            </a:extLst>
          </p:cNvPr>
          <p:cNvSpPr>
            <a:spLocks noGrp="1"/>
          </p:cNvSpPr>
          <p:nvPr>
            <p:ph sz="half" idx="1"/>
          </p:nvPr>
        </p:nvSpPr>
        <p:spPr/>
        <p:txBody>
          <a:bodyPr/>
          <a:lstStyle/>
          <a:p>
            <a:r>
              <a:rPr lang="en-US" dirty="0"/>
              <a:t>Another researcher noted that these logs “were not designed to monitor daily activities, provide information for ongoing supervision, or guide interactions between CHWs and their patients.”</a:t>
            </a:r>
            <a:r>
              <a:rPr lang="en-US" sz="4800" baseline="30000" dirty="0"/>
              <a:t>2</a:t>
            </a:r>
            <a:r>
              <a:rPr lang="en-US" dirty="0"/>
              <a:t>  </a:t>
            </a:r>
          </a:p>
          <a:p>
            <a:endParaRPr lang="en-US" dirty="0"/>
          </a:p>
        </p:txBody>
      </p:sp>
      <p:sp>
        <p:nvSpPr>
          <p:cNvPr id="4" name="Rectangle 3">
            <a:extLst>
              <a:ext uri="{FF2B5EF4-FFF2-40B4-BE49-F238E27FC236}">
                <a16:creationId xmlns:a16="http://schemas.microsoft.com/office/drawing/2014/main" id="{02B62EF6-99CC-4582-B5A3-D19101D6B8A2}"/>
              </a:ext>
            </a:extLst>
          </p:cNvPr>
          <p:cNvSpPr/>
          <p:nvPr/>
        </p:nvSpPr>
        <p:spPr>
          <a:xfrm>
            <a:off x="2773680" y="7458174"/>
            <a:ext cx="8295052" cy="400110"/>
          </a:xfrm>
          <a:prstGeom prst="rect">
            <a:avLst/>
          </a:prstGeom>
        </p:spPr>
        <p:txBody>
          <a:bodyPr wrap="square">
            <a:spAutoFit/>
          </a:bodyPr>
          <a:lstStyle/>
          <a:p>
            <a:r>
              <a:rPr lang="en-US" sz="10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Lemay CA, Ferguson WJ, Hargraves JL. Community Health Worker Encounter Forms: A Tool to Guide and Document Patient Visits and Worker Performance. </a:t>
            </a:r>
            <a:r>
              <a:rPr lang="en-US" sz="1000" i="1"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Am J Public Health</a:t>
            </a:r>
            <a:r>
              <a:rPr lang="en-US" sz="10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 2012;102(7):e70-e75. doi:10.2105/ajph.2011.300416</a:t>
            </a:r>
            <a:endParaRPr lang="en-US" sz="1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88795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C47E-1E84-4804-94AE-40C6AC8E70B3}"/>
              </a:ext>
            </a:extLst>
          </p:cNvPr>
          <p:cNvSpPr>
            <a:spLocks noGrp="1"/>
          </p:cNvSpPr>
          <p:nvPr>
            <p:ph type="title"/>
          </p:nvPr>
        </p:nvSpPr>
        <p:spPr/>
        <p:txBody>
          <a:bodyPr/>
          <a:lstStyle/>
          <a:p>
            <a:r>
              <a:rPr lang="en-US" dirty="0"/>
              <a:t>encounter forms</a:t>
            </a:r>
          </a:p>
        </p:txBody>
      </p:sp>
      <p:sp>
        <p:nvSpPr>
          <p:cNvPr id="3" name="Content Placeholder 2">
            <a:extLst>
              <a:ext uri="{FF2B5EF4-FFF2-40B4-BE49-F238E27FC236}">
                <a16:creationId xmlns:a16="http://schemas.microsoft.com/office/drawing/2014/main" id="{1C284798-EEE0-46EB-8051-31BDBE8CA6A8}"/>
              </a:ext>
            </a:extLst>
          </p:cNvPr>
          <p:cNvSpPr>
            <a:spLocks noGrp="1"/>
          </p:cNvSpPr>
          <p:nvPr>
            <p:ph sz="half" idx="1"/>
          </p:nvPr>
        </p:nvSpPr>
        <p:spPr>
          <a:xfrm>
            <a:off x="365760" y="2143760"/>
            <a:ext cx="4683912" cy="5321912"/>
          </a:xfrm>
        </p:spPr>
        <p:txBody>
          <a:bodyPr/>
          <a:lstStyle/>
          <a:p>
            <a:pPr marL="0" indent="0">
              <a:buNone/>
            </a:pPr>
            <a:r>
              <a:rPr lang="en-US" sz="2800" dirty="0"/>
              <a:t>That same study observed CHWs across 6 community health centers for 13 months. The CHWs used encounter forms to record types of encounters, CHW activities, and indicate where clients felt in terms of improving their self-management</a:t>
            </a:r>
            <a:r>
              <a:rPr lang="en-US" sz="2800" baseline="30000" dirty="0"/>
              <a:t>2</a:t>
            </a:r>
          </a:p>
        </p:txBody>
      </p:sp>
      <p:pic>
        <p:nvPicPr>
          <p:cNvPr id="6" name="Picture 5">
            <a:extLst>
              <a:ext uri="{FF2B5EF4-FFF2-40B4-BE49-F238E27FC236}">
                <a16:creationId xmlns:a16="http://schemas.microsoft.com/office/drawing/2014/main" id="{27DC7179-1F59-4458-97BE-4324E4333639}"/>
              </a:ext>
            </a:extLst>
          </p:cNvPr>
          <p:cNvPicPr>
            <a:picLocks noChangeAspect="1"/>
          </p:cNvPicPr>
          <p:nvPr/>
        </p:nvPicPr>
        <p:blipFill>
          <a:blip r:embed="rId2"/>
          <a:stretch>
            <a:fillRect/>
          </a:stretch>
        </p:blipFill>
        <p:spPr>
          <a:xfrm>
            <a:off x="5486400" y="1591810"/>
            <a:ext cx="4586219" cy="6199489"/>
          </a:xfrm>
          <a:prstGeom prst="rect">
            <a:avLst/>
          </a:prstGeom>
        </p:spPr>
      </p:pic>
      <p:sp>
        <p:nvSpPr>
          <p:cNvPr id="7" name="Rectangle 6">
            <a:extLst>
              <a:ext uri="{FF2B5EF4-FFF2-40B4-BE49-F238E27FC236}">
                <a16:creationId xmlns:a16="http://schemas.microsoft.com/office/drawing/2014/main" id="{7EA6D22D-E705-4C42-A81C-EBC2B1A18905}"/>
              </a:ext>
            </a:extLst>
          </p:cNvPr>
          <p:cNvSpPr/>
          <p:nvPr/>
        </p:nvSpPr>
        <p:spPr>
          <a:xfrm rot="16200000">
            <a:off x="7680962" y="4685235"/>
            <a:ext cx="5486400" cy="553998"/>
          </a:xfrm>
          <a:prstGeom prst="rect">
            <a:avLst/>
          </a:prstGeom>
        </p:spPr>
        <p:txBody>
          <a:bodyPr>
            <a:spAutoFit/>
          </a:bodyPr>
          <a:lstStyle/>
          <a:p>
            <a:r>
              <a:rPr lang="en-US" sz="10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Lemay CA, Ferguson WJ, Hargraves JL. Community Health Worker Encounter Forms: A Tool to Guide and Document Patient Visits and Worker Performance. </a:t>
            </a:r>
            <a:r>
              <a:rPr lang="en-US" sz="1000" i="1"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Am J Public Health</a:t>
            </a:r>
            <a:r>
              <a:rPr lang="en-US" sz="10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 2012;102(7):e70-e75. doi:10.2105/ajph.2011.300416</a:t>
            </a:r>
            <a:endParaRPr lang="en-US" sz="1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6126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0115-15D8-4F13-A9B8-27408CDFD1E4}"/>
              </a:ext>
            </a:extLst>
          </p:cNvPr>
          <p:cNvSpPr>
            <a:spLocks noGrp="1"/>
          </p:cNvSpPr>
          <p:nvPr>
            <p:ph type="title"/>
          </p:nvPr>
        </p:nvSpPr>
        <p:spPr/>
        <p:txBody>
          <a:bodyPr/>
          <a:lstStyle/>
          <a:p>
            <a:r>
              <a:rPr lang="en-US" dirty="0"/>
              <a:t>Benefits of encounter forms</a:t>
            </a:r>
          </a:p>
        </p:txBody>
      </p:sp>
      <p:sp>
        <p:nvSpPr>
          <p:cNvPr id="3" name="Content Placeholder 2">
            <a:extLst>
              <a:ext uri="{FF2B5EF4-FFF2-40B4-BE49-F238E27FC236}">
                <a16:creationId xmlns:a16="http://schemas.microsoft.com/office/drawing/2014/main" id="{FDADD19E-3F8B-47DC-AA41-FC50AB1BA844}"/>
              </a:ext>
            </a:extLst>
          </p:cNvPr>
          <p:cNvSpPr>
            <a:spLocks noGrp="1"/>
          </p:cNvSpPr>
          <p:nvPr>
            <p:ph sz="half" idx="1"/>
          </p:nvPr>
        </p:nvSpPr>
        <p:spPr/>
        <p:txBody>
          <a:bodyPr/>
          <a:lstStyle/>
          <a:p>
            <a:r>
              <a:rPr lang="en-US" sz="3200" dirty="0"/>
              <a:t>Were co-developed by researchers and CHW supervisors and refined based on CHW input</a:t>
            </a:r>
          </a:p>
          <a:p>
            <a:r>
              <a:rPr lang="en-US" sz="3200" dirty="0"/>
              <a:t>Allowed supervisors to identify areas where CHWs could use additional training</a:t>
            </a:r>
          </a:p>
          <a:p>
            <a:r>
              <a:rPr lang="en-US" sz="3200" dirty="0"/>
              <a:t>CHWs were able to use these forms as a guide for client encounters</a:t>
            </a:r>
          </a:p>
          <a:p>
            <a:r>
              <a:rPr lang="en-US" sz="3200" dirty="0"/>
              <a:t>Standardized documentation makes reimbursement easier</a:t>
            </a:r>
          </a:p>
        </p:txBody>
      </p:sp>
    </p:spTree>
    <p:extLst>
      <p:ext uri="{BB962C8B-B14F-4D97-AF65-F5344CB8AC3E}">
        <p14:creationId xmlns:p14="http://schemas.microsoft.com/office/powerpoint/2010/main" val="56773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8516C1-5F72-4163-B786-84F5FC49ECE3}"/>
              </a:ext>
            </a:extLst>
          </p:cNvPr>
          <p:cNvSpPr>
            <a:spLocks noGrp="1"/>
          </p:cNvSpPr>
          <p:nvPr>
            <p:ph type="title"/>
          </p:nvPr>
        </p:nvSpPr>
        <p:spPr/>
        <p:txBody>
          <a:bodyPr/>
          <a:lstStyle/>
          <a:p>
            <a:r>
              <a:rPr lang="en-US" dirty="0"/>
              <a:t>Quick start</a:t>
            </a:r>
          </a:p>
        </p:txBody>
      </p:sp>
      <p:sp>
        <p:nvSpPr>
          <p:cNvPr id="7" name="Content Placeholder 6">
            <a:extLst>
              <a:ext uri="{FF2B5EF4-FFF2-40B4-BE49-F238E27FC236}">
                <a16:creationId xmlns:a16="http://schemas.microsoft.com/office/drawing/2014/main" id="{04988886-CC06-467F-BCC2-ED0D69BB3075}"/>
              </a:ext>
            </a:extLst>
          </p:cNvPr>
          <p:cNvSpPr>
            <a:spLocks noGrp="1"/>
          </p:cNvSpPr>
          <p:nvPr>
            <p:ph sz="half" idx="1"/>
          </p:nvPr>
        </p:nvSpPr>
        <p:spPr>
          <a:xfrm>
            <a:off x="916851" y="1800415"/>
            <a:ext cx="9507311" cy="5350804"/>
          </a:xfrm>
        </p:spPr>
        <p:txBody>
          <a:bodyPr/>
          <a:lstStyle/>
          <a:p>
            <a:r>
              <a:rPr lang="en-US" sz="3800" dirty="0">
                <a:hlinkClick r:id="rId2" action="ppaction://hlinksldjump"/>
              </a:rPr>
              <a:t>Why have CHW-specific evaluation practices?</a:t>
            </a:r>
            <a:endParaRPr lang="en-US" sz="3800" dirty="0"/>
          </a:p>
          <a:p>
            <a:endParaRPr lang="en-US" sz="3800" dirty="0"/>
          </a:p>
          <a:p>
            <a:r>
              <a:rPr lang="en-US" sz="3800" dirty="0">
                <a:hlinkClick r:id="rId3" action="ppaction://hlinksldjump"/>
              </a:rPr>
              <a:t>Documents for evaluating CHW performance</a:t>
            </a:r>
            <a:endParaRPr lang="en-US" sz="3800" dirty="0"/>
          </a:p>
          <a:p>
            <a:endParaRPr lang="en-US" sz="3800" dirty="0"/>
          </a:p>
          <a:p>
            <a:r>
              <a:rPr lang="en-US" sz="3800" dirty="0">
                <a:hlinkClick r:id="rId4" action="ppaction://hlinksldjump"/>
              </a:rPr>
              <a:t>Evaluations with client input </a:t>
            </a:r>
            <a:endParaRPr lang="en-US" sz="3800" dirty="0"/>
          </a:p>
          <a:p>
            <a:endParaRPr lang="en-US" sz="3800" dirty="0"/>
          </a:p>
        </p:txBody>
      </p:sp>
    </p:spTree>
    <p:extLst>
      <p:ext uri="{BB962C8B-B14F-4D97-AF65-F5344CB8AC3E}">
        <p14:creationId xmlns:p14="http://schemas.microsoft.com/office/powerpoint/2010/main" val="141550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B9F3-F057-4A88-86F1-3CD8AAA39318}"/>
              </a:ext>
            </a:extLst>
          </p:cNvPr>
          <p:cNvSpPr>
            <a:spLocks noGrp="1"/>
          </p:cNvSpPr>
          <p:nvPr>
            <p:ph type="title"/>
          </p:nvPr>
        </p:nvSpPr>
        <p:spPr/>
        <p:txBody>
          <a:bodyPr/>
          <a:lstStyle/>
          <a:p>
            <a:r>
              <a:rPr lang="en-US" dirty="0"/>
              <a:t>Developing an encounter form</a:t>
            </a:r>
          </a:p>
        </p:txBody>
      </p:sp>
      <p:sp>
        <p:nvSpPr>
          <p:cNvPr id="3" name="Content Placeholder 2">
            <a:extLst>
              <a:ext uri="{FF2B5EF4-FFF2-40B4-BE49-F238E27FC236}">
                <a16:creationId xmlns:a16="http://schemas.microsoft.com/office/drawing/2014/main" id="{5B37FB31-6F01-4CC1-A41A-5A59D19C833A}"/>
              </a:ext>
            </a:extLst>
          </p:cNvPr>
          <p:cNvSpPr>
            <a:spLocks noGrp="1"/>
          </p:cNvSpPr>
          <p:nvPr>
            <p:ph sz="half" idx="1"/>
          </p:nvPr>
        </p:nvSpPr>
        <p:spPr>
          <a:xfrm>
            <a:off x="828677" y="2770496"/>
            <a:ext cx="9507311" cy="4695176"/>
          </a:xfrm>
        </p:spPr>
        <p:txBody>
          <a:bodyPr/>
          <a:lstStyle/>
          <a:p>
            <a:r>
              <a:rPr lang="en-US" dirty="0"/>
              <a:t>Encounter forms should be tailored to a specific project</a:t>
            </a:r>
          </a:p>
          <a:p>
            <a:r>
              <a:rPr lang="en-US" dirty="0">
                <a:hlinkClick r:id="rId2"/>
              </a:rPr>
              <a:t>Authors of original encounter form </a:t>
            </a:r>
            <a:r>
              <a:rPr lang="en-US" dirty="0"/>
              <a:t>encourage modifications of their encounter forms to fit other CHW programs</a:t>
            </a:r>
          </a:p>
          <a:p>
            <a:endParaRPr lang="en-US" dirty="0"/>
          </a:p>
        </p:txBody>
      </p:sp>
    </p:spTree>
    <p:extLst>
      <p:ext uri="{BB962C8B-B14F-4D97-AF65-F5344CB8AC3E}">
        <p14:creationId xmlns:p14="http://schemas.microsoft.com/office/powerpoint/2010/main" val="14764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ACAB-67C7-4CC1-8D75-A09A1E0A6901}"/>
              </a:ext>
            </a:extLst>
          </p:cNvPr>
          <p:cNvSpPr>
            <a:spLocks noGrp="1"/>
          </p:cNvSpPr>
          <p:nvPr>
            <p:ph type="title"/>
          </p:nvPr>
        </p:nvSpPr>
        <p:spPr/>
        <p:txBody>
          <a:bodyPr/>
          <a:lstStyle/>
          <a:p>
            <a:r>
              <a:rPr lang="en-US" dirty="0"/>
              <a:t>alternatives</a:t>
            </a:r>
          </a:p>
        </p:txBody>
      </p:sp>
      <p:sp>
        <p:nvSpPr>
          <p:cNvPr id="3" name="Content Placeholder 2">
            <a:extLst>
              <a:ext uri="{FF2B5EF4-FFF2-40B4-BE49-F238E27FC236}">
                <a16:creationId xmlns:a16="http://schemas.microsoft.com/office/drawing/2014/main" id="{ED4F591A-BA51-4CA0-A1F2-22913F8F1ED7}"/>
              </a:ext>
            </a:extLst>
          </p:cNvPr>
          <p:cNvSpPr>
            <a:spLocks noGrp="1"/>
          </p:cNvSpPr>
          <p:nvPr>
            <p:ph sz="half" idx="1"/>
          </p:nvPr>
        </p:nvSpPr>
        <p:spPr>
          <a:xfrm>
            <a:off x="828677" y="2114868"/>
            <a:ext cx="9507311" cy="5350804"/>
          </a:xfrm>
        </p:spPr>
        <p:txBody>
          <a:bodyPr/>
          <a:lstStyle/>
          <a:p>
            <a:r>
              <a:rPr lang="en-US" sz="3600" dirty="0"/>
              <a:t>Work logs pre-populated with activities not included in direct client contact (e.g. meetings, calls to services, etc.)</a:t>
            </a:r>
          </a:p>
          <a:p>
            <a:r>
              <a:rPr lang="en-US" sz="3600" dirty="0"/>
              <a:t>Provide CHWs with a project-specific cell phone that allows them to track client calls, time spent, and add information / reimbursement requests to Google forms or similar </a:t>
            </a:r>
          </a:p>
        </p:txBody>
      </p:sp>
    </p:spTree>
    <p:extLst>
      <p:ext uri="{BB962C8B-B14F-4D97-AF65-F5344CB8AC3E}">
        <p14:creationId xmlns:p14="http://schemas.microsoft.com/office/powerpoint/2010/main" val="39918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4874-3191-4E1D-9BAC-5918FD34F9F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7AB36F1-B2FE-4FB1-BFEF-E2808214C375}"/>
              </a:ext>
            </a:extLst>
          </p:cNvPr>
          <p:cNvSpPr>
            <a:spLocks noGrp="1"/>
          </p:cNvSpPr>
          <p:nvPr>
            <p:ph sz="half" idx="1"/>
          </p:nvPr>
        </p:nvSpPr>
        <p:spPr/>
        <p:txBody>
          <a:bodyPr/>
          <a:lstStyle/>
          <a:p>
            <a:r>
              <a:rPr lang="en-US" sz="2800" dirty="0">
                <a:hlinkClick r:id="rId2"/>
              </a:rPr>
              <a:t>Encounter forms described in this presentation</a:t>
            </a:r>
            <a:r>
              <a:rPr lang="en-US" sz="2800" dirty="0"/>
              <a:t> (LeMay et al., 2012)</a:t>
            </a:r>
          </a:p>
          <a:p>
            <a:r>
              <a:rPr lang="en-US" sz="2800" dirty="0">
                <a:hlinkClick r:id="rId3"/>
              </a:rPr>
              <a:t>Additional sample encounter forms</a:t>
            </a:r>
            <a:r>
              <a:rPr lang="en-US" sz="2800" dirty="0"/>
              <a:t> from Boston University School of Social Work</a:t>
            </a:r>
          </a:p>
          <a:p>
            <a:pPr lvl="0"/>
            <a:r>
              <a:rPr lang="en-US" sz="2800" u="sng" dirty="0">
                <a:hlinkClick r:id="rId4"/>
              </a:rPr>
              <a:t>Patient Activation Measure® (PAM®)</a:t>
            </a:r>
            <a:r>
              <a:rPr lang="en-US" sz="2800" dirty="0"/>
              <a:t> is a paid service that tracks patient engagement with their health. This tool provides quantified data (levels/scores) for user-designated metrics</a:t>
            </a:r>
          </a:p>
          <a:p>
            <a:pPr lvl="0"/>
            <a:r>
              <a:rPr lang="en-US" sz="2800" u="sng" dirty="0">
                <a:hlinkClick r:id="rId5"/>
              </a:rPr>
              <a:t>The Rural Health Information Hub (</a:t>
            </a:r>
            <a:r>
              <a:rPr lang="en-US" sz="2800" u="sng" dirty="0" err="1">
                <a:hlinkClick r:id="rId5"/>
              </a:rPr>
              <a:t>RHIhub</a:t>
            </a:r>
            <a:r>
              <a:rPr lang="en-US" sz="2800" u="sng" dirty="0">
                <a:hlinkClick r:id="rId5"/>
              </a:rPr>
              <a:t>)</a:t>
            </a:r>
            <a:r>
              <a:rPr lang="en-US" sz="2800" dirty="0"/>
              <a:t> suggests other data tracking mechanisms potentially of use, including group education session documentation, surveys, and interviews</a:t>
            </a:r>
          </a:p>
          <a:p>
            <a:endParaRPr lang="en-US" sz="2400" dirty="0"/>
          </a:p>
        </p:txBody>
      </p:sp>
    </p:spTree>
    <p:extLst>
      <p:ext uri="{BB962C8B-B14F-4D97-AF65-F5344CB8AC3E}">
        <p14:creationId xmlns:p14="http://schemas.microsoft.com/office/powerpoint/2010/main" val="216056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CB5018-9903-49A5-AF70-56FEBD8088D2}"/>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DCD06129-27BA-4448-8125-435586BE6C17}"/>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6D602482-C597-4443-8F7A-F425AA38D3EC}"/>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1283F2DA-85E6-4BE8-908F-24056B92B284}"/>
              </a:ext>
            </a:extLst>
          </p:cNvPr>
          <p:cNvSpPr>
            <a:spLocks noGrp="1"/>
          </p:cNvSpPr>
          <p:nvPr>
            <p:ph type="body" sz="quarter" idx="10"/>
          </p:nvPr>
        </p:nvSpPr>
        <p:spPr>
          <a:xfrm>
            <a:off x="1828800" y="1250475"/>
            <a:ext cx="7315200" cy="1477024"/>
          </a:xfrm>
        </p:spPr>
        <p:txBody>
          <a:bodyPr/>
          <a:lstStyle/>
          <a:p>
            <a:r>
              <a:rPr lang="en-US" sz="7200" dirty="0"/>
              <a:t>Evaluations with client input</a:t>
            </a:r>
          </a:p>
        </p:txBody>
      </p:sp>
    </p:spTree>
    <p:extLst>
      <p:ext uri="{BB962C8B-B14F-4D97-AF65-F5344CB8AC3E}">
        <p14:creationId xmlns:p14="http://schemas.microsoft.com/office/powerpoint/2010/main" val="36766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8BFCBE-5E7B-423E-80CE-5C42A95AAE42}"/>
              </a:ext>
            </a:extLst>
          </p:cNvPr>
          <p:cNvSpPr>
            <a:spLocks noGrp="1"/>
          </p:cNvSpPr>
          <p:nvPr>
            <p:ph type="title"/>
          </p:nvPr>
        </p:nvSpPr>
        <p:spPr/>
        <p:txBody>
          <a:bodyPr/>
          <a:lstStyle/>
          <a:p>
            <a:r>
              <a:rPr lang="en-US" dirty="0"/>
              <a:t>Asking clients</a:t>
            </a:r>
          </a:p>
        </p:txBody>
      </p:sp>
      <p:sp>
        <p:nvSpPr>
          <p:cNvPr id="7" name="Content Placeholder 6">
            <a:extLst>
              <a:ext uri="{FF2B5EF4-FFF2-40B4-BE49-F238E27FC236}">
                <a16:creationId xmlns:a16="http://schemas.microsoft.com/office/drawing/2014/main" id="{EA65F5DF-A8E8-4AE2-8B4C-D36EF09FB31C}"/>
              </a:ext>
            </a:extLst>
          </p:cNvPr>
          <p:cNvSpPr>
            <a:spLocks noGrp="1"/>
          </p:cNvSpPr>
          <p:nvPr>
            <p:ph sz="half" idx="1"/>
          </p:nvPr>
        </p:nvSpPr>
        <p:spPr/>
        <p:txBody>
          <a:bodyPr/>
          <a:lstStyle/>
          <a:p>
            <a:r>
              <a:rPr lang="en-US" sz="2400" dirty="0"/>
              <a:t>After establishing a CHW program, consider surveying your client base to gather quantitative data on CHW performance. We suggest that you link performance to CHW competencies used in your state. Some potential survey questions include:</a:t>
            </a:r>
          </a:p>
          <a:p>
            <a:pPr lvl="1"/>
            <a:r>
              <a:rPr lang="en-US" sz="2400" dirty="0">
                <a:solidFill>
                  <a:srgbClr val="C00000"/>
                </a:solidFill>
              </a:rPr>
              <a:t>Did you feel that your CHW cared about your health or circumstances?</a:t>
            </a:r>
          </a:p>
          <a:p>
            <a:pPr lvl="1"/>
            <a:r>
              <a:rPr lang="en-US" sz="2400" dirty="0"/>
              <a:t>Did the CHW help motivate you to make changes in your health or circumstances? </a:t>
            </a:r>
          </a:p>
          <a:p>
            <a:pPr lvl="1"/>
            <a:r>
              <a:rPr lang="en-US" sz="2400" dirty="0">
                <a:solidFill>
                  <a:srgbClr val="C00000"/>
                </a:solidFill>
              </a:rPr>
              <a:t>Did the CHW share information about your situation with you? </a:t>
            </a:r>
          </a:p>
          <a:p>
            <a:pPr lvl="1"/>
            <a:r>
              <a:rPr lang="en-US" sz="2400" dirty="0"/>
              <a:t>Did the CHW follow up with you after initial visits?</a:t>
            </a:r>
          </a:p>
          <a:p>
            <a:pPr lvl="1"/>
            <a:r>
              <a:rPr lang="en-US" sz="2400" dirty="0">
                <a:solidFill>
                  <a:srgbClr val="C00000"/>
                </a:solidFill>
              </a:rPr>
              <a:t>Did the CHW refer you to other services and resources?</a:t>
            </a:r>
          </a:p>
          <a:p>
            <a:endParaRPr lang="en-US" sz="2800" dirty="0"/>
          </a:p>
          <a:p>
            <a:endParaRPr lang="en-US" sz="2800" dirty="0"/>
          </a:p>
        </p:txBody>
      </p:sp>
    </p:spTree>
    <p:extLst>
      <p:ext uri="{BB962C8B-B14F-4D97-AF65-F5344CB8AC3E}">
        <p14:creationId xmlns:p14="http://schemas.microsoft.com/office/powerpoint/2010/main" val="238573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5FB9-9339-4EED-8BF8-AAD4518CFEC9}"/>
              </a:ext>
            </a:extLst>
          </p:cNvPr>
          <p:cNvSpPr>
            <a:spLocks noGrp="1"/>
          </p:cNvSpPr>
          <p:nvPr>
            <p:ph type="title"/>
          </p:nvPr>
        </p:nvSpPr>
        <p:spPr/>
        <p:txBody>
          <a:bodyPr/>
          <a:lstStyle/>
          <a:p>
            <a:r>
              <a:rPr lang="en-US" dirty="0"/>
              <a:t>Questions to ask clients</a:t>
            </a:r>
          </a:p>
        </p:txBody>
      </p:sp>
      <p:sp>
        <p:nvSpPr>
          <p:cNvPr id="3" name="Content Placeholder 2">
            <a:extLst>
              <a:ext uri="{FF2B5EF4-FFF2-40B4-BE49-F238E27FC236}">
                <a16:creationId xmlns:a16="http://schemas.microsoft.com/office/drawing/2014/main" id="{C7D41895-DC1A-4DB7-ADF1-965880DF98CF}"/>
              </a:ext>
            </a:extLst>
          </p:cNvPr>
          <p:cNvSpPr>
            <a:spLocks noGrp="1"/>
          </p:cNvSpPr>
          <p:nvPr>
            <p:ph sz="half" idx="1"/>
          </p:nvPr>
        </p:nvSpPr>
        <p:spPr/>
        <p:txBody>
          <a:bodyPr/>
          <a:lstStyle/>
          <a:p>
            <a:r>
              <a:rPr lang="en-US" sz="2800" dirty="0"/>
              <a:t>Another method to consider is qualitative data gathering (e.g. interviews, focus groups). This can offer richer detail and capture nuance in a way that cannot be done with a survey. Potential sample questions include: </a:t>
            </a:r>
          </a:p>
          <a:p>
            <a:pPr lvl="1"/>
            <a:r>
              <a:rPr lang="en-US" sz="2400" dirty="0">
                <a:solidFill>
                  <a:srgbClr val="C00000"/>
                </a:solidFill>
              </a:rPr>
              <a:t>What is the CHW helping you with?</a:t>
            </a:r>
          </a:p>
          <a:p>
            <a:pPr lvl="1"/>
            <a:r>
              <a:rPr lang="en-US" sz="2400" dirty="0"/>
              <a:t>Are you being helped?</a:t>
            </a:r>
          </a:p>
          <a:p>
            <a:pPr lvl="1"/>
            <a:r>
              <a:rPr lang="en-US" sz="2400" dirty="0">
                <a:solidFill>
                  <a:srgbClr val="C00000"/>
                </a:solidFill>
              </a:rPr>
              <a:t>What do you feel has changed in your situation? </a:t>
            </a:r>
          </a:p>
          <a:p>
            <a:pPr lvl="1"/>
            <a:r>
              <a:rPr lang="en-US" sz="2400" dirty="0"/>
              <a:t>Do you feel differently about your situation than when you begun working with the CHW?</a:t>
            </a:r>
          </a:p>
          <a:p>
            <a:pPr marL="731501" lvl="1" indent="0">
              <a:buNone/>
            </a:pPr>
            <a:endParaRPr lang="en-US" sz="2400" dirty="0"/>
          </a:p>
        </p:txBody>
      </p:sp>
    </p:spTree>
    <p:extLst>
      <p:ext uri="{BB962C8B-B14F-4D97-AF65-F5344CB8AC3E}">
        <p14:creationId xmlns:p14="http://schemas.microsoft.com/office/powerpoint/2010/main" val="6522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6AB2-19D5-4E7E-B398-C8486DED531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B6B0E38-2258-45EF-B159-42FC2D5D9522}"/>
              </a:ext>
            </a:extLst>
          </p:cNvPr>
          <p:cNvSpPr>
            <a:spLocks noGrp="1"/>
          </p:cNvSpPr>
          <p:nvPr>
            <p:ph sz="half" idx="1"/>
          </p:nvPr>
        </p:nvSpPr>
        <p:spPr>
          <a:xfrm>
            <a:off x="732744" y="1849396"/>
            <a:ext cx="9507311" cy="5350804"/>
          </a:xfrm>
        </p:spPr>
        <p:txBody>
          <a:bodyPr/>
          <a:lstStyle/>
          <a:p>
            <a:r>
              <a:rPr lang="en-US" sz="1800" dirty="0"/>
              <a:t>Bell M, Lewis N. Universities claim to value community-engaged scholarship: So why do they discourage it? </a:t>
            </a:r>
            <a:r>
              <a:rPr lang="en-US" sz="1800" i="1" dirty="0"/>
              <a:t>Public Understanding of Science</a:t>
            </a:r>
            <a:r>
              <a:rPr lang="en-US" sz="1800" dirty="0"/>
              <a:t>. 2023;32(3):304-321. doi:10.1177/09636625221118779</a:t>
            </a:r>
          </a:p>
          <a:p>
            <a:r>
              <a:rPr lang="en-US" sz="1800" dirty="0" err="1"/>
              <a:t>Pinsoneault</a:t>
            </a:r>
            <a:r>
              <a:rPr lang="en-US" sz="1800" dirty="0"/>
              <a:t> LT, Connors ER, Jacobs EA, </a:t>
            </a:r>
            <a:r>
              <a:rPr lang="en-US" sz="1800" dirty="0" err="1"/>
              <a:t>Broeckling</a:t>
            </a:r>
            <a:r>
              <a:rPr lang="en-US" sz="1800" dirty="0"/>
              <a:t> J. Go Slow to Go Fast: Successful Engagement Strategies for Patient-Centered, Multi-Site Research, Involving Academic and Community-Based Organizations. </a:t>
            </a:r>
            <a:r>
              <a:rPr lang="en-US" sz="1800" i="1" dirty="0"/>
              <a:t>J Gen Intern Med</a:t>
            </a:r>
            <a:r>
              <a:rPr lang="en-US" sz="1800" dirty="0"/>
              <a:t>. Jan 2019;34(1):125-131. doi:10.1007/s11606-018-4701-6</a:t>
            </a:r>
          </a:p>
          <a:p>
            <a:r>
              <a:rPr lang="en-US" sz="1800" dirty="0"/>
              <a:t>Agarwal S, </a:t>
            </a:r>
            <a:r>
              <a:rPr lang="en-US" sz="1800" dirty="0" err="1"/>
              <a:t>Sripad</a:t>
            </a:r>
            <a:r>
              <a:rPr lang="en-US" sz="1800" dirty="0"/>
              <a:t> P, Johnson C, et al. A conceptual framework for measuring community health workforce performance within primary health care systems. </a:t>
            </a:r>
            <a:r>
              <a:rPr lang="en-US" sz="1800" i="1" dirty="0"/>
              <a:t>Human Resources for Health</a:t>
            </a:r>
            <a:r>
              <a:rPr lang="en-US" sz="1800" dirty="0"/>
              <a:t>. 2019/11/20 2019;17(1):86. doi:10.1186/s12960-019-0422-0</a:t>
            </a:r>
          </a:p>
          <a:p>
            <a:r>
              <a:rPr lang="en-US" sz="1800" dirty="0"/>
              <a:t>Lemay CA, Ferguson WJ, Hargraves JL. Community Health Worker Encounter Forms: A Tool to Guide and Document Patient Visits and Worker Performance. </a:t>
            </a:r>
            <a:r>
              <a:rPr lang="en-US" sz="1800" i="1" dirty="0"/>
              <a:t>Am J Public Health</a:t>
            </a:r>
            <a:r>
              <a:rPr lang="en-US" sz="1800" dirty="0"/>
              <a:t>. 2012;102(7):e70-e75. doi:10.2105/ajph.2011.300416</a:t>
            </a:r>
          </a:p>
          <a:p>
            <a:r>
              <a:rPr lang="en-US" sz="1800" dirty="0"/>
              <a:t>Davis KL, O'Toole ML, Brownson CA, Llanos P, Fisher EB. Teaching How, Not What. </a:t>
            </a:r>
            <a:r>
              <a:rPr lang="en-US" sz="1800" i="1" dirty="0"/>
              <a:t>The Diabetes Educator</a:t>
            </a:r>
            <a:r>
              <a:rPr lang="en-US" sz="1800" dirty="0"/>
              <a:t>. 2007/06/01 2007;33(S6):208S-215S. doi:10.1177/0145721707304133</a:t>
            </a:r>
          </a:p>
          <a:p>
            <a:pPr lvl="0"/>
            <a:endParaRPr lang="en-US" sz="1800" dirty="0"/>
          </a:p>
        </p:txBody>
      </p:sp>
    </p:spTree>
    <p:extLst>
      <p:ext uri="{BB962C8B-B14F-4D97-AF65-F5344CB8AC3E}">
        <p14:creationId xmlns:p14="http://schemas.microsoft.com/office/powerpoint/2010/main" val="286157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46E2-9E30-4883-8B54-2106EE3FFB02}"/>
              </a:ext>
            </a:extLst>
          </p:cNvPr>
          <p:cNvSpPr>
            <a:spLocks noGrp="1"/>
          </p:cNvSpPr>
          <p:nvPr>
            <p:ph type="title"/>
          </p:nvPr>
        </p:nvSpPr>
        <p:spPr/>
        <p:txBody>
          <a:bodyPr/>
          <a:lstStyle/>
          <a:p>
            <a:r>
              <a:rPr lang="en-US" dirty="0"/>
              <a:t>Why </a:t>
            </a:r>
            <a:r>
              <a:rPr lang="en-US" dirty="0" err="1"/>
              <a:t>chw</a:t>
            </a:r>
            <a:r>
              <a:rPr lang="en-US" dirty="0"/>
              <a:t>-specific evaluation?</a:t>
            </a:r>
          </a:p>
        </p:txBody>
      </p:sp>
      <p:sp>
        <p:nvSpPr>
          <p:cNvPr id="3" name="Content Placeholder 2">
            <a:extLst>
              <a:ext uri="{FF2B5EF4-FFF2-40B4-BE49-F238E27FC236}">
                <a16:creationId xmlns:a16="http://schemas.microsoft.com/office/drawing/2014/main" id="{099B1E45-70B9-4A75-AA28-FA455018E7CC}"/>
              </a:ext>
            </a:extLst>
          </p:cNvPr>
          <p:cNvSpPr>
            <a:spLocks noGrp="1"/>
          </p:cNvSpPr>
          <p:nvPr>
            <p:ph sz="half" idx="1"/>
          </p:nvPr>
        </p:nvSpPr>
        <p:spPr/>
        <p:txBody>
          <a:bodyPr/>
          <a:lstStyle/>
          <a:p>
            <a:r>
              <a:rPr lang="en-US" sz="4000" dirty="0"/>
              <a:t>Conventional mechanisms for monitoring worker productivity (e.g. clocking in/out, time tracking) do not always capture complexities of CHW work</a:t>
            </a:r>
          </a:p>
          <a:p>
            <a:endParaRPr lang="en-US" sz="4000" dirty="0"/>
          </a:p>
          <a:p>
            <a:r>
              <a:rPr lang="en-US" sz="4000" dirty="0"/>
              <a:t>Community-engaged work tends to show dividends more slowly </a:t>
            </a:r>
          </a:p>
        </p:txBody>
      </p:sp>
    </p:spTree>
    <p:extLst>
      <p:ext uri="{BB962C8B-B14F-4D97-AF65-F5344CB8AC3E}">
        <p14:creationId xmlns:p14="http://schemas.microsoft.com/office/powerpoint/2010/main" val="139274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A252-8460-424F-81FE-F76C65DBB288}"/>
              </a:ext>
            </a:extLst>
          </p:cNvPr>
          <p:cNvSpPr>
            <a:spLocks noGrp="1"/>
          </p:cNvSpPr>
          <p:nvPr>
            <p:ph type="title"/>
          </p:nvPr>
        </p:nvSpPr>
        <p:spPr/>
        <p:txBody>
          <a:bodyPr/>
          <a:lstStyle/>
          <a:p>
            <a:r>
              <a:rPr lang="en-US" dirty="0"/>
              <a:t>Go slow to go fast</a:t>
            </a:r>
          </a:p>
        </p:txBody>
      </p:sp>
      <p:sp>
        <p:nvSpPr>
          <p:cNvPr id="3" name="Content Placeholder 2">
            <a:extLst>
              <a:ext uri="{FF2B5EF4-FFF2-40B4-BE49-F238E27FC236}">
                <a16:creationId xmlns:a16="http://schemas.microsoft.com/office/drawing/2014/main" id="{19E99BD3-33DF-46AF-BEDD-25C0BC01D76A}"/>
              </a:ext>
            </a:extLst>
          </p:cNvPr>
          <p:cNvSpPr>
            <a:spLocks noGrp="1"/>
          </p:cNvSpPr>
          <p:nvPr>
            <p:ph sz="half" idx="1"/>
          </p:nvPr>
        </p:nvSpPr>
        <p:spPr/>
        <p:txBody>
          <a:bodyPr/>
          <a:lstStyle/>
          <a:p>
            <a:r>
              <a:rPr lang="en-US" sz="3200" dirty="0"/>
              <a:t>Community-engaged research often requires extended timelines, particularly at project onset</a:t>
            </a:r>
          </a:p>
          <a:p>
            <a:pPr lvl="1"/>
            <a:r>
              <a:rPr lang="en-US" sz="2800" dirty="0"/>
              <a:t>Establishing communication and trust is key, with one researcher calling this phase “go slow, to go fast”</a:t>
            </a:r>
            <a:r>
              <a:rPr lang="en-US" sz="2800" baseline="30000" dirty="0"/>
              <a:t>1</a:t>
            </a:r>
          </a:p>
          <a:p>
            <a:pPr marL="731501" lvl="1" indent="0">
              <a:buNone/>
            </a:pPr>
            <a:endParaRPr lang="en-US" sz="3200" dirty="0"/>
          </a:p>
          <a:p>
            <a:r>
              <a:rPr lang="en-US" sz="3200" dirty="0"/>
              <a:t>Likewise, CHW work can require considerable time for outreach and trust-building</a:t>
            </a:r>
            <a:endParaRPr lang="en-US" sz="3200" baseline="30000" dirty="0"/>
          </a:p>
        </p:txBody>
      </p:sp>
      <p:sp>
        <p:nvSpPr>
          <p:cNvPr id="6" name="Content Placeholder 2">
            <a:extLst>
              <a:ext uri="{FF2B5EF4-FFF2-40B4-BE49-F238E27FC236}">
                <a16:creationId xmlns:a16="http://schemas.microsoft.com/office/drawing/2014/main" id="{48982D52-0493-44AE-A13B-141A3CE51647}"/>
              </a:ext>
            </a:extLst>
          </p:cNvPr>
          <p:cNvSpPr txBox="1">
            <a:spLocks/>
          </p:cNvSpPr>
          <p:nvPr/>
        </p:nvSpPr>
        <p:spPr>
          <a:xfrm>
            <a:off x="1868099" y="7465672"/>
            <a:ext cx="8913631" cy="195225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indent="0">
              <a:buNone/>
            </a:pPr>
            <a:r>
              <a:rPr lang="en-US" sz="1000" dirty="0">
                <a:solidFill>
                  <a:srgbClr val="C00000"/>
                </a:solidFill>
              </a:rPr>
              <a:t>1, </a:t>
            </a:r>
            <a:r>
              <a:rPr lang="en-US" sz="1000" dirty="0" err="1">
                <a:solidFill>
                  <a:srgbClr val="C00000"/>
                </a:solidFill>
              </a:rPr>
              <a:t>Pinsoneault</a:t>
            </a:r>
            <a:r>
              <a:rPr lang="en-US" sz="1000" dirty="0">
                <a:solidFill>
                  <a:srgbClr val="C00000"/>
                </a:solidFill>
              </a:rPr>
              <a:t> LT, Connors ER, Jacobs EA, </a:t>
            </a:r>
            <a:r>
              <a:rPr lang="en-US" sz="1000" dirty="0" err="1">
                <a:solidFill>
                  <a:srgbClr val="C00000"/>
                </a:solidFill>
              </a:rPr>
              <a:t>Broeckling</a:t>
            </a:r>
            <a:r>
              <a:rPr lang="en-US" sz="1000" dirty="0">
                <a:solidFill>
                  <a:srgbClr val="C00000"/>
                </a:solidFill>
              </a:rPr>
              <a:t> J. Go Slow to Go Fast: Successful Engagement Strategies for Patient-Centered, Multi-Site Research, Involving Academic and Community-Based Organizations. </a:t>
            </a:r>
            <a:r>
              <a:rPr lang="en-US" sz="1000" i="1" dirty="0">
                <a:solidFill>
                  <a:srgbClr val="C00000"/>
                </a:solidFill>
              </a:rPr>
              <a:t>J Gen Intern Med</a:t>
            </a:r>
            <a:r>
              <a:rPr lang="en-US" sz="1000" dirty="0">
                <a:solidFill>
                  <a:srgbClr val="C00000"/>
                </a:solidFill>
              </a:rPr>
              <a:t>. Jan 2019;34(1):125-131. doi:10.1007/s11606-018-4701-6</a:t>
            </a:r>
          </a:p>
        </p:txBody>
      </p:sp>
    </p:spTree>
    <p:extLst>
      <p:ext uri="{BB962C8B-B14F-4D97-AF65-F5344CB8AC3E}">
        <p14:creationId xmlns:p14="http://schemas.microsoft.com/office/powerpoint/2010/main" val="18524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DFCC-B982-45E6-BF24-F823F4FDB988}"/>
              </a:ext>
            </a:extLst>
          </p:cNvPr>
          <p:cNvSpPr>
            <a:spLocks noGrp="1"/>
          </p:cNvSpPr>
          <p:nvPr>
            <p:ph type="title"/>
          </p:nvPr>
        </p:nvSpPr>
        <p:spPr/>
        <p:txBody>
          <a:bodyPr/>
          <a:lstStyle/>
          <a:p>
            <a:r>
              <a:rPr lang="en-US" dirty="0"/>
              <a:t>How not to evaluate </a:t>
            </a:r>
            <a:r>
              <a:rPr lang="en-US" dirty="0" err="1"/>
              <a:t>chws</a:t>
            </a:r>
            <a:endParaRPr lang="en-US" dirty="0"/>
          </a:p>
        </p:txBody>
      </p:sp>
      <p:sp>
        <p:nvSpPr>
          <p:cNvPr id="3" name="Content Placeholder 2">
            <a:extLst>
              <a:ext uri="{FF2B5EF4-FFF2-40B4-BE49-F238E27FC236}">
                <a16:creationId xmlns:a16="http://schemas.microsoft.com/office/drawing/2014/main" id="{A15C3B97-C968-4951-9387-36E6EAA6093E}"/>
              </a:ext>
            </a:extLst>
          </p:cNvPr>
          <p:cNvSpPr>
            <a:spLocks noGrp="1"/>
          </p:cNvSpPr>
          <p:nvPr>
            <p:ph sz="half" idx="1"/>
          </p:nvPr>
        </p:nvSpPr>
        <p:spPr/>
        <p:txBody>
          <a:bodyPr/>
          <a:lstStyle/>
          <a:p>
            <a:r>
              <a:rPr lang="en-US" dirty="0"/>
              <a:t>Avoid requiring or depending upon</a:t>
            </a:r>
          </a:p>
          <a:p>
            <a:pPr lvl="1"/>
            <a:r>
              <a:rPr lang="en-US" dirty="0"/>
              <a:t>Early evidence of impact in terms of cost savings or numbers of people helped </a:t>
            </a:r>
          </a:p>
          <a:p>
            <a:pPr lvl="1"/>
            <a:r>
              <a:rPr lang="en-US" dirty="0"/>
              <a:t>Hours spent in any particular setting</a:t>
            </a:r>
          </a:p>
          <a:p>
            <a:pPr lvl="1"/>
            <a:r>
              <a:rPr lang="en-US" dirty="0"/>
              <a:t>Encounter or intake forms alone</a:t>
            </a:r>
          </a:p>
          <a:p>
            <a:pPr lvl="1"/>
            <a:endParaRPr lang="en-US" dirty="0"/>
          </a:p>
          <a:p>
            <a:endParaRPr lang="en-US" dirty="0"/>
          </a:p>
        </p:txBody>
      </p:sp>
    </p:spTree>
    <p:extLst>
      <p:ext uri="{BB962C8B-B14F-4D97-AF65-F5344CB8AC3E}">
        <p14:creationId xmlns:p14="http://schemas.microsoft.com/office/powerpoint/2010/main" val="16794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6204-CB52-434A-8BFA-4170DA43F2B9}"/>
              </a:ext>
            </a:extLst>
          </p:cNvPr>
          <p:cNvSpPr>
            <a:spLocks noGrp="1"/>
          </p:cNvSpPr>
          <p:nvPr>
            <p:ph type="title"/>
          </p:nvPr>
        </p:nvSpPr>
        <p:spPr>
          <a:xfrm>
            <a:off x="828677" y="694482"/>
            <a:ext cx="9595485" cy="659444"/>
          </a:xfrm>
        </p:spPr>
        <p:txBody>
          <a:bodyPr/>
          <a:lstStyle/>
          <a:p>
            <a:r>
              <a:rPr lang="en-US" dirty="0"/>
              <a:t>Understand </a:t>
            </a:r>
            <a:r>
              <a:rPr lang="en-US" dirty="0" err="1"/>
              <a:t>chw</a:t>
            </a:r>
            <a:r>
              <a:rPr lang="en-US" dirty="0"/>
              <a:t> work</a:t>
            </a:r>
          </a:p>
        </p:txBody>
      </p:sp>
      <p:sp>
        <p:nvSpPr>
          <p:cNvPr id="3" name="Content Placeholder 2">
            <a:extLst>
              <a:ext uri="{FF2B5EF4-FFF2-40B4-BE49-F238E27FC236}">
                <a16:creationId xmlns:a16="http://schemas.microsoft.com/office/drawing/2014/main" id="{D5F0B197-C044-49DD-A8FA-FD4062E746CA}"/>
              </a:ext>
            </a:extLst>
          </p:cNvPr>
          <p:cNvSpPr>
            <a:spLocks noGrp="1"/>
          </p:cNvSpPr>
          <p:nvPr>
            <p:ph sz="half" idx="1"/>
          </p:nvPr>
        </p:nvSpPr>
        <p:spPr/>
        <p:txBody>
          <a:bodyPr/>
          <a:lstStyle/>
          <a:p>
            <a:r>
              <a:rPr lang="en-US" sz="4000" dirty="0"/>
              <a:t>CHWs in the field often encounter employer concerns about wasting time and engaging in leisure activities during their workday</a:t>
            </a:r>
          </a:p>
          <a:p>
            <a:endParaRPr lang="en-US" sz="4000" dirty="0"/>
          </a:p>
          <a:p>
            <a:r>
              <a:rPr lang="en-US" sz="4000" dirty="0"/>
              <a:t>Outside understandings of work may miss how a CHW is building trust and relationships</a:t>
            </a:r>
          </a:p>
        </p:txBody>
      </p:sp>
    </p:spTree>
    <p:extLst>
      <p:ext uri="{BB962C8B-B14F-4D97-AF65-F5344CB8AC3E}">
        <p14:creationId xmlns:p14="http://schemas.microsoft.com/office/powerpoint/2010/main" val="401591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5F9C-809C-45A3-8C31-35021571B88B}"/>
              </a:ext>
            </a:extLst>
          </p:cNvPr>
          <p:cNvSpPr>
            <a:spLocks noGrp="1"/>
          </p:cNvSpPr>
          <p:nvPr>
            <p:ph type="title"/>
          </p:nvPr>
        </p:nvSpPr>
        <p:spPr/>
        <p:txBody>
          <a:bodyPr/>
          <a:lstStyle/>
          <a:p>
            <a:r>
              <a:rPr lang="en-US" dirty="0"/>
              <a:t>evaluation principles</a:t>
            </a:r>
          </a:p>
        </p:txBody>
      </p:sp>
      <p:sp>
        <p:nvSpPr>
          <p:cNvPr id="3" name="Content Placeholder 2">
            <a:extLst>
              <a:ext uri="{FF2B5EF4-FFF2-40B4-BE49-F238E27FC236}">
                <a16:creationId xmlns:a16="http://schemas.microsoft.com/office/drawing/2014/main" id="{4D62D56D-9FAC-4C7C-A2E8-CD9BBEA031D1}"/>
              </a:ext>
            </a:extLst>
          </p:cNvPr>
          <p:cNvSpPr>
            <a:spLocks noGrp="1"/>
          </p:cNvSpPr>
          <p:nvPr>
            <p:ph sz="half" idx="1"/>
          </p:nvPr>
        </p:nvSpPr>
        <p:spPr>
          <a:xfrm>
            <a:off x="828677" y="2114868"/>
            <a:ext cx="9507311" cy="5668962"/>
          </a:xfrm>
        </p:spPr>
        <p:txBody>
          <a:bodyPr/>
          <a:lstStyle/>
          <a:p>
            <a:r>
              <a:rPr lang="en-US" sz="4000" dirty="0"/>
              <a:t>Research suggests that evaluation of CHW work should acknowledge that</a:t>
            </a:r>
          </a:p>
          <a:p>
            <a:pPr marL="1245851" lvl="1" indent="-514350">
              <a:buFont typeface="+mj-lt"/>
              <a:buAutoNum type="arabicPeriod"/>
            </a:pPr>
            <a:r>
              <a:rPr lang="en-US" sz="3200" dirty="0"/>
              <a:t>CHWs must be adequately supported in their work to succeed</a:t>
            </a:r>
          </a:p>
          <a:p>
            <a:pPr marL="1245851" lvl="1" indent="-514350">
              <a:buFont typeface="+mj-lt"/>
              <a:buAutoNum type="arabicPeriod"/>
            </a:pPr>
            <a:r>
              <a:rPr lang="en-US" sz="3200" dirty="0"/>
              <a:t>CHW work can be measured with a number of different metrics</a:t>
            </a:r>
          </a:p>
          <a:p>
            <a:pPr marL="1245851" lvl="1" indent="-514350">
              <a:buFont typeface="+mj-lt"/>
              <a:buAutoNum type="arabicPeriod"/>
            </a:pPr>
            <a:r>
              <a:rPr lang="en-US" sz="3200" dirty="0"/>
              <a:t>Community transformation </a:t>
            </a:r>
            <a:r>
              <a:rPr lang="en-US" sz="3200" i="1" dirty="0"/>
              <a:t>can</a:t>
            </a:r>
            <a:r>
              <a:rPr lang="en-US" sz="3200" dirty="0"/>
              <a:t> result from CHW work but may not be immediately visible</a:t>
            </a:r>
          </a:p>
        </p:txBody>
      </p:sp>
    </p:spTree>
    <p:extLst>
      <p:ext uri="{BB962C8B-B14F-4D97-AF65-F5344CB8AC3E}">
        <p14:creationId xmlns:p14="http://schemas.microsoft.com/office/powerpoint/2010/main" val="8458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0BD7-55E3-4BE5-A1F0-8CC00E1BF8C4}"/>
              </a:ext>
            </a:extLst>
          </p:cNvPr>
          <p:cNvSpPr>
            <a:spLocks noGrp="1"/>
          </p:cNvSpPr>
          <p:nvPr>
            <p:ph type="title"/>
          </p:nvPr>
        </p:nvSpPr>
        <p:spPr>
          <a:xfrm>
            <a:off x="754698" y="364760"/>
            <a:ext cx="9595485" cy="659444"/>
          </a:xfrm>
        </p:spPr>
        <p:txBody>
          <a:bodyPr/>
          <a:lstStyle/>
          <a:p>
            <a:r>
              <a:rPr lang="en-US" dirty="0" err="1"/>
              <a:t>Chw</a:t>
            </a:r>
            <a:r>
              <a:rPr lang="en-US" dirty="0"/>
              <a:t> evaluation framework</a:t>
            </a:r>
          </a:p>
        </p:txBody>
      </p:sp>
      <p:sp>
        <p:nvSpPr>
          <p:cNvPr id="3" name="Content Placeholder 2">
            <a:extLst>
              <a:ext uri="{FF2B5EF4-FFF2-40B4-BE49-F238E27FC236}">
                <a16:creationId xmlns:a16="http://schemas.microsoft.com/office/drawing/2014/main" id="{C04AB826-6796-409C-8CF4-50952131AED5}"/>
              </a:ext>
            </a:extLst>
          </p:cNvPr>
          <p:cNvSpPr>
            <a:spLocks noGrp="1"/>
          </p:cNvSpPr>
          <p:nvPr>
            <p:ph sz="half" idx="1"/>
          </p:nvPr>
        </p:nvSpPr>
        <p:spPr>
          <a:xfrm>
            <a:off x="3629421" y="6010755"/>
            <a:ext cx="2491740" cy="1131570"/>
          </a:xfrm>
        </p:spPr>
        <p:txBody>
          <a:bodyPr/>
          <a:lstStyle/>
          <a:p>
            <a:pPr marL="0" indent="0" algn="ctr">
              <a:buNone/>
            </a:pPr>
            <a:r>
              <a:rPr lang="en-US" sz="2400" b="1" dirty="0">
                <a:solidFill>
                  <a:schemeClr val="bg1"/>
                </a:solidFill>
                <a:latin typeface="Century Gothic" panose="020B0502020202020204" pitchFamily="34" charset="0"/>
              </a:rPr>
              <a:t>Inputs</a:t>
            </a:r>
            <a:r>
              <a:rPr lang="en-US" sz="2400" dirty="0">
                <a:solidFill>
                  <a:schemeClr val="bg1"/>
                </a:solidFill>
                <a:latin typeface="Century Gothic" panose="020B0502020202020204" pitchFamily="34" charset="0"/>
              </a:rPr>
              <a:t> </a:t>
            </a:r>
          </a:p>
          <a:p>
            <a:pPr marL="0" indent="0" algn="ctr">
              <a:buNone/>
            </a:pPr>
            <a:endParaRPr lang="en-US" sz="2000" dirty="0">
              <a:solidFill>
                <a:schemeClr val="bg1"/>
              </a:solidFill>
              <a:latin typeface="Century Gothic" panose="020B0502020202020204" pitchFamily="34" charset="0"/>
            </a:endParaRPr>
          </a:p>
          <a:p>
            <a:endParaRPr lang="en-US" sz="4400" dirty="0"/>
          </a:p>
        </p:txBody>
      </p:sp>
      <p:sp>
        <p:nvSpPr>
          <p:cNvPr id="5" name="Content Placeholder 2">
            <a:extLst>
              <a:ext uri="{FF2B5EF4-FFF2-40B4-BE49-F238E27FC236}">
                <a16:creationId xmlns:a16="http://schemas.microsoft.com/office/drawing/2014/main" id="{638135FA-E7A4-40AB-86A2-1A8E3B4FF4C6}"/>
              </a:ext>
            </a:extLst>
          </p:cNvPr>
          <p:cNvSpPr txBox="1">
            <a:spLocks/>
          </p:cNvSpPr>
          <p:nvPr/>
        </p:nvSpPr>
        <p:spPr>
          <a:xfrm>
            <a:off x="4213382" y="1897486"/>
            <a:ext cx="2022157" cy="5703570"/>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lvl="0" indent="0" algn="ctr">
              <a:buNone/>
            </a:pPr>
            <a:r>
              <a:rPr lang="en-US" sz="2400" b="1" dirty="0">
                <a:solidFill>
                  <a:schemeClr val="bg1"/>
                </a:solidFill>
                <a:latin typeface="Century Gothic" panose="020B0502020202020204" pitchFamily="34" charset="0"/>
              </a:rPr>
              <a:t>Community-level outcomes</a:t>
            </a:r>
          </a:p>
          <a:p>
            <a:pPr marL="0" lvl="0" indent="0" algn="ctr">
              <a:buNone/>
            </a:pPr>
            <a:endParaRPr lang="en-US" sz="2000" dirty="0">
              <a:solidFill>
                <a:schemeClr val="bg1"/>
              </a:solidFill>
              <a:latin typeface="Century Gothic" panose="020B0502020202020204" pitchFamily="34" charset="0"/>
            </a:endParaRPr>
          </a:p>
        </p:txBody>
      </p:sp>
      <p:sp>
        <p:nvSpPr>
          <p:cNvPr id="6" name="Content Placeholder 2">
            <a:extLst>
              <a:ext uri="{FF2B5EF4-FFF2-40B4-BE49-F238E27FC236}">
                <a16:creationId xmlns:a16="http://schemas.microsoft.com/office/drawing/2014/main" id="{B700ACCD-3404-4DF3-BAE7-987AD058061D}"/>
              </a:ext>
            </a:extLst>
          </p:cNvPr>
          <p:cNvSpPr txBox="1">
            <a:spLocks/>
          </p:cNvSpPr>
          <p:nvPr/>
        </p:nvSpPr>
        <p:spPr>
          <a:xfrm>
            <a:off x="4166551" y="3822226"/>
            <a:ext cx="2491740" cy="5703570"/>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indent="0" algn="ctr">
              <a:buFont typeface="Arial"/>
              <a:buNone/>
            </a:pPr>
            <a:r>
              <a:rPr lang="en-US" sz="2400" b="1" dirty="0">
                <a:solidFill>
                  <a:schemeClr val="bg1"/>
                </a:solidFill>
                <a:latin typeface="Century Gothic" panose="020B0502020202020204" pitchFamily="34" charset="0"/>
              </a:rPr>
              <a:t>CHW-level outputs</a:t>
            </a:r>
            <a:endParaRPr lang="en-US" sz="4400" dirty="0"/>
          </a:p>
        </p:txBody>
      </p:sp>
      <p:sp>
        <p:nvSpPr>
          <p:cNvPr id="9" name="Hexagon 8">
            <a:extLst>
              <a:ext uri="{FF2B5EF4-FFF2-40B4-BE49-F238E27FC236}">
                <a16:creationId xmlns:a16="http://schemas.microsoft.com/office/drawing/2014/main" id="{5E71B179-EB56-461D-8669-3C45D25F3BD8}"/>
              </a:ext>
            </a:extLst>
          </p:cNvPr>
          <p:cNvSpPr/>
          <p:nvPr/>
        </p:nvSpPr>
        <p:spPr>
          <a:xfrm>
            <a:off x="680719" y="3135386"/>
            <a:ext cx="3771900" cy="3251638"/>
          </a:xfrm>
          <a:prstGeom prst="hexagon">
            <a:avLst/>
          </a:prstGeom>
          <a:solidFill>
            <a:srgbClr val="991C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9EFAADE-AA70-4529-A472-63B14FB45362}"/>
              </a:ext>
            </a:extLst>
          </p:cNvPr>
          <p:cNvSpPr/>
          <p:nvPr/>
        </p:nvSpPr>
        <p:spPr>
          <a:xfrm>
            <a:off x="3629501" y="1509567"/>
            <a:ext cx="3771900" cy="3251638"/>
          </a:xfrm>
          <a:prstGeom prst="hexagon">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25E53475-E300-4F7A-A83E-3090172747FE}"/>
              </a:ext>
            </a:extLst>
          </p:cNvPr>
          <p:cNvSpPr/>
          <p:nvPr/>
        </p:nvSpPr>
        <p:spPr>
          <a:xfrm>
            <a:off x="6578283" y="3135386"/>
            <a:ext cx="3771900" cy="3251638"/>
          </a:xfrm>
          <a:prstGeom prst="hexagon">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0388191-2596-498A-B9C8-C8A139B2F632}"/>
              </a:ext>
            </a:extLst>
          </p:cNvPr>
          <p:cNvCxnSpPr>
            <a:cxnSpLocks/>
          </p:cNvCxnSpPr>
          <p:nvPr/>
        </p:nvCxnSpPr>
        <p:spPr>
          <a:xfrm>
            <a:off x="6708852" y="4817588"/>
            <a:ext cx="774303" cy="152726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517D7E4-CC9A-41B1-92A4-6A5B0749CE03}"/>
              </a:ext>
            </a:extLst>
          </p:cNvPr>
          <p:cNvCxnSpPr>
            <a:cxnSpLocks/>
          </p:cNvCxnSpPr>
          <p:nvPr/>
        </p:nvCxnSpPr>
        <p:spPr>
          <a:xfrm>
            <a:off x="4518260" y="4665826"/>
            <a:ext cx="1994378"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2060808-B3BB-4993-86FA-A6667B4652CD}"/>
              </a:ext>
            </a:extLst>
          </p:cNvPr>
          <p:cNvCxnSpPr>
            <a:cxnSpLocks/>
          </p:cNvCxnSpPr>
          <p:nvPr/>
        </p:nvCxnSpPr>
        <p:spPr>
          <a:xfrm flipV="1">
            <a:off x="3597325" y="4809410"/>
            <a:ext cx="755491" cy="146304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608031FF-471C-4256-8968-4E103B770A03}"/>
              </a:ext>
            </a:extLst>
          </p:cNvPr>
          <p:cNvSpPr/>
          <p:nvPr/>
        </p:nvSpPr>
        <p:spPr>
          <a:xfrm>
            <a:off x="1124479" y="3248502"/>
            <a:ext cx="2901466" cy="3108543"/>
          </a:xfrm>
          <a:prstGeom prst="rect">
            <a:avLst/>
          </a:prstGeom>
        </p:spPr>
        <p:txBody>
          <a:bodyPr wrap="square">
            <a:spAutoFit/>
          </a:bodyPr>
          <a:lstStyle/>
          <a:p>
            <a:pPr lvl="0" algn="ctr"/>
            <a:r>
              <a:rPr lang="en-US" sz="2800" b="1" dirty="0">
                <a:solidFill>
                  <a:schemeClr val="bg1"/>
                </a:solidFill>
                <a:latin typeface="Century Gothic" panose="020B0502020202020204" pitchFamily="34" charset="0"/>
              </a:rPr>
              <a:t>Program processes</a:t>
            </a:r>
            <a:r>
              <a:rPr lang="en-US" sz="2800" dirty="0">
                <a:solidFill>
                  <a:schemeClr val="bg1"/>
                </a:solidFill>
                <a:latin typeface="Century Gothic" panose="020B0502020202020204" pitchFamily="34" charset="0"/>
              </a:rPr>
              <a:t> </a:t>
            </a:r>
          </a:p>
          <a:p>
            <a:pPr lvl="0" algn="ctr"/>
            <a:r>
              <a:rPr lang="en-US" sz="2800" dirty="0">
                <a:solidFill>
                  <a:schemeClr val="bg1"/>
                </a:solidFill>
                <a:latin typeface="Century Gothic" panose="020B0502020202020204" pitchFamily="34" charset="0"/>
              </a:rPr>
              <a:t>e.g.</a:t>
            </a:r>
          </a:p>
          <a:p>
            <a:pPr lvl="0" algn="ctr"/>
            <a:r>
              <a:rPr lang="en-US" sz="2800" dirty="0">
                <a:solidFill>
                  <a:schemeClr val="bg1"/>
                </a:solidFill>
                <a:latin typeface="Century Gothic" panose="020B0502020202020204" pitchFamily="34" charset="0"/>
              </a:rPr>
              <a:t>supervisory support, recruitment, training</a:t>
            </a:r>
          </a:p>
        </p:txBody>
      </p:sp>
      <p:sp>
        <p:nvSpPr>
          <p:cNvPr id="29" name="Rectangle 28">
            <a:extLst>
              <a:ext uri="{FF2B5EF4-FFF2-40B4-BE49-F238E27FC236}">
                <a16:creationId xmlns:a16="http://schemas.microsoft.com/office/drawing/2014/main" id="{51D58084-31DC-4423-8919-E5D15A837FC9}"/>
              </a:ext>
            </a:extLst>
          </p:cNvPr>
          <p:cNvSpPr/>
          <p:nvPr/>
        </p:nvSpPr>
        <p:spPr>
          <a:xfrm>
            <a:off x="4135986" y="1638478"/>
            <a:ext cx="2805335" cy="2677656"/>
          </a:xfrm>
          <a:prstGeom prst="rect">
            <a:avLst/>
          </a:prstGeom>
        </p:spPr>
        <p:txBody>
          <a:bodyPr wrap="square">
            <a:spAutoFit/>
          </a:bodyPr>
          <a:lstStyle/>
          <a:p>
            <a:pPr lvl="0" algn="ctr"/>
            <a:r>
              <a:rPr lang="en-US" sz="2800" b="1" dirty="0">
                <a:solidFill>
                  <a:schemeClr val="bg1"/>
                </a:solidFill>
                <a:latin typeface="Century Gothic" panose="020B0502020202020204" pitchFamily="34" charset="0"/>
              </a:rPr>
              <a:t>CHW-level outputs </a:t>
            </a:r>
          </a:p>
          <a:p>
            <a:pPr lvl="0" algn="ctr"/>
            <a:r>
              <a:rPr lang="en-US" sz="2800" dirty="0">
                <a:solidFill>
                  <a:schemeClr val="bg1"/>
                </a:solidFill>
                <a:latin typeface="Century Gothic" panose="020B0502020202020204" pitchFamily="34" charset="0"/>
              </a:rPr>
              <a:t>e.g. service delivery and quality, data reporting</a:t>
            </a:r>
          </a:p>
        </p:txBody>
      </p:sp>
      <p:sp>
        <p:nvSpPr>
          <p:cNvPr id="30" name="Rectangle 29">
            <a:extLst>
              <a:ext uri="{FF2B5EF4-FFF2-40B4-BE49-F238E27FC236}">
                <a16:creationId xmlns:a16="http://schemas.microsoft.com/office/drawing/2014/main" id="{A4EEC06E-6664-4008-B86B-15E3B0789373}"/>
              </a:ext>
            </a:extLst>
          </p:cNvPr>
          <p:cNvSpPr/>
          <p:nvPr/>
        </p:nvSpPr>
        <p:spPr>
          <a:xfrm>
            <a:off x="7041252" y="3443464"/>
            <a:ext cx="2845961" cy="2677656"/>
          </a:xfrm>
          <a:prstGeom prst="rect">
            <a:avLst/>
          </a:prstGeom>
        </p:spPr>
        <p:txBody>
          <a:bodyPr wrap="square">
            <a:spAutoFit/>
          </a:bodyPr>
          <a:lstStyle/>
          <a:p>
            <a:pPr lvl="0" algn="ctr"/>
            <a:r>
              <a:rPr lang="en-US" sz="2800" b="1" dirty="0">
                <a:solidFill>
                  <a:schemeClr val="bg1"/>
                </a:solidFill>
                <a:latin typeface="Century Gothic" panose="020B0502020202020204" pitchFamily="34" charset="0"/>
              </a:rPr>
              <a:t>Community-level outcomes </a:t>
            </a:r>
            <a:r>
              <a:rPr lang="en-US" sz="2800" dirty="0">
                <a:solidFill>
                  <a:schemeClr val="bg1"/>
                </a:solidFill>
                <a:latin typeface="Century Gothic" panose="020B0502020202020204" pitchFamily="34" charset="0"/>
              </a:rPr>
              <a:t>e.g. service use, referrals, care experiences</a:t>
            </a:r>
          </a:p>
        </p:txBody>
      </p:sp>
      <p:sp>
        <p:nvSpPr>
          <p:cNvPr id="31" name="Rectangle 30">
            <a:extLst>
              <a:ext uri="{FF2B5EF4-FFF2-40B4-BE49-F238E27FC236}">
                <a16:creationId xmlns:a16="http://schemas.microsoft.com/office/drawing/2014/main" id="{CA8A59E4-71F4-4E77-8477-FAEBF7FF3148}"/>
              </a:ext>
            </a:extLst>
          </p:cNvPr>
          <p:cNvSpPr/>
          <p:nvPr/>
        </p:nvSpPr>
        <p:spPr>
          <a:xfrm>
            <a:off x="3975070" y="4940699"/>
            <a:ext cx="3127169" cy="2554545"/>
          </a:xfrm>
          <a:prstGeom prst="rect">
            <a:avLst/>
          </a:prstGeom>
        </p:spPr>
        <p:txBody>
          <a:bodyPr wrap="square">
            <a:spAutoFit/>
          </a:bodyPr>
          <a:lstStyle/>
          <a:p>
            <a:pPr lvl="0" algn="ctr"/>
            <a:r>
              <a:rPr lang="en-US" sz="3200" b="1" dirty="0">
                <a:solidFill>
                  <a:schemeClr val="tx1">
                    <a:lumMod val="75000"/>
                    <a:lumOff val="25000"/>
                  </a:schemeClr>
                </a:solidFill>
                <a:latin typeface="Century Gothic" panose="020B0502020202020204" pitchFamily="34" charset="0"/>
              </a:rPr>
              <a:t>Community-centered care &amp; improved health outcomes</a:t>
            </a:r>
          </a:p>
        </p:txBody>
      </p:sp>
      <p:sp>
        <p:nvSpPr>
          <p:cNvPr id="34" name="Content Placeholder 2">
            <a:extLst>
              <a:ext uri="{FF2B5EF4-FFF2-40B4-BE49-F238E27FC236}">
                <a16:creationId xmlns:a16="http://schemas.microsoft.com/office/drawing/2014/main" id="{880E6B1A-AA6B-447B-A121-EBE1D9D18B65}"/>
              </a:ext>
            </a:extLst>
          </p:cNvPr>
          <p:cNvSpPr txBox="1">
            <a:spLocks/>
          </p:cNvSpPr>
          <p:nvPr/>
        </p:nvSpPr>
        <p:spPr>
          <a:xfrm>
            <a:off x="6849772" y="6720033"/>
            <a:ext cx="4121944" cy="1952254"/>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indent="0">
              <a:buNone/>
            </a:pPr>
            <a:r>
              <a:rPr lang="en-US" sz="1200" dirty="0">
                <a:solidFill>
                  <a:srgbClr val="C00000"/>
                </a:solidFill>
              </a:rPr>
              <a:t>Figure modified from Agarwal S, </a:t>
            </a:r>
            <a:r>
              <a:rPr lang="en-US" sz="1200" dirty="0" err="1">
                <a:solidFill>
                  <a:srgbClr val="C00000"/>
                </a:solidFill>
              </a:rPr>
              <a:t>Sripad</a:t>
            </a:r>
            <a:r>
              <a:rPr lang="en-US" sz="1200" dirty="0">
                <a:solidFill>
                  <a:srgbClr val="C00000"/>
                </a:solidFill>
              </a:rPr>
              <a:t> P, Johnson C, et al. A conceptual framework for measuring community health workforce performance within primary health care systems. </a:t>
            </a:r>
            <a:r>
              <a:rPr lang="en-US" sz="1200" i="1" dirty="0">
                <a:solidFill>
                  <a:srgbClr val="C00000"/>
                </a:solidFill>
              </a:rPr>
              <a:t>Human Resources for Health</a:t>
            </a:r>
            <a:r>
              <a:rPr lang="en-US" sz="1200" dirty="0">
                <a:solidFill>
                  <a:srgbClr val="C00000"/>
                </a:solidFill>
              </a:rPr>
              <a:t>. 2019/11/20 2019;17(1):86. doi:10.1186/s12960-019-0422-0  </a:t>
            </a:r>
          </a:p>
        </p:txBody>
      </p:sp>
    </p:spTree>
    <p:extLst>
      <p:ext uri="{BB962C8B-B14F-4D97-AF65-F5344CB8AC3E}">
        <p14:creationId xmlns:p14="http://schemas.microsoft.com/office/powerpoint/2010/main" val="105311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83AB-E34C-4737-BE0B-C76CA19A60C1}"/>
              </a:ext>
            </a:extLst>
          </p:cNvPr>
          <p:cNvSpPr>
            <a:spLocks noGrp="1"/>
          </p:cNvSpPr>
          <p:nvPr>
            <p:ph type="title"/>
          </p:nvPr>
        </p:nvSpPr>
        <p:spPr/>
        <p:txBody>
          <a:bodyPr/>
          <a:lstStyle/>
          <a:p>
            <a:r>
              <a:rPr lang="en-US" dirty="0"/>
              <a:t>Questions to ask </a:t>
            </a:r>
            <a:r>
              <a:rPr lang="en-US" dirty="0" err="1"/>
              <a:t>chws</a:t>
            </a:r>
            <a:endParaRPr lang="en-US" dirty="0"/>
          </a:p>
        </p:txBody>
      </p:sp>
      <p:sp>
        <p:nvSpPr>
          <p:cNvPr id="3" name="Content Placeholder 2">
            <a:extLst>
              <a:ext uri="{FF2B5EF4-FFF2-40B4-BE49-F238E27FC236}">
                <a16:creationId xmlns:a16="http://schemas.microsoft.com/office/drawing/2014/main" id="{4C21DE20-A9BD-46D6-AC8C-029462F19A58}"/>
              </a:ext>
            </a:extLst>
          </p:cNvPr>
          <p:cNvSpPr>
            <a:spLocks noGrp="1"/>
          </p:cNvSpPr>
          <p:nvPr>
            <p:ph sz="half" idx="1"/>
          </p:nvPr>
        </p:nvSpPr>
        <p:spPr/>
        <p:txBody>
          <a:bodyPr/>
          <a:lstStyle/>
          <a:p>
            <a:r>
              <a:rPr lang="en-US" sz="3200" b="1" dirty="0"/>
              <a:t>Process: </a:t>
            </a:r>
            <a:r>
              <a:rPr lang="en-US" sz="3200" dirty="0"/>
              <a:t>How did you identify client needs and find resources? How did the organization support (or not) your outreach and activities? </a:t>
            </a:r>
          </a:p>
          <a:p>
            <a:endParaRPr lang="en-US" sz="3200" dirty="0"/>
          </a:p>
          <a:p>
            <a:r>
              <a:rPr lang="en-US" sz="3200" b="1" dirty="0"/>
              <a:t>Impact: </a:t>
            </a:r>
            <a:r>
              <a:rPr lang="en-US" sz="3200" dirty="0"/>
              <a:t>Were there actions taken or situations resolved? What were they?</a:t>
            </a:r>
          </a:p>
          <a:p>
            <a:endParaRPr lang="en-US" sz="3200" dirty="0"/>
          </a:p>
          <a:p>
            <a:r>
              <a:rPr lang="en-US" sz="3200" b="1" dirty="0"/>
              <a:t>Outcomes: </a:t>
            </a:r>
            <a:r>
              <a:rPr lang="en-US" sz="3200" dirty="0"/>
              <a:t>Was there improvement in  the client or client’s situation? </a:t>
            </a:r>
            <a:endParaRPr lang="en-US" sz="3200" b="1" dirty="0"/>
          </a:p>
        </p:txBody>
      </p:sp>
    </p:spTree>
    <p:extLst>
      <p:ext uri="{BB962C8B-B14F-4D97-AF65-F5344CB8AC3E}">
        <p14:creationId xmlns:p14="http://schemas.microsoft.com/office/powerpoint/2010/main" val="410934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B867141DF8E24E8E9B5C268FB3D85E" ma:contentTypeVersion="18" ma:contentTypeDescription="Create a new document." ma:contentTypeScope="" ma:versionID="fdd158c19d23b1f4012b011ea4817059">
  <xsd:schema xmlns:xsd="http://www.w3.org/2001/XMLSchema" xmlns:xs="http://www.w3.org/2001/XMLSchema" xmlns:p="http://schemas.microsoft.com/office/2006/metadata/properties" xmlns:ns3="6d8df19e-360a-47af-bedf-75882e2290ae" xmlns:ns4="eefa76d7-e317-4d8f-8dee-e2f69b80c311" targetNamespace="http://schemas.microsoft.com/office/2006/metadata/properties" ma:root="true" ma:fieldsID="e0e94ae17524df7245f8bf8a941b1a69" ns3:_="" ns4:_="">
    <xsd:import namespace="6d8df19e-360a-47af-bedf-75882e2290ae"/>
    <xsd:import namespace="eefa76d7-e317-4d8f-8dee-e2f69b80c3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df19e-360a-47af-bedf-75882e2290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fa76d7-e317-4d8f-8dee-e2f69b80c3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fa76d7-e317-4d8f-8dee-e2f69b80c311" xsi:nil="true"/>
  </documentManagement>
</p:properties>
</file>

<file path=customXml/itemProps1.xml><?xml version="1.0" encoding="utf-8"?>
<ds:datastoreItem xmlns:ds="http://schemas.openxmlformats.org/officeDocument/2006/customXml" ds:itemID="{C1163251-7829-4780-8315-DF497D26B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df19e-360a-47af-bedf-75882e2290ae"/>
    <ds:schemaRef ds:uri="eefa76d7-e317-4d8f-8dee-e2f69b80c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0C0EAB-78E5-4DEE-A2CC-E0005E0926CC}">
  <ds:schemaRefs>
    <ds:schemaRef ds:uri="http://schemas.microsoft.com/sharepoint/v3/contenttype/forms"/>
  </ds:schemaRefs>
</ds:datastoreItem>
</file>

<file path=customXml/itemProps3.xml><?xml version="1.0" encoding="utf-8"?>
<ds:datastoreItem xmlns:ds="http://schemas.openxmlformats.org/officeDocument/2006/customXml" ds:itemID="{2B84F3E7-A722-454A-B198-D9EF151DD1CC}">
  <ds:schemaRefs>
    <ds:schemaRef ds:uri="eefa76d7-e317-4d8f-8dee-e2f69b80c311"/>
    <ds:schemaRef ds:uri="http://schemas.openxmlformats.org/package/2006/metadata/core-properties"/>
    <ds:schemaRef ds:uri="6d8df19e-360a-47af-bedf-75882e2290ae"/>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39277</TotalTime>
  <Words>1569</Words>
  <Application>Microsoft Office PowerPoint</Application>
  <PresentationFormat>Custom</PresentationFormat>
  <Paragraphs>177</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vt:lpstr>
      <vt:lpstr>Calibri</vt:lpstr>
      <vt:lpstr>Century Gothic</vt:lpstr>
      <vt:lpstr>Century Gothic Bold</vt:lpstr>
      <vt:lpstr>Century Gothic Bold Italic</vt:lpstr>
      <vt:lpstr>Times New Roman</vt:lpstr>
      <vt:lpstr>Office Theme</vt:lpstr>
      <vt:lpstr>Evaluating chw work</vt:lpstr>
      <vt:lpstr>Quick start</vt:lpstr>
      <vt:lpstr>Why chw-specific evaluation?</vt:lpstr>
      <vt:lpstr>Go slow to go fast</vt:lpstr>
      <vt:lpstr>How not to evaluate chws</vt:lpstr>
      <vt:lpstr>Understand chw work</vt:lpstr>
      <vt:lpstr>evaluation principles</vt:lpstr>
      <vt:lpstr>Chw evaluation framework</vt:lpstr>
      <vt:lpstr>Questions to ask chws</vt:lpstr>
      <vt:lpstr>PowerPoint Presentation</vt:lpstr>
      <vt:lpstr>When to consider</vt:lpstr>
      <vt:lpstr>Time logs</vt:lpstr>
      <vt:lpstr>Question </vt:lpstr>
      <vt:lpstr>Problems with standard time logs</vt:lpstr>
      <vt:lpstr>Improved time log</vt:lpstr>
      <vt:lpstr>Another work log</vt:lpstr>
      <vt:lpstr>However</vt:lpstr>
      <vt:lpstr>encounter forms</vt:lpstr>
      <vt:lpstr>Benefits of encounter forms</vt:lpstr>
      <vt:lpstr>Developing an encounter form</vt:lpstr>
      <vt:lpstr>alternatives</vt:lpstr>
      <vt:lpstr>resources</vt:lpstr>
      <vt:lpstr>PowerPoint Presentation</vt:lpstr>
      <vt:lpstr>Asking clients</vt:lpstr>
      <vt:lpstr>Questions to ask clients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lastModifiedBy>Camie Schaefer</cp:lastModifiedBy>
  <cp:revision>498</cp:revision>
  <cp:lastPrinted>2016-08-31T21:58:28Z</cp:lastPrinted>
  <dcterms:created xsi:type="dcterms:W3CDTF">2016-08-02T16:41:37Z</dcterms:created>
  <dcterms:modified xsi:type="dcterms:W3CDTF">2024-06-05T22:35:02Z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8551c8e8-7156-4bdb-9a8d-e1a67c0c2fd5</vt:lpwstr>
  </property>
  <property fmtid="{D5CDD505-2E9C-101B-9397-08002B2CF9AE}" pid="3" name="ContentTypeId">
    <vt:lpwstr>0x0101002DB867141DF8E24E8E9B5C268FB3D85E</vt:lpwstr>
  </property>
</Properties>
</file>