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2_A8CC6CF8.xml" ContentType="application/vnd.ms-powerpoint.comments+xml"/>
  <Override PartName="/ppt/comments/modernComment_10F_C5A3B7CB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80" r:id="rId6"/>
    <p:sldId id="277" r:id="rId7"/>
    <p:sldId id="279" r:id="rId8"/>
    <p:sldId id="281" r:id="rId9"/>
    <p:sldId id="282" r:id="rId10"/>
    <p:sldId id="258" r:id="rId11"/>
    <p:sldId id="270" r:id="rId12"/>
    <p:sldId id="271" r:id="rId13"/>
    <p:sldId id="259" r:id="rId14"/>
    <p:sldId id="260" r:id="rId15"/>
    <p:sldId id="261" r:id="rId16"/>
    <p:sldId id="265" r:id="rId17"/>
    <p:sldId id="276" r:id="rId18"/>
    <p:sldId id="267" r:id="rId19"/>
    <p:sldId id="273" r:id="rId20"/>
    <p:sldId id="275" r:id="rId21"/>
    <p:sldId id="268" r:id="rId22"/>
    <p:sldId id="283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EA9635-54E2-84FB-EA75-BD2C517DBA9F}" name="Mike Brown" initials="MB" userId="S::mike.brown@rmhchattanooga.com::998841db-0ef6-4cb8-8516-32af40e52b96" providerId="AD"/>
  <p188:author id="{C525A9E8-972C-D24F-A3BD-9E6EDC022E40}" name="Carla Sewell" initials="CS" userId="S::carla.sewell@rmhchattanooga.com::7e5aa713-bb37-4897-a090-d7ca89a6b4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A1858-4759-E312-E0F1-11C30A8D745F}" v="3" dt="2026-06-30T17:53:25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viewProps" Target="viewProps.xml" Id="rId26" /><Relationship Type="http://schemas.openxmlformats.org/officeDocument/2006/relationships/customXml" Target="../customXml/item3.xml" Id="rId3" /><Relationship Type="http://schemas.openxmlformats.org/officeDocument/2006/relationships/slide" Target="slides/slide17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presProps" Target="presProps.xml" Id="rId25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tableStyles" Target="tableStyles.xml" Id="rId28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microsoft.com/office/2018/10/relationships/authors" Target="authors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theme" Target="theme/theme1.xml" Id="rId27" /><Relationship Type="http://schemas.microsoft.com/office/2015/10/relationships/revisionInfo" Target="revisionInfo.xml" Id="rId30" /></Relationships>
</file>

<file path=ppt/comments/modernComment_102_A8CC6CF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47FCD2-3277-42B0-862A-1436582F430F}" authorId="{C525A9E8-972C-D24F-A3BD-9E6EDC022E40}" created="2026-06-23T14:59:47.760">
    <pc:sldMkLst xmlns:pc="http://schemas.microsoft.com/office/powerpoint/2013/main/command">
      <pc:docMk/>
      <pc:sldMk cId="2831969528" sldId="258"/>
    </pc:sldMkLst>
    <p188:txBody>
      <a:bodyPr/>
      <a:lstStyle/>
      <a:p>
        <a:r>
          <a:rPr lang="en-US"/>
          <a:t>During the reporting time period, families represented 29 states and 2 countries.  </a:t>
        </a:r>
      </a:p>
    </p188:txBody>
  </p188:cm>
</p188:cmLst>
</file>

<file path=ppt/comments/modernComment_10F_C5A3B7C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1AFDCB3-6270-4CAA-A496-A46EFE4DF431}" authorId="{C525A9E8-972C-D24F-A3BD-9E6EDC022E40}" created="2026-06-23T14:58:26.006">
    <pc:sldMkLst xmlns:pc="http://schemas.microsoft.com/office/powerpoint/2013/main/command">
      <pc:docMk/>
      <pc:sldMk cId="3315840971" sldId="271"/>
    </pc:sldMkLst>
    <p188:txBody>
      <a:bodyPr/>
      <a:lstStyle/>
      <a:p>
        <a:r>
          <a:rPr lang="en-US"/>
          <a:t>Slide represents more than 5 counties.  Top TN counties account for more than 54%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24T19:05:02.201" authorId="{50EA9635-54E2-84FB-EA75-BD2C517DBA9F}"/>
          </p223:rxn>
        </p223:reactions>
      </p:ext>
    </p188:extLst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8/10/relationships/comments" Target="../comments/modernComment_102_A8CC6CF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microsoft.com/office/2018/10/relationships/comments" Target="../comments/modernComment_10F_C5A3B7CB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text with a house and a paintbrush&#10;&#10;AI-generated content may be incorrect.">
            <a:extLst>
              <a:ext uri="{FF2B5EF4-FFF2-40B4-BE49-F238E27FC236}">
                <a16:creationId xmlns:a16="http://schemas.microsoft.com/office/drawing/2014/main" id="{57D5C8C3-5ABE-00E7-84B5-1365BA55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1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9DE54-482F-F16C-940A-D32FE3A50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27EE58BF-ABF2-A03C-34AF-5422CE15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5C43006F-1683-88E7-777F-CBA2E2305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EB57E0-4F43-5030-F1B6-7D0B589EB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7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B06F7-5341-B38A-B12F-FACBD3344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 with yellow text&#10;&#10;AI-generated content may be incorrect.">
            <a:extLst>
              <a:ext uri="{FF2B5EF4-FFF2-40B4-BE49-F238E27FC236}">
                <a16:creationId xmlns:a16="http://schemas.microsoft.com/office/drawing/2014/main" id="{8BD1FCDD-1C1A-8CBA-9123-CAE80F5CF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78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4B69-E44F-BE92-84C5-78CE3493B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FCAC12F1-6453-A9BB-26F7-D19F3BB22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group of people in a hospital&#10;&#10;AI-generated content may be incorrect.">
            <a:extLst>
              <a:ext uri="{FF2B5EF4-FFF2-40B4-BE49-F238E27FC236}">
                <a16:creationId xmlns:a16="http://schemas.microsoft.com/office/drawing/2014/main" id="{753F18E4-E031-216B-A5FB-AC0839274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DEB3B0-A9AF-B746-9ECF-8FDF89FED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90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3D6C8-6A31-EF7E-4837-8AB86DCC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e chart with text&#10;&#10;AI-generated content may be incorrect.">
            <a:extLst>
              <a:ext uri="{FF2B5EF4-FFF2-40B4-BE49-F238E27FC236}">
                <a16:creationId xmlns:a16="http://schemas.microsoft.com/office/drawing/2014/main" id="{892D3452-7871-5219-7A82-7DE6B71C1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9E133A-17E3-45B2-9695-679275819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4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4AC0C-561A-2EF0-965B-61BF8BA79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e chart with text&#10;&#10;AI-generated content may be incorrect.">
            <a:extLst>
              <a:ext uri="{FF2B5EF4-FFF2-40B4-BE49-F238E27FC236}">
                <a16:creationId xmlns:a16="http://schemas.microsoft.com/office/drawing/2014/main" id="{DE42B248-3CF3-2A88-B2D7-118CA7FBE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red poster with text&#10;&#10;AI-generated content may be incorrect.">
            <a:extLst>
              <a:ext uri="{FF2B5EF4-FFF2-40B4-BE49-F238E27FC236}">
                <a16:creationId xmlns:a16="http://schemas.microsoft.com/office/drawing/2014/main" id="{CC5FCC39-8BBD-2CE2-33F4-B44C76CEA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48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1BE57-4458-C1D1-AC35-F1219E981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text&#10;&#10;AI-generated content may be incorrect.">
            <a:extLst>
              <a:ext uri="{FF2B5EF4-FFF2-40B4-BE49-F238E27FC236}">
                <a16:creationId xmlns:a16="http://schemas.microsoft.com/office/drawing/2014/main" id="{1EB7228E-67B2-FBA9-0C4C-36FA8D9E7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64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FDFB-B18B-0A0F-429A-06E7F166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background with text&#10;&#10;AI-generated content may be incorrect.">
            <a:extLst>
              <a:ext uri="{FF2B5EF4-FFF2-40B4-BE49-F238E27FC236}">
                <a16:creationId xmlns:a16="http://schemas.microsoft.com/office/drawing/2014/main" id="{8985CD06-51CF-9C42-8C4C-03049A855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group of logos on a blue background&#10;&#10;AI-generated content may be incorrect.">
            <a:extLst>
              <a:ext uri="{FF2B5EF4-FFF2-40B4-BE49-F238E27FC236}">
                <a16:creationId xmlns:a16="http://schemas.microsoft.com/office/drawing/2014/main" id="{51A1C8A9-C868-69A1-ED60-B897F8DC6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84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26419-8B19-0216-468F-9FC3D6245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C2A1C43E-C0E0-036E-1154-1427CB8CD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292D7376-12C4-B7E6-3AC6-2C1673BA1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EE8041-FCFE-DD1A-81B9-8BCB72672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1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472BE-A872-89F0-A119-33D3B4D65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2B73DAA5-7F4C-53F7-A7EA-9A6D61DEC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20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97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65356-8608-BB91-A053-DFA6A604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two beds&#10;&#10;AI-generated content may be incorrect.">
            <a:extLst>
              <a:ext uri="{FF2B5EF4-FFF2-40B4-BE49-F238E27FC236}">
                <a16:creationId xmlns:a16="http://schemas.microsoft.com/office/drawing/2014/main" id="{38FF5C1B-1DA7-062E-C6D4-1E9859A22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59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4DC1B-682A-6858-3DD4-BA73DF31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yellow text&#10;&#10;AI-generated content may be incorrect.">
            <a:extLst>
              <a:ext uri="{FF2B5EF4-FFF2-40B4-BE49-F238E27FC236}">
                <a16:creationId xmlns:a16="http://schemas.microsoft.com/office/drawing/2014/main" id="{9F594659-1897-C61B-AE12-4104C5424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yellow text on a blue background&#10;&#10;AI-generated content may be incorrect.">
            <a:extLst>
              <a:ext uri="{FF2B5EF4-FFF2-40B4-BE49-F238E27FC236}">
                <a16:creationId xmlns:a16="http://schemas.microsoft.com/office/drawing/2014/main" id="{F1BCB604-E373-427D-7C7A-35C316471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6450A-9B7C-70EF-D728-CE9421F18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people posing for a photo&#10;&#10;AI-generated content may be incorrect.">
            <a:extLst>
              <a:ext uri="{FF2B5EF4-FFF2-40B4-BE49-F238E27FC236}">
                <a16:creationId xmlns:a16="http://schemas.microsoft.com/office/drawing/2014/main" id="{C11EB097-B7A0-224E-2D20-26323BF04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1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46BA6-8295-6070-DAB3-5247C2374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avel with a wooden handle&#10;&#10;AI-generated content may be incorrect.">
            <a:extLst>
              <a:ext uri="{FF2B5EF4-FFF2-40B4-BE49-F238E27FC236}">
                <a16:creationId xmlns:a16="http://schemas.microsoft.com/office/drawing/2014/main" id="{271C9B61-90C2-3F2B-9CC1-C19869A9E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6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12847-7A43-F552-E03E-99B1A365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text with a house and a paintbrush&#10;&#10;AI-generated content may be incorrect.">
            <a:extLst>
              <a:ext uri="{FF2B5EF4-FFF2-40B4-BE49-F238E27FC236}">
                <a16:creationId xmlns:a16="http://schemas.microsoft.com/office/drawing/2014/main" id="{5B1B5A2F-BE53-78FB-CE05-6845F19F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31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text with white text&#10;&#10;AI-generated content may be incorrect.">
            <a:extLst>
              <a:ext uri="{FF2B5EF4-FFF2-40B4-BE49-F238E27FC236}">
                <a16:creationId xmlns:a16="http://schemas.microsoft.com/office/drawing/2014/main" id="{1D175C04-3B20-6C50-1CC9-F9A88AC25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yellow text with white text&#10;&#10;AI-generated content may be incorrect.">
            <a:extLst>
              <a:ext uri="{FF2B5EF4-FFF2-40B4-BE49-F238E27FC236}">
                <a16:creationId xmlns:a16="http://schemas.microsoft.com/office/drawing/2014/main" id="{3976C2DF-13DD-67BD-E633-7EF0430F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33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graph&#10;&#10;AI-generated content may be incorrect.">
            <a:extLst>
              <a:ext uri="{FF2B5EF4-FFF2-40B4-BE49-F238E27FC236}">
                <a16:creationId xmlns:a16="http://schemas.microsoft.com/office/drawing/2014/main" id="{0A039FCD-1190-5BD6-5545-7A48D5AEC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ue and yellow text&#10;&#10;AI-generated content may be incorrect.">
            <a:extLst>
              <a:ext uri="{FF2B5EF4-FFF2-40B4-BE49-F238E27FC236}">
                <a16:creationId xmlns:a16="http://schemas.microsoft.com/office/drawing/2014/main" id="{65D6751A-134C-1A91-52B0-6AE39C844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6952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the united states with red and yellow dots&#10;&#10;AI-generated content may be incorrect.">
            <a:extLst>
              <a:ext uri="{FF2B5EF4-FFF2-40B4-BE49-F238E27FC236}">
                <a16:creationId xmlns:a16="http://schemas.microsoft.com/office/drawing/2014/main" id="{AEB2CE3B-4D8F-E9EA-79A8-AC36447CC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59EBB-B233-CC3A-87D2-775111D09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2B57037C-57AD-F750-648A-67AA9BD3E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86A3D33C-9846-F109-3173-A4AC9223C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3DFFC353-A490-8BA2-DA05-A4D82898D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320ABD1A-31DF-C054-369F-350B59CAF2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BA3EE635-703D-5012-38A3-8DB8D929A1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409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65f896-1850-42c4-be83-21a7de27d602" xsi:nil="true"/>
    <lcf76f155ced4ddcb4097134ff3c332f xmlns="761f4d00-4c29-4fe6-ace8-91d25b99dec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4FB7755A4E0245B748D0B81158415F" ma:contentTypeVersion="10" ma:contentTypeDescription="Create a new document." ma:contentTypeScope="" ma:versionID="1bfbc37ed4ea4ee169b7ff66949f45b8">
  <xsd:schema xmlns:xsd="http://www.w3.org/2001/XMLSchema" xmlns:xs="http://www.w3.org/2001/XMLSchema" xmlns:p="http://schemas.microsoft.com/office/2006/metadata/properties" xmlns:ns2="761f4d00-4c29-4fe6-ace8-91d25b99deca" xmlns:ns3="ba65f896-1850-42c4-be83-21a7de27d602" targetNamespace="http://schemas.microsoft.com/office/2006/metadata/properties" ma:root="true" ma:fieldsID="7bf4fe74a5cd622aa76457f451adc862" ns2:_="" ns3:_="">
    <xsd:import namespace="761f4d00-4c29-4fe6-ace8-91d25b99deca"/>
    <xsd:import namespace="ba65f896-1850-42c4-be83-21a7de27d6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1f4d00-4c29-4fe6-ace8-91d25b99de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d93c8f8-31fe-4a71-87b3-fc774cb8f2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5f896-1850-42c4-be83-21a7de27d60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0807600-3d7c-40db-9830-e7aa9e23c962}" ma:internalName="TaxCatchAll" ma:showField="CatchAllData" ma:web="ba65f896-1850-42c4-be83-21a7de27d6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BAC171-DC28-4852-9354-6D390E0D850D}">
  <ds:schemaRefs>
    <ds:schemaRef ds:uri="89ef5906-826f-4848-a61a-4f0f2413054d"/>
    <ds:schemaRef ds:uri="ba65f896-1850-42c4-be83-21a7de27d60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D5E019F-F4EA-4F8C-8A7A-DEB6BFEE7042}"/>
</file>

<file path=customXml/itemProps3.xml><?xml version="1.0" encoding="utf-8"?>
<ds:datastoreItem xmlns:ds="http://schemas.openxmlformats.org/officeDocument/2006/customXml" ds:itemID="{CD5A72A7-5E63-4D35-B4F6-C2A8166F3A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4</cp:revision>
  <dcterms:created xsi:type="dcterms:W3CDTF">2026-06-08T18:04:29Z</dcterms:created>
  <dcterms:modified xsi:type="dcterms:W3CDTF">2026-06-30T17:53:26Z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0x010100784FB7755A4E0245B748D0B81158415F</vt:lpwstr>
  </property>
  <property fmtid="{D5CDD505-2E9C-101B-9397-08002B2CF9AE}" pid="3" name="MediaServiceImageTags">
    <vt:lpwstr/>
  </property>
</Properties>
</file>