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Layouts/slideLayout4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s/slide2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presentation.xml" ContentType="application/vnd.openxmlformats-officedocument.presentationml.presentation.main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5" r:id="rId2"/>
    <p:sldId id="300" r:id="rId3"/>
    <p:sldId id="301" r:id="rId4"/>
    <p:sldId id="302" r:id="rId5"/>
    <p:sldId id="303" r:id="rId6"/>
    <p:sldId id="304" r:id="rId7"/>
    <p:sldId id="267" r:id="rId8"/>
    <p:sldId id="268" r:id="rId9"/>
    <p:sldId id="30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75942-5BB9-4937-B1FF-75187D3601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654908-0584-4039-B9E2-57ADF59957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645C4F-9D7A-4BA8-AFBA-F0185C194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E85AC-E0F6-4011-9F2D-0189B9EBAF9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1ADCA0-1941-417A-9E21-E07A87DB2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2FC334-3BCE-4181-8452-4DE0A1555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E6362-99C8-4450-9973-50F901AA8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835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A1D4F-A553-451A-A22C-27E9FB420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C3CB2F-E750-42FC-8A5E-036C4C5F22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BF08FB-A08B-460C-BAFD-5D3A83590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E85AC-E0F6-4011-9F2D-0189B9EBAF9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43E1D4-7994-4C30-AF2D-1B1B1C6B3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0A6BAC-64C6-4ADD-8831-5EFACB122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E6362-99C8-4450-9973-50F901AA8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036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CF0551E-FAAC-46AA-9CBC-9A64D4B817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D19AE1-E180-4C16-8D72-DE42FDCD0F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EC17E5-87C5-4981-8AC7-6578B95E7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E85AC-E0F6-4011-9F2D-0189B9EBAF9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AC13E9-B941-4AD2-8E89-537121DC8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D9FA22-2937-4B98-9652-670B1FE79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E6362-99C8-4450-9973-50F901AA8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739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0A5FFB-BCEB-4FA9-BB0E-C94FE6119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F4D4AB-34EA-4F05-A357-74B7F9FB22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E06E7-05D2-4F02-B685-39573DB25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E85AC-E0F6-4011-9F2D-0189B9EBAF9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32FF0E-E03C-473A-A246-F4558FB64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1965D8-BC5B-4038-BFA3-324B920E5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E6362-99C8-4450-9973-50F901AA8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496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88F075-7E8F-4068-BECD-BAE1DABE0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80E8B0-FBE6-4C37-B0AD-696F76E68A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12FA8C-6F13-4C8E-9F02-F5AE0323C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E85AC-E0F6-4011-9F2D-0189B9EBAF9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22392E-55DA-4764-A9D6-1FA20D7DC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E01E9-550B-4381-9955-0D1A16DD6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E6362-99C8-4450-9973-50F901AA8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509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197FF-92CA-40B7-B1F4-D0AB40175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6B5B9D-4D13-438D-88F9-1BB5AED306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77B7F7-3595-4E00-8B3D-AD417D8116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A083DD-2398-4194-8552-2D83FADE8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E85AC-E0F6-4011-9F2D-0189B9EBAF9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F9449F-6BF6-442E-B93B-22FBE7BB2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E4E1E6-FF7B-46B7-A4E0-5E46A189D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E6362-99C8-4450-9973-50F901AA8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676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C8650-F4DB-4D92-B791-E22260A15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F7115C-2CB5-415B-81E6-D1A137D99D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F4C53B-C0AF-4E97-82E7-F106D5571B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8BDAE4-2845-4B10-80B9-DBEB9A3B65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9A7A3E-F8B6-4FE2-9519-710251790C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AF2745-5EC8-42BF-B3A9-74EEDFEE5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E85AC-E0F6-4011-9F2D-0189B9EBAF9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9BBE54-4AD7-4764-A9DC-76F4D4805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8B1E6E-75A4-465D-BCFA-517667CEF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E6362-99C8-4450-9973-50F901AA8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224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D30E9-399B-4DDE-98DD-8750F1D7D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09A89CE-444D-4E8F-8E46-B11BD48ED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E85AC-E0F6-4011-9F2D-0189B9EBAF9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1B88F1-DF1B-448B-9EC2-E901DA07C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CA2535-900F-439F-9CF7-44658E5E3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E6362-99C8-4450-9973-50F901AA8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535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0FC77F-9F0B-403B-BEE5-0148A4CEC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E85AC-E0F6-4011-9F2D-0189B9EBAF9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2E011B-785F-4F51-BF4F-6BA90D81F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CC9DB7-D5C4-4F96-B6FD-EB12A761A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E6362-99C8-4450-9973-50F901AA8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561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94397-5099-4ECD-BDAB-797015516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2C9E11-13E4-446D-AC91-267AF1A5DC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B24F50-DDBE-405C-A82C-3FE0BA43B2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8A5B01-D4FC-4F04-B243-AA31A104B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E85AC-E0F6-4011-9F2D-0189B9EBAF9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FDDE1E-7D78-468C-998D-B59C265FC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EBC8EB-F5F3-4602-A09B-85FF718C7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E6362-99C8-4450-9973-50F901AA8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043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CF7D6-6857-4346-A7A6-DB3889AE8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030D82-286D-4AF2-80EC-FECB61A61C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07F98E-AAE7-4014-B549-6C150286AE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5FF81B-FB47-4D54-9C4D-784160789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E85AC-E0F6-4011-9F2D-0189B9EBAF9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C88E6A-1E6A-4979-AF65-4C57A56A7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A93462-0CE7-4F7A-B961-B4D894923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E6362-99C8-4450-9973-50F901AA8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350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AA823F-96FB-405E-B481-EB3BCE08B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53A9C1-DC94-4241-BB36-1D8FE060F6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FF21D3-E959-4751-ACA5-ECA2AC925E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CE85AC-E0F6-4011-9F2D-0189B9EBAF9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22F805-EB7C-46D8-896D-750BCD9BF1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F7DC3-4F35-4510-BD62-304AB294D6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E6362-99C8-4450-9973-50F901AA8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66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E81ED-36D8-43ED-9F14-58CF6B2B4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Governance Slides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41FA334-0125-4445-A6C0-3B026C58A6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872"/>
          </a:xfrm>
        </p:spPr>
      </p:pic>
    </p:spTree>
    <p:extLst>
      <p:ext uri="{BB962C8B-B14F-4D97-AF65-F5344CB8AC3E}">
        <p14:creationId xmlns:p14="http://schemas.microsoft.com/office/powerpoint/2010/main" val="1888805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BF15ACF-09A8-4D93-9C9D-679AD09C4A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" y="0"/>
            <a:ext cx="121904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600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E36ED4-BDA1-4565-BBE0-36C8D698B6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" y="0"/>
            <a:ext cx="121904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389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06DADC-97AD-4712-A3B9-A65CC91388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" y="0"/>
            <a:ext cx="121904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13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2DB2E52-3B06-4C0C-B31A-587972F24A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" y="0"/>
            <a:ext cx="121904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626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23E7C4-7AC8-4C1F-B062-8D1909F831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" y="0"/>
            <a:ext cx="121904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758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70850-A0AE-FD18-F9A7-8D78A0D1EB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yellow background with white text&#10;&#10;AI-generated content may be incorrect.">
            <a:extLst>
              <a:ext uri="{FF2B5EF4-FFF2-40B4-BE49-F238E27FC236}">
                <a16:creationId xmlns:a16="http://schemas.microsoft.com/office/drawing/2014/main" id="{C081A82F-88C2-E6FA-B1B8-77F1FD402F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6"/>
            <a:ext cx="12192000" cy="6855968"/>
          </a:xfrm>
          <a:prstGeom prst="rect">
            <a:avLst/>
          </a:prstGeom>
        </p:spPr>
      </p:pic>
      <p:pic>
        <p:nvPicPr>
          <p:cNvPr id="4" name="Picture 3" descr="A blue and yellow text on a blue background&#10;&#10;AI-generated content may be incorrect.">
            <a:extLst>
              <a:ext uri="{FF2B5EF4-FFF2-40B4-BE49-F238E27FC236}">
                <a16:creationId xmlns:a16="http://schemas.microsoft.com/office/drawing/2014/main" id="{13ABA9C7-3C79-C4A5-A20C-5EB18A2B15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6"/>
            <a:ext cx="12192000" cy="6855968"/>
          </a:xfrm>
          <a:prstGeom prst="rect">
            <a:avLst/>
          </a:prstGeom>
        </p:spPr>
      </p:pic>
      <p:pic>
        <p:nvPicPr>
          <p:cNvPr id="5" name="Picture 4" descr="A blue and yellow cover with text&#10;&#10;AI-generated content may be incorrect.">
            <a:extLst>
              <a:ext uri="{FF2B5EF4-FFF2-40B4-BE49-F238E27FC236}">
                <a16:creationId xmlns:a16="http://schemas.microsoft.com/office/drawing/2014/main" id="{7D2DDF92-E534-7A01-7D0F-24802DFD1E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Picture 5" descr="A blue and yellow background with white text&#10;&#10;AI-generated content may be incorrect.">
            <a:extLst>
              <a:ext uri="{FF2B5EF4-FFF2-40B4-BE49-F238E27FC236}">
                <a16:creationId xmlns:a16="http://schemas.microsoft.com/office/drawing/2014/main" id="{BF768DF2-F9CD-95E2-5D7B-0A061AAD30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984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0A7AB-EF7F-8ED6-DBFA-070187681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yellow background with white text&#10;&#10;AI-generated content may be incorrect.">
            <a:extLst>
              <a:ext uri="{FF2B5EF4-FFF2-40B4-BE49-F238E27FC236}">
                <a16:creationId xmlns:a16="http://schemas.microsoft.com/office/drawing/2014/main" id="{B57E372F-0E70-7554-C62A-F78566C0D6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6"/>
            <a:ext cx="12192000" cy="6855968"/>
          </a:xfrm>
          <a:prstGeom prst="rect">
            <a:avLst/>
          </a:prstGeom>
        </p:spPr>
      </p:pic>
      <p:pic>
        <p:nvPicPr>
          <p:cNvPr id="4" name="Picture 3" descr="A blue and yellow text on a blue background&#10;&#10;AI-generated content may be incorrect.">
            <a:extLst>
              <a:ext uri="{FF2B5EF4-FFF2-40B4-BE49-F238E27FC236}">
                <a16:creationId xmlns:a16="http://schemas.microsoft.com/office/drawing/2014/main" id="{F5E9338C-AEA6-3D42-8D80-8C092052CF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6"/>
            <a:ext cx="12192000" cy="6855968"/>
          </a:xfrm>
          <a:prstGeom prst="rect">
            <a:avLst/>
          </a:prstGeom>
        </p:spPr>
      </p:pic>
      <p:pic>
        <p:nvPicPr>
          <p:cNvPr id="5" name="Picture 4" descr="A blue and yellow cover with text&#10;&#10;AI-generated content may be incorrect.">
            <a:extLst>
              <a:ext uri="{FF2B5EF4-FFF2-40B4-BE49-F238E27FC236}">
                <a16:creationId xmlns:a16="http://schemas.microsoft.com/office/drawing/2014/main" id="{CD67AA72-BF5F-B0AA-39F3-5920E2CFF4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Picture 5" descr="A blue and yellow poster with yellow text&#10;&#10;AI-generated content may be incorrect.">
            <a:extLst>
              <a:ext uri="{FF2B5EF4-FFF2-40B4-BE49-F238E27FC236}">
                <a16:creationId xmlns:a16="http://schemas.microsoft.com/office/drawing/2014/main" id="{201334BD-70DB-78F6-90E7-69B6ECF5A0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4832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FC1EE0E-8ED5-41B2-87F0-4F303AB027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" y="0"/>
            <a:ext cx="121904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3681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84FB7755A4E0245B748D0B81158415F" ma:contentTypeVersion="10" ma:contentTypeDescription="Create a new document." ma:contentTypeScope="" ma:versionID="1bfbc37ed4ea4ee169b7ff66949f45b8">
  <xsd:schema xmlns:xsd="http://www.w3.org/2001/XMLSchema" xmlns:xs="http://www.w3.org/2001/XMLSchema" xmlns:p="http://schemas.microsoft.com/office/2006/metadata/properties" xmlns:ns2="761f4d00-4c29-4fe6-ace8-91d25b99deca" xmlns:ns3="ba65f896-1850-42c4-be83-21a7de27d602" targetNamespace="http://schemas.microsoft.com/office/2006/metadata/properties" ma:root="true" ma:fieldsID="7bf4fe74a5cd622aa76457f451adc862" ns2:_="" ns3:_="">
    <xsd:import namespace="761f4d00-4c29-4fe6-ace8-91d25b99deca"/>
    <xsd:import namespace="ba65f896-1850-42c4-be83-21a7de27d60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1f4d00-4c29-4fe6-ace8-91d25b99de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8d93c8f8-31fe-4a71-87b3-fc774cb8f2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65f896-1850-42c4-be83-21a7de27d60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0807600-3d7c-40db-9830-e7aa9e23c962}" ma:internalName="TaxCatchAll" ma:showField="CatchAllData" ma:web="ba65f896-1850-42c4-be83-21a7de27d60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a65f896-1850-42c4-be83-21a7de27d602" xsi:nil="true"/>
    <lcf76f155ced4ddcb4097134ff3c332f xmlns="761f4d00-4c29-4fe6-ace8-91d25b99dec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322AB59-CF1A-4221-B92A-6F0D37FE2B68}"/>
</file>

<file path=customXml/itemProps2.xml><?xml version="1.0" encoding="utf-8"?>
<ds:datastoreItem xmlns:ds="http://schemas.openxmlformats.org/officeDocument/2006/customXml" ds:itemID="{238B0820-9E53-4CEF-B37F-D0BC37878F37}"/>
</file>

<file path=customXml/itemProps3.xml><?xml version="1.0" encoding="utf-8"?>
<ds:datastoreItem xmlns:ds="http://schemas.openxmlformats.org/officeDocument/2006/customXml" ds:itemID="{1C956290-BBFA-4AAD-9F2C-B63B049D4255}"/>
</file>

<file path=docProps/app.xml><?xml version="1.0" encoding="utf-8"?>
<Properties xmlns="http://schemas.openxmlformats.org/officeDocument/2006/extended-properties" xmlns:vt="http://schemas.openxmlformats.org/officeDocument/2006/docPropsVTypes">
  <TotalTime>8545</TotalTime>
  <Words>2</Words>
  <Application>Microsoft Office PowerPoint</Application>
  <PresentationFormat>Widescreen</PresentationFormat>
  <Paragraphs>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Governance 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Governance Slides</dc:title>
  <dc:creator>Brown, Mike</dc:creator>
  <cp:lastModifiedBy>Mike Brown</cp:lastModifiedBy>
  <cp:revision>2</cp:revision>
  <dcterms:created xsi:type="dcterms:W3CDTF">2024-11-25T21:00:26Z</dcterms:created>
  <dcterms:modified xsi:type="dcterms:W3CDTF">2026-08-18T18:54:49Z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0x010100784FB7755A4E0245B748D0B81158415F</vt:lpwstr>
  </property>
</Properties>
</file>