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9" r:id="rId2"/>
  </p:sldIdLst>
  <p:sldSz cx="8120063" cy="10826750" type="B4ISO"/>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53"/>
    <p:restoredTop sz="94624"/>
  </p:normalViewPr>
  <p:slideViewPr>
    <p:cSldViewPr snapToGrid="0" snapToObjects="1">
      <p:cViewPr>
        <p:scale>
          <a:sx n="59" d="100"/>
          <a:sy n="59" d="100"/>
        </p:scale>
        <p:origin x="2688" y="2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Goal</c:v>
                </c:pt>
              </c:strCache>
            </c:strRef>
          </c:tx>
          <c:spPr>
            <a:solidFill>
              <a:schemeClr val="accent1"/>
            </a:solidFill>
            <a:ln>
              <a:noFill/>
            </a:ln>
            <a:effectLst/>
          </c:spPr>
          <c:invertIfNegative val="0"/>
          <c:cat>
            <c:strRef>
              <c:f>Sheet1!$A$2:$A$4</c:f>
              <c:strCache>
                <c:ptCount val="3"/>
                <c:pt idx="0">
                  <c:v>Reach</c:v>
                </c:pt>
                <c:pt idx="1">
                  <c:v>Impressions</c:v>
                </c:pt>
                <c:pt idx="2">
                  <c:v>Clicks greater than goal</c:v>
                </c:pt>
              </c:strCache>
            </c:strRef>
          </c:cat>
          <c:val>
            <c:numRef>
              <c:f>Sheet1!$B$2:$B$4</c:f>
              <c:numCache>
                <c:formatCode>0%</c:formatCode>
                <c:ptCount val="3"/>
                <c:pt idx="0">
                  <c:v>1</c:v>
                </c:pt>
                <c:pt idx="1">
                  <c:v>1</c:v>
                </c:pt>
                <c:pt idx="2">
                  <c:v>1</c:v>
                </c:pt>
              </c:numCache>
            </c:numRef>
          </c:val>
          <c:extLst>
            <c:ext xmlns:c16="http://schemas.microsoft.com/office/drawing/2014/chart" uri="{C3380CC4-5D6E-409C-BE32-E72D297353CC}">
              <c16:uniqueId val="{00000000-7F93-2D47-83EB-800235A6463B}"/>
            </c:ext>
          </c:extLst>
        </c:ser>
        <c:ser>
          <c:idx val="1"/>
          <c:order val="1"/>
          <c:tx>
            <c:strRef>
              <c:f>Sheet1!$C$1</c:f>
              <c:strCache>
                <c:ptCount val="1"/>
                <c:pt idx="0">
                  <c:v>Actual</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Reach</c:v>
                </c:pt>
                <c:pt idx="1">
                  <c:v>Impressions</c:v>
                </c:pt>
                <c:pt idx="2">
                  <c:v>Clicks greater than goal</c:v>
                </c:pt>
              </c:strCache>
            </c:strRef>
          </c:cat>
          <c:val>
            <c:numRef>
              <c:f>Sheet1!$C$2:$C$4</c:f>
              <c:numCache>
                <c:formatCode>0%</c:formatCode>
                <c:ptCount val="3"/>
                <c:pt idx="0">
                  <c:v>1.05</c:v>
                </c:pt>
                <c:pt idx="1">
                  <c:v>3.9</c:v>
                </c:pt>
                <c:pt idx="2">
                  <c:v>0.77</c:v>
                </c:pt>
              </c:numCache>
            </c:numRef>
          </c:val>
          <c:extLst>
            <c:ext xmlns:c16="http://schemas.microsoft.com/office/drawing/2014/chart" uri="{C3380CC4-5D6E-409C-BE32-E72D297353CC}">
              <c16:uniqueId val="{00000001-7F93-2D47-83EB-800235A6463B}"/>
            </c:ext>
          </c:extLst>
        </c:ser>
        <c:dLbls>
          <c:showLegendKey val="0"/>
          <c:showVal val="0"/>
          <c:showCatName val="0"/>
          <c:showSerName val="0"/>
          <c:showPercent val="0"/>
          <c:showBubbleSize val="0"/>
        </c:dLbls>
        <c:gapWidth val="50"/>
        <c:overlap val="100"/>
        <c:axId val="1229591536"/>
        <c:axId val="1281048560"/>
      </c:barChart>
      <c:catAx>
        <c:axId val="12295915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81048560"/>
        <c:crosses val="autoZero"/>
        <c:auto val="1"/>
        <c:lblAlgn val="ctr"/>
        <c:lblOffset val="100"/>
        <c:noMultiLvlLbl val="0"/>
      </c:catAx>
      <c:valAx>
        <c:axId val="1281048560"/>
        <c:scaling>
          <c:orientation val="minMax"/>
          <c:max val="5"/>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295915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8.png"/></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9.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ase study template _ Reach &amp; Clicks">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C218308A-3F22-7441-8BBE-D0C968777120}"/>
              </a:ext>
            </a:extLst>
          </p:cNvPr>
          <p:cNvSpPr/>
          <p:nvPr userDrawn="1"/>
        </p:nvSpPr>
        <p:spPr>
          <a:xfrm>
            <a:off x="-7969" y="10214750"/>
            <a:ext cx="8136000" cy="61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pic>
        <p:nvPicPr>
          <p:cNvPr id="34" name="Shape 293" descr="GotU awards certifications memberships blue.jpg">
            <a:extLst>
              <a:ext uri="{FF2B5EF4-FFF2-40B4-BE49-F238E27FC236}">
                <a16:creationId xmlns:a16="http://schemas.microsoft.com/office/drawing/2014/main" id="{3574D0B5-D755-ED4D-9A19-BD491EB577C7}"/>
              </a:ext>
            </a:extLst>
          </p:cNvPr>
          <p:cNvPicPr preferRelativeResize="0">
            <a:picLocks noChangeAspect="1"/>
          </p:cNvPicPr>
          <p:nvPr userDrawn="1"/>
        </p:nvPicPr>
        <p:blipFill rotWithShape="1">
          <a:blip r:embed="rId2">
            <a:alphaModFix/>
          </a:blip>
          <a:srcRect l="3998" r="2516" b="6149"/>
          <a:stretch/>
        </p:blipFill>
        <p:spPr>
          <a:xfrm>
            <a:off x="8" y="10244782"/>
            <a:ext cx="6663847" cy="581968"/>
          </a:xfrm>
          <a:prstGeom prst="rect">
            <a:avLst/>
          </a:prstGeom>
          <a:noFill/>
          <a:ln>
            <a:solidFill>
              <a:schemeClr val="accent1"/>
            </a:solidFill>
          </a:ln>
        </p:spPr>
      </p:pic>
      <p:pic>
        <p:nvPicPr>
          <p:cNvPr id="53" name="Picture 52">
            <a:extLst>
              <a:ext uri="{FF2B5EF4-FFF2-40B4-BE49-F238E27FC236}">
                <a16:creationId xmlns:a16="http://schemas.microsoft.com/office/drawing/2014/main" id="{42BBD242-110C-8548-A9D3-CA84980A529E}"/>
              </a:ext>
            </a:extLst>
          </p:cNvPr>
          <p:cNvPicPr>
            <a:picLocks noChangeAspect="1"/>
          </p:cNvPicPr>
          <p:nvPr userDrawn="1"/>
        </p:nvPicPr>
        <p:blipFill>
          <a:blip r:embed="rId3"/>
          <a:stretch>
            <a:fillRect/>
          </a:stretch>
        </p:blipFill>
        <p:spPr>
          <a:xfrm>
            <a:off x="6534951" y="10075812"/>
            <a:ext cx="1654716" cy="936000"/>
          </a:xfrm>
          <a:prstGeom prst="rect">
            <a:avLst/>
          </a:prstGeom>
        </p:spPr>
      </p:pic>
      <p:sp>
        <p:nvSpPr>
          <p:cNvPr id="41" name="Content Placeholder 22">
            <a:extLst>
              <a:ext uri="{FF2B5EF4-FFF2-40B4-BE49-F238E27FC236}">
                <a16:creationId xmlns:a16="http://schemas.microsoft.com/office/drawing/2014/main" id="{2960CB88-8F6C-A547-A5A0-557329899110}"/>
              </a:ext>
            </a:extLst>
          </p:cNvPr>
          <p:cNvSpPr>
            <a:spLocks noGrp="1"/>
          </p:cNvSpPr>
          <p:nvPr>
            <p:ph sz="quarter" idx="18" hasCustomPrompt="1"/>
          </p:nvPr>
        </p:nvSpPr>
        <p:spPr>
          <a:xfrm>
            <a:off x="6124677" y="8897115"/>
            <a:ext cx="1844675" cy="1201737"/>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Insert benchmark comparison/ tend/ uplift/ improvement </a:t>
            </a:r>
          </a:p>
        </p:txBody>
      </p:sp>
      <p:sp>
        <p:nvSpPr>
          <p:cNvPr id="40" name="Content Placeholder 22">
            <a:extLst>
              <a:ext uri="{FF2B5EF4-FFF2-40B4-BE49-F238E27FC236}">
                <a16:creationId xmlns:a16="http://schemas.microsoft.com/office/drawing/2014/main" id="{DFE1FFC3-A063-9B49-B142-970D65B77270}"/>
              </a:ext>
            </a:extLst>
          </p:cNvPr>
          <p:cNvSpPr>
            <a:spLocks noGrp="1"/>
          </p:cNvSpPr>
          <p:nvPr>
            <p:ph sz="quarter" idx="17" hasCustomPrompt="1"/>
          </p:nvPr>
        </p:nvSpPr>
        <p:spPr>
          <a:xfrm>
            <a:off x="4104817" y="8897115"/>
            <a:ext cx="1844675" cy="1201737"/>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Insert reach/ impressions/ customers related metric</a:t>
            </a:r>
          </a:p>
        </p:txBody>
      </p:sp>
      <p:sp>
        <p:nvSpPr>
          <p:cNvPr id="39" name="Content Placeholder 22">
            <a:extLst>
              <a:ext uri="{FF2B5EF4-FFF2-40B4-BE49-F238E27FC236}">
                <a16:creationId xmlns:a16="http://schemas.microsoft.com/office/drawing/2014/main" id="{74177BB4-F4D6-B846-BB03-83DF42F5B4D6}"/>
              </a:ext>
            </a:extLst>
          </p:cNvPr>
          <p:cNvSpPr>
            <a:spLocks noGrp="1"/>
          </p:cNvSpPr>
          <p:nvPr>
            <p:ph sz="quarter" idx="16" hasCustomPrompt="1"/>
          </p:nvPr>
        </p:nvSpPr>
        <p:spPr>
          <a:xfrm>
            <a:off x="2084952" y="8897115"/>
            <a:ext cx="1844675" cy="1201737"/>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Insert engagement rate/ likes/ shares/ comments</a:t>
            </a:r>
          </a:p>
        </p:txBody>
      </p:sp>
      <p:sp>
        <p:nvSpPr>
          <p:cNvPr id="23" name="Content Placeholder 22">
            <a:extLst>
              <a:ext uri="{FF2B5EF4-FFF2-40B4-BE49-F238E27FC236}">
                <a16:creationId xmlns:a16="http://schemas.microsoft.com/office/drawing/2014/main" id="{D5F0C825-F251-FC44-9AAC-FA4B7E60E649}"/>
              </a:ext>
            </a:extLst>
          </p:cNvPr>
          <p:cNvSpPr>
            <a:spLocks noGrp="1"/>
          </p:cNvSpPr>
          <p:nvPr>
            <p:ph sz="quarter" idx="10" hasCustomPrompt="1"/>
          </p:nvPr>
        </p:nvSpPr>
        <p:spPr>
          <a:xfrm>
            <a:off x="65090" y="8897115"/>
            <a:ext cx="1844675" cy="1201737"/>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Insert clicks/ click throughs/ link clicks achieved </a:t>
            </a:r>
          </a:p>
        </p:txBody>
      </p:sp>
      <p:sp>
        <p:nvSpPr>
          <p:cNvPr id="8" name="Rounded Rectangular Callout 7">
            <a:extLst>
              <a:ext uri="{FF2B5EF4-FFF2-40B4-BE49-F238E27FC236}">
                <a16:creationId xmlns:a16="http://schemas.microsoft.com/office/drawing/2014/main" id="{088237A4-E733-C64B-AEA9-84961FD4BB3B}"/>
              </a:ext>
            </a:extLst>
          </p:cNvPr>
          <p:cNvSpPr/>
          <p:nvPr userDrawn="1"/>
        </p:nvSpPr>
        <p:spPr>
          <a:xfrm>
            <a:off x="3222885" y="2562869"/>
            <a:ext cx="4820648" cy="936684"/>
          </a:xfrm>
          <a:prstGeom prst="wedgeRoundRectCallout">
            <a:avLst>
              <a:gd name="adj1" fmla="val -54611"/>
              <a:gd name="adj2" fmla="val 19539"/>
              <a:gd name="adj3" fmla="val 16667"/>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normAutofit/>
          </a:bodyPr>
          <a:lstStyle/>
          <a:p>
            <a:pPr algn="ctr"/>
            <a:endParaRPr lang="en-GB" sz="1800" dirty="0">
              <a:latin typeface="+mn-lt"/>
            </a:endParaRPr>
          </a:p>
        </p:txBody>
      </p:sp>
      <p:sp>
        <p:nvSpPr>
          <p:cNvPr id="9" name="Rounded Rectangular Callout 8">
            <a:extLst>
              <a:ext uri="{FF2B5EF4-FFF2-40B4-BE49-F238E27FC236}">
                <a16:creationId xmlns:a16="http://schemas.microsoft.com/office/drawing/2014/main" id="{8FF00875-BFF2-FC46-8469-04180D8062EC}"/>
              </a:ext>
            </a:extLst>
          </p:cNvPr>
          <p:cNvSpPr/>
          <p:nvPr userDrawn="1"/>
        </p:nvSpPr>
        <p:spPr>
          <a:xfrm>
            <a:off x="3222885" y="3554960"/>
            <a:ext cx="4820648" cy="936684"/>
          </a:xfrm>
          <a:prstGeom prst="wedgeRoundRectCallout">
            <a:avLst>
              <a:gd name="adj1" fmla="val -55238"/>
              <a:gd name="adj2" fmla="val 16145"/>
              <a:gd name="adj3" fmla="val 16667"/>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457234" rtl="0" eaLnBrk="1" fontAlgn="auto" latinLnBrk="0" hangingPunct="1">
              <a:lnSpc>
                <a:spcPct val="100000"/>
              </a:lnSpc>
              <a:spcBef>
                <a:spcPts val="0"/>
              </a:spcBef>
              <a:spcAft>
                <a:spcPts val="0"/>
              </a:spcAft>
              <a:buClrTx/>
              <a:buSzTx/>
              <a:buFontTx/>
              <a:buNone/>
              <a:tabLst/>
              <a:defRPr/>
            </a:pPr>
            <a:endParaRPr lang="en-GB" sz="1800" dirty="0">
              <a:latin typeface="+mn-lt"/>
            </a:endParaRPr>
          </a:p>
        </p:txBody>
      </p:sp>
      <p:sp>
        <p:nvSpPr>
          <p:cNvPr id="10" name="Rounded Rectangular Callout 9">
            <a:extLst>
              <a:ext uri="{FF2B5EF4-FFF2-40B4-BE49-F238E27FC236}">
                <a16:creationId xmlns:a16="http://schemas.microsoft.com/office/drawing/2014/main" id="{D1FB6318-4091-9446-A730-41C1E332B774}"/>
              </a:ext>
            </a:extLst>
          </p:cNvPr>
          <p:cNvSpPr/>
          <p:nvPr userDrawn="1"/>
        </p:nvSpPr>
        <p:spPr>
          <a:xfrm>
            <a:off x="3222885" y="4582791"/>
            <a:ext cx="4820648" cy="936684"/>
          </a:xfrm>
          <a:prstGeom prst="wedgeRoundRectCallout">
            <a:avLst>
              <a:gd name="adj1" fmla="val -54920"/>
              <a:gd name="adj2" fmla="val 19539"/>
              <a:gd name="adj3" fmla="val 16667"/>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457234" rtl="0" eaLnBrk="1" fontAlgn="auto" latinLnBrk="0" hangingPunct="1">
              <a:lnSpc>
                <a:spcPct val="100000"/>
              </a:lnSpc>
              <a:spcBef>
                <a:spcPts val="0"/>
              </a:spcBef>
              <a:spcAft>
                <a:spcPts val="0"/>
              </a:spcAft>
              <a:buClrTx/>
              <a:buSzTx/>
              <a:buFontTx/>
              <a:buNone/>
              <a:tabLst/>
              <a:defRPr/>
            </a:pPr>
            <a:endParaRPr lang="en-GB" sz="1800" dirty="0">
              <a:latin typeface="+mn-lt"/>
            </a:endParaRPr>
          </a:p>
        </p:txBody>
      </p:sp>
      <p:sp>
        <p:nvSpPr>
          <p:cNvPr id="11" name="Text Placeholder 19">
            <a:extLst>
              <a:ext uri="{FF2B5EF4-FFF2-40B4-BE49-F238E27FC236}">
                <a16:creationId xmlns:a16="http://schemas.microsoft.com/office/drawing/2014/main" id="{5D7EABDB-1EE0-AF46-AEAD-63CACE2EB4A8}"/>
              </a:ext>
            </a:extLst>
          </p:cNvPr>
          <p:cNvSpPr txBox="1">
            <a:spLocks/>
          </p:cNvSpPr>
          <p:nvPr userDrawn="1"/>
        </p:nvSpPr>
        <p:spPr>
          <a:xfrm>
            <a:off x="111529" y="911732"/>
            <a:ext cx="7932408" cy="336384"/>
          </a:xfrm>
          <a:prstGeom prst="rect">
            <a:avLst/>
          </a:prstGeom>
          <a:ln>
            <a:noFill/>
          </a:ln>
        </p:spPr>
        <p:txBody>
          <a:bodyPr>
            <a:noAutofit/>
          </a:bodyPr>
          <a:lstStyle>
            <a:lvl1pPr marL="0" indent="0" algn="ctr" defTabSz="608966" rtl="0" eaLnBrk="1" latinLnBrk="0" hangingPunct="1">
              <a:lnSpc>
                <a:spcPct val="100000"/>
              </a:lnSpc>
              <a:spcBef>
                <a:spcPts val="667"/>
              </a:spcBef>
              <a:buFont typeface="Arial" panose="020B0604020202020204" pitchFamily="34" charset="0"/>
              <a:buNone/>
              <a:defRPr sz="2200" b="1" i="0" kern="1200" baseline="0">
                <a:solidFill>
                  <a:schemeClr val="tx1"/>
                </a:solidFill>
                <a:latin typeface="+mn-lt"/>
                <a:ea typeface="+mn-ea"/>
                <a:cs typeface="+mn-cs"/>
              </a:defRPr>
            </a:lvl1pPr>
            <a:lvl2pPr marL="456725" indent="-152242" algn="l" defTabSz="608966" rtl="0" eaLnBrk="1" latinLnBrk="0" hangingPunct="1">
              <a:lnSpc>
                <a:spcPct val="100000"/>
              </a:lnSpc>
              <a:spcBef>
                <a:spcPts val="333"/>
              </a:spcBef>
              <a:buFont typeface="Arial" panose="020B0604020202020204" pitchFamily="34" charset="0"/>
              <a:buChar char="•"/>
              <a:defRPr sz="1332" b="0" i="0" kern="1200" baseline="0">
                <a:solidFill>
                  <a:schemeClr val="tx1"/>
                </a:solidFill>
                <a:latin typeface="Montserrat" pitchFamily="2" charset="77"/>
                <a:ea typeface="+mn-ea"/>
                <a:cs typeface="+mn-cs"/>
              </a:defRPr>
            </a:lvl2pPr>
            <a:lvl3pPr marL="761209" indent="-152242" algn="l" defTabSz="608966" rtl="0" eaLnBrk="1" latinLnBrk="0" hangingPunct="1">
              <a:lnSpc>
                <a:spcPct val="100000"/>
              </a:lnSpc>
              <a:spcBef>
                <a:spcPts val="333"/>
              </a:spcBef>
              <a:buFont typeface="Arial" panose="020B0604020202020204" pitchFamily="34" charset="0"/>
              <a:buChar char="•"/>
              <a:defRPr sz="1332" b="0" i="0" kern="1200" baseline="0">
                <a:solidFill>
                  <a:schemeClr val="tx1"/>
                </a:solidFill>
                <a:latin typeface="Montserrat" pitchFamily="2" charset="77"/>
                <a:ea typeface="+mn-ea"/>
                <a:cs typeface="+mn-cs"/>
              </a:defRPr>
            </a:lvl3pPr>
            <a:lvl4pPr marL="1065693" indent="-152242" algn="l" defTabSz="608966" rtl="0" eaLnBrk="1" latinLnBrk="0" hangingPunct="1">
              <a:lnSpc>
                <a:spcPct val="100000"/>
              </a:lnSpc>
              <a:spcBef>
                <a:spcPts val="333"/>
              </a:spcBef>
              <a:buFont typeface="Arial" panose="020B0604020202020204" pitchFamily="34" charset="0"/>
              <a:buChar char="•"/>
              <a:defRPr sz="1332" b="0" i="0" kern="1200" baseline="0">
                <a:solidFill>
                  <a:schemeClr val="tx1"/>
                </a:solidFill>
                <a:latin typeface="Montserrat" pitchFamily="2" charset="77"/>
                <a:ea typeface="+mn-ea"/>
                <a:cs typeface="+mn-cs"/>
              </a:defRPr>
            </a:lvl4pPr>
            <a:lvl5pPr marL="1370176" indent="-152242" algn="l" defTabSz="608966" rtl="0" eaLnBrk="1" latinLnBrk="0" hangingPunct="1">
              <a:lnSpc>
                <a:spcPct val="100000"/>
              </a:lnSpc>
              <a:spcBef>
                <a:spcPts val="333"/>
              </a:spcBef>
              <a:buFont typeface="Arial" panose="020B0604020202020204" pitchFamily="34" charset="0"/>
              <a:buChar char="•"/>
              <a:defRPr sz="1332" b="0" i="0" kern="1200" baseline="0">
                <a:solidFill>
                  <a:schemeClr val="tx1"/>
                </a:solidFill>
                <a:latin typeface="Montserrat" pitchFamily="2" charset="77"/>
                <a:ea typeface="+mn-ea"/>
                <a:cs typeface="+mn-cs"/>
              </a:defRPr>
            </a:lvl5pPr>
            <a:lvl6pPr marL="1674659" indent="-152242" algn="l" defTabSz="608966" rtl="0" eaLnBrk="1" latinLnBrk="0" hangingPunct="1">
              <a:lnSpc>
                <a:spcPct val="90000"/>
              </a:lnSpc>
              <a:spcBef>
                <a:spcPts val="333"/>
              </a:spcBef>
              <a:buFont typeface="Arial" panose="020B0604020202020204" pitchFamily="34" charset="0"/>
              <a:buChar char="•"/>
              <a:defRPr sz="1066" kern="1200">
                <a:solidFill>
                  <a:schemeClr val="tx1"/>
                </a:solidFill>
                <a:latin typeface="+mn-lt"/>
                <a:ea typeface="+mn-ea"/>
                <a:cs typeface="+mn-cs"/>
              </a:defRPr>
            </a:lvl6pPr>
            <a:lvl7pPr marL="1979142" indent="-152242" algn="l" defTabSz="608966" rtl="0" eaLnBrk="1" latinLnBrk="0" hangingPunct="1">
              <a:lnSpc>
                <a:spcPct val="90000"/>
              </a:lnSpc>
              <a:spcBef>
                <a:spcPts val="333"/>
              </a:spcBef>
              <a:buFont typeface="Arial" panose="020B0604020202020204" pitchFamily="34" charset="0"/>
              <a:buChar char="•"/>
              <a:defRPr sz="1066" kern="1200">
                <a:solidFill>
                  <a:schemeClr val="tx1"/>
                </a:solidFill>
                <a:latin typeface="+mn-lt"/>
                <a:ea typeface="+mn-ea"/>
                <a:cs typeface="+mn-cs"/>
              </a:defRPr>
            </a:lvl7pPr>
            <a:lvl8pPr marL="2283626" indent="-152242" algn="l" defTabSz="608966" rtl="0" eaLnBrk="1" latinLnBrk="0" hangingPunct="1">
              <a:lnSpc>
                <a:spcPct val="90000"/>
              </a:lnSpc>
              <a:spcBef>
                <a:spcPts val="333"/>
              </a:spcBef>
              <a:buFont typeface="Arial" panose="020B0604020202020204" pitchFamily="34" charset="0"/>
              <a:buChar char="•"/>
              <a:defRPr sz="1066" kern="1200">
                <a:solidFill>
                  <a:schemeClr val="tx1"/>
                </a:solidFill>
                <a:latin typeface="+mn-lt"/>
                <a:ea typeface="+mn-ea"/>
                <a:cs typeface="+mn-cs"/>
              </a:defRPr>
            </a:lvl8pPr>
            <a:lvl9pPr marL="2588109" indent="-152242" algn="l" defTabSz="608966" rtl="0" eaLnBrk="1" latinLnBrk="0" hangingPunct="1">
              <a:lnSpc>
                <a:spcPct val="90000"/>
              </a:lnSpc>
              <a:spcBef>
                <a:spcPts val="333"/>
              </a:spcBef>
              <a:buFont typeface="Arial" panose="020B0604020202020204" pitchFamily="34" charset="0"/>
              <a:buChar char="•"/>
              <a:defRPr sz="1066" kern="1200">
                <a:solidFill>
                  <a:schemeClr val="tx1"/>
                </a:solidFill>
                <a:latin typeface="+mn-lt"/>
                <a:ea typeface="+mn-ea"/>
                <a:cs typeface="+mn-cs"/>
              </a:defRPr>
            </a:lvl9pPr>
          </a:lstStyle>
          <a:p>
            <a:pPr algn="l"/>
            <a:r>
              <a:rPr lang="en-GB" sz="2000" dirty="0">
                <a:latin typeface="+mn-lt"/>
              </a:rPr>
              <a:t>Campaign Goal: </a:t>
            </a:r>
            <a:r>
              <a:rPr lang="en-GB" sz="2000" dirty="0">
                <a:solidFill>
                  <a:schemeClr val="bg2"/>
                </a:solidFill>
                <a:latin typeface="+mn-lt"/>
              </a:rPr>
              <a:t>Reach &amp; Clicks</a:t>
            </a:r>
          </a:p>
        </p:txBody>
      </p:sp>
      <p:pic>
        <p:nvPicPr>
          <p:cNvPr id="13" name="Picture 12">
            <a:extLst>
              <a:ext uri="{FF2B5EF4-FFF2-40B4-BE49-F238E27FC236}">
                <a16:creationId xmlns:a16="http://schemas.microsoft.com/office/drawing/2014/main" id="{83B80EFF-FBB7-2842-B04E-582E25511AB2}"/>
              </a:ext>
            </a:extLst>
          </p:cNvPr>
          <p:cNvPicPr>
            <a:picLocks noChangeAspect="1"/>
          </p:cNvPicPr>
          <p:nvPr userDrawn="1"/>
        </p:nvPicPr>
        <p:blipFill>
          <a:blip r:embed="rId4"/>
          <a:stretch>
            <a:fillRect/>
          </a:stretch>
        </p:blipFill>
        <p:spPr>
          <a:xfrm>
            <a:off x="407203" y="7675642"/>
            <a:ext cx="1160447" cy="1160447"/>
          </a:xfrm>
          <a:prstGeom prst="rect">
            <a:avLst/>
          </a:prstGeom>
        </p:spPr>
      </p:pic>
      <p:pic>
        <p:nvPicPr>
          <p:cNvPr id="15" name="Picture 14">
            <a:extLst>
              <a:ext uri="{FF2B5EF4-FFF2-40B4-BE49-F238E27FC236}">
                <a16:creationId xmlns:a16="http://schemas.microsoft.com/office/drawing/2014/main" id="{AC930D5E-7F3F-AD42-B76E-8E3EA4320DCB}"/>
              </a:ext>
            </a:extLst>
          </p:cNvPr>
          <p:cNvPicPr>
            <a:picLocks noChangeAspect="1"/>
          </p:cNvPicPr>
          <p:nvPr userDrawn="1"/>
        </p:nvPicPr>
        <p:blipFill>
          <a:blip r:embed="rId5"/>
          <a:stretch>
            <a:fillRect/>
          </a:stretch>
        </p:blipFill>
        <p:spPr>
          <a:xfrm>
            <a:off x="2468690" y="7736096"/>
            <a:ext cx="1077209" cy="1039506"/>
          </a:xfrm>
          <a:prstGeom prst="rect">
            <a:avLst/>
          </a:prstGeom>
        </p:spPr>
      </p:pic>
      <p:pic>
        <p:nvPicPr>
          <p:cNvPr id="19" name="Picture 18">
            <a:extLst>
              <a:ext uri="{FF2B5EF4-FFF2-40B4-BE49-F238E27FC236}">
                <a16:creationId xmlns:a16="http://schemas.microsoft.com/office/drawing/2014/main" id="{3A77131F-0020-5B4D-AA7E-4F9C9F716E75}"/>
              </a:ext>
            </a:extLst>
          </p:cNvPr>
          <p:cNvPicPr>
            <a:picLocks noChangeAspect="1"/>
          </p:cNvPicPr>
          <p:nvPr userDrawn="1"/>
        </p:nvPicPr>
        <p:blipFill>
          <a:blip r:embed="rId6"/>
          <a:srcRect/>
          <a:stretch/>
        </p:blipFill>
        <p:spPr>
          <a:xfrm>
            <a:off x="4489216" y="7735931"/>
            <a:ext cx="1077209" cy="1039836"/>
          </a:xfrm>
          <a:prstGeom prst="rect">
            <a:avLst/>
          </a:prstGeom>
        </p:spPr>
      </p:pic>
      <p:pic>
        <p:nvPicPr>
          <p:cNvPr id="20" name="Picture 19">
            <a:extLst>
              <a:ext uri="{FF2B5EF4-FFF2-40B4-BE49-F238E27FC236}">
                <a16:creationId xmlns:a16="http://schemas.microsoft.com/office/drawing/2014/main" id="{C462B6E6-E70F-AB43-8D92-7CE104C8E0B6}"/>
              </a:ext>
            </a:extLst>
          </p:cNvPr>
          <p:cNvPicPr>
            <a:picLocks noChangeAspect="1"/>
          </p:cNvPicPr>
          <p:nvPr userDrawn="1"/>
        </p:nvPicPr>
        <p:blipFill>
          <a:blip r:embed="rId7"/>
          <a:stretch>
            <a:fillRect/>
          </a:stretch>
        </p:blipFill>
        <p:spPr>
          <a:xfrm>
            <a:off x="6477258" y="7686103"/>
            <a:ext cx="1139525" cy="1139525"/>
          </a:xfrm>
          <a:prstGeom prst="rect">
            <a:avLst/>
          </a:prstGeom>
        </p:spPr>
      </p:pic>
      <p:sp>
        <p:nvSpPr>
          <p:cNvPr id="26" name="Title 25">
            <a:extLst>
              <a:ext uri="{FF2B5EF4-FFF2-40B4-BE49-F238E27FC236}">
                <a16:creationId xmlns:a16="http://schemas.microsoft.com/office/drawing/2014/main" id="{260D8A41-C43F-504F-9AE3-2431EC7870CA}"/>
              </a:ext>
            </a:extLst>
          </p:cNvPr>
          <p:cNvSpPr>
            <a:spLocks noGrp="1"/>
          </p:cNvSpPr>
          <p:nvPr>
            <p:ph type="title" hasCustomPrompt="1"/>
          </p:nvPr>
        </p:nvSpPr>
        <p:spPr>
          <a:xfrm>
            <a:off x="1763143" y="161062"/>
            <a:ext cx="6280794" cy="635408"/>
          </a:xfrm>
        </p:spPr>
        <p:txBody>
          <a:bodyPr>
            <a:normAutofit/>
          </a:bodyPr>
          <a:lstStyle>
            <a:lvl1pPr>
              <a:defRPr sz="2000">
                <a:latin typeface="+mn-lt"/>
              </a:defRPr>
            </a:lvl1pPr>
          </a:lstStyle>
          <a:p>
            <a:r>
              <a:rPr lang="en-GB" dirty="0"/>
              <a:t>Insert customer name/ campaign name</a:t>
            </a:r>
          </a:p>
        </p:txBody>
      </p:sp>
      <p:sp>
        <p:nvSpPr>
          <p:cNvPr id="29" name="Content Placeholder 28">
            <a:extLst>
              <a:ext uri="{FF2B5EF4-FFF2-40B4-BE49-F238E27FC236}">
                <a16:creationId xmlns:a16="http://schemas.microsoft.com/office/drawing/2014/main" id="{2CD07044-18F1-9948-AEF0-EDF7EB74B052}"/>
              </a:ext>
            </a:extLst>
          </p:cNvPr>
          <p:cNvSpPr>
            <a:spLocks noGrp="1"/>
          </p:cNvSpPr>
          <p:nvPr>
            <p:ph sz="quarter" idx="11" hasCustomPrompt="1"/>
          </p:nvPr>
        </p:nvSpPr>
        <p:spPr>
          <a:xfrm>
            <a:off x="65095" y="1306266"/>
            <a:ext cx="7978445" cy="1122363"/>
          </a:xfrm>
        </p:spPr>
        <p:txBody>
          <a:bodyPr/>
          <a:lstStyle>
            <a:lvl1pPr>
              <a:defRPr>
                <a:latin typeface="+mn-lt"/>
              </a:defRPr>
            </a:lvl1pPr>
          </a:lstStyle>
          <a:p>
            <a:pPr lvl="0"/>
            <a:r>
              <a:rPr lang="en-GB" dirty="0"/>
              <a:t>insert commentary/ comments on the campaign</a:t>
            </a:r>
          </a:p>
        </p:txBody>
      </p:sp>
      <p:sp>
        <p:nvSpPr>
          <p:cNvPr id="31" name="Picture Placeholder 30">
            <a:extLst>
              <a:ext uri="{FF2B5EF4-FFF2-40B4-BE49-F238E27FC236}">
                <a16:creationId xmlns:a16="http://schemas.microsoft.com/office/drawing/2014/main" id="{0514496B-4B5F-E244-8BE8-74A1F1472259}"/>
              </a:ext>
            </a:extLst>
          </p:cNvPr>
          <p:cNvSpPr>
            <a:spLocks noGrp="1"/>
          </p:cNvSpPr>
          <p:nvPr>
            <p:ph type="pic" sz="quarter" idx="12" hasCustomPrompt="1"/>
          </p:nvPr>
        </p:nvSpPr>
        <p:spPr>
          <a:xfrm>
            <a:off x="75181" y="2542746"/>
            <a:ext cx="2880000" cy="2989477"/>
          </a:xfrm>
        </p:spPr>
        <p:txBody>
          <a:bodyPr/>
          <a:lstStyle>
            <a:lvl1pPr>
              <a:defRPr>
                <a:latin typeface="+mn-lt"/>
              </a:defRPr>
            </a:lvl1pPr>
          </a:lstStyle>
          <a:p>
            <a:r>
              <a:rPr lang="en-GB" dirty="0"/>
              <a:t>Insert ad here</a:t>
            </a:r>
          </a:p>
        </p:txBody>
      </p:sp>
      <p:sp>
        <p:nvSpPr>
          <p:cNvPr id="33" name="Text Placeholder 32">
            <a:extLst>
              <a:ext uri="{FF2B5EF4-FFF2-40B4-BE49-F238E27FC236}">
                <a16:creationId xmlns:a16="http://schemas.microsoft.com/office/drawing/2014/main" id="{BCE5ED83-C515-5D49-AC67-4F8EFAE176A2}"/>
              </a:ext>
            </a:extLst>
          </p:cNvPr>
          <p:cNvSpPr>
            <a:spLocks noGrp="1"/>
          </p:cNvSpPr>
          <p:nvPr>
            <p:ph type="body" sz="quarter" idx="13" hasCustomPrompt="1"/>
          </p:nvPr>
        </p:nvSpPr>
        <p:spPr>
          <a:xfrm>
            <a:off x="3312826" y="2648371"/>
            <a:ext cx="4656526" cy="767754"/>
          </a:xfrm>
        </p:spPr>
        <p:txBody>
          <a:bodyPr/>
          <a:lstStyle>
            <a:lvl1pPr>
              <a:defRPr i="1">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Insert ad comment #1</a:t>
            </a:r>
          </a:p>
        </p:txBody>
      </p:sp>
      <p:sp>
        <p:nvSpPr>
          <p:cNvPr id="37" name="Text Placeholder 32">
            <a:extLst>
              <a:ext uri="{FF2B5EF4-FFF2-40B4-BE49-F238E27FC236}">
                <a16:creationId xmlns:a16="http://schemas.microsoft.com/office/drawing/2014/main" id="{5A138591-F4DB-4643-B4EF-286E243B20E0}"/>
              </a:ext>
            </a:extLst>
          </p:cNvPr>
          <p:cNvSpPr>
            <a:spLocks noGrp="1"/>
          </p:cNvSpPr>
          <p:nvPr>
            <p:ph type="body" sz="quarter" idx="14" hasCustomPrompt="1"/>
          </p:nvPr>
        </p:nvSpPr>
        <p:spPr>
          <a:xfrm>
            <a:off x="3312826" y="3655703"/>
            <a:ext cx="4656526" cy="756411"/>
          </a:xfrm>
        </p:spPr>
        <p:txBody>
          <a:bodyPr/>
          <a:lstStyle>
            <a:lvl1pPr>
              <a:defRPr i="1">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Insert ad comment #1</a:t>
            </a:r>
          </a:p>
        </p:txBody>
      </p:sp>
      <p:sp>
        <p:nvSpPr>
          <p:cNvPr id="38" name="Text Placeholder 32">
            <a:extLst>
              <a:ext uri="{FF2B5EF4-FFF2-40B4-BE49-F238E27FC236}">
                <a16:creationId xmlns:a16="http://schemas.microsoft.com/office/drawing/2014/main" id="{167204AD-C1EE-3044-89B6-5266EC02DFD9}"/>
              </a:ext>
            </a:extLst>
          </p:cNvPr>
          <p:cNvSpPr>
            <a:spLocks noGrp="1"/>
          </p:cNvSpPr>
          <p:nvPr>
            <p:ph type="body" sz="quarter" idx="15" hasCustomPrompt="1"/>
          </p:nvPr>
        </p:nvSpPr>
        <p:spPr>
          <a:xfrm>
            <a:off x="3312826" y="4637379"/>
            <a:ext cx="4656526" cy="808779"/>
          </a:xfrm>
        </p:spPr>
        <p:txBody>
          <a:bodyPr/>
          <a:lstStyle>
            <a:lvl1pPr>
              <a:defRPr i="1">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Insert ad comment #1</a:t>
            </a:r>
          </a:p>
        </p:txBody>
      </p:sp>
      <p:sp>
        <p:nvSpPr>
          <p:cNvPr id="43" name="Chart Placeholder 42">
            <a:extLst>
              <a:ext uri="{FF2B5EF4-FFF2-40B4-BE49-F238E27FC236}">
                <a16:creationId xmlns:a16="http://schemas.microsoft.com/office/drawing/2014/main" id="{49FF8CE2-657E-CF4D-87A9-B24E479B7C3E}"/>
              </a:ext>
            </a:extLst>
          </p:cNvPr>
          <p:cNvSpPr>
            <a:spLocks noGrp="1"/>
          </p:cNvSpPr>
          <p:nvPr>
            <p:ph type="chart" sz="quarter" idx="19" hasCustomPrompt="1"/>
          </p:nvPr>
        </p:nvSpPr>
        <p:spPr>
          <a:xfrm>
            <a:off x="111132" y="5745163"/>
            <a:ext cx="7858125" cy="1708150"/>
          </a:xfrm>
        </p:spPr>
        <p:txBody>
          <a:bodyPr/>
          <a:lstStyle>
            <a:lvl1pPr marL="342925" indent="-342925">
              <a:buFont typeface="+mj-lt"/>
              <a:buAutoNum type="arabicPeriod"/>
              <a:defRPr b="1">
                <a:solidFill>
                  <a:schemeClr val="tx2"/>
                </a:solidFill>
              </a:defRPr>
            </a:lvl1pPr>
            <a:lvl2pPr marL="647431" indent="-342925">
              <a:buFont typeface="Arial" panose="020B0604020202020204" pitchFamily="34" charset="0"/>
              <a:buChar char="•"/>
              <a:defRPr>
                <a:solidFill>
                  <a:schemeClr val="tx2"/>
                </a:solidFill>
              </a:defRPr>
            </a:lvl2pPr>
          </a:lstStyle>
          <a:p>
            <a:r>
              <a:rPr lang="en-GB" dirty="0"/>
              <a:t>To create comparison chart:</a:t>
            </a:r>
          </a:p>
          <a:p>
            <a:pPr lvl="0"/>
            <a:r>
              <a:rPr lang="en-GB" dirty="0"/>
              <a:t>gather key metrics and calculate % achieved vs goal </a:t>
            </a:r>
          </a:p>
          <a:p>
            <a:pPr lvl="0"/>
            <a:r>
              <a:rPr lang="en-GB" dirty="0"/>
              <a:t>Choose stacked bar graph </a:t>
            </a:r>
          </a:p>
          <a:p>
            <a:pPr lvl="0"/>
            <a:r>
              <a:rPr lang="en-GB" dirty="0"/>
              <a:t>In column A put metrics (Reach/ Impressions/ Clicks achieved)</a:t>
            </a:r>
          </a:p>
          <a:p>
            <a:pPr lvl="0"/>
            <a:r>
              <a:rPr lang="en-GB" dirty="0"/>
              <a:t>In column b input 100% for all</a:t>
            </a:r>
          </a:p>
          <a:p>
            <a:pPr lvl="0"/>
            <a:r>
              <a:rPr lang="en-GB" dirty="0"/>
              <a:t>In column c input the % more than goal achieved</a:t>
            </a:r>
          </a:p>
        </p:txBody>
      </p:sp>
      <p:pic>
        <p:nvPicPr>
          <p:cNvPr id="44" name="Picture 43">
            <a:extLst>
              <a:ext uri="{FF2B5EF4-FFF2-40B4-BE49-F238E27FC236}">
                <a16:creationId xmlns:a16="http://schemas.microsoft.com/office/drawing/2014/main" id="{F5FE82B5-8C03-1C4A-8535-0234C10A9B8A}"/>
              </a:ext>
            </a:extLst>
          </p:cNvPr>
          <p:cNvPicPr>
            <a:picLocks noChangeAspect="1"/>
          </p:cNvPicPr>
          <p:nvPr userDrawn="1"/>
        </p:nvPicPr>
        <p:blipFill rotWithShape="1">
          <a:blip r:embed="rId8">
            <a:extLst>
              <a:ext uri="{28A0092B-C50C-407E-A947-70E740481C1C}">
                <a14:useLocalDpi xmlns:a14="http://schemas.microsoft.com/office/drawing/2010/main" val="0"/>
              </a:ext>
            </a:extLst>
          </a:blip>
          <a:srcRect l="10189" t="25789" r="12805" b="25886"/>
          <a:stretch/>
        </p:blipFill>
        <p:spPr>
          <a:xfrm>
            <a:off x="65088" y="183441"/>
            <a:ext cx="1557754" cy="590681"/>
          </a:xfrm>
          <a:prstGeom prst="rect">
            <a:avLst/>
          </a:prstGeom>
        </p:spPr>
      </p:pic>
    </p:spTree>
    <p:extLst>
      <p:ext uri="{BB962C8B-B14F-4D97-AF65-F5344CB8AC3E}">
        <p14:creationId xmlns:p14="http://schemas.microsoft.com/office/powerpoint/2010/main" val="2184894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ase study template _ Reach &amp; frequency">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C218308A-3F22-7441-8BBE-D0C968777120}"/>
              </a:ext>
            </a:extLst>
          </p:cNvPr>
          <p:cNvSpPr/>
          <p:nvPr userDrawn="1"/>
        </p:nvSpPr>
        <p:spPr>
          <a:xfrm>
            <a:off x="-7969" y="10214750"/>
            <a:ext cx="8136000" cy="61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pic>
        <p:nvPicPr>
          <p:cNvPr id="34" name="Shape 293" descr="GotU awards certifications memberships blue.jpg">
            <a:extLst>
              <a:ext uri="{FF2B5EF4-FFF2-40B4-BE49-F238E27FC236}">
                <a16:creationId xmlns:a16="http://schemas.microsoft.com/office/drawing/2014/main" id="{3574D0B5-D755-ED4D-9A19-BD491EB577C7}"/>
              </a:ext>
            </a:extLst>
          </p:cNvPr>
          <p:cNvPicPr preferRelativeResize="0">
            <a:picLocks noChangeAspect="1"/>
          </p:cNvPicPr>
          <p:nvPr userDrawn="1"/>
        </p:nvPicPr>
        <p:blipFill rotWithShape="1">
          <a:blip r:embed="rId2">
            <a:alphaModFix/>
          </a:blip>
          <a:srcRect l="3998" r="2516" b="6149"/>
          <a:stretch/>
        </p:blipFill>
        <p:spPr>
          <a:xfrm>
            <a:off x="8" y="10244782"/>
            <a:ext cx="6663847" cy="581968"/>
          </a:xfrm>
          <a:prstGeom prst="rect">
            <a:avLst/>
          </a:prstGeom>
          <a:noFill/>
          <a:ln>
            <a:solidFill>
              <a:schemeClr val="accent1"/>
            </a:solidFill>
          </a:ln>
        </p:spPr>
      </p:pic>
      <p:pic>
        <p:nvPicPr>
          <p:cNvPr id="53" name="Picture 52">
            <a:extLst>
              <a:ext uri="{FF2B5EF4-FFF2-40B4-BE49-F238E27FC236}">
                <a16:creationId xmlns:a16="http://schemas.microsoft.com/office/drawing/2014/main" id="{42BBD242-110C-8548-A9D3-CA84980A529E}"/>
              </a:ext>
            </a:extLst>
          </p:cNvPr>
          <p:cNvPicPr>
            <a:picLocks noChangeAspect="1"/>
          </p:cNvPicPr>
          <p:nvPr userDrawn="1"/>
        </p:nvPicPr>
        <p:blipFill>
          <a:blip r:embed="rId3"/>
          <a:stretch>
            <a:fillRect/>
          </a:stretch>
        </p:blipFill>
        <p:spPr>
          <a:xfrm>
            <a:off x="6534951" y="10075812"/>
            <a:ext cx="1654716" cy="936000"/>
          </a:xfrm>
          <a:prstGeom prst="rect">
            <a:avLst/>
          </a:prstGeom>
        </p:spPr>
      </p:pic>
      <p:sp>
        <p:nvSpPr>
          <p:cNvPr id="41" name="Content Placeholder 22">
            <a:extLst>
              <a:ext uri="{FF2B5EF4-FFF2-40B4-BE49-F238E27FC236}">
                <a16:creationId xmlns:a16="http://schemas.microsoft.com/office/drawing/2014/main" id="{2960CB88-8F6C-A547-A5A0-557329899110}"/>
              </a:ext>
            </a:extLst>
          </p:cNvPr>
          <p:cNvSpPr>
            <a:spLocks noGrp="1"/>
          </p:cNvSpPr>
          <p:nvPr>
            <p:ph sz="quarter" idx="18" hasCustomPrompt="1"/>
          </p:nvPr>
        </p:nvSpPr>
        <p:spPr>
          <a:xfrm>
            <a:off x="6124677" y="8897115"/>
            <a:ext cx="1844675" cy="1201737"/>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Insert benchmark comparison/ tend/ uplift/ improvement </a:t>
            </a:r>
          </a:p>
        </p:txBody>
      </p:sp>
      <p:sp>
        <p:nvSpPr>
          <p:cNvPr id="40" name="Content Placeholder 22">
            <a:extLst>
              <a:ext uri="{FF2B5EF4-FFF2-40B4-BE49-F238E27FC236}">
                <a16:creationId xmlns:a16="http://schemas.microsoft.com/office/drawing/2014/main" id="{DFE1FFC3-A063-9B49-B142-970D65B77270}"/>
              </a:ext>
            </a:extLst>
          </p:cNvPr>
          <p:cNvSpPr>
            <a:spLocks noGrp="1"/>
          </p:cNvSpPr>
          <p:nvPr>
            <p:ph sz="quarter" idx="17" hasCustomPrompt="1"/>
          </p:nvPr>
        </p:nvSpPr>
        <p:spPr>
          <a:xfrm>
            <a:off x="4104817" y="8897115"/>
            <a:ext cx="1844675" cy="1201737"/>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Insert reach/ impressions/ customers related metric</a:t>
            </a:r>
          </a:p>
        </p:txBody>
      </p:sp>
      <p:sp>
        <p:nvSpPr>
          <p:cNvPr id="39" name="Content Placeholder 22">
            <a:extLst>
              <a:ext uri="{FF2B5EF4-FFF2-40B4-BE49-F238E27FC236}">
                <a16:creationId xmlns:a16="http://schemas.microsoft.com/office/drawing/2014/main" id="{74177BB4-F4D6-B846-BB03-83DF42F5B4D6}"/>
              </a:ext>
            </a:extLst>
          </p:cNvPr>
          <p:cNvSpPr>
            <a:spLocks noGrp="1"/>
          </p:cNvSpPr>
          <p:nvPr>
            <p:ph sz="quarter" idx="16" hasCustomPrompt="1"/>
          </p:nvPr>
        </p:nvSpPr>
        <p:spPr>
          <a:xfrm>
            <a:off x="2084952" y="8897115"/>
            <a:ext cx="1844675" cy="1201737"/>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Insert engagement rate/ likes/ shares/ comments</a:t>
            </a:r>
          </a:p>
        </p:txBody>
      </p:sp>
      <p:sp>
        <p:nvSpPr>
          <p:cNvPr id="23" name="Content Placeholder 22">
            <a:extLst>
              <a:ext uri="{FF2B5EF4-FFF2-40B4-BE49-F238E27FC236}">
                <a16:creationId xmlns:a16="http://schemas.microsoft.com/office/drawing/2014/main" id="{D5F0C825-F251-FC44-9AAC-FA4B7E60E649}"/>
              </a:ext>
            </a:extLst>
          </p:cNvPr>
          <p:cNvSpPr>
            <a:spLocks noGrp="1"/>
          </p:cNvSpPr>
          <p:nvPr>
            <p:ph sz="quarter" idx="10" hasCustomPrompt="1"/>
          </p:nvPr>
        </p:nvSpPr>
        <p:spPr>
          <a:xfrm>
            <a:off x="65090" y="8897115"/>
            <a:ext cx="1844675" cy="1201737"/>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How many times did users see the ad</a:t>
            </a:r>
          </a:p>
        </p:txBody>
      </p:sp>
      <p:sp>
        <p:nvSpPr>
          <p:cNvPr id="8" name="Rounded Rectangular Callout 7">
            <a:extLst>
              <a:ext uri="{FF2B5EF4-FFF2-40B4-BE49-F238E27FC236}">
                <a16:creationId xmlns:a16="http://schemas.microsoft.com/office/drawing/2014/main" id="{088237A4-E733-C64B-AEA9-84961FD4BB3B}"/>
              </a:ext>
            </a:extLst>
          </p:cNvPr>
          <p:cNvSpPr/>
          <p:nvPr userDrawn="1"/>
        </p:nvSpPr>
        <p:spPr>
          <a:xfrm>
            <a:off x="3222885" y="2562869"/>
            <a:ext cx="4820648" cy="936684"/>
          </a:xfrm>
          <a:prstGeom prst="wedgeRoundRectCallout">
            <a:avLst>
              <a:gd name="adj1" fmla="val -54611"/>
              <a:gd name="adj2" fmla="val 19539"/>
              <a:gd name="adj3" fmla="val 16667"/>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normAutofit/>
          </a:bodyPr>
          <a:lstStyle/>
          <a:p>
            <a:pPr algn="ctr"/>
            <a:endParaRPr lang="en-GB" sz="1800" dirty="0">
              <a:latin typeface="+mn-lt"/>
            </a:endParaRPr>
          </a:p>
        </p:txBody>
      </p:sp>
      <p:sp>
        <p:nvSpPr>
          <p:cNvPr id="9" name="Rounded Rectangular Callout 8">
            <a:extLst>
              <a:ext uri="{FF2B5EF4-FFF2-40B4-BE49-F238E27FC236}">
                <a16:creationId xmlns:a16="http://schemas.microsoft.com/office/drawing/2014/main" id="{8FF00875-BFF2-FC46-8469-04180D8062EC}"/>
              </a:ext>
            </a:extLst>
          </p:cNvPr>
          <p:cNvSpPr/>
          <p:nvPr userDrawn="1"/>
        </p:nvSpPr>
        <p:spPr>
          <a:xfrm>
            <a:off x="3222885" y="3554960"/>
            <a:ext cx="4820648" cy="936684"/>
          </a:xfrm>
          <a:prstGeom prst="wedgeRoundRectCallout">
            <a:avLst>
              <a:gd name="adj1" fmla="val -55238"/>
              <a:gd name="adj2" fmla="val 16145"/>
              <a:gd name="adj3" fmla="val 16667"/>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457234" rtl="0" eaLnBrk="1" fontAlgn="auto" latinLnBrk="0" hangingPunct="1">
              <a:lnSpc>
                <a:spcPct val="100000"/>
              </a:lnSpc>
              <a:spcBef>
                <a:spcPts val="0"/>
              </a:spcBef>
              <a:spcAft>
                <a:spcPts val="0"/>
              </a:spcAft>
              <a:buClrTx/>
              <a:buSzTx/>
              <a:buFontTx/>
              <a:buNone/>
              <a:tabLst/>
              <a:defRPr/>
            </a:pPr>
            <a:endParaRPr lang="en-GB" sz="1800" dirty="0">
              <a:latin typeface="+mn-lt"/>
            </a:endParaRPr>
          </a:p>
        </p:txBody>
      </p:sp>
      <p:sp>
        <p:nvSpPr>
          <p:cNvPr id="10" name="Rounded Rectangular Callout 9">
            <a:extLst>
              <a:ext uri="{FF2B5EF4-FFF2-40B4-BE49-F238E27FC236}">
                <a16:creationId xmlns:a16="http://schemas.microsoft.com/office/drawing/2014/main" id="{D1FB6318-4091-9446-A730-41C1E332B774}"/>
              </a:ext>
            </a:extLst>
          </p:cNvPr>
          <p:cNvSpPr/>
          <p:nvPr userDrawn="1"/>
        </p:nvSpPr>
        <p:spPr>
          <a:xfrm>
            <a:off x="3222885" y="4582791"/>
            <a:ext cx="4820648" cy="936684"/>
          </a:xfrm>
          <a:prstGeom prst="wedgeRoundRectCallout">
            <a:avLst>
              <a:gd name="adj1" fmla="val -54920"/>
              <a:gd name="adj2" fmla="val 19539"/>
              <a:gd name="adj3" fmla="val 16667"/>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457234" rtl="0" eaLnBrk="1" fontAlgn="auto" latinLnBrk="0" hangingPunct="1">
              <a:lnSpc>
                <a:spcPct val="100000"/>
              </a:lnSpc>
              <a:spcBef>
                <a:spcPts val="0"/>
              </a:spcBef>
              <a:spcAft>
                <a:spcPts val="0"/>
              </a:spcAft>
              <a:buClrTx/>
              <a:buSzTx/>
              <a:buFontTx/>
              <a:buNone/>
              <a:tabLst/>
              <a:defRPr/>
            </a:pPr>
            <a:endParaRPr lang="en-GB" sz="1800" dirty="0">
              <a:latin typeface="+mn-lt"/>
            </a:endParaRPr>
          </a:p>
        </p:txBody>
      </p:sp>
      <p:sp>
        <p:nvSpPr>
          <p:cNvPr id="11" name="Text Placeholder 19">
            <a:extLst>
              <a:ext uri="{FF2B5EF4-FFF2-40B4-BE49-F238E27FC236}">
                <a16:creationId xmlns:a16="http://schemas.microsoft.com/office/drawing/2014/main" id="{5D7EABDB-1EE0-AF46-AEAD-63CACE2EB4A8}"/>
              </a:ext>
            </a:extLst>
          </p:cNvPr>
          <p:cNvSpPr txBox="1">
            <a:spLocks/>
          </p:cNvSpPr>
          <p:nvPr userDrawn="1"/>
        </p:nvSpPr>
        <p:spPr>
          <a:xfrm>
            <a:off x="111529" y="911732"/>
            <a:ext cx="7932408" cy="336384"/>
          </a:xfrm>
          <a:prstGeom prst="rect">
            <a:avLst/>
          </a:prstGeom>
          <a:ln>
            <a:noFill/>
          </a:ln>
        </p:spPr>
        <p:txBody>
          <a:bodyPr>
            <a:noAutofit/>
          </a:bodyPr>
          <a:lstStyle>
            <a:lvl1pPr marL="0" indent="0" algn="ctr" defTabSz="608966" rtl="0" eaLnBrk="1" latinLnBrk="0" hangingPunct="1">
              <a:lnSpc>
                <a:spcPct val="100000"/>
              </a:lnSpc>
              <a:spcBef>
                <a:spcPts val="667"/>
              </a:spcBef>
              <a:buFont typeface="Arial" panose="020B0604020202020204" pitchFamily="34" charset="0"/>
              <a:buNone/>
              <a:defRPr sz="2200" b="1" i="0" kern="1200" baseline="0">
                <a:solidFill>
                  <a:schemeClr val="tx1"/>
                </a:solidFill>
                <a:latin typeface="+mn-lt"/>
                <a:ea typeface="+mn-ea"/>
                <a:cs typeface="+mn-cs"/>
              </a:defRPr>
            </a:lvl1pPr>
            <a:lvl2pPr marL="456725" indent="-152242" algn="l" defTabSz="608966" rtl="0" eaLnBrk="1" latinLnBrk="0" hangingPunct="1">
              <a:lnSpc>
                <a:spcPct val="100000"/>
              </a:lnSpc>
              <a:spcBef>
                <a:spcPts val="333"/>
              </a:spcBef>
              <a:buFont typeface="Arial" panose="020B0604020202020204" pitchFamily="34" charset="0"/>
              <a:buChar char="•"/>
              <a:defRPr sz="1332" b="0" i="0" kern="1200" baseline="0">
                <a:solidFill>
                  <a:schemeClr val="tx1"/>
                </a:solidFill>
                <a:latin typeface="Montserrat" pitchFamily="2" charset="77"/>
                <a:ea typeface="+mn-ea"/>
                <a:cs typeface="+mn-cs"/>
              </a:defRPr>
            </a:lvl2pPr>
            <a:lvl3pPr marL="761209" indent="-152242" algn="l" defTabSz="608966" rtl="0" eaLnBrk="1" latinLnBrk="0" hangingPunct="1">
              <a:lnSpc>
                <a:spcPct val="100000"/>
              </a:lnSpc>
              <a:spcBef>
                <a:spcPts val="333"/>
              </a:spcBef>
              <a:buFont typeface="Arial" panose="020B0604020202020204" pitchFamily="34" charset="0"/>
              <a:buChar char="•"/>
              <a:defRPr sz="1332" b="0" i="0" kern="1200" baseline="0">
                <a:solidFill>
                  <a:schemeClr val="tx1"/>
                </a:solidFill>
                <a:latin typeface="Montserrat" pitchFamily="2" charset="77"/>
                <a:ea typeface="+mn-ea"/>
                <a:cs typeface="+mn-cs"/>
              </a:defRPr>
            </a:lvl3pPr>
            <a:lvl4pPr marL="1065693" indent="-152242" algn="l" defTabSz="608966" rtl="0" eaLnBrk="1" latinLnBrk="0" hangingPunct="1">
              <a:lnSpc>
                <a:spcPct val="100000"/>
              </a:lnSpc>
              <a:spcBef>
                <a:spcPts val="333"/>
              </a:spcBef>
              <a:buFont typeface="Arial" panose="020B0604020202020204" pitchFamily="34" charset="0"/>
              <a:buChar char="•"/>
              <a:defRPr sz="1332" b="0" i="0" kern="1200" baseline="0">
                <a:solidFill>
                  <a:schemeClr val="tx1"/>
                </a:solidFill>
                <a:latin typeface="Montserrat" pitchFamily="2" charset="77"/>
                <a:ea typeface="+mn-ea"/>
                <a:cs typeface="+mn-cs"/>
              </a:defRPr>
            </a:lvl4pPr>
            <a:lvl5pPr marL="1370176" indent="-152242" algn="l" defTabSz="608966" rtl="0" eaLnBrk="1" latinLnBrk="0" hangingPunct="1">
              <a:lnSpc>
                <a:spcPct val="100000"/>
              </a:lnSpc>
              <a:spcBef>
                <a:spcPts val="333"/>
              </a:spcBef>
              <a:buFont typeface="Arial" panose="020B0604020202020204" pitchFamily="34" charset="0"/>
              <a:buChar char="•"/>
              <a:defRPr sz="1332" b="0" i="0" kern="1200" baseline="0">
                <a:solidFill>
                  <a:schemeClr val="tx1"/>
                </a:solidFill>
                <a:latin typeface="Montserrat" pitchFamily="2" charset="77"/>
                <a:ea typeface="+mn-ea"/>
                <a:cs typeface="+mn-cs"/>
              </a:defRPr>
            </a:lvl5pPr>
            <a:lvl6pPr marL="1674659" indent="-152242" algn="l" defTabSz="608966" rtl="0" eaLnBrk="1" latinLnBrk="0" hangingPunct="1">
              <a:lnSpc>
                <a:spcPct val="90000"/>
              </a:lnSpc>
              <a:spcBef>
                <a:spcPts val="333"/>
              </a:spcBef>
              <a:buFont typeface="Arial" panose="020B0604020202020204" pitchFamily="34" charset="0"/>
              <a:buChar char="•"/>
              <a:defRPr sz="1066" kern="1200">
                <a:solidFill>
                  <a:schemeClr val="tx1"/>
                </a:solidFill>
                <a:latin typeface="+mn-lt"/>
                <a:ea typeface="+mn-ea"/>
                <a:cs typeface="+mn-cs"/>
              </a:defRPr>
            </a:lvl6pPr>
            <a:lvl7pPr marL="1979142" indent="-152242" algn="l" defTabSz="608966" rtl="0" eaLnBrk="1" latinLnBrk="0" hangingPunct="1">
              <a:lnSpc>
                <a:spcPct val="90000"/>
              </a:lnSpc>
              <a:spcBef>
                <a:spcPts val="333"/>
              </a:spcBef>
              <a:buFont typeface="Arial" panose="020B0604020202020204" pitchFamily="34" charset="0"/>
              <a:buChar char="•"/>
              <a:defRPr sz="1066" kern="1200">
                <a:solidFill>
                  <a:schemeClr val="tx1"/>
                </a:solidFill>
                <a:latin typeface="+mn-lt"/>
                <a:ea typeface="+mn-ea"/>
                <a:cs typeface="+mn-cs"/>
              </a:defRPr>
            </a:lvl7pPr>
            <a:lvl8pPr marL="2283626" indent="-152242" algn="l" defTabSz="608966" rtl="0" eaLnBrk="1" latinLnBrk="0" hangingPunct="1">
              <a:lnSpc>
                <a:spcPct val="90000"/>
              </a:lnSpc>
              <a:spcBef>
                <a:spcPts val="333"/>
              </a:spcBef>
              <a:buFont typeface="Arial" panose="020B0604020202020204" pitchFamily="34" charset="0"/>
              <a:buChar char="•"/>
              <a:defRPr sz="1066" kern="1200">
                <a:solidFill>
                  <a:schemeClr val="tx1"/>
                </a:solidFill>
                <a:latin typeface="+mn-lt"/>
                <a:ea typeface="+mn-ea"/>
                <a:cs typeface="+mn-cs"/>
              </a:defRPr>
            </a:lvl8pPr>
            <a:lvl9pPr marL="2588109" indent="-152242" algn="l" defTabSz="608966" rtl="0" eaLnBrk="1" latinLnBrk="0" hangingPunct="1">
              <a:lnSpc>
                <a:spcPct val="90000"/>
              </a:lnSpc>
              <a:spcBef>
                <a:spcPts val="333"/>
              </a:spcBef>
              <a:buFont typeface="Arial" panose="020B0604020202020204" pitchFamily="34" charset="0"/>
              <a:buChar char="•"/>
              <a:defRPr sz="1066" kern="1200">
                <a:solidFill>
                  <a:schemeClr val="tx1"/>
                </a:solidFill>
                <a:latin typeface="+mn-lt"/>
                <a:ea typeface="+mn-ea"/>
                <a:cs typeface="+mn-cs"/>
              </a:defRPr>
            </a:lvl9pPr>
          </a:lstStyle>
          <a:p>
            <a:pPr algn="l"/>
            <a:r>
              <a:rPr lang="en-GB" sz="2000" dirty="0">
                <a:latin typeface="+mn-lt"/>
              </a:rPr>
              <a:t>Campaign Goal: </a:t>
            </a:r>
            <a:r>
              <a:rPr lang="en-GB" sz="2000" dirty="0">
                <a:solidFill>
                  <a:schemeClr val="bg2"/>
                </a:solidFill>
                <a:latin typeface="+mn-lt"/>
              </a:rPr>
              <a:t>Reach &amp; Frequency</a:t>
            </a:r>
          </a:p>
        </p:txBody>
      </p:sp>
      <p:pic>
        <p:nvPicPr>
          <p:cNvPr id="13" name="Picture 12">
            <a:extLst>
              <a:ext uri="{FF2B5EF4-FFF2-40B4-BE49-F238E27FC236}">
                <a16:creationId xmlns:a16="http://schemas.microsoft.com/office/drawing/2014/main" id="{83B80EFF-FBB7-2842-B04E-582E25511AB2}"/>
              </a:ext>
            </a:extLst>
          </p:cNvPr>
          <p:cNvPicPr>
            <a:picLocks noChangeAspect="1"/>
          </p:cNvPicPr>
          <p:nvPr userDrawn="1"/>
        </p:nvPicPr>
        <p:blipFill>
          <a:blip r:embed="rId4"/>
          <a:srcRect/>
          <a:stretch/>
        </p:blipFill>
        <p:spPr>
          <a:xfrm>
            <a:off x="407203" y="7675642"/>
            <a:ext cx="1160447" cy="1160447"/>
          </a:xfrm>
          <a:prstGeom prst="rect">
            <a:avLst/>
          </a:prstGeom>
        </p:spPr>
      </p:pic>
      <p:pic>
        <p:nvPicPr>
          <p:cNvPr id="15" name="Picture 14">
            <a:extLst>
              <a:ext uri="{FF2B5EF4-FFF2-40B4-BE49-F238E27FC236}">
                <a16:creationId xmlns:a16="http://schemas.microsoft.com/office/drawing/2014/main" id="{AC930D5E-7F3F-AD42-B76E-8E3EA4320DCB}"/>
              </a:ext>
            </a:extLst>
          </p:cNvPr>
          <p:cNvPicPr>
            <a:picLocks noChangeAspect="1"/>
          </p:cNvPicPr>
          <p:nvPr userDrawn="1"/>
        </p:nvPicPr>
        <p:blipFill>
          <a:blip r:embed="rId5"/>
          <a:stretch>
            <a:fillRect/>
          </a:stretch>
        </p:blipFill>
        <p:spPr>
          <a:xfrm>
            <a:off x="2468690" y="7736096"/>
            <a:ext cx="1077209" cy="1039506"/>
          </a:xfrm>
          <a:prstGeom prst="rect">
            <a:avLst/>
          </a:prstGeom>
        </p:spPr>
      </p:pic>
      <p:pic>
        <p:nvPicPr>
          <p:cNvPr id="19" name="Picture 18">
            <a:extLst>
              <a:ext uri="{FF2B5EF4-FFF2-40B4-BE49-F238E27FC236}">
                <a16:creationId xmlns:a16="http://schemas.microsoft.com/office/drawing/2014/main" id="{3A77131F-0020-5B4D-AA7E-4F9C9F716E75}"/>
              </a:ext>
            </a:extLst>
          </p:cNvPr>
          <p:cNvPicPr>
            <a:picLocks noChangeAspect="1"/>
          </p:cNvPicPr>
          <p:nvPr userDrawn="1"/>
        </p:nvPicPr>
        <p:blipFill>
          <a:blip r:embed="rId6"/>
          <a:srcRect/>
          <a:stretch/>
        </p:blipFill>
        <p:spPr>
          <a:xfrm>
            <a:off x="4489216" y="7735931"/>
            <a:ext cx="1077209" cy="1039836"/>
          </a:xfrm>
          <a:prstGeom prst="rect">
            <a:avLst/>
          </a:prstGeom>
        </p:spPr>
      </p:pic>
      <p:pic>
        <p:nvPicPr>
          <p:cNvPr id="20" name="Picture 19">
            <a:extLst>
              <a:ext uri="{FF2B5EF4-FFF2-40B4-BE49-F238E27FC236}">
                <a16:creationId xmlns:a16="http://schemas.microsoft.com/office/drawing/2014/main" id="{C462B6E6-E70F-AB43-8D92-7CE104C8E0B6}"/>
              </a:ext>
            </a:extLst>
          </p:cNvPr>
          <p:cNvPicPr>
            <a:picLocks noChangeAspect="1"/>
          </p:cNvPicPr>
          <p:nvPr userDrawn="1"/>
        </p:nvPicPr>
        <p:blipFill>
          <a:blip r:embed="rId7"/>
          <a:stretch>
            <a:fillRect/>
          </a:stretch>
        </p:blipFill>
        <p:spPr>
          <a:xfrm>
            <a:off x="6477258" y="7686103"/>
            <a:ext cx="1139525" cy="1139525"/>
          </a:xfrm>
          <a:prstGeom prst="rect">
            <a:avLst/>
          </a:prstGeom>
        </p:spPr>
      </p:pic>
      <p:sp>
        <p:nvSpPr>
          <p:cNvPr id="26" name="Title 25">
            <a:extLst>
              <a:ext uri="{FF2B5EF4-FFF2-40B4-BE49-F238E27FC236}">
                <a16:creationId xmlns:a16="http://schemas.microsoft.com/office/drawing/2014/main" id="{260D8A41-C43F-504F-9AE3-2431EC7870CA}"/>
              </a:ext>
            </a:extLst>
          </p:cNvPr>
          <p:cNvSpPr>
            <a:spLocks noGrp="1"/>
          </p:cNvSpPr>
          <p:nvPr>
            <p:ph type="title" hasCustomPrompt="1"/>
          </p:nvPr>
        </p:nvSpPr>
        <p:spPr>
          <a:xfrm>
            <a:off x="1763143" y="161062"/>
            <a:ext cx="6280794" cy="635408"/>
          </a:xfrm>
        </p:spPr>
        <p:txBody>
          <a:bodyPr>
            <a:normAutofit/>
          </a:bodyPr>
          <a:lstStyle>
            <a:lvl1pPr>
              <a:defRPr sz="2000">
                <a:latin typeface="+mn-lt"/>
              </a:defRPr>
            </a:lvl1pPr>
          </a:lstStyle>
          <a:p>
            <a:r>
              <a:rPr lang="en-GB" dirty="0"/>
              <a:t>Insert customer name/ campaign name</a:t>
            </a:r>
          </a:p>
        </p:txBody>
      </p:sp>
      <p:sp>
        <p:nvSpPr>
          <p:cNvPr id="29" name="Content Placeholder 28">
            <a:extLst>
              <a:ext uri="{FF2B5EF4-FFF2-40B4-BE49-F238E27FC236}">
                <a16:creationId xmlns:a16="http://schemas.microsoft.com/office/drawing/2014/main" id="{2CD07044-18F1-9948-AEF0-EDF7EB74B052}"/>
              </a:ext>
            </a:extLst>
          </p:cNvPr>
          <p:cNvSpPr>
            <a:spLocks noGrp="1"/>
          </p:cNvSpPr>
          <p:nvPr>
            <p:ph sz="quarter" idx="11" hasCustomPrompt="1"/>
          </p:nvPr>
        </p:nvSpPr>
        <p:spPr>
          <a:xfrm>
            <a:off x="65095" y="1306266"/>
            <a:ext cx="7978445" cy="1122363"/>
          </a:xfrm>
        </p:spPr>
        <p:txBody>
          <a:bodyPr/>
          <a:lstStyle>
            <a:lvl1pPr>
              <a:defRPr>
                <a:latin typeface="+mn-lt"/>
              </a:defRPr>
            </a:lvl1pPr>
          </a:lstStyle>
          <a:p>
            <a:pPr lvl="0"/>
            <a:r>
              <a:rPr lang="en-GB" dirty="0"/>
              <a:t>insert commentary/ comments on the campaign</a:t>
            </a:r>
          </a:p>
        </p:txBody>
      </p:sp>
      <p:sp>
        <p:nvSpPr>
          <p:cNvPr id="31" name="Picture Placeholder 30">
            <a:extLst>
              <a:ext uri="{FF2B5EF4-FFF2-40B4-BE49-F238E27FC236}">
                <a16:creationId xmlns:a16="http://schemas.microsoft.com/office/drawing/2014/main" id="{0514496B-4B5F-E244-8BE8-74A1F1472259}"/>
              </a:ext>
            </a:extLst>
          </p:cNvPr>
          <p:cNvSpPr>
            <a:spLocks noGrp="1"/>
          </p:cNvSpPr>
          <p:nvPr>
            <p:ph type="pic" sz="quarter" idx="12" hasCustomPrompt="1"/>
          </p:nvPr>
        </p:nvSpPr>
        <p:spPr>
          <a:xfrm>
            <a:off x="75181" y="2542746"/>
            <a:ext cx="2880000" cy="2989477"/>
          </a:xfrm>
        </p:spPr>
        <p:txBody>
          <a:bodyPr/>
          <a:lstStyle>
            <a:lvl1pPr>
              <a:defRPr>
                <a:latin typeface="+mn-lt"/>
              </a:defRPr>
            </a:lvl1pPr>
          </a:lstStyle>
          <a:p>
            <a:r>
              <a:rPr lang="en-GB" dirty="0"/>
              <a:t>Insert ad here</a:t>
            </a:r>
          </a:p>
        </p:txBody>
      </p:sp>
      <p:sp>
        <p:nvSpPr>
          <p:cNvPr id="33" name="Text Placeholder 32">
            <a:extLst>
              <a:ext uri="{FF2B5EF4-FFF2-40B4-BE49-F238E27FC236}">
                <a16:creationId xmlns:a16="http://schemas.microsoft.com/office/drawing/2014/main" id="{BCE5ED83-C515-5D49-AC67-4F8EFAE176A2}"/>
              </a:ext>
            </a:extLst>
          </p:cNvPr>
          <p:cNvSpPr>
            <a:spLocks noGrp="1"/>
          </p:cNvSpPr>
          <p:nvPr>
            <p:ph type="body" sz="quarter" idx="13" hasCustomPrompt="1"/>
          </p:nvPr>
        </p:nvSpPr>
        <p:spPr>
          <a:xfrm>
            <a:off x="3312826" y="2648371"/>
            <a:ext cx="4656526" cy="767754"/>
          </a:xfrm>
        </p:spPr>
        <p:txBody>
          <a:bodyPr/>
          <a:lstStyle>
            <a:lvl1pPr>
              <a:defRPr i="1">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Insert ad comment #1</a:t>
            </a:r>
          </a:p>
        </p:txBody>
      </p:sp>
      <p:sp>
        <p:nvSpPr>
          <p:cNvPr id="37" name="Text Placeholder 32">
            <a:extLst>
              <a:ext uri="{FF2B5EF4-FFF2-40B4-BE49-F238E27FC236}">
                <a16:creationId xmlns:a16="http://schemas.microsoft.com/office/drawing/2014/main" id="{5A138591-F4DB-4643-B4EF-286E243B20E0}"/>
              </a:ext>
            </a:extLst>
          </p:cNvPr>
          <p:cNvSpPr>
            <a:spLocks noGrp="1"/>
          </p:cNvSpPr>
          <p:nvPr>
            <p:ph type="body" sz="quarter" idx="14" hasCustomPrompt="1"/>
          </p:nvPr>
        </p:nvSpPr>
        <p:spPr>
          <a:xfrm>
            <a:off x="3312826" y="3655703"/>
            <a:ext cx="4656526" cy="756411"/>
          </a:xfrm>
        </p:spPr>
        <p:txBody>
          <a:bodyPr/>
          <a:lstStyle>
            <a:lvl1pPr>
              <a:defRPr i="1">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Insert ad comment #1</a:t>
            </a:r>
          </a:p>
        </p:txBody>
      </p:sp>
      <p:sp>
        <p:nvSpPr>
          <p:cNvPr id="38" name="Text Placeholder 32">
            <a:extLst>
              <a:ext uri="{FF2B5EF4-FFF2-40B4-BE49-F238E27FC236}">
                <a16:creationId xmlns:a16="http://schemas.microsoft.com/office/drawing/2014/main" id="{167204AD-C1EE-3044-89B6-5266EC02DFD9}"/>
              </a:ext>
            </a:extLst>
          </p:cNvPr>
          <p:cNvSpPr>
            <a:spLocks noGrp="1"/>
          </p:cNvSpPr>
          <p:nvPr>
            <p:ph type="body" sz="quarter" idx="15" hasCustomPrompt="1"/>
          </p:nvPr>
        </p:nvSpPr>
        <p:spPr>
          <a:xfrm>
            <a:off x="3312826" y="4637379"/>
            <a:ext cx="4656526" cy="808779"/>
          </a:xfrm>
        </p:spPr>
        <p:txBody>
          <a:bodyPr/>
          <a:lstStyle>
            <a:lvl1pPr>
              <a:defRPr i="1">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Insert ad comment #1</a:t>
            </a:r>
          </a:p>
        </p:txBody>
      </p:sp>
      <p:sp>
        <p:nvSpPr>
          <p:cNvPr id="43" name="Chart Placeholder 42">
            <a:extLst>
              <a:ext uri="{FF2B5EF4-FFF2-40B4-BE49-F238E27FC236}">
                <a16:creationId xmlns:a16="http://schemas.microsoft.com/office/drawing/2014/main" id="{49FF8CE2-657E-CF4D-87A9-B24E479B7C3E}"/>
              </a:ext>
            </a:extLst>
          </p:cNvPr>
          <p:cNvSpPr>
            <a:spLocks noGrp="1"/>
          </p:cNvSpPr>
          <p:nvPr>
            <p:ph type="chart" sz="quarter" idx="19" hasCustomPrompt="1"/>
          </p:nvPr>
        </p:nvSpPr>
        <p:spPr>
          <a:xfrm>
            <a:off x="111132" y="5745163"/>
            <a:ext cx="7858125" cy="1708150"/>
          </a:xfrm>
        </p:spPr>
        <p:txBody>
          <a:bodyPr/>
          <a:lstStyle>
            <a:lvl1pPr marL="342925" indent="-342925">
              <a:buFont typeface="+mj-lt"/>
              <a:buAutoNum type="arabicPeriod"/>
              <a:defRPr b="1">
                <a:solidFill>
                  <a:schemeClr val="tx2"/>
                </a:solidFill>
              </a:defRPr>
            </a:lvl1pPr>
            <a:lvl2pPr marL="647431" indent="-342925">
              <a:buFont typeface="Arial" panose="020B0604020202020204" pitchFamily="34" charset="0"/>
              <a:buChar char="•"/>
              <a:defRPr>
                <a:solidFill>
                  <a:schemeClr val="tx2"/>
                </a:solidFill>
              </a:defRPr>
            </a:lvl2pPr>
          </a:lstStyle>
          <a:p>
            <a:r>
              <a:rPr lang="en-GB" dirty="0"/>
              <a:t>To create comparison chart:</a:t>
            </a:r>
          </a:p>
          <a:p>
            <a:pPr lvl="0"/>
            <a:r>
              <a:rPr lang="en-GB" dirty="0"/>
              <a:t>gather key metrics and calculate % achieved vs goal </a:t>
            </a:r>
          </a:p>
          <a:p>
            <a:pPr lvl="0"/>
            <a:r>
              <a:rPr lang="en-GB" dirty="0"/>
              <a:t>Choose stacked bar graph </a:t>
            </a:r>
          </a:p>
          <a:p>
            <a:pPr lvl="0"/>
            <a:r>
              <a:rPr lang="en-GB" dirty="0"/>
              <a:t>In column A put metrics (Reach/ Impressions/ frequency)</a:t>
            </a:r>
          </a:p>
          <a:p>
            <a:pPr lvl="0"/>
            <a:r>
              <a:rPr lang="en-GB" dirty="0"/>
              <a:t>In column b input 100% for all</a:t>
            </a:r>
          </a:p>
          <a:p>
            <a:pPr lvl="0"/>
            <a:r>
              <a:rPr lang="en-GB" dirty="0"/>
              <a:t>In column c input the % more than goal achieved</a:t>
            </a:r>
          </a:p>
        </p:txBody>
      </p:sp>
      <p:pic>
        <p:nvPicPr>
          <p:cNvPr id="44" name="Picture 43">
            <a:extLst>
              <a:ext uri="{FF2B5EF4-FFF2-40B4-BE49-F238E27FC236}">
                <a16:creationId xmlns:a16="http://schemas.microsoft.com/office/drawing/2014/main" id="{F5FE82B5-8C03-1C4A-8535-0234C10A9B8A}"/>
              </a:ext>
            </a:extLst>
          </p:cNvPr>
          <p:cNvPicPr>
            <a:picLocks noChangeAspect="1"/>
          </p:cNvPicPr>
          <p:nvPr userDrawn="1"/>
        </p:nvPicPr>
        <p:blipFill rotWithShape="1">
          <a:blip r:embed="rId8">
            <a:extLst>
              <a:ext uri="{28A0092B-C50C-407E-A947-70E740481C1C}">
                <a14:useLocalDpi xmlns:a14="http://schemas.microsoft.com/office/drawing/2010/main" val="0"/>
              </a:ext>
            </a:extLst>
          </a:blip>
          <a:srcRect l="10189" t="25789" r="12805" b="25886"/>
          <a:stretch/>
        </p:blipFill>
        <p:spPr>
          <a:xfrm>
            <a:off x="65088" y="183441"/>
            <a:ext cx="1557754" cy="590681"/>
          </a:xfrm>
          <a:prstGeom prst="rect">
            <a:avLst/>
          </a:prstGeom>
        </p:spPr>
      </p:pic>
    </p:spTree>
    <p:extLst>
      <p:ext uri="{BB962C8B-B14F-4D97-AF65-F5344CB8AC3E}">
        <p14:creationId xmlns:p14="http://schemas.microsoft.com/office/powerpoint/2010/main" val="42660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ase study template _ Reach &amp; Leads">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C218308A-3F22-7441-8BBE-D0C968777120}"/>
              </a:ext>
            </a:extLst>
          </p:cNvPr>
          <p:cNvSpPr/>
          <p:nvPr userDrawn="1"/>
        </p:nvSpPr>
        <p:spPr>
          <a:xfrm>
            <a:off x="-7969" y="10214750"/>
            <a:ext cx="8136000" cy="61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pic>
        <p:nvPicPr>
          <p:cNvPr id="34" name="Shape 293" descr="GotU awards certifications memberships blue.jpg">
            <a:extLst>
              <a:ext uri="{FF2B5EF4-FFF2-40B4-BE49-F238E27FC236}">
                <a16:creationId xmlns:a16="http://schemas.microsoft.com/office/drawing/2014/main" id="{3574D0B5-D755-ED4D-9A19-BD491EB577C7}"/>
              </a:ext>
            </a:extLst>
          </p:cNvPr>
          <p:cNvPicPr preferRelativeResize="0">
            <a:picLocks noChangeAspect="1"/>
          </p:cNvPicPr>
          <p:nvPr userDrawn="1"/>
        </p:nvPicPr>
        <p:blipFill rotWithShape="1">
          <a:blip r:embed="rId2">
            <a:alphaModFix/>
          </a:blip>
          <a:srcRect l="3998" r="2516" b="6149"/>
          <a:stretch/>
        </p:blipFill>
        <p:spPr>
          <a:xfrm>
            <a:off x="8" y="10244782"/>
            <a:ext cx="6663847" cy="581968"/>
          </a:xfrm>
          <a:prstGeom prst="rect">
            <a:avLst/>
          </a:prstGeom>
          <a:noFill/>
          <a:ln>
            <a:solidFill>
              <a:schemeClr val="accent1"/>
            </a:solidFill>
          </a:ln>
        </p:spPr>
      </p:pic>
      <p:pic>
        <p:nvPicPr>
          <p:cNvPr id="53" name="Picture 52">
            <a:extLst>
              <a:ext uri="{FF2B5EF4-FFF2-40B4-BE49-F238E27FC236}">
                <a16:creationId xmlns:a16="http://schemas.microsoft.com/office/drawing/2014/main" id="{42BBD242-110C-8548-A9D3-CA84980A529E}"/>
              </a:ext>
            </a:extLst>
          </p:cNvPr>
          <p:cNvPicPr>
            <a:picLocks noChangeAspect="1"/>
          </p:cNvPicPr>
          <p:nvPr userDrawn="1"/>
        </p:nvPicPr>
        <p:blipFill>
          <a:blip r:embed="rId3"/>
          <a:stretch>
            <a:fillRect/>
          </a:stretch>
        </p:blipFill>
        <p:spPr>
          <a:xfrm>
            <a:off x="6534951" y="10075812"/>
            <a:ext cx="1654716" cy="936000"/>
          </a:xfrm>
          <a:prstGeom prst="rect">
            <a:avLst/>
          </a:prstGeom>
        </p:spPr>
      </p:pic>
      <p:sp>
        <p:nvSpPr>
          <p:cNvPr id="41" name="Content Placeholder 22">
            <a:extLst>
              <a:ext uri="{FF2B5EF4-FFF2-40B4-BE49-F238E27FC236}">
                <a16:creationId xmlns:a16="http://schemas.microsoft.com/office/drawing/2014/main" id="{2960CB88-8F6C-A547-A5A0-557329899110}"/>
              </a:ext>
            </a:extLst>
          </p:cNvPr>
          <p:cNvSpPr>
            <a:spLocks noGrp="1"/>
          </p:cNvSpPr>
          <p:nvPr>
            <p:ph sz="quarter" idx="18" hasCustomPrompt="1"/>
          </p:nvPr>
        </p:nvSpPr>
        <p:spPr>
          <a:xfrm>
            <a:off x="6124677" y="8897115"/>
            <a:ext cx="1844675" cy="1201737"/>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Insert benchmark comparison/ tend/ uplift/ improvement </a:t>
            </a:r>
          </a:p>
        </p:txBody>
      </p:sp>
      <p:sp>
        <p:nvSpPr>
          <p:cNvPr id="40" name="Content Placeholder 22">
            <a:extLst>
              <a:ext uri="{FF2B5EF4-FFF2-40B4-BE49-F238E27FC236}">
                <a16:creationId xmlns:a16="http://schemas.microsoft.com/office/drawing/2014/main" id="{DFE1FFC3-A063-9B49-B142-970D65B77270}"/>
              </a:ext>
            </a:extLst>
          </p:cNvPr>
          <p:cNvSpPr>
            <a:spLocks noGrp="1"/>
          </p:cNvSpPr>
          <p:nvPr>
            <p:ph sz="quarter" idx="17" hasCustomPrompt="1"/>
          </p:nvPr>
        </p:nvSpPr>
        <p:spPr>
          <a:xfrm>
            <a:off x="4104817" y="8897115"/>
            <a:ext cx="1844675" cy="1201737"/>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What was the cost per lead ?</a:t>
            </a:r>
          </a:p>
        </p:txBody>
      </p:sp>
      <p:sp>
        <p:nvSpPr>
          <p:cNvPr id="39" name="Content Placeholder 22">
            <a:extLst>
              <a:ext uri="{FF2B5EF4-FFF2-40B4-BE49-F238E27FC236}">
                <a16:creationId xmlns:a16="http://schemas.microsoft.com/office/drawing/2014/main" id="{74177BB4-F4D6-B846-BB03-83DF42F5B4D6}"/>
              </a:ext>
            </a:extLst>
          </p:cNvPr>
          <p:cNvSpPr>
            <a:spLocks noGrp="1"/>
          </p:cNvSpPr>
          <p:nvPr>
            <p:ph sz="quarter" idx="16" hasCustomPrompt="1"/>
          </p:nvPr>
        </p:nvSpPr>
        <p:spPr>
          <a:xfrm>
            <a:off x="2084952" y="8897115"/>
            <a:ext cx="1844675" cy="1201737"/>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Insert engagement rate/ likes/ shares/ comments</a:t>
            </a:r>
          </a:p>
        </p:txBody>
      </p:sp>
      <p:sp>
        <p:nvSpPr>
          <p:cNvPr id="23" name="Content Placeholder 22">
            <a:extLst>
              <a:ext uri="{FF2B5EF4-FFF2-40B4-BE49-F238E27FC236}">
                <a16:creationId xmlns:a16="http://schemas.microsoft.com/office/drawing/2014/main" id="{D5F0C825-F251-FC44-9AAC-FA4B7E60E649}"/>
              </a:ext>
            </a:extLst>
          </p:cNvPr>
          <p:cNvSpPr>
            <a:spLocks noGrp="1"/>
          </p:cNvSpPr>
          <p:nvPr>
            <p:ph sz="quarter" idx="10" hasCustomPrompt="1"/>
          </p:nvPr>
        </p:nvSpPr>
        <p:spPr>
          <a:xfrm>
            <a:off x="65090" y="8897115"/>
            <a:ext cx="1844675" cy="1201737"/>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How many leads were generate</a:t>
            </a:r>
          </a:p>
        </p:txBody>
      </p:sp>
      <p:sp>
        <p:nvSpPr>
          <p:cNvPr id="8" name="Rounded Rectangular Callout 7">
            <a:extLst>
              <a:ext uri="{FF2B5EF4-FFF2-40B4-BE49-F238E27FC236}">
                <a16:creationId xmlns:a16="http://schemas.microsoft.com/office/drawing/2014/main" id="{088237A4-E733-C64B-AEA9-84961FD4BB3B}"/>
              </a:ext>
            </a:extLst>
          </p:cNvPr>
          <p:cNvSpPr/>
          <p:nvPr userDrawn="1"/>
        </p:nvSpPr>
        <p:spPr>
          <a:xfrm>
            <a:off x="3222885" y="2562869"/>
            <a:ext cx="4820648" cy="936684"/>
          </a:xfrm>
          <a:prstGeom prst="wedgeRoundRectCallout">
            <a:avLst>
              <a:gd name="adj1" fmla="val -54611"/>
              <a:gd name="adj2" fmla="val 19539"/>
              <a:gd name="adj3" fmla="val 16667"/>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normAutofit/>
          </a:bodyPr>
          <a:lstStyle/>
          <a:p>
            <a:pPr algn="ctr"/>
            <a:endParaRPr lang="en-GB" sz="1800" dirty="0">
              <a:latin typeface="+mn-lt"/>
            </a:endParaRPr>
          </a:p>
        </p:txBody>
      </p:sp>
      <p:sp>
        <p:nvSpPr>
          <p:cNvPr id="9" name="Rounded Rectangular Callout 8">
            <a:extLst>
              <a:ext uri="{FF2B5EF4-FFF2-40B4-BE49-F238E27FC236}">
                <a16:creationId xmlns:a16="http://schemas.microsoft.com/office/drawing/2014/main" id="{8FF00875-BFF2-FC46-8469-04180D8062EC}"/>
              </a:ext>
            </a:extLst>
          </p:cNvPr>
          <p:cNvSpPr/>
          <p:nvPr userDrawn="1"/>
        </p:nvSpPr>
        <p:spPr>
          <a:xfrm>
            <a:off x="3222885" y="3554960"/>
            <a:ext cx="4820648" cy="936684"/>
          </a:xfrm>
          <a:prstGeom prst="wedgeRoundRectCallout">
            <a:avLst>
              <a:gd name="adj1" fmla="val -55238"/>
              <a:gd name="adj2" fmla="val 16145"/>
              <a:gd name="adj3" fmla="val 16667"/>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457234" rtl="0" eaLnBrk="1" fontAlgn="auto" latinLnBrk="0" hangingPunct="1">
              <a:lnSpc>
                <a:spcPct val="100000"/>
              </a:lnSpc>
              <a:spcBef>
                <a:spcPts val="0"/>
              </a:spcBef>
              <a:spcAft>
                <a:spcPts val="0"/>
              </a:spcAft>
              <a:buClrTx/>
              <a:buSzTx/>
              <a:buFontTx/>
              <a:buNone/>
              <a:tabLst/>
              <a:defRPr/>
            </a:pPr>
            <a:endParaRPr lang="en-GB" sz="1800" dirty="0">
              <a:latin typeface="+mn-lt"/>
            </a:endParaRPr>
          </a:p>
        </p:txBody>
      </p:sp>
      <p:sp>
        <p:nvSpPr>
          <p:cNvPr id="10" name="Rounded Rectangular Callout 9">
            <a:extLst>
              <a:ext uri="{FF2B5EF4-FFF2-40B4-BE49-F238E27FC236}">
                <a16:creationId xmlns:a16="http://schemas.microsoft.com/office/drawing/2014/main" id="{D1FB6318-4091-9446-A730-41C1E332B774}"/>
              </a:ext>
            </a:extLst>
          </p:cNvPr>
          <p:cNvSpPr/>
          <p:nvPr userDrawn="1"/>
        </p:nvSpPr>
        <p:spPr>
          <a:xfrm>
            <a:off x="3222885" y="4582791"/>
            <a:ext cx="4820648" cy="936684"/>
          </a:xfrm>
          <a:prstGeom prst="wedgeRoundRectCallout">
            <a:avLst>
              <a:gd name="adj1" fmla="val -54920"/>
              <a:gd name="adj2" fmla="val 19539"/>
              <a:gd name="adj3" fmla="val 16667"/>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457234" rtl="0" eaLnBrk="1" fontAlgn="auto" latinLnBrk="0" hangingPunct="1">
              <a:lnSpc>
                <a:spcPct val="100000"/>
              </a:lnSpc>
              <a:spcBef>
                <a:spcPts val="0"/>
              </a:spcBef>
              <a:spcAft>
                <a:spcPts val="0"/>
              </a:spcAft>
              <a:buClrTx/>
              <a:buSzTx/>
              <a:buFontTx/>
              <a:buNone/>
              <a:tabLst/>
              <a:defRPr/>
            </a:pPr>
            <a:endParaRPr lang="en-GB" sz="1800" dirty="0">
              <a:latin typeface="+mn-lt"/>
            </a:endParaRPr>
          </a:p>
        </p:txBody>
      </p:sp>
      <p:sp>
        <p:nvSpPr>
          <p:cNvPr id="11" name="Text Placeholder 19">
            <a:extLst>
              <a:ext uri="{FF2B5EF4-FFF2-40B4-BE49-F238E27FC236}">
                <a16:creationId xmlns:a16="http://schemas.microsoft.com/office/drawing/2014/main" id="{5D7EABDB-1EE0-AF46-AEAD-63CACE2EB4A8}"/>
              </a:ext>
            </a:extLst>
          </p:cNvPr>
          <p:cNvSpPr txBox="1">
            <a:spLocks/>
          </p:cNvSpPr>
          <p:nvPr userDrawn="1"/>
        </p:nvSpPr>
        <p:spPr>
          <a:xfrm>
            <a:off x="111529" y="911732"/>
            <a:ext cx="7932408" cy="336384"/>
          </a:xfrm>
          <a:prstGeom prst="rect">
            <a:avLst/>
          </a:prstGeom>
          <a:ln>
            <a:noFill/>
          </a:ln>
        </p:spPr>
        <p:txBody>
          <a:bodyPr>
            <a:noAutofit/>
          </a:bodyPr>
          <a:lstStyle>
            <a:lvl1pPr marL="0" indent="0" algn="ctr" defTabSz="608966" rtl="0" eaLnBrk="1" latinLnBrk="0" hangingPunct="1">
              <a:lnSpc>
                <a:spcPct val="100000"/>
              </a:lnSpc>
              <a:spcBef>
                <a:spcPts val="667"/>
              </a:spcBef>
              <a:buFont typeface="Arial" panose="020B0604020202020204" pitchFamily="34" charset="0"/>
              <a:buNone/>
              <a:defRPr sz="2200" b="1" i="0" kern="1200" baseline="0">
                <a:solidFill>
                  <a:schemeClr val="tx1"/>
                </a:solidFill>
                <a:latin typeface="+mn-lt"/>
                <a:ea typeface="+mn-ea"/>
                <a:cs typeface="+mn-cs"/>
              </a:defRPr>
            </a:lvl1pPr>
            <a:lvl2pPr marL="456725" indent="-152242" algn="l" defTabSz="608966" rtl="0" eaLnBrk="1" latinLnBrk="0" hangingPunct="1">
              <a:lnSpc>
                <a:spcPct val="100000"/>
              </a:lnSpc>
              <a:spcBef>
                <a:spcPts val="333"/>
              </a:spcBef>
              <a:buFont typeface="Arial" panose="020B0604020202020204" pitchFamily="34" charset="0"/>
              <a:buChar char="•"/>
              <a:defRPr sz="1332" b="0" i="0" kern="1200" baseline="0">
                <a:solidFill>
                  <a:schemeClr val="tx1"/>
                </a:solidFill>
                <a:latin typeface="Montserrat" pitchFamily="2" charset="77"/>
                <a:ea typeface="+mn-ea"/>
                <a:cs typeface="+mn-cs"/>
              </a:defRPr>
            </a:lvl2pPr>
            <a:lvl3pPr marL="761209" indent="-152242" algn="l" defTabSz="608966" rtl="0" eaLnBrk="1" latinLnBrk="0" hangingPunct="1">
              <a:lnSpc>
                <a:spcPct val="100000"/>
              </a:lnSpc>
              <a:spcBef>
                <a:spcPts val="333"/>
              </a:spcBef>
              <a:buFont typeface="Arial" panose="020B0604020202020204" pitchFamily="34" charset="0"/>
              <a:buChar char="•"/>
              <a:defRPr sz="1332" b="0" i="0" kern="1200" baseline="0">
                <a:solidFill>
                  <a:schemeClr val="tx1"/>
                </a:solidFill>
                <a:latin typeface="Montserrat" pitchFamily="2" charset="77"/>
                <a:ea typeface="+mn-ea"/>
                <a:cs typeface="+mn-cs"/>
              </a:defRPr>
            </a:lvl3pPr>
            <a:lvl4pPr marL="1065693" indent="-152242" algn="l" defTabSz="608966" rtl="0" eaLnBrk="1" latinLnBrk="0" hangingPunct="1">
              <a:lnSpc>
                <a:spcPct val="100000"/>
              </a:lnSpc>
              <a:spcBef>
                <a:spcPts val="333"/>
              </a:spcBef>
              <a:buFont typeface="Arial" panose="020B0604020202020204" pitchFamily="34" charset="0"/>
              <a:buChar char="•"/>
              <a:defRPr sz="1332" b="0" i="0" kern="1200" baseline="0">
                <a:solidFill>
                  <a:schemeClr val="tx1"/>
                </a:solidFill>
                <a:latin typeface="Montserrat" pitchFamily="2" charset="77"/>
                <a:ea typeface="+mn-ea"/>
                <a:cs typeface="+mn-cs"/>
              </a:defRPr>
            </a:lvl4pPr>
            <a:lvl5pPr marL="1370176" indent="-152242" algn="l" defTabSz="608966" rtl="0" eaLnBrk="1" latinLnBrk="0" hangingPunct="1">
              <a:lnSpc>
                <a:spcPct val="100000"/>
              </a:lnSpc>
              <a:spcBef>
                <a:spcPts val="333"/>
              </a:spcBef>
              <a:buFont typeface="Arial" panose="020B0604020202020204" pitchFamily="34" charset="0"/>
              <a:buChar char="•"/>
              <a:defRPr sz="1332" b="0" i="0" kern="1200" baseline="0">
                <a:solidFill>
                  <a:schemeClr val="tx1"/>
                </a:solidFill>
                <a:latin typeface="Montserrat" pitchFamily="2" charset="77"/>
                <a:ea typeface="+mn-ea"/>
                <a:cs typeface="+mn-cs"/>
              </a:defRPr>
            </a:lvl5pPr>
            <a:lvl6pPr marL="1674659" indent="-152242" algn="l" defTabSz="608966" rtl="0" eaLnBrk="1" latinLnBrk="0" hangingPunct="1">
              <a:lnSpc>
                <a:spcPct val="90000"/>
              </a:lnSpc>
              <a:spcBef>
                <a:spcPts val="333"/>
              </a:spcBef>
              <a:buFont typeface="Arial" panose="020B0604020202020204" pitchFamily="34" charset="0"/>
              <a:buChar char="•"/>
              <a:defRPr sz="1066" kern="1200">
                <a:solidFill>
                  <a:schemeClr val="tx1"/>
                </a:solidFill>
                <a:latin typeface="+mn-lt"/>
                <a:ea typeface="+mn-ea"/>
                <a:cs typeface="+mn-cs"/>
              </a:defRPr>
            </a:lvl6pPr>
            <a:lvl7pPr marL="1979142" indent="-152242" algn="l" defTabSz="608966" rtl="0" eaLnBrk="1" latinLnBrk="0" hangingPunct="1">
              <a:lnSpc>
                <a:spcPct val="90000"/>
              </a:lnSpc>
              <a:spcBef>
                <a:spcPts val="333"/>
              </a:spcBef>
              <a:buFont typeface="Arial" panose="020B0604020202020204" pitchFamily="34" charset="0"/>
              <a:buChar char="•"/>
              <a:defRPr sz="1066" kern="1200">
                <a:solidFill>
                  <a:schemeClr val="tx1"/>
                </a:solidFill>
                <a:latin typeface="+mn-lt"/>
                <a:ea typeface="+mn-ea"/>
                <a:cs typeface="+mn-cs"/>
              </a:defRPr>
            </a:lvl7pPr>
            <a:lvl8pPr marL="2283626" indent="-152242" algn="l" defTabSz="608966" rtl="0" eaLnBrk="1" latinLnBrk="0" hangingPunct="1">
              <a:lnSpc>
                <a:spcPct val="90000"/>
              </a:lnSpc>
              <a:spcBef>
                <a:spcPts val="333"/>
              </a:spcBef>
              <a:buFont typeface="Arial" panose="020B0604020202020204" pitchFamily="34" charset="0"/>
              <a:buChar char="•"/>
              <a:defRPr sz="1066" kern="1200">
                <a:solidFill>
                  <a:schemeClr val="tx1"/>
                </a:solidFill>
                <a:latin typeface="+mn-lt"/>
                <a:ea typeface="+mn-ea"/>
                <a:cs typeface="+mn-cs"/>
              </a:defRPr>
            </a:lvl8pPr>
            <a:lvl9pPr marL="2588109" indent="-152242" algn="l" defTabSz="608966" rtl="0" eaLnBrk="1" latinLnBrk="0" hangingPunct="1">
              <a:lnSpc>
                <a:spcPct val="90000"/>
              </a:lnSpc>
              <a:spcBef>
                <a:spcPts val="333"/>
              </a:spcBef>
              <a:buFont typeface="Arial" panose="020B0604020202020204" pitchFamily="34" charset="0"/>
              <a:buChar char="•"/>
              <a:defRPr sz="1066" kern="1200">
                <a:solidFill>
                  <a:schemeClr val="tx1"/>
                </a:solidFill>
                <a:latin typeface="+mn-lt"/>
                <a:ea typeface="+mn-ea"/>
                <a:cs typeface="+mn-cs"/>
              </a:defRPr>
            </a:lvl9pPr>
          </a:lstStyle>
          <a:p>
            <a:pPr algn="l"/>
            <a:r>
              <a:rPr lang="en-GB" sz="2000" dirty="0">
                <a:latin typeface="+mn-lt"/>
              </a:rPr>
              <a:t>Campaign Goal: </a:t>
            </a:r>
            <a:r>
              <a:rPr lang="en-GB" sz="2000" dirty="0">
                <a:solidFill>
                  <a:schemeClr val="bg2"/>
                </a:solidFill>
                <a:latin typeface="+mn-lt"/>
              </a:rPr>
              <a:t>Reach &amp; Leads</a:t>
            </a:r>
          </a:p>
        </p:txBody>
      </p:sp>
      <p:pic>
        <p:nvPicPr>
          <p:cNvPr id="13" name="Picture 12">
            <a:extLst>
              <a:ext uri="{FF2B5EF4-FFF2-40B4-BE49-F238E27FC236}">
                <a16:creationId xmlns:a16="http://schemas.microsoft.com/office/drawing/2014/main" id="{83B80EFF-FBB7-2842-B04E-582E25511AB2}"/>
              </a:ext>
            </a:extLst>
          </p:cNvPr>
          <p:cNvPicPr>
            <a:picLocks noChangeAspect="1"/>
          </p:cNvPicPr>
          <p:nvPr userDrawn="1"/>
        </p:nvPicPr>
        <p:blipFill>
          <a:blip r:embed="rId4"/>
          <a:srcRect/>
          <a:stretch/>
        </p:blipFill>
        <p:spPr>
          <a:xfrm>
            <a:off x="407203" y="7675642"/>
            <a:ext cx="1160447" cy="1160447"/>
          </a:xfrm>
          <a:prstGeom prst="rect">
            <a:avLst/>
          </a:prstGeom>
        </p:spPr>
      </p:pic>
      <p:pic>
        <p:nvPicPr>
          <p:cNvPr id="15" name="Picture 14">
            <a:extLst>
              <a:ext uri="{FF2B5EF4-FFF2-40B4-BE49-F238E27FC236}">
                <a16:creationId xmlns:a16="http://schemas.microsoft.com/office/drawing/2014/main" id="{AC930D5E-7F3F-AD42-B76E-8E3EA4320DCB}"/>
              </a:ext>
            </a:extLst>
          </p:cNvPr>
          <p:cNvPicPr>
            <a:picLocks noChangeAspect="1"/>
          </p:cNvPicPr>
          <p:nvPr userDrawn="1"/>
        </p:nvPicPr>
        <p:blipFill>
          <a:blip r:embed="rId5"/>
          <a:stretch>
            <a:fillRect/>
          </a:stretch>
        </p:blipFill>
        <p:spPr>
          <a:xfrm>
            <a:off x="2468690" y="7736096"/>
            <a:ext cx="1077209" cy="1039506"/>
          </a:xfrm>
          <a:prstGeom prst="rect">
            <a:avLst/>
          </a:prstGeom>
        </p:spPr>
      </p:pic>
      <p:pic>
        <p:nvPicPr>
          <p:cNvPr id="19" name="Picture 18">
            <a:extLst>
              <a:ext uri="{FF2B5EF4-FFF2-40B4-BE49-F238E27FC236}">
                <a16:creationId xmlns:a16="http://schemas.microsoft.com/office/drawing/2014/main" id="{3A77131F-0020-5B4D-AA7E-4F9C9F716E75}"/>
              </a:ext>
            </a:extLst>
          </p:cNvPr>
          <p:cNvPicPr>
            <a:picLocks noChangeAspect="1"/>
          </p:cNvPicPr>
          <p:nvPr userDrawn="1"/>
        </p:nvPicPr>
        <p:blipFill>
          <a:blip r:embed="rId6"/>
          <a:srcRect/>
          <a:stretch/>
        </p:blipFill>
        <p:spPr>
          <a:xfrm>
            <a:off x="4489216" y="7735931"/>
            <a:ext cx="1077209" cy="1039836"/>
          </a:xfrm>
          <a:prstGeom prst="rect">
            <a:avLst/>
          </a:prstGeom>
        </p:spPr>
      </p:pic>
      <p:pic>
        <p:nvPicPr>
          <p:cNvPr id="20" name="Picture 19">
            <a:extLst>
              <a:ext uri="{FF2B5EF4-FFF2-40B4-BE49-F238E27FC236}">
                <a16:creationId xmlns:a16="http://schemas.microsoft.com/office/drawing/2014/main" id="{C462B6E6-E70F-AB43-8D92-7CE104C8E0B6}"/>
              </a:ext>
            </a:extLst>
          </p:cNvPr>
          <p:cNvPicPr>
            <a:picLocks noChangeAspect="1"/>
          </p:cNvPicPr>
          <p:nvPr userDrawn="1"/>
        </p:nvPicPr>
        <p:blipFill>
          <a:blip r:embed="rId7"/>
          <a:stretch>
            <a:fillRect/>
          </a:stretch>
        </p:blipFill>
        <p:spPr>
          <a:xfrm>
            <a:off x="6477258" y="7686103"/>
            <a:ext cx="1139525" cy="1139525"/>
          </a:xfrm>
          <a:prstGeom prst="rect">
            <a:avLst/>
          </a:prstGeom>
        </p:spPr>
      </p:pic>
      <p:sp>
        <p:nvSpPr>
          <p:cNvPr id="26" name="Title 25">
            <a:extLst>
              <a:ext uri="{FF2B5EF4-FFF2-40B4-BE49-F238E27FC236}">
                <a16:creationId xmlns:a16="http://schemas.microsoft.com/office/drawing/2014/main" id="{260D8A41-C43F-504F-9AE3-2431EC7870CA}"/>
              </a:ext>
            </a:extLst>
          </p:cNvPr>
          <p:cNvSpPr>
            <a:spLocks noGrp="1"/>
          </p:cNvSpPr>
          <p:nvPr>
            <p:ph type="title" hasCustomPrompt="1"/>
          </p:nvPr>
        </p:nvSpPr>
        <p:spPr>
          <a:xfrm>
            <a:off x="1763143" y="161062"/>
            <a:ext cx="6280794" cy="635408"/>
          </a:xfrm>
        </p:spPr>
        <p:txBody>
          <a:bodyPr>
            <a:normAutofit/>
          </a:bodyPr>
          <a:lstStyle>
            <a:lvl1pPr>
              <a:defRPr sz="2000">
                <a:latin typeface="+mn-lt"/>
              </a:defRPr>
            </a:lvl1pPr>
          </a:lstStyle>
          <a:p>
            <a:r>
              <a:rPr lang="en-GB" dirty="0"/>
              <a:t>Insert customer name/ campaign name</a:t>
            </a:r>
          </a:p>
        </p:txBody>
      </p:sp>
      <p:sp>
        <p:nvSpPr>
          <p:cNvPr id="29" name="Content Placeholder 28">
            <a:extLst>
              <a:ext uri="{FF2B5EF4-FFF2-40B4-BE49-F238E27FC236}">
                <a16:creationId xmlns:a16="http://schemas.microsoft.com/office/drawing/2014/main" id="{2CD07044-18F1-9948-AEF0-EDF7EB74B052}"/>
              </a:ext>
            </a:extLst>
          </p:cNvPr>
          <p:cNvSpPr>
            <a:spLocks noGrp="1"/>
          </p:cNvSpPr>
          <p:nvPr>
            <p:ph sz="quarter" idx="11" hasCustomPrompt="1"/>
          </p:nvPr>
        </p:nvSpPr>
        <p:spPr>
          <a:xfrm>
            <a:off x="65095" y="1306266"/>
            <a:ext cx="7978445" cy="1122363"/>
          </a:xfrm>
        </p:spPr>
        <p:txBody>
          <a:bodyPr/>
          <a:lstStyle>
            <a:lvl1pPr>
              <a:defRPr>
                <a:latin typeface="+mn-lt"/>
              </a:defRPr>
            </a:lvl1pPr>
          </a:lstStyle>
          <a:p>
            <a:pPr lvl="0"/>
            <a:r>
              <a:rPr lang="en-GB" dirty="0"/>
              <a:t>insert commentary/ comments on the campaign</a:t>
            </a:r>
          </a:p>
        </p:txBody>
      </p:sp>
      <p:sp>
        <p:nvSpPr>
          <p:cNvPr id="31" name="Picture Placeholder 30">
            <a:extLst>
              <a:ext uri="{FF2B5EF4-FFF2-40B4-BE49-F238E27FC236}">
                <a16:creationId xmlns:a16="http://schemas.microsoft.com/office/drawing/2014/main" id="{0514496B-4B5F-E244-8BE8-74A1F1472259}"/>
              </a:ext>
            </a:extLst>
          </p:cNvPr>
          <p:cNvSpPr>
            <a:spLocks noGrp="1"/>
          </p:cNvSpPr>
          <p:nvPr>
            <p:ph type="pic" sz="quarter" idx="12" hasCustomPrompt="1"/>
          </p:nvPr>
        </p:nvSpPr>
        <p:spPr>
          <a:xfrm>
            <a:off x="75181" y="2542746"/>
            <a:ext cx="2880000" cy="2989477"/>
          </a:xfrm>
        </p:spPr>
        <p:txBody>
          <a:bodyPr/>
          <a:lstStyle>
            <a:lvl1pPr>
              <a:defRPr>
                <a:latin typeface="+mn-lt"/>
              </a:defRPr>
            </a:lvl1pPr>
          </a:lstStyle>
          <a:p>
            <a:r>
              <a:rPr lang="en-GB" dirty="0"/>
              <a:t>Insert ad here</a:t>
            </a:r>
          </a:p>
        </p:txBody>
      </p:sp>
      <p:sp>
        <p:nvSpPr>
          <p:cNvPr id="33" name="Text Placeholder 32">
            <a:extLst>
              <a:ext uri="{FF2B5EF4-FFF2-40B4-BE49-F238E27FC236}">
                <a16:creationId xmlns:a16="http://schemas.microsoft.com/office/drawing/2014/main" id="{BCE5ED83-C515-5D49-AC67-4F8EFAE176A2}"/>
              </a:ext>
            </a:extLst>
          </p:cNvPr>
          <p:cNvSpPr>
            <a:spLocks noGrp="1"/>
          </p:cNvSpPr>
          <p:nvPr>
            <p:ph type="body" sz="quarter" idx="13" hasCustomPrompt="1"/>
          </p:nvPr>
        </p:nvSpPr>
        <p:spPr>
          <a:xfrm>
            <a:off x="3312826" y="2648371"/>
            <a:ext cx="4656526" cy="767754"/>
          </a:xfrm>
        </p:spPr>
        <p:txBody>
          <a:bodyPr/>
          <a:lstStyle>
            <a:lvl1pPr>
              <a:defRPr i="1">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Insert ad comment #1</a:t>
            </a:r>
          </a:p>
        </p:txBody>
      </p:sp>
      <p:sp>
        <p:nvSpPr>
          <p:cNvPr id="37" name="Text Placeholder 32">
            <a:extLst>
              <a:ext uri="{FF2B5EF4-FFF2-40B4-BE49-F238E27FC236}">
                <a16:creationId xmlns:a16="http://schemas.microsoft.com/office/drawing/2014/main" id="{5A138591-F4DB-4643-B4EF-286E243B20E0}"/>
              </a:ext>
            </a:extLst>
          </p:cNvPr>
          <p:cNvSpPr>
            <a:spLocks noGrp="1"/>
          </p:cNvSpPr>
          <p:nvPr>
            <p:ph type="body" sz="quarter" idx="14" hasCustomPrompt="1"/>
          </p:nvPr>
        </p:nvSpPr>
        <p:spPr>
          <a:xfrm>
            <a:off x="3312826" y="3655703"/>
            <a:ext cx="4656526" cy="756411"/>
          </a:xfrm>
        </p:spPr>
        <p:txBody>
          <a:bodyPr/>
          <a:lstStyle>
            <a:lvl1pPr>
              <a:defRPr i="1">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Insert ad comment #1</a:t>
            </a:r>
          </a:p>
        </p:txBody>
      </p:sp>
      <p:sp>
        <p:nvSpPr>
          <p:cNvPr id="38" name="Text Placeholder 32">
            <a:extLst>
              <a:ext uri="{FF2B5EF4-FFF2-40B4-BE49-F238E27FC236}">
                <a16:creationId xmlns:a16="http://schemas.microsoft.com/office/drawing/2014/main" id="{167204AD-C1EE-3044-89B6-5266EC02DFD9}"/>
              </a:ext>
            </a:extLst>
          </p:cNvPr>
          <p:cNvSpPr>
            <a:spLocks noGrp="1"/>
          </p:cNvSpPr>
          <p:nvPr>
            <p:ph type="body" sz="quarter" idx="15" hasCustomPrompt="1"/>
          </p:nvPr>
        </p:nvSpPr>
        <p:spPr>
          <a:xfrm>
            <a:off x="3312826" y="4637379"/>
            <a:ext cx="4656526" cy="808779"/>
          </a:xfrm>
        </p:spPr>
        <p:txBody>
          <a:bodyPr/>
          <a:lstStyle>
            <a:lvl1pPr>
              <a:defRPr i="1">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Insert ad comment #1</a:t>
            </a:r>
          </a:p>
        </p:txBody>
      </p:sp>
      <p:sp>
        <p:nvSpPr>
          <p:cNvPr id="43" name="Chart Placeholder 42">
            <a:extLst>
              <a:ext uri="{FF2B5EF4-FFF2-40B4-BE49-F238E27FC236}">
                <a16:creationId xmlns:a16="http://schemas.microsoft.com/office/drawing/2014/main" id="{49FF8CE2-657E-CF4D-87A9-B24E479B7C3E}"/>
              </a:ext>
            </a:extLst>
          </p:cNvPr>
          <p:cNvSpPr>
            <a:spLocks noGrp="1"/>
          </p:cNvSpPr>
          <p:nvPr>
            <p:ph type="chart" sz="quarter" idx="19" hasCustomPrompt="1"/>
          </p:nvPr>
        </p:nvSpPr>
        <p:spPr>
          <a:xfrm>
            <a:off x="111132" y="5745163"/>
            <a:ext cx="7858125" cy="1708150"/>
          </a:xfrm>
        </p:spPr>
        <p:txBody>
          <a:bodyPr/>
          <a:lstStyle>
            <a:lvl1pPr marL="342925" indent="-342925">
              <a:buFont typeface="+mj-lt"/>
              <a:buAutoNum type="arabicPeriod"/>
              <a:defRPr b="1">
                <a:solidFill>
                  <a:schemeClr val="tx2"/>
                </a:solidFill>
              </a:defRPr>
            </a:lvl1pPr>
            <a:lvl2pPr marL="647431" indent="-342925">
              <a:buFont typeface="Arial" panose="020B0604020202020204" pitchFamily="34" charset="0"/>
              <a:buChar char="•"/>
              <a:defRPr>
                <a:solidFill>
                  <a:schemeClr val="tx2"/>
                </a:solidFill>
              </a:defRPr>
            </a:lvl2pPr>
          </a:lstStyle>
          <a:p>
            <a:r>
              <a:rPr lang="en-GB" dirty="0"/>
              <a:t>To create comparison chart:</a:t>
            </a:r>
          </a:p>
          <a:p>
            <a:pPr lvl="0"/>
            <a:r>
              <a:rPr lang="en-GB" dirty="0"/>
              <a:t>gather key metrics and calculate % achieved vs goal </a:t>
            </a:r>
          </a:p>
          <a:p>
            <a:pPr lvl="0"/>
            <a:r>
              <a:rPr lang="en-GB" dirty="0"/>
              <a:t>Choose stacked bar graph </a:t>
            </a:r>
          </a:p>
          <a:p>
            <a:pPr lvl="0"/>
            <a:r>
              <a:rPr lang="en-GB" dirty="0"/>
              <a:t>In column A put metrics (Reach/  Cost per lead/ </a:t>
            </a:r>
            <a:r>
              <a:rPr lang="en-GB" dirty="0" err="1"/>
              <a:t>imoressions</a:t>
            </a:r>
            <a:r>
              <a:rPr lang="en-GB" dirty="0"/>
              <a:t>)</a:t>
            </a:r>
          </a:p>
          <a:p>
            <a:pPr lvl="0"/>
            <a:r>
              <a:rPr lang="en-GB" dirty="0"/>
              <a:t>In column b input 100% for all</a:t>
            </a:r>
          </a:p>
          <a:p>
            <a:pPr lvl="0"/>
            <a:r>
              <a:rPr lang="en-GB" dirty="0"/>
              <a:t>In column c input the % more than goal achieved</a:t>
            </a:r>
          </a:p>
        </p:txBody>
      </p:sp>
      <p:pic>
        <p:nvPicPr>
          <p:cNvPr id="44" name="Picture 43">
            <a:extLst>
              <a:ext uri="{FF2B5EF4-FFF2-40B4-BE49-F238E27FC236}">
                <a16:creationId xmlns:a16="http://schemas.microsoft.com/office/drawing/2014/main" id="{F5FE82B5-8C03-1C4A-8535-0234C10A9B8A}"/>
              </a:ext>
            </a:extLst>
          </p:cNvPr>
          <p:cNvPicPr>
            <a:picLocks noChangeAspect="1"/>
          </p:cNvPicPr>
          <p:nvPr userDrawn="1"/>
        </p:nvPicPr>
        <p:blipFill rotWithShape="1">
          <a:blip r:embed="rId8">
            <a:extLst>
              <a:ext uri="{28A0092B-C50C-407E-A947-70E740481C1C}">
                <a14:useLocalDpi xmlns:a14="http://schemas.microsoft.com/office/drawing/2010/main" val="0"/>
              </a:ext>
            </a:extLst>
          </a:blip>
          <a:srcRect l="10189" t="25789" r="12805" b="25886"/>
          <a:stretch/>
        </p:blipFill>
        <p:spPr>
          <a:xfrm>
            <a:off x="65088" y="183441"/>
            <a:ext cx="1557754" cy="590681"/>
          </a:xfrm>
          <a:prstGeom prst="rect">
            <a:avLst/>
          </a:prstGeom>
        </p:spPr>
      </p:pic>
    </p:spTree>
    <p:extLst>
      <p:ext uri="{BB962C8B-B14F-4D97-AF65-F5344CB8AC3E}">
        <p14:creationId xmlns:p14="http://schemas.microsoft.com/office/powerpoint/2010/main" val="110476951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28525" y="1206719"/>
            <a:ext cx="5734795" cy="204130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6755" y="3464570"/>
            <a:ext cx="7206556" cy="615546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24645" y="10034802"/>
            <a:ext cx="1938666" cy="576424"/>
          </a:xfrm>
          <a:prstGeom prst="rect">
            <a:avLst/>
          </a:prstGeom>
        </p:spPr>
        <p:txBody>
          <a:bodyPr vert="horz" lIns="91440" tIns="45720" rIns="91440" bIns="45720" rtlCol="0" anchor="ctr"/>
          <a:lstStyle>
            <a:lvl1pPr algn="r">
              <a:defRPr sz="700" b="0" i="0">
                <a:solidFill>
                  <a:schemeClr val="tx1">
                    <a:tint val="75000"/>
                  </a:schemeClr>
                </a:solidFill>
                <a:latin typeface="+mn-lt"/>
              </a:defRPr>
            </a:lvl1pPr>
          </a:lstStyle>
          <a:p>
            <a:fld id="{6452EA2E-5354-0343-B629-374510A945EF}" type="datetimeFigureOut">
              <a:rPr lang="en-GB" smtClean="0"/>
              <a:pPr/>
              <a:t>15/08/2019</a:t>
            </a:fld>
            <a:endParaRPr lang="en-GB"/>
          </a:p>
        </p:txBody>
      </p:sp>
      <p:sp>
        <p:nvSpPr>
          <p:cNvPr id="5" name="Footer Placeholder 4"/>
          <p:cNvSpPr>
            <a:spLocks noGrp="1"/>
          </p:cNvSpPr>
          <p:nvPr>
            <p:ph type="ftr" sz="quarter" idx="3"/>
          </p:nvPr>
        </p:nvSpPr>
        <p:spPr>
          <a:xfrm>
            <a:off x="456755" y="10034006"/>
            <a:ext cx="5176540" cy="576424"/>
          </a:xfrm>
          <a:prstGeom prst="rect">
            <a:avLst/>
          </a:prstGeom>
        </p:spPr>
        <p:txBody>
          <a:bodyPr vert="horz" lIns="91440" tIns="45720" rIns="91440" bIns="45720" rtlCol="0" anchor="ctr"/>
          <a:lstStyle>
            <a:lvl1pPr algn="l">
              <a:defRPr sz="700" b="0" i="0">
                <a:solidFill>
                  <a:schemeClr val="tx1">
                    <a:tint val="75000"/>
                  </a:schemeClr>
                </a:solidFill>
                <a:latin typeface="+mn-lt"/>
              </a:defRPr>
            </a:lvl1pPr>
          </a:lstStyle>
          <a:p>
            <a:endParaRPr lang="en-GB"/>
          </a:p>
        </p:txBody>
      </p:sp>
      <p:sp>
        <p:nvSpPr>
          <p:cNvPr id="6" name="Slide Number Placeholder 5"/>
          <p:cNvSpPr>
            <a:spLocks noGrp="1"/>
          </p:cNvSpPr>
          <p:nvPr>
            <p:ph type="sldNum" sz="quarter" idx="4"/>
          </p:nvPr>
        </p:nvSpPr>
        <p:spPr>
          <a:xfrm>
            <a:off x="5836296" y="601496"/>
            <a:ext cx="1827014" cy="576424"/>
          </a:xfrm>
          <a:prstGeom prst="rect">
            <a:avLst/>
          </a:prstGeom>
        </p:spPr>
        <p:txBody>
          <a:bodyPr vert="horz" lIns="91440" tIns="45720" rIns="91440" bIns="45720" rtlCol="0" anchor="ctr"/>
          <a:lstStyle>
            <a:lvl1pPr algn="r">
              <a:defRPr sz="700" b="0" i="0">
                <a:solidFill>
                  <a:schemeClr val="tx1">
                    <a:tint val="75000"/>
                  </a:schemeClr>
                </a:solidFill>
                <a:latin typeface="+mn-lt"/>
              </a:defRPr>
            </a:lvl1pPr>
          </a:lstStyle>
          <a:p>
            <a:fld id="{CEFC39B7-8BE1-4142-A19F-28377A86D49A}" type="slidenum">
              <a:rPr lang="en-GB" smtClean="0"/>
              <a:pPr/>
              <a:t>‹#›</a:t>
            </a:fld>
            <a:endParaRPr lang="en-GB"/>
          </a:p>
        </p:txBody>
      </p:sp>
    </p:spTree>
    <p:extLst>
      <p:ext uri="{BB962C8B-B14F-4D97-AF65-F5344CB8AC3E}">
        <p14:creationId xmlns:p14="http://schemas.microsoft.com/office/powerpoint/2010/main" val="2928192629"/>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Lst>
  <p:txStyles>
    <p:titleStyle>
      <a:lvl1pPr algn="r" defTabSz="609011" rtl="0" eaLnBrk="1" latinLnBrk="0" hangingPunct="1">
        <a:lnSpc>
          <a:spcPct val="90000"/>
        </a:lnSpc>
        <a:spcBef>
          <a:spcPct val="0"/>
        </a:spcBef>
        <a:buNone/>
        <a:defRPr sz="2131" b="0" i="0" kern="1200" cap="all" baseline="0">
          <a:solidFill>
            <a:schemeClr val="tx1"/>
          </a:solidFill>
          <a:latin typeface="+mn-lt"/>
          <a:ea typeface="+mj-ea"/>
          <a:cs typeface="+mj-cs"/>
        </a:defRPr>
      </a:lvl1pPr>
    </p:titleStyle>
    <p:bodyStyle>
      <a:lvl1pPr marL="152254" indent="-152254" algn="l" defTabSz="609011" rtl="0" eaLnBrk="1" latinLnBrk="0" hangingPunct="1">
        <a:lnSpc>
          <a:spcPct val="100000"/>
        </a:lnSpc>
        <a:spcBef>
          <a:spcPts val="667"/>
        </a:spcBef>
        <a:buFont typeface="Arial" panose="020B0604020202020204" pitchFamily="34" charset="0"/>
        <a:buChar char="•"/>
        <a:defRPr sz="1332" b="0" i="0" kern="1200" baseline="0">
          <a:solidFill>
            <a:schemeClr val="tx1"/>
          </a:solidFill>
          <a:latin typeface="+mn-lt"/>
          <a:ea typeface="+mn-ea"/>
          <a:cs typeface="+mn-cs"/>
        </a:defRPr>
      </a:lvl1pPr>
      <a:lvl2pPr marL="456758" indent="-152254" algn="l" defTabSz="609011" rtl="0" eaLnBrk="1" latinLnBrk="0" hangingPunct="1">
        <a:lnSpc>
          <a:spcPct val="100000"/>
        </a:lnSpc>
        <a:spcBef>
          <a:spcPts val="333"/>
        </a:spcBef>
        <a:buFont typeface="Arial" panose="020B0604020202020204" pitchFamily="34" charset="0"/>
        <a:buChar char="•"/>
        <a:defRPr sz="1332" b="0" i="0" kern="1200" baseline="0">
          <a:solidFill>
            <a:schemeClr val="tx1"/>
          </a:solidFill>
          <a:latin typeface="+mn-lt"/>
          <a:ea typeface="+mn-ea"/>
          <a:cs typeface="+mn-cs"/>
        </a:defRPr>
      </a:lvl2pPr>
      <a:lvl3pPr marL="761266" indent="-152254" algn="l" defTabSz="609011" rtl="0" eaLnBrk="1" latinLnBrk="0" hangingPunct="1">
        <a:lnSpc>
          <a:spcPct val="100000"/>
        </a:lnSpc>
        <a:spcBef>
          <a:spcPts val="333"/>
        </a:spcBef>
        <a:buFont typeface="Arial" panose="020B0604020202020204" pitchFamily="34" charset="0"/>
        <a:buChar char="•"/>
        <a:defRPr sz="1332" b="0" i="0" kern="1200" baseline="0">
          <a:solidFill>
            <a:schemeClr val="tx1"/>
          </a:solidFill>
          <a:latin typeface="+mn-lt"/>
          <a:ea typeface="+mn-ea"/>
          <a:cs typeface="+mn-cs"/>
        </a:defRPr>
      </a:lvl3pPr>
      <a:lvl4pPr marL="1065772" indent="-152254" algn="l" defTabSz="609011" rtl="0" eaLnBrk="1" latinLnBrk="0" hangingPunct="1">
        <a:lnSpc>
          <a:spcPct val="100000"/>
        </a:lnSpc>
        <a:spcBef>
          <a:spcPts val="333"/>
        </a:spcBef>
        <a:buFont typeface="Arial" panose="020B0604020202020204" pitchFamily="34" charset="0"/>
        <a:buChar char="•"/>
        <a:defRPr sz="1332" b="0" i="0" kern="1200" baseline="0">
          <a:solidFill>
            <a:schemeClr val="tx1"/>
          </a:solidFill>
          <a:latin typeface="+mn-lt"/>
          <a:ea typeface="+mn-ea"/>
          <a:cs typeface="+mn-cs"/>
        </a:defRPr>
      </a:lvl4pPr>
      <a:lvl5pPr marL="1370278" indent="-152254" algn="l" defTabSz="609011" rtl="0" eaLnBrk="1" latinLnBrk="0" hangingPunct="1">
        <a:lnSpc>
          <a:spcPct val="100000"/>
        </a:lnSpc>
        <a:spcBef>
          <a:spcPts val="333"/>
        </a:spcBef>
        <a:buFont typeface="Arial" panose="020B0604020202020204" pitchFamily="34" charset="0"/>
        <a:buChar char="•"/>
        <a:defRPr sz="1332" b="0" i="0" kern="1200" baseline="0">
          <a:solidFill>
            <a:schemeClr val="tx1"/>
          </a:solidFill>
          <a:latin typeface="+mn-lt"/>
          <a:ea typeface="+mn-ea"/>
          <a:cs typeface="+mn-cs"/>
        </a:defRPr>
      </a:lvl5pPr>
      <a:lvl6pPr marL="1674784" indent="-152254" algn="l" defTabSz="609011" rtl="0" eaLnBrk="1" latinLnBrk="0" hangingPunct="1">
        <a:lnSpc>
          <a:spcPct val="90000"/>
        </a:lnSpc>
        <a:spcBef>
          <a:spcPts val="333"/>
        </a:spcBef>
        <a:buFont typeface="Arial" panose="020B0604020202020204" pitchFamily="34" charset="0"/>
        <a:buChar char="•"/>
        <a:defRPr sz="1066" kern="1200">
          <a:solidFill>
            <a:schemeClr val="tx1"/>
          </a:solidFill>
          <a:latin typeface="+mn-lt"/>
          <a:ea typeface="+mn-ea"/>
          <a:cs typeface="+mn-cs"/>
        </a:defRPr>
      </a:lvl6pPr>
      <a:lvl7pPr marL="1979290" indent="-152254" algn="l" defTabSz="609011" rtl="0" eaLnBrk="1" latinLnBrk="0" hangingPunct="1">
        <a:lnSpc>
          <a:spcPct val="90000"/>
        </a:lnSpc>
        <a:spcBef>
          <a:spcPts val="333"/>
        </a:spcBef>
        <a:buFont typeface="Arial" panose="020B0604020202020204" pitchFamily="34" charset="0"/>
        <a:buChar char="•"/>
        <a:defRPr sz="1066" kern="1200">
          <a:solidFill>
            <a:schemeClr val="tx1"/>
          </a:solidFill>
          <a:latin typeface="+mn-lt"/>
          <a:ea typeface="+mn-ea"/>
          <a:cs typeface="+mn-cs"/>
        </a:defRPr>
      </a:lvl7pPr>
      <a:lvl8pPr marL="2283797" indent="-152254" algn="l" defTabSz="609011" rtl="0" eaLnBrk="1" latinLnBrk="0" hangingPunct="1">
        <a:lnSpc>
          <a:spcPct val="90000"/>
        </a:lnSpc>
        <a:spcBef>
          <a:spcPts val="333"/>
        </a:spcBef>
        <a:buFont typeface="Arial" panose="020B0604020202020204" pitchFamily="34" charset="0"/>
        <a:buChar char="•"/>
        <a:defRPr sz="1066" kern="1200">
          <a:solidFill>
            <a:schemeClr val="tx1"/>
          </a:solidFill>
          <a:latin typeface="+mn-lt"/>
          <a:ea typeface="+mn-ea"/>
          <a:cs typeface="+mn-cs"/>
        </a:defRPr>
      </a:lvl8pPr>
      <a:lvl9pPr marL="2588302" indent="-152254" algn="l" defTabSz="609011" rtl="0" eaLnBrk="1" latinLnBrk="0" hangingPunct="1">
        <a:lnSpc>
          <a:spcPct val="90000"/>
        </a:lnSpc>
        <a:spcBef>
          <a:spcPts val="333"/>
        </a:spcBef>
        <a:buFont typeface="Arial" panose="020B0604020202020204" pitchFamily="34" charset="0"/>
        <a:buChar char="•"/>
        <a:defRPr sz="1066" kern="1200">
          <a:solidFill>
            <a:schemeClr val="tx1"/>
          </a:solidFill>
          <a:latin typeface="+mn-lt"/>
          <a:ea typeface="+mn-ea"/>
          <a:cs typeface="+mn-cs"/>
        </a:defRPr>
      </a:lvl9pPr>
    </p:bodyStyle>
    <p:otherStyle>
      <a:defPPr>
        <a:defRPr lang="en-US"/>
      </a:defPPr>
      <a:lvl1pPr marL="0" algn="l" defTabSz="609011" rtl="0" eaLnBrk="1" latinLnBrk="0" hangingPunct="1">
        <a:defRPr sz="1199" kern="1200">
          <a:solidFill>
            <a:schemeClr val="tx1"/>
          </a:solidFill>
          <a:latin typeface="+mn-lt"/>
          <a:ea typeface="+mn-ea"/>
          <a:cs typeface="+mn-cs"/>
        </a:defRPr>
      </a:lvl1pPr>
      <a:lvl2pPr marL="304505" algn="l" defTabSz="609011" rtl="0" eaLnBrk="1" latinLnBrk="0" hangingPunct="1">
        <a:defRPr sz="1199" kern="1200">
          <a:solidFill>
            <a:schemeClr val="tx1"/>
          </a:solidFill>
          <a:latin typeface="+mn-lt"/>
          <a:ea typeface="+mn-ea"/>
          <a:cs typeface="+mn-cs"/>
        </a:defRPr>
      </a:lvl2pPr>
      <a:lvl3pPr marL="609011" algn="l" defTabSz="609011" rtl="0" eaLnBrk="1" latinLnBrk="0" hangingPunct="1">
        <a:defRPr sz="1199" kern="1200">
          <a:solidFill>
            <a:schemeClr val="tx1"/>
          </a:solidFill>
          <a:latin typeface="+mn-lt"/>
          <a:ea typeface="+mn-ea"/>
          <a:cs typeface="+mn-cs"/>
        </a:defRPr>
      </a:lvl3pPr>
      <a:lvl4pPr marL="913518" algn="l" defTabSz="609011" rtl="0" eaLnBrk="1" latinLnBrk="0" hangingPunct="1">
        <a:defRPr sz="1199" kern="1200">
          <a:solidFill>
            <a:schemeClr val="tx1"/>
          </a:solidFill>
          <a:latin typeface="+mn-lt"/>
          <a:ea typeface="+mn-ea"/>
          <a:cs typeface="+mn-cs"/>
        </a:defRPr>
      </a:lvl4pPr>
      <a:lvl5pPr marL="1218025" algn="l" defTabSz="609011" rtl="0" eaLnBrk="1" latinLnBrk="0" hangingPunct="1">
        <a:defRPr sz="1199" kern="1200">
          <a:solidFill>
            <a:schemeClr val="tx1"/>
          </a:solidFill>
          <a:latin typeface="+mn-lt"/>
          <a:ea typeface="+mn-ea"/>
          <a:cs typeface="+mn-cs"/>
        </a:defRPr>
      </a:lvl5pPr>
      <a:lvl6pPr marL="1522531" algn="l" defTabSz="609011" rtl="0" eaLnBrk="1" latinLnBrk="0" hangingPunct="1">
        <a:defRPr sz="1199" kern="1200">
          <a:solidFill>
            <a:schemeClr val="tx1"/>
          </a:solidFill>
          <a:latin typeface="+mn-lt"/>
          <a:ea typeface="+mn-ea"/>
          <a:cs typeface="+mn-cs"/>
        </a:defRPr>
      </a:lvl6pPr>
      <a:lvl7pPr marL="1827036" algn="l" defTabSz="609011" rtl="0" eaLnBrk="1" latinLnBrk="0" hangingPunct="1">
        <a:defRPr sz="1199" kern="1200">
          <a:solidFill>
            <a:schemeClr val="tx1"/>
          </a:solidFill>
          <a:latin typeface="+mn-lt"/>
          <a:ea typeface="+mn-ea"/>
          <a:cs typeface="+mn-cs"/>
        </a:defRPr>
      </a:lvl7pPr>
      <a:lvl8pPr marL="2131543" algn="l" defTabSz="609011" rtl="0" eaLnBrk="1" latinLnBrk="0" hangingPunct="1">
        <a:defRPr sz="1199" kern="1200">
          <a:solidFill>
            <a:schemeClr val="tx1"/>
          </a:solidFill>
          <a:latin typeface="+mn-lt"/>
          <a:ea typeface="+mn-ea"/>
          <a:cs typeface="+mn-cs"/>
        </a:defRPr>
      </a:lvl8pPr>
      <a:lvl9pPr marL="2436049" algn="l" defTabSz="609011" rtl="0" eaLnBrk="1" latinLnBrk="0" hangingPunct="1">
        <a:defRPr sz="11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chart" Target="../charts/char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Content Placeholder 20">
            <a:extLst>
              <a:ext uri="{FF2B5EF4-FFF2-40B4-BE49-F238E27FC236}">
                <a16:creationId xmlns:a16="http://schemas.microsoft.com/office/drawing/2014/main" id="{FCC91657-1AFB-7E4C-A5CD-0CC4E5A887D3}"/>
              </a:ext>
            </a:extLst>
          </p:cNvPr>
          <p:cNvSpPr>
            <a:spLocks noGrp="1"/>
          </p:cNvSpPr>
          <p:nvPr>
            <p:ph sz="quarter" idx="18"/>
          </p:nvPr>
        </p:nvSpPr>
        <p:spPr/>
        <p:txBody>
          <a:bodyPr>
            <a:normAutofit fontScale="92500" lnSpcReduction="10000"/>
          </a:bodyPr>
          <a:lstStyle/>
          <a:p>
            <a:pPr marL="0" indent="0">
              <a:buNone/>
            </a:pPr>
            <a:r>
              <a:rPr lang="en-GB" sz="1800" dirty="0"/>
              <a:t>Engagement rate beats the average by </a:t>
            </a:r>
            <a:br>
              <a:rPr lang="en-GB" sz="1800" dirty="0"/>
            </a:br>
            <a:r>
              <a:rPr lang="en-GB" sz="2400" b="1" dirty="0"/>
              <a:t>more than 4x!</a:t>
            </a:r>
            <a:endParaRPr lang="en-GB" sz="3000" b="1" dirty="0"/>
          </a:p>
        </p:txBody>
      </p:sp>
      <p:sp>
        <p:nvSpPr>
          <p:cNvPr id="20" name="Content Placeholder 19">
            <a:extLst>
              <a:ext uri="{FF2B5EF4-FFF2-40B4-BE49-F238E27FC236}">
                <a16:creationId xmlns:a16="http://schemas.microsoft.com/office/drawing/2014/main" id="{2DEE7D1B-D3BB-A143-A206-1005AD2E0FF7}"/>
              </a:ext>
            </a:extLst>
          </p:cNvPr>
          <p:cNvSpPr>
            <a:spLocks noGrp="1"/>
          </p:cNvSpPr>
          <p:nvPr>
            <p:ph sz="quarter" idx="17"/>
          </p:nvPr>
        </p:nvSpPr>
        <p:spPr/>
        <p:txBody>
          <a:bodyPr>
            <a:normAutofit/>
          </a:bodyPr>
          <a:lstStyle/>
          <a:p>
            <a:pPr marL="0" indent="0" algn="ctr">
              <a:buNone/>
            </a:pPr>
            <a:r>
              <a:rPr lang="en-GB" sz="2800" b="1" dirty="0"/>
              <a:t>22,589</a:t>
            </a:r>
            <a:br>
              <a:rPr lang="en-GB" sz="2800" b="1" dirty="0"/>
            </a:br>
            <a:r>
              <a:rPr lang="en-GB" sz="1330" dirty="0"/>
              <a:t>Reach</a:t>
            </a:r>
          </a:p>
          <a:p>
            <a:pPr marL="0" indent="0" algn="ctr">
              <a:buNone/>
            </a:pPr>
            <a:r>
              <a:rPr lang="en-GB" dirty="0"/>
              <a:t>(Dec ‘18 – Aug ’19)</a:t>
            </a:r>
          </a:p>
          <a:p>
            <a:pPr marL="0" indent="0" algn="ctr">
              <a:buNone/>
            </a:pPr>
            <a:endParaRPr lang="en-GB" sz="1330" dirty="0"/>
          </a:p>
        </p:txBody>
      </p:sp>
      <p:sp>
        <p:nvSpPr>
          <p:cNvPr id="19" name="Content Placeholder 18">
            <a:extLst>
              <a:ext uri="{FF2B5EF4-FFF2-40B4-BE49-F238E27FC236}">
                <a16:creationId xmlns:a16="http://schemas.microsoft.com/office/drawing/2014/main" id="{844D3BBE-332D-2443-A674-2D0C68328EF9}"/>
              </a:ext>
            </a:extLst>
          </p:cNvPr>
          <p:cNvSpPr>
            <a:spLocks noGrp="1"/>
          </p:cNvSpPr>
          <p:nvPr>
            <p:ph sz="quarter" idx="16"/>
          </p:nvPr>
        </p:nvSpPr>
        <p:spPr/>
        <p:txBody>
          <a:bodyPr>
            <a:normAutofit/>
          </a:bodyPr>
          <a:lstStyle/>
          <a:p>
            <a:pPr marL="0" indent="0" algn="ctr">
              <a:buNone/>
            </a:pPr>
            <a:r>
              <a:rPr lang="en-GB" sz="2800" b="1" dirty="0"/>
              <a:t>8.65%</a:t>
            </a:r>
            <a:br>
              <a:rPr lang="en-GB" sz="2800" dirty="0"/>
            </a:br>
            <a:r>
              <a:rPr lang="en-GB" sz="1330" dirty="0"/>
              <a:t>Engagement Rate</a:t>
            </a:r>
          </a:p>
          <a:p>
            <a:pPr marL="0" indent="0" algn="ctr">
              <a:buNone/>
            </a:pPr>
            <a:r>
              <a:rPr lang="en-GB" dirty="0"/>
              <a:t>(Dec ‘18 – Aug ’19)</a:t>
            </a:r>
          </a:p>
          <a:p>
            <a:pPr marL="0" indent="0" algn="ctr">
              <a:buNone/>
            </a:pPr>
            <a:endParaRPr lang="en-GB" sz="1330" b="1" dirty="0"/>
          </a:p>
        </p:txBody>
      </p:sp>
      <p:sp>
        <p:nvSpPr>
          <p:cNvPr id="13" name="Content Placeholder 12">
            <a:extLst>
              <a:ext uri="{FF2B5EF4-FFF2-40B4-BE49-F238E27FC236}">
                <a16:creationId xmlns:a16="http://schemas.microsoft.com/office/drawing/2014/main" id="{90981EBD-5974-134E-A03F-C736BAA81758}"/>
              </a:ext>
            </a:extLst>
          </p:cNvPr>
          <p:cNvSpPr>
            <a:spLocks noGrp="1"/>
          </p:cNvSpPr>
          <p:nvPr>
            <p:ph sz="quarter" idx="10"/>
          </p:nvPr>
        </p:nvSpPr>
        <p:spPr/>
        <p:txBody>
          <a:bodyPr/>
          <a:lstStyle/>
          <a:p>
            <a:pPr marL="0" indent="0" algn="ctr">
              <a:buNone/>
            </a:pPr>
            <a:r>
              <a:rPr lang="en-GB" sz="2800" b="1" dirty="0"/>
              <a:t>1,953 </a:t>
            </a:r>
            <a:br>
              <a:rPr lang="en-GB" sz="2800" b="1" dirty="0"/>
            </a:br>
            <a:r>
              <a:rPr lang="en-GB" dirty="0"/>
              <a:t>Total Clicks</a:t>
            </a:r>
          </a:p>
          <a:p>
            <a:pPr marL="0" indent="0" algn="ctr">
              <a:buNone/>
            </a:pPr>
            <a:r>
              <a:rPr lang="en-GB" dirty="0"/>
              <a:t>(Dec ‘18 – Aug ’19)</a:t>
            </a:r>
          </a:p>
        </p:txBody>
      </p:sp>
      <p:sp>
        <p:nvSpPr>
          <p:cNvPr id="12" name="Title 11">
            <a:extLst>
              <a:ext uri="{FF2B5EF4-FFF2-40B4-BE49-F238E27FC236}">
                <a16:creationId xmlns:a16="http://schemas.microsoft.com/office/drawing/2014/main" id="{4A0C3BC3-8649-E64E-AEF6-32AD652B7FB1}"/>
              </a:ext>
            </a:extLst>
          </p:cNvPr>
          <p:cNvSpPr>
            <a:spLocks noGrp="1"/>
          </p:cNvSpPr>
          <p:nvPr>
            <p:ph type="title"/>
          </p:nvPr>
        </p:nvSpPr>
        <p:spPr/>
        <p:txBody>
          <a:bodyPr>
            <a:normAutofit/>
          </a:bodyPr>
          <a:lstStyle/>
          <a:p>
            <a:r>
              <a:rPr lang="en-GB" sz="3200" dirty="0"/>
              <a:t>DENTIST</a:t>
            </a:r>
          </a:p>
        </p:txBody>
      </p:sp>
      <p:sp>
        <p:nvSpPr>
          <p:cNvPr id="14" name="Content Placeholder 13">
            <a:extLst>
              <a:ext uri="{FF2B5EF4-FFF2-40B4-BE49-F238E27FC236}">
                <a16:creationId xmlns:a16="http://schemas.microsoft.com/office/drawing/2014/main" id="{DFFD3A62-71E1-C342-BDF6-185FCFE26678}"/>
              </a:ext>
            </a:extLst>
          </p:cNvPr>
          <p:cNvSpPr>
            <a:spLocks noGrp="1"/>
          </p:cNvSpPr>
          <p:nvPr>
            <p:ph sz="quarter" idx="11"/>
          </p:nvPr>
        </p:nvSpPr>
        <p:spPr/>
        <p:txBody>
          <a:bodyPr>
            <a:normAutofit/>
          </a:bodyPr>
          <a:lstStyle/>
          <a:p>
            <a:pPr marL="0" indent="0">
              <a:buNone/>
            </a:pPr>
            <a:r>
              <a:rPr lang="en-GB" sz="1600" dirty="0"/>
              <a:t>Campaign was created to promote the dentist surgery and to encourage users to book an appointment. The main aim of the ad was to showcase the range of services that the dental surgery offers and to highlight the quality customer services offered.  </a:t>
            </a:r>
          </a:p>
        </p:txBody>
      </p:sp>
      <p:sp>
        <p:nvSpPr>
          <p:cNvPr id="16" name="Text Placeholder 15">
            <a:extLst>
              <a:ext uri="{FF2B5EF4-FFF2-40B4-BE49-F238E27FC236}">
                <a16:creationId xmlns:a16="http://schemas.microsoft.com/office/drawing/2014/main" id="{1E5FC6F9-07DF-0845-9455-4C4EF1832CC5}"/>
              </a:ext>
            </a:extLst>
          </p:cNvPr>
          <p:cNvSpPr>
            <a:spLocks noGrp="1"/>
          </p:cNvSpPr>
          <p:nvPr>
            <p:ph type="body" sz="quarter" idx="13"/>
          </p:nvPr>
        </p:nvSpPr>
        <p:spPr/>
        <p:txBody>
          <a:bodyPr>
            <a:normAutofit/>
          </a:bodyPr>
          <a:lstStyle/>
          <a:p>
            <a:r>
              <a:rPr lang="en-GB" dirty="0"/>
              <a:t>Main text on the ad highlights quality customer service and the dentist’s dedication to providing the best treatment for each individual. Also encourages users to book.</a:t>
            </a:r>
          </a:p>
        </p:txBody>
      </p:sp>
      <p:sp>
        <p:nvSpPr>
          <p:cNvPr id="17" name="Text Placeholder 16">
            <a:extLst>
              <a:ext uri="{FF2B5EF4-FFF2-40B4-BE49-F238E27FC236}">
                <a16:creationId xmlns:a16="http://schemas.microsoft.com/office/drawing/2014/main" id="{188BBB2C-AA13-E54B-9931-E8E50A0CE400}"/>
              </a:ext>
            </a:extLst>
          </p:cNvPr>
          <p:cNvSpPr>
            <a:spLocks noGrp="1"/>
          </p:cNvSpPr>
          <p:nvPr>
            <p:ph type="body" sz="quarter" idx="14"/>
          </p:nvPr>
        </p:nvSpPr>
        <p:spPr/>
        <p:txBody>
          <a:bodyPr/>
          <a:lstStyle/>
          <a:p>
            <a:r>
              <a:rPr lang="en-GB" dirty="0"/>
              <a:t>Imagery chosen for the ad was taken from stock and shows a range of individuals and couples smiling, representing the quality services provided and the satisfaction of customers. </a:t>
            </a:r>
          </a:p>
        </p:txBody>
      </p:sp>
      <p:sp>
        <p:nvSpPr>
          <p:cNvPr id="18" name="Text Placeholder 17">
            <a:extLst>
              <a:ext uri="{FF2B5EF4-FFF2-40B4-BE49-F238E27FC236}">
                <a16:creationId xmlns:a16="http://schemas.microsoft.com/office/drawing/2014/main" id="{F296C60A-188C-5442-A7E2-9A68E54EE258}"/>
              </a:ext>
            </a:extLst>
          </p:cNvPr>
          <p:cNvSpPr>
            <a:spLocks noGrp="1"/>
          </p:cNvSpPr>
          <p:nvPr>
            <p:ph type="body" sz="quarter" idx="15"/>
          </p:nvPr>
        </p:nvSpPr>
        <p:spPr/>
        <p:txBody>
          <a:bodyPr>
            <a:normAutofit/>
          </a:bodyPr>
          <a:lstStyle/>
          <a:p>
            <a:r>
              <a:rPr lang="en-GB" dirty="0"/>
              <a:t>Clear and direct CTA ‘BOOK NOW’ added to each slide makes clear that users are encouraged to book an appointment with the surgery in order to select a treatment for them.</a:t>
            </a:r>
          </a:p>
        </p:txBody>
      </p:sp>
      <p:graphicFrame>
        <p:nvGraphicFramePr>
          <p:cNvPr id="3" name="Chart Placeholder 2">
            <a:extLst>
              <a:ext uri="{FF2B5EF4-FFF2-40B4-BE49-F238E27FC236}">
                <a16:creationId xmlns:a16="http://schemas.microsoft.com/office/drawing/2014/main" id="{06F407C4-B2FE-8B47-AA90-663D825650C7}"/>
              </a:ext>
            </a:extLst>
          </p:cNvPr>
          <p:cNvGraphicFramePr>
            <a:graphicFrameLocks noGrp="1"/>
          </p:cNvGraphicFramePr>
          <p:nvPr>
            <p:ph type="chart" sz="quarter" idx="19"/>
            <p:extLst>
              <p:ext uri="{D42A27DB-BD31-4B8C-83A1-F6EECF244321}">
                <p14:modId xmlns:p14="http://schemas.microsoft.com/office/powerpoint/2010/main" val="1290517729"/>
              </p:ext>
            </p:extLst>
          </p:nvPr>
        </p:nvGraphicFramePr>
        <p:xfrm>
          <a:off x="111125" y="5745163"/>
          <a:ext cx="7858125" cy="1708150"/>
        </p:xfrm>
        <a:graphic>
          <a:graphicData uri="http://schemas.openxmlformats.org/drawingml/2006/chart">
            <c:chart xmlns:c="http://schemas.openxmlformats.org/drawingml/2006/chart" xmlns:r="http://schemas.openxmlformats.org/officeDocument/2006/relationships" r:id="rId2"/>
          </a:graphicData>
        </a:graphic>
      </p:graphicFrame>
      <p:pic>
        <p:nvPicPr>
          <p:cNvPr id="23" name="Picture Placeholder 22">
            <a:extLst>
              <a:ext uri="{FF2B5EF4-FFF2-40B4-BE49-F238E27FC236}">
                <a16:creationId xmlns:a16="http://schemas.microsoft.com/office/drawing/2014/main" id="{D6C09670-78C1-F841-98D7-F7A7AFB65A63}"/>
              </a:ext>
            </a:extLst>
          </p:cNvPr>
          <p:cNvPicPr>
            <a:picLocks noGrp="1" noChangeAspect="1"/>
          </p:cNvPicPr>
          <p:nvPr>
            <p:ph type="pic" sz="quarter" idx="12"/>
          </p:nvPr>
        </p:nvPicPr>
        <p:blipFill rotWithShape="1">
          <a:blip r:embed="rId3"/>
          <a:srcRect t="1832" b="1832"/>
          <a:stretch/>
        </p:blipFill>
        <p:spPr>
          <a:prstGeom prst="rect">
            <a:avLst/>
          </a:prstGeom>
        </p:spPr>
      </p:pic>
    </p:spTree>
    <p:extLst>
      <p:ext uri="{BB962C8B-B14F-4D97-AF65-F5344CB8AC3E}">
        <p14:creationId xmlns:p14="http://schemas.microsoft.com/office/powerpoint/2010/main" val="2718568741"/>
      </p:ext>
    </p:extLst>
  </p:cSld>
  <p:clrMapOvr>
    <a:masterClrMapping/>
  </p:clrMapOvr>
</p:sld>
</file>

<file path=ppt/theme/theme1.xml><?xml version="1.0" encoding="utf-8"?>
<a:theme xmlns:a="http://schemas.openxmlformats.org/drawingml/2006/main" name="NewGotUTheme">
  <a:themeElements>
    <a:clrScheme name="Custom 1">
      <a:dk1>
        <a:srgbClr val="2E4157"/>
      </a:dk1>
      <a:lt1>
        <a:srgbClr val="FFFFFF"/>
      </a:lt1>
      <a:dk2>
        <a:srgbClr val="454545"/>
      </a:dk2>
      <a:lt2>
        <a:srgbClr val="3DC58E"/>
      </a:lt2>
      <a:accent1>
        <a:srgbClr val="2E4157"/>
      </a:accent1>
      <a:accent2>
        <a:srgbClr val="3DC58E"/>
      </a:accent2>
      <a:accent3>
        <a:srgbClr val="A5A5A5"/>
      </a:accent3>
      <a:accent4>
        <a:srgbClr val="454545"/>
      </a:accent4>
      <a:accent5>
        <a:srgbClr val="FFFFFF"/>
      </a:accent5>
      <a:accent6>
        <a:srgbClr val="ED303C"/>
      </a:accent6>
      <a:hlink>
        <a:srgbClr val="ED303C"/>
      </a:hlink>
      <a:folHlink>
        <a:srgbClr val="2E4157"/>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FI_ case study _ Burger Rim (image)" id="{1D9AA4E2-2767-8D4D-8E40-E01AC4E72565}" vid="{B81F8C90-2D8F-9641-BDD3-8D6805D59DF6}"/>
    </a:ext>
  </a:extLst>
</a:theme>
</file>

<file path=docProps/app.xml><?xml version="1.0" encoding="utf-8"?>
<Properties xmlns="http://schemas.openxmlformats.org/officeDocument/2006/extended-properties" xmlns:vt="http://schemas.openxmlformats.org/officeDocument/2006/docPropsVTypes">
  <Template>NewGotUTheme</Template>
  <TotalTime>252</TotalTime>
  <Words>147</Words>
  <Application>Microsoft Macintosh PowerPoint</Application>
  <PresentationFormat>B4 (ISO) Paper (250x353 mm)</PresentationFormat>
  <Paragraphs>12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NewGotUTheme</vt:lpstr>
      <vt:lpstr>DENTIST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Baptiste Lammoglia</cp:lastModifiedBy>
  <cp:revision>76</cp:revision>
  <dcterms:created xsi:type="dcterms:W3CDTF">2019-07-09T12:39:40Z</dcterms:created>
  <dcterms:modified xsi:type="dcterms:W3CDTF">2019-08-15T13:43:22Z</dcterms:modified>
</cp:coreProperties>
</file>