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75" r:id="rId6"/>
    <p:sldId id="276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72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30986-AC68-459B-A477-5B2E4848CB99}" v="305" dt="2025-09-11T15:31:35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>
        <p:scale>
          <a:sx n="63" d="100"/>
          <a:sy n="63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yana Yances" userId="88aebb3f-6212-47dc-bf33-3c4da951e913" providerId="ADAL" clId="{E398F820-1155-4E76-AF08-49FC48A0B6C1}"/>
    <pc:docChg chg="undo custSel addSld delSld modSld sldOrd">
      <pc:chgData name="Dayana Yances" userId="88aebb3f-6212-47dc-bf33-3c4da951e913" providerId="ADAL" clId="{E398F820-1155-4E76-AF08-49FC48A0B6C1}" dt="2025-08-29T20:48:08.014" v="660" actId="255"/>
      <pc:docMkLst>
        <pc:docMk/>
      </pc:docMkLst>
      <pc:sldChg chg="addSp delSp modSp mod">
        <pc:chgData name="Dayana Yances" userId="88aebb3f-6212-47dc-bf33-3c4da951e913" providerId="ADAL" clId="{E398F820-1155-4E76-AF08-49FC48A0B6C1}" dt="2025-08-25T19:52:24.098" v="86" actId="1076"/>
        <pc:sldMkLst>
          <pc:docMk/>
          <pc:sldMk cId="2406273178" sldId="256"/>
        </pc:sldMkLst>
        <pc:spChg chg="mod ord">
          <ac:chgData name="Dayana Yances" userId="88aebb3f-6212-47dc-bf33-3c4da951e913" providerId="ADAL" clId="{E398F820-1155-4E76-AF08-49FC48A0B6C1}" dt="2025-08-25T19:51:39.210" v="75" actId="242"/>
          <ac:spMkLst>
            <pc:docMk/>
            <pc:sldMk cId="2406273178" sldId="256"/>
            <ac:spMk id="2" creationId="{00000000-0000-0000-0000-000000000000}"/>
          </ac:spMkLst>
        </pc:spChg>
        <pc:spChg chg="add mod">
          <ac:chgData name="Dayana Yances" userId="88aebb3f-6212-47dc-bf33-3c4da951e913" providerId="ADAL" clId="{E398F820-1155-4E76-AF08-49FC48A0B6C1}" dt="2025-08-25T19:51:33.344" v="74" actId="1076"/>
          <ac:spMkLst>
            <pc:docMk/>
            <pc:sldMk cId="2406273178" sldId="256"/>
            <ac:spMk id="6" creationId="{18E8EE14-BB86-1831-E282-C4309635A191}"/>
          </ac:spMkLst>
        </pc:spChg>
        <pc:picChg chg="add mod">
          <ac:chgData name="Dayana Yances" userId="88aebb3f-6212-47dc-bf33-3c4da951e913" providerId="ADAL" clId="{E398F820-1155-4E76-AF08-49FC48A0B6C1}" dt="2025-08-25T19:50:33.034" v="62" actId="1076"/>
          <ac:picMkLst>
            <pc:docMk/>
            <pc:sldMk cId="2406273178" sldId="256"/>
            <ac:picMk id="5" creationId="{01B113FB-9601-90F5-0915-DF93F5203BC7}"/>
          </ac:picMkLst>
        </pc:picChg>
        <pc:picChg chg="add mod">
          <ac:chgData name="Dayana Yances" userId="88aebb3f-6212-47dc-bf33-3c4da951e913" providerId="ADAL" clId="{E398F820-1155-4E76-AF08-49FC48A0B6C1}" dt="2025-08-25T19:51:05.286" v="69" actId="1076"/>
          <ac:picMkLst>
            <pc:docMk/>
            <pc:sldMk cId="2406273178" sldId="256"/>
            <ac:picMk id="8" creationId="{1964D9AA-CD7C-FFA6-8193-91B9C7FE7001}"/>
          </ac:picMkLst>
        </pc:picChg>
      </pc:sldChg>
      <pc:sldChg chg="addSp delSp modSp add del mod">
        <pc:chgData name="Dayana Yances" userId="88aebb3f-6212-47dc-bf33-3c4da951e913" providerId="ADAL" clId="{E398F820-1155-4E76-AF08-49FC48A0B6C1}" dt="2025-08-29T19:05:26.905" v="275" actId="2696"/>
        <pc:sldMkLst>
          <pc:docMk/>
          <pc:sldMk cId="454333119" sldId="257"/>
        </pc:sldMkLst>
      </pc:sldChg>
      <pc:sldChg chg="addSp delSp modSp new mod">
        <pc:chgData name="Dayana Yances" userId="88aebb3f-6212-47dc-bf33-3c4da951e913" providerId="ADAL" clId="{E398F820-1155-4E76-AF08-49FC48A0B6C1}" dt="2025-08-29T19:13:00.721" v="410" actId="113"/>
        <pc:sldMkLst>
          <pc:docMk/>
          <pc:sldMk cId="3868601598" sldId="258"/>
        </pc:sldMkLst>
        <pc:spChg chg="add mod ord">
          <ac:chgData name="Dayana Yances" userId="88aebb3f-6212-47dc-bf33-3c4da951e913" providerId="ADAL" clId="{E398F820-1155-4E76-AF08-49FC48A0B6C1}" dt="2025-08-29T19:12:35.179" v="382" actId="1076"/>
          <ac:spMkLst>
            <pc:docMk/>
            <pc:sldMk cId="3868601598" sldId="258"/>
            <ac:spMk id="14" creationId="{DB2E3059-71B8-2596-CE94-0F6CE68DCE0E}"/>
          </ac:spMkLst>
        </pc:spChg>
        <pc:picChg chg="add mod">
          <ac:chgData name="Dayana Yances" userId="88aebb3f-6212-47dc-bf33-3c4da951e913" providerId="ADAL" clId="{E398F820-1155-4E76-AF08-49FC48A0B6C1}" dt="2025-08-29T19:11:46.161" v="379" actId="1076"/>
          <ac:picMkLst>
            <pc:docMk/>
            <pc:sldMk cId="3868601598" sldId="258"/>
            <ac:picMk id="13" creationId="{F22626EC-2FDE-DBBD-319E-1F312F8BEC57}"/>
          </ac:picMkLst>
        </pc:picChg>
      </pc:sldChg>
      <pc:sldChg chg="modSp add mod">
        <pc:chgData name="Dayana Yances" userId="88aebb3f-6212-47dc-bf33-3c4da951e913" providerId="ADAL" clId="{E398F820-1155-4E76-AF08-49FC48A0B6C1}" dt="2025-08-29T19:15:14.434" v="418" actId="207"/>
        <pc:sldMkLst>
          <pc:docMk/>
          <pc:sldMk cId="140439763" sldId="259"/>
        </pc:sldMkLst>
        <pc:graphicFrameChg chg="mod modGraphic">
          <ac:chgData name="Dayana Yances" userId="88aebb3f-6212-47dc-bf33-3c4da951e913" providerId="ADAL" clId="{E398F820-1155-4E76-AF08-49FC48A0B6C1}" dt="2025-08-29T19:15:14.434" v="418" actId="207"/>
          <ac:graphicFrameMkLst>
            <pc:docMk/>
            <pc:sldMk cId="140439763" sldId="259"/>
            <ac:graphicFrameMk id="3" creationId="{B1C99089-1042-7977-9543-314983EC147D}"/>
          </ac:graphicFrameMkLst>
        </pc:graphicFrameChg>
      </pc:sldChg>
      <pc:sldChg chg="modSp add mod">
        <pc:chgData name="Dayana Yances" userId="88aebb3f-6212-47dc-bf33-3c4da951e913" providerId="ADAL" clId="{E398F820-1155-4E76-AF08-49FC48A0B6C1}" dt="2025-08-29T19:16:35.797" v="426" actId="207"/>
        <pc:sldMkLst>
          <pc:docMk/>
          <pc:sldMk cId="3890246844" sldId="260"/>
        </pc:sldMkLst>
      </pc:sldChg>
      <pc:sldChg chg="modSp add mod">
        <pc:chgData name="Dayana Yances" userId="88aebb3f-6212-47dc-bf33-3c4da951e913" providerId="ADAL" clId="{E398F820-1155-4E76-AF08-49FC48A0B6C1}" dt="2025-08-29T19:20:59.331" v="474" actId="3626"/>
        <pc:sldMkLst>
          <pc:docMk/>
          <pc:sldMk cId="2178632616" sldId="261"/>
        </pc:sldMkLst>
      </pc:sldChg>
      <pc:sldChg chg="modSp add mod">
        <pc:chgData name="Dayana Yances" userId="88aebb3f-6212-47dc-bf33-3c4da951e913" providerId="ADAL" clId="{E398F820-1155-4E76-AF08-49FC48A0B6C1}" dt="2025-08-29T19:19:47.634" v="473" actId="207"/>
        <pc:sldMkLst>
          <pc:docMk/>
          <pc:sldMk cId="2718906850" sldId="262"/>
        </pc:sldMkLst>
      </pc:sldChg>
      <pc:sldChg chg="addSp delSp modSp add del mod ord">
        <pc:chgData name="Dayana Yances" userId="88aebb3f-6212-47dc-bf33-3c4da951e913" providerId="ADAL" clId="{E398F820-1155-4E76-AF08-49FC48A0B6C1}" dt="2025-08-29T19:39:34.285" v="575" actId="2696"/>
        <pc:sldMkLst>
          <pc:docMk/>
          <pc:sldMk cId="3283486950" sldId="263"/>
        </pc:sldMkLst>
      </pc:sldChg>
      <pc:sldChg chg="addSp delSp modSp add mod">
        <pc:chgData name="Dayana Yances" userId="88aebb3f-6212-47dc-bf33-3c4da951e913" providerId="ADAL" clId="{E398F820-1155-4E76-AF08-49FC48A0B6C1}" dt="2025-08-29T19:32:03.345" v="506" actId="255"/>
        <pc:sldMkLst>
          <pc:docMk/>
          <pc:sldMk cId="2645693591" sldId="264"/>
        </pc:sldMkLst>
      </pc:sldChg>
      <pc:sldChg chg="modSp add mod">
        <pc:chgData name="Dayana Yances" userId="88aebb3f-6212-47dc-bf33-3c4da951e913" providerId="ADAL" clId="{E398F820-1155-4E76-AF08-49FC48A0B6C1}" dt="2025-08-29T19:33:14.806" v="537" actId="207"/>
        <pc:sldMkLst>
          <pc:docMk/>
          <pc:sldMk cId="2833415269" sldId="265"/>
        </pc:sldMkLst>
      </pc:sldChg>
      <pc:sldChg chg="modSp add mod">
        <pc:chgData name="Dayana Yances" userId="88aebb3f-6212-47dc-bf33-3c4da951e913" providerId="ADAL" clId="{E398F820-1155-4E76-AF08-49FC48A0B6C1}" dt="2025-08-29T19:36:39.457" v="567" actId="255"/>
        <pc:sldMkLst>
          <pc:docMk/>
          <pc:sldMk cId="2379426142" sldId="266"/>
        </pc:sldMkLst>
      </pc:sldChg>
      <pc:sldChg chg="modSp add">
        <pc:chgData name="Dayana Yances" userId="88aebb3f-6212-47dc-bf33-3c4da951e913" providerId="ADAL" clId="{E398F820-1155-4E76-AF08-49FC48A0B6C1}" dt="2025-08-29T19:39:16.637" v="574" actId="207"/>
        <pc:sldMkLst>
          <pc:docMk/>
          <pc:sldMk cId="185630456" sldId="267"/>
        </pc:sldMkLst>
      </pc:sldChg>
      <pc:sldChg chg="addSp delSp modSp add mod ord">
        <pc:chgData name="Dayana Yances" userId="88aebb3f-6212-47dc-bf33-3c4da951e913" providerId="ADAL" clId="{E398F820-1155-4E76-AF08-49FC48A0B6C1}" dt="2025-08-29T19:49:22.247" v="605" actId="20577"/>
        <pc:sldMkLst>
          <pc:docMk/>
          <pc:sldMk cId="94415188" sldId="268"/>
        </pc:sldMkLst>
      </pc:sldChg>
      <pc:sldChg chg="modSp add">
        <pc:chgData name="Dayana Yances" userId="88aebb3f-6212-47dc-bf33-3c4da951e913" providerId="ADAL" clId="{E398F820-1155-4E76-AF08-49FC48A0B6C1}" dt="2025-08-29T20:38:07.133" v="610" actId="207"/>
        <pc:sldMkLst>
          <pc:docMk/>
          <pc:sldMk cId="3741026232" sldId="269"/>
        </pc:sldMkLst>
      </pc:sldChg>
      <pc:sldChg chg="modSp add mod">
        <pc:chgData name="Dayana Yances" userId="88aebb3f-6212-47dc-bf33-3c4da951e913" providerId="ADAL" clId="{E398F820-1155-4E76-AF08-49FC48A0B6C1}" dt="2025-08-29T20:47:52.609" v="640" actId="255"/>
        <pc:sldMkLst>
          <pc:docMk/>
          <pc:sldMk cId="530609920" sldId="270"/>
        </pc:sldMkLst>
      </pc:sldChg>
      <pc:sldChg chg="modSp add mod">
        <pc:chgData name="Dayana Yances" userId="88aebb3f-6212-47dc-bf33-3c4da951e913" providerId="ADAL" clId="{E398F820-1155-4E76-AF08-49FC48A0B6C1}" dt="2025-08-29T20:48:08.014" v="660" actId="255"/>
        <pc:sldMkLst>
          <pc:docMk/>
          <pc:sldMk cId="2083511323" sldId="271"/>
        </pc:sldMkLst>
      </pc:sldChg>
    </pc:docChg>
  </pc:docChgLst>
  <pc:docChgLst>
    <pc:chgData name="Dayana Yances" userId="88aebb3f-6212-47dc-bf33-3c4da951e913" providerId="ADAL" clId="{0E656DC3-9CD0-4FFC-A6E3-0D79ED4FB2D9}"/>
    <pc:docChg chg="undo redo custSel addSld delSld modSld sldOrd">
      <pc:chgData name="Dayana Yances" userId="88aebb3f-6212-47dc-bf33-3c4da951e913" providerId="ADAL" clId="{0E656DC3-9CD0-4FFC-A6E3-0D79ED4FB2D9}" dt="2025-09-11T15:31:34.305" v="1902" actId="20577"/>
      <pc:docMkLst>
        <pc:docMk/>
      </pc:docMkLst>
      <pc:sldChg chg="addSp delSp modSp mod">
        <pc:chgData name="Dayana Yances" userId="88aebb3f-6212-47dc-bf33-3c4da951e913" providerId="ADAL" clId="{0E656DC3-9CD0-4FFC-A6E3-0D79ED4FB2D9}" dt="2025-09-11T14:30:40.110" v="1197" actId="1076"/>
        <pc:sldMkLst>
          <pc:docMk/>
          <pc:sldMk cId="2406273178" sldId="256"/>
        </pc:sldMkLst>
        <pc:spChg chg="mod">
          <ac:chgData name="Dayana Yances" userId="88aebb3f-6212-47dc-bf33-3c4da951e913" providerId="ADAL" clId="{0E656DC3-9CD0-4FFC-A6E3-0D79ED4FB2D9}" dt="2025-09-11T14:30:16.311" v="1192"/>
          <ac:spMkLst>
            <pc:docMk/>
            <pc:sldMk cId="2406273178" sldId="256"/>
            <ac:spMk id="2" creationId="{00000000-0000-0000-0000-000000000000}"/>
          </ac:spMkLst>
        </pc:spChg>
        <pc:spChg chg="add mod">
          <ac:chgData name="Dayana Yances" userId="88aebb3f-6212-47dc-bf33-3c4da951e913" providerId="ADAL" clId="{0E656DC3-9CD0-4FFC-A6E3-0D79ED4FB2D9}" dt="2025-09-11T14:01:05.770" v="1083" actId="1076"/>
          <ac:spMkLst>
            <pc:docMk/>
            <pc:sldMk cId="2406273178" sldId="256"/>
            <ac:spMk id="4" creationId="{A938846F-B2E0-D715-CCE4-2384CF3B19B1}"/>
          </ac:spMkLst>
        </pc:spChg>
        <pc:spChg chg="del mod">
          <ac:chgData name="Dayana Yances" userId="88aebb3f-6212-47dc-bf33-3c4da951e913" providerId="ADAL" clId="{0E656DC3-9CD0-4FFC-A6E3-0D79ED4FB2D9}" dt="2025-09-11T13:56:28.392" v="1057" actId="478"/>
          <ac:spMkLst>
            <pc:docMk/>
            <pc:sldMk cId="2406273178" sldId="256"/>
            <ac:spMk id="9" creationId="{550304C9-EF9A-39F8-F7A5-4328FF5473CB}"/>
          </ac:spMkLst>
        </pc:spChg>
        <pc:spChg chg="add mod">
          <ac:chgData name="Dayana Yances" userId="88aebb3f-6212-47dc-bf33-3c4da951e913" providerId="ADAL" clId="{0E656DC3-9CD0-4FFC-A6E3-0D79ED4FB2D9}" dt="2025-09-11T14:03:35.120" v="1099"/>
          <ac:spMkLst>
            <pc:docMk/>
            <pc:sldMk cId="2406273178" sldId="256"/>
            <ac:spMk id="10" creationId="{56CDD648-C6F2-4F31-E797-2EA93B4D9EE0}"/>
          </ac:spMkLst>
        </pc:spChg>
        <pc:spChg chg="add mod">
          <ac:chgData name="Dayana Yances" userId="88aebb3f-6212-47dc-bf33-3c4da951e913" providerId="ADAL" clId="{0E656DC3-9CD0-4FFC-A6E3-0D79ED4FB2D9}" dt="2025-09-11T14:06:53.468" v="1119" actId="20577"/>
          <ac:spMkLst>
            <pc:docMk/>
            <pc:sldMk cId="2406273178" sldId="256"/>
            <ac:spMk id="12" creationId="{3977A951-F780-FB97-9F14-306DD4948313}"/>
          </ac:spMkLst>
        </pc:spChg>
        <pc:picChg chg="add mod">
          <ac:chgData name="Dayana Yances" userId="88aebb3f-6212-47dc-bf33-3c4da951e913" providerId="ADAL" clId="{0E656DC3-9CD0-4FFC-A6E3-0D79ED4FB2D9}" dt="2025-09-11T14:01:05.770" v="1083" actId="1076"/>
          <ac:picMkLst>
            <pc:docMk/>
            <pc:sldMk cId="2406273178" sldId="256"/>
            <ac:picMk id="3" creationId="{B0C157DD-25E9-D236-B335-C281A43A0E8D}"/>
          </ac:picMkLst>
        </pc:picChg>
        <pc:picChg chg="add del mod">
          <ac:chgData name="Dayana Yances" userId="88aebb3f-6212-47dc-bf33-3c4da951e913" providerId="ADAL" clId="{0E656DC3-9CD0-4FFC-A6E3-0D79ED4FB2D9}" dt="2025-09-11T14:03:04.702" v="1098" actId="478"/>
          <ac:picMkLst>
            <pc:docMk/>
            <pc:sldMk cId="2406273178" sldId="256"/>
            <ac:picMk id="7" creationId="{6145CEED-0FFD-D702-BC0A-36BE918AAD09}"/>
          </ac:picMkLst>
        </pc:picChg>
        <pc:picChg chg="mod">
          <ac:chgData name="Dayana Yances" userId="88aebb3f-6212-47dc-bf33-3c4da951e913" providerId="ADAL" clId="{0E656DC3-9CD0-4FFC-A6E3-0D79ED4FB2D9}" dt="2025-09-11T14:30:40.110" v="1197" actId="1076"/>
          <ac:picMkLst>
            <pc:docMk/>
            <pc:sldMk cId="2406273178" sldId="256"/>
            <ac:picMk id="8" creationId="{1964D9AA-CD7C-FFA6-8193-91B9C7FE7001}"/>
          </ac:picMkLst>
        </pc:picChg>
        <pc:picChg chg="add mod">
          <ac:chgData name="Dayana Yances" userId="88aebb3f-6212-47dc-bf33-3c4da951e913" providerId="ADAL" clId="{0E656DC3-9CD0-4FFC-A6E3-0D79ED4FB2D9}" dt="2025-09-11T14:01:05.770" v="1083" actId="1076"/>
          <ac:picMkLst>
            <pc:docMk/>
            <pc:sldMk cId="2406273178" sldId="256"/>
            <ac:picMk id="11" creationId="{ED05D2E6-EDC6-7989-73E4-1ED18B407D26}"/>
          </ac:picMkLst>
        </pc:picChg>
        <pc:picChg chg="add mod ord">
          <ac:chgData name="Dayana Yances" userId="88aebb3f-6212-47dc-bf33-3c4da951e913" providerId="ADAL" clId="{0E656DC3-9CD0-4FFC-A6E3-0D79ED4FB2D9}" dt="2025-09-11T14:02:59.720" v="1096" actId="167"/>
          <ac:picMkLst>
            <pc:docMk/>
            <pc:sldMk cId="2406273178" sldId="256"/>
            <ac:picMk id="14" creationId="{413EAC92-29A9-1FB6-9AA7-D095E7CBA811}"/>
          </ac:picMkLst>
        </pc:picChg>
      </pc:sldChg>
      <pc:sldChg chg="addSp delSp modSp mod">
        <pc:chgData name="Dayana Yances" userId="88aebb3f-6212-47dc-bf33-3c4da951e913" providerId="ADAL" clId="{0E656DC3-9CD0-4FFC-A6E3-0D79ED4FB2D9}" dt="2025-09-11T15:19:08.638" v="1870" actId="20577"/>
        <pc:sldMkLst>
          <pc:docMk/>
          <pc:sldMk cId="3868601598" sldId="258"/>
        </pc:sldMkLst>
        <pc:spChg chg="add mod">
          <ac:chgData name="Dayana Yances" userId="88aebb3f-6212-47dc-bf33-3c4da951e913" providerId="ADAL" clId="{0E656DC3-9CD0-4FFC-A6E3-0D79ED4FB2D9}" dt="2025-09-11T14:30:22.387" v="1194" actId="20577"/>
          <ac:spMkLst>
            <pc:docMk/>
            <pc:sldMk cId="3868601598" sldId="258"/>
            <ac:spMk id="2" creationId="{8C57BC7B-D732-F862-FC08-342AA8F21266}"/>
          </ac:spMkLst>
        </pc:spChg>
        <pc:spChg chg="add mod">
          <ac:chgData name="Dayana Yances" userId="88aebb3f-6212-47dc-bf33-3c4da951e913" providerId="ADAL" clId="{0E656DC3-9CD0-4FFC-A6E3-0D79ED4FB2D9}" dt="2025-09-11T15:19:08.638" v="1870" actId="20577"/>
          <ac:spMkLst>
            <pc:docMk/>
            <pc:sldMk cId="3868601598" sldId="258"/>
            <ac:spMk id="4" creationId="{AF78DB10-FCF6-6BF9-F96F-D0A3A5F298CF}"/>
          </ac:spMkLst>
        </pc:spChg>
        <pc:spChg chg="del">
          <ac:chgData name="Dayana Yances" userId="88aebb3f-6212-47dc-bf33-3c4da951e913" providerId="ADAL" clId="{0E656DC3-9CD0-4FFC-A6E3-0D79ED4FB2D9}" dt="2025-09-11T14:30:08.002" v="1190" actId="478"/>
          <ac:spMkLst>
            <pc:docMk/>
            <pc:sldMk cId="3868601598" sldId="258"/>
            <ac:spMk id="15" creationId="{C18B281B-DBE9-9FCC-B93B-C052240FDFEE}"/>
          </ac:spMkLst>
        </pc:spChg>
        <pc:picChg chg="add mod">
          <ac:chgData name="Dayana Yances" userId="88aebb3f-6212-47dc-bf33-3c4da951e913" providerId="ADAL" clId="{0E656DC3-9CD0-4FFC-A6E3-0D79ED4FB2D9}" dt="2025-09-03T15:05:06.833" v="1014" actId="1076"/>
          <ac:picMkLst>
            <pc:docMk/>
            <pc:sldMk cId="3868601598" sldId="258"/>
            <ac:picMk id="5" creationId="{B80B21B9-4ADD-7A6F-7288-13BF2F5C7D8A}"/>
          </ac:picMkLst>
        </pc:picChg>
      </pc:sldChg>
      <pc:sldChg chg="addSp delSp modSp mod">
        <pc:chgData name="Dayana Yances" userId="88aebb3f-6212-47dc-bf33-3c4da951e913" providerId="ADAL" clId="{0E656DC3-9CD0-4FFC-A6E3-0D79ED4FB2D9}" dt="2025-09-11T15:31:34.305" v="1902" actId="20577"/>
        <pc:sldMkLst>
          <pc:docMk/>
          <pc:sldMk cId="140439763" sldId="259"/>
        </pc:sldMkLst>
        <pc:spChg chg="mod modVis">
          <ac:chgData name="Dayana Yances" userId="88aebb3f-6212-47dc-bf33-3c4da951e913" providerId="ADAL" clId="{0E656DC3-9CD0-4FFC-A6E3-0D79ED4FB2D9}" dt="2025-09-11T14:30:25.317" v="1196" actId="20577"/>
          <ac:spMkLst>
            <pc:docMk/>
            <pc:sldMk cId="140439763" sldId="259"/>
            <ac:spMk id="15" creationId="{9ADB0B87-7D23-C494-BA5B-C16CEC7A2883}"/>
          </ac:spMkLst>
        </pc:spChg>
        <pc:graphicFrameChg chg="mod ord modVis modGraphic">
          <ac:chgData name="Dayana Yances" userId="88aebb3f-6212-47dc-bf33-3c4da951e913" providerId="ADAL" clId="{0E656DC3-9CD0-4FFC-A6E3-0D79ED4FB2D9}" dt="2025-09-11T15:31:34.305" v="1902" actId="20577"/>
          <ac:graphicFrameMkLst>
            <pc:docMk/>
            <pc:sldMk cId="140439763" sldId="259"/>
            <ac:graphicFrameMk id="3" creationId="{B1C99089-1042-7977-9543-314983EC147D}"/>
          </ac:graphicFrameMkLst>
        </pc:graphicFrameChg>
        <pc:picChg chg="add del mod">
          <ac:chgData name="Dayana Yances" userId="88aebb3f-6212-47dc-bf33-3c4da951e913" providerId="ADAL" clId="{0E656DC3-9CD0-4FFC-A6E3-0D79ED4FB2D9}" dt="2025-09-11T15:31:33.774" v="1901" actId="931"/>
          <ac:picMkLst>
            <pc:docMk/>
            <pc:sldMk cId="140439763" sldId="259"/>
            <ac:picMk id="4" creationId="{BD4C3DA4-F5F0-F037-515F-AAE7D56B02D5}"/>
          </ac:picMkLst>
        </pc:picChg>
        <pc:picChg chg="add mod">
          <ac:chgData name="Dayana Yances" userId="88aebb3f-6212-47dc-bf33-3c4da951e913" providerId="ADAL" clId="{0E656DC3-9CD0-4FFC-A6E3-0D79ED4FB2D9}" dt="2025-09-11T14:25:54.722" v="1185" actId="1037"/>
          <ac:picMkLst>
            <pc:docMk/>
            <pc:sldMk cId="140439763" sldId="259"/>
            <ac:picMk id="6" creationId="{1D23687D-0237-4FC2-4550-75273C6D2396}"/>
          </ac:picMkLst>
        </pc:picChg>
      </pc:sldChg>
      <pc:sldChg chg="addSp delSp modSp del mod ord">
        <pc:chgData name="Dayana Yances" userId="88aebb3f-6212-47dc-bf33-3c4da951e913" providerId="ADAL" clId="{0E656DC3-9CD0-4FFC-A6E3-0D79ED4FB2D9}" dt="2025-09-11T14:43:19.831" v="1449" actId="47"/>
        <pc:sldMkLst>
          <pc:docMk/>
          <pc:sldMk cId="3890246844" sldId="260"/>
        </pc:sldMkLst>
        <pc:spChg chg="add mod">
          <ac:chgData name="Dayana Yances" userId="88aebb3f-6212-47dc-bf33-3c4da951e913" providerId="ADAL" clId="{0E656DC3-9CD0-4FFC-A6E3-0D79ED4FB2D9}" dt="2025-09-11T14:31:11.860" v="1199" actId="20577"/>
          <ac:spMkLst>
            <pc:docMk/>
            <pc:sldMk cId="3890246844" sldId="260"/>
            <ac:spMk id="4" creationId="{5DDAF686-C79F-5ACC-8F2E-D2A17C1A4B23}"/>
          </ac:spMkLst>
        </pc:spChg>
        <pc:spChg chg="del">
          <ac:chgData name="Dayana Yances" userId="88aebb3f-6212-47dc-bf33-3c4da951e913" providerId="ADAL" clId="{0E656DC3-9CD0-4FFC-A6E3-0D79ED4FB2D9}" dt="2025-09-11T14:26:26.683" v="1188" actId="478"/>
          <ac:spMkLst>
            <pc:docMk/>
            <pc:sldMk cId="3890246844" sldId="260"/>
            <ac:spMk id="15" creationId="{27495682-7954-2E38-888F-CD396EA358A6}"/>
          </ac:spMkLst>
        </pc:spChg>
        <pc:graphicFrameChg chg="mod ord modGraphic">
          <ac:chgData name="Dayana Yances" userId="88aebb3f-6212-47dc-bf33-3c4da951e913" providerId="ADAL" clId="{0E656DC3-9CD0-4FFC-A6E3-0D79ED4FB2D9}" dt="2025-09-11T14:33:02.806" v="1214"/>
          <ac:graphicFrameMkLst>
            <pc:docMk/>
            <pc:sldMk cId="3890246844" sldId="260"/>
            <ac:graphicFrameMk id="3" creationId="{B271A6AB-8A63-EC32-7CE2-5BFAC078F4BA}"/>
          </ac:graphicFrameMkLst>
        </pc:graphicFrameChg>
      </pc:sldChg>
      <pc:sldChg chg="addSp modSp del mod">
        <pc:chgData name="Dayana Yances" userId="88aebb3f-6212-47dc-bf33-3c4da951e913" providerId="ADAL" clId="{0E656DC3-9CD0-4FFC-A6E3-0D79ED4FB2D9}" dt="2025-09-11T14:43:38.370" v="1450" actId="47"/>
        <pc:sldMkLst>
          <pc:docMk/>
          <pc:sldMk cId="2178632616" sldId="261"/>
        </pc:sldMkLst>
      </pc:sldChg>
      <pc:sldChg chg="addSp modSp del mod">
        <pc:chgData name="Dayana Yances" userId="88aebb3f-6212-47dc-bf33-3c4da951e913" providerId="ADAL" clId="{0E656DC3-9CD0-4FFC-A6E3-0D79ED4FB2D9}" dt="2025-09-11T14:43:42.976" v="1451" actId="47"/>
        <pc:sldMkLst>
          <pc:docMk/>
          <pc:sldMk cId="2718906850" sldId="262"/>
        </pc:sldMkLst>
      </pc:sldChg>
      <pc:sldChg chg="addSp modSp del ord">
        <pc:chgData name="Dayana Yances" userId="88aebb3f-6212-47dc-bf33-3c4da951e913" providerId="ADAL" clId="{0E656DC3-9CD0-4FFC-A6E3-0D79ED4FB2D9}" dt="2025-09-11T14:43:47.374" v="1452" actId="47"/>
        <pc:sldMkLst>
          <pc:docMk/>
          <pc:sldMk cId="2645693591" sldId="264"/>
        </pc:sldMkLst>
      </pc:sldChg>
      <pc:sldChg chg="addSp modSp del mod">
        <pc:chgData name="Dayana Yances" userId="88aebb3f-6212-47dc-bf33-3c4da951e913" providerId="ADAL" clId="{0E656DC3-9CD0-4FFC-A6E3-0D79ED4FB2D9}" dt="2025-09-11T14:53:00.997" v="1537" actId="47"/>
        <pc:sldMkLst>
          <pc:docMk/>
          <pc:sldMk cId="2833415269" sldId="265"/>
        </pc:sldMkLst>
        <pc:graphicFrameChg chg="mod modGraphic">
          <ac:chgData name="Dayana Yances" userId="88aebb3f-6212-47dc-bf33-3c4da951e913" providerId="ADAL" clId="{0E656DC3-9CD0-4FFC-A6E3-0D79ED4FB2D9}" dt="2025-09-11T14:52:25.559" v="1533" actId="14233"/>
          <ac:graphicFrameMkLst>
            <pc:docMk/>
            <pc:sldMk cId="2833415269" sldId="265"/>
            <ac:graphicFrameMk id="3" creationId="{10E8AB6A-F3CF-58FA-BC16-7BAA2DF12B38}"/>
          </ac:graphicFrameMkLst>
        </pc:graphicFrameChg>
      </pc:sldChg>
      <pc:sldChg chg="addSp modSp del mod">
        <pc:chgData name="Dayana Yances" userId="88aebb3f-6212-47dc-bf33-3c4da951e913" providerId="ADAL" clId="{0E656DC3-9CD0-4FFC-A6E3-0D79ED4FB2D9}" dt="2025-09-11T14:54:00.385" v="1588" actId="47"/>
        <pc:sldMkLst>
          <pc:docMk/>
          <pc:sldMk cId="2379426142" sldId="266"/>
        </pc:sldMkLst>
        <pc:graphicFrameChg chg="mod modGraphic">
          <ac:chgData name="Dayana Yances" userId="88aebb3f-6212-47dc-bf33-3c4da951e913" providerId="ADAL" clId="{0E656DC3-9CD0-4FFC-A6E3-0D79ED4FB2D9}" dt="2025-09-10T21:15:42.882" v="1046" actId="3626"/>
          <ac:graphicFrameMkLst>
            <pc:docMk/>
            <pc:sldMk cId="2379426142" sldId="266"/>
            <ac:graphicFrameMk id="3" creationId="{0F787B00-52B8-08C7-6B8E-5665994CE924}"/>
          </ac:graphicFrameMkLst>
        </pc:graphicFrameChg>
      </pc:sldChg>
      <pc:sldChg chg="addSp modSp del mod">
        <pc:chgData name="Dayana Yances" userId="88aebb3f-6212-47dc-bf33-3c4da951e913" providerId="ADAL" clId="{0E656DC3-9CD0-4FFC-A6E3-0D79ED4FB2D9}" dt="2025-09-11T15:04:11.970" v="1647" actId="47"/>
        <pc:sldMkLst>
          <pc:docMk/>
          <pc:sldMk cId="185630456" sldId="267"/>
        </pc:sldMkLst>
      </pc:sldChg>
      <pc:sldChg chg="addSp delSp modSp del mod modShow">
        <pc:chgData name="Dayana Yances" userId="88aebb3f-6212-47dc-bf33-3c4da951e913" providerId="ADAL" clId="{0E656DC3-9CD0-4FFC-A6E3-0D79ED4FB2D9}" dt="2025-09-11T15:07:25.061" v="1669" actId="47"/>
        <pc:sldMkLst>
          <pc:docMk/>
          <pc:sldMk cId="94415188" sldId="268"/>
        </pc:sldMkLst>
      </pc:sldChg>
      <pc:sldChg chg="addSp modSp del mod">
        <pc:chgData name="Dayana Yances" userId="88aebb3f-6212-47dc-bf33-3c4da951e913" providerId="ADAL" clId="{0E656DC3-9CD0-4FFC-A6E3-0D79ED4FB2D9}" dt="2025-09-11T15:08:45.275" v="1731" actId="47"/>
        <pc:sldMkLst>
          <pc:docMk/>
          <pc:sldMk cId="3741026232" sldId="269"/>
        </pc:sldMkLst>
      </pc:sldChg>
      <pc:sldChg chg="addSp modSp del mod">
        <pc:chgData name="Dayana Yances" userId="88aebb3f-6212-47dc-bf33-3c4da951e913" providerId="ADAL" clId="{0E656DC3-9CD0-4FFC-A6E3-0D79ED4FB2D9}" dt="2025-09-11T15:10:18.019" v="1783" actId="47"/>
        <pc:sldMkLst>
          <pc:docMk/>
          <pc:sldMk cId="530609920" sldId="270"/>
        </pc:sldMkLst>
        <pc:graphicFrameChg chg="mod modGraphic">
          <ac:chgData name="Dayana Yances" userId="88aebb3f-6212-47dc-bf33-3c4da951e913" providerId="ADAL" clId="{0E656DC3-9CD0-4FFC-A6E3-0D79ED4FB2D9}" dt="2025-09-11T15:09:00.358" v="1733" actId="478"/>
          <ac:graphicFrameMkLst>
            <pc:docMk/>
            <pc:sldMk cId="530609920" sldId="270"/>
            <ac:graphicFrameMk id="3" creationId="{3CC2EB88-D195-C398-B7D4-EAB07A273376}"/>
          </ac:graphicFrameMkLst>
        </pc:graphicFrameChg>
      </pc:sldChg>
      <pc:sldChg chg="addSp delSp modSp del mod modShow chgLayout">
        <pc:chgData name="Dayana Yances" userId="88aebb3f-6212-47dc-bf33-3c4da951e913" providerId="ADAL" clId="{0E656DC3-9CD0-4FFC-A6E3-0D79ED4FB2D9}" dt="2025-09-11T15:13:05.309" v="1834" actId="2696"/>
        <pc:sldMkLst>
          <pc:docMk/>
          <pc:sldMk cId="2083511323" sldId="271"/>
        </pc:sldMkLst>
        <pc:graphicFrameChg chg="mod modGraphic">
          <ac:chgData name="Dayana Yances" userId="88aebb3f-6212-47dc-bf33-3c4da951e913" providerId="ADAL" clId="{0E656DC3-9CD0-4FFC-A6E3-0D79ED4FB2D9}" dt="2025-09-10T16:01:54.915" v="1041"/>
          <ac:graphicFrameMkLst>
            <pc:docMk/>
            <pc:sldMk cId="2083511323" sldId="271"/>
            <ac:graphicFrameMk id="3" creationId="{F7D1D001-76F0-6C0F-B89E-4FC1CBCD326C}"/>
          </ac:graphicFrameMkLst>
        </pc:graphicFrameChg>
        <pc:picChg chg="add mod">
          <ac:chgData name="Dayana Yances" userId="88aebb3f-6212-47dc-bf33-3c4da951e913" providerId="ADAL" clId="{0E656DC3-9CD0-4FFC-A6E3-0D79ED4FB2D9}" dt="2025-09-10T16:02:17.896" v="1042"/>
          <ac:picMkLst>
            <pc:docMk/>
            <pc:sldMk cId="2083511323" sldId="271"/>
            <ac:picMk id="2" creationId="{D79AFD52-20BF-F529-518F-31D558B1248E}"/>
          </ac:picMkLst>
        </pc:picChg>
      </pc:sldChg>
      <pc:sldChg chg="addSp delSp modSp add mod">
        <pc:chgData name="Dayana Yances" userId="88aebb3f-6212-47dc-bf33-3c4da951e913" providerId="ADAL" clId="{0E656DC3-9CD0-4FFC-A6E3-0D79ED4FB2D9}" dt="2025-09-11T14:20:48.515" v="1128" actId="255"/>
        <pc:sldMkLst>
          <pc:docMk/>
          <pc:sldMk cId="3504740311" sldId="272"/>
        </pc:sldMkLst>
        <pc:spChg chg="add del mod">
          <ac:chgData name="Dayana Yances" userId="88aebb3f-6212-47dc-bf33-3c4da951e913" providerId="ADAL" clId="{0E656DC3-9CD0-4FFC-A6E3-0D79ED4FB2D9}" dt="2025-09-11T14:20:48.515" v="1128" actId="255"/>
          <ac:spMkLst>
            <pc:docMk/>
            <pc:sldMk cId="3504740311" sldId="272"/>
            <ac:spMk id="3" creationId="{C0537FF1-42C9-DBF9-61C1-969930CAD385}"/>
          </ac:spMkLst>
        </pc:spChg>
        <pc:picChg chg="mod">
          <ac:chgData name="Dayana Yances" userId="88aebb3f-6212-47dc-bf33-3c4da951e913" providerId="ADAL" clId="{0E656DC3-9CD0-4FFC-A6E3-0D79ED4FB2D9}" dt="2025-09-11T14:12:16.134" v="1121" actId="1076"/>
          <ac:picMkLst>
            <pc:docMk/>
            <pc:sldMk cId="3504740311" sldId="272"/>
            <ac:picMk id="5" creationId="{DBA843A4-6D21-A482-5DA3-478FB9BED1FA}"/>
          </ac:picMkLst>
        </pc:picChg>
      </pc:sldChg>
      <pc:sldChg chg="add del ord">
        <pc:chgData name="Dayana Yances" userId="88aebb3f-6212-47dc-bf33-3c4da951e913" providerId="ADAL" clId="{0E656DC3-9CD0-4FFC-A6E3-0D79ED4FB2D9}" dt="2025-09-11T14:42:18.784" v="1441" actId="47"/>
        <pc:sldMkLst>
          <pc:docMk/>
          <pc:sldMk cId="2852667039" sldId="273"/>
        </pc:sldMkLst>
      </pc:sldChg>
      <pc:sldChg chg="add del">
        <pc:chgData name="Dayana Yances" userId="88aebb3f-6212-47dc-bf33-3c4da951e913" providerId="ADAL" clId="{0E656DC3-9CD0-4FFC-A6E3-0D79ED4FB2D9}" dt="2025-09-11T14:21:49.195" v="1139" actId="2890"/>
        <pc:sldMkLst>
          <pc:docMk/>
          <pc:sldMk cId="4217372272" sldId="273"/>
        </pc:sldMkLst>
      </pc:sldChg>
      <pc:sldChg chg="modSp add mod">
        <pc:chgData name="Dayana Yances" userId="88aebb3f-6212-47dc-bf33-3c4da951e913" providerId="ADAL" clId="{0E656DC3-9CD0-4FFC-A6E3-0D79ED4FB2D9}" dt="2025-09-11T15:20:36.457" v="1872" actId="3626"/>
        <pc:sldMkLst>
          <pc:docMk/>
          <pc:sldMk cId="4273431299" sldId="274"/>
        </pc:sldMkLst>
        <pc:graphicFrameChg chg="mod modGraphic">
          <ac:chgData name="Dayana Yances" userId="88aebb3f-6212-47dc-bf33-3c4da951e913" providerId="ADAL" clId="{0E656DC3-9CD0-4FFC-A6E3-0D79ED4FB2D9}" dt="2025-09-11T15:20:36.457" v="1872" actId="3626"/>
          <ac:graphicFrameMkLst>
            <pc:docMk/>
            <pc:sldMk cId="4273431299" sldId="274"/>
            <ac:graphicFrameMk id="3" creationId="{927FC24C-F364-BF2F-F540-D16BAA3759F4}"/>
          </ac:graphicFrameMkLst>
        </pc:graphicFrameChg>
        <pc:picChg chg="mod">
          <ac:chgData name="Dayana Yances" userId="88aebb3f-6212-47dc-bf33-3c4da951e913" providerId="ADAL" clId="{0E656DC3-9CD0-4FFC-A6E3-0D79ED4FB2D9}" dt="2025-09-11T14:35:07.788" v="1273" actId="1037"/>
          <ac:picMkLst>
            <pc:docMk/>
            <pc:sldMk cId="4273431299" sldId="274"/>
            <ac:picMk id="6" creationId="{44B8554D-7540-D3CB-214C-C8510D69021A}"/>
          </ac:picMkLst>
        </pc:picChg>
      </pc:sldChg>
      <pc:sldChg chg="modSp add mod">
        <pc:chgData name="Dayana Yances" userId="88aebb3f-6212-47dc-bf33-3c4da951e913" providerId="ADAL" clId="{0E656DC3-9CD0-4FFC-A6E3-0D79ED4FB2D9}" dt="2025-09-11T15:20:43.379" v="1873" actId="3626"/>
        <pc:sldMkLst>
          <pc:docMk/>
          <pc:sldMk cId="848230857" sldId="275"/>
        </pc:sldMkLst>
        <pc:graphicFrameChg chg="mod modGraphic">
          <ac:chgData name="Dayana Yances" userId="88aebb3f-6212-47dc-bf33-3c4da951e913" providerId="ADAL" clId="{0E656DC3-9CD0-4FFC-A6E3-0D79ED4FB2D9}" dt="2025-09-11T15:20:43.379" v="1873" actId="3626"/>
          <ac:graphicFrameMkLst>
            <pc:docMk/>
            <pc:sldMk cId="848230857" sldId="275"/>
            <ac:graphicFrameMk id="3" creationId="{C5321F07-2C58-7455-4D01-0540B5BA62D6}"/>
          </ac:graphicFrameMkLst>
        </pc:graphicFrameChg>
        <pc:picChg chg="mod">
          <ac:chgData name="Dayana Yances" userId="88aebb3f-6212-47dc-bf33-3c4da951e913" providerId="ADAL" clId="{0E656DC3-9CD0-4FFC-A6E3-0D79ED4FB2D9}" dt="2025-09-11T14:37:55.909" v="1352" actId="1037"/>
          <ac:picMkLst>
            <pc:docMk/>
            <pc:sldMk cId="848230857" sldId="275"/>
            <ac:picMk id="6" creationId="{FB21DBBC-EB32-3EF1-13CA-AC8F09C5C809}"/>
          </ac:picMkLst>
        </pc:picChg>
      </pc:sldChg>
      <pc:sldChg chg="add del ord">
        <pc:chgData name="Dayana Yances" userId="88aebb3f-6212-47dc-bf33-3c4da951e913" providerId="ADAL" clId="{0E656DC3-9CD0-4FFC-A6E3-0D79ED4FB2D9}" dt="2025-09-11T14:37:39.373" v="1302" actId="47"/>
        <pc:sldMkLst>
          <pc:docMk/>
          <pc:sldMk cId="1549636880" sldId="276"/>
        </pc:sldMkLst>
      </pc:sldChg>
      <pc:sldChg chg="modSp add mod">
        <pc:chgData name="Dayana Yances" userId="88aebb3f-6212-47dc-bf33-3c4da951e913" providerId="ADAL" clId="{0E656DC3-9CD0-4FFC-A6E3-0D79ED4FB2D9}" dt="2025-09-11T15:21:04.401" v="1874" actId="3626"/>
        <pc:sldMkLst>
          <pc:docMk/>
          <pc:sldMk cId="2317709007" sldId="276"/>
        </pc:sldMkLst>
        <pc:graphicFrameChg chg="mod modGraphic">
          <ac:chgData name="Dayana Yances" userId="88aebb3f-6212-47dc-bf33-3c4da951e913" providerId="ADAL" clId="{0E656DC3-9CD0-4FFC-A6E3-0D79ED4FB2D9}" dt="2025-09-11T15:21:04.401" v="1874" actId="3626"/>
          <ac:graphicFrameMkLst>
            <pc:docMk/>
            <pc:sldMk cId="2317709007" sldId="276"/>
            <ac:graphicFrameMk id="3" creationId="{9CB72DB6-1A50-7A03-6365-396810970368}"/>
          </ac:graphicFrameMkLst>
        </pc:graphicFrameChg>
        <pc:picChg chg="mod">
          <ac:chgData name="Dayana Yances" userId="88aebb3f-6212-47dc-bf33-3c4da951e913" providerId="ADAL" clId="{0E656DC3-9CD0-4FFC-A6E3-0D79ED4FB2D9}" dt="2025-09-11T14:39:23.911" v="1419" actId="1038"/>
          <ac:picMkLst>
            <pc:docMk/>
            <pc:sldMk cId="2317709007" sldId="276"/>
            <ac:picMk id="6" creationId="{6B2993D3-838A-3E3A-AF2D-70A629027D9F}"/>
          </ac:picMkLst>
        </pc:picChg>
      </pc:sldChg>
      <pc:sldChg chg="add del ord">
        <pc:chgData name="Dayana Yances" userId="88aebb3f-6212-47dc-bf33-3c4da951e913" providerId="ADAL" clId="{0E656DC3-9CD0-4FFC-A6E3-0D79ED4FB2D9}" dt="2025-09-11T14:43:10.167" v="1448" actId="47"/>
        <pc:sldMkLst>
          <pc:docMk/>
          <pc:sldMk cId="924387338" sldId="277"/>
        </pc:sldMkLst>
      </pc:sldChg>
      <pc:sldChg chg="modSp add mod ord">
        <pc:chgData name="Dayana Yances" userId="88aebb3f-6212-47dc-bf33-3c4da951e913" providerId="ADAL" clId="{0E656DC3-9CD0-4FFC-A6E3-0D79ED4FB2D9}" dt="2025-09-11T14:44:21.281" v="1457" actId="478"/>
        <pc:sldMkLst>
          <pc:docMk/>
          <pc:sldMk cId="172420287" sldId="278"/>
        </pc:sldMkLst>
        <pc:graphicFrameChg chg="mod modGraphic">
          <ac:chgData name="Dayana Yances" userId="88aebb3f-6212-47dc-bf33-3c4da951e913" providerId="ADAL" clId="{0E656DC3-9CD0-4FFC-A6E3-0D79ED4FB2D9}" dt="2025-09-11T14:44:21.281" v="1457" actId="478"/>
          <ac:graphicFrameMkLst>
            <pc:docMk/>
            <pc:sldMk cId="172420287" sldId="278"/>
            <ac:graphicFrameMk id="3" creationId="{3A1ADD59-9670-7717-F0A4-76A3DA49F4EC}"/>
          </ac:graphicFrameMkLst>
        </pc:graphicFrameChg>
      </pc:sldChg>
      <pc:sldChg chg="add del">
        <pc:chgData name="Dayana Yances" userId="88aebb3f-6212-47dc-bf33-3c4da951e913" providerId="ADAL" clId="{0E656DC3-9CD0-4FFC-A6E3-0D79ED4FB2D9}" dt="2025-09-11T14:42:39.294" v="1443" actId="47"/>
        <pc:sldMkLst>
          <pc:docMk/>
          <pc:sldMk cId="956514123" sldId="279"/>
        </pc:sldMkLst>
      </pc:sldChg>
      <pc:sldChg chg="modSp add mod">
        <pc:chgData name="Dayana Yances" userId="88aebb3f-6212-47dc-bf33-3c4da951e913" providerId="ADAL" clId="{0E656DC3-9CD0-4FFC-A6E3-0D79ED4FB2D9}" dt="2025-09-11T15:15:07.282" v="1842" actId="14861"/>
        <pc:sldMkLst>
          <pc:docMk/>
          <pc:sldMk cId="1347092875" sldId="279"/>
        </pc:sldMkLst>
        <pc:graphicFrameChg chg="mod modGraphic">
          <ac:chgData name="Dayana Yances" userId="88aebb3f-6212-47dc-bf33-3c4da951e913" providerId="ADAL" clId="{0E656DC3-9CD0-4FFC-A6E3-0D79ED4FB2D9}" dt="2025-09-11T15:15:07.282" v="1842" actId="14861"/>
          <ac:graphicFrameMkLst>
            <pc:docMk/>
            <pc:sldMk cId="1347092875" sldId="279"/>
            <ac:graphicFrameMk id="3" creationId="{F8DF3E11-BFE8-E130-8110-EB41BB3EB7BF}"/>
          </ac:graphicFrameMkLst>
        </pc:graphicFrameChg>
        <pc:picChg chg="mod">
          <ac:chgData name="Dayana Yances" userId="88aebb3f-6212-47dc-bf33-3c4da951e913" providerId="ADAL" clId="{0E656DC3-9CD0-4FFC-A6E3-0D79ED4FB2D9}" dt="2025-09-11T14:51:28.529" v="1525" actId="1038"/>
          <ac:picMkLst>
            <pc:docMk/>
            <pc:sldMk cId="1347092875" sldId="279"/>
            <ac:picMk id="6" creationId="{65391659-ABE7-8B67-D987-495AA044467C}"/>
          </ac:picMkLst>
        </pc:picChg>
      </pc:sldChg>
      <pc:sldChg chg="add del">
        <pc:chgData name="Dayana Yances" userId="88aebb3f-6212-47dc-bf33-3c4da951e913" providerId="ADAL" clId="{0E656DC3-9CD0-4FFC-A6E3-0D79ED4FB2D9}" dt="2025-09-11T15:02:07.187" v="1641" actId="2696"/>
        <pc:sldMkLst>
          <pc:docMk/>
          <pc:sldMk cId="1970525947" sldId="280"/>
        </pc:sldMkLst>
      </pc:sldChg>
      <pc:sldChg chg="modSp add mod">
        <pc:chgData name="Dayana Yances" userId="88aebb3f-6212-47dc-bf33-3c4da951e913" providerId="ADAL" clId="{0E656DC3-9CD0-4FFC-A6E3-0D79ED4FB2D9}" dt="2025-09-11T15:21:41.771" v="1877" actId="3626"/>
        <pc:sldMkLst>
          <pc:docMk/>
          <pc:sldMk cId="3935706984" sldId="281"/>
        </pc:sldMkLst>
        <pc:graphicFrameChg chg="mod modGraphic">
          <ac:chgData name="Dayana Yances" userId="88aebb3f-6212-47dc-bf33-3c4da951e913" providerId="ADAL" clId="{0E656DC3-9CD0-4FFC-A6E3-0D79ED4FB2D9}" dt="2025-09-11T15:21:41.771" v="1877" actId="3626"/>
          <ac:graphicFrameMkLst>
            <pc:docMk/>
            <pc:sldMk cId="3935706984" sldId="281"/>
            <ac:graphicFrameMk id="3" creationId="{65E6400C-7D27-C80D-EA99-5442CD4E51BF}"/>
          </ac:graphicFrameMkLst>
        </pc:graphicFrameChg>
        <pc:picChg chg="mod">
          <ac:chgData name="Dayana Yances" userId="88aebb3f-6212-47dc-bf33-3c4da951e913" providerId="ADAL" clId="{0E656DC3-9CD0-4FFC-A6E3-0D79ED4FB2D9}" dt="2025-09-11T14:53:47.715" v="1586" actId="1037"/>
          <ac:picMkLst>
            <pc:docMk/>
            <pc:sldMk cId="3935706984" sldId="281"/>
            <ac:picMk id="6" creationId="{9065159D-8F19-41F5-B92F-4077FAE12D2F}"/>
          </ac:picMkLst>
        </pc:picChg>
      </pc:sldChg>
      <pc:sldChg chg="modSp add mod">
        <pc:chgData name="Dayana Yances" userId="88aebb3f-6212-47dc-bf33-3c4da951e913" providerId="ADAL" clId="{0E656DC3-9CD0-4FFC-A6E3-0D79ED4FB2D9}" dt="2025-09-11T15:21:54.015" v="1880" actId="3626"/>
        <pc:sldMkLst>
          <pc:docMk/>
          <pc:sldMk cId="148103005" sldId="282"/>
        </pc:sldMkLst>
        <pc:graphicFrameChg chg="mod modGraphic">
          <ac:chgData name="Dayana Yances" userId="88aebb3f-6212-47dc-bf33-3c4da951e913" providerId="ADAL" clId="{0E656DC3-9CD0-4FFC-A6E3-0D79ED4FB2D9}" dt="2025-09-11T15:21:54.015" v="1880" actId="3626"/>
          <ac:graphicFrameMkLst>
            <pc:docMk/>
            <pc:sldMk cId="148103005" sldId="282"/>
            <ac:graphicFrameMk id="3" creationId="{C79D89F0-4A6B-D1BF-7424-B8497D263BDF}"/>
          </ac:graphicFrameMkLst>
        </pc:graphicFrameChg>
        <pc:picChg chg="mod">
          <ac:chgData name="Dayana Yances" userId="88aebb3f-6212-47dc-bf33-3c4da951e913" providerId="ADAL" clId="{0E656DC3-9CD0-4FFC-A6E3-0D79ED4FB2D9}" dt="2025-09-11T14:54:54.203" v="1639" actId="1037"/>
          <ac:picMkLst>
            <pc:docMk/>
            <pc:sldMk cId="148103005" sldId="282"/>
            <ac:picMk id="6" creationId="{230F2603-C6C8-2768-BD33-B5633FE88D7C}"/>
          </ac:picMkLst>
        </pc:picChg>
      </pc:sldChg>
      <pc:sldChg chg="add del">
        <pc:chgData name="Dayana Yances" userId="88aebb3f-6212-47dc-bf33-3c4da951e913" providerId="ADAL" clId="{0E656DC3-9CD0-4FFC-A6E3-0D79ED4FB2D9}" dt="2025-09-11T15:04:31.470" v="1649" actId="47"/>
        <pc:sldMkLst>
          <pc:docMk/>
          <pc:sldMk cId="1064493791" sldId="283"/>
        </pc:sldMkLst>
      </pc:sldChg>
      <pc:sldChg chg="modSp add mod ord modShow">
        <pc:chgData name="Dayana Yances" userId="88aebb3f-6212-47dc-bf33-3c4da951e913" providerId="ADAL" clId="{0E656DC3-9CD0-4FFC-A6E3-0D79ED4FB2D9}" dt="2025-09-11T15:30:33.045" v="1890" actId="729"/>
        <pc:sldMkLst>
          <pc:docMk/>
          <pc:sldMk cId="2896792885" sldId="283"/>
        </pc:sldMkLst>
        <pc:graphicFrameChg chg="mod modGraphic">
          <ac:chgData name="Dayana Yances" userId="88aebb3f-6212-47dc-bf33-3c4da951e913" providerId="ADAL" clId="{0E656DC3-9CD0-4FFC-A6E3-0D79ED4FB2D9}" dt="2025-09-11T15:22:05.898" v="1883" actId="3626"/>
          <ac:graphicFrameMkLst>
            <pc:docMk/>
            <pc:sldMk cId="2896792885" sldId="283"/>
            <ac:graphicFrameMk id="3" creationId="{6FDD5758-8C12-5D1D-A802-DC89F2BAD558}"/>
          </ac:graphicFrameMkLst>
        </pc:graphicFrameChg>
      </pc:sldChg>
      <pc:sldChg chg="modSp add mod">
        <pc:chgData name="Dayana Yances" userId="88aebb3f-6212-47dc-bf33-3c4da951e913" providerId="ADAL" clId="{0E656DC3-9CD0-4FFC-A6E3-0D79ED4FB2D9}" dt="2025-09-11T15:22:12.196" v="1885" actId="3626"/>
        <pc:sldMkLst>
          <pc:docMk/>
          <pc:sldMk cId="3333000479" sldId="284"/>
        </pc:sldMkLst>
        <pc:graphicFrameChg chg="mod modGraphic">
          <ac:chgData name="Dayana Yances" userId="88aebb3f-6212-47dc-bf33-3c4da951e913" providerId="ADAL" clId="{0E656DC3-9CD0-4FFC-A6E3-0D79ED4FB2D9}" dt="2025-09-11T15:22:12.196" v="1885" actId="3626"/>
          <ac:graphicFrameMkLst>
            <pc:docMk/>
            <pc:sldMk cId="3333000479" sldId="284"/>
            <ac:graphicFrameMk id="3" creationId="{A798B85F-95A0-DC97-E3E6-668ADDD59175}"/>
          </ac:graphicFrameMkLst>
        </pc:graphicFrameChg>
        <pc:picChg chg="mod">
          <ac:chgData name="Dayana Yances" userId="88aebb3f-6212-47dc-bf33-3c4da951e913" providerId="ADAL" clId="{0E656DC3-9CD0-4FFC-A6E3-0D79ED4FB2D9}" dt="2025-09-11T15:08:39.022" v="1729" actId="1037"/>
          <ac:picMkLst>
            <pc:docMk/>
            <pc:sldMk cId="3333000479" sldId="284"/>
            <ac:picMk id="6" creationId="{57C41790-1B7A-BC3E-71BA-BA683A03C67C}"/>
          </ac:picMkLst>
        </pc:picChg>
      </pc:sldChg>
      <pc:sldChg chg="modSp add mod">
        <pc:chgData name="Dayana Yances" userId="88aebb3f-6212-47dc-bf33-3c4da951e913" providerId="ADAL" clId="{0E656DC3-9CD0-4FFC-A6E3-0D79ED4FB2D9}" dt="2025-09-11T15:22:18.740" v="1887" actId="3626"/>
        <pc:sldMkLst>
          <pc:docMk/>
          <pc:sldMk cId="939393065" sldId="285"/>
        </pc:sldMkLst>
        <pc:graphicFrameChg chg="mod modGraphic">
          <ac:chgData name="Dayana Yances" userId="88aebb3f-6212-47dc-bf33-3c4da951e913" providerId="ADAL" clId="{0E656DC3-9CD0-4FFC-A6E3-0D79ED4FB2D9}" dt="2025-09-11T15:22:18.740" v="1887" actId="3626"/>
          <ac:graphicFrameMkLst>
            <pc:docMk/>
            <pc:sldMk cId="939393065" sldId="285"/>
            <ac:graphicFrameMk id="3" creationId="{894F550B-1A40-79CE-DDBB-28C42A36265D}"/>
          </ac:graphicFrameMkLst>
        </pc:graphicFrameChg>
        <pc:picChg chg="mod">
          <ac:chgData name="Dayana Yances" userId="88aebb3f-6212-47dc-bf33-3c4da951e913" providerId="ADAL" clId="{0E656DC3-9CD0-4FFC-A6E3-0D79ED4FB2D9}" dt="2025-09-11T15:10:13.942" v="1782" actId="1038"/>
          <ac:picMkLst>
            <pc:docMk/>
            <pc:sldMk cId="939393065" sldId="285"/>
            <ac:picMk id="6" creationId="{28570093-9ED4-5220-BEAF-DED4032D9821}"/>
          </ac:picMkLst>
        </pc:picChg>
      </pc:sldChg>
      <pc:sldChg chg="modSp add mod">
        <pc:chgData name="Dayana Yances" userId="88aebb3f-6212-47dc-bf33-3c4da951e913" providerId="ADAL" clId="{0E656DC3-9CD0-4FFC-A6E3-0D79ED4FB2D9}" dt="2025-09-11T15:22:24.741" v="1889" actId="3626"/>
        <pc:sldMkLst>
          <pc:docMk/>
          <pc:sldMk cId="1104594112" sldId="286"/>
        </pc:sldMkLst>
        <pc:graphicFrameChg chg="mod modGraphic">
          <ac:chgData name="Dayana Yances" userId="88aebb3f-6212-47dc-bf33-3c4da951e913" providerId="ADAL" clId="{0E656DC3-9CD0-4FFC-A6E3-0D79ED4FB2D9}" dt="2025-09-11T15:22:24.741" v="1889" actId="3626"/>
          <ac:graphicFrameMkLst>
            <pc:docMk/>
            <pc:sldMk cId="1104594112" sldId="286"/>
            <ac:graphicFrameMk id="3" creationId="{DC3EC893-2B3D-8399-19BB-01707E814680}"/>
          </ac:graphicFrameMkLst>
        </pc:graphicFrameChg>
        <pc:picChg chg="mod">
          <ac:chgData name="Dayana Yances" userId="88aebb3f-6212-47dc-bf33-3c4da951e913" providerId="ADAL" clId="{0E656DC3-9CD0-4FFC-A6E3-0D79ED4FB2D9}" dt="2025-09-11T15:12:57.321" v="1832" actId="1037"/>
          <ac:picMkLst>
            <pc:docMk/>
            <pc:sldMk cId="1104594112" sldId="286"/>
            <ac:picMk id="6" creationId="{8D7082F9-9BAA-2C09-9C0F-C78C5856240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file:///C:\Users\DayanaYances\OneDrive%20-%20SISTEMAS%20INTELIGENTES%20DEVITECK%20SAS\01.%20MOVILIDAD\Trenes%20&amp;%20Metros\Proveedores%20Ferroviarios%20ago2025\GILGEN%20-%20Portafolio%20ferroviario.pptx" TargetMode="External"/><Relationship Id="rId7" Type="http://schemas.openxmlformats.org/officeDocument/2006/relationships/image" Target="../media/image16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ayanaYances\OneDrive%20-%20SISTEMAS%20INTELIGENTES%20DEVITECK%20SAS\01.%20MOVILIDAD\Trenes%20&amp;%20Metros\Proveedores%20Ferroviarios%20ago2025\INFRATEK%20-%20Portafolio%20Ferroviario.pptx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sv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7.png"/><Relationship Id="rId5" Type="http://schemas.openxmlformats.org/officeDocument/2006/relationships/hyperlink" Target="file:///C:\Users\DayanaYances\OneDrive%20-%20SISTEMAS%20INTELIGENTES%20DEVITECK%20SAS\01.%20MOVILIDAD\Trenes%20&amp;%20Metros\Proveedores%20Ferroviarios%20ago2025\IRIS%20-%20Portafolio%20ferroviario.pptx" TargetMode="External"/><Relationship Id="rId4" Type="http://schemas.openxmlformats.org/officeDocument/2006/relationships/image" Target="../media/image26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file:///C:\Users\DayanaYances\OneDrive%20-%20SISTEMAS%20INTELIGENTES%20DEVITECK%20SAS\01.%20MOVILIDAD\Trenes%20&amp;%20Metros\Proveedores%20Ferroviarios%20ago2025\HYDRO%20-%20Portafolio%20Ferroviario.pptx" TargetMode="External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png"/><Relationship Id="rId5" Type="http://schemas.openxmlformats.org/officeDocument/2006/relationships/hyperlink" Target="file:///C:\Users\DayanaYances\OneDrive%20-%20SISTEMAS%20INTELIGENTES%20DEVITECK%20SAS\01.%20MOVILIDAD\Trenes%20&amp;%20Metros\Proveedores%20Ferroviarios%20ago2025\FEIG%20-%20Portafolio%20Ferroviario.pptx" TargetMode="External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hyperlink" Target="file:///C:\Users\DayanaYances\OneDrive%20-%20SISTEMAS%20INTELIGENTES%20DEVITECK%20SAS\01.%20MOVILIDAD\Trenes%20&amp;%20Metros\Proveedores%20Ferroviarios%20ago2025\EBE%20-%20Portafolio%20ferroviario.pptx" TargetMode="External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DayanaYances\OneDrive%20-%20SISTEMAS%20INTELIGENTES%20DEVITECK%20SAS\01.%20MOVILIDAD\Trenes%20&amp;%20Metros\Proveedores%20Ferroviarios%20ago2025\SITRON%20-%20Portafolio%20ferroviario.pptx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file:///C:\Users\DayanaYances\OneDrive%20-%20SISTEMAS%20INTELIGENTES%20DEVITECK%20SAS\01.%20MOVILIDAD\Trenes%20&amp;%20Metros\Proveedores%20Ferroviarios%20ago2025\EYE%20TRAIN%20-%20Portafolio%20ferroviario.pptx" TargetMode="External"/><Relationship Id="rId1" Type="http://schemas.openxmlformats.org/officeDocument/2006/relationships/image" Target="../media/image18.jpg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6" Type="http://schemas.openxmlformats.org/officeDocument/2006/relationships/hyperlink" Target="file:///C:\Users\DayanaYances\OneDrive%20-%20SISTEMAS%20INTELIGENTES%20DEVITECK%20SAS\01.%20MOVILIDAD\Trenes%20&amp;%20Metros\Proveedores%20Ferroviarios%20ago2025\ZOLLNER%20-%20Portafolio%20ferroviario.pptx" TargetMode="Externa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image" Target="../media/image18.jpg"/><Relationship Id="rId6" Type="http://schemas.openxmlformats.org/officeDocument/2006/relationships/hyperlink" Target="file:///C:\Users\DayanaYances\OneDrive%20-%20SISTEMAS%20INTELIGENTES%20DEVITECK%20SAS\01.%20MOVILIDAD\Trenes%20&amp;%20Metros\Proveedores%20Ferroviarios%20ago2025\AESYS%20-%20Portafolio%20Ferroviario.pptx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image" Target="../media/image18.jpg"/><Relationship Id="rId6" Type="http://schemas.openxmlformats.org/officeDocument/2006/relationships/hyperlink" Target="file:///C:\Users\DayanaYances\OneDrive%20-%20SISTEMAS%20INTELIGENTES%20DEVITECK%20SAS\01.%20MOVILIDAD\Trenes%20&amp;%20Metros\Proveedores%20Ferroviarios%20ago2025\ZAPP%20ZIMMERMANN%20-%20Portafolio%20ferroviario.pptx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image" Target="../media/image18.jp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image" Target="../media/image18.jp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image" Target="../media/image18.jp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image" Target="../media/image18.jp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CE35D60D-5CE2-444B-87FF-C5DBA60392FD}">
      <dgm:prSet/>
      <dgm:spPr>
        <a:blipFill dpi="0"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25704" b="25704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pres?slideindex=1&amp;slidetitle="/>
          </dgm14:cNvPr>
        </a:ext>
      </dgm:extLst>
    </dgm:pt>
    <dgm:pt modelId="{C2DC18DC-5A47-44DB-958D-A84D31496621}" type="parTrans" cxnId="{43493F7D-D9FA-461C-AF8D-723088247457}">
      <dgm:prSet/>
      <dgm:spPr/>
      <dgm:t>
        <a:bodyPr/>
        <a:lstStyle/>
        <a:p>
          <a:endParaRPr lang="es-CO"/>
        </a:p>
      </dgm:t>
    </dgm:pt>
    <dgm:pt modelId="{3B651B66-33D4-41B6-9B78-E922279B80F2}" type="sibTrans" cxnId="{43493F7D-D9FA-461C-AF8D-723088247457}">
      <dgm:prSet/>
      <dgm:spPr/>
      <dgm:t>
        <a:bodyPr/>
        <a:lstStyle/>
        <a:p>
          <a:endParaRPr lang="es-CO"/>
        </a:p>
      </dgm:t>
    </dgm:pt>
    <dgm:pt modelId="{B2435E7C-02C4-4E6A-A5AB-16D6C1F7A9F7}">
      <dgm:prSet/>
      <dgm:spPr>
        <a:blipFill dpi="0" rotWithShape="0"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21258" b="21258"/>
          </a:stretch>
        </a:blipFill>
      </dgm:spPr>
      <dgm:t>
        <a:bodyPr/>
        <a:lstStyle/>
        <a:p>
          <a:endParaRPr lang="es-CO"/>
        </a:p>
      </dgm:t>
    </dgm:pt>
    <dgm:pt modelId="{4B39C020-5DBE-4704-A645-5CE9B5D67A3F}" type="parTrans" cxnId="{BCFA83EE-AA42-4398-88C1-44A88286F95F}">
      <dgm:prSet/>
      <dgm:spPr/>
      <dgm:t>
        <a:bodyPr/>
        <a:lstStyle/>
        <a:p>
          <a:endParaRPr lang="es-CO"/>
        </a:p>
      </dgm:t>
    </dgm:pt>
    <dgm:pt modelId="{7F50E72C-639B-40B6-B5BE-462B655F9F23}" type="sibTrans" cxnId="{BCFA83EE-AA42-4398-88C1-44A88286F95F}">
      <dgm:prSet/>
      <dgm:spPr/>
      <dgm:t>
        <a:bodyPr/>
        <a:lstStyle/>
        <a:p>
          <a:endParaRPr lang="es-CO"/>
        </a:p>
      </dgm:t>
    </dgm:pt>
    <dgm:pt modelId="{CEE99995-0EBD-4B1E-B8D8-DFBABDFD0047}">
      <dgm:prSet/>
      <dgm:spPr>
        <a:blipFill dpi="0" rotWithShape="0"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t="23671" b="23671"/>
          </a:stretch>
        </a:blipFill>
      </dgm:spPr>
      <dgm:t>
        <a:bodyPr/>
        <a:lstStyle/>
        <a:p>
          <a:endParaRPr lang="es-CO"/>
        </a:p>
      </dgm:t>
    </dgm:pt>
    <dgm:pt modelId="{6ABCFAA6-A3EF-4564-BAA8-DACB3966231C}" type="parTrans" cxnId="{727BCA40-31FB-4A55-B894-C0824E8E08DA}">
      <dgm:prSet/>
      <dgm:spPr/>
      <dgm:t>
        <a:bodyPr/>
        <a:lstStyle/>
        <a:p>
          <a:endParaRPr lang="es-CO"/>
        </a:p>
      </dgm:t>
    </dgm:pt>
    <dgm:pt modelId="{8ED47008-0179-4739-A88A-402C82870A95}" type="sibTrans" cxnId="{727BCA40-31FB-4A55-B894-C0824E8E08DA}">
      <dgm:prSet/>
      <dgm:spPr/>
      <dgm:t>
        <a:bodyPr/>
        <a:lstStyle/>
        <a:p>
          <a:endParaRPr lang="es-CO"/>
        </a:p>
      </dgm:t>
    </dgm:pt>
    <dgm:pt modelId="{29863193-B963-46DD-84E9-909B4A293247}">
      <dgm:prSet/>
      <dgm:spPr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000" b="15000"/>
          </a:stretch>
        </a:blipFill>
      </dgm:spPr>
      <dgm:t>
        <a:bodyPr/>
        <a:lstStyle/>
        <a:p>
          <a:endParaRPr lang="es-CO"/>
        </a:p>
      </dgm:t>
    </dgm:pt>
    <dgm:pt modelId="{76AD6FAF-E1A1-4AD8-B4A1-EB1E5EABBEF1}" type="parTrans" cxnId="{7B13D9A3-296A-42A9-AB7B-C873500531B3}">
      <dgm:prSet/>
      <dgm:spPr/>
      <dgm:t>
        <a:bodyPr/>
        <a:lstStyle/>
        <a:p>
          <a:endParaRPr lang="es-CO"/>
        </a:p>
      </dgm:t>
    </dgm:pt>
    <dgm:pt modelId="{F62EC195-269C-4019-BD73-7F5591A6B62C}" type="sibTrans" cxnId="{7B13D9A3-296A-42A9-AB7B-C873500531B3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600" dirty="0"/>
            <a:t>Sistemas de cierres para andenes ferroviarios (PSD).</a:t>
          </a:r>
          <a:endParaRPr lang="es-CO" sz="1600" dirty="0"/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23602B12-12BB-4FEE-8022-051F6714AC21}" type="pres">
      <dgm:prSet presAssocID="{C2DC18DC-5A47-44DB-958D-A84D31496621}" presName="Name37" presStyleLbl="parChTrans1D2" presStyleIdx="0" presStyleCnt="5"/>
      <dgm:spPr/>
    </dgm:pt>
    <dgm:pt modelId="{A2CC3519-7F79-4B51-AE72-4DCC96ADE902}" type="pres">
      <dgm:prSet presAssocID="{CE35D60D-5CE2-444B-87FF-C5DBA60392FD}" presName="hierRoot2" presStyleCnt="0">
        <dgm:presLayoutVars>
          <dgm:hierBranch/>
        </dgm:presLayoutVars>
      </dgm:prSet>
      <dgm:spPr/>
    </dgm:pt>
    <dgm:pt modelId="{2D5EBA33-8067-4437-ADAB-7419213CDF38}" type="pres">
      <dgm:prSet presAssocID="{CE35D60D-5CE2-444B-87FF-C5DBA60392FD}" presName="rootComposite" presStyleCnt="0"/>
      <dgm:spPr/>
    </dgm:pt>
    <dgm:pt modelId="{957E17D2-DFE4-4928-8FD8-3BB9882E4707}" type="pres">
      <dgm:prSet presAssocID="{CE35D60D-5CE2-444B-87FF-C5DBA60392FD}" presName="rootText" presStyleLbl="node2" presStyleIdx="0" presStyleCnt="4">
        <dgm:presLayoutVars>
          <dgm:chPref val="3"/>
        </dgm:presLayoutVars>
      </dgm:prSet>
      <dgm:spPr/>
    </dgm:pt>
    <dgm:pt modelId="{E55C600F-B1FE-4597-8CED-3470CAB0B11B}" type="pres">
      <dgm:prSet presAssocID="{CE35D60D-5CE2-444B-87FF-C5DBA60392FD}" presName="rootConnector" presStyleLbl="node2" presStyleIdx="0" presStyleCnt="4"/>
      <dgm:spPr/>
    </dgm:pt>
    <dgm:pt modelId="{74175D64-EBC0-47B0-8EC0-0477D06DAF1C}" type="pres">
      <dgm:prSet presAssocID="{CE35D60D-5CE2-444B-87FF-C5DBA60392FD}" presName="hierChild4" presStyleCnt="0"/>
      <dgm:spPr/>
    </dgm:pt>
    <dgm:pt modelId="{3BDFD2B8-7160-414A-99E9-BA9005241A4B}" type="pres">
      <dgm:prSet presAssocID="{255A5BC6-C01F-42F6-9390-7D3B6E9EC484}" presName="Name35" presStyleLbl="parChTrans1D3" presStyleIdx="0" presStyleCnt="1"/>
      <dgm:spPr/>
    </dgm:pt>
    <dgm:pt modelId="{08A36095-A45A-4917-8BA1-246A8B458C29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9750FF6C-8FC1-4B2D-A3B7-833A461CB118}" type="pres">
      <dgm:prSet presAssocID="{3DA4E1AF-E5F8-451B-9BAD-56CDE8152563}" presName="rootComposite" presStyleCnt="0"/>
      <dgm:spPr/>
    </dgm:pt>
    <dgm:pt modelId="{78C8AF2E-437C-4255-8A11-5BCFFA428D35}" type="pres">
      <dgm:prSet presAssocID="{3DA4E1AF-E5F8-451B-9BAD-56CDE8152563}" presName="rootText" presStyleLbl="node3" presStyleIdx="0" presStyleCnt="1">
        <dgm:presLayoutVars>
          <dgm:chPref val="3"/>
        </dgm:presLayoutVars>
      </dgm:prSet>
      <dgm:spPr/>
    </dgm:pt>
    <dgm:pt modelId="{9B33DC4D-6923-46B1-A0DA-9FACC0E7F027}" type="pres">
      <dgm:prSet presAssocID="{3DA4E1AF-E5F8-451B-9BAD-56CDE8152563}" presName="rootConnector" presStyleLbl="node3" presStyleIdx="0" presStyleCnt="1"/>
      <dgm:spPr/>
    </dgm:pt>
    <dgm:pt modelId="{B094105E-B6BD-4AF8-B242-6A508B936614}" type="pres">
      <dgm:prSet presAssocID="{3DA4E1AF-E5F8-451B-9BAD-56CDE8152563}" presName="hierChild4" presStyleCnt="0"/>
      <dgm:spPr/>
    </dgm:pt>
    <dgm:pt modelId="{9D9184B1-DD07-4862-A7D7-201D1AAEB131}" type="pres">
      <dgm:prSet presAssocID="{3DA4E1AF-E5F8-451B-9BAD-56CDE8152563}" presName="hierChild5" presStyleCnt="0"/>
      <dgm:spPr/>
    </dgm:pt>
    <dgm:pt modelId="{DFDDC77B-1B19-4ED4-B757-3F5B98C9037B}" type="pres">
      <dgm:prSet presAssocID="{CE35D60D-5CE2-444B-87FF-C5DBA60392FD}" presName="hierChild5" presStyleCnt="0"/>
      <dgm:spPr/>
    </dgm:pt>
    <dgm:pt modelId="{88A80D54-756C-44A2-8495-53AE2A54E36B}" type="pres">
      <dgm:prSet presAssocID="{4B39C020-5DBE-4704-A645-5CE9B5D67A3F}" presName="Name37" presStyleLbl="parChTrans1D2" presStyleIdx="1" presStyleCnt="5"/>
      <dgm:spPr/>
    </dgm:pt>
    <dgm:pt modelId="{CAA7A806-B558-4926-9339-45C1AF754875}" type="pres">
      <dgm:prSet presAssocID="{B2435E7C-02C4-4E6A-A5AB-16D6C1F7A9F7}" presName="hierRoot2" presStyleCnt="0">
        <dgm:presLayoutVars>
          <dgm:hierBranch val="init"/>
        </dgm:presLayoutVars>
      </dgm:prSet>
      <dgm:spPr/>
    </dgm:pt>
    <dgm:pt modelId="{36F2A707-B9F5-40DF-884C-B326F89869BB}" type="pres">
      <dgm:prSet presAssocID="{B2435E7C-02C4-4E6A-A5AB-16D6C1F7A9F7}" presName="rootComposite" presStyleCnt="0"/>
      <dgm:spPr/>
    </dgm:pt>
    <dgm:pt modelId="{FECED9D3-C490-4226-8943-777D51E1F927}" type="pres">
      <dgm:prSet presAssocID="{B2435E7C-02C4-4E6A-A5AB-16D6C1F7A9F7}" presName="rootText" presStyleLbl="node2" presStyleIdx="1" presStyleCnt="4">
        <dgm:presLayoutVars>
          <dgm:chPref val="3"/>
        </dgm:presLayoutVars>
      </dgm:prSet>
      <dgm:spPr/>
    </dgm:pt>
    <dgm:pt modelId="{C44887B8-95B6-415A-BC4C-E1285FD294F5}" type="pres">
      <dgm:prSet presAssocID="{B2435E7C-02C4-4E6A-A5AB-16D6C1F7A9F7}" presName="rootConnector" presStyleLbl="node2" presStyleIdx="1" presStyleCnt="4"/>
      <dgm:spPr/>
    </dgm:pt>
    <dgm:pt modelId="{CA2BC66F-B05C-42EC-A246-29E8E093F7D9}" type="pres">
      <dgm:prSet presAssocID="{B2435E7C-02C4-4E6A-A5AB-16D6C1F7A9F7}" presName="hierChild4" presStyleCnt="0"/>
      <dgm:spPr/>
    </dgm:pt>
    <dgm:pt modelId="{C3554744-5E8C-4E06-93BD-593CBC303E0C}" type="pres">
      <dgm:prSet presAssocID="{B2435E7C-02C4-4E6A-A5AB-16D6C1F7A9F7}" presName="hierChild5" presStyleCnt="0"/>
      <dgm:spPr/>
    </dgm:pt>
    <dgm:pt modelId="{6E99BA62-0F31-43AE-812F-E14AA318F04D}" type="pres">
      <dgm:prSet presAssocID="{6ABCFAA6-A3EF-4564-BAA8-DACB3966231C}" presName="Name37" presStyleLbl="parChTrans1D2" presStyleIdx="2" presStyleCnt="5"/>
      <dgm:spPr/>
    </dgm:pt>
    <dgm:pt modelId="{39A4E86F-A04C-4481-9FCA-219E1DC41599}" type="pres">
      <dgm:prSet presAssocID="{CEE99995-0EBD-4B1E-B8D8-DFBABDFD0047}" presName="hierRoot2" presStyleCnt="0">
        <dgm:presLayoutVars>
          <dgm:hierBranch val="init"/>
        </dgm:presLayoutVars>
      </dgm:prSet>
      <dgm:spPr/>
    </dgm:pt>
    <dgm:pt modelId="{41EE597A-2320-4795-A46B-D09BE40044E7}" type="pres">
      <dgm:prSet presAssocID="{CEE99995-0EBD-4B1E-B8D8-DFBABDFD0047}" presName="rootComposite" presStyleCnt="0"/>
      <dgm:spPr/>
    </dgm:pt>
    <dgm:pt modelId="{FE8AF0B4-BF64-4EEC-958B-CA82D6DDCF14}" type="pres">
      <dgm:prSet presAssocID="{CEE99995-0EBD-4B1E-B8D8-DFBABDFD0047}" presName="rootText" presStyleLbl="node2" presStyleIdx="2" presStyleCnt="4">
        <dgm:presLayoutVars>
          <dgm:chPref val="3"/>
        </dgm:presLayoutVars>
      </dgm:prSet>
      <dgm:spPr/>
    </dgm:pt>
    <dgm:pt modelId="{C7A64DC4-E7ED-4687-A25F-3C172C34F0CD}" type="pres">
      <dgm:prSet presAssocID="{CEE99995-0EBD-4B1E-B8D8-DFBABDFD0047}" presName="rootConnector" presStyleLbl="node2" presStyleIdx="2" presStyleCnt="4"/>
      <dgm:spPr/>
    </dgm:pt>
    <dgm:pt modelId="{1A3DD835-EB9E-4AA8-862E-89B7686FF6EF}" type="pres">
      <dgm:prSet presAssocID="{CEE99995-0EBD-4B1E-B8D8-DFBABDFD0047}" presName="hierChild4" presStyleCnt="0"/>
      <dgm:spPr/>
    </dgm:pt>
    <dgm:pt modelId="{0197CF37-539B-4409-B2FA-905C0B1AED6A}" type="pres">
      <dgm:prSet presAssocID="{CEE99995-0EBD-4B1E-B8D8-DFBABDFD0047}" presName="hierChild5" presStyleCnt="0"/>
      <dgm:spPr/>
    </dgm:pt>
    <dgm:pt modelId="{D1CA5F5A-9C87-49D6-ACC8-D6FB9FAC24E2}" type="pres">
      <dgm:prSet presAssocID="{76AD6FAF-E1A1-4AD8-B4A1-EB1E5EABBEF1}" presName="Name37" presStyleLbl="parChTrans1D2" presStyleIdx="3" presStyleCnt="5"/>
      <dgm:spPr/>
    </dgm:pt>
    <dgm:pt modelId="{D3FBB609-924A-42D1-AAEB-9A5F1E353F9E}" type="pres">
      <dgm:prSet presAssocID="{29863193-B963-46DD-84E9-909B4A293247}" presName="hierRoot2" presStyleCnt="0">
        <dgm:presLayoutVars>
          <dgm:hierBranch val="init"/>
        </dgm:presLayoutVars>
      </dgm:prSet>
      <dgm:spPr/>
    </dgm:pt>
    <dgm:pt modelId="{575996B8-9D82-4AA2-901E-FAEE2BDE51DC}" type="pres">
      <dgm:prSet presAssocID="{29863193-B963-46DD-84E9-909B4A293247}" presName="rootComposite" presStyleCnt="0"/>
      <dgm:spPr/>
    </dgm:pt>
    <dgm:pt modelId="{20E80E67-EE42-49E7-A5E6-E0AC368E5A35}" type="pres">
      <dgm:prSet presAssocID="{29863193-B963-46DD-84E9-909B4A293247}" presName="rootText" presStyleLbl="node2" presStyleIdx="3" presStyleCnt="4">
        <dgm:presLayoutVars>
          <dgm:chPref val="3"/>
        </dgm:presLayoutVars>
      </dgm:prSet>
      <dgm:spPr/>
    </dgm:pt>
    <dgm:pt modelId="{FCE5729B-C5FB-42D0-9C25-8DD6FFFB2F7C}" type="pres">
      <dgm:prSet presAssocID="{29863193-B963-46DD-84E9-909B4A293247}" presName="rootConnector" presStyleLbl="node2" presStyleIdx="3" presStyleCnt="4"/>
      <dgm:spPr/>
    </dgm:pt>
    <dgm:pt modelId="{67CB776A-8941-469A-BA25-260C4C63DFC4}" type="pres">
      <dgm:prSet presAssocID="{29863193-B963-46DD-84E9-909B4A293247}" presName="hierChild4" presStyleCnt="0"/>
      <dgm:spPr/>
    </dgm:pt>
    <dgm:pt modelId="{CFF2DC89-AA5B-459A-8D48-7377981F993C}" type="pres">
      <dgm:prSet presAssocID="{29863193-B963-46DD-84E9-909B4A293247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9E575702-BBC5-4C2D-B835-9B6FE989E9FA}" type="presOf" srcId="{76AD6FAF-E1A1-4AD8-B4A1-EB1E5EABBEF1}" destId="{D1CA5F5A-9C87-49D6-ACC8-D6FB9FAC24E2}" srcOrd="0" destOrd="0" presId="urn:microsoft.com/office/officeart/2005/8/layout/orgChart1"/>
    <dgm:cxn modelId="{944C6611-3C7B-4F79-8E86-73C965C17C23}" type="presOf" srcId="{B2435E7C-02C4-4E6A-A5AB-16D6C1F7A9F7}" destId="{FECED9D3-C490-4226-8943-777D51E1F927}" srcOrd="0" destOrd="0" presId="urn:microsoft.com/office/officeart/2005/8/layout/orgChart1"/>
    <dgm:cxn modelId="{48CDB412-A395-4CE5-A3CA-D0FB2E69B5A1}" type="presOf" srcId="{4B39C020-5DBE-4704-A645-5CE9B5D67A3F}" destId="{88A80D54-756C-44A2-8495-53AE2A54E36B}" srcOrd="0" destOrd="0" presId="urn:microsoft.com/office/officeart/2005/8/layout/orgChart1"/>
    <dgm:cxn modelId="{F1087313-A856-4FD0-8E19-3656D1090809}" type="presOf" srcId="{C2DC18DC-5A47-44DB-958D-A84D31496621}" destId="{23602B12-12BB-4FEE-8022-051F6714AC21}" srcOrd="0" destOrd="0" presId="urn:microsoft.com/office/officeart/2005/8/layout/orgChart1"/>
    <dgm:cxn modelId="{85E26936-406E-4342-AADE-DE8FC312DC52}" type="presOf" srcId="{29863193-B963-46DD-84E9-909B4A293247}" destId="{FCE5729B-C5FB-42D0-9C25-8DD6FFFB2F7C}" srcOrd="1" destOrd="0" presId="urn:microsoft.com/office/officeart/2005/8/layout/orgChart1"/>
    <dgm:cxn modelId="{1354283B-8030-4CB7-8FA8-21043EF2F35F}" type="presOf" srcId="{CE35D60D-5CE2-444B-87FF-C5DBA60392FD}" destId="{957E17D2-DFE4-4928-8FD8-3BB9882E4707}" srcOrd="0" destOrd="0" presId="urn:microsoft.com/office/officeart/2005/8/layout/orgChart1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727BCA40-31FB-4A55-B894-C0824E8E08DA}" srcId="{8642219F-E178-44B7-B826-8651E53B5AA7}" destId="{CEE99995-0EBD-4B1E-B8D8-DFBABDFD0047}" srcOrd="3" destOrd="0" parTransId="{6ABCFAA6-A3EF-4564-BAA8-DACB3966231C}" sibTransId="{8ED47008-0179-4739-A88A-402C82870A95}"/>
    <dgm:cxn modelId="{00D89462-D46E-49A2-937F-E18396F72B02}" type="presOf" srcId="{6ABCFAA6-A3EF-4564-BAA8-DACB3966231C}" destId="{6E99BA62-0F31-43AE-812F-E14AA318F04D}" srcOrd="0" destOrd="0" presId="urn:microsoft.com/office/officeart/2005/8/layout/orgChart1"/>
    <dgm:cxn modelId="{06A40547-87CE-4042-BFC9-50154EA1075C}" type="presOf" srcId="{B2435E7C-02C4-4E6A-A5AB-16D6C1F7A9F7}" destId="{C44887B8-95B6-415A-BC4C-E1285FD294F5}" srcOrd="1" destOrd="0" presId="urn:microsoft.com/office/officeart/2005/8/layout/orgChart1"/>
    <dgm:cxn modelId="{26606468-9ABA-477A-A71B-ECAB902D1304}" type="presOf" srcId="{CEE99995-0EBD-4B1E-B8D8-DFBABDFD0047}" destId="{FE8AF0B4-BF64-4EEC-958B-CA82D6DDCF14}" srcOrd="0" destOrd="0" presId="urn:microsoft.com/office/officeart/2005/8/layout/orgChart1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43493F7D-D9FA-461C-AF8D-723088247457}" srcId="{8642219F-E178-44B7-B826-8651E53B5AA7}" destId="{CE35D60D-5CE2-444B-87FF-C5DBA60392FD}" srcOrd="1" destOrd="0" parTransId="{C2DC18DC-5A47-44DB-958D-A84D31496621}" sibTransId="{3B651B66-33D4-41B6-9B78-E922279B80F2}"/>
    <dgm:cxn modelId="{68331489-C93D-41A9-B376-E4CA722A9D8E}" type="presOf" srcId="{8642219F-E178-44B7-B826-8651E53B5AA7}" destId="{5911A64A-34F2-4478-926A-F3E22EBD307C}" srcOrd="0" destOrd="0" presId="urn:microsoft.com/office/officeart/2005/8/layout/orgChart1"/>
    <dgm:cxn modelId="{7B13D9A3-296A-42A9-AB7B-C873500531B3}" srcId="{8642219F-E178-44B7-B826-8651E53B5AA7}" destId="{29863193-B963-46DD-84E9-909B4A293247}" srcOrd="4" destOrd="0" parTransId="{76AD6FAF-E1A1-4AD8-B4A1-EB1E5EABBEF1}" sibTransId="{F62EC195-269C-4019-BD73-7F5591A6B62C}"/>
    <dgm:cxn modelId="{7D2344A6-A8F1-4E5E-ACB9-8E9242B8708B}" srcId="{CE35D60D-5CE2-444B-87FF-C5DBA60392FD}" destId="{3DA4E1AF-E5F8-451B-9BAD-56CDE8152563}" srcOrd="0" destOrd="0" parTransId="{255A5BC6-C01F-42F6-9390-7D3B6E9EC484}" sibTransId="{F83D0AEE-A682-4320-A190-11C5783E493D}"/>
    <dgm:cxn modelId="{DF1A48A6-3E41-40D9-B7C7-FA9FF197D1F0}" type="presOf" srcId="{CE35D60D-5CE2-444B-87FF-C5DBA60392FD}" destId="{E55C600F-B1FE-4597-8CED-3470CAB0B11B}" srcOrd="1" destOrd="0" presId="urn:microsoft.com/office/officeart/2005/8/layout/orgChart1"/>
    <dgm:cxn modelId="{A55EBAC1-F90B-478A-A8D4-3CAF344767C7}" type="presOf" srcId="{8642219F-E178-44B7-B826-8651E53B5AA7}" destId="{45B21728-8148-4D94-B056-58C59A695A63}" srcOrd="1" destOrd="0" presId="urn:microsoft.com/office/officeart/2005/8/layout/orgChart1"/>
    <dgm:cxn modelId="{D3450BC7-710C-49DA-8731-FFC3DA7CB59D}" type="presOf" srcId="{29863193-B963-46DD-84E9-909B4A293247}" destId="{20E80E67-EE42-49E7-A5E6-E0AC368E5A35}" srcOrd="0" destOrd="0" presId="urn:microsoft.com/office/officeart/2005/8/layout/orgChart1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A8EA94D0-2C61-4B78-9BFA-F44103D18BAB}" type="presOf" srcId="{96E3C974-4CB2-45BC-8348-DCC6F8BB4A9A}" destId="{3161CAAF-5D95-46F0-94EF-54A9F4BC068F}" srcOrd="1" destOrd="0" presId="urn:microsoft.com/office/officeart/2005/8/layout/orgChart1"/>
    <dgm:cxn modelId="{A69F4AD1-D7A9-4C42-96FE-CDB4CCFBC916}" type="presOf" srcId="{3DA4E1AF-E5F8-451B-9BAD-56CDE8152563}" destId="{78C8AF2E-437C-4255-8A11-5BCFFA428D35}" srcOrd="0" destOrd="0" presId="urn:microsoft.com/office/officeart/2005/8/layout/orgChart1"/>
    <dgm:cxn modelId="{D0A6DDD4-46E1-4BE2-A987-D88839B48B5B}" type="presOf" srcId="{255A5BC6-C01F-42F6-9390-7D3B6E9EC484}" destId="{3BDFD2B8-7160-414A-99E9-BA9005241A4B}" srcOrd="0" destOrd="0" presId="urn:microsoft.com/office/officeart/2005/8/layout/orgChart1"/>
    <dgm:cxn modelId="{DA4502D9-81F2-4905-8AD3-C0D656DC63C4}" type="presOf" srcId="{9A825525-8BC1-4682-8455-AF24ABF82601}" destId="{4AE9638B-46ED-437C-AB29-9D61C2E376B3}" srcOrd="0" destOrd="0" presId="urn:microsoft.com/office/officeart/2005/8/layout/orgChart1"/>
    <dgm:cxn modelId="{E3CFDBE5-0785-421C-90E4-2A5078169B7C}" type="presOf" srcId="{96E3C974-4CB2-45BC-8348-DCC6F8BB4A9A}" destId="{47FD9AC3-D378-4664-933A-40CBB5B6EFF7}" srcOrd="0" destOrd="0" presId="urn:microsoft.com/office/officeart/2005/8/layout/orgChart1"/>
    <dgm:cxn modelId="{BCFA83EE-AA42-4398-88C1-44A88286F95F}" srcId="{8642219F-E178-44B7-B826-8651E53B5AA7}" destId="{B2435E7C-02C4-4E6A-A5AB-16D6C1F7A9F7}" srcOrd="2" destOrd="0" parTransId="{4B39C020-5DBE-4704-A645-5CE9B5D67A3F}" sibTransId="{7F50E72C-639B-40B6-B5BE-462B655F9F23}"/>
    <dgm:cxn modelId="{0AD518F4-E593-45E2-A223-AEEE2395BB4A}" type="presOf" srcId="{3DA4E1AF-E5F8-451B-9BAD-56CDE8152563}" destId="{9B33DC4D-6923-46B1-A0DA-9FACC0E7F027}" srcOrd="1" destOrd="0" presId="urn:microsoft.com/office/officeart/2005/8/layout/orgChart1"/>
    <dgm:cxn modelId="{A08954FB-65ED-442E-B158-7B0FAB94867B}" type="presOf" srcId="{CEE99995-0EBD-4B1E-B8D8-DFBABDFD0047}" destId="{C7A64DC4-E7ED-4687-A25F-3C172C34F0CD}" srcOrd="1" destOrd="0" presId="urn:microsoft.com/office/officeart/2005/8/layout/orgChart1"/>
    <dgm:cxn modelId="{34538986-B15B-4D93-82B8-E468B9F21D38}" type="presParOf" srcId="{6D2A7B39-E161-4513-AC2A-F6ADE8575224}" destId="{DA328F8B-824F-4C4C-B90F-FF28D990466C}" srcOrd="0" destOrd="0" presId="urn:microsoft.com/office/officeart/2005/8/layout/orgChart1"/>
    <dgm:cxn modelId="{D81A3B04-788E-49DD-8895-079DC11349A8}" type="presParOf" srcId="{DA328F8B-824F-4C4C-B90F-FF28D990466C}" destId="{AF492A98-1711-4F1B-A8A8-C7BB1502288E}" srcOrd="0" destOrd="0" presId="urn:microsoft.com/office/officeart/2005/8/layout/orgChart1"/>
    <dgm:cxn modelId="{7D8E8111-56B3-4B12-B609-9CDC90E0BACA}" type="presParOf" srcId="{AF492A98-1711-4F1B-A8A8-C7BB1502288E}" destId="{5911A64A-34F2-4478-926A-F3E22EBD307C}" srcOrd="0" destOrd="0" presId="urn:microsoft.com/office/officeart/2005/8/layout/orgChart1"/>
    <dgm:cxn modelId="{65AB9638-F727-4DA0-A354-006966E26381}" type="presParOf" srcId="{AF492A98-1711-4F1B-A8A8-C7BB1502288E}" destId="{45B21728-8148-4D94-B056-58C59A695A63}" srcOrd="1" destOrd="0" presId="urn:microsoft.com/office/officeart/2005/8/layout/orgChart1"/>
    <dgm:cxn modelId="{3796E96C-B9FD-4C9D-9178-B10A81A97D73}" type="presParOf" srcId="{DA328F8B-824F-4C4C-B90F-FF28D990466C}" destId="{EE4D0903-E3EB-4088-A508-BCAB9EF26A5E}" srcOrd="1" destOrd="0" presId="urn:microsoft.com/office/officeart/2005/8/layout/orgChart1"/>
    <dgm:cxn modelId="{2FF98E47-39C8-4E12-98F0-99892645E829}" type="presParOf" srcId="{EE4D0903-E3EB-4088-A508-BCAB9EF26A5E}" destId="{23602B12-12BB-4FEE-8022-051F6714AC21}" srcOrd="0" destOrd="0" presId="urn:microsoft.com/office/officeart/2005/8/layout/orgChart1"/>
    <dgm:cxn modelId="{5C6DC7C0-8E0D-48DF-9CA9-EF515287EB19}" type="presParOf" srcId="{EE4D0903-E3EB-4088-A508-BCAB9EF26A5E}" destId="{A2CC3519-7F79-4B51-AE72-4DCC96ADE902}" srcOrd="1" destOrd="0" presId="urn:microsoft.com/office/officeart/2005/8/layout/orgChart1"/>
    <dgm:cxn modelId="{46D5310C-59CA-48AD-846E-32DCFE2FCFD8}" type="presParOf" srcId="{A2CC3519-7F79-4B51-AE72-4DCC96ADE902}" destId="{2D5EBA33-8067-4437-ADAB-7419213CDF38}" srcOrd="0" destOrd="0" presId="urn:microsoft.com/office/officeart/2005/8/layout/orgChart1"/>
    <dgm:cxn modelId="{A3F8CDF6-DEA7-4005-A363-6C18C9289722}" type="presParOf" srcId="{2D5EBA33-8067-4437-ADAB-7419213CDF38}" destId="{957E17D2-DFE4-4928-8FD8-3BB9882E4707}" srcOrd="0" destOrd="0" presId="urn:microsoft.com/office/officeart/2005/8/layout/orgChart1"/>
    <dgm:cxn modelId="{5E54DAF7-09B1-44F1-81EF-02B5A012BC49}" type="presParOf" srcId="{2D5EBA33-8067-4437-ADAB-7419213CDF38}" destId="{E55C600F-B1FE-4597-8CED-3470CAB0B11B}" srcOrd="1" destOrd="0" presId="urn:microsoft.com/office/officeart/2005/8/layout/orgChart1"/>
    <dgm:cxn modelId="{82B08EAB-CA41-4D8F-9A83-FA4A4DE1C7DB}" type="presParOf" srcId="{A2CC3519-7F79-4B51-AE72-4DCC96ADE902}" destId="{74175D64-EBC0-47B0-8EC0-0477D06DAF1C}" srcOrd="1" destOrd="0" presId="urn:microsoft.com/office/officeart/2005/8/layout/orgChart1"/>
    <dgm:cxn modelId="{FC5D4414-A4D1-4BCE-866D-DE7B719A1DEC}" type="presParOf" srcId="{74175D64-EBC0-47B0-8EC0-0477D06DAF1C}" destId="{3BDFD2B8-7160-414A-99E9-BA9005241A4B}" srcOrd="0" destOrd="0" presId="urn:microsoft.com/office/officeart/2005/8/layout/orgChart1"/>
    <dgm:cxn modelId="{111E531C-85B0-405A-96D0-9A31110F6A4C}" type="presParOf" srcId="{74175D64-EBC0-47B0-8EC0-0477D06DAF1C}" destId="{08A36095-A45A-4917-8BA1-246A8B458C29}" srcOrd="1" destOrd="0" presId="urn:microsoft.com/office/officeart/2005/8/layout/orgChart1"/>
    <dgm:cxn modelId="{E9BF9EBD-B6A1-4A89-9820-8893875A6C20}" type="presParOf" srcId="{08A36095-A45A-4917-8BA1-246A8B458C29}" destId="{9750FF6C-8FC1-4B2D-A3B7-833A461CB118}" srcOrd="0" destOrd="0" presId="urn:microsoft.com/office/officeart/2005/8/layout/orgChart1"/>
    <dgm:cxn modelId="{CC459E6B-0F8B-49E5-85A2-99DCBEFFFD6D}" type="presParOf" srcId="{9750FF6C-8FC1-4B2D-A3B7-833A461CB118}" destId="{78C8AF2E-437C-4255-8A11-5BCFFA428D35}" srcOrd="0" destOrd="0" presId="urn:microsoft.com/office/officeart/2005/8/layout/orgChart1"/>
    <dgm:cxn modelId="{6687242F-DC03-4403-B987-10FA7EE94C52}" type="presParOf" srcId="{9750FF6C-8FC1-4B2D-A3B7-833A461CB118}" destId="{9B33DC4D-6923-46B1-A0DA-9FACC0E7F027}" srcOrd="1" destOrd="0" presId="urn:microsoft.com/office/officeart/2005/8/layout/orgChart1"/>
    <dgm:cxn modelId="{0C19F256-8DA7-4B14-8E95-FDA7CFE70F4C}" type="presParOf" srcId="{08A36095-A45A-4917-8BA1-246A8B458C29}" destId="{B094105E-B6BD-4AF8-B242-6A508B936614}" srcOrd="1" destOrd="0" presId="urn:microsoft.com/office/officeart/2005/8/layout/orgChart1"/>
    <dgm:cxn modelId="{3640D4A2-5F1E-47FC-989A-A3FFB4F41D78}" type="presParOf" srcId="{08A36095-A45A-4917-8BA1-246A8B458C29}" destId="{9D9184B1-DD07-4862-A7D7-201D1AAEB131}" srcOrd="2" destOrd="0" presId="urn:microsoft.com/office/officeart/2005/8/layout/orgChart1"/>
    <dgm:cxn modelId="{029DD909-E3BA-4883-B23B-8651B789FFB7}" type="presParOf" srcId="{A2CC3519-7F79-4B51-AE72-4DCC96ADE902}" destId="{DFDDC77B-1B19-4ED4-B757-3F5B98C9037B}" srcOrd="2" destOrd="0" presId="urn:microsoft.com/office/officeart/2005/8/layout/orgChart1"/>
    <dgm:cxn modelId="{A03DD03A-827B-494F-81F1-23E63B131D05}" type="presParOf" srcId="{EE4D0903-E3EB-4088-A508-BCAB9EF26A5E}" destId="{88A80D54-756C-44A2-8495-53AE2A54E36B}" srcOrd="2" destOrd="0" presId="urn:microsoft.com/office/officeart/2005/8/layout/orgChart1"/>
    <dgm:cxn modelId="{3EB70A5E-A1FE-442A-932D-626A924C4E7A}" type="presParOf" srcId="{EE4D0903-E3EB-4088-A508-BCAB9EF26A5E}" destId="{CAA7A806-B558-4926-9339-45C1AF754875}" srcOrd="3" destOrd="0" presId="urn:microsoft.com/office/officeart/2005/8/layout/orgChart1"/>
    <dgm:cxn modelId="{7DE5AF9E-5028-49D6-8B6F-F111E8DA443B}" type="presParOf" srcId="{CAA7A806-B558-4926-9339-45C1AF754875}" destId="{36F2A707-B9F5-40DF-884C-B326F89869BB}" srcOrd="0" destOrd="0" presId="urn:microsoft.com/office/officeart/2005/8/layout/orgChart1"/>
    <dgm:cxn modelId="{AC97CB7F-9724-4CF2-B8A2-49E3C7E28811}" type="presParOf" srcId="{36F2A707-B9F5-40DF-884C-B326F89869BB}" destId="{FECED9D3-C490-4226-8943-777D51E1F927}" srcOrd="0" destOrd="0" presId="urn:microsoft.com/office/officeart/2005/8/layout/orgChart1"/>
    <dgm:cxn modelId="{527E93A0-3509-4EC6-8280-1E3033648C66}" type="presParOf" srcId="{36F2A707-B9F5-40DF-884C-B326F89869BB}" destId="{C44887B8-95B6-415A-BC4C-E1285FD294F5}" srcOrd="1" destOrd="0" presId="urn:microsoft.com/office/officeart/2005/8/layout/orgChart1"/>
    <dgm:cxn modelId="{8CB9C8AE-A81B-49C8-A7AC-88C217722EA2}" type="presParOf" srcId="{CAA7A806-B558-4926-9339-45C1AF754875}" destId="{CA2BC66F-B05C-42EC-A246-29E8E093F7D9}" srcOrd="1" destOrd="0" presId="urn:microsoft.com/office/officeart/2005/8/layout/orgChart1"/>
    <dgm:cxn modelId="{2A397C71-CAF1-4A8A-81D8-65548A9EFAA4}" type="presParOf" srcId="{CAA7A806-B558-4926-9339-45C1AF754875}" destId="{C3554744-5E8C-4E06-93BD-593CBC303E0C}" srcOrd="2" destOrd="0" presId="urn:microsoft.com/office/officeart/2005/8/layout/orgChart1"/>
    <dgm:cxn modelId="{2208F97E-BE94-4497-953A-C6DA1F4902D2}" type="presParOf" srcId="{EE4D0903-E3EB-4088-A508-BCAB9EF26A5E}" destId="{6E99BA62-0F31-43AE-812F-E14AA318F04D}" srcOrd="4" destOrd="0" presId="urn:microsoft.com/office/officeart/2005/8/layout/orgChart1"/>
    <dgm:cxn modelId="{0C330BB0-DD99-4C73-A42F-32CFD23B7AB4}" type="presParOf" srcId="{EE4D0903-E3EB-4088-A508-BCAB9EF26A5E}" destId="{39A4E86F-A04C-4481-9FCA-219E1DC41599}" srcOrd="5" destOrd="0" presId="urn:microsoft.com/office/officeart/2005/8/layout/orgChart1"/>
    <dgm:cxn modelId="{315DDF0C-32B7-419E-94F4-AB011D9115AF}" type="presParOf" srcId="{39A4E86F-A04C-4481-9FCA-219E1DC41599}" destId="{41EE597A-2320-4795-A46B-D09BE40044E7}" srcOrd="0" destOrd="0" presId="urn:microsoft.com/office/officeart/2005/8/layout/orgChart1"/>
    <dgm:cxn modelId="{89BFBCBF-26E4-4455-90D9-2692B250B3C8}" type="presParOf" srcId="{41EE597A-2320-4795-A46B-D09BE40044E7}" destId="{FE8AF0B4-BF64-4EEC-958B-CA82D6DDCF14}" srcOrd="0" destOrd="0" presId="urn:microsoft.com/office/officeart/2005/8/layout/orgChart1"/>
    <dgm:cxn modelId="{E1DCA9B6-9E2D-4847-9247-50309E0221A7}" type="presParOf" srcId="{41EE597A-2320-4795-A46B-D09BE40044E7}" destId="{C7A64DC4-E7ED-4687-A25F-3C172C34F0CD}" srcOrd="1" destOrd="0" presId="urn:microsoft.com/office/officeart/2005/8/layout/orgChart1"/>
    <dgm:cxn modelId="{795D6AD1-11E2-477F-8428-8CD5BF9A3E4A}" type="presParOf" srcId="{39A4E86F-A04C-4481-9FCA-219E1DC41599}" destId="{1A3DD835-EB9E-4AA8-862E-89B7686FF6EF}" srcOrd="1" destOrd="0" presId="urn:microsoft.com/office/officeart/2005/8/layout/orgChart1"/>
    <dgm:cxn modelId="{2F895D0D-FED5-420E-A288-9D5D5C6E7995}" type="presParOf" srcId="{39A4E86F-A04C-4481-9FCA-219E1DC41599}" destId="{0197CF37-539B-4409-B2FA-905C0B1AED6A}" srcOrd="2" destOrd="0" presId="urn:microsoft.com/office/officeart/2005/8/layout/orgChart1"/>
    <dgm:cxn modelId="{BDB87FE2-D81D-4186-A78F-51674653753A}" type="presParOf" srcId="{EE4D0903-E3EB-4088-A508-BCAB9EF26A5E}" destId="{D1CA5F5A-9C87-49D6-ACC8-D6FB9FAC24E2}" srcOrd="6" destOrd="0" presId="urn:microsoft.com/office/officeart/2005/8/layout/orgChart1"/>
    <dgm:cxn modelId="{0FAEDC9C-F0CC-4243-8BD4-39473663C778}" type="presParOf" srcId="{EE4D0903-E3EB-4088-A508-BCAB9EF26A5E}" destId="{D3FBB609-924A-42D1-AAEB-9A5F1E353F9E}" srcOrd="7" destOrd="0" presId="urn:microsoft.com/office/officeart/2005/8/layout/orgChart1"/>
    <dgm:cxn modelId="{DCE36BEB-1510-44E6-89AC-00DB15931C1F}" type="presParOf" srcId="{D3FBB609-924A-42D1-AAEB-9A5F1E353F9E}" destId="{575996B8-9D82-4AA2-901E-FAEE2BDE51DC}" srcOrd="0" destOrd="0" presId="urn:microsoft.com/office/officeart/2005/8/layout/orgChart1"/>
    <dgm:cxn modelId="{1FCB501C-4084-4860-8EB6-DD19C46E471D}" type="presParOf" srcId="{575996B8-9D82-4AA2-901E-FAEE2BDE51DC}" destId="{20E80E67-EE42-49E7-A5E6-E0AC368E5A35}" srcOrd="0" destOrd="0" presId="urn:microsoft.com/office/officeart/2005/8/layout/orgChart1"/>
    <dgm:cxn modelId="{BAACD256-9EFD-4B8F-968F-0DF39E4D4704}" type="presParOf" srcId="{575996B8-9D82-4AA2-901E-FAEE2BDE51DC}" destId="{FCE5729B-C5FB-42D0-9C25-8DD6FFFB2F7C}" srcOrd="1" destOrd="0" presId="urn:microsoft.com/office/officeart/2005/8/layout/orgChart1"/>
    <dgm:cxn modelId="{B3EE74AD-23C5-41CD-B195-20C04940CEB2}" type="presParOf" srcId="{D3FBB609-924A-42D1-AAEB-9A5F1E353F9E}" destId="{67CB776A-8941-469A-BA25-260C4C63DFC4}" srcOrd="1" destOrd="0" presId="urn:microsoft.com/office/officeart/2005/8/layout/orgChart1"/>
    <dgm:cxn modelId="{B4F288B2-B60F-4D24-9C29-D2C4BC804ADF}" type="presParOf" srcId="{D3FBB609-924A-42D1-AAEB-9A5F1E353F9E}" destId="{CFF2DC89-AA5B-459A-8D48-7377981F993C}" srcOrd="2" destOrd="0" presId="urn:microsoft.com/office/officeart/2005/8/layout/orgChart1"/>
    <dgm:cxn modelId="{5D70D52F-9937-4564-A3FE-AFD95C397AEE}" type="presParOf" srcId="{DA328F8B-824F-4C4C-B90F-FF28D990466C}" destId="{590DB459-337F-4DCE-AF74-683D6DE614AF}" srcOrd="2" destOrd="0" presId="urn:microsoft.com/office/officeart/2005/8/layout/orgChart1"/>
    <dgm:cxn modelId="{9E56D743-A7AF-4817-BB06-9920F596A391}" type="presParOf" srcId="{590DB459-337F-4DCE-AF74-683D6DE614AF}" destId="{4AE9638B-46ED-437C-AB29-9D61C2E376B3}" srcOrd="0" destOrd="0" presId="urn:microsoft.com/office/officeart/2005/8/layout/orgChart1"/>
    <dgm:cxn modelId="{F8BFF4C6-4543-41CD-BE4F-F63F8E5DD3CC}" type="presParOf" srcId="{590DB459-337F-4DCE-AF74-683D6DE614AF}" destId="{949BE64D-ABD9-4A89-A1F9-3D66960A25AC}" srcOrd="1" destOrd="0" presId="urn:microsoft.com/office/officeart/2005/8/layout/orgChart1"/>
    <dgm:cxn modelId="{7E8141C4-55F9-4586-BAD3-ACDDA0459BB5}" type="presParOf" srcId="{949BE64D-ABD9-4A89-A1F9-3D66960A25AC}" destId="{7DEE77C0-926E-4910-999F-078265196C1D}" srcOrd="0" destOrd="0" presId="urn:microsoft.com/office/officeart/2005/8/layout/orgChart1"/>
    <dgm:cxn modelId="{595C4290-980F-42B3-BD70-9112679B94AE}" type="presParOf" srcId="{7DEE77C0-926E-4910-999F-078265196C1D}" destId="{47FD9AC3-D378-4664-933A-40CBB5B6EFF7}" srcOrd="0" destOrd="0" presId="urn:microsoft.com/office/officeart/2005/8/layout/orgChart1"/>
    <dgm:cxn modelId="{A4F82F2D-EE19-43DD-9FBA-C2E38703716B}" type="presParOf" srcId="{7DEE77C0-926E-4910-999F-078265196C1D}" destId="{3161CAAF-5D95-46F0-94EF-54A9F4BC068F}" srcOrd="1" destOrd="0" presId="urn:microsoft.com/office/officeart/2005/8/layout/orgChart1"/>
    <dgm:cxn modelId="{A305FC4F-3BC2-416D-82B0-D78F11EF1446}" type="presParOf" srcId="{949BE64D-ABD9-4A89-A1F9-3D66960A25AC}" destId="{9630C7F4-1500-4CE5-B69A-B82F960B3DFE}" srcOrd="1" destOrd="0" presId="urn:microsoft.com/office/officeart/2005/8/layout/orgChart1"/>
    <dgm:cxn modelId="{E2935EB1-0AB0-4B0D-A101-3D874DAE4CA4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600" dirty="0"/>
            <a:t>Pendiente</a:t>
          </a:r>
          <a:endParaRPr lang="es-CO" sz="1600" dirty="0"/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5D4D8315-2E8E-4DC7-885C-99190E6D9A20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0571" b="30571"/>
          </a:stretch>
        </a:blipFill>
      </dgm:spPr>
      <dgm:t>
        <a:bodyPr/>
        <a:lstStyle/>
        <a:p>
          <a:endParaRPr lang="es-CO"/>
        </a:p>
      </dgm:t>
    </dgm:pt>
    <dgm:pt modelId="{6E2488D0-F4DF-43BE-9F2D-0F1683AEF791}" type="parTrans" cxnId="{5DD8662A-FE25-490E-A433-4CA06CBADC9F}">
      <dgm:prSet/>
      <dgm:spPr/>
      <dgm:t>
        <a:bodyPr/>
        <a:lstStyle/>
        <a:p>
          <a:endParaRPr lang="es-CO"/>
        </a:p>
      </dgm:t>
    </dgm:pt>
    <dgm:pt modelId="{6A2F59AC-04FF-4914-B143-73C61021EA3A}" type="sibTrans" cxnId="{5DD8662A-FE25-490E-A433-4CA06CBADC9F}">
      <dgm:prSet/>
      <dgm:spPr/>
      <dgm:t>
        <a:bodyPr/>
        <a:lstStyle/>
        <a:p>
          <a:endParaRPr lang="es-CO"/>
        </a:p>
      </dgm:t>
    </dgm:pt>
    <dgm:pt modelId="{C2FAD3AA-60ED-4D77-96F2-9D7DFFED8BB0}">
      <dgm:prSet/>
      <dgm:spPr>
        <a:blipFill dpi="0"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989" b="8989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pres?slideindex=1&amp;slidetitle="/>
          </dgm14:cNvPr>
        </a:ext>
      </dgm:extLst>
    </dgm:pt>
    <dgm:pt modelId="{3300FB73-26B7-44F1-B936-07C11AF6933B}" type="parTrans" cxnId="{94600009-F152-457F-96B0-6102DC7D5A50}">
      <dgm:prSet/>
      <dgm:spPr/>
      <dgm:t>
        <a:bodyPr/>
        <a:lstStyle/>
        <a:p>
          <a:endParaRPr lang="es-CO"/>
        </a:p>
      </dgm:t>
    </dgm:pt>
    <dgm:pt modelId="{B4302C91-484F-4A0D-A28E-2B81D6944460}" type="sibTrans" cxnId="{94600009-F152-457F-96B0-6102DC7D5A50}">
      <dgm:prSet/>
      <dgm:spPr/>
      <dgm:t>
        <a:bodyPr/>
        <a:lstStyle/>
        <a:p>
          <a:endParaRPr lang="es-CO"/>
        </a:p>
      </dgm:t>
    </dgm:pt>
    <dgm:pt modelId="{FD22494D-49D7-4BA0-A307-2BDDB4FF917B}">
      <dgm:prSet custT="1"/>
      <dgm:spPr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Barreras acústicas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01169B62-D9AA-4B5D-84A5-09AE3DC2F7A3}" type="parTrans" cxnId="{5E0E54FB-5343-40F4-A189-BFCF4019DCC1}">
      <dgm:prSet/>
      <dgm:spPr/>
      <dgm:t>
        <a:bodyPr/>
        <a:lstStyle/>
        <a:p>
          <a:endParaRPr lang="es-CO"/>
        </a:p>
      </dgm:t>
    </dgm:pt>
    <dgm:pt modelId="{5F9B7D69-C113-4A1A-8C09-26E023714534}" type="sibTrans" cxnId="{5E0E54FB-5343-40F4-A189-BFCF4019DCC1}">
      <dgm:prSet/>
      <dgm:spPr/>
      <dgm:t>
        <a:bodyPr/>
        <a:lstStyle/>
        <a:p>
          <a:endParaRPr lang="es-CO"/>
        </a:p>
      </dgm:t>
    </dgm:pt>
    <dgm:pt modelId="{25A9E732-6ED3-404B-897D-36BD721BA456}">
      <dgm:prSet/>
      <dgm:spPr>
        <a:blipFill dpi="0" rotWithShape="0"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6388" b="6388"/>
          </a:stretch>
        </a:blipFill>
        <a:effectLst/>
      </dgm:spPr>
      <dgm:t>
        <a:bodyPr/>
        <a:lstStyle/>
        <a:p>
          <a:endParaRPr lang="es-CO"/>
        </a:p>
      </dgm:t>
    </dgm:pt>
    <dgm:pt modelId="{880614B4-6EED-4B2F-A525-A44D0678F214}" type="parTrans" cxnId="{B5DF315D-07C1-4DE2-94D4-4D057669DDFF}">
      <dgm:prSet/>
      <dgm:spPr/>
      <dgm:t>
        <a:bodyPr/>
        <a:lstStyle/>
        <a:p>
          <a:endParaRPr lang="es-CO"/>
        </a:p>
      </dgm:t>
    </dgm:pt>
    <dgm:pt modelId="{46E6ED2A-FD71-4B35-85DB-7F690DBE65C5}" type="sibTrans" cxnId="{B5DF315D-07C1-4DE2-94D4-4D057669DDFF}">
      <dgm:prSet/>
      <dgm:spPr/>
      <dgm:t>
        <a:bodyPr/>
        <a:lstStyle/>
        <a:p>
          <a:endParaRPr lang="es-CO"/>
        </a:p>
      </dgm:t>
    </dgm:pt>
    <dgm:pt modelId="{D72A23ED-F2AD-42CB-BC9E-0786E216AA61}">
      <dgm:prSet/>
      <dgm:spPr>
        <a:blipFill rotWithShape="0"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effectLst/>
      </dgm:spPr>
      <dgm:t>
        <a:bodyPr/>
        <a:lstStyle/>
        <a:p>
          <a:endParaRPr lang="es-CO"/>
        </a:p>
      </dgm:t>
    </dgm:pt>
    <dgm:pt modelId="{1CB08D0D-AA32-4128-A225-5F2EF832D318}" type="parTrans" cxnId="{1D7AC04C-F7E7-4356-BC97-742D1AF2BA8B}">
      <dgm:prSet/>
      <dgm:spPr/>
      <dgm:t>
        <a:bodyPr/>
        <a:lstStyle/>
        <a:p>
          <a:endParaRPr lang="es-CO"/>
        </a:p>
      </dgm:t>
    </dgm:pt>
    <dgm:pt modelId="{8698D691-AEAF-4DB4-BEBE-59D8D165C770}" type="sibTrans" cxnId="{1D7AC04C-F7E7-4356-BC97-742D1AF2BA8B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2E1DB335-98B1-4348-86A3-F02C8408712D}" type="pres">
      <dgm:prSet presAssocID="{6E2488D0-F4DF-43BE-9F2D-0F1683AEF791}" presName="Name37" presStyleLbl="parChTrans1D2" presStyleIdx="0" presStyleCnt="5"/>
      <dgm:spPr/>
    </dgm:pt>
    <dgm:pt modelId="{9707A7CD-7106-4A25-9D1E-A26D77E745E8}" type="pres">
      <dgm:prSet presAssocID="{5D4D8315-2E8E-4DC7-885C-99190E6D9A20}" presName="hierRoot2" presStyleCnt="0">
        <dgm:presLayoutVars>
          <dgm:hierBranch/>
        </dgm:presLayoutVars>
      </dgm:prSet>
      <dgm:spPr/>
    </dgm:pt>
    <dgm:pt modelId="{A9AE5902-D811-4ED0-B47F-182CC255658F}" type="pres">
      <dgm:prSet presAssocID="{5D4D8315-2E8E-4DC7-885C-99190E6D9A20}" presName="rootComposite" presStyleCnt="0"/>
      <dgm:spPr/>
    </dgm:pt>
    <dgm:pt modelId="{C14FFA97-6D33-4D3D-875E-412107BDA4C6}" type="pres">
      <dgm:prSet presAssocID="{5D4D8315-2E8E-4DC7-885C-99190E6D9A20}" presName="rootText" presStyleLbl="node2" presStyleIdx="0" presStyleCnt="4">
        <dgm:presLayoutVars>
          <dgm:chPref val="3"/>
        </dgm:presLayoutVars>
      </dgm:prSet>
      <dgm:spPr/>
    </dgm:pt>
    <dgm:pt modelId="{F1471FD1-2337-46ED-B053-F329DF30C477}" type="pres">
      <dgm:prSet presAssocID="{5D4D8315-2E8E-4DC7-885C-99190E6D9A20}" presName="rootConnector" presStyleLbl="node2" presStyleIdx="0" presStyleCnt="4"/>
      <dgm:spPr/>
    </dgm:pt>
    <dgm:pt modelId="{5521AD64-4FD7-46EE-8FF5-33EA8B09F56C}" type="pres">
      <dgm:prSet presAssocID="{5D4D8315-2E8E-4DC7-885C-99190E6D9A20}" presName="hierChild4" presStyleCnt="0"/>
      <dgm:spPr/>
    </dgm:pt>
    <dgm:pt modelId="{3A14D3D1-8027-4051-A5AB-F1086121BB10}" type="pres">
      <dgm:prSet presAssocID="{255A5BC6-C01F-42F6-9390-7D3B6E9EC484}" presName="Name35" presStyleLbl="parChTrans1D3" presStyleIdx="0" presStyleCnt="2"/>
      <dgm:spPr/>
    </dgm:pt>
    <dgm:pt modelId="{8C3FC18C-358D-42A3-96FE-8DB550F6DC56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A49EF27D-CCD7-4A71-AF39-5AF193231C41}" type="pres">
      <dgm:prSet presAssocID="{3DA4E1AF-E5F8-451B-9BAD-56CDE8152563}" presName="rootComposite" presStyleCnt="0"/>
      <dgm:spPr/>
    </dgm:pt>
    <dgm:pt modelId="{EEFBE085-F8E3-454F-A9A9-B49D734CA10C}" type="pres">
      <dgm:prSet presAssocID="{3DA4E1AF-E5F8-451B-9BAD-56CDE8152563}" presName="rootText" presStyleLbl="node3" presStyleIdx="0" presStyleCnt="2">
        <dgm:presLayoutVars>
          <dgm:chPref val="3"/>
        </dgm:presLayoutVars>
      </dgm:prSet>
      <dgm:spPr/>
    </dgm:pt>
    <dgm:pt modelId="{E04E4B79-8FD4-4B92-939D-E7616753406A}" type="pres">
      <dgm:prSet presAssocID="{3DA4E1AF-E5F8-451B-9BAD-56CDE8152563}" presName="rootConnector" presStyleLbl="node3" presStyleIdx="0" presStyleCnt="2"/>
      <dgm:spPr/>
    </dgm:pt>
    <dgm:pt modelId="{4812D8D5-9AFA-4A97-96D0-35DD1D2387B3}" type="pres">
      <dgm:prSet presAssocID="{3DA4E1AF-E5F8-451B-9BAD-56CDE8152563}" presName="hierChild4" presStyleCnt="0"/>
      <dgm:spPr/>
    </dgm:pt>
    <dgm:pt modelId="{F3672083-2734-48B7-86B7-510D5A8FEF45}" type="pres">
      <dgm:prSet presAssocID="{3DA4E1AF-E5F8-451B-9BAD-56CDE8152563}" presName="hierChild5" presStyleCnt="0"/>
      <dgm:spPr/>
    </dgm:pt>
    <dgm:pt modelId="{B51BBE7E-F725-4E34-8474-1655989BCBB6}" type="pres">
      <dgm:prSet presAssocID="{5D4D8315-2E8E-4DC7-885C-99190E6D9A20}" presName="hierChild5" presStyleCnt="0"/>
      <dgm:spPr/>
    </dgm:pt>
    <dgm:pt modelId="{1DACFD21-E7A8-46F0-B8F9-B9B101080A95}" type="pres">
      <dgm:prSet presAssocID="{3300FB73-26B7-44F1-B936-07C11AF6933B}" presName="Name37" presStyleLbl="parChTrans1D2" presStyleIdx="1" presStyleCnt="5"/>
      <dgm:spPr/>
    </dgm:pt>
    <dgm:pt modelId="{8741171B-A534-44F5-836E-0E361EA667C7}" type="pres">
      <dgm:prSet presAssocID="{C2FAD3AA-60ED-4D77-96F2-9D7DFFED8BB0}" presName="hierRoot2" presStyleCnt="0">
        <dgm:presLayoutVars>
          <dgm:hierBranch/>
        </dgm:presLayoutVars>
      </dgm:prSet>
      <dgm:spPr/>
    </dgm:pt>
    <dgm:pt modelId="{A87D9E28-0C3E-4E7E-A6FE-D2F4F28B7373}" type="pres">
      <dgm:prSet presAssocID="{C2FAD3AA-60ED-4D77-96F2-9D7DFFED8BB0}" presName="rootComposite" presStyleCnt="0"/>
      <dgm:spPr/>
    </dgm:pt>
    <dgm:pt modelId="{5BDB7F9F-D048-46CB-B96F-D8032CBC261E}" type="pres">
      <dgm:prSet presAssocID="{C2FAD3AA-60ED-4D77-96F2-9D7DFFED8BB0}" presName="rootText" presStyleLbl="node2" presStyleIdx="1" presStyleCnt="4">
        <dgm:presLayoutVars>
          <dgm:chPref val="3"/>
        </dgm:presLayoutVars>
      </dgm:prSet>
      <dgm:spPr/>
    </dgm:pt>
    <dgm:pt modelId="{107A3D02-2FD5-47C7-ACDE-14294D62D455}" type="pres">
      <dgm:prSet presAssocID="{C2FAD3AA-60ED-4D77-96F2-9D7DFFED8BB0}" presName="rootConnector" presStyleLbl="node2" presStyleIdx="1" presStyleCnt="4"/>
      <dgm:spPr/>
    </dgm:pt>
    <dgm:pt modelId="{4C747EFA-F966-4E03-B3D0-88AEF1C2DD40}" type="pres">
      <dgm:prSet presAssocID="{C2FAD3AA-60ED-4D77-96F2-9D7DFFED8BB0}" presName="hierChild4" presStyleCnt="0"/>
      <dgm:spPr/>
    </dgm:pt>
    <dgm:pt modelId="{A41A67D4-CF7D-44B2-B21B-BB9B350391B8}" type="pres">
      <dgm:prSet presAssocID="{01169B62-D9AA-4B5D-84A5-09AE3DC2F7A3}" presName="Name35" presStyleLbl="parChTrans1D3" presStyleIdx="1" presStyleCnt="2"/>
      <dgm:spPr/>
    </dgm:pt>
    <dgm:pt modelId="{BCA7694F-44A7-430C-AA07-4F2F7B533B92}" type="pres">
      <dgm:prSet presAssocID="{FD22494D-49D7-4BA0-A307-2BDDB4FF917B}" presName="hierRoot2" presStyleCnt="0">
        <dgm:presLayoutVars>
          <dgm:hierBranch val="init"/>
        </dgm:presLayoutVars>
      </dgm:prSet>
      <dgm:spPr/>
    </dgm:pt>
    <dgm:pt modelId="{2878CE72-3ED8-42AC-9D05-0F0FDFCDBB73}" type="pres">
      <dgm:prSet presAssocID="{FD22494D-49D7-4BA0-A307-2BDDB4FF917B}" presName="rootComposite" presStyleCnt="0"/>
      <dgm:spPr/>
    </dgm:pt>
    <dgm:pt modelId="{066CE581-9FF3-4ACD-AC5E-4A8AF13793F4}" type="pres">
      <dgm:prSet presAssocID="{FD22494D-49D7-4BA0-A307-2BDDB4FF917B}" presName="rootText" presStyleLbl="node3" presStyleIdx="1" presStyleCnt="2">
        <dgm:presLayoutVars>
          <dgm:chPref val="3"/>
        </dgm:presLayoutVars>
      </dgm:prSet>
      <dgm:spPr>
        <a:xfrm>
          <a:off x="2126170" y="4452704"/>
          <a:ext cx="1753691" cy="876845"/>
        </a:xfrm>
        <a:prstGeom prst="rect">
          <a:avLst/>
        </a:prstGeom>
      </dgm:spPr>
    </dgm:pt>
    <dgm:pt modelId="{5FCA194C-3B4B-4A17-A951-09B0B27299D5}" type="pres">
      <dgm:prSet presAssocID="{FD22494D-49D7-4BA0-A307-2BDDB4FF917B}" presName="rootConnector" presStyleLbl="node3" presStyleIdx="1" presStyleCnt="2"/>
      <dgm:spPr/>
    </dgm:pt>
    <dgm:pt modelId="{5AB14185-371C-48D6-A33A-D84D6169E3D4}" type="pres">
      <dgm:prSet presAssocID="{FD22494D-49D7-4BA0-A307-2BDDB4FF917B}" presName="hierChild4" presStyleCnt="0"/>
      <dgm:spPr/>
    </dgm:pt>
    <dgm:pt modelId="{2A497790-A0E9-4997-96F8-E8EE307CEF42}" type="pres">
      <dgm:prSet presAssocID="{FD22494D-49D7-4BA0-A307-2BDDB4FF917B}" presName="hierChild5" presStyleCnt="0"/>
      <dgm:spPr/>
    </dgm:pt>
    <dgm:pt modelId="{13CCF662-535F-42A0-B54F-B44D250E02ED}" type="pres">
      <dgm:prSet presAssocID="{C2FAD3AA-60ED-4D77-96F2-9D7DFFED8BB0}" presName="hierChild5" presStyleCnt="0"/>
      <dgm:spPr/>
    </dgm:pt>
    <dgm:pt modelId="{6C9D09EB-AC72-4317-B948-93628D346CB8}" type="pres">
      <dgm:prSet presAssocID="{880614B4-6EED-4B2F-A525-A44D0678F214}" presName="Name37" presStyleLbl="parChTrans1D2" presStyleIdx="2" presStyleCnt="5"/>
      <dgm:spPr/>
    </dgm:pt>
    <dgm:pt modelId="{80012BE2-48F9-4F9C-B262-7CC3CE3ACB74}" type="pres">
      <dgm:prSet presAssocID="{25A9E732-6ED3-404B-897D-36BD721BA456}" presName="hierRoot2" presStyleCnt="0">
        <dgm:presLayoutVars>
          <dgm:hierBranch val="init"/>
        </dgm:presLayoutVars>
      </dgm:prSet>
      <dgm:spPr/>
    </dgm:pt>
    <dgm:pt modelId="{30547918-1295-4416-9056-B8841133DB8C}" type="pres">
      <dgm:prSet presAssocID="{25A9E732-6ED3-404B-897D-36BD721BA456}" presName="rootComposite" presStyleCnt="0"/>
      <dgm:spPr/>
    </dgm:pt>
    <dgm:pt modelId="{D00B348C-12F7-4A2B-BB73-BD5A579F6084}" type="pres">
      <dgm:prSet presAssocID="{25A9E732-6ED3-404B-897D-36BD721BA456}" presName="rootText" presStyleLbl="node2" presStyleIdx="2" presStyleCnt="4">
        <dgm:presLayoutVars>
          <dgm:chPref val="3"/>
        </dgm:presLayoutVars>
      </dgm:prSet>
      <dgm:spPr/>
    </dgm:pt>
    <dgm:pt modelId="{E429FAD4-4526-4389-B5B9-748A75817247}" type="pres">
      <dgm:prSet presAssocID="{25A9E732-6ED3-404B-897D-36BD721BA456}" presName="rootConnector" presStyleLbl="node2" presStyleIdx="2" presStyleCnt="4"/>
      <dgm:spPr/>
    </dgm:pt>
    <dgm:pt modelId="{1BD62AE9-3545-4638-8EEB-EC26A5FC4DC7}" type="pres">
      <dgm:prSet presAssocID="{25A9E732-6ED3-404B-897D-36BD721BA456}" presName="hierChild4" presStyleCnt="0"/>
      <dgm:spPr/>
    </dgm:pt>
    <dgm:pt modelId="{7168C514-F735-4E2E-8283-C352E21CC520}" type="pres">
      <dgm:prSet presAssocID="{25A9E732-6ED3-404B-897D-36BD721BA456}" presName="hierChild5" presStyleCnt="0"/>
      <dgm:spPr/>
    </dgm:pt>
    <dgm:pt modelId="{88C68668-5885-4E6D-A1FB-5F2B3CCE6E6B}" type="pres">
      <dgm:prSet presAssocID="{1CB08D0D-AA32-4128-A225-5F2EF832D318}" presName="Name37" presStyleLbl="parChTrans1D2" presStyleIdx="3" presStyleCnt="5"/>
      <dgm:spPr/>
    </dgm:pt>
    <dgm:pt modelId="{21877E27-45D2-4714-93B7-6B95F89AE910}" type="pres">
      <dgm:prSet presAssocID="{D72A23ED-F2AD-42CB-BC9E-0786E216AA61}" presName="hierRoot2" presStyleCnt="0">
        <dgm:presLayoutVars>
          <dgm:hierBranch val="init"/>
        </dgm:presLayoutVars>
      </dgm:prSet>
      <dgm:spPr/>
    </dgm:pt>
    <dgm:pt modelId="{41A4E383-F4F8-4163-9407-EEF2D842B6D4}" type="pres">
      <dgm:prSet presAssocID="{D72A23ED-F2AD-42CB-BC9E-0786E216AA61}" presName="rootComposite" presStyleCnt="0"/>
      <dgm:spPr/>
    </dgm:pt>
    <dgm:pt modelId="{2B04FDD4-9619-4746-A43B-DFCC282A5C25}" type="pres">
      <dgm:prSet presAssocID="{D72A23ED-F2AD-42CB-BC9E-0786E216AA61}" presName="rootText" presStyleLbl="node2" presStyleIdx="3" presStyleCnt="4">
        <dgm:presLayoutVars>
          <dgm:chPref val="3"/>
        </dgm:presLayoutVars>
      </dgm:prSet>
      <dgm:spPr/>
    </dgm:pt>
    <dgm:pt modelId="{B220A69F-5CFA-4D7C-AEFB-8A8B4A08AF76}" type="pres">
      <dgm:prSet presAssocID="{D72A23ED-F2AD-42CB-BC9E-0786E216AA61}" presName="rootConnector" presStyleLbl="node2" presStyleIdx="3" presStyleCnt="4"/>
      <dgm:spPr/>
    </dgm:pt>
    <dgm:pt modelId="{FF092EEB-2DAA-4E4D-9EEF-FA82B84BE571}" type="pres">
      <dgm:prSet presAssocID="{D72A23ED-F2AD-42CB-BC9E-0786E216AA61}" presName="hierChild4" presStyleCnt="0"/>
      <dgm:spPr/>
    </dgm:pt>
    <dgm:pt modelId="{BF2EEA5A-5B34-4642-9CCB-184B8375DA7F}" type="pres">
      <dgm:prSet presAssocID="{D72A23ED-F2AD-42CB-BC9E-0786E216AA61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78D5DF07-1741-4282-A9FC-C35FD6E866AC}" type="presOf" srcId="{3DA4E1AF-E5F8-451B-9BAD-56CDE8152563}" destId="{EEFBE085-F8E3-454F-A9A9-B49D734CA10C}" srcOrd="0" destOrd="0" presId="urn:microsoft.com/office/officeart/2005/8/layout/orgChart1"/>
    <dgm:cxn modelId="{94600009-F152-457F-96B0-6102DC7D5A50}" srcId="{8642219F-E178-44B7-B826-8651E53B5AA7}" destId="{C2FAD3AA-60ED-4D77-96F2-9D7DFFED8BB0}" srcOrd="2" destOrd="0" parTransId="{3300FB73-26B7-44F1-B936-07C11AF6933B}" sibTransId="{B4302C91-484F-4A0D-A28E-2B81D6944460}"/>
    <dgm:cxn modelId="{2D2B7C25-2808-4BEF-9993-653951F4B663}" type="presOf" srcId="{880614B4-6EED-4B2F-A525-A44D0678F214}" destId="{6C9D09EB-AC72-4317-B948-93628D346CB8}" srcOrd="0" destOrd="0" presId="urn:microsoft.com/office/officeart/2005/8/layout/orgChart1"/>
    <dgm:cxn modelId="{5ACA6626-C825-4C3C-AEE8-3E2C781EF186}" type="presOf" srcId="{25A9E732-6ED3-404B-897D-36BD721BA456}" destId="{D00B348C-12F7-4A2B-BB73-BD5A579F6084}" srcOrd="0" destOrd="0" presId="urn:microsoft.com/office/officeart/2005/8/layout/orgChart1"/>
    <dgm:cxn modelId="{5DD8662A-FE25-490E-A433-4CA06CBADC9F}" srcId="{8642219F-E178-44B7-B826-8651E53B5AA7}" destId="{5D4D8315-2E8E-4DC7-885C-99190E6D9A20}" srcOrd="1" destOrd="0" parTransId="{6E2488D0-F4DF-43BE-9F2D-0F1683AEF791}" sibTransId="{6A2F59AC-04FF-4914-B143-73C61021EA3A}"/>
    <dgm:cxn modelId="{1D77323A-88DC-4AA7-8894-8B9C54F94538}" type="presOf" srcId="{5D4D8315-2E8E-4DC7-885C-99190E6D9A20}" destId="{F1471FD1-2337-46ED-B053-F329DF30C477}" srcOrd="1" destOrd="0" presId="urn:microsoft.com/office/officeart/2005/8/layout/orgChart1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09375C3C-96D8-4BAA-91D6-97387111C8E2}" type="presOf" srcId="{FD22494D-49D7-4BA0-A307-2BDDB4FF917B}" destId="{5FCA194C-3B4B-4A17-A951-09B0B27299D5}" srcOrd="1" destOrd="0" presId="urn:microsoft.com/office/officeart/2005/8/layout/orgChart1"/>
    <dgm:cxn modelId="{B5DF315D-07C1-4DE2-94D4-4D057669DDFF}" srcId="{8642219F-E178-44B7-B826-8651E53B5AA7}" destId="{25A9E732-6ED3-404B-897D-36BD721BA456}" srcOrd="3" destOrd="0" parTransId="{880614B4-6EED-4B2F-A525-A44D0678F214}" sibTransId="{46E6ED2A-FD71-4B35-85DB-7F690DBE65C5}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1D7AC04C-F7E7-4356-BC97-742D1AF2BA8B}" srcId="{8642219F-E178-44B7-B826-8651E53B5AA7}" destId="{D72A23ED-F2AD-42CB-BC9E-0786E216AA61}" srcOrd="4" destOrd="0" parTransId="{1CB08D0D-AA32-4128-A225-5F2EF832D318}" sibTransId="{8698D691-AEAF-4DB4-BEBE-59D8D165C770}"/>
    <dgm:cxn modelId="{0954186F-643A-4930-8B38-78F8196E590E}" type="presOf" srcId="{9A825525-8BC1-4682-8455-AF24ABF82601}" destId="{4AE9638B-46ED-437C-AB29-9D61C2E376B3}" srcOrd="0" destOrd="0" presId="urn:microsoft.com/office/officeart/2005/8/layout/orgChart1"/>
    <dgm:cxn modelId="{F6A70D52-CEF6-4D30-BB78-5E9EC3254EAC}" type="presOf" srcId="{25A9E732-6ED3-404B-897D-36BD721BA456}" destId="{E429FAD4-4526-4389-B5B9-748A75817247}" srcOrd="1" destOrd="0" presId="urn:microsoft.com/office/officeart/2005/8/layout/orgChart1"/>
    <dgm:cxn modelId="{15319477-A6FF-4D7A-A976-437D9CA65F60}" type="presOf" srcId="{D72A23ED-F2AD-42CB-BC9E-0786E216AA61}" destId="{B220A69F-5CFA-4D7C-AEFB-8A8B4A08AF76}" srcOrd="1" destOrd="0" presId="urn:microsoft.com/office/officeart/2005/8/layout/orgChart1"/>
    <dgm:cxn modelId="{4EDD3682-6270-40ED-B4EC-D5D266DF4FD4}" type="presOf" srcId="{96E3C974-4CB2-45BC-8348-DCC6F8BB4A9A}" destId="{3161CAAF-5D95-46F0-94EF-54A9F4BC068F}" srcOrd="1" destOrd="0" presId="urn:microsoft.com/office/officeart/2005/8/layout/orgChart1"/>
    <dgm:cxn modelId="{1E6925A3-969B-4E2E-BADD-888A7509F6E3}" type="presOf" srcId="{8642219F-E178-44B7-B826-8651E53B5AA7}" destId="{45B21728-8148-4D94-B056-58C59A695A63}" srcOrd="1" destOrd="0" presId="urn:microsoft.com/office/officeart/2005/8/layout/orgChart1"/>
    <dgm:cxn modelId="{7FF3A4A3-485C-4075-882E-CC1567AA6924}" type="presOf" srcId="{01169B62-D9AA-4B5D-84A5-09AE3DC2F7A3}" destId="{A41A67D4-CF7D-44B2-B21B-BB9B350391B8}" srcOrd="0" destOrd="0" presId="urn:microsoft.com/office/officeart/2005/8/layout/orgChart1"/>
    <dgm:cxn modelId="{7D2344A6-A8F1-4E5E-ACB9-8E9242B8708B}" srcId="{5D4D8315-2E8E-4DC7-885C-99190E6D9A20}" destId="{3DA4E1AF-E5F8-451B-9BAD-56CDE8152563}" srcOrd="0" destOrd="0" parTransId="{255A5BC6-C01F-42F6-9390-7D3B6E9EC484}" sibTransId="{F83D0AEE-A682-4320-A190-11C5783E493D}"/>
    <dgm:cxn modelId="{FAAA9BB8-4443-4070-9033-39F491553DCB}" type="presOf" srcId="{D72A23ED-F2AD-42CB-BC9E-0786E216AA61}" destId="{2B04FDD4-9619-4746-A43B-DFCC282A5C25}" srcOrd="0" destOrd="0" presId="urn:microsoft.com/office/officeart/2005/8/layout/orgChart1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01EC01DB-EAB0-4C7B-B6F6-998B0EB2E1D1}" type="presOf" srcId="{1CB08D0D-AA32-4128-A225-5F2EF832D318}" destId="{88C68668-5885-4E6D-A1FB-5F2B3CCE6E6B}" srcOrd="0" destOrd="0" presId="urn:microsoft.com/office/officeart/2005/8/layout/orgChart1"/>
    <dgm:cxn modelId="{E93DDCDE-02EE-4339-B25F-2400677FB2D4}" type="presOf" srcId="{3DA4E1AF-E5F8-451B-9BAD-56CDE8152563}" destId="{E04E4B79-8FD4-4B92-939D-E7616753406A}" srcOrd="1" destOrd="0" presId="urn:microsoft.com/office/officeart/2005/8/layout/orgChart1"/>
    <dgm:cxn modelId="{10BED4E1-3F0D-451F-85E9-B1AD1A436253}" type="presOf" srcId="{C2FAD3AA-60ED-4D77-96F2-9D7DFFED8BB0}" destId="{107A3D02-2FD5-47C7-ACDE-14294D62D455}" srcOrd="1" destOrd="0" presId="urn:microsoft.com/office/officeart/2005/8/layout/orgChart1"/>
    <dgm:cxn modelId="{C1971DEA-79D9-46AF-8F44-B89B03D252A6}" type="presOf" srcId="{FD22494D-49D7-4BA0-A307-2BDDB4FF917B}" destId="{066CE581-9FF3-4ACD-AC5E-4A8AF13793F4}" srcOrd="0" destOrd="0" presId="urn:microsoft.com/office/officeart/2005/8/layout/orgChart1"/>
    <dgm:cxn modelId="{C893B7ED-76DC-4F0B-8933-3DD2D1F23082}" type="presOf" srcId="{6E2488D0-F4DF-43BE-9F2D-0F1683AEF791}" destId="{2E1DB335-98B1-4348-86A3-F02C8408712D}" srcOrd="0" destOrd="0" presId="urn:microsoft.com/office/officeart/2005/8/layout/orgChart1"/>
    <dgm:cxn modelId="{E3C3D9F0-40C3-4139-859E-5A9E1E9AE72E}" type="presOf" srcId="{8642219F-E178-44B7-B826-8651E53B5AA7}" destId="{5911A64A-34F2-4478-926A-F3E22EBD307C}" srcOrd="0" destOrd="0" presId="urn:microsoft.com/office/officeart/2005/8/layout/orgChart1"/>
    <dgm:cxn modelId="{BCDDEDF4-E6D7-4ACF-BF86-9EA8CB0EF1CF}" type="presOf" srcId="{5D4D8315-2E8E-4DC7-885C-99190E6D9A20}" destId="{C14FFA97-6D33-4D3D-875E-412107BDA4C6}" srcOrd="0" destOrd="0" presId="urn:microsoft.com/office/officeart/2005/8/layout/orgChart1"/>
    <dgm:cxn modelId="{7DBDFDF6-7BEE-446F-B6E2-D5E1C3B52EDE}" type="presOf" srcId="{3300FB73-26B7-44F1-B936-07C11AF6933B}" destId="{1DACFD21-E7A8-46F0-B8F9-B9B101080A95}" srcOrd="0" destOrd="0" presId="urn:microsoft.com/office/officeart/2005/8/layout/orgChart1"/>
    <dgm:cxn modelId="{EFC22DF7-A133-4556-9386-DD7F54B663DB}" type="presOf" srcId="{96E3C974-4CB2-45BC-8348-DCC6F8BB4A9A}" destId="{47FD9AC3-D378-4664-933A-40CBB5B6EFF7}" srcOrd="0" destOrd="0" presId="urn:microsoft.com/office/officeart/2005/8/layout/orgChart1"/>
    <dgm:cxn modelId="{5820E6F9-1AC2-4EDF-BF29-A81F3B70827A}" type="presOf" srcId="{255A5BC6-C01F-42F6-9390-7D3B6E9EC484}" destId="{3A14D3D1-8027-4051-A5AB-F1086121BB10}" srcOrd="0" destOrd="0" presId="urn:microsoft.com/office/officeart/2005/8/layout/orgChart1"/>
    <dgm:cxn modelId="{5E0E54FB-5343-40F4-A189-BFCF4019DCC1}" srcId="{C2FAD3AA-60ED-4D77-96F2-9D7DFFED8BB0}" destId="{FD22494D-49D7-4BA0-A307-2BDDB4FF917B}" srcOrd="0" destOrd="0" parTransId="{01169B62-D9AA-4B5D-84A5-09AE3DC2F7A3}" sibTransId="{5F9B7D69-C113-4A1A-8C09-26E023714534}"/>
    <dgm:cxn modelId="{98502EFE-AD41-4D80-9DAB-5407E85D3537}" type="presOf" srcId="{C2FAD3AA-60ED-4D77-96F2-9D7DFFED8BB0}" destId="{5BDB7F9F-D048-46CB-B96F-D8032CBC261E}" srcOrd="0" destOrd="0" presId="urn:microsoft.com/office/officeart/2005/8/layout/orgChart1"/>
    <dgm:cxn modelId="{3CFF4BEC-4067-4085-959B-C8D8F456A080}" type="presParOf" srcId="{6D2A7B39-E161-4513-AC2A-F6ADE8575224}" destId="{DA328F8B-824F-4C4C-B90F-FF28D990466C}" srcOrd="0" destOrd="0" presId="urn:microsoft.com/office/officeart/2005/8/layout/orgChart1"/>
    <dgm:cxn modelId="{F1D92380-1F78-4D9E-9E03-B3F029EACAE7}" type="presParOf" srcId="{DA328F8B-824F-4C4C-B90F-FF28D990466C}" destId="{AF492A98-1711-4F1B-A8A8-C7BB1502288E}" srcOrd="0" destOrd="0" presId="urn:microsoft.com/office/officeart/2005/8/layout/orgChart1"/>
    <dgm:cxn modelId="{5B5233FB-AA0D-4D89-8F13-E87BF723E67D}" type="presParOf" srcId="{AF492A98-1711-4F1B-A8A8-C7BB1502288E}" destId="{5911A64A-34F2-4478-926A-F3E22EBD307C}" srcOrd="0" destOrd="0" presId="urn:microsoft.com/office/officeart/2005/8/layout/orgChart1"/>
    <dgm:cxn modelId="{D8E7EB00-19A1-462A-90BC-4548E3C7CE0D}" type="presParOf" srcId="{AF492A98-1711-4F1B-A8A8-C7BB1502288E}" destId="{45B21728-8148-4D94-B056-58C59A695A63}" srcOrd="1" destOrd="0" presId="urn:microsoft.com/office/officeart/2005/8/layout/orgChart1"/>
    <dgm:cxn modelId="{10616749-41BA-412B-92D4-70EFC2E93FDC}" type="presParOf" srcId="{DA328F8B-824F-4C4C-B90F-FF28D990466C}" destId="{EE4D0903-E3EB-4088-A508-BCAB9EF26A5E}" srcOrd="1" destOrd="0" presId="urn:microsoft.com/office/officeart/2005/8/layout/orgChart1"/>
    <dgm:cxn modelId="{DB1589F0-C427-4D1F-8137-AC34B0EBE223}" type="presParOf" srcId="{EE4D0903-E3EB-4088-A508-BCAB9EF26A5E}" destId="{2E1DB335-98B1-4348-86A3-F02C8408712D}" srcOrd="0" destOrd="0" presId="urn:microsoft.com/office/officeart/2005/8/layout/orgChart1"/>
    <dgm:cxn modelId="{95C6C78E-80C6-486F-B234-F234737B809E}" type="presParOf" srcId="{EE4D0903-E3EB-4088-A508-BCAB9EF26A5E}" destId="{9707A7CD-7106-4A25-9D1E-A26D77E745E8}" srcOrd="1" destOrd="0" presId="urn:microsoft.com/office/officeart/2005/8/layout/orgChart1"/>
    <dgm:cxn modelId="{85DC5840-6829-4DEB-8B8C-4881B461AC00}" type="presParOf" srcId="{9707A7CD-7106-4A25-9D1E-A26D77E745E8}" destId="{A9AE5902-D811-4ED0-B47F-182CC255658F}" srcOrd="0" destOrd="0" presId="urn:microsoft.com/office/officeart/2005/8/layout/orgChart1"/>
    <dgm:cxn modelId="{0053DC62-4ACD-4209-8381-20D64E104940}" type="presParOf" srcId="{A9AE5902-D811-4ED0-B47F-182CC255658F}" destId="{C14FFA97-6D33-4D3D-875E-412107BDA4C6}" srcOrd="0" destOrd="0" presId="urn:microsoft.com/office/officeart/2005/8/layout/orgChart1"/>
    <dgm:cxn modelId="{99C37339-6A00-45FF-A1BA-6F4C7C8512AC}" type="presParOf" srcId="{A9AE5902-D811-4ED0-B47F-182CC255658F}" destId="{F1471FD1-2337-46ED-B053-F329DF30C477}" srcOrd="1" destOrd="0" presId="urn:microsoft.com/office/officeart/2005/8/layout/orgChart1"/>
    <dgm:cxn modelId="{DC72BD82-E621-45CA-B332-66C7B15ABAD3}" type="presParOf" srcId="{9707A7CD-7106-4A25-9D1E-A26D77E745E8}" destId="{5521AD64-4FD7-46EE-8FF5-33EA8B09F56C}" srcOrd="1" destOrd="0" presId="urn:microsoft.com/office/officeart/2005/8/layout/orgChart1"/>
    <dgm:cxn modelId="{5510ECA2-C884-48AB-8B77-E8A0888B79BE}" type="presParOf" srcId="{5521AD64-4FD7-46EE-8FF5-33EA8B09F56C}" destId="{3A14D3D1-8027-4051-A5AB-F1086121BB10}" srcOrd="0" destOrd="0" presId="urn:microsoft.com/office/officeart/2005/8/layout/orgChart1"/>
    <dgm:cxn modelId="{6E9287E6-9D95-4AF2-97FC-0DBE20465A46}" type="presParOf" srcId="{5521AD64-4FD7-46EE-8FF5-33EA8B09F56C}" destId="{8C3FC18C-358D-42A3-96FE-8DB550F6DC56}" srcOrd="1" destOrd="0" presId="urn:microsoft.com/office/officeart/2005/8/layout/orgChart1"/>
    <dgm:cxn modelId="{975ADD3A-1E6B-40C4-BAE4-A8179512C3F5}" type="presParOf" srcId="{8C3FC18C-358D-42A3-96FE-8DB550F6DC56}" destId="{A49EF27D-CCD7-4A71-AF39-5AF193231C41}" srcOrd="0" destOrd="0" presId="urn:microsoft.com/office/officeart/2005/8/layout/orgChart1"/>
    <dgm:cxn modelId="{CDCB96F2-91A7-4F1A-962E-46CAF666C003}" type="presParOf" srcId="{A49EF27D-CCD7-4A71-AF39-5AF193231C41}" destId="{EEFBE085-F8E3-454F-A9A9-B49D734CA10C}" srcOrd="0" destOrd="0" presId="urn:microsoft.com/office/officeart/2005/8/layout/orgChart1"/>
    <dgm:cxn modelId="{2F7E31DD-9414-4D08-AF7C-ECC91D4702D3}" type="presParOf" srcId="{A49EF27D-CCD7-4A71-AF39-5AF193231C41}" destId="{E04E4B79-8FD4-4B92-939D-E7616753406A}" srcOrd="1" destOrd="0" presId="urn:microsoft.com/office/officeart/2005/8/layout/orgChart1"/>
    <dgm:cxn modelId="{3943BA1D-48F3-4509-8475-53397E4B85B7}" type="presParOf" srcId="{8C3FC18C-358D-42A3-96FE-8DB550F6DC56}" destId="{4812D8D5-9AFA-4A97-96D0-35DD1D2387B3}" srcOrd="1" destOrd="0" presId="urn:microsoft.com/office/officeart/2005/8/layout/orgChart1"/>
    <dgm:cxn modelId="{2309C5D3-6E17-431A-A06C-E4277A4E0199}" type="presParOf" srcId="{8C3FC18C-358D-42A3-96FE-8DB550F6DC56}" destId="{F3672083-2734-48B7-86B7-510D5A8FEF45}" srcOrd="2" destOrd="0" presId="urn:microsoft.com/office/officeart/2005/8/layout/orgChart1"/>
    <dgm:cxn modelId="{F3D4DD7E-F950-41BB-9333-8830A35A26BD}" type="presParOf" srcId="{9707A7CD-7106-4A25-9D1E-A26D77E745E8}" destId="{B51BBE7E-F725-4E34-8474-1655989BCBB6}" srcOrd="2" destOrd="0" presId="urn:microsoft.com/office/officeart/2005/8/layout/orgChart1"/>
    <dgm:cxn modelId="{30C1C942-95E8-4797-AE34-A32A10D7D690}" type="presParOf" srcId="{EE4D0903-E3EB-4088-A508-BCAB9EF26A5E}" destId="{1DACFD21-E7A8-46F0-B8F9-B9B101080A95}" srcOrd="2" destOrd="0" presId="urn:microsoft.com/office/officeart/2005/8/layout/orgChart1"/>
    <dgm:cxn modelId="{AB28790C-3ECC-4DDC-83A4-AEE82785A6ED}" type="presParOf" srcId="{EE4D0903-E3EB-4088-A508-BCAB9EF26A5E}" destId="{8741171B-A534-44F5-836E-0E361EA667C7}" srcOrd="3" destOrd="0" presId="urn:microsoft.com/office/officeart/2005/8/layout/orgChart1"/>
    <dgm:cxn modelId="{D2C80C22-DA28-4634-862B-BFEB13C8A4AE}" type="presParOf" srcId="{8741171B-A534-44F5-836E-0E361EA667C7}" destId="{A87D9E28-0C3E-4E7E-A6FE-D2F4F28B7373}" srcOrd="0" destOrd="0" presId="urn:microsoft.com/office/officeart/2005/8/layout/orgChart1"/>
    <dgm:cxn modelId="{2B051D72-2B08-44C7-964B-169243E103EF}" type="presParOf" srcId="{A87D9E28-0C3E-4E7E-A6FE-D2F4F28B7373}" destId="{5BDB7F9F-D048-46CB-B96F-D8032CBC261E}" srcOrd="0" destOrd="0" presId="urn:microsoft.com/office/officeart/2005/8/layout/orgChart1"/>
    <dgm:cxn modelId="{AACF5AB2-4DE7-4921-B2B9-F903471E6F27}" type="presParOf" srcId="{A87D9E28-0C3E-4E7E-A6FE-D2F4F28B7373}" destId="{107A3D02-2FD5-47C7-ACDE-14294D62D455}" srcOrd="1" destOrd="0" presId="urn:microsoft.com/office/officeart/2005/8/layout/orgChart1"/>
    <dgm:cxn modelId="{F7CF32CD-F8D7-4E78-A1EF-0F04E74D6012}" type="presParOf" srcId="{8741171B-A534-44F5-836E-0E361EA667C7}" destId="{4C747EFA-F966-4E03-B3D0-88AEF1C2DD40}" srcOrd="1" destOrd="0" presId="urn:microsoft.com/office/officeart/2005/8/layout/orgChart1"/>
    <dgm:cxn modelId="{47BC287F-0E9D-4FA7-866C-3A6613130135}" type="presParOf" srcId="{4C747EFA-F966-4E03-B3D0-88AEF1C2DD40}" destId="{A41A67D4-CF7D-44B2-B21B-BB9B350391B8}" srcOrd="0" destOrd="0" presId="urn:microsoft.com/office/officeart/2005/8/layout/orgChart1"/>
    <dgm:cxn modelId="{04E5C3E8-4B4F-459F-A7E0-3F45A64C4796}" type="presParOf" srcId="{4C747EFA-F966-4E03-B3D0-88AEF1C2DD40}" destId="{BCA7694F-44A7-430C-AA07-4F2F7B533B92}" srcOrd="1" destOrd="0" presId="urn:microsoft.com/office/officeart/2005/8/layout/orgChart1"/>
    <dgm:cxn modelId="{38729E70-AE28-41FD-939B-76034FCE80CD}" type="presParOf" srcId="{BCA7694F-44A7-430C-AA07-4F2F7B533B92}" destId="{2878CE72-3ED8-42AC-9D05-0F0FDFCDBB73}" srcOrd="0" destOrd="0" presId="urn:microsoft.com/office/officeart/2005/8/layout/orgChart1"/>
    <dgm:cxn modelId="{B497C49A-A9C8-4547-A905-205AB7D9769B}" type="presParOf" srcId="{2878CE72-3ED8-42AC-9D05-0F0FDFCDBB73}" destId="{066CE581-9FF3-4ACD-AC5E-4A8AF13793F4}" srcOrd="0" destOrd="0" presId="urn:microsoft.com/office/officeart/2005/8/layout/orgChart1"/>
    <dgm:cxn modelId="{DBE83E9D-B216-447C-ACB3-10D4E932AD19}" type="presParOf" srcId="{2878CE72-3ED8-42AC-9D05-0F0FDFCDBB73}" destId="{5FCA194C-3B4B-4A17-A951-09B0B27299D5}" srcOrd="1" destOrd="0" presId="urn:microsoft.com/office/officeart/2005/8/layout/orgChart1"/>
    <dgm:cxn modelId="{ADD7169E-CB0D-403F-A6C0-708859A04A25}" type="presParOf" srcId="{BCA7694F-44A7-430C-AA07-4F2F7B533B92}" destId="{5AB14185-371C-48D6-A33A-D84D6169E3D4}" srcOrd="1" destOrd="0" presId="urn:microsoft.com/office/officeart/2005/8/layout/orgChart1"/>
    <dgm:cxn modelId="{030A2706-8C56-4217-8AD4-5469B4B91D98}" type="presParOf" srcId="{BCA7694F-44A7-430C-AA07-4F2F7B533B92}" destId="{2A497790-A0E9-4997-96F8-E8EE307CEF42}" srcOrd="2" destOrd="0" presId="urn:microsoft.com/office/officeart/2005/8/layout/orgChart1"/>
    <dgm:cxn modelId="{9D6FB180-6755-4934-AEDB-EEEFA79AF19D}" type="presParOf" srcId="{8741171B-A534-44F5-836E-0E361EA667C7}" destId="{13CCF662-535F-42A0-B54F-B44D250E02ED}" srcOrd="2" destOrd="0" presId="urn:microsoft.com/office/officeart/2005/8/layout/orgChart1"/>
    <dgm:cxn modelId="{BC555473-8E9F-45A8-97ED-A4BAE892CD92}" type="presParOf" srcId="{EE4D0903-E3EB-4088-A508-BCAB9EF26A5E}" destId="{6C9D09EB-AC72-4317-B948-93628D346CB8}" srcOrd="4" destOrd="0" presId="urn:microsoft.com/office/officeart/2005/8/layout/orgChart1"/>
    <dgm:cxn modelId="{5620D626-5211-4335-99C0-72428A62D900}" type="presParOf" srcId="{EE4D0903-E3EB-4088-A508-BCAB9EF26A5E}" destId="{80012BE2-48F9-4F9C-B262-7CC3CE3ACB74}" srcOrd="5" destOrd="0" presId="urn:microsoft.com/office/officeart/2005/8/layout/orgChart1"/>
    <dgm:cxn modelId="{E67FB277-BFDC-4E5C-8FFE-E121F85DB1A7}" type="presParOf" srcId="{80012BE2-48F9-4F9C-B262-7CC3CE3ACB74}" destId="{30547918-1295-4416-9056-B8841133DB8C}" srcOrd="0" destOrd="0" presId="urn:microsoft.com/office/officeart/2005/8/layout/orgChart1"/>
    <dgm:cxn modelId="{AFC68055-0335-43F2-8007-D48CD520E149}" type="presParOf" srcId="{30547918-1295-4416-9056-B8841133DB8C}" destId="{D00B348C-12F7-4A2B-BB73-BD5A579F6084}" srcOrd="0" destOrd="0" presId="urn:microsoft.com/office/officeart/2005/8/layout/orgChart1"/>
    <dgm:cxn modelId="{E9763D75-C208-4A12-A0CB-56CA25765CF2}" type="presParOf" srcId="{30547918-1295-4416-9056-B8841133DB8C}" destId="{E429FAD4-4526-4389-B5B9-748A75817247}" srcOrd="1" destOrd="0" presId="urn:microsoft.com/office/officeart/2005/8/layout/orgChart1"/>
    <dgm:cxn modelId="{8517409A-AA1F-4E56-BAF2-9EE3EF869EE8}" type="presParOf" srcId="{80012BE2-48F9-4F9C-B262-7CC3CE3ACB74}" destId="{1BD62AE9-3545-4638-8EEB-EC26A5FC4DC7}" srcOrd="1" destOrd="0" presId="urn:microsoft.com/office/officeart/2005/8/layout/orgChart1"/>
    <dgm:cxn modelId="{DD9DBC85-08D7-4A06-98A1-C7C10BE1A2B4}" type="presParOf" srcId="{80012BE2-48F9-4F9C-B262-7CC3CE3ACB74}" destId="{7168C514-F735-4E2E-8283-C352E21CC520}" srcOrd="2" destOrd="0" presId="urn:microsoft.com/office/officeart/2005/8/layout/orgChart1"/>
    <dgm:cxn modelId="{FA7BABBE-7396-43F5-8FCB-3501FE7CEB45}" type="presParOf" srcId="{EE4D0903-E3EB-4088-A508-BCAB9EF26A5E}" destId="{88C68668-5885-4E6D-A1FB-5F2B3CCE6E6B}" srcOrd="6" destOrd="0" presId="urn:microsoft.com/office/officeart/2005/8/layout/orgChart1"/>
    <dgm:cxn modelId="{C3DE00A4-3E64-4E27-9190-99AECA5E233F}" type="presParOf" srcId="{EE4D0903-E3EB-4088-A508-BCAB9EF26A5E}" destId="{21877E27-45D2-4714-93B7-6B95F89AE910}" srcOrd="7" destOrd="0" presId="urn:microsoft.com/office/officeart/2005/8/layout/orgChart1"/>
    <dgm:cxn modelId="{1F8C2555-9AF9-484B-9FDA-16D9A2B4ED82}" type="presParOf" srcId="{21877E27-45D2-4714-93B7-6B95F89AE910}" destId="{41A4E383-F4F8-4163-9407-EEF2D842B6D4}" srcOrd="0" destOrd="0" presId="urn:microsoft.com/office/officeart/2005/8/layout/orgChart1"/>
    <dgm:cxn modelId="{09F0308D-3035-4489-878C-321F53CA31DD}" type="presParOf" srcId="{41A4E383-F4F8-4163-9407-EEF2D842B6D4}" destId="{2B04FDD4-9619-4746-A43B-DFCC282A5C25}" srcOrd="0" destOrd="0" presId="urn:microsoft.com/office/officeart/2005/8/layout/orgChart1"/>
    <dgm:cxn modelId="{8E939E9B-0FE2-4E73-90EE-A73BFF52548C}" type="presParOf" srcId="{41A4E383-F4F8-4163-9407-EEF2D842B6D4}" destId="{B220A69F-5CFA-4D7C-AEFB-8A8B4A08AF76}" srcOrd="1" destOrd="0" presId="urn:microsoft.com/office/officeart/2005/8/layout/orgChart1"/>
    <dgm:cxn modelId="{FEAF742C-4219-499C-9CDF-6DC959D1A09A}" type="presParOf" srcId="{21877E27-45D2-4714-93B7-6B95F89AE910}" destId="{FF092EEB-2DAA-4E4D-9EEF-FA82B84BE571}" srcOrd="1" destOrd="0" presId="urn:microsoft.com/office/officeart/2005/8/layout/orgChart1"/>
    <dgm:cxn modelId="{2EBEB041-7DBE-4D58-801A-F0EB58CE3EB1}" type="presParOf" srcId="{21877E27-45D2-4714-93B7-6B95F89AE910}" destId="{BF2EEA5A-5B34-4642-9CCB-184B8375DA7F}" srcOrd="2" destOrd="0" presId="urn:microsoft.com/office/officeart/2005/8/layout/orgChart1"/>
    <dgm:cxn modelId="{850B15B8-888A-420D-9650-1E10B50D9AB0}" type="presParOf" srcId="{DA328F8B-824F-4C4C-B90F-FF28D990466C}" destId="{590DB459-337F-4DCE-AF74-683D6DE614AF}" srcOrd="2" destOrd="0" presId="urn:microsoft.com/office/officeart/2005/8/layout/orgChart1"/>
    <dgm:cxn modelId="{205EDA2D-CDC4-4054-B1D8-9C0531C4E1D5}" type="presParOf" srcId="{590DB459-337F-4DCE-AF74-683D6DE614AF}" destId="{4AE9638B-46ED-437C-AB29-9D61C2E376B3}" srcOrd="0" destOrd="0" presId="urn:microsoft.com/office/officeart/2005/8/layout/orgChart1"/>
    <dgm:cxn modelId="{FB39A03F-2295-422D-9E2E-C4DE23AC32DE}" type="presParOf" srcId="{590DB459-337F-4DCE-AF74-683D6DE614AF}" destId="{949BE64D-ABD9-4A89-A1F9-3D66960A25AC}" srcOrd="1" destOrd="0" presId="urn:microsoft.com/office/officeart/2005/8/layout/orgChart1"/>
    <dgm:cxn modelId="{9D3DF23B-8804-4430-AF08-6DF81E8DA8CA}" type="presParOf" srcId="{949BE64D-ABD9-4A89-A1F9-3D66960A25AC}" destId="{7DEE77C0-926E-4910-999F-078265196C1D}" srcOrd="0" destOrd="0" presId="urn:microsoft.com/office/officeart/2005/8/layout/orgChart1"/>
    <dgm:cxn modelId="{D9B65C94-CDF9-4830-9E3B-96DAD673BE3E}" type="presParOf" srcId="{7DEE77C0-926E-4910-999F-078265196C1D}" destId="{47FD9AC3-D378-4664-933A-40CBB5B6EFF7}" srcOrd="0" destOrd="0" presId="urn:microsoft.com/office/officeart/2005/8/layout/orgChart1"/>
    <dgm:cxn modelId="{283E4601-E36B-4FE4-A75A-66AAC59EF0EC}" type="presParOf" srcId="{7DEE77C0-926E-4910-999F-078265196C1D}" destId="{3161CAAF-5D95-46F0-94EF-54A9F4BC068F}" srcOrd="1" destOrd="0" presId="urn:microsoft.com/office/officeart/2005/8/layout/orgChart1"/>
    <dgm:cxn modelId="{B86A98FD-AA76-447E-B0F9-BAA24E41B536}" type="presParOf" srcId="{949BE64D-ABD9-4A89-A1F9-3D66960A25AC}" destId="{9630C7F4-1500-4CE5-B69A-B82F960B3DFE}" srcOrd="1" destOrd="0" presId="urn:microsoft.com/office/officeart/2005/8/layout/orgChart1"/>
    <dgm:cxn modelId="{BA88877B-95BE-4BF0-81EE-03EA666ACEB7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600" dirty="0"/>
            <a:t>Pendiente</a:t>
          </a:r>
          <a:endParaRPr lang="es-CO" sz="1600" dirty="0"/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5D4D8315-2E8E-4DC7-885C-99190E6D9A20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0571" b="30571"/>
          </a:stretch>
        </a:blipFill>
      </dgm:spPr>
      <dgm:t>
        <a:bodyPr/>
        <a:lstStyle/>
        <a:p>
          <a:endParaRPr lang="es-CO"/>
        </a:p>
      </dgm:t>
    </dgm:pt>
    <dgm:pt modelId="{6E2488D0-F4DF-43BE-9F2D-0F1683AEF791}" type="parTrans" cxnId="{5DD8662A-FE25-490E-A433-4CA06CBADC9F}">
      <dgm:prSet/>
      <dgm:spPr/>
      <dgm:t>
        <a:bodyPr/>
        <a:lstStyle/>
        <a:p>
          <a:endParaRPr lang="es-CO"/>
        </a:p>
      </dgm:t>
    </dgm:pt>
    <dgm:pt modelId="{6A2F59AC-04FF-4914-B143-73C61021EA3A}" type="sibTrans" cxnId="{5DD8662A-FE25-490E-A433-4CA06CBADC9F}">
      <dgm:prSet/>
      <dgm:spPr/>
      <dgm:t>
        <a:bodyPr/>
        <a:lstStyle/>
        <a:p>
          <a:endParaRPr lang="es-CO"/>
        </a:p>
      </dgm:t>
    </dgm:pt>
    <dgm:pt modelId="{C2FAD3AA-60ED-4D77-96F2-9D7DFFED8BB0}">
      <dgm:prSet/>
      <dgm:spPr>
        <a:blipFill dpi="0"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989" b="8989"/>
          </a:stretch>
        </a:blipFill>
        <a:effectLst/>
      </dgm:spPr>
      <dgm:t>
        <a:bodyPr/>
        <a:lstStyle/>
        <a:p>
          <a:endParaRPr lang="es-CO"/>
        </a:p>
      </dgm:t>
    </dgm:pt>
    <dgm:pt modelId="{3300FB73-26B7-44F1-B936-07C11AF6933B}" type="parTrans" cxnId="{94600009-F152-457F-96B0-6102DC7D5A50}">
      <dgm:prSet/>
      <dgm:spPr/>
      <dgm:t>
        <a:bodyPr/>
        <a:lstStyle/>
        <a:p>
          <a:endParaRPr lang="es-CO"/>
        </a:p>
      </dgm:t>
    </dgm:pt>
    <dgm:pt modelId="{B4302C91-484F-4A0D-A28E-2B81D6944460}" type="sibTrans" cxnId="{94600009-F152-457F-96B0-6102DC7D5A50}">
      <dgm:prSet/>
      <dgm:spPr/>
      <dgm:t>
        <a:bodyPr/>
        <a:lstStyle/>
        <a:p>
          <a:endParaRPr lang="es-CO"/>
        </a:p>
      </dgm:t>
    </dgm:pt>
    <dgm:pt modelId="{FD22494D-49D7-4BA0-A307-2BDDB4FF917B}">
      <dgm:prSet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Barreras acústicas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01169B62-D9AA-4B5D-84A5-09AE3DC2F7A3}" type="parTrans" cxnId="{5E0E54FB-5343-40F4-A189-BFCF4019DCC1}">
      <dgm:prSet/>
      <dgm:spPr/>
      <dgm:t>
        <a:bodyPr/>
        <a:lstStyle/>
        <a:p>
          <a:endParaRPr lang="es-CO"/>
        </a:p>
      </dgm:t>
    </dgm:pt>
    <dgm:pt modelId="{5F9B7D69-C113-4A1A-8C09-26E023714534}" type="sibTrans" cxnId="{5E0E54FB-5343-40F4-A189-BFCF4019DCC1}">
      <dgm:prSet/>
      <dgm:spPr/>
      <dgm:t>
        <a:bodyPr/>
        <a:lstStyle/>
        <a:p>
          <a:endParaRPr lang="es-CO"/>
        </a:p>
      </dgm:t>
    </dgm:pt>
    <dgm:pt modelId="{772AA841-3206-4159-AE36-18725561346E}">
      <dgm:prSet/>
      <dgm:spPr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6388" b="6388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pres?slideindex=1&amp;slidetitle="/>
          </dgm14:cNvPr>
        </a:ext>
      </dgm:extLst>
    </dgm:pt>
    <dgm:pt modelId="{5EA0A22E-C5CB-45EF-B92B-4A404370D985}" type="parTrans" cxnId="{4581F022-757E-42C2-8864-B5D2867BE44C}">
      <dgm:prSet/>
      <dgm:spPr/>
      <dgm:t>
        <a:bodyPr/>
        <a:lstStyle/>
        <a:p>
          <a:endParaRPr lang="es-CO"/>
        </a:p>
      </dgm:t>
    </dgm:pt>
    <dgm:pt modelId="{8E89A584-4BB9-4A5A-A9DE-516655268AC4}" type="sibTrans" cxnId="{4581F022-757E-42C2-8864-B5D2867BE44C}">
      <dgm:prSet/>
      <dgm:spPr/>
      <dgm:t>
        <a:bodyPr/>
        <a:lstStyle/>
        <a:p>
          <a:endParaRPr lang="es-CO"/>
        </a:p>
      </dgm:t>
    </dgm:pt>
    <dgm:pt modelId="{37114F27-600D-4A8A-9EEF-29CFD0795A07}">
      <dgm:prSet custT="1"/>
      <dgm:spPr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Conteo de pasajeros</a:t>
          </a:r>
        </a:p>
      </dgm:t>
    </dgm:pt>
    <dgm:pt modelId="{09B72547-98E5-4E18-AB42-C2519829CD90}" type="parTrans" cxnId="{B9C278B5-0E20-45B3-A76D-59DDDB0A1F74}">
      <dgm:prSet/>
      <dgm:spPr/>
      <dgm:t>
        <a:bodyPr/>
        <a:lstStyle/>
        <a:p>
          <a:endParaRPr lang="es-CO"/>
        </a:p>
      </dgm:t>
    </dgm:pt>
    <dgm:pt modelId="{E88CDA4C-1C3F-4890-9978-8C17E56EEF6F}" type="sibTrans" cxnId="{B9C278B5-0E20-45B3-A76D-59DDDB0A1F74}">
      <dgm:prSet/>
      <dgm:spPr/>
      <dgm:t>
        <a:bodyPr/>
        <a:lstStyle/>
        <a:p>
          <a:endParaRPr lang="es-CO"/>
        </a:p>
      </dgm:t>
    </dgm:pt>
    <dgm:pt modelId="{09A23D1B-8821-4612-86AC-6769AA46D403}">
      <dgm:prSet/>
      <dgm:spPr>
        <a:blipFill rotWithShape="0"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effectLst/>
      </dgm:spPr>
      <dgm:t>
        <a:bodyPr/>
        <a:lstStyle/>
        <a:p>
          <a:endParaRPr lang="es-CO"/>
        </a:p>
      </dgm:t>
    </dgm:pt>
    <dgm:pt modelId="{07AA8650-9035-4641-8F70-808B705FE7F7}" type="parTrans" cxnId="{A4E7A969-493D-4FC2-9337-59FC9AD9FB04}">
      <dgm:prSet/>
      <dgm:spPr/>
      <dgm:t>
        <a:bodyPr/>
        <a:lstStyle/>
        <a:p>
          <a:endParaRPr lang="es-CO"/>
        </a:p>
      </dgm:t>
    </dgm:pt>
    <dgm:pt modelId="{CB2EDFA6-C74D-4050-B980-E0432CD331F2}" type="sibTrans" cxnId="{A4E7A969-493D-4FC2-9337-59FC9AD9FB04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2E1DB335-98B1-4348-86A3-F02C8408712D}" type="pres">
      <dgm:prSet presAssocID="{6E2488D0-F4DF-43BE-9F2D-0F1683AEF791}" presName="Name37" presStyleLbl="parChTrans1D2" presStyleIdx="0" presStyleCnt="5"/>
      <dgm:spPr/>
    </dgm:pt>
    <dgm:pt modelId="{9707A7CD-7106-4A25-9D1E-A26D77E745E8}" type="pres">
      <dgm:prSet presAssocID="{5D4D8315-2E8E-4DC7-885C-99190E6D9A20}" presName="hierRoot2" presStyleCnt="0">
        <dgm:presLayoutVars>
          <dgm:hierBranch/>
        </dgm:presLayoutVars>
      </dgm:prSet>
      <dgm:spPr/>
    </dgm:pt>
    <dgm:pt modelId="{A9AE5902-D811-4ED0-B47F-182CC255658F}" type="pres">
      <dgm:prSet presAssocID="{5D4D8315-2E8E-4DC7-885C-99190E6D9A20}" presName="rootComposite" presStyleCnt="0"/>
      <dgm:spPr/>
    </dgm:pt>
    <dgm:pt modelId="{C14FFA97-6D33-4D3D-875E-412107BDA4C6}" type="pres">
      <dgm:prSet presAssocID="{5D4D8315-2E8E-4DC7-885C-99190E6D9A20}" presName="rootText" presStyleLbl="node2" presStyleIdx="0" presStyleCnt="4">
        <dgm:presLayoutVars>
          <dgm:chPref val="3"/>
        </dgm:presLayoutVars>
      </dgm:prSet>
      <dgm:spPr/>
    </dgm:pt>
    <dgm:pt modelId="{F1471FD1-2337-46ED-B053-F329DF30C477}" type="pres">
      <dgm:prSet presAssocID="{5D4D8315-2E8E-4DC7-885C-99190E6D9A20}" presName="rootConnector" presStyleLbl="node2" presStyleIdx="0" presStyleCnt="4"/>
      <dgm:spPr/>
    </dgm:pt>
    <dgm:pt modelId="{5521AD64-4FD7-46EE-8FF5-33EA8B09F56C}" type="pres">
      <dgm:prSet presAssocID="{5D4D8315-2E8E-4DC7-885C-99190E6D9A20}" presName="hierChild4" presStyleCnt="0"/>
      <dgm:spPr/>
    </dgm:pt>
    <dgm:pt modelId="{3A14D3D1-8027-4051-A5AB-F1086121BB10}" type="pres">
      <dgm:prSet presAssocID="{255A5BC6-C01F-42F6-9390-7D3B6E9EC484}" presName="Name35" presStyleLbl="parChTrans1D3" presStyleIdx="0" presStyleCnt="3"/>
      <dgm:spPr/>
    </dgm:pt>
    <dgm:pt modelId="{8C3FC18C-358D-42A3-96FE-8DB550F6DC56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A49EF27D-CCD7-4A71-AF39-5AF193231C41}" type="pres">
      <dgm:prSet presAssocID="{3DA4E1AF-E5F8-451B-9BAD-56CDE8152563}" presName="rootComposite" presStyleCnt="0"/>
      <dgm:spPr/>
    </dgm:pt>
    <dgm:pt modelId="{EEFBE085-F8E3-454F-A9A9-B49D734CA10C}" type="pres">
      <dgm:prSet presAssocID="{3DA4E1AF-E5F8-451B-9BAD-56CDE8152563}" presName="rootText" presStyleLbl="node3" presStyleIdx="0" presStyleCnt="3">
        <dgm:presLayoutVars>
          <dgm:chPref val="3"/>
        </dgm:presLayoutVars>
      </dgm:prSet>
      <dgm:spPr/>
    </dgm:pt>
    <dgm:pt modelId="{E04E4B79-8FD4-4B92-939D-E7616753406A}" type="pres">
      <dgm:prSet presAssocID="{3DA4E1AF-E5F8-451B-9BAD-56CDE8152563}" presName="rootConnector" presStyleLbl="node3" presStyleIdx="0" presStyleCnt="3"/>
      <dgm:spPr/>
    </dgm:pt>
    <dgm:pt modelId="{4812D8D5-9AFA-4A97-96D0-35DD1D2387B3}" type="pres">
      <dgm:prSet presAssocID="{3DA4E1AF-E5F8-451B-9BAD-56CDE8152563}" presName="hierChild4" presStyleCnt="0"/>
      <dgm:spPr/>
    </dgm:pt>
    <dgm:pt modelId="{F3672083-2734-48B7-86B7-510D5A8FEF45}" type="pres">
      <dgm:prSet presAssocID="{3DA4E1AF-E5F8-451B-9BAD-56CDE8152563}" presName="hierChild5" presStyleCnt="0"/>
      <dgm:spPr/>
    </dgm:pt>
    <dgm:pt modelId="{B51BBE7E-F725-4E34-8474-1655989BCBB6}" type="pres">
      <dgm:prSet presAssocID="{5D4D8315-2E8E-4DC7-885C-99190E6D9A20}" presName="hierChild5" presStyleCnt="0"/>
      <dgm:spPr/>
    </dgm:pt>
    <dgm:pt modelId="{1DACFD21-E7A8-46F0-B8F9-B9B101080A95}" type="pres">
      <dgm:prSet presAssocID="{3300FB73-26B7-44F1-B936-07C11AF6933B}" presName="Name37" presStyleLbl="parChTrans1D2" presStyleIdx="1" presStyleCnt="5"/>
      <dgm:spPr/>
    </dgm:pt>
    <dgm:pt modelId="{8741171B-A534-44F5-836E-0E361EA667C7}" type="pres">
      <dgm:prSet presAssocID="{C2FAD3AA-60ED-4D77-96F2-9D7DFFED8BB0}" presName="hierRoot2" presStyleCnt="0">
        <dgm:presLayoutVars>
          <dgm:hierBranch/>
        </dgm:presLayoutVars>
      </dgm:prSet>
      <dgm:spPr/>
    </dgm:pt>
    <dgm:pt modelId="{A87D9E28-0C3E-4E7E-A6FE-D2F4F28B7373}" type="pres">
      <dgm:prSet presAssocID="{C2FAD3AA-60ED-4D77-96F2-9D7DFFED8BB0}" presName="rootComposite" presStyleCnt="0"/>
      <dgm:spPr/>
    </dgm:pt>
    <dgm:pt modelId="{5BDB7F9F-D048-46CB-B96F-D8032CBC261E}" type="pres">
      <dgm:prSet presAssocID="{C2FAD3AA-60ED-4D77-96F2-9D7DFFED8BB0}" presName="rootText" presStyleLbl="node2" presStyleIdx="1" presStyleCnt="4">
        <dgm:presLayoutVars>
          <dgm:chPref val="3"/>
        </dgm:presLayoutVars>
      </dgm:prSet>
      <dgm:spPr/>
    </dgm:pt>
    <dgm:pt modelId="{107A3D02-2FD5-47C7-ACDE-14294D62D455}" type="pres">
      <dgm:prSet presAssocID="{C2FAD3AA-60ED-4D77-96F2-9D7DFFED8BB0}" presName="rootConnector" presStyleLbl="node2" presStyleIdx="1" presStyleCnt="4"/>
      <dgm:spPr/>
    </dgm:pt>
    <dgm:pt modelId="{4C747EFA-F966-4E03-B3D0-88AEF1C2DD40}" type="pres">
      <dgm:prSet presAssocID="{C2FAD3AA-60ED-4D77-96F2-9D7DFFED8BB0}" presName="hierChild4" presStyleCnt="0"/>
      <dgm:spPr/>
    </dgm:pt>
    <dgm:pt modelId="{A41A67D4-CF7D-44B2-B21B-BB9B350391B8}" type="pres">
      <dgm:prSet presAssocID="{01169B62-D9AA-4B5D-84A5-09AE3DC2F7A3}" presName="Name35" presStyleLbl="parChTrans1D3" presStyleIdx="1" presStyleCnt="3"/>
      <dgm:spPr/>
    </dgm:pt>
    <dgm:pt modelId="{BCA7694F-44A7-430C-AA07-4F2F7B533B92}" type="pres">
      <dgm:prSet presAssocID="{FD22494D-49D7-4BA0-A307-2BDDB4FF917B}" presName="hierRoot2" presStyleCnt="0">
        <dgm:presLayoutVars>
          <dgm:hierBranch val="init"/>
        </dgm:presLayoutVars>
      </dgm:prSet>
      <dgm:spPr/>
    </dgm:pt>
    <dgm:pt modelId="{2878CE72-3ED8-42AC-9D05-0F0FDFCDBB73}" type="pres">
      <dgm:prSet presAssocID="{FD22494D-49D7-4BA0-A307-2BDDB4FF917B}" presName="rootComposite" presStyleCnt="0"/>
      <dgm:spPr/>
    </dgm:pt>
    <dgm:pt modelId="{066CE581-9FF3-4ACD-AC5E-4A8AF13793F4}" type="pres">
      <dgm:prSet presAssocID="{FD22494D-49D7-4BA0-A307-2BDDB4FF917B}" presName="rootText" presStyleLbl="node3" presStyleIdx="1" presStyleCnt="3">
        <dgm:presLayoutVars>
          <dgm:chPref val="3"/>
        </dgm:presLayoutVars>
      </dgm:prSet>
      <dgm:spPr>
        <a:xfrm>
          <a:off x="2126170" y="4452704"/>
          <a:ext cx="1753691" cy="876845"/>
        </a:xfrm>
        <a:prstGeom prst="rect">
          <a:avLst/>
        </a:prstGeom>
      </dgm:spPr>
    </dgm:pt>
    <dgm:pt modelId="{5FCA194C-3B4B-4A17-A951-09B0B27299D5}" type="pres">
      <dgm:prSet presAssocID="{FD22494D-49D7-4BA0-A307-2BDDB4FF917B}" presName="rootConnector" presStyleLbl="node3" presStyleIdx="1" presStyleCnt="3"/>
      <dgm:spPr/>
    </dgm:pt>
    <dgm:pt modelId="{5AB14185-371C-48D6-A33A-D84D6169E3D4}" type="pres">
      <dgm:prSet presAssocID="{FD22494D-49D7-4BA0-A307-2BDDB4FF917B}" presName="hierChild4" presStyleCnt="0"/>
      <dgm:spPr/>
    </dgm:pt>
    <dgm:pt modelId="{2A497790-A0E9-4997-96F8-E8EE307CEF42}" type="pres">
      <dgm:prSet presAssocID="{FD22494D-49D7-4BA0-A307-2BDDB4FF917B}" presName="hierChild5" presStyleCnt="0"/>
      <dgm:spPr/>
    </dgm:pt>
    <dgm:pt modelId="{13CCF662-535F-42A0-B54F-B44D250E02ED}" type="pres">
      <dgm:prSet presAssocID="{C2FAD3AA-60ED-4D77-96F2-9D7DFFED8BB0}" presName="hierChild5" presStyleCnt="0"/>
      <dgm:spPr/>
    </dgm:pt>
    <dgm:pt modelId="{E80B8E6A-56C8-43B3-895B-B6C6E3ECC6EB}" type="pres">
      <dgm:prSet presAssocID="{5EA0A22E-C5CB-45EF-B92B-4A404370D985}" presName="Name37" presStyleLbl="parChTrans1D2" presStyleIdx="2" presStyleCnt="5"/>
      <dgm:spPr/>
    </dgm:pt>
    <dgm:pt modelId="{46F103E4-9947-46E0-A49C-3A104E4E35DB}" type="pres">
      <dgm:prSet presAssocID="{772AA841-3206-4159-AE36-18725561346E}" presName="hierRoot2" presStyleCnt="0">
        <dgm:presLayoutVars>
          <dgm:hierBranch/>
        </dgm:presLayoutVars>
      </dgm:prSet>
      <dgm:spPr/>
    </dgm:pt>
    <dgm:pt modelId="{83EDC788-A265-4369-8D9C-294E88CB76B8}" type="pres">
      <dgm:prSet presAssocID="{772AA841-3206-4159-AE36-18725561346E}" presName="rootComposite" presStyleCnt="0"/>
      <dgm:spPr/>
    </dgm:pt>
    <dgm:pt modelId="{762379D3-359B-4644-96D7-5ED905E9CD4D}" type="pres">
      <dgm:prSet presAssocID="{772AA841-3206-4159-AE36-18725561346E}" presName="rootText" presStyleLbl="node2" presStyleIdx="2" presStyleCnt="4">
        <dgm:presLayoutVars>
          <dgm:chPref val="3"/>
        </dgm:presLayoutVars>
      </dgm:prSet>
      <dgm:spPr/>
    </dgm:pt>
    <dgm:pt modelId="{EF39F8F8-8948-4514-8461-D2D6873359CD}" type="pres">
      <dgm:prSet presAssocID="{772AA841-3206-4159-AE36-18725561346E}" presName="rootConnector" presStyleLbl="node2" presStyleIdx="2" presStyleCnt="4"/>
      <dgm:spPr/>
    </dgm:pt>
    <dgm:pt modelId="{7DED8827-DE53-4270-ADF8-DBD0B8DD777E}" type="pres">
      <dgm:prSet presAssocID="{772AA841-3206-4159-AE36-18725561346E}" presName="hierChild4" presStyleCnt="0"/>
      <dgm:spPr/>
    </dgm:pt>
    <dgm:pt modelId="{72C7CD53-147F-4164-8281-D734BB8D1B02}" type="pres">
      <dgm:prSet presAssocID="{09B72547-98E5-4E18-AB42-C2519829CD90}" presName="Name35" presStyleLbl="parChTrans1D3" presStyleIdx="2" presStyleCnt="3"/>
      <dgm:spPr/>
    </dgm:pt>
    <dgm:pt modelId="{85CF0124-E5ED-45B5-BCD8-74FEA061F59E}" type="pres">
      <dgm:prSet presAssocID="{37114F27-600D-4A8A-9EEF-29CFD0795A07}" presName="hierRoot2" presStyleCnt="0">
        <dgm:presLayoutVars>
          <dgm:hierBranch val="init"/>
        </dgm:presLayoutVars>
      </dgm:prSet>
      <dgm:spPr/>
    </dgm:pt>
    <dgm:pt modelId="{AF646B58-9382-4601-A784-F55589F3F30B}" type="pres">
      <dgm:prSet presAssocID="{37114F27-600D-4A8A-9EEF-29CFD0795A07}" presName="rootComposite" presStyleCnt="0"/>
      <dgm:spPr/>
    </dgm:pt>
    <dgm:pt modelId="{B7920369-3B1C-4804-BC1E-0DA4628FDE30}" type="pres">
      <dgm:prSet presAssocID="{37114F27-600D-4A8A-9EEF-29CFD0795A07}" presName="rootText" presStyleLbl="node3" presStyleIdx="2" presStyleCnt="3">
        <dgm:presLayoutVars>
          <dgm:chPref val="3"/>
        </dgm:presLayoutVars>
      </dgm:prSet>
      <dgm:spPr>
        <a:xfrm>
          <a:off x="4248137" y="4452704"/>
          <a:ext cx="1753691" cy="876845"/>
        </a:xfrm>
        <a:prstGeom prst="rect">
          <a:avLst/>
        </a:prstGeom>
      </dgm:spPr>
    </dgm:pt>
    <dgm:pt modelId="{DB66D875-B563-4790-93FD-4EF5E3FEEB6D}" type="pres">
      <dgm:prSet presAssocID="{37114F27-600D-4A8A-9EEF-29CFD0795A07}" presName="rootConnector" presStyleLbl="node3" presStyleIdx="2" presStyleCnt="3"/>
      <dgm:spPr/>
    </dgm:pt>
    <dgm:pt modelId="{FE080C52-7140-4670-AA3D-950436C1FDA1}" type="pres">
      <dgm:prSet presAssocID="{37114F27-600D-4A8A-9EEF-29CFD0795A07}" presName="hierChild4" presStyleCnt="0"/>
      <dgm:spPr/>
    </dgm:pt>
    <dgm:pt modelId="{46603714-8046-4D8D-8DC9-5BADB13C584D}" type="pres">
      <dgm:prSet presAssocID="{37114F27-600D-4A8A-9EEF-29CFD0795A07}" presName="hierChild5" presStyleCnt="0"/>
      <dgm:spPr/>
    </dgm:pt>
    <dgm:pt modelId="{C98D65E4-0956-4B34-A4A7-D3FCEE56445E}" type="pres">
      <dgm:prSet presAssocID="{772AA841-3206-4159-AE36-18725561346E}" presName="hierChild5" presStyleCnt="0"/>
      <dgm:spPr/>
    </dgm:pt>
    <dgm:pt modelId="{1A6BCC6B-D8EC-415E-B4AC-69D11F4D7FD3}" type="pres">
      <dgm:prSet presAssocID="{07AA8650-9035-4641-8F70-808B705FE7F7}" presName="Name37" presStyleLbl="parChTrans1D2" presStyleIdx="3" presStyleCnt="5"/>
      <dgm:spPr/>
    </dgm:pt>
    <dgm:pt modelId="{E4FA9D23-BC68-45FB-8FF6-5D78789731C5}" type="pres">
      <dgm:prSet presAssocID="{09A23D1B-8821-4612-86AC-6769AA46D403}" presName="hierRoot2" presStyleCnt="0">
        <dgm:presLayoutVars>
          <dgm:hierBranch val="init"/>
        </dgm:presLayoutVars>
      </dgm:prSet>
      <dgm:spPr/>
    </dgm:pt>
    <dgm:pt modelId="{E8FADA81-7E63-484E-BF47-1C9422273571}" type="pres">
      <dgm:prSet presAssocID="{09A23D1B-8821-4612-86AC-6769AA46D403}" presName="rootComposite" presStyleCnt="0"/>
      <dgm:spPr/>
    </dgm:pt>
    <dgm:pt modelId="{29DE9A04-92B2-4476-98C6-EC1B216EB621}" type="pres">
      <dgm:prSet presAssocID="{09A23D1B-8821-4612-86AC-6769AA46D403}" presName="rootText" presStyleLbl="node2" presStyleIdx="3" presStyleCnt="4">
        <dgm:presLayoutVars>
          <dgm:chPref val="3"/>
        </dgm:presLayoutVars>
      </dgm:prSet>
      <dgm:spPr/>
    </dgm:pt>
    <dgm:pt modelId="{8CEDCE6C-3AD0-472D-B6B2-6D7D41600C85}" type="pres">
      <dgm:prSet presAssocID="{09A23D1B-8821-4612-86AC-6769AA46D403}" presName="rootConnector" presStyleLbl="node2" presStyleIdx="3" presStyleCnt="4"/>
      <dgm:spPr/>
    </dgm:pt>
    <dgm:pt modelId="{9648611E-7DB9-4AAA-8313-1488917D1294}" type="pres">
      <dgm:prSet presAssocID="{09A23D1B-8821-4612-86AC-6769AA46D403}" presName="hierChild4" presStyleCnt="0"/>
      <dgm:spPr/>
    </dgm:pt>
    <dgm:pt modelId="{AEA1B510-D192-4867-B9EA-877D85C3175C}" type="pres">
      <dgm:prSet presAssocID="{09A23D1B-8821-4612-86AC-6769AA46D403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78D5DF07-1741-4282-A9FC-C35FD6E866AC}" type="presOf" srcId="{3DA4E1AF-E5F8-451B-9BAD-56CDE8152563}" destId="{EEFBE085-F8E3-454F-A9A9-B49D734CA10C}" srcOrd="0" destOrd="0" presId="urn:microsoft.com/office/officeart/2005/8/layout/orgChart1"/>
    <dgm:cxn modelId="{94600009-F152-457F-96B0-6102DC7D5A50}" srcId="{8642219F-E178-44B7-B826-8651E53B5AA7}" destId="{C2FAD3AA-60ED-4D77-96F2-9D7DFFED8BB0}" srcOrd="2" destOrd="0" parTransId="{3300FB73-26B7-44F1-B936-07C11AF6933B}" sibTransId="{B4302C91-484F-4A0D-A28E-2B81D6944460}"/>
    <dgm:cxn modelId="{839C0B22-1823-4BB7-B804-0511A5D250B3}" type="presOf" srcId="{37114F27-600D-4A8A-9EEF-29CFD0795A07}" destId="{B7920369-3B1C-4804-BC1E-0DA4628FDE30}" srcOrd="0" destOrd="0" presId="urn:microsoft.com/office/officeart/2005/8/layout/orgChart1"/>
    <dgm:cxn modelId="{29695822-2972-485C-8209-8ABDB44D6774}" type="presOf" srcId="{5EA0A22E-C5CB-45EF-B92B-4A404370D985}" destId="{E80B8E6A-56C8-43B3-895B-B6C6E3ECC6EB}" srcOrd="0" destOrd="0" presId="urn:microsoft.com/office/officeart/2005/8/layout/orgChart1"/>
    <dgm:cxn modelId="{4581F022-757E-42C2-8864-B5D2867BE44C}" srcId="{8642219F-E178-44B7-B826-8651E53B5AA7}" destId="{772AA841-3206-4159-AE36-18725561346E}" srcOrd="3" destOrd="0" parTransId="{5EA0A22E-C5CB-45EF-B92B-4A404370D985}" sibTransId="{8E89A584-4BB9-4A5A-A9DE-516655268AC4}"/>
    <dgm:cxn modelId="{5DD8662A-FE25-490E-A433-4CA06CBADC9F}" srcId="{8642219F-E178-44B7-B826-8651E53B5AA7}" destId="{5D4D8315-2E8E-4DC7-885C-99190E6D9A20}" srcOrd="1" destOrd="0" parTransId="{6E2488D0-F4DF-43BE-9F2D-0F1683AEF791}" sibTransId="{6A2F59AC-04FF-4914-B143-73C61021EA3A}"/>
    <dgm:cxn modelId="{1D77323A-88DC-4AA7-8894-8B9C54F94538}" type="presOf" srcId="{5D4D8315-2E8E-4DC7-885C-99190E6D9A20}" destId="{F1471FD1-2337-46ED-B053-F329DF30C477}" srcOrd="1" destOrd="0" presId="urn:microsoft.com/office/officeart/2005/8/layout/orgChart1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09375C3C-96D8-4BAA-91D6-97387111C8E2}" type="presOf" srcId="{FD22494D-49D7-4BA0-A307-2BDDB4FF917B}" destId="{5FCA194C-3B4B-4A17-A951-09B0B27299D5}" srcOrd="1" destOrd="0" presId="urn:microsoft.com/office/officeart/2005/8/layout/orgChart1"/>
    <dgm:cxn modelId="{B5D78F62-2D86-4811-8AE3-C64567328FEC}" type="presOf" srcId="{772AA841-3206-4159-AE36-18725561346E}" destId="{762379D3-359B-4644-96D7-5ED905E9CD4D}" srcOrd="0" destOrd="0" presId="urn:microsoft.com/office/officeart/2005/8/layout/orgChart1"/>
    <dgm:cxn modelId="{3DC3C944-16AC-4BD3-9B5C-2864C7FE6D65}" type="presOf" srcId="{09B72547-98E5-4E18-AB42-C2519829CD90}" destId="{72C7CD53-147F-4164-8281-D734BB8D1B02}" srcOrd="0" destOrd="0" presId="urn:microsoft.com/office/officeart/2005/8/layout/orgChart1"/>
    <dgm:cxn modelId="{A4E7A969-493D-4FC2-9337-59FC9AD9FB04}" srcId="{8642219F-E178-44B7-B826-8651E53B5AA7}" destId="{09A23D1B-8821-4612-86AC-6769AA46D403}" srcOrd="4" destOrd="0" parTransId="{07AA8650-9035-4641-8F70-808B705FE7F7}" sibTransId="{CB2EDFA6-C74D-4050-B980-E0432CD331F2}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0954186F-643A-4930-8B38-78F8196E590E}" type="presOf" srcId="{9A825525-8BC1-4682-8455-AF24ABF82601}" destId="{4AE9638B-46ED-437C-AB29-9D61C2E376B3}" srcOrd="0" destOrd="0" presId="urn:microsoft.com/office/officeart/2005/8/layout/orgChart1"/>
    <dgm:cxn modelId="{C021B370-CE35-4BDE-94E0-E01104986195}" type="presOf" srcId="{37114F27-600D-4A8A-9EEF-29CFD0795A07}" destId="{DB66D875-B563-4790-93FD-4EF5E3FEEB6D}" srcOrd="1" destOrd="0" presId="urn:microsoft.com/office/officeart/2005/8/layout/orgChart1"/>
    <dgm:cxn modelId="{4EDD3682-6270-40ED-B4EC-D5D266DF4FD4}" type="presOf" srcId="{96E3C974-4CB2-45BC-8348-DCC6F8BB4A9A}" destId="{3161CAAF-5D95-46F0-94EF-54A9F4BC068F}" srcOrd="1" destOrd="0" presId="urn:microsoft.com/office/officeart/2005/8/layout/orgChart1"/>
    <dgm:cxn modelId="{85B8E796-87BF-42BC-AFCF-249DFFD93A74}" type="presOf" srcId="{09A23D1B-8821-4612-86AC-6769AA46D403}" destId="{8CEDCE6C-3AD0-472D-B6B2-6D7D41600C85}" srcOrd="1" destOrd="0" presId="urn:microsoft.com/office/officeart/2005/8/layout/orgChart1"/>
    <dgm:cxn modelId="{630F10A0-A498-4F59-B692-85CAEA52300F}" type="presOf" srcId="{07AA8650-9035-4641-8F70-808B705FE7F7}" destId="{1A6BCC6B-D8EC-415E-B4AC-69D11F4D7FD3}" srcOrd="0" destOrd="0" presId="urn:microsoft.com/office/officeart/2005/8/layout/orgChart1"/>
    <dgm:cxn modelId="{1E6925A3-969B-4E2E-BADD-888A7509F6E3}" type="presOf" srcId="{8642219F-E178-44B7-B826-8651E53B5AA7}" destId="{45B21728-8148-4D94-B056-58C59A695A63}" srcOrd="1" destOrd="0" presId="urn:microsoft.com/office/officeart/2005/8/layout/orgChart1"/>
    <dgm:cxn modelId="{7FF3A4A3-485C-4075-882E-CC1567AA6924}" type="presOf" srcId="{01169B62-D9AA-4B5D-84A5-09AE3DC2F7A3}" destId="{A41A67D4-CF7D-44B2-B21B-BB9B350391B8}" srcOrd="0" destOrd="0" presId="urn:microsoft.com/office/officeart/2005/8/layout/orgChart1"/>
    <dgm:cxn modelId="{7D2344A6-A8F1-4E5E-ACB9-8E9242B8708B}" srcId="{5D4D8315-2E8E-4DC7-885C-99190E6D9A20}" destId="{3DA4E1AF-E5F8-451B-9BAD-56CDE8152563}" srcOrd="0" destOrd="0" parTransId="{255A5BC6-C01F-42F6-9390-7D3B6E9EC484}" sibTransId="{F83D0AEE-A682-4320-A190-11C5783E493D}"/>
    <dgm:cxn modelId="{9D904DA6-F42F-4D8D-8657-8021E7333D24}" type="presOf" srcId="{772AA841-3206-4159-AE36-18725561346E}" destId="{EF39F8F8-8948-4514-8461-D2D6873359CD}" srcOrd="1" destOrd="0" presId="urn:microsoft.com/office/officeart/2005/8/layout/orgChart1"/>
    <dgm:cxn modelId="{CE3D04B0-4CE8-46FA-8BA4-1894B6F4BB37}" type="presOf" srcId="{09A23D1B-8821-4612-86AC-6769AA46D403}" destId="{29DE9A04-92B2-4476-98C6-EC1B216EB621}" srcOrd="0" destOrd="0" presId="urn:microsoft.com/office/officeart/2005/8/layout/orgChart1"/>
    <dgm:cxn modelId="{B9C278B5-0E20-45B3-A76D-59DDDB0A1F74}" srcId="{772AA841-3206-4159-AE36-18725561346E}" destId="{37114F27-600D-4A8A-9EEF-29CFD0795A07}" srcOrd="0" destOrd="0" parTransId="{09B72547-98E5-4E18-AB42-C2519829CD90}" sibTransId="{E88CDA4C-1C3F-4890-9978-8C17E56EEF6F}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E93DDCDE-02EE-4339-B25F-2400677FB2D4}" type="presOf" srcId="{3DA4E1AF-E5F8-451B-9BAD-56CDE8152563}" destId="{E04E4B79-8FD4-4B92-939D-E7616753406A}" srcOrd="1" destOrd="0" presId="urn:microsoft.com/office/officeart/2005/8/layout/orgChart1"/>
    <dgm:cxn modelId="{10BED4E1-3F0D-451F-85E9-B1AD1A436253}" type="presOf" srcId="{C2FAD3AA-60ED-4D77-96F2-9D7DFFED8BB0}" destId="{107A3D02-2FD5-47C7-ACDE-14294D62D455}" srcOrd="1" destOrd="0" presId="urn:microsoft.com/office/officeart/2005/8/layout/orgChart1"/>
    <dgm:cxn modelId="{C1971DEA-79D9-46AF-8F44-B89B03D252A6}" type="presOf" srcId="{FD22494D-49D7-4BA0-A307-2BDDB4FF917B}" destId="{066CE581-9FF3-4ACD-AC5E-4A8AF13793F4}" srcOrd="0" destOrd="0" presId="urn:microsoft.com/office/officeart/2005/8/layout/orgChart1"/>
    <dgm:cxn modelId="{C893B7ED-76DC-4F0B-8933-3DD2D1F23082}" type="presOf" srcId="{6E2488D0-F4DF-43BE-9F2D-0F1683AEF791}" destId="{2E1DB335-98B1-4348-86A3-F02C8408712D}" srcOrd="0" destOrd="0" presId="urn:microsoft.com/office/officeart/2005/8/layout/orgChart1"/>
    <dgm:cxn modelId="{E3C3D9F0-40C3-4139-859E-5A9E1E9AE72E}" type="presOf" srcId="{8642219F-E178-44B7-B826-8651E53B5AA7}" destId="{5911A64A-34F2-4478-926A-F3E22EBD307C}" srcOrd="0" destOrd="0" presId="urn:microsoft.com/office/officeart/2005/8/layout/orgChart1"/>
    <dgm:cxn modelId="{BCDDEDF4-E6D7-4ACF-BF86-9EA8CB0EF1CF}" type="presOf" srcId="{5D4D8315-2E8E-4DC7-885C-99190E6D9A20}" destId="{C14FFA97-6D33-4D3D-875E-412107BDA4C6}" srcOrd="0" destOrd="0" presId="urn:microsoft.com/office/officeart/2005/8/layout/orgChart1"/>
    <dgm:cxn modelId="{7DBDFDF6-7BEE-446F-B6E2-D5E1C3B52EDE}" type="presOf" srcId="{3300FB73-26B7-44F1-B936-07C11AF6933B}" destId="{1DACFD21-E7A8-46F0-B8F9-B9B101080A95}" srcOrd="0" destOrd="0" presId="urn:microsoft.com/office/officeart/2005/8/layout/orgChart1"/>
    <dgm:cxn modelId="{EFC22DF7-A133-4556-9386-DD7F54B663DB}" type="presOf" srcId="{96E3C974-4CB2-45BC-8348-DCC6F8BB4A9A}" destId="{47FD9AC3-D378-4664-933A-40CBB5B6EFF7}" srcOrd="0" destOrd="0" presId="urn:microsoft.com/office/officeart/2005/8/layout/orgChart1"/>
    <dgm:cxn modelId="{5820E6F9-1AC2-4EDF-BF29-A81F3B70827A}" type="presOf" srcId="{255A5BC6-C01F-42F6-9390-7D3B6E9EC484}" destId="{3A14D3D1-8027-4051-A5AB-F1086121BB10}" srcOrd="0" destOrd="0" presId="urn:microsoft.com/office/officeart/2005/8/layout/orgChart1"/>
    <dgm:cxn modelId="{5E0E54FB-5343-40F4-A189-BFCF4019DCC1}" srcId="{C2FAD3AA-60ED-4D77-96F2-9D7DFFED8BB0}" destId="{FD22494D-49D7-4BA0-A307-2BDDB4FF917B}" srcOrd="0" destOrd="0" parTransId="{01169B62-D9AA-4B5D-84A5-09AE3DC2F7A3}" sibTransId="{5F9B7D69-C113-4A1A-8C09-26E023714534}"/>
    <dgm:cxn modelId="{98502EFE-AD41-4D80-9DAB-5407E85D3537}" type="presOf" srcId="{C2FAD3AA-60ED-4D77-96F2-9D7DFFED8BB0}" destId="{5BDB7F9F-D048-46CB-B96F-D8032CBC261E}" srcOrd="0" destOrd="0" presId="urn:microsoft.com/office/officeart/2005/8/layout/orgChart1"/>
    <dgm:cxn modelId="{3CFF4BEC-4067-4085-959B-C8D8F456A080}" type="presParOf" srcId="{6D2A7B39-E161-4513-AC2A-F6ADE8575224}" destId="{DA328F8B-824F-4C4C-B90F-FF28D990466C}" srcOrd="0" destOrd="0" presId="urn:microsoft.com/office/officeart/2005/8/layout/orgChart1"/>
    <dgm:cxn modelId="{F1D92380-1F78-4D9E-9E03-B3F029EACAE7}" type="presParOf" srcId="{DA328F8B-824F-4C4C-B90F-FF28D990466C}" destId="{AF492A98-1711-4F1B-A8A8-C7BB1502288E}" srcOrd="0" destOrd="0" presId="urn:microsoft.com/office/officeart/2005/8/layout/orgChart1"/>
    <dgm:cxn modelId="{5B5233FB-AA0D-4D89-8F13-E87BF723E67D}" type="presParOf" srcId="{AF492A98-1711-4F1B-A8A8-C7BB1502288E}" destId="{5911A64A-34F2-4478-926A-F3E22EBD307C}" srcOrd="0" destOrd="0" presId="urn:microsoft.com/office/officeart/2005/8/layout/orgChart1"/>
    <dgm:cxn modelId="{D8E7EB00-19A1-462A-90BC-4548E3C7CE0D}" type="presParOf" srcId="{AF492A98-1711-4F1B-A8A8-C7BB1502288E}" destId="{45B21728-8148-4D94-B056-58C59A695A63}" srcOrd="1" destOrd="0" presId="urn:microsoft.com/office/officeart/2005/8/layout/orgChart1"/>
    <dgm:cxn modelId="{10616749-41BA-412B-92D4-70EFC2E93FDC}" type="presParOf" srcId="{DA328F8B-824F-4C4C-B90F-FF28D990466C}" destId="{EE4D0903-E3EB-4088-A508-BCAB9EF26A5E}" srcOrd="1" destOrd="0" presId="urn:microsoft.com/office/officeart/2005/8/layout/orgChart1"/>
    <dgm:cxn modelId="{DB1589F0-C427-4D1F-8137-AC34B0EBE223}" type="presParOf" srcId="{EE4D0903-E3EB-4088-A508-BCAB9EF26A5E}" destId="{2E1DB335-98B1-4348-86A3-F02C8408712D}" srcOrd="0" destOrd="0" presId="urn:microsoft.com/office/officeart/2005/8/layout/orgChart1"/>
    <dgm:cxn modelId="{95C6C78E-80C6-486F-B234-F234737B809E}" type="presParOf" srcId="{EE4D0903-E3EB-4088-A508-BCAB9EF26A5E}" destId="{9707A7CD-7106-4A25-9D1E-A26D77E745E8}" srcOrd="1" destOrd="0" presId="urn:microsoft.com/office/officeart/2005/8/layout/orgChart1"/>
    <dgm:cxn modelId="{85DC5840-6829-4DEB-8B8C-4881B461AC00}" type="presParOf" srcId="{9707A7CD-7106-4A25-9D1E-A26D77E745E8}" destId="{A9AE5902-D811-4ED0-B47F-182CC255658F}" srcOrd="0" destOrd="0" presId="urn:microsoft.com/office/officeart/2005/8/layout/orgChart1"/>
    <dgm:cxn modelId="{0053DC62-4ACD-4209-8381-20D64E104940}" type="presParOf" srcId="{A9AE5902-D811-4ED0-B47F-182CC255658F}" destId="{C14FFA97-6D33-4D3D-875E-412107BDA4C6}" srcOrd="0" destOrd="0" presId="urn:microsoft.com/office/officeart/2005/8/layout/orgChart1"/>
    <dgm:cxn modelId="{99C37339-6A00-45FF-A1BA-6F4C7C8512AC}" type="presParOf" srcId="{A9AE5902-D811-4ED0-B47F-182CC255658F}" destId="{F1471FD1-2337-46ED-B053-F329DF30C477}" srcOrd="1" destOrd="0" presId="urn:microsoft.com/office/officeart/2005/8/layout/orgChart1"/>
    <dgm:cxn modelId="{DC72BD82-E621-45CA-B332-66C7B15ABAD3}" type="presParOf" srcId="{9707A7CD-7106-4A25-9D1E-A26D77E745E8}" destId="{5521AD64-4FD7-46EE-8FF5-33EA8B09F56C}" srcOrd="1" destOrd="0" presId="urn:microsoft.com/office/officeart/2005/8/layout/orgChart1"/>
    <dgm:cxn modelId="{5510ECA2-C884-48AB-8B77-E8A0888B79BE}" type="presParOf" srcId="{5521AD64-4FD7-46EE-8FF5-33EA8B09F56C}" destId="{3A14D3D1-8027-4051-A5AB-F1086121BB10}" srcOrd="0" destOrd="0" presId="urn:microsoft.com/office/officeart/2005/8/layout/orgChart1"/>
    <dgm:cxn modelId="{6E9287E6-9D95-4AF2-97FC-0DBE20465A46}" type="presParOf" srcId="{5521AD64-4FD7-46EE-8FF5-33EA8B09F56C}" destId="{8C3FC18C-358D-42A3-96FE-8DB550F6DC56}" srcOrd="1" destOrd="0" presId="urn:microsoft.com/office/officeart/2005/8/layout/orgChart1"/>
    <dgm:cxn modelId="{975ADD3A-1E6B-40C4-BAE4-A8179512C3F5}" type="presParOf" srcId="{8C3FC18C-358D-42A3-96FE-8DB550F6DC56}" destId="{A49EF27D-CCD7-4A71-AF39-5AF193231C41}" srcOrd="0" destOrd="0" presId="urn:microsoft.com/office/officeart/2005/8/layout/orgChart1"/>
    <dgm:cxn modelId="{CDCB96F2-91A7-4F1A-962E-46CAF666C003}" type="presParOf" srcId="{A49EF27D-CCD7-4A71-AF39-5AF193231C41}" destId="{EEFBE085-F8E3-454F-A9A9-B49D734CA10C}" srcOrd="0" destOrd="0" presId="urn:microsoft.com/office/officeart/2005/8/layout/orgChart1"/>
    <dgm:cxn modelId="{2F7E31DD-9414-4D08-AF7C-ECC91D4702D3}" type="presParOf" srcId="{A49EF27D-CCD7-4A71-AF39-5AF193231C41}" destId="{E04E4B79-8FD4-4B92-939D-E7616753406A}" srcOrd="1" destOrd="0" presId="urn:microsoft.com/office/officeart/2005/8/layout/orgChart1"/>
    <dgm:cxn modelId="{3943BA1D-48F3-4509-8475-53397E4B85B7}" type="presParOf" srcId="{8C3FC18C-358D-42A3-96FE-8DB550F6DC56}" destId="{4812D8D5-9AFA-4A97-96D0-35DD1D2387B3}" srcOrd="1" destOrd="0" presId="urn:microsoft.com/office/officeart/2005/8/layout/orgChart1"/>
    <dgm:cxn modelId="{2309C5D3-6E17-431A-A06C-E4277A4E0199}" type="presParOf" srcId="{8C3FC18C-358D-42A3-96FE-8DB550F6DC56}" destId="{F3672083-2734-48B7-86B7-510D5A8FEF45}" srcOrd="2" destOrd="0" presId="urn:microsoft.com/office/officeart/2005/8/layout/orgChart1"/>
    <dgm:cxn modelId="{F3D4DD7E-F950-41BB-9333-8830A35A26BD}" type="presParOf" srcId="{9707A7CD-7106-4A25-9D1E-A26D77E745E8}" destId="{B51BBE7E-F725-4E34-8474-1655989BCBB6}" srcOrd="2" destOrd="0" presId="urn:microsoft.com/office/officeart/2005/8/layout/orgChart1"/>
    <dgm:cxn modelId="{30C1C942-95E8-4797-AE34-A32A10D7D690}" type="presParOf" srcId="{EE4D0903-E3EB-4088-A508-BCAB9EF26A5E}" destId="{1DACFD21-E7A8-46F0-B8F9-B9B101080A95}" srcOrd="2" destOrd="0" presId="urn:microsoft.com/office/officeart/2005/8/layout/orgChart1"/>
    <dgm:cxn modelId="{AB28790C-3ECC-4DDC-83A4-AEE82785A6ED}" type="presParOf" srcId="{EE4D0903-E3EB-4088-A508-BCAB9EF26A5E}" destId="{8741171B-A534-44F5-836E-0E361EA667C7}" srcOrd="3" destOrd="0" presId="urn:microsoft.com/office/officeart/2005/8/layout/orgChart1"/>
    <dgm:cxn modelId="{D2C80C22-DA28-4634-862B-BFEB13C8A4AE}" type="presParOf" srcId="{8741171B-A534-44F5-836E-0E361EA667C7}" destId="{A87D9E28-0C3E-4E7E-A6FE-D2F4F28B7373}" srcOrd="0" destOrd="0" presId="urn:microsoft.com/office/officeart/2005/8/layout/orgChart1"/>
    <dgm:cxn modelId="{2B051D72-2B08-44C7-964B-169243E103EF}" type="presParOf" srcId="{A87D9E28-0C3E-4E7E-A6FE-D2F4F28B7373}" destId="{5BDB7F9F-D048-46CB-B96F-D8032CBC261E}" srcOrd="0" destOrd="0" presId="urn:microsoft.com/office/officeart/2005/8/layout/orgChart1"/>
    <dgm:cxn modelId="{AACF5AB2-4DE7-4921-B2B9-F903471E6F27}" type="presParOf" srcId="{A87D9E28-0C3E-4E7E-A6FE-D2F4F28B7373}" destId="{107A3D02-2FD5-47C7-ACDE-14294D62D455}" srcOrd="1" destOrd="0" presId="urn:microsoft.com/office/officeart/2005/8/layout/orgChart1"/>
    <dgm:cxn modelId="{F7CF32CD-F8D7-4E78-A1EF-0F04E74D6012}" type="presParOf" srcId="{8741171B-A534-44F5-836E-0E361EA667C7}" destId="{4C747EFA-F966-4E03-B3D0-88AEF1C2DD40}" srcOrd="1" destOrd="0" presId="urn:microsoft.com/office/officeart/2005/8/layout/orgChart1"/>
    <dgm:cxn modelId="{47BC287F-0E9D-4FA7-866C-3A6613130135}" type="presParOf" srcId="{4C747EFA-F966-4E03-B3D0-88AEF1C2DD40}" destId="{A41A67D4-CF7D-44B2-B21B-BB9B350391B8}" srcOrd="0" destOrd="0" presId="urn:microsoft.com/office/officeart/2005/8/layout/orgChart1"/>
    <dgm:cxn modelId="{04E5C3E8-4B4F-459F-A7E0-3F45A64C4796}" type="presParOf" srcId="{4C747EFA-F966-4E03-B3D0-88AEF1C2DD40}" destId="{BCA7694F-44A7-430C-AA07-4F2F7B533B92}" srcOrd="1" destOrd="0" presId="urn:microsoft.com/office/officeart/2005/8/layout/orgChart1"/>
    <dgm:cxn modelId="{38729E70-AE28-41FD-939B-76034FCE80CD}" type="presParOf" srcId="{BCA7694F-44A7-430C-AA07-4F2F7B533B92}" destId="{2878CE72-3ED8-42AC-9D05-0F0FDFCDBB73}" srcOrd="0" destOrd="0" presId="urn:microsoft.com/office/officeart/2005/8/layout/orgChart1"/>
    <dgm:cxn modelId="{B497C49A-A9C8-4547-A905-205AB7D9769B}" type="presParOf" srcId="{2878CE72-3ED8-42AC-9D05-0F0FDFCDBB73}" destId="{066CE581-9FF3-4ACD-AC5E-4A8AF13793F4}" srcOrd="0" destOrd="0" presId="urn:microsoft.com/office/officeart/2005/8/layout/orgChart1"/>
    <dgm:cxn modelId="{DBE83E9D-B216-447C-ACB3-10D4E932AD19}" type="presParOf" srcId="{2878CE72-3ED8-42AC-9D05-0F0FDFCDBB73}" destId="{5FCA194C-3B4B-4A17-A951-09B0B27299D5}" srcOrd="1" destOrd="0" presId="urn:microsoft.com/office/officeart/2005/8/layout/orgChart1"/>
    <dgm:cxn modelId="{ADD7169E-CB0D-403F-A6C0-708859A04A25}" type="presParOf" srcId="{BCA7694F-44A7-430C-AA07-4F2F7B533B92}" destId="{5AB14185-371C-48D6-A33A-D84D6169E3D4}" srcOrd="1" destOrd="0" presId="urn:microsoft.com/office/officeart/2005/8/layout/orgChart1"/>
    <dgm:cxn modelId="{030A2706-8C56-4217-8AD4-5469B4B91D98}" type="presParOf" srcId="{BCA7694F-44A7-430C-AA07-4F2F7B533B92}" destId="{2A497790-A0E9-4997-96F8-E8EE307CEF42}" srcOrd="2" destOrd="0" presId="urn:microsoft.com/office/officeart/2005/8/layout/orgChart1"/>
    <dgm:cxn modelId="{9D6FB180-6755-4934-AEDB-EEEFA79AF19D}" type="presParOf" srcId="{8741171B-A534-44F5-836E-0E361EA667C7}" destId="{13CCF662-535F-42A0-B54F-B44D250E02ED}" srcOrd="2" destOrd="0" presId="urn:microsoft.com/office/officeart/2005/8/layout/orgChart1"/>
    <dgm:cxn modelId="{09C94285-C35B-47C2-BFE2-A4A98DB31CDB}" type="presParOf" srcId="{EE4D0903-E3EB-4088-A508-BCAB9EF26A5E}" destId="{E80B8E6A-56C8-43B3-895B-B6C6E3ECC6EB}" srcOrd="4" destOrd="0" presId="urn:microsoft.com/office/officeart/2005/8/layout/orgChart1"/>
    <dgm:cxn modelId="{DA63DC83-365D-41C6-9A8C-FF940DF7E2D3}" type="presParOf" srcId="{EE4D0903-E3EB-4088-A508-BCAB9EF26A5E}" destId="{46F103E4-9947-46E0-A49C-3A104E4E35DB}" srcOrd="5" destOrd="0" presId="urn:microsoft.com/office/officeart/2005/8/layout/orgChart1"/>
    <dgm:cxn modelId="{E93B9FBF-7F38-4DB0-8764-D93AB45FD222}" type="presParOf" srcId="{46F103E4-9947-46E0-A49C-3A104E4E35DB}" destId="{83EDC788-A265-4369-8D9C-294E88CB76B8}" srcOrd="0" destOrd="0" presId="urn:microsoft.com/office/officeart/2005/8/layout/orgChart1"/>
    <dgm:cxn modelId="{8A4FCAE3-886F-4BCF-BCE5-5355633F92E2}" type="presParOf" srcId="{83EDC788-A265-4369-8D9C-294E88CB76B8}" destId="{762379D3-359B-4644-96D7-5ED905E9CD4D}" srcOrd="0" destOrd="0" presId="urn:microsoft.com/office/officeart/2005/8/layout/orgChart1"/>
    <dgm:cxn modelId="{FE36727A-BEF0-44ED-9254-0B8015EEABC1}" type="presParOf" srcId="{83EDC788-A265-4369-8D9C-294E88CB76B8}" destId="{EF39F8F8-8948-4514-8461-D2D6873359CD}" srcOrd="1" destOrd="0" presId="urn:microsoft.com/office/officeart/2005/8/layout/orgChart1"/>
    <dgm:cxn modelId="{C5739389-550D-44B2-BE46-2305AB448C7D}" type="presParOf" srcId="{46F103E4-9947-46E0-A49C-3A104E4E35DB}" destId="{7DED8827-DE53-4270-ADF8-DBD0B8DD777E}" srcOrd="1" destOrd="0" presId="urn:microsoft.com/office/officeart/2005/8/layout/orgChart1"/>
    <dgm:cxn modelId="{A0D58114-EA28-4CDE-98DA-B0A22378A99D}" type="presParOf" srcId="{7DED8827-DE53-4270-ADF8-DBD0B8DD777E}" destId="{72C7CD53-147F-4164-8281-D734BB8D1B02}" srcOrd="0" destOrd="0" presId="urn:microsoft.com/office/officeart/2005/8/layout/orgChart1"/>
    <dgm:cxn modelId="{6C4024E8-C4DC-49AB-8D70-5D3837F19BFA}" type="presParOf" srcId="{7DED8827-DE53-4270-ADF8-DBD0B8DD777E}" destId="{85CF0124-E5ED-45B5-BCD8-74FEA061F59E}" srcOrd="1" destOrd="0" presId="urn:microsoft.com/office/officeart/2005/8/layout/orgChart1"/>
    <dgm:cxn modelId="{C1143C18-F7F3-470B-964A-A4DD3A1B2329}" type="presParOf" srcId="{85CF0124-E5ED-45B5-BCD8-74FEA061F59E}" destId="{AF646B58-9382-4601-A784-F55589F3F30B}" srcOrd="0" destOrd="0" presId="urn:microsoft.com/office/officeart/2005/8/layout/orgChart1"/>
    <dgm:cxn modelId="{89A9D6DF-3278-4225-9990-543CD2653E5D}" type="presParOf" srcId="{AF646B58-9382-4601-A784-F55589F3F30B}" destId="{B7920369-3B1C-4804-BC1E-0DA4628FDE30}" srcOrd="0" destOrd="0" presId="urn:microsoft.com/office/officeart/2005/8/layout/orgChart1"/>
    <dgm:cxn modelId="{C428F44B-103C-4B3F-AD27-0080A4F9ED5A}" type="presParOf" srcId="{AF646B58-9382-4601-A784-F55589F3F30B}" destId="{DB66D875-B563-4790-93FD-4EF5E3FEEB6D}" srcOrd="1" destOrd="0" presId="urn:microsoft.com/office/officeart/2005/8/layout/orgChart1"/>
    <dgm:cxn modelId="{E9714E0D-7362-453C-A3FC-1309F81E8B47}" type="presParOf" srcId="{85CF0124-E5ED-45B5-BCD8-74FEA061F59E}" destId="{FE080C52-7140-4670-AA3D-950436C1FDA1}" srcOrd="1" destOrd="0" presId="urn:microsoft.com/office/officeart/2005/8/layout/orgChart1"/>
    <dgm:cxn modelId="{95D70D37-D737-4C5C-8177-8D04CCF32C8B}" type="presParOf" srcId="{85CF0124-E5ED-45B5-BCD8-74FEA061F59E}" destId="{46603714-8046-4D8D-8DC9-5BADB13C584D}" srcOrd="2" destOrd="0" presId="urn:microsoft.com/office/officeart/2005/8/layout/orgChart1"/>
    <dgm:cxn modelId="{236A5CE4-53E5-4098-9337-80C3C67A17FC}" type="presParOf" srcId="{46F103E4-9947-46E0-A49C-3A104E4E35DB}" destId="{C98D65E4-0956-4B34-A4A7-D3FCEE56445E}" srcOrd="2" destOrd="0" presId="urn:microsoft.com/office/officeart/2005/8/layout/orgChart1"/>
    <dgm:cxn modelId="{B7813D45-040D-438A-8940-240EF5BF34BD}" type="presParOf" srcId="{EE4D0903-E3EB-4088-A508-BCAB9EF26A5E}" destId="{1A6BCC6B-D8EC-415E-B4AC-69D11F4D7FD3}" srcOrd="6" destOrd="0" presId="urn:microsoft.com/office/officeart/2005/8/layout/orgChart1"/>
    <dgm:cxn modelId="{9E6CF885-95D3-47FA-A12D-22F3E1ADB14D}" type="presParOf" srcId="{EE4D0903-E3EB-4088-A508-BCAB9EF26A5E}" destId="{E4FA9D23-BC68-45FB-8FF6-5D78789731C5}" srcOrd="7" destOrd="0" presId="urn:microsoft.com/office/officeart/2005/8/layout/orgChart1"/>
    <dgm:cxn modelId="{22D69C5B-6E20-4009-8D59-6CBCBA07315F}" type="presParOf" srcId="{E4FA9D23-BC68-45FB-8FF6-5D78789731C5}" destId="{E8FADA81-7E63-484E-BF47-1C9422273571}" srcOrd="0" destOrd="0" presId="urn:microsoft.com/office/officeart/2005/8/layout/orgChart1"/>
    <dgm:cxn modelId="{5AF41873-2882-4BAF-9B37-BE82AA55AD2A}" type="presParOf" srcId="{E8FADA81-7E63-484E-BF47-1C9422273571}" destId="{29DE9A04-92B2-4476-98C6-EC1B216EB621}" srcOrd="0" destOrd="0" presId="urn:microsoft.com/office/officeart/2005/8/layout/orgChart1"/>
    <dgm:cxn modelId="{2CB04C5F-590D-47FE-B7AF-5F94195493A6}" type="presParOf" srcId="{E8FADA81-7E63-484E-BF47-1C9422273571}" destId="{8CEDCE6C-3AD0-472D-B6B2-6D7D41600C85}" srcOrd="1" destOrd="0" presId="urn:microsoft.com/office/officeart/2005/8/layout/orgChart1"/>
    <dgm:cxn modelId="{C4F8EE56-AF40-4946-B35E-B9D43EF25EA4}" type="presParOf" srcId="{E4FA9D23-BC68-45FB-8FF6-5D78789731C5}" destId="{9648611E-7DB9-4AAA-8313-1488917D1294}" srcOrd="1" destOrd="0" presId="urn:microsoft.com/office/officeart/2005/8/layout/orgChart1"/>
    <dgm:cxn modelId="{28A6F4BC-2EFB-4C94-8CDA-D463BC10C94D}" type="presParOf" srcId="{E4FA9D23-BC68-45FB-8FF6-5D78789731C5}" destId="{AEA1B510-D192-4867-B9EA-877D85C3175C}" srcOrd="2" destOrd="0" presId="urn:microsoft.com/office/officeart/2005/8/layout/orgChart1"/>
    <dgm:cxn modelId="{850B15B8-888A-420D-9650-1E10B50D9AB0}" type="presParOf" srcId="{DA328F8B-824F-4C4C-B90F-FF28D990466C}" destId="{590DB459-337F-4DCE-AF74-683D6DE614AF}" srcOrd="2" destOrd="0" presId="urn:microsoft.com/office/officeart/2005/8/layout/orgChart1"/>
    <dgm:cxn modelId="{205EDA2D-CDC4-4054-B1D8-9C0531C4E1D5}" type="presParOf" srcId="{590DB459-337F-4DCE-AF74-683D6DE614AF}" destId="{4AE9638B-46ED-437C-AB29-9D61C2E376B3}" srcOrd="0" destOrd="0" presId="urn:microsoft.com/office/officeart/2005/8/layout/orgChart1"/>
    <dgm:cxn modelId="{FB39A03F-2295-422D-9E2E-C4DE23AC32DE}" type="presParOf" srcId="{590DB459-337F-4DCE-AF74-683D6DE614AF}" destId="{949BE64D-ABD9-4A89-A1F9-3D66960A25AC}" srcOrd="1" destOrd="0" presId="urn:microsoft.com/office/officeart/2005/8/layout/orgChart1"/>
    <dgm:cxn modelId="{9D3DF23B-8804-4430-AF08-6DF81E8DA8CA}" type="presParOf" srcId="{949BE64D-ABD9-4A89-A1F9-3D66960A25AC}" destId="{7DEE77C0-926E-4910-999F-078265196C1D}" srcOrd="0" destOrd="0" presId="urn:microsoft.com/office/officeart/2005/8/layout/orgChart1"/>
    <dgm:cxn modelId="{D9B65C94-CDF9-4830-9E3B-96DAD673BE3E}" type="presParOf" srcId="{7DEE77C0-926E-4910-999F-078265196C1D}" destId="{47FD9AC3-D378-4664-933A-40CBB5B6EFF7}" srcOrd="0" destOrd="0" presId="urn:microsoft.com/office/officeart/2005/8/layout/orgChart1"/>
    <dgm:cxn modelId="{283E4601-E36B-4FE4-A75A-66AAC59EF0EC}" type="presParOf" srcId="{7DEE77C0-926E-4910-999F-078265196C1D}" destId="{3161CAAF-5D95-46F0-94EF-54A9F4BC068F}" srcOrd="1" destOrd="0" presId="urn:microsoft.com/office/officeart/2005/8/layout/orgChart1"/>
    <dgm:cxn modelId="{B86A98FD-AA76-447E-B0F9-BAA24E41B536}" type="presParOf" srcId="{949BE64D-ABD9-4A89-A1F9-3D66960A25AC}" destId="{9630C7F4-1500-4CE5-B69A-B82F960B3DFE}" srcOrd="1" destOrd="0" presId="urn:microsoft.com/office/officeart/2005/8/layout/orgChart1"/>
    <dgm:cxn modelId="{BA88877B-95BE-4BF0-81EE-03EA666ACEB7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600" dirty="0"/>
            <a:t>Pendiente</a:t>
          </a:r>
          <a:endParaRPr lang="es-CO" sz="1600" dirty="0"/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5D4D8315-2E8E-4DC7-885C-99190E6D9A20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0571" b="30571"/>
          </a:stretch>
        </a:blipFill>
      </dgm:spPr>
      <dgm:t>
        <a:bodyPr/>
        <a:lstStyle/>
        <a:p>
          <a:endParaRPr lang="es-CO"/>
        </a:p>
      </dgm:t>
    </dgm:pt>
    <dgm:pt modelId="{6E2488D0-F4DF-43BE-9F2D-0F1683AEF791}" type="parTrans" cxnId="{5DD8662A-FE25-490E-A433-4CA06CBADC9F}">
      <dgm:prSet/>
      <dgm:spPr/>
      <dgm:t>
        <a:bodyPr/>
        <a:lstStyle/>
        <a:p>
          <a:endParaRPr lang="es-CO"/>
        </a:p>
      </dgm:t>
    </dgm:pt>
    <dgm:pt modelId="{6A2F59AC-04FF-4914-B143-73C61021EA3A}" type="sibTrans" cxnId="{5DD8662A-FE25-490E-A433-4CA06CBADC9F}">
      <dgm:prSet/>
      <dgm:spPr/>
      <dgm:t>
        <a:bodyPr/>
        <a:lstStyle/>
        <a:p>
          <a:endParaRPr lang="es-CO"/>
        </a:p>
      </dgm:t>
    </dgm:pt>
    <dgm:pt modelId="{C2FAD3AA-60ED-4D77-96F2-9D7DFFED8BB0}">
      <dgm:prSet/>
      <dgm:spPr>
        <a:blipFill dpi="0"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989" b="8989"/>
          </a:stretch>
        </a:blipFill>
        <a:effectLst/>
      </dgm:spPr>
      <dgm:t>
        <a:bodyPr/>
        <a:lstStyle/>
        <a:p>
          <a:endParaRPr lang="es-CO"/>
        </a:p>
      </dgm:t>
    </dgm:pt>
    <dgm:pt modelId="{3300FB73-26B7-44F1-B936-07C11AF6933B}" type="parTrans" cxnId="{94600009-F152-457F-96B0-6102DC7D5A50}">
      <dgm:prSet/>
      <dgm:spPr/>
      <dgm:t>
        <a:bodyPr/>
        <a:lstStyle/>
        <a:p>
          <a:endParaRPr lang="es-CO"/>
        </a:p>
      </dgm:t>
    </dgm:pt>
    <dgm:pt modelId="{B4302C91-484F-4A0D-A28E-2B81D6944460}" type="sibTrans" cxnId="{94600009-F152-457F-96B0-6102DC7D5A50}">
      <dgm:prSet/>
      <dgm:spPr/>
      <dgm:t>
        <a:bodyPr/>
        <a:lstStyle/>
        <a:p>
          <a:endParaRPr lang="es-CO"/>
        </a:p>
      </dgm:t>
    </dgm:pt>
    <dgm:pt modelId="{FD22494D-49D7-4BA0-A307-2BDDB4FF917B}">
      <dgm:prSet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Barreras acústicas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01169B62-D9AA-4B5D-84A5-09AE3DC2F7A3}" type="parTrans" cxnId="{5E0E54FB-5343-40F4-A189-BFCF4019DCC1}">
      <dgm:prSet/>
      <dgm:spPr/>
      <dgm:t>
        <a:bodyPr/>
        <a:lstStyle/>
        <a:p>
          <a:endParaRPr lang="es-CO"/>
        </a:p>
      </dgm:t>
    </dgm:pt>
    <dgm:pt modelId="{5F9B7D69-C113-4A1A-8C09-26E023714534}" type="sibTrans" cxnId="{5E0E54FB-5343-40F4-A189-BFCF4019DCC1}">
      <dgm:prSet/>
      <dgm:spPr/>
      <dgm:t>
        <a:bodyPr/>
        <a:lstStyle/>
        <a:p>
          <a:endParaRPr lang="es-CO"/>
        </a:p>
      </dgm:t>
    </dgm:pt>
    <dgm:pt modelId="{772AA841-3206-4159-AE36-18725561346E}">
      <dgm:prSet/>
      <dgm:spPr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6388" b="6388"/>
          </a:stretch>
        </a:blipFill>
        <a:effectLst/>
      </dgm:spPr>
      <dgm:t>
        <a:bodyPr/>
        <a:lstStyle/>
        <a:p>
          <a:endParaRPr lang="es-CO"/>
        </a:p>
      </dgm:t>
    </dgm:pt>
    <dgm:pt modelId="{5EA0A22E-C5CB-45EF-B92B-4A404370D985}" type="parTrans" cxnId="{4581F022-757E-42C2-8864-B5D2867BE44C}">
      <dgm:prSet/>
      <dgm:spPr/>
      <dgm:t>
        <a:bodyPr/>
        <a:lstStyle/>
        <a:p>
          <a:endParaRPr lang="es-CO"/>
        </a:p>
      </dgm:t>
    </dgm:pt>
    <dgm:pt modelId="{8E89A584-4BB9-4A5A-A9DE-516655268AC4}" type="sibTrans" cxnId="{4581F022-757E-42C2-8864-B5D2867BE44C}">
      <dgm:prSet/>
      <dgm:spPr/>
      <dgm:t>
        <a:bodyPr/>
        <a:lstStyle/>
        <a:p>
          <a:endParaRPr lang="es-CO"/>
        </a:p>
      </dgm:t>
    </dgm:pt>
    <dgm:pt modelId="{37114F27-600D-4A8A-9EEF-29CFD0795A07}">
      <dgm:prSet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Conteo de pasajeros</a:t>
          </a:r>
        </a:p>
      </dgm:t>
    </dgm:pt>
    <dgm:pt modelId="{09B72547-98E5-4E18-AB42-C2519829CD90}" type="parTrans" cxnId="{B9C278B5-0E20-45B3-A76D-59DDDB0A1F74}">
      <dgm:prSet/>
      <dgm:spPr/>
      <dgm:t>
        <a:bodyPr/>
        <a:lstStyle/>
        <a:p>
          <a:endParaRPr lang="es-CO"/>
        </a:p>
      </dgm:t>
    </dgm:pt>
    <dgm:pt modelId="{E88CDA4C-1C3F-4890-9978-8C17E56EEF6F}" type="sibTrans" cxnId="{B9C278B5-0E20-45B3-A76D-59DDDB0A1F74}">
      <dgm:prSet/>
      <dgm:spPr/>
      <dgm:t>
        <a:bodyPr/>
        <a:lstStyle/>
        <a:p>
          <a:endParaRPr lang="es-CO"/>
        </a:p>
      </dgm:t>
    </dgm:pt>
    <dgm:pt modelId="{07BB2973-9C11-4021-A3B6-0BDF9C843571}">
      <dgm:prSet/>
      <dgm:spPr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pres?slideindex=1&amp;slidetitle="/>
          </dgm14:cNvPr>
        </a:ext>
      </dgm:extLst>
    </dgm:pt>
    <dgm:pt modelId="{8173E9A9-BAC4-4AA0-9982-2C7138C3AAEC}" type="parTrans" cxnId="{3ABBD43C-C2E8-45E7-821C-655A4AB64F9A}">
      <dgm:prSet/>
      <dgm:spPr/>
      <dgm:t>
        <a:bodyPr/>
        <a:lstStyle/>
        <a:p>
          <a:endParaRPr lang="es-CO"/>
        </a:p>
      </dgm:t>
    </dgm:pt>
    <dgm:pt modelId="{33B201D1-B139-465E-A80C-E6B664AA0AAE}" type="sibTrans" cxnId="{3ABBD43C-C2E8-45E7-821C-655A4AB64F9A}">
      <dgm:prSet/>
      <dgm:spPr/>
      <dgm:t>
        <a:bodyPr/>
        <a:lstStyle/>
        <a:p>
          <a:endParaRPr lang="es-CO"/>
        </a:p>
      </dgm:t>
    </dgm:pt>
    <dgm:pt modelId="{D10AC4B5-FEA7-4EAF-B8EB-27E2F37CBA9D}">
      <dgm:prSet custT="1"/>
      <dgm:spPr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Postes de aluminio </a:t>
          </a:r>
          <a:r>
            <a:rPr lang="es-CO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raise</a:t>
          </a: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-and-</a:t>
          </a:r>
          <a:r>
            <a:rPr lang="es-CO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lower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97FD5280-8846-4CF6-AF0C-B446DBCA92A3}" type="parTrans" cxnId="{B872EA7C-E448-4639-B903-C2F150AFB700}">
      <dgm:prSet/>
      <dgm:spPr/>
      <dgm:t>
        <a:bodyPr/>
        <a:lstStyle/>
        <a:p>
          <a:endParaRPr lang="es-CO"/>
        </a:p>
      </dgm:t>
    </dgm:pt>
    <dgm:pt modelId="{D60D134C-7FE3-4ACB-BBFC-CF9703A0FD7F}" type="sibTrans" cxnId="{B872EA7C-E448-4639-B903-C2F150AFB700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2E1DB335-98B1-4348-86A3-F02C8408712D}" type="pres">
      <dgm:prSet presAssocID="{6E2488D0-F4DF-43BE-9F2D-0F1683AEF791}" presName="Name37" presStyleLbl="parChTrans1D2" presStyleIdx="0" presStyleCnt="5"/>
      <dgm:spPr/>
    </dgm:pt>
    <dgm:pt modelId="{9707A7CD-7106-4A25-9D1E-A26D77E745E8}" type="pres">
      <dgm:prSet presAssocID="{5D4D8315-2E8E-4DC7-885C-99190E6D9A20}" presName="hierRoot2" presStyleCnt="0">
        <dgm:presLayoutVars>
          <dgm:hierBranch/>
        </dgm:presLayoutVars>
      </dgm:prSet>
      <dgm:spPr/>
    </dgm:pt>
    <dgm:pt modelId="{A9AE5902-D811-4ED0-B47F-182CC255658F}" type="pres">
      <dgm:prSet presAssocID="{5D4D8315-2E8E-4DC7-885C-99190E6D9A20}" presName="rootComposite" presStyleCnt="0"/>
      <dgm:spPr/>
    </dgm:pt>
    <dgm:pt modelId="{C14FFA97-6D33-4D3D-875E-412107BDA4C6}" type="pres">
      <dgm:prSet presAssocID="{5D4D8315-2E8E-4DC7-885C-99190E6D9A20}" presName="rootText" presStyleLbl="node2" presStyleIdx="0" presStyleCnt="4">
        <dgm:presLayoutVars>
          <dgm:chPref val="3"/>
        </dgm:presLayoutVars>
      </dgm:prSet>
      <dgm:spPr/>
    </dgm:pt>
    <dgm:pt modelId="{F1471FD1-2337-46ED-B053-F329DF30C477}" type="pres">
      <dgm:prSet presAssocID="{5D4D8315-2E8E-4DC7-885C-99190E6D9A20}" presName="rootConnector" presStyleLbl="node2" presStyleIdx="0" presStyleCnt="4"/>
      <dgm:spPr/>
    </dgm:pt>
    <dgm:pt modelId="{5521AD64-4FD7-46EE-8FF5-33EA8B09F56C}" type="pres">
      <dgm:prSet presAssocID="{5D4D8315-2E8E-4DC7-885C-99190E6D9A20}" presName="hierChild4" presStyleCnt="0"/>
      <dgm:spPr/>
    </dgm:pt>
    <dgm:pt modelId="{3A14D3D1-8027-4051-A5AB-F1086121BB10}" type="pres">
      <dgm:prSet presAssocID="{255A5BC6-C01F-42F6-9390-7D3B6E9EC484}" presName="Name35" presStyleLbl="parChTrans1D3" presStyleIdx="0" presStyleCnt="4"/>
      <dgm:spPr/>
    </dgm:pt>
    <dgm:pt modelId="{8C3FC18C-358D-42A3-96FE-8DB550F6DC56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A49EF27D-CCD7-4A71-AF39-5AF193231C41}" type="pres">
      <dgm:prSet presAssocID="{3DA4E1AF-E5F8-451B-9BAD-56CDE8152563}" presName="rootComposite" presStyleCnt="0"/>
      <dgm:spPr/>
    </dgm:pt>
    <dgm:pt modelId="{EEFBE085-F8E3-454F-A9A9-B49D734CA10C}" type="pres">
      <dgm:prSet presAssocID="{3DA4E1AF-E5F8-451B-9BAD-56CDE8152563}" presName="rootText" presStyleLbl="node3" presStyleIdx="0" presStyleCnt="4">
        <dgm:presLayoutVars>
          <dgm:chPref val="3"/>
        </dgm:presLayoutVars>
      </dgm:prSet>
      <dgm:spPr/>
    </dgm:pt>
    <dgm:pt modelId="{E04E4B79-8FD4-4B92-939D-E7616753406A}" type="pres">
      <dgm:prSet presAssocID="{3DA4E1AF-E5F8-451B-9BAD-56CDE8152563}" presName="rootConnector" presStyleLbl="node3" presStyleIdx="0" presStyleCnt="4"/>
      <dgm:spPr/>
    </dgm:pt>
    <dgm:pt modelId="{4812D8D5-9AFA-4A97-96D0-35DD1D2387B3}" type="pres">
      <dgm:prSet presAssocID="{3DA4E1AF-E5F8-451B-9BAD-56CDE8152563}" presName="hierChild4" presStyleCnt="0"/>
      <dgm:spPr/>
    </dgm:pt>
    <dgm:pt modelId="{F3672083-2734-48B7-86B7-510D5A8FEF45}" type="pres">
      <dgm:prSet presAssocID="{3DA4E1AF-E5F8-451B-9BAD-56CDE8152563}" presName="hierChild5" presStyleCnt="0"/>
      <dgm:spPr/>
    </dgm:pt>
    <dgm:pt modelId="{B51BBE7E-F725-4E34-8474-1655989BCBB6}" type="pres">
      <dgm:prSet presAssocID="{5D4D8315-2E8E-4DC7-885C-99190E6D9A20}" presName="hierChild5" presStyleCnt="0"/>
      <dgm:spPr/>
    </dgm:pt>
    <dgm:pt modelId="{1DACFD21-E7A8-46F0-B8F9-B9B101080A95}" type="pres">
      <dgm:prSet presAssocID="{3300FB73-26B7-44F1-B936-07C11AF6933B}" presName="Name37" presStyleLbl="parChTrans1D2" presStyleIdx="1" presStyleCnt="5"/>
      <dgm:spPr/>
    </dgm:pt>
    <dgm:pt modelId="{8741171B-A534-44F5-836E-0E361EA667C7}" type="pres">
      <dgm:prSet presAssocID="{C2FAD3AA-60ED-4D77-96F2-9D7DFFED8BB0}" presName="hierRoot2" presStyleCnt="0">
        <dgm:presLayoutVars>
          <dgm:hierBranch/>
        </dgm:presLayoutVars>
      </dgm:prSet>
      <dgm:spPr/>
    </dgm:pt>
    <dgm:pt modelId="{A87D9E28-0C3E-4E7E-A6FE-D2F4F28B7373}" type="pres">
      <dgm:prSet presAssocID="{C2FAD3AA-60ED-4D77-96F2-9D7DFFED8BB0}" presName="rootComposite" presStyleCnt="0"/>
      <dgm:spPr/>
    </dgm:pt>
    <dgm:pt modelId="{5BDB7F9F-D048-46CB-B96F-D8032CBC261E}" type="pres">
      <dgm:prSet presAssocID="{C2FAD3AA-60ED-4D77-96F2-9D7DFFED8BB0}" presName="rootText" presStyleLbl="node2" presStyleIdx="1" presStyleCnt="4">
        <dgm:presLayoutVars>
          <dgm:chPref val="3"/>
        </dgm:presLayoutVars>
      </dgm:prSet>
      <dgm:spPr/>
    </dgm:pt>
    <dgm:pt modelId="{107A3D02-2FD5-47C7-ACDE-14294D62D455}" type="pres">
      <dgm:prSet presAssocID="{C2FAD3AA-60ED-4D77-96F2-9D7DFFED8BB0}" presName="rootConnector" presStyleLbl="node2" presStyleIdx="1" presStyleCnt="4"/>
      <dgm:spPr/>
    </dgm:pt>
    <dgm:pt modelId="{4C747EFA-F966-4E03-B3D0-88AEF1C2DD40}" type="pres">
      <dgm:prSet presAssocID="{C2FAD3AA-60ED-4D77-96F2-9D7DFFED8BB0}" presName="hierChild4" presStyleCnt="0"/>
      <dgm:spPr/>
    </dgm:pt>
    <dgm:pt modelId="{A41A67D4-CF7D-44B2-B21B-BB9B350391B8}" type="pres">
      <dgm:prSet presAssocID="{01169B62-D9AA-4B5D-84A5-09AE3DC2F7A3}" presName="Name35" presStyleLbl="parChTrans1D3" presStyleIdx="1" presStyleCnt="4"/>
      <dgm:spPr/>
    </dgm:pt>
    <dgm:pt modelId="{BCA7694F-44A7-430C-AA07-4F2F7B533B92}" type="pres">
      <dgm:prSet presAssocID="{FD22494D-49D7-4BA0-A307-2BDDB4FF917B}" presName="hierRoot2" presStyleCnt="0">
        <dgm:presLayoutVars>
          <dgm:hierBranch val="init"/>
        </dgm:presLayoutVars>
      </dgm:prSet>
      <dgm:spPr/>
    </dgm:pt>
    <dgm:pt modelId="{2878CE72-3ED8-42AC-9D05-0F0FDFCDBB73}" type="pres">
      <dgm:prSet presAssocID="{FD22494D-49D7-4BA0-A307-2BDDB4FF917B}" presName="rootComposite" presStyleCnt="0"/>
      <dgm:spPr/>
    </dgm:pt>
    <dgm:pt modelId="{066CE581-9FF3-4ACD-AC5E-4A8AF13793F4}" type="pres">
      <dgm:prSet presAssocID="{FD22494D-49D7-4BA0-A307-2BDDB4FF917B}" presName="rootText" presStyleLbl="node3" presStyleIdx="1" presStyleCnt="4">
        <dgm:presLayoutVars>
          <dgm:chPref val="3"/>
        </dgm:presLayoutVars>
      </dgm:prSet>
      <dgm:spPr>
        <a:xfrm>
          <a:off x="2126170" y="4452704"/>
          <a:ext cx="1753691" cy="876845"/>
        </a:xfrm>
        <a:prstGeom prst="rect">
          <a:avLst/>
        </a:prstGeom>
      </dgm:spPr>
    </dgm:pt>
    <dgm:pt modelId="{5FCA194C-3B4B-4A17-A951-09B0B27299D5}" type="pres">
      <dgm:prSet presAssocID="{FD22494D-49D7-4BA0-A307-2BDDB4FF917B}" presName="rootConnector" presStyleLbl="node3" presStyleIdx="1" presStyleCnt="4"/>
      <dgm:spPr/>
    </dgm:pt>
    <dgm:pt modelId="{5AB14185-371C-48D6-A33A-D84D6169E3D4}" type="pres">
      <dgm:prSet presAssocID="{FD22494D-49D7-4BA0-A307-2BDDB4FF917B}" presName="hierChild4" presStyleCnt="0"/>
      <dgm:spPr/>
    </dgm:pt>
    <dgm:pt modelId="{2A497790-A0E9-4997-96F8-E8EE307CEF42}" type="pres">
      <dgm:prSet presAssocID="{FD22494D-49D7-4BA0-A307-2BDDB4FF917B}" presName="hierChild5" presStyleCnt="0"/>
      <dgm:spPr/>
    </dgm:pt>
    <dgm:pt modelId="{13CCF662-535F-42A0-B54F-B44D250E02ED}" type="pres">
      <dgm:prSet presAssocID="{C2FAD3AA-60ED-4D77-96F2-9D7DFFED8BB0}" presName="hierChild5" presStyleCnt="0"/>
      <dgm:spPr/>
    </dgm:pt>
    <dgm:pt modelId="{E80B8E6A-56C8-43B3-895B-B6C6E3ECC6EB}" type="pres">
      <dgm:prSet presAssocID="{5EA0A22E-C5CB-45EF-B92B-4A404370D985}" presName="Name37" presStyleLbl="parChTrans1D2" presStyleIdx="2" presStyleCnt="5"/>
      <dgm:spPr/>
    </dgm:pt>
    <dgm:pt modelId="{46F103E4-9947-46E0-A49C-3A104E4E35DB}" type="pres">
      <dgm:prSet presAssocID="{772AA841-3206-4159-AE36-18725561346E}" presName="hierRoot2" presStyleCnt="0">
        <dgm:presLayoutVars>
          <dgm:hierBranch/>
        </dgm:presLayoutVars>
      </dgm:prSet>
      <dgm:spPr/>
    </dgm:pt>
    <dgm:pt modelId="{83EDC788-A265-4369-8D9C-294E88CB76B8}" type="pres">
      <dgm:prSet presAssocID="{772AA841-3206-4159-AE36-18725561346E}" presName="rootComposite" presStyleCnt="0"/>
      <dgm:spPr/>
    </dgm:pt>
    <dgm:pt modelId="{762379D3-359B-4644-96D7-5ED905E9CD4D}" type="pres">
      <dgm:prSet presAssocID="{772AA841-3206-4159-AE36-18725561346E}" presName="rootText" presStyleLbl="node2" presStyleIdx="2" presStyleCnt="4">
        <dgm:presLayoutVars>
          <dgm:chPref val="3"/>
        </dgm:presLayoutVars>
      </dgm:prSet>
      <dgm:spPr/>
    </dgm:pt>
    <dgm:pt modelId="{EF39F8F8-8948-4514-8461-D2D6873359CD}" type="pres">
      <dgm:prSet presAssocID="{772AA841-3206-4159-AE36-18725561346E}" presName="rootConnector" presStyleLbl="node2" presStyleIdx="2" presStyleCnt="4"/>
      <dgm:spPr/>
    </dgm:pt>
    <dgm:pt modelId="{7DED8827-DE53-4270-ADF8-DBD0B8DD777E}" type="pres">
      <dgm:prSet presAssocID="{772AA841-3206-4159-AE36-18725561346E}" presName="hierChild4" presStyleCnt="0"/>
      <dgm:spPr/>
    </dgm:pt>
    <dgm:pt modelId="{72C7CD53-147F-4164-8281-D734BB8D1B02}" type="pres">
      <dgm:prSet presAssocID="{09B72547-98E5-4E18-AB42-C2519829CD90}" presName="Name35" presStyleLbl="parChTrans1D3" presStyleIdx="2" presStyleCnt="4"/>
      <dgm:spPr/>
    </dgm:pt>
    <dgm:pt modelId="{85CF0124-E5ED-45B5-BCD8-74FEA061F59E}" type="pres">
      <dgm:prSet presAssocID="{37114F27-600D-4A8A-9EEF-29CFD0795A07}" presName="hierRoot2" presStyleCnt="0">
        <dgm:presLayoutVars>
          <dgm:hierBranch val="init"/>
        </dgm:presLayoutVars>
      </dgm:prSet>
      <dgm:spPr/>
    </dgm:pt>
    <dgm:pt modelId="{AF646B58-9382-4601-A784-F55589F3F30B}" type="pres">
      <dgm:prSet presAssocID="{37114F27-600D-4A8A-9EEF-29CFD0795A07}" presName="rootComposite" presStyleCnt="0"/>
      <dgm:spPr/>
    </dgm:pt>
    <dgm:pt modelId="{B7920369-3B1C-4804-BC1E-0DA4628FDE30}" type="pres">
      <dgm:prSet presAssocID="{37114F27-600D-4A8A-9EEF-29CFD0795A07}" presName="rootText" presStyleLbl="node3" presStyleIdx="2" presStyleCnt="4">
        <dgm:presLayoutVars>
          <dgm:chPref val="3"/>
        </dgm:presLayoutVars>
      </dgm:prSet>
      <dgm:spPr>
        <a:xfrm>
          <a:off x="4248137" y="4452704"/>
          <a:ext cx="1753691" cy="876845"/>
        </a:xfrm>
        <a:prstGeom prst="rect">
          <a:avLst/>
        </a:prstGeom>
      </dgm:spPr>
    </dgm:pt>
    <dgm:pt modelId="{DB66D875-B563-4790-93FD-4EF5E3FEEB6D}" type="pres">
      <dgm:prSet presAssocID="{37114F27-600D-4A8A-9EEF-29CFD0795A07}" presName="rootConnector" presStyleLbl="node3" presStyleIdx="2" presStyleCnt="4"/>
      <dgm:spPr/>
    </dgm:pt>
    <dgm:pt modelId="{FE080C52-7140-4670-AA3D-950436C1FDA1}" type="pres">
      <dgm:prSet presAssocID="{37114F27-600D-4A8A-9EEF-29CFD0795A07}" presName="hierChild4" presStyleCnt="0"/>
      <dgm:spPr/>
    </dgm:pt>
    <dgm:pt modelId="{46603714-8046-4D8D-8DC9-5BADB13C584D}" type="pres">
      <dgm:prSet presAssocID="{37114F27-600D-4A8A-9EEF-29CFD0795A07}" presName="hierChild5" presStyleCnt="0"/>
      <dgm:spPr/>
    </dgm:pt>
    <dgm:pt modelId="{C98D65E4-0956-4B34-A4A7-D3FCEE56445E}" type="pres">
      <dgm:prSet presAssocID="{772AA841-3206-4159-AE36-18725561346E}" presName="hierChild5" presStyleCnt="0"/>
      <dgm:spPr/>
    </dgm:pt>
    <dgm:pt modelId="{38A2EDA0-B4DA-4424-97D5-27D8A5174392}" type="pres">
      <dgm:prSet presAssocID="{8173E9A9-BAC4-4AA0-9982-2C7138C3AAEC}" presName="Name37" presStyleLbl="parChTrans1D2" presStyleIdx="3" presStyleCnt="5"/>
      <dgm:spPr/>
    </dgm:pt>
    <dgm:pt modelId="{FACE23DF-B891-4893-9EA6-6472B8BA0D43}" type="pres">
      <dgm:prSet presAssocID="{07BB2973-9C11-4021-A3B6-0BDF9C843571}" presName="hierRoot2" presStyleCnt="0">
        <dgm:presLayoutVars>
          <dgm:hierBranch/>
        </dgm:presLayoutVars>
      </dgm:prSet>
      <dgm:spPr/>
    </dgm:pt>
    <dgm:pt modelId="{21B90525-47EF-4BB5-AAEF-BE6CDCD211C0}" type="pres">
      <dgm:prSet presAssocID="{07BB2973-9C11-4021-A3B6-0BDF9C843571}" presName="rootComposite" presStyleCnt="0"/>
      <dgm:spPr/>
    </dgm:pt>
    <dgm:pt modelId="{51DACFAC-B783-4699-BF10-9BAA55A6A123}" type="pres">
      <dgm:prSet presAssocID="{07BB2973-9C11-4021-A3B6-0BDF9C843571}" presName="rootText" presStyleLbl="node2" presStyleIdx="3" presStyleCnt="4">
        <dgm:presLayoutVars>
          <dgm:chPref val="3"/>
        </dgm:presLayoutVars>
      </dgm:prSet>
      <dgm:spPr/>
    </dgm:pt>
    <dgm:pt modelId="{002E0108-1EF6-4CA4-9DAA-7066EE0FE28F}" type="pres">
      <dgm:prSet presAssocID="{07BB2973-9C11-4021-A3B6-0BDF9C843571}" presName="rootConnector" presStyleLbl="node2" presStyleIdx="3" presStyleCnt="4"/>
      <dgm:spPr/>
    </dgm:pt>
    <dgm:pt modelId="{CB169C66-A528-4B28-BDB6-3BC2F776698A}" type="pres">
      <dgm:prSet presAssocID="{07BB2973-9C11-4021-A3B6-0BDF9C843571}" presName="hierChild4" presStyleCnt="0"/>
      <dgm:spPr/>
    </dgm:pt>
    <dgm:pt modelId="{F6383D89-EFD0-45D3-8A77-E7A1BD08F4BB}" type="pres">
      <dgm:prSet presAssocID="{97FD5280-8846-4CF6-AF0C-B446DBCA92A3}" presName="Name35" presStyleLbl="parChTrans1D3" presStyleIdx="3" presStyleCnt="4"/>
      <dgm:spPr/>
    </dgm:pt>
    <dgm:pt modelId="{160F221F-F9A6-4996-9E26-6BFF582D9BA1}" type="pres">
      <dgm:prSet presAssocID="{D10AC4B5-FEA7-4EAF-B8EB-27E2F37CBA9D}" presName="hierRoot2" presStyleCnt="0">
        <dgm:presLayoutVars>
          <dgm:hierBranch val="init"/>
        </dgm:presLayoutVars>
      </dgm:prSet>
      <dgm:spPr/>
    </dgm:pt>
    <dgm:pt modelId="{7685548E-2141-4ADF-B28A-BD0A5973BD04}" type="pres">
      <dgm:prSet presAssocID="{D10AC4B5-FEA7-4EAF-B8EB-27E2F37CBA9D}" presName="rootComposite" presStyleCnt="0"/>
      <dgm:spPr/>
    </dgm:pt>
    <dgm:pt modelId="{32A11712-414B-4E3A-84CC-BB42F131B58E}" type="pres">
      <dgm:prSet presAssocID="{D10AC4B5-FEA7-4EAF-B8EB-27E2F37CBA9D}" presName="rootText" presStyleLbl="node3" presStyleIdx="3" presStyleCnt="4">
        <dgm:presLayoutVars>
          <dgm:chPref val="3"/>
        </dgm:presLayoutVars>
      </dgm:prSet>
      <dgm:spPr>
        <a:xfrm>
          <a:off x="6370104" y="4452704"/>
          <a:ext cx="1753691" cy="876845"/>
        </a:xfrm>
        <a:prstGeom prst="rect">
          <a:avLst/>
        </a:prstGeom>
      </dgm:spPr>
    </dgm:pt>
    <dgm:pt modelId="{7201C37B-2136-4645-8AC6-DCA2E901221A}" type="pres">
      <dgm:prSet presAssocID="{D10AC4B5-FEA7-4EAF-B8EB-27E2F37CBA9D}" presName="rootConnector" presStyleLbl="node3" presStyleIdx="3" presStyleCnt="4"/>
      <dgm:spPr/>
    </dgm:pt>
    <dgm:pt modelId="{8FFBE39F-F349-4E4A-9241-74DC3302DB92}" type="pres">
      <dgm:prSet presAssocID="{D10AC4B5-FEA7-4EAF-B8EB-27E2F37CBA9D}" presName="hierChild4" presStyleCnt="0"/>
      <dgm:spPr/>
    </dgm:pt>
    <dgm:pt modelId="{1FB30390-868E-4078-9B22-FC43D23B98A3}" type="pres">
      <dgm:prSet presAssocID="{D10AC4B5-FEA7-4EAF-B8EB-27E2F37CBA9D}" presName="hierChild5" presStyleCnt="0"/>
      <dgm:spPr/>
    </dgm:pt>
    <dgm:pt modelId="{4E207249-B502-4482-9913-C19C25879793}" type="pres">
      <dgm:prSet presAssocID="{07BB2973-9C11-4021-A3B6-0BDF9C843571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78D5DF07-1741-4282-A9FC-C35FD6E866AC}" type="presOf" srcId="{3DA4E1AF-E5F8-451B-9BAD-56CDE8152563}" destId="{EEFBE085-F8E3-454F-A9A9-B49D734CA10C}" srcOrd="0" destOrd="0" presId="urn:microsoft.com/office/officeart/2005/8/layout/orgChart1"/>
    <dgm:cxn modelId="{94600009-F152-457F-96B0-6102DC7D5A50}" srcId="{8642219F-E178-44B7-B826-8651E53B5AA7}" destId="{C2FAD3AA-60ED-4D77-96F2-9D7DFFED8BB0}" srcOrd="2" destOrd="0" parTransId="{3300FB73-26B7-44F1-B936-07C11AF6933B}" sibTransId="{B4302C91-484F-4A0D-A28E-2B81D6944460}"/>
    <dgm:cxn modelId="{839C0B22-1823-4BB7-B804-0511A5D250B3}" type="presOf" srcId="{37114F27-600D-4A8A-9EEF-29CFD0795A07}" destId="{B7920369-3B1C-4804-BC1E-0DA4628FDE30}" srcOrd="0" destOrd="0" presId="urn:microsoft.com/office/officeart/2005/8/layout/orgChart1"/>
    <dgm:cxn modelId="{29695822-2972-485C-8209-8ABDB44D6774}" type="presOf" srcId="{5EA0A22E-C5CB-45EF-B92B-4A404370D985}" destId="{E80B8E6A-56C8-43B3-895B-B6C6E3ECC6EB}" srcOrd="0" destOrd="0" presId="urn:microsoft.com/office/officeart/2005/8/layout/orgChart1"/>
    <dgm:cxn modelId="{4581F022-757E-42C2-8864-B5D2867BE44C}" srcId="{8642219F-E178-44B7-B826-8651E53B5AA7}" destId="{772AA841-3206-4159-AE36-18725561346E}" srcOrd="3" destOrd="0" parTransId="{5EA0A22E-C5CB-45EF-B92B-4A404370D985}" sibTransId="{8E89A584-4BB9-4A5A-A9DE-516655268AC4}"/>
    <dgm:cxn modelId="{5DD8662A-FE25-490E-A433-4CA06CBADC9F}" srcId="{8642219F-E178-44B7-B826-8651E53B5AA7}" destId="{5D4D8315-2E8E-4DC7-885C-99190E6D9A20}" srcOrd="1" destOrd="0" parTransId="{6E2488D0-F4DF-43BE-9F2D-0F1683AEF791}" sibTransId="{6A2F59AC-04FF-4914-B143-73C61021EA3A}"/>
    <dgm:cxn modelId="{1D77323A-88DC-4AA7-8894-8B9C54F94538}" type="presOf" srcId="{5D4D8315-2E8E-4DC7-885C-99190E6D9A20}" destId="{F1471FD1-2337-46ED-B053-F329DF30C477}" srcOrd="1" destOrd="0" presId="urn:microsoft.com/office/officeart/2005/8/layout/orgChart1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09375C3C-96D8-4BAA-91D6-97387111C8E2}" type="presOf" srcId="{FD22494D-49D7-4BA0-A307-2BDDB4FF917B}" destId="{5FCA194C-3B4B-4A17-A951-09B0B27299D5}" srcOrd="1" destOrd="0" presId="urn:microsoft.com/office/officeart/2005/8/layout/orgChart1"/>
    <dgm:cxn modelId="{3ABBD43C-C2E8-45E7-821C-655A4AB64F9A}" srcId="{8642219F-E178-44B7-B826-8651E53B5AA7}" destId="{07BB2973-9C11-4021-A3B6-0BDF9C843571}" srcOrd="4" destOrd="0" parTransId="{8173E9A9-BAC4-4AA0-9982-2C7138C3AAEC}" sibTransId="{33B201D1-B139-465E-A80C-E6B664AA0AAE}"/>
    <dgm:cxn modelId="{B5D78F62-2D86-4811-8AE3-C64567328FEC}" type="presOf" srcId="{772AA841-3206-4159-AE36-18725561346E}" destId="{762379D3-359B-4644-96D7-5ED905E9CD4D}" srcOrd="0" destOrd="0" presId="urn:microsoft.com/office/officeart/2005/8/layout/orgChart1"/>
    <dgm:cxn modelId="{3DC3C944-16AC-4BD3-9B5C-2864C7FE6D65}" type="presOf" srcId="{09B72547-98E5-4E18-AB42-C2519829CD90}" destId="{72C7CD53-147F-4164-8281-D734BB8D1B02}" srcOrd="0" destOrd="0" presId="urn:microsoft.com/office/officeart/2005/8/layout/orgChart1"/>
    <dgm:cxn modelId="{3FC87745-3804-4825-85E7-6B64005138B9}" type="presOf" srcId="{07BB2973-9C11-4021-A3B6-0BDF9C843571}" destId="{002E0108-1EF6-4CA4-9DAA-7066EE0FE28F}" srcOrd="1" destOrd="0" presId="urn:microsoft.com/office/officeart/2005/8/layout/orgChart1"/>
    <dgm:cxn modelId="{8B74F167-64B9-491F-8D43-2363355D7231}" type="presOf" srcId="{D10AC4B5-FEA7-4EAF-B8EB-27E2F37CBA9D}" destId="{32A11712-414B-4E3A-84CC-BB42F131B58E}" srcOrd="0" destOrd="0" presId="urn:microsoft.com/office/officeart/2005/8/layout/orgChart1"/>
    <dgm:cxn modelId="{8E1BFF48-5B3B-4647-A853-646DFE144E62}" type="presOf" srcId="{07BB2973-9C11-4021-A3B6-0BDF9C843571}" destId="{51DACFAC-B783-4699-BF10-9BAA55A6A123}" srcOrd="0" destOrd="0" presId="urn:microsoft.com/office/officeart/2005/8/layout/orgChart1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0954186F-643A-4930-8B38-78F8196E590E}" type="presOf" srcId="{9A825525-8BC1-4682-8455-AF24ABF82601}" destId="{4AE9638B-46ED-437C-AB29-9D61C2E376B3}" srcOrd="0" destOrd="0" presId="urn:microsoft.com/office/officeart/2005/8/layout/orgChart1"/>
    <dgm:cxn modelId="{C021B370-CE35-4BDE-94E0-E01104986195}" type="presOf" srcId="{37114F27-600D-4A8A-9EEF-29CFD0795A07}" destId="{DB66D875-B563-4790-93FD-4EF5E3FEEB6D}" srcOrd="1" destOrd="0" presId="urn:microsoft.com/office/officeart/2005/8/layout/orgChart1"/>
    <dgm:cxn modelId="{B872EA7C-E448-4639-B903-C2F150AFB700}" srcId="{07BB2973-9C11-4021-A3B6-0BDF9C843571}" destId="{D10AC4B5-FEA7-4EAF-B8EB-27E2F37CBA9D}" srcOrd="0" destOrd="0" parTransId="{97FD5280-8846-4CF6-AF0C-B446DBCA92A3}" sibTransId="{D60D134C-7FE3-4ACB-BBFC-CF9703A0FD7F}"/>
    <dgm:cxn modelId="{4EDD3682-6270-40ED-B4EC-D5D266DF4FD4}" type="presOf" srcId="{96E3C974-4CB2-45BC-8348-DCC6F8BB4A9A}" destId="{3161CAAF-5D95-46F0-94EF-54A9F4BC068F}" srcOrd="1" destOrd="0" presId="urn:microsoft.com/office/officeart/2005/8/layout/orgChart1"/>
    <dgm:cxn modelId="{1E6925A3-969B-4E2E-BADD-888A7509F6E3}" type="presOf" srcId="{8642219F-E178-44B7-B826-8651E53B5AA7}" destId="{45B21728-8148-4D94-B056-58C59A695A63}" srcOrd="1" destOrd="0" presId="urn:microsoft.com/office/officeart/2005/8/layout/orgChart1"/>
    <dgm:cxn modelId="{7FF3A4A3-485C-4075-882E-CC1567AA6924}" type="presOf" srcId="{01169B62-D9AA-4B5D-84A5-09AE3DC2F7A3}" destId="{A41A67D4-CF7D-44B2-B21B-BB9B350391B8}" srcOrd="0" destOrd="0" presId="urn:microsoft.com/office/officeart/2005/8/layout/orgChart1"/>
    <dgm:cxn modelId="{7D2344A6-A8F1-4E5E-ACB9-8E9242B8708B}" srcId="{5D4D8315-2E8E-4DC7-885C-99190E6D9A20}" destId="{3DA4E1AF-E5F8-451B-9BAD-56CDE8152563}" srcOrd="0" destOrd="0" parTransId="{255A5BC6-C01F-42F6-9390-7D3B6E9EC484}" sibTransId="{F83D0AEE-A682-4320-A190-11C5783E493D}"/>
    <dgm:cxn modelId="{9D904DA6-F42F-4D8D-8657-8021E7333D24}" type="presOf" srcId="{772AA841-3206-4159-AE36-18725561346E}" destId="{EF39F8F8-8948-4514-8461-D2D6873359CD}" srcOrd="1" destOrd="0" presId="urn:microsoft.com/office/officeart/2005/8/layout/orgChart1"/>
    <dgm:cxn modelId="{55D4D2B2-E777-422C-8847-C69444F7F830}" type="presOf" srcId="{97FD5280-8846-4CF6-AF0C-B446DBCA92A3}" destId="{F6383D89-EFD0-45D3-8A77-E7A1BD08F4BB}" srcOrd="0" destOrd="0" presId="urn:microsoft.com/office/officeart/2005/8/layout/orgChart1"/>
    <dgm:cxn modelId="{B9C278B5-0E20-45B3-A76D-59DDDB0A1F74}" srcId="{772AA841-3206-4159-AE36-18725561346E}" destId="{37114F27-600D-4A8A-9EEF-29CFD0795A07}" srcOrd="0" destOrd="0" parTransId="{09B72547-98E5-4E18-AB42-C2519829CD90}" sibTransId="{E88CDA4C-1C3F-4890-9978-8C17E56EEF6F}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E93DDCDE-02EE-4339-B25F-2400677FB2D4}" type="presOf" srcId="{3DA4E1AF-E5F8-451B-9BAD-56CDE8152563}" destId="{E04E4B79-8FD4-4B92-939D-E7616753406A}" srcOrd="1" destOrd="0" presId="urn:microsoft.com/office/officeart/2005/8/layout/orgChart1"/>
    <dgm:cxn modelId="{10BED4E1-3F0D-451F-85E9-B1AD1A436253}" type="presOf" srcId="{C2FAD3AA-60ED-4D77-96F2-9D7DFFED8BB0}" destId="{107A3D02-2FD5-47C7-ACDE-14294D62D455}" srcOrd="1" destOrd="0" presId="urn:microsoft.com/office/officeart/2005/8/layout/orgChart1"/>
    <dgm:cxn modelId="{4C236DE5-E622-424D-AFC1-25F70931D80F}" type="presOf" srcId="{D10AC4B5-FEA7-4EAF-B8EB-27E2F37CBA9D}" destId="{7201C37B-2136-4645-8AC6-DCA2E901221A}" srcOrd="1" destOrd="0" presId="urn:microsoft.com/office/officeart/2005/8/layout/orgChart1"/>
    <dgm:cxn modelId="{C1971DEA-79D9-46AF-8F44-B89B03D252A6}" type="presOf" srcId="{FD22494D-49D7-4BA0-A307-2BDDB4FF917B}" destId="{066CE581-9FF3-4ACD-AC5E-4A8AF13793F4}" srcOrd="0" destOrd="0" presId="urn:microsoft.com/office/officeart/2005/8/layout/orgChart1"/>
    <dgm:cxn modelId="{C893B7ED-76DC-4F0B-8933-3DD2D1F23082}" type="presOf" srcId="{6E2488D0-F4DF-43BE-9F2D-0F1683AEF791}" destId="{2E1DB335-98B1-4348-86A3-F02C8408712D}" srcOrd="0" destOrd="0" presId="urn:microsoft.com/office/officeart/2005/8/layout/orgChart1"/>
    <dgm:cxn modelId="{E3C3D9F0-40C3-4139-859E-5A9E1E9AE72E}" type="presOf" srcId="{8642219F-E178-44B7-B826-8651E53B5AA7}" destId="{5911A64A-34F2-4478-926A-F3E22EBD307C}" srcOrd="0" destOrd="0" presId="urn:microsoft.com/office/officeart/2005/8/layout/orgChart1"/>
    <dgm:cxn modelId="{BCDDEDF4-E6D7-4ACF-BF86-9EA8CB0EF1CF}" type="presOf" srcId="{5D4D8315-2E8E-4DC7-885C-99190E6D9A20}" destId="{C14FFA97-6D33-4D3D-875E-412107BDA4C6}" srcOrd="0" destOrd="0" presId="urn:microsoft.com/office/officeart/2005/8/layout/orgChart1"/>
    <dgm:cxn modelId="{7DBDFDF6-7BEE-446F-B6E2-D5E1C3B52EDE}" type="presOf" srcId="{3300FB73-26B7-44F1-B936-07C11AF6933B}" destId="{1DACFD21-E7A8-46F0-B8F9-B9B101080A95}" srcOrd="0" destOrd="0" presId="urn:microsoft.com/office/officeart/2005/8/layout/orgChart1"/>
    <dgm:cxn modelId="{EFC22DF7-A133-4556-9386-DD7F54B663DB}" type="presOf" srcId="{96E3C974-4CB2-45BC-8348-DCC6F8BB4A9A}" destId="{47FD9AC3-D378-4664-933A-40CBB5B6EFF7}" srcOrd="0" destOrd="0" presId="urn:microsoft.com/office/officeart/2005/8/layout/orgChart1"/>
    <dgm:cxn modelId="{5820E6F9-1AC2-4EDF-BF29-A81F3B70827A}" type="presOf" srcId="{255A5BC6-C01F-42F6-9390-7D3B6E9EC484}" destId="{3A14D3D1-8027-4051-A5AB-F1086121BB10}" srcOrd="0" destOrd="0" presId="urn:microsoft.com/office/officeart/2005/8/layout/orgChart1"/>
    <dgm:cxn modelId="{5E0E54FB-5343-40F4-A189-BFCF4019DCC1}" srcId="{C2FAD3AA-60ED-4D77-96F2-9D7DFFED8BB0}" destId="{FD22494D-49D7-4BA0-A307-2BDDB4FF917B}" srcOrd="0" destOrd="0" parTransId="{01169B62-D9AA-4B5D-84A5-09AE3DC2F7A3}" sibTransId="{5F9B7D69-C113-4A1A-8C09-26E023714534}"/>
    <dgm:cxn modelId="{98502EFE-AD41-4D80-9DAB-5407E85D3537}" type="presOf" srcId="{C2FAD3AA-60ED-4D77-96F2-9D7DFFED8BB0}" destId="{5BDB7F9F-D048-46CB-B96F-D8032CBC261E}" srcOrd="0" destOrd="0" presId="urn:microsoft.com/office/officeart/2005/8/layout/orgChart1"/>
    <dgm:cxn modelId="{51B0E5FE-8EBC-4878-8269-A00D1E525FB3}" type="presOf" srcId="{8173E9A9-BAC4-4AA0-9982-2C7138C3AAEC}" destId="{38A2EDA0-B4DA-4424-97D5-27D8A5174392}" srcOrd="0" destOrd="0" presId="urn:microsoft.com/office/officeart/2005/8/layout/orgChart1"/>
    <dgm:cxn modelId="{3CFF4BEC-4067-4085-959B-C8D8F456A080}" type="presParOf" srcId="{6D2A7B39-E161-4513-AC2A-F6ADE8575224}" destId="{DA328F8B-824F-4C4C-B90F-FF28D990466C}" srcOrd="0" destOrd="0" presId="urn:microsoft.com/office/officeart/2005/8/layout/orgChart1"/>
    <dgm:cxn modelId="{F1D92380-1F78-4D9E-9E03-B3F029EACAE7}" type="presParOf" srcId="{DA328F8B-824F-4C4C-B90F-FF28D990466C}" destId="{AF492A98-1711-4F1B-A8A8-C7BB1502288E}" srcOrd="0" destOrd="0" presId="urn:microsoft.com/office/officeart/2005/8/layout/orgChart1"/>
    <dgm:cxn modelId="{5B5233FB-AA0D-4D89-8F13-E87BF723E67D}" type="presParOf" srcId="{AF492A98-1711-4F1B-A8A8-C7BB1502288E}" destId="{5911A64A-34F2-4478-926A-F3E22EBD307C}" srcOrd="0" destOrd="0" presId="urn:microsoft.com/office/officeart/2005/8/layout/orgChart1"/>
    <dgm:cxn modelId="{D8E7EB00-19A1-462A-90BC-4548E3C7CE0D}" type="presParOf" srcId="{AF492A98-1711-4F1B-A8A8-C7BB1502288E}" destId="{45B21728-8148-4D94-B056-58C59A695A63}" srcOrd="1" destOrd="0" presId="urn:microsoft.com/office/officeart/2005/8/layout/orgChart1"/>
    <dgm:cxn modelId="{10616749-41BA-412B-92D4-70EFC2E93FDC}" type="presParOf" srcId="{DA328F8B-824F-4C4C-B90F-FF28D990466C}" destId="{EE4D0903-E3EB-4088-A508-BCAB9EF26A5E}" srcOrd="1" destOrd="0" presId="urn:microsoft.com/office/officeart/2005/8/layout/orgChart1"/>
    <dgm:cxn modelId="{DB1589F0-C427-4D1F-8137-AC34B0EBE223}" type="presParOf" srcId="{EE4D0903-E3EB-4088-A508-BCAB9EF26A5E}" destId="{2E1DB335-98B1-4348-86A3-F02C8408712D}" srcOrd="0" destOrd="0" presId="urn:microsoft.com/office/officeart/2005/8/layout/orgChart1"/>
    <dgm:cxn modelId="{95C6C78E-80C6-486F-B234-F234737B809E}" type="presParOf" srcId="{EE4D0903-E3EB-4088-A508-BCAB9EF26A5E}" destId="{9707A7CD-7106-4A25-9D1E-A26D77E745E8}" srcOrd="1" destOrd="0" presId="urn:microsoft.com/office/officeart/2005/8/layout/orgChart1"/>
    <dgm:cxn modelId="{85DC5840-6829-4DEB-8B8C-4881B461AC00}" type="presParOf" srcId="{9707A7CD-7106-4A25-9D1E-A26D77E745E8}" destId="{A9AE5902-D811-4ED0-B47F-182CC255658F}" srcOrd="0" destOrd="0" presId="urn:microsoft.com/office/officeart/2005/8/layout/orgChart1"/>
    <dgm:cxn modelId="{0053DC62-4ACD-4209-8381-20D64E104940}" type="presParOf" srcId="{A9AE5902-D811-4ED0-B47F-182CC255658F}" destId="{C14FFA97-6D33-4D3D-875E-412107BDA4C6}" srcOrd="0" destOrd="0" presId="urn:microsoft.com/office/officeart/2005/8/layout/orgChart1"/>
    <dgm:cxn modelId="{99C37339-6A00-45FF-A1BA-6F4C7C8512AC}" type="presParOf" srcId="{A9AE5902-D811-4ED0-B47F-182CC255658F}" destId="{F1471FD1-2337-46ED-B053-F329DF30C477}" srcOrd="1" destOrd="0" presId="urn:microsoft.com/office/officeart/2005/8/layout/orgChart1"/>
    <dgm:cxn modelId="{DC72BD82-E621-45CA-B332-66C7B15ABAD3}" type="presParOf" srcId="{9707A7CD-7106-4A25-9D1E-A26D77E745E8}" destId="{5521AD64-4FD7-46EE-8FF5-33EA8B09F56C}" srcOrd="1" destOrd="0" presId="urn:microsoft.com/office/officeart/2005/8/layout/orgChart1"/>
    <dgm:cxn modelId="{5510ECA2-C884-48AB-8B77-E8A0888B79BE}" type="presParOf" srcId="{5521AD64-4FD7-46EE-8FF5-33EA8B09F56C}" destId="{3A14D3D1-8027-4051-A5AB-F1086121BB10}" srcOrd="0" destOrd="0" presId="urn:microsoft.com/office/officeart/2005/8/layout/orgChart1"/>
    <dgm:cxn modelId="{6E9287E6-9D95-4AF2-97FC-0DBE20465A46}" type="presParOf" srcId="{5521AD64-4FD7-46EE-8FF5-33EA8B09F56C}" destId="{8C3FC18C-358D-42A3-96FE-8DB550F6DC56}" srcOrd="1" destOrd="0" presId="urn:microsoft.com/office/officeart/2005/8/layout/orgChart1"/>
    <dgm:cxn modelId="{975ADD3A-1E6B-40C4-BAE4-A8179512C3F5}" type="presParOf" srcId="{8C3FC18C-358D-42A3-96FE-8DB550F6DC56}" destId="{A49EF27D-CCD7-4A71-AF39-5AF193231C41}" srcOrd="0" destOrd="0" presId="urn:microsoft.com/office/officeart/2005/8/layout/orgChart1"/>
    <dgm:cxn modelId="{CDCB96F2-91A7-4F1A-962E-46CAF666C003}" type="presParOf" srcId="{A49EF27D-CCD7-4A71-AF39-5AF193231C41}" destId="{EEFBE085-F8E3-454F-A9A9-B49D734CA10C}" srcOrd="0" destOrd="0" presId="urn:microsoft.com/office/officeart/2005/8/layout/orgChart1"/>
    <dgm:cxn modelId="{2F7E31DD-9414-4D08-AF7C-ECC91D4702D3}" type="presParOf" srcId="{A49EF27D-CCD7-4A71-AF39-5AF193231C41}" destId="{E04E4B79-8FD4-4B92-939D-E7616753406A}" srcOrd="1" destOrd="0" presId="urn:microsoft.com/office/officeart/2005/8/layout/orgChart1"/>
    <dgm:cxn modelId="{3943BA1D-48F3-4509-8475-53397E4B85B7}" type="presParOf" srcId="{8C3FC18C-358D-42A3-96FE-8DB550F6DC56}" destId="{4812D8D5-9AFA-4A97-96D0-35DD1D2387B3}" srcOrd="1" destOrd="0" presId="urn:microsoft.com/office/officeart/2005/8/layout/orgChart1"/>
    <dgm:cxn modelId="{2309C5D3-6E17-431A-A06C-E4277A4E0199}" type="presParOf" srcId="{8C3FC18C-358D-42A3-96FE-8DB550F6DC56}" destId="{F3672083-2734-48B7-86B7-510D5A8FEF45}" srcOrd="2" destOrd="0" presId="urn:microsoft.com/office/officeart/2005/8/layout/orgChart1"/>
    <dgm:cxn modelId="{F3D4DD7E-F950-41BB-9333-8830A35A26BD}" type="presParOf" srcId="{9707A7CD-7106-4A25-9D1E-A26D77E745E8}" destId="{B51BBE7E-F725-4E34-8474-1655989BCBB6}" srcOrd="2" destOrd="0" presId="urn:microsoft.com/office/officeart/2005/8/layout/orgChart1"/>
    <dgm:cxn modelId="{30C1C942-95E8-4797-AE34-A32A10D7D690}" type="presParOf" srcId="{EE4D0903-E3EB-4088-A508-BCAB9EF26A5E}" destId="{1DACFD21-E7A8-46F0-B8F9-B9B101080A95}" srcOrd="2" destOrd="0" presId="urn:microsoft.com/office/officeart/2005/8/layout/orgChart1"/>
    <dgm:cxn modelId="{AB28790C-3ECC-4DDC-83A4-AEE82785A6ED}" type="presParOf" srcId="{EE4D0903-E3EB-4088-A508-BCAB9EF26A5E}" destId="{8741171B-A534-44F5-836E-0E361EA667C7}" srcOrd="3" destOrd="0" presId="urn:microsoft.com/office/officeart/2005/8/layout/orgChart1"/>
    <dgm:cxn modelId="{D2C80C22-DA28-4634-862B-BFEB13C8A4AE}" type="presParOf" srcId="{8741171B-A534-44F5-836E-0E361EA667C7}" destId="{A87D9E28-0C3E-4E7E-A6FE-D2F4F28B7373}" srcOrd="0" destOrd="0" presId="urn:microsoft.com/office/officeart/2005/8/layout/orgChart1"/>
    <dgm:cxn modelId="{2B051D72-2B08-44C7-964B-169243E103EF}" type="presParOf" srcId="{A87D9E28-0C3E-4E7E-A6FE-D2F4F28B7373}" destId="{5BDB7F9F-D048-46CB-B96F-D8032CBC261E}" srcOrd="0" destOrd="0" presId="urn:microsoft.com/office/officeart/2005/8/layout/orgChart1"/>
    <dgm:cxn modelId="{AACF5AB2-4DE7-4921-B2B9-F903471E6F27}" type="presParOf" srcId="{A87D9E28-0C3E-4E7E-A6FE-D2F4F28B7373}" destId="{107A3D02-2FD5-47C7-ACDE-14294D62D455}" srcOrd="1" destOrd="0" presId="urn:microsoft.com/office/officeart/2005/8/layout/orgChart1"/>
    <dgm:cxn modelId="{F7CF32CD-F8D7-4E78-A1EF-0F04E74D6012}" type="presParOf" srcId="{8741171B-A534-44F5-836E-0E361EA667C7}" destId="{4C747EFA-F966-4E03-B3D0-88AEF1C2DD40}" srcOrd="1" destOrd="0" presId="urn:microsoft.com/office/officeart/2005/8/layout/orgChart1"/>
    <dgm:cxn modelId="{47BC287F-0E9D-4FA7-866C-3A6613130135}" type="presParOf" srcId="{4C747EFA-F966-4E03-B3D0-88AEF1C2DD40}" destId="{A41A67D4-CF7D-44B2-B21B-BB9B350391B8}" srcOrd="0" destOrd="0" presId="urn:microsoft.com/office/officeart/2005/8/layout/orgChart1"/>
    <dgm:cxn modelId="{04E5C3E8-4B4F-459F-A7E0-3F45A64C4796}" type="presParOf" srcId="{4C747EFA-F966-4E03-B3D0-88AEF1C2DD40}" destId="{BCA7694F-44A7-430C-AA07-4F2F7B533B92}" srcOrd="1" destOrd="0" presId="urn:microsoft.com/office/officeart/2005/8/layout/orgChart1"/>
    <dgm:cxn modelId="{38729E70-AE28-41FD-939B-76034FCE80CD}" type="presParOf" srcId="{BCA7694F-44A7-430C-AA07-4F2F7B533B92}" destId="{2878CE72-3ED8-42AC-9D05-0F0FDFCDBB73}" srcOrd="0" destOrd="0" presId="urn:microsoft.com/office/officeart/2005/8/layout/orgChart1"/>
    <dgm:cxn modelId="{B497C49A-A9C8-4547-A905-205AB7D9769B}" type="presParOf" srcId="{2878CE72-3ED8-42AC-9D05-0F0FDFCDBB73}" destId="{066CE581-9FF3-4ACD-AC5E-4A8AF13793F4}" srcOrd="0" destOrd="0" presId="urn:microsoft.com/office/officeart/2005/8/layout/orgChart1"/>
    <dgm:cxn modelId="{DBE83E9D-B216-447C-ACB3-10D4E932AD19}" type="presParOf" srcId="{2878CE72-3ED8-42AC-9D05-0F0FDFCDBB73}" destId="{5FCA194C-3B4B-4A17-A951-09B0B27299D5}" srcOrd="1" destOrd="0" presId="urn:microsoft.com/office/officeart/2005/8/layout/orgChart1"/>
    <dgm:cxn modelId="{ADD7169E-CB0D-403F-A6C0-708859A04A25}" type="presParOf" srcId="{BCA7694F-44A7-430C-AA07-4F2F7B533B92}" destId="{5AB14185-371C-48D6-A33A-D84D6169E3D4}" srcOrd="1" destOrd="0" presId="urn:microsoft.com/office/officeart/2005/8/layout/orgChart1"/>
    <dgm:cxn modelId="{030A2706-8C56-4217-8AD4-5469B4B91D98}" type="presParOf" srcId="{BCA7694F-44A7-430C-AA07-4F2F7B533B92}" destId="{2A497790-A0E9-4997-96F8-E8EE307CEF42}" srcOrd="2" destOrd="0" presId="urn:microsoft.com/office/officeart/2005/8/layout/orgChart1"/>
    <dgm:cxn modelId="{9D6FB180-6755-4934-AEDB-EEEFA79AF19D}" type="presParOf" srcId="{8741171B-A534-44F5-836E-0E361EA667C7}" destId="{13CCF662-535F-42A0-B54F-B44D250E02ED}" srcOrd="2" destOrd="0" presId="urn:microsoft.com/office/officeart/2005/8/layout/orgChart1"/>
    <dgm:cxn modelId="{09C94285-C35B-47C2-BFE2-A4A98DB31CDB}" type="presParOf" srcId="{EE4D0903-E3EB-4088-A508-BCAB9EF26A5E}" destId="{E80B8E6A-56C8-43B3-895B-B6C6E3ECC6EB}" srcOrd="4" destOrd="0" presId="urn:microsoft.com/office/officeart/2005/8/layout/orgChart1"/>
    <dgm:cxn modelId="{DA63DC83-365D-41C6-9A8C-FF940DF7E2D3}" type="presParOf" srcId="{EE4D0903-E3EB-4088-A508-BCAB9EF26A5E}" destId="{46F103E4-9947-46E0-A49C-3A104E4E35DB}" srcOrd="5" destOrd="0" presId="urn:microsoft.com/office/officeart/2005/8/layout/orgChart1"/>
    <dgm:cxn modelId="{E93B9FBF-7F38-4DB0-8764-D93AB45FD222}" type="presParOf" srcId="{46F103E4-9947-46E0-A49C-3A104E4E35DB}" destId="{83EDC788-A265-4369-8D9C-294E88CB76B8}" srcOrd="0" destOrd="0" presId="urn:microsoft.com/office/officeart/2005/8/layout/orgChart1"/>
    <dgm:cxn modelId="{8A4FCAE3-886F-4BCF-BCE5-5355633F92E2}" type="presParOf" srcId="{83EDC788-A265-4369-8D9C-294E88CB76B8}" destId="{762379D3-359B-4644-96D7-5ED905E9CD4D}" srcOrd="0" destOrd="0" presId="urn:microsoft.com/office/officeart/2005/8/layout/orgChart1"/>
    <dgm:cxn modelId="{FE36727A-BEF0-44ED-9254-0B8015EEABC1}" type="presParOf" srcId="{83EDC788-A265-4369-8D9C-294E88CB76B8}" destId="{EF39F8F8-8948-4514-8461-D2D6873359CD}" srcOrd="1" destOrd="0" presId="urn:microsoft.com/office/officeart/2005/8/layout/orgChart1"/>
    <dgm:cxn modelId="{C5739389-550D-44B2-BE46-2305AB448C7D}" type="presParOf" srcId="{46F103E4-9947-46E0-A49C-3A104E4E35DB}" destId="{7DED8827-DE53-4270-ADF8-DBD0B8DD777E}" srcOrd="1" destOrd="0" presId="urn:microsoft.com/office/officeart/2005/8/layout/orgChart1"/>
    <dgm:cxn modelId="{A0D58114-EA28-4CDE-98DA-B0A22378A99D}" type="presParOf" srcId="{7DED8827-DE53-4270-ADF8-DBD0B8DD777E}" destId="{72C7CD53-147F-4164-8281-D734BB8D1B02}" srcOrd="0" destOrd="0" presId="urn:microsoft.com/office/officeart/2005/8/layout/orgChart1"/>
    <dgm:cxn modelId="{6C4024E8-C4DC-49AB-8D70-5D3837F19BFA}" type="presParOf" srcId="{7DED8827-DE53-4270-ADF8-DBD0B8DD777E}" destId="{85CF0124-E5ED-45B5-BCD8-74FEA061F59E}" srcOrd="1" destOrd="0" presId="urn:microsoft.com/office/officeart/2005/8/layout/orgChart1"/>
    <dgm:cxn modelId="{C1143C18-F7F3-470B-964A-A4DD3A1B2329}" type="presParOf" srcId="{85CF0124-E5ED-45B5-BCD8-74FEA061F59E}" destId="{AF646B58-9382-4601-A784-F55589F3F30B}" srcOrd="0" destOrd="0" presId="urn:microsoft.com/office/officeart/2005/8/layout/orgChart1"/>
    <dgm:cxn modelId="{89A9D6DF-3278-4225-9990-543CD2653E5D}" type="presParOf" srcId="{AF646B58-9382-4601-A784-F55589F3F30B}" destId="{B7920369-3B1C-4804-BC1E-0DA4628FDE30}" srcOrd="0" destOrd="0" presId="urn:microsoft.com/office/officeart/2005/8/layout/orgChart1"/>
    <dgm:cxn modelId="{C428F44B-103C-4B3F-AD27-0080A4F9ED5A}" type="presParOf" srcId="{AF646B58-9382-4601-A784-F55589F3F30B}" destId="{DB66D875-B563-4790-93FD-4EF5E3FEEB6D}" srcOrd="1" destOrd="0" presId="urn:microsoft.com/office/officeart/2005/8/layout/orgChart1"/>
    <dgm:cxn modelId="{E9714E0D-7362-453C-A3FC-1309F81E8B47}" type="presParOf" srcId="{85CF0124-E5ED-45B5-BCD8-74FEA061F59E}" destId="{FE080C52-7140-4670-AA3D-950436C1FDA1}" srcOrd="1" destOrd="0" presId="urn:microsoft.com/office/officeart/2005/8/layout/orgChart1"/>
    <dgm:cxn modelId="{95D70D37-D737-4C5C-8177-8D04CCF32C8B}" type="presParOf" srcId="{85CF0124-E5ED-45B5-BCD8-74FEA061F59E}" destId="{46603714-8046-4D8D-8DC9-5BADB13C584D}" srcOrd="2" destOrd="0" presId="urn:microsoft.com/office/officeart/2005/8/layout/orgChart1"/>
    <dgm:cxn modelId="{236A5CE4-53E5-4098-9337-80C3C67A17FC}" type="presParOf" srcId="{46F103E4-9947-46E0-A49C-3A104E4E35DB}" destId="{C98D65E4-0956-4B34-A4A7-D3FCEE56445E}" srcOrd="2" destOrd="0" presId="urn:microsoft.com/office/officeart/2005/8/layout/orgChart1"/>
    <dgm:cxn modelId="{43CB8DD4-AAD4-475B-8077-05442845B78D}" type="presParOf" srcId="{EE4D0903-E3EB-4088-A508-BCAB9EF26A5E}" destId="{38A2EDA0-B4DA-4424-97D5-27D8A5174392}" srcOrd="6" destOrd="0" presId="urn:microsoft.com/office/officeart/2005/8/layout/orgChart1"/>
    <dgm:cxn modelId="{0AF849DD-16C4-4264-BB6D-F03E6FA8EA5D}" type="presParOf" srcId="{EE4D0903-E3EB-4088-A508-BCAB9EF26A5E}" destId="{FACE23DF-B891-4893-9EA6-6472B8BA0D43}" srcOrd="7" destOrd="0" presId="urn:microsoft.com/office/officeart/2005/8/layout/orgChart1"/>
    <dgm:cxn modelId="{21764A4F-7B5E-41B5-B803-646D3DEED1FC}" type="presParOf" srcId="{FACE23DF-B891-4893-9EA6-6472B8BA0D43}" destId="{21B90525-47EF-4BB5-AAEF-BE6CDCD211C0}" srcOrd="0" destOrd="0" presId="urn:microsoft.com/office/officeart/2005/8/layout/orgChart1"/>
    <dgm:cxn modelId="{9CF79371-4E85-46FD-981F-0DDDFA696E8D}" type="presParOf" srcId="{21B90525-47EF-4BB5-AAEF-BE6CDCD211C0}" destId="{51DACFAC-B783-4699-BF10-9BAA55A6A123}" srcOrd="0" destOrd="0" presId="urn:microsoft.com/office/officeart/2005/8/layout/orgChart1"/>
    <dgm:cxn modelId="{3125C02F-ED4E-4585-9526-C0A55F59A932}" type="presParOf" srcId="{21B90525-47EF-4BB5-AAEF-BE6CDCD211C0}" destId="{002E0108-1EF6-4CA4-9DAA-7066EE0FE28F}" srcOrd="1" destOrd="0" presId="urn:microsoft.com/office/officeart/2005/8/layout/orgChart1"/>
    <dgm:cxn modelId="{7252135F-6EA3-4923-9E08-F297D7168673}" type="presParOf" srcId="{FACE23DF-B891-4893-9EA6-6472B8BA0D43}" destId="{CB169C66-A528-4B28-BDB6-3BC2F776698A}" srcOrd="1" destOrd="0" presId="urn:microsoft.com/office/officeart/2005/8/layout/orgChart1"/>
    <dgm:cxn modelId="{B9A15EAA-2D01-47CA-A396-870FE60E5BFE}" type="presParOf" srcId="{CB169C66-A528-4B28-BDB6-3BC2F776698A}" destId="{F6383D89-EFD0-45D3-8A77-E7A1BD08F4BB}" srcOrd="0" destOrd="0" presId="urn:microsoft.com/office/officeart/2005/8/layout/orgChart1"/>
    <dgm:cxn modelId="{E7588B9E-E295-4F95-8FF9-51BE859C1883}" type="presParOf" srcId="{CB169C66-A528-4B28-BDB6-3BC2F776698A}" destId="{160F221F-F9A6-4996-9E26-6BFF582D9BA1}" srcOrd="1" destOrd="0" presId="urn:microsoft.com/office/officeart/2005/8/layout/orgChart1"/>
    <dgm:cxn modelId="{0A858699-47F5-4FD3-AB40-C1E670FDC27C}" type="presParOf" srcId="{160F221F-F9A6-4996-9E26-6BFF582D9BA1}" destId="{7685548E-2141-4ADF-B28A-BD0A5973BD04}" srcOrd="0" destOrd="0" presId="urn:microsoft.com/office/officeart/2005/8/layout/orgChart1"/>
    <dgm:cxn modelId="{0A6D55DA-42A2-480B-8E1F-605203359487}" type="presParOf" srcId="{7685548E-2141-4ADF-B28A-BD0A5973BD04}" destId="{32A11712-414B-4E3A-84CC-BB42F131B58E}" srcOrd="0" destOrd="0" presId="urn:microsoft.com/office/officeart/2005/8/layout/orgChart1"/>
    <dgm:cxn modelId="{E6B33EE4-0444-43A8-9C8D-6D78F1FA110A}" type="presParOf" srcId="{7685548E-2141-4ADF-B28A-BD0A5973BD04}" destId="{7201C37B-2136-4645-8AC6-DCA2E901221A}" srcOrd="1" destOrd="0" presId="urn:microsoft.com/office/officeart/2005/8/layout/orgChart1"/>
    <dgm:cxn modelId="{976FFFE6-06A4-4540-8785-3203B0D59117}" type="presParOf" srcId="{160F221F-F9A6-4996-9E26-6BFF582D9BA1}" destId="{8FFBE39F-F349-4E4A-9241-74DC3302DB92}" srcOrd="1" destOrd="0" presId="urn:microsoft.com/office/officeart/2005/8/layout/orgChart1"/>
    <dgm:cxn modelId="{F8176F4C-8867-4310-8FCE-AE8BEC9692AF}" type="presParOf" srcId="{160F221F-F9A6-4996-9E26-6BFF582D9BA1}" destId="{1FB30390-868E-4078-9B22-FC43D23B98A3}" srcOrd="2" destOrd="0" presId="urn:microsoft.com/office/officeart/2005/8/layout/orgChart1"/>
    <dgm:cxn modelId="{2BF6117B-C45B-4B33-8984-01742066F321}" type="presParOf" srcId="{FACE23DF-B891-4893-9EA6-6472B8BA0D43}" destId="{4E207249-B502-4482-9913-C19C25879793}" srcOrd="2" destOrd="0" presId="urn:microsoft.com/office/officeart/2005/8/layout/orgChart1"/>
    <dgm:cxn modelId="{850B15B8-888A-420D-9650-1E10B50D9AB0}" type="presParOf" srcId="{DA328F8B-824F-4C4C-B90F-FF28D990466C}" destId="{590DB459-337F-4DCE-AF74-683D6DE614AF}" srcOrd="2" destOrd="0" presId="urn:microsoft.com/office/officeart/2005/8/layout/orgChart1"/>
    <dgm:cxn modelId="{205EDA2D-CDC4-4054-B1D8-9C0531C4E1D5}" type="presParOf" srcId="{590DB459-337F-4DCE-AF74-683D6DE614AF}" destId="{4AE9638B-46ED-437C-AB29-9D61C2E376B3}" srcOrd="0" destOrd="0" presId="urn:microsoft.com/office/officeart/2005/8/layout/orgChart1"/>
    <dgm:cxn modelId="{FB39A03F-2295-422D-9E2E-C4DE23AC32DE}" type="presParOf" srcId="{590DB459-337F-4DCE-AF74-683D6DE614AF}" destId="{949BE64D-ABD9-4A89-A1F9-3D66960A25AC}" srcOrd="1" destOrd="0" presId="urn:microsoft.com/office/officeart/2005/8/layout/orgChart1"/>
    <dgm:cxn modelId="{9D3DF23B-8804-4430-AF08-6DF81E8DA8CA}" type="presParOf" srcId="{949BE64D-ABD9-4A89-A1F9-3D66960A25AC}" destId="{7DEE77C0-926E-4910-999F-078265196C1D}" srcOrd="0" destOrd="0" presId="urn:microsoft.com/office/officeart/2005/8/layout/orgChart1"/>
    <dgm:cxn modelId="{D9B65C94-CDF9-4830-9E3B-96DAD673BE3E}" type="presParOf" srcId="{7DEE77C0-926E-4910-999F-078265196C1D}" destId="{47FD9AC3-D378-4664-933A-40CBB5B6EFF7}" srcOrd="0" destOrd="0" presId="urn:microsoft.com/office/officeart/2005/8/layout/orgChart1"/>
    <dgm:cxn modelId="{283E4601-E36B-4FE4-A75A-66AAC59EF0EC}" type="presParOf" srcId="{7DEE77C0-926E-4910-999F-078265196C1D}" destId="{3161CAAF-5D95-46F0-94EF-54A9F4BC068F}" srcOrd="1" destOrd="0" presId="urn:microsoft.com/office/officeart/2005/8/layout/orgChart1"/>
    <dgm:cxn modelId="{B86A98FD-AA76-447E-B0F9-BAA24E41B536}" type="presParOf" srcId="{949BE64D-ABD9-4A89-A1F9-3D66960A25AC}" destId="{9630C7F4-1500-4CE5-B69A-B82F960B3DFE}" srcOrd="1" destOrd="0" presId="urn:microsoft.com/office/officeart/2005/8/layout/orgChart1"/>
    <dgm:cxn modelId="{BA88877B-95BE-4BF0-81EE-03EA666ACEB7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CE35D60D-5CE2-444B-87FF-C5DBA60392FD}">
      <dgm:prSet/>
      <dgm:spPr>
        <a:blipFill dpi="0"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25704" b="25704"/>
          </a:stretch>
        </a:blipFill>
        <a:effectLst/>
      </dgm:spPr>
      <dgm:t>
        <a:bodyPr/>
        <a:lstStyle/>
        <a:p>
          <a:endParaRPr lang="es-CO"/>
        </a:p>
      </dgm:t>
    </dgm:pt>
    <dgm:pt modelId="{C2DC18DC-5A47-44DB-958D-A84D31496621}" type="parTrans" cxnId="{43493F7D-D9FA-461C-AF8D-723088247457}">
      <dgm:prSet/>
      <dgm:spPr/>
      <dgm:t>
        <a:bodyPr/>
        <a:lstStyle/>
        <a:p>
          <a:endParaRPr lang="es-CO"/>
        </a:p>
      </dgm:t>
    </dgm:pt>
    <dgm:pt modelId="{3B651B66-33D4-41B6-9B78-E922279B80F2}" type="sibTrans" cxnId="{43493F7D-D9FA-461C-AF8D-723088247457}">
      <dgm:prSet/>
      <dgm:spPr/>
      <dgm:t>
        <a:bodyPr/>
        <a:lstStyle/>
        <a:p>
          <a:endParaRPr lang="es-CO"/>
        </a:p>
      </dgm:t>
    </dgm:pt>
    <dgm:pt modelId="{B2435E7C-02C4-4E6A-A5AB-16D6C1F7A9F7}">
      <dgm:prSet/>
      <dgm:spPr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21258" b="21258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pres?slideindex=1&amp;slidetitle="/>
          </dgm14:cNvPr>
        </a:ext>
      </dgm:extLst>
    </dgm:pt>
    <dgm:pt modelId="{4B39C020-5DBE-4704-A645-5CE9B5D67A3F}" type="parTrans" cxnId="{BCFA83EE-AA42-4398-88C1-44A88286F95F}">
      <dgm:prSet/>
      <dgm:spPr/>
      <dgm:t>
        <a:bodyPr/>
        <a:lstStyle/>
        <a:p>
          <a:endParaRPr lang="es-CO"/>
        </a:p>
      </dgm:t>
    </dgm:pt>
    <dgm:pt modelId="{7F50E72C-639B-40B6-B5BE-462B655F9F23}" type="sibTrans" cxnId="{BCFA83EE-AA42-4398-88C1-44A88286F95F}">
      <dgm:prSet/>
      <dgm:spPr/>
      <dgm:t>
        <a:bodyPr/>
        <a:lstStyle/>
        <a:p>
          <a:endParaRPr lang="es-CO"/>
        </a:p>
      </dgm:t>
    </dgm:pt>
    <dgm:pt modelId="{CEE99995-0EBD-4B1E-B8D8-DFBABDFD0047}">
      <dgm:prSet/>
      <dgm:spPr>
        <a:blipFill dpi="0" rotWithShape="0"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t="23671" b="23671"/>
          </a:stretch>
        </a:blipFill>
      </dgm:spPr>
      <dgm:t>
        <a:bodyPr/>
        <a:lstStyle/>
        <a:p>
          <a:endParaRPr lang="es-CO"/>
        </a:p>
      </dgm:t>
    </dgm:pt>
    <dgm:pt modelId="{6ABCFAA6-A3EF-4564-BAA8-DACB3966231C}" type="parTrans" cxnId="{727BCA40-31FB-4A55-B894-C0824E8E08DA}">
      <dgm:prSet/>
      <dgm:spPr/>
      <dgm:t>
        <a:bodyPr/>
        <a:lstStyle/>
        <a:p>
          <a:endParaRPr lang="es-CO"/>
        </a:p>
      </dgm:t>
    </dgm:pt>
    <dgm:pt modelId="{8ED47008-0179-4739-A88A-402C82870A95}" type="sibTrans" cxnId="{727BCA40-31FB-4A55-B894-C0824E8E08DA}">
      <dgm:prSet/>
      <dgm:spPr/>
      <dgm:t>
        <a:bodyPr/>
        <a:lstStyle/>
        <a:p>
          <a:endParaRPr lang="es-CO"/>
        </a:p>
      </dgm:t>
    </dgm:pt>
    <dgm:pt modelId="{29863193-B963-46DD-84E9-909B4A293247}">
      <dgm:prSet/>
      <dgm:spPr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000" b="15000"/>
          </a:stretch>
        </a:blipFill>
      </dgm:spPr>
      <dgm:t>
        <a:bodyPr/>
        <a:lstStyle/>
        <a:p>
          <a:endParaRPr lang="es-CO"/>
        </a:p>
      </dgm:t>
    </dgm:pt>
    <dgm:pt modelId="{76AD6FAF-E1A1-4AD8-B4A1-EB1E5EABBEF1}" type="parTrans" cxnId="{7B13D9A3-296A-42A9-AB7B-C873500531B3}">
      <dgm:prSet/>
      <dgm:spPr/>
      <dgm:t>
        <a:bodyPr/>
        <a:lstStyle/>
        <a:p>
          <a:endParaRPr lang="es-CO"/>
        </a:p>
      </dgm:t>
    </dgm:pt>
    <dgm:pt modelId="{F62EC195-269C-4019-BD73-7F5591A6B62C}" type="sibTrans" cxnId="{7B13D9A3-296A-42A9-AB7B-C873500531B3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600" dirty="0"/>
            <a:t>Sistemas de cierres para andenes ferroviarios (PSD).</a:t>
          </a:r>
          <a:endParaRPr lang="es-CO" sz="1600" dirty="0"/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263C8F15-4E18-4D18-8C4A-C7BB80AD925C}">
      <dgm:prSet custT="1"/>
      <dgm:spPr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Soluciones</a:t>
          </a:r>
          <a:r>
            <a:rPr lang="es-CO" sz="1600" kern="1200" dirty="0"/>
            <a:t> RFID</a:t>
          </a:r>
        </a:p>
      </dgm:t>
    </dgm:pt>
    <dgm:pt modelId="{BBC14DC5-1C61-4FE7-936A-BBFDC4C2E205}" type="parTrans" cxnId="{F75FD6BD-A7C4-401C-9FAE-BAC32AE538E5}">
      <dgm:prSet/>
      <dgm:spPr/>
      <dgm:t>
        <a:bodyPr/>
        <a:lstStyle/>
        <a:p>
          <a:endParaRPr lang="es-CO"/>
        </a:p>
      </dgm:t>
    </dgm:pt>
    <dgm:pt modelId="{08AD6BB4-B75F-40C8-8CA6-29BB2A90512C}" type="sibTrans" cxnId="{F75FD6BD-A7C4-401C-9FAE-BAC32AE538E5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23602B12-12BB-4FEE-8022-051F6714AC21}" type="pres">
      <dgm:prSet presAssocID="{C2DC18DC-5A47-44DB-958D-A84D31496621}" presName="Name37" presStyleLbl="parChTrans1D2" presStyleIdx="0" presStyleCnt="5"/>
      <dgm:spPr/>
    </dgm:pt>
    <dgm:pt modelId="{A2CC3519-7F79-4B51-AE72-4DCC96ADE902}" type="pres">
      <dgm:prSet presAssocID="{CE35D60D-5CE2-444B-87FF-C5DBA60392FD}" presName="hierRoot2" presStyleCnt="0">
        <dgm:presLayoutVars>
          <dgm:hierBranch/>
        </dgm:presLayoutVars>
      </dgm:prSet>
      <dgm:spPr/>
    </dgm:pt>
    <dgm:pt modelId="{2D5EBA33-8067-4437-ADAB-7419213CDF38}" type="pres">
      <dgm:prSet presAssocID="{CE35D60D-5CE2-444B-87FF-C5DBA60392FD}" presName="rootComposite" presStyleCnt="0"/>
      <dgm:spPr/>
    </dgm:pt>
    <dgm:pt modelId="{957E17D2-DFE4-4928-8FD8-3BB9882E4707}" type="pres">
      <dgm:prSet presAssocID="{CE35D60D-5CE2-444B-87FF-C5DBA60392FD}" presName="rootText" presStyleLbl="node2" presStyleIdx="0" presStyleCnt="4">
        <dgm:presLayoutVars>
          <dgm:chPref val="3"/>
        </dgm:presLayoutVars>
      </dgm:prSet>
      <dgm:spPr/>
    </dgm:pt>
    <dgm:pt modelId="{E55C600F-B1FE-4597-8CED-3470CAB0B11B}" type="pres">
      <dgm:prSet presAssocID="{CE35D60D-5CE2-444B-87FF-C5DBA60392FD}" presName="rootConnector" presStyleLbl="node2" presStyleIdx="0" presStyleCnt="4"/>
      <dgm:spPr/>
    </dgm:pt>
    <dgm:pt modelId="{74175D64-EBC0-47B0-8EC0-0477D06DAF1C}" type="pres">
      <dgm:prSet presAssocID="{CE35D60D-5CE2-444B-87FF-C5DBA60392FD}" presName="hierChild4" presStyleCnt="0"/>
      <dgm:spPr/>
    </dgm:pt>
    <dgm:pt modelId="{3BDFD2B8-7160-414A-99E9-BA9005241A4B}" type="pres">
      <dgm:prSet presAssocID="{255A5BC6-C01F-42F6-9390-7D3B6E9EC484}" presName="Name35" presStyleLbl="parChTrans1D3" presStyleIdx="0" presStyleCnt="2"/>
      <dgm:spPr/>
    </dgm:pt>
    <dgm:pt modelId="{08A36095-A45A-4917-8BA1-246A8B458C29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9750FF6C-8FC1-4B2D-A3B7-833A461CB118}" type="pres">
      <dgm:prSet presAssocID="{3DA4E1AF-E5F8-451B-9BAD-56CDE8152563}" presName="rootComposite" presStyleCnt="0"/>
      <dgm:spPr/>
    </dgm:pt>
    <dgm:pt modelId="{78C8AF2E-437C-4255-8A11-5BCFFA428D35}" type="pres">
      <dgm:prSet presAssocID="{3DA4E1AF-E5F8-451B-9BAD-56CDE8152563}" presName="rootText" presStyleLbl="node3" presStyleIdx="0" presStyleCnt="2">
        <dgm:presLayoutVars>
          <dgm:chPref val="3"/>
        </dgm:presLayoutVars>
      </dgm:prSet>
      <dgm:spPr/>
    </dgm:pt>
    <dgm:pt modelId="{9B33DC4D-6923-46B1-A0DA-9FACC0E7F027}" type="pres">
      <dgm:prSet presAssocID="{3DA4E1AF-E5F8-451B-9BAD-56CDE8152563}" presName="rootConnector" presStyleLbl="node3" presStyleIdx="0" presStyleCnt="2"/>
      <dgm:spPr/>
    </dgm:pt>
    <dgm:pt modelId="{B094105E-B6BD-4AF8-B242-6A508B936614}" type="pres">
      <dgm:prSet presAssocID="{3DA4E1AF-E5F8-451B-9BAD-56CDE8152563}" presName="hierChild4" presStyleCnt="0"/>
      <dgm:spPr/>
    </dgm:pt>
    <dgm:pt modelId="{9D9184B1-DD07-4862-A7D7-201D1AAEB131}" type="pres">
      <dgm:prSet presAssocID="{3DA4E1AF-E5F8-451B-9BAD-56CDE8152563}" presName="hierChild5" presStyleCnt="0"/>
      <dgm:spPr/>
    </dgm:pt>
    <dgm:pt modelId="{DFDDC77B-1B19-4ED4-B757-3F5B98C9037B}" type="pres">
      <dgm:prSet presAssocID="{CE35D60D-5CE2-444B-87FF-C5DBA60392FD}" presName="hierChild5" presStyleCnt="0"/>
      <dgm:spPr/>
    </dgm:pt>
    <dgm:pt modelId="{88A80D54-756C-44A2-8495-53AE2A54E36B}" type="pres">
      <dgm:prSet presAssocID="{4B39C020-5DBE-4704-A645-5CE9B5D67A3F}" presName="Name37" presStyleLbl="parChTrans1D2" presStyleIdx="1" presStyleCnt="5"/>
      <dgm:spPr/>
    </dgm:pt>
    <dgm:pt modelId="{CAA7A806-B558-4926-9339-45C1AF754875}" type="pres">
      <dgm:prSet presAssocID="{B2435E7C-02C4-4E6A-A5AB-16D6C1F7A9F7}" presName="hierRoot2" presStyleCnt="0">
        <dgm:presLayoutVars>
          <dgm:hierBranch/>
        </dgm:presLayoutVars>
      </dgm:prSet>
      <dgm:spPr/>
    </dgm:pt>
    <dgm:pt modelId="{36F2A707-B9F5-40DF-884C-B326F89869BB}" type="pres">
      <dgm:prSet presAssocID="{B2435E7C-02C4-4E6A-A5AB-16D6C1F7A9F7}" presName="rootComposite" presStyleCnt="0"/>
      <dgm:spPr/>
    </dgm:pt>
    <dgm:pt modelId="{FECED9D3-C490-4226-8943-777D51E1F927}" type="pres">
      <dgm:prSet presAssocID="{B2435E7C-02C4-4E6A-A5AB-16D6C1F7A9F7}" presName="rootText" presStyleLbl="node2" presStyleIdx="1" presStyleCnt="4">
        <dgm:presLayoutVars>
          <dgm:chPref val="3"/>
        </dgm:presLayoutVars>
      </dgm:prSet>
      <dgm:spPr/>
    </dgm:pt>
    <dgm:pt modelId="{C44887B8-95B6-415A-BC4C-E1285FD294F5}" type="pres">
      <dgm:prSet presAssocID="{B2435E7C-02C4-4E6A-A5AB-16D6C1F7A9F7}" presName="rootConnector" presStyleLbl="node2" presStyleIdx="1" presStyleCnt="4"/>
      <dgm:spPr/>
    </dgm:pt>
    <dgm:pt modelId="{CA2BC66F-B05C-42EC-A246-29E8E093F7D9}" type="pres">
      <dgm:prSet presAssocID="{B2435E7C-02C4-4E6A-A5AB-16D6C1F7A9F7}" presName="hierChild4" presStyleCnt="0"/>
      <dgm:spPr/>
    </dgm:pt>
    <dgm:pt modelId="{AB646ACB-BB34-4456-93D2-3720967BCA5B}" type="pres">
      <dgm:prSet presAssocID="{BBC14DC5-1C61-4FE7-936A-BBFDC4C2E205}" presName="Name35" presStyleLbl="parChTrans1D3" presStyleIdx="1" presStyleCnt="2"/>
      <dgm:spPr/>
    </dgm:pt>
    <dgm:pt modelId="{8FCADA79-894C-49FA-84E9-9087A5A99AAC}" type="pres">
      <dgm:prSet presAssocID="{263C8F15-4E18-4D18-8C4A-C7BB80AD925C}" presName="hierRoot2" presStyleCnt="0">
        <dgm:presLayoutVars>
          <dgm:hierBranch val="init"/>
        </dgm:presLayoutVars>
      </dgm:prSet>
      <dgm:spPr/>
    </dgm:pt>
    <dgm:pt modelId="{A437916A-8CEB-45EB-B2CD-7F75818CF633}" type="pres">
      <dgm:prSet presAssocID="{263C8F15-4E18-4D18-8C4A-C7BB80AD925C}" presName="rootComposite" presStyleCnt="0"/>
      <dgm:spPr/>
    </dgm:pt>
    <dgm:pt modelId="{67841D4D-D709-4475-8448-78F675F51ECF}" type="pres">
      <dgm:prSet presAssocID="{263C8F15-4E18-4D18-8C4A-C7BB80AD925C}" presName="rootText" presStyleLbl="node3" presStyleIdx="1" presStyleCnt="2">
        <dgm:presLayoutVars>
          <dgm:chPref val="3"/>
        </dgm:presLayoutVars>
      </dgm:prSet>
      <dgm:spPr>
        <a:xfrm>
          <a:off x="2126170" y="4452704"/>
          <a:ext cx="1753691" cy="876845"/>
        </a:xfrm>
        <a:prstGeom prst="rect">
          <a:avLst/>
        </a:prstGeom>
      </dgm:spPr>
    </dgm:pt>
    <dgm:pt modelId="{7396E39E-3DFA-4CB1-9D9B-B1E0ACCAA4E9}" type="pres">
      <dgm:prSet presAssocID="{263C8F15-4E18-4D18-8C4A-C7BB80AD925C}" presName="rootConnector" presStyleLbl="node3" presStyleIdx="1" presStyleCnt="2"/>
      <dgm:spPr/>
    </dgm:pt>
    <dgm:pt modelId="{73B3B1C2-E723-4240-BE19-94B31FAE0B87}" type="pres">
      <dgm:prSet presAssocID="{263C8F15-4E18-4D18-8C4A-C7BB80AD925C}" presName="hierChild4" presStyleCnt="0"/>
      <dgm:spPr/>
    </dgm:pt>
    <dgm:pt modelId="{E805F8ED-C2EB-4886-A2DD-4E05448C90E9}" type="pres">
      <dgm:prSet presAssocID="{263C8F15-4E18-4D18-8C4A-C7BB80AD925C}" presName="hierChild5" presStyleCnt="0"/>
      <dgm:spPr/>
    </dgm:pt>
    <dgm:pt modelId="{C3554744-5E8C-4E06-93BD-593CBC303E0C}" type="pres">
      <dgm:prSet presAssocID="{B2435E7C-02C4-4E6A-A5AB-16D6C1F7A9F7}" presName="hierChild5" presStyleCnt="0"/>
      <dgm:spPr/>
    </dgm:pt>
    <dgm:pt modelId="{6E99BA62-0F31-43AE-812F-E14AA318F04D}" type="pres">
      <dgm:prSet presAssocID="{6ABCFAA6-A3EF-4564-BAA8-DACB3966231C}" presName="Name37" presStyleLbl="parChTrans1D2" presStyleIdx="2" presStyleCnt="5"/>
      <dgm:spPr/>
    </dgm:pt>
    <dgm:pt modelId="{39A4E86F-A04C-4481-9FCA-219E1DC41599}" type="pres">
      <dgm:prSet presAssocID="{CEE99995-0EBD-4B1E-B8D8-DFBABDFD0047}" presName="hierRoot2" presStyleCnt="0">
        <dgm:presLayoutVars>
          <dgm:hierBranch val="init"/>
        </dgm:presLayoutVars>
      </dgm:prSet>
      <dgm:spPr/>
    </dgm:pt>
    <dgm:pt modelId="{41EE597A-2320-4795-A46B-D09BE40044E7}" type="pres">
      <dgm:prSet presAssocID="{CEE99995-0EBD-4B1E-B8D8-DFBABDFD0047}" presName="rootComposite" presStyleCnt="0"/>
      <dgm:spPr/>
    </dgm:pt>
    <dgm:pt modelId="{FE8AF0B4-BF64-4EEC-958B-CA82D6DDCF14}" type="pres">
      <dgm:prSet presAssocID="{CEE99995-0EBD-4B1E-B8D8-DFBABDFD0047}" presName="rootText" presStyleLbl="node2" presStyleIdx="2" presStyleCnt="4">
        <dgm:presLayoutVars>
          <dgm:chPref val="3"/>
        </dgm:presLayoutVars>
      </dgm:prSet>
      <dgm:spPr/>
    </dgm:pt>
    <dgm:pt modelId="{C7A64DC4-E7ED-4687-A25F-3C172C34F0CD}" type="pres">
      <dgm:prSet presAssocID="{CEE99995-0EBD-4B1E-B8D8-DFBABDFD0047}" presName="rootConnector" presStyleLbl="node2" presStyleIdx="2" presStyleCnt="4"/>
      <dgm:spPr/>
    </dgm:pt>
    <dgm:pt modelId="{1A3DD835-EB9E-4AA8-862E-89B7686FF6EF}" type="pres">
      <dgm:prSet presAssocID="{CEE99995-0EBD-4B1E-B8D8-DFBABDFD0047}" presName="hierChild4" presStyleCnt="0"/>
      <dgm:spPr/>
    </dgm:pt>
    <dgm:pt modelId="{0197CF37-539B-4409-B2FA-905C0B1AED6A}" type="pres">
      <dgm:prSet presAssocID="{CEE99995-0EBD-4B1E-B8D8-DFBABDFD0047}" presName="hierChild5" presStyleCnt="0"/>
      <dgm:spPr/>
    </dgm:pt>
    <dgm:pt modelId="{D1CA5F5A-9C87-49D6-ACC8-D6FB9FAC24E2}" type="pres">
      <dgm:prSet presAssocID="{76AD6FAF-E1A1-4AD8-B4A1-EB1E5EABBEF1}" presName="Name37" presStyleLbl="parChTrans1D2" presStyleIdx="3" presStyleCnt="5"/>
      <dgm:spPr/>
    </dgm:pt>
    <dgm:pt modelId="{D3FBB609-924A-42D1-AAEB-9A5F1E353F9E}" type="pres">
      <dgm:prSet presAssocID="{29863193-B963-46DD-84E9-909B4A293247}" presName="hierRoot2" presStyleCnt="0">
        <dgm:presLayoutVars>
          <dgm:hierBranch val="init"/>
        </dgm:presLayoutVars>
      </dgm:prSet>
      <dgm:spPr/>
    </dgm:pt>
    <dgm:pt modelId="{575996B8-9D82-4AA2-901E-FAEE2BDE51DC}" type="pres">
      <dgm:prSet presAssocID="{29863193-B963-46DD-84E9-909B4A293247}" presName="rootComposite" presStyleCnt="0"/>
      <dgm:spPr/>
    </dgm:pt>
    <dgm:pt modelId="{20E80E67-EE42-49E7-A5E6-E0AC368E5A35}" type="pres">
      <dgm:prSet presAssocID="{29863193-B963-46DD-84E9-909B4A293247}" presName="rootText" presStyleLbl="node2" presStyleIdx="3" presStyleCnt="4">
        <dgm:presLayoutVars>
          <dgm:chPref val="3"/>
        </dgm:presLayoutVars>
      </dgm:prSet>
      <dgm:spPr/>
    </dgm:pt>
    <dgm:pt modelId="{FCE5729B-C5FB-42D0-9C25-8DD6FFFB2F7C}" type="pres">
      <dgm:prSet presAssocID="{29863193-B963-46DD-84E9-909B4A293247}" presName="rootConnector" presStyleLbl="node2" presStyleIdx="3" presStyleCnt="4"/>
      <dgm:spPr/>
    </dgm:pt>
    <dgm:pt modelId="{67CB776A-8941-469A-BA25-260C4C63DFC4}" type="pres">
      <dgm:prSet presAssocID="{29863193-B963-46DD-84E9-909B4A293247}" presName="hierChild4" presStyleCnt="0"/>
      <dgm:spPr/>
    </dgm:pt>
    <dgm:pt modelId="{CFF2DC89-AA5B-459A-8D48-7377981F993C}" type="pres">
      <dgm:prSet presAssocID="{29863193-B963-46DD-84E9-909B4A293247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9E575702-BBC5-4C2D-B835-9B6FE989E9FA}" type="presOf" srcId="{76AD6FAF-E1A1-4AD8-B4A1-EB1E5EABBEF1}" destId="{D1CA5F5A-9C87-49D6-ACC8-D6FB9FAC24E2}" srcOrd="0" destOrd="0" presId="urn:microsoft.com/office/officeart/2005/8/layout/orgChart1"/>
    <dgm:cxn modelId="{944C6611-3C7B-4F79-8E86-73C965C17C23}" type="presOf" srcId="{B2435E7C-02C4-4E6A-A5AB-16D6C1F7A9F7}" destId="{FECED9D3-C490-4226-8943-777D51E1F927}" srcOrd="0" destOrd="0" presId="urn:microsoft.com/office/officeart/2005/8/layout/orgChart1"/>
    <dgm:cxn modelId="{48CDB412-A395-4CE5-A3CA-D0FB2E69B5A1}" type="presOf" srcId="{4B39C020-5DBE-4704-A645-5CE9B5D67A3F}" destId="{88A80D54-756C-44A2-8495-53AE2A54E36B}" srcOrd="0" destOrd="0" presId="urn:microsoft.com/office/officeart/2005/8/layout/orgChart1"/>
    <dgm:cxn modelId="{F1087313-A856-4FD0-8E19-3656D1090809}" type="presOf" srcId="{C2DC18DC-5A47-44DB-958D-A84D31496621}" destId="{23602B12-12BB-4FEE-8022-051F6714AC21}" srcOrd="0" destOrd="0" presId="urn:microsoft.com/office/officeart/2005/8/layout/orgChart1"/>
    <dgm:cxn modelId="{2FCB302A-E4AB-4B17-B617-8B7153C53832}" type="presOf" srcId="{263C8F15-4E18-4D18-8C4A-C7BB80AD925C}" destId="{67841D4D-D709-4475-8448-78F675F51ECF}" srcOrd="0" destOrd="0" presId="urn:microsoft.com/office/officeart/2005/8/layout/orgChart1"/>
    <dgm:cxn modelId="{85E26936-406E-4342-AADE-DE8FC312DC52}" type="presOf" srcId="{29863193-B963-46DD-84E9-909B4A293247}" destId="{FCE5729B-C5FB-42D0-9C25-8DD6FFFB2F7C}" srcOrd="1" destOrd="0" presId="urn:microsoft.com/office/officeart/2005/8/layout/orgChart1"/>
    <dgm:cxn modelId="{1354283B-8030-4CB7-8FA8-21043EF2F35F}" type="presOf" srcId="{CE35D60D-5CE2-444B-87FF-C5DBA60392FD}" destId="{957E17D2-DFE4-4928-8FD8-3BB9882E4707}" srcOrd="0" destOrd="0" presId="urn:microsoft.com/office/officeart/2005/8/layout/orgChart1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727BCA40-31FB-4A55-B894-C0824E8E08DA}" srcId="{8642219F-E178-44B7-B826-8651E53B5AA7}" destId="{CEE99995-0EBD-4B1E-B8D8-DFBABDFD0047}" srcOrd="3" destOrd="0" parTransId="{6ABCFAA6-A3EF-4564-BAA8-DACB3966231C}" sibTransId="{8ED47008-0179-4739-A88A-402C82870A95}"/>
    <dgm:cxn modelId="{00D89462-D46E-49A2-937F-E18396F72B02}" type="presOf" srcId="{6ABCFAA6-A3EF-4564-BAA8-DACB3966231C}" destId="{6E99BA62-0F31-43AE-812F-E14AA318F04D}" srcOrd="0" destOrd="0" presId="urn:microsoft.com/office/officeart/2005/8/layout/orgChart1"/>
    <dgm:cxn modelId="{06A40547-87CE-4042-BFC9-50154EA1075C}" type="presOf" srcId="{B2435E7C-02C4-4E6A-A5AB-16D6C1F7A9F7}" destId="{C44887B8-95B6-415A-BC4C-E1285FD294F5}" srcOrd="1" destOrd="0" presId="urn:microsoft.com/office/officeart/2005/8/layout/orgChart1"/>
    <dgm:cxn modelId="{26606468-9ABA-477A-A71B-ECAB902D1304}" type="presOf" srcId="{CEE99995-0EBD-4B1E-B8D8-DFBABDFD0047}" destId="{FE8AF0B4-BF64-4EEC-958B-CA82D6DDCF14}" srcOrd="0" destOrd="0" presId="urn:microsoft.com/office/officeart/2005/8/layout/orgChart1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43493F7D-D9FA-461C-AF8D-723088247457}" srcId="{8642219F-E178-44B7-B826-8651E53B5AA7}" destId="{CE35D60D-5CE2-444B-87FF-C5DBA60392FD}" srcOrd="1" destOrd="0" parTransId="{C2DC18DC-5A47-44DB-958D-A84D31496621}" sibTransId="{3B651B66-33D4-41B6-9B78-E922279B80F2}"/>
    <dgm:cxn modelId="{68331489-C93D-41A9-B376-E4CA722A9D8E}" type="presOf" srcId="{8642219F-E178-44B7-B826-8651E53B5AA7}" destId="{5911A64A-34F2-4478-926A-F3E22EBD307C}" srcOrd="0" destOrd="0" presId="urn:microsoft.com/office/officeart/2005/8/layout/orgChart1"/>
    <dgm:cxn modelId="{7B13D9A3-296A-42A9-AB7B-C873500531B3}" srcId="{8642219F-E178-44B7-B826-8651E53B5AA7}" destId="{29863193-B963-46DD-84E9-909B4A293247}" srcOrd="4" destOrd="0" parTransId="{76AD6FAF-E1A1-4AD8-B4A1-EB1E5EABBEF1}" sibTransId="{F62EC195-269C-4019-BD73-7F5591A6B62C}"/>
    <dgm:cxn modelId="{7D2344A6-A8F1-4E5E-ACB9-8E9242B8708B}" srcId="{CE35D60D-5CE2-444B-87FF-C5DBA60392FD}" destId="{3DA4E1AF-E5F8-451B-9BAD-56CDE8152563}" srcOrd="0" destOrd="0" parTransId="{255A5BC6-C01F-42F6-9390-7D3B6E9EC484}" sibTransId="{F83D0AEE-A682-4320-A190-11C5783E493D}"/>
    <dgm:cxn modelId="{DF1A48A6-3E41-40D9-B7C7-FA9FF197D1F0}" type="presOf" srcId="{CE35D60D-5CE2-444B-87FF-C5DBA60392FD}" destId="{E55C600F-B1FE-4597-8CED-3470CAB0B11B}" srcOrd="1" destOrd="0" presId="urn:microsoft.com/office/officeart/2005/8/layout/orgChart1"/>
    <dgm:cxn modelId="{122062AC-82F3-487F-8E14-314E7B4A5EF6}" type="presOf" srcId="{263C8F15-4E18-4D18-8C4A-C7BB80AD925C}" destId="{7396E39E-3DFA-4CB1-9D9B-B1E0ACCAA4E9}" srcOrd="1" destOrd="0" presId="urn:microsoft.com/office/officeart/2005/8/layout/orgChart1"/>
    <dgm:cxn modelId="{F75FD6BD-A7C4-401C-9FAE-BAC32AE538E5}" srcId="{B2435E7C-02C4-4E6A-A5AB-16D6C1F7A9F7}" destId="{263C8F15-4E18-4D18-8C4A-C7BB80AD925C}" srcOrd="0" destOrd="0" parTransId="{BBC14DC5-1C61-4FE7-936A-BBFDC4C2E205}" sibTransId="{08AD6BB4-B75F-40C8-8CA6-29BB2A90512C}"/>
    <dgm:cxn modelId="{A55EBAC1-F90B-478A-A8D4-3CAF344767C7}" type="presOf" srcId="{8642219F-E178-44B7-B826-8651E53B5AA7}" destId="{45B21728-8148-4D94-B056-58C59A695A63}" srcOrd="1" destOrd="0" presId="urn:microsoft.com/office/officeart/2005/8/layout/orgChart1"/>
    <dgm:cxn modelId="{A96B54C3-4842-47CA-9056-8A8372304BC4}" type="presOf" srcId="{BBC14DC5-1C61-4FE7-936A-BBFDC4C2E205}" destId="{AB646ACB-BB34-4456-93D2-3720967BCA5B}" srcOrd="0" destOrd="0" presId="urn:microsoft.com/office/officeart/2005/8/layout/orgChart1"/>
    <dgm:cxn modelId="{D3450BC7-710C-49DA-8731-FFC3DA7CB59D}" type="presOf" srcId="{29863193-B963-46DD-84E9-909B4A293247}" destId="{20E80E67-EE42-49E7-A5E6-E0AC368E5A35}" srcOrd="0" destOrd="0" presId="urn:microsoft.com/office/officeart/2005/8/layout/orgChart1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A8EA94D0-2C61-4B78-9BFA-F44103D18BAB}" type="presOf" srcId="{96E3C974-4CB2-45BC-8348-DCC6F8BB4A9A}" destId="{3161CAAF-5D95-46F0-94EF-54A9F4BC068F}" srcOrd="1" destOrd="0" presId="urn:microsoft.com/office/officeart/2005/8/layout/orgChart1"/>
    <dgm:cxn modelId="{A69F4AD1-D7A9-4C42-96FE-CDB4CCFBC916}" type="presOf" srcId="{3DA4E1AF-E5F8-451B-9BAD-56CDE8152563}" destId="{78C8AF2E-437C-4255-8A11-5BCFFA428D35}" srcOrd="0" destOrd="0" presId="urn:microsoft.com/office/officeart/2005/8/layout/orgChart1"/>
    <dgm:cxn modelId="{D0A6DDD4-46E1-4BE2-A987-D88839B48B5B}" type="presOf" srcId="{255A5BC6-C01F-42F6-9390-7D3B6E9EC484}" destId="{3BDFD2B8-7160-414A-99E9-BA9005241A4B}" srcOrd="0" destOrd="0" presId="urn:microsoft.com/office/officeart/2005/8/layout/orgChart1"/>
    <dgm:cxn modelId="{DA4502D9-81F2-4905-8AD3-C0D656DC63C4}" type="presOf" srcId="{9A825525-8BC1-4682-8455-AF24ABF82601}" destId="{4AE9638B-46ED-437C-AB29-9D61C2E376B3}" srcOrd="0" destOrd="0" presId="urn:microsoft.com/office/officeart/2005/8/layout/orgChart1"/>
    <dgm:cxn modelId="{E3CFDBE5-0785-421C-90E4-2A5078169B7C}" type="presOf" srcId="{96E3C974-4CB2-45BC-8348-DCC6F8BB4A9A}" destId="{47FD9AC3-D378-4664-933A-40CBB5B6EFF7}" srcOrd="0" destOrd="0" presId="urn:microsoft.com/office/officeart/2005/8/layout/orgChart1"/>
    <dgm:cxn modelId="{BCFA83EE-AA42-4398-88C1-44A88286F95F}" srcId="{8642219F-E178-44B7-B826-8651E53B5AA7}" destId="{B2435E7C-02C4-4E6A-A5AB-16D6C1F7A9F7}" srcOrd="2" destOrd="0" parTransId="{4B39C020-5DBE-4704-A645-5CE9B5D67A3F}" sibTransId="{7F50E72C-639B-40B6-B5BE-462B655F9F23}"/>
    <dgm:cxn modelId="{0AD518F4-E593-45E2-A223-AEEE2395BB4A}" type="presOf" srcId="{3DA4E1AF-E5F8-451B-9BAD-56CDE8152563}" destId="{9B33DC4D-6923-46B1-A0DA-9FACC0E7F027}" srcOrd="1" destOrd="0" presId="urn:microsoft.com/office/officeart/2005/8/layout/orgChart1"/>
    <dgm:cxn modelId="{A08954FB-65ED-442E-B158-7B0FAB94867B}" type="presOf" srcId="{CEE99995-0EBD-4B1E-B8D8-DFBABDFD0047}" destId="{C7A64DC4-E7ED-4687-A25F-3C172C34F0CD}" srcOrd="1" destOrd="0" presId="urn:microsoft.com/office/officeart/2005/8/layout/orgChart1"/>
    <dgm:cxn modelId="{34538986-B15B-4D93-82B8-E468B9F21D38}" type="presParOf" srcId="{6D2A7B39-E161-4513-AC2A-F6ADE8575224}" destId="{DA328F8B-824F-4C4C-B90F-FF28D990466C}" srcOrd="0" destOrd="0" presId="urn:microsoft.com/office/officeart/2005/8/layout/orgChart1"/>
    <dgm:cxn modelId="{D81A3B04-788E-49DD-8895-079DC11349A8}" type="presParOf" srcId="{DA328F8B-824F-4C4C-B90F-FF28D990466C}" destId="{AF492A98-1711-4F1B-A8A8-C7BB1502288E}" srcOrd="0" destOrd="0" presId="urn:microsoft.com/office/officeart/2005/8/layout/orgChart1"/>
    <dgm:cxn modelId="{7D8E8111-56B3-4B12-B609-9CDC90E0BACA}" type="presParOf" srcId="{AF492A98-1711-4F1B-A8A8-C7BB1502288E}" destId="{5911A64A-34F2-4478-926A-F3E22EBD307C}" srcOrd="0" destOrd="0" presId="urn:microsoft.com/office/officeart/2005/8/layout/orgChart1"/>
    <dgm:cxn modelId="{65AB9638-F727-4DA0-A354-006966E26381}" type="presParOf" srcId="{AF492A98-1711-4F1B-A8A8-C7BB1502288E}" destId="{45B21728-8148-4D94-B056-58C59A695A63}" srcOrd="1" destOrd="0" presId="urn:microsoft.com/office/officeart/2005/8/layout/orgChart1"/>
    <dgm:cxn modelId="{3796E96C-B9FD-4C9D-9178-B10A81A97D73}" type="presParOf" srcId="{DA328F8B-824F-4C4C-B90F-FF28D990466C}" destId="{EE4D0903-E3EB-4088-A508-BCAB9EF26A5E}" srcOrd="1" destOrd="0" presId="urn:microsoft.com/office/officeart/2005/8/layout/orgChart1"/>
    <dgm:cxn modelId="{2FF98E47-39C8-4E12-98F0-99892645E829}" type="presParOf" srcId="{EE4D0903-E3EB-4088-A508-BCAB9EF26A5E}" destId="{23602B12-12BB-4FEE-8022-051F6714AC21}" srcOrd="0" destOrd="0" presId="urn:microsoft.com/office/officeart/2005/8/layout/orgChart1"/>
    <dgm:cxn modelId="{5C6DC7C0-8E0D-48DF-9CA9-EF515287EB19}" type="presParOf" srcId="{EE4D0903-E3EB-4088-A508-BCAB9EF26A5E}" destId="{A2CC3519-7F79-4B51-AE72-4DCC96ADE902}" srcOrd="1" destOrd="0" presId="urn:microsoft.com/office/officeart/2005/8/layout/orgChart1"/>
    <dgm:cxn modelId="{46D5310C-59CA-48AD-846E-32DCFE2FCFD8}" type="presParOf" srcId="{A2CC3519-7F79-4B51-AE72-4DCC96ADE902}" destId="{2D5EBA33-8067-4437-ADAB-7419213CDF38}" srcOrd="0" destOrd="0" presId="urn:microsoft.com/office/officeart/2005/8/layout/orgChart1"/>
    <dgm:cxn modelId="{A3F8CDF6-DEA7-4005-A363-6C18C9289722}" type="presParOf" srcId="{2D5EBA33-8067-4437-ADAB-7419213CDF38}" destId="{957E17D2-DFE4-4928-8FD8-3BB9882E4707}" srcOrd="0" destOrd="0" presId="urn:microsoft.com/office/officeart/2005/8/layout/orgChart1"/>
    <dgm:cxn modelId="{5E54DAF7-09B1-44F1-81EF-02B5A012BC49}" type="presParOf" srcId="{2D5EBA33-8067-4437-ADAB-7419213CDF38}" destId="{E55C600F-B1FE-4597-8CED-3470CAB0B11B}" srcOrd="1" destOrd="0" presId="urn:microsoft.com/office/officeart/2005/8/layout/orgChart1"/>
    <dgm:cxn modelId="{82B08EAB-CA41-4D8F-9A83-FA4A4DE1C7DB}" type="presParOf" srcId="{A2CC3519-7F79-4B51-AE72-4DCC96ADE902}" destId="{74175D64-EBC0-47B0-8EC0-0477D06DAF1C}" srcOrd="1" destOrd="0" presId="urn:microsoft.com/office/officeart/2005/8/layout/orgChart1"/>
    <dgm:cxn modelId="{FC5D4414-A4D1-4BCE-866D-DE7B719A1DEC}" type="presParOf" srcId="{74175D64-EBC0-47B0-8EC0-0477D06DAF1C}" destId="{3BDFD2B8-7160-414A-99E9-BA9005241A4B}" srcOrd="0" destOrd="0" presId="urn:microsoft.com/office/officeart/2005/8/layout/orgChart1"/>
    <dgm:cxn modelId="{111E531C-85B0-405A-96D0-9A31110F6A4C}" type="presParOf" srcId="{74175D64-EBC0-47B0-8EC0-0477D06DAF1C}" destId="{08A36095-A45A-4917-8BA1-246A8B458C29}" srcOrd="1" destOrd="0" presId="urn:microsoft.com/office/officeart/2005/8/layout/orgChart1"/>
    <dgm:cxn modelId="{E9BF9EBD-B6A1-4A89-9820-8893875A6C20}" type="presParOf" srcId="{08A36095-A45A-4917-8BA1-246A8B458C29}" destId="{9750FF6C-8FC1-4B2D-A3B7-833A461CB118}" srcOrd="0" destOrd="0" presId="urn:microsoft.com/office/officeart/2005/8/layout/orgChart1"/>
    <dgm:cxn modelId="{CC459E6B-0F8B-49E5-85A2-99DCBEFFFD6D}" type="presParOf" srcId="{9750FF6C-8FC1-4B2D-A3B7-833A461CB118}" destId="{78C8AF2E-437C-4255-8A11-5BCFFA428D35}" srcOrd="0" destOrd="0" presId="urn:microsoft.com/office/officeart/2005/8/layout/orgChart1"/>
    <dgm:cxn modelId="{6687242F-DC03-4403-B987-10FA7EE94C52}" type="presParOf" srcId="{9750FF6C-8FC1-4B2D-A3B7-833A461CB118}" destId="{9B33DC4D-6923-46B1-A0DA-9FACC0E7F027}" srcOrd="1" destOrd="0" presId="urn:microsoft.com/office/officeart/2005/8/layout/orgChart1"/>
    <dgm:cxn modelId="{0C19F256-8DA7-4B14-8E95-FDA7CFE70F4C}" type="presParOf" srcId="{08A36095-A45A-4917-8BA1-246A8B458C29}" destId="{B094105E-B6BD-4AF8-B242-6A508B936614}" srcOrd="1" destOrd="0" presId="urn:microsoft.com/office/officeart/2005/8/layout/orgChart1"/>
    <dgm:cxn modelId="{3640D4A2-5F1E-47FC-989A-A3FFB4F41D78}" type="presParOf" srcId="{08A36095-A45A-4917-8BA1-246A8B458C29}" destId="{9D9184B1-DD07-4862-A7D7-201D1AAEB131}" srcOrd="2" destOrd="0" presId="urn:microsoft.com/office/officeart/2005/8/layout/orgChart1"/>
    <dgm:cxn modelId="{029DD909-E3BA-4883-B23B-8651B789FFB7}" type="presParOf" srcId="{A2CC3519-7F79-4B51-AE72-4DCC96ADE902}" destId="{DFDDC77B-1B19-4ED4-B757-3F5B98C9037B}" srcOrd="2" destOrd="0" presId="urn:microsoft.com/office/officeart/2005/8/layout/orgChart1"/>
    <dgm:cxn modelId="{A03DD03A-827B-494F-81F1-23E63B131D05}" type="presParOf" srcId="{EE4D0903-E3EB-4088-A508-BCAB9EF26A5E}" destId="{88A80D54-756C-44A2-8495-53AE2A54E36B}" srcOrd="2" destOrd="0" presId="urn:microsoft.com/office/officeart/2005/8/layout/orgChart1"/>
    <dgm:cxn modelId="{3EB70A5E-A1FE-442A-932D-626A924C4E7A}" type="presParOf" srcId="{EE4D0903-E3EB-4088-A508-BCAB9EF26A5E}" destId="{CAA7A806-B558-4926-9339-45C1AF754875}" srcOrd="3" destOrd="0" presId="urn:microsoft.com/office/officeart/2005/8/layout/orgChart1"/>
    <dgm:cxn modelId="{7DE5AF9E-5028-49D6-8B6F-F111E8DA443B}" type="presParOf" srcId="{CAA7A806-B558-4926-9339-45C1AF754875}" destId="{36F2A707-B9F5-40DF-884C-B326F89869BB}" srcOrd="0" destOrd="0" presId="urn:microsoft.com/office/officeart/2005/8/layout/orgChart1"/>
    <dgm:cxn modelId="{AC97CB7F-9724-4CF2-B8A2-49E3C7E28811}" type="presParOf" srcId="{36F2A707-B9F5-40DF-884C-B326F89869BB}" destId="{FECED9D3-C490-4226-8943-777D51E1F927}" srcOrd="0" destOrd="0" presId="urn:microsoft.com/office/officeart/2005/8/layout/orgChart1"/>
    <dgm:cxn modelId="{527E93A0-3509-4EC6-8280-1E3033648C66}" type="presParOf" srcId="{36F2A707-B9F5-40DF-884C-B326F89869BB}" destId="{C44887B8-95B6-415A-BC4C-E1285FD294F5}" srcOrd="1" destOrd="0" presId="urn:microsoft.com/office/officeart/2005/8/layout/orgChart1"/>
    <dgm:cxn modelId="{8CB9C8AE-A81B-49C8-A7AC-88C217722EA2}" type="presParOf" srcId="{CAA7A806-B558-4926-9339-45C1AF754875}" destId="{CA2BC66F-B05C-42EC-A246-29E8E093F7D9}" srcOrd="1" destOrd="0" presId="urn:microsoft.com/office/officeart/2005/8/layout/orgChart1"/>
    <dgm:cxn modelId="{9ED3110F-D156-4800-9EC2-64D958B90F61}" type="presParOf" srcId="{CA2BC66F-B05C-42EC-A246-29E8E093F7D9}" destId="{AB646ACB-BB34-4456-93D2-3720967BCA5B}" srcOrd="0" destOrd="0" presId="urn:microsoft.com/office/officeart/2005/8/layout/orgChart1"/>
    <dgm:cxn modelId="{626B66A9-C418-4542-A0E4-11AF29A1E8C4}" type="presParOf" srcId="{CA2BC66F-B05C-42EC-A246-29E8E093F7D9}" destId="{8FCADA79-894C-49FA-84E9-9087A5A99AAC}" srcOrd="1" destOrd="0" presId="urn:microsoft.com/office/officeart/2005/8/layout/orgChart1"/>
    <dgm:cxn modelId="{1821EB2B-B097-4D37-ACE7-555126D994B8}" type="presParOf" srcId="{8FCADA79-894C-49FA-84E9-9087A5A99AAC}" destId="{A437916A-8CEB-45EB-B2CD-7F75818CF633}" srcOrd="0" destOrd="0" presId="urn:microsoft.com/office/officeart/2005/8/layout/orgChart1"/>
    <dgm:cxn modelId="{C184697C-4697-4371-B98E-5A09F34F1F47}" type="presParOf" srcId="{A437916A-8CEB-45EB-B2CD-7F75818CF633}" destId="{67841D4D-D709-4475-8448-78F675F51ECF}" srcOrd="0" destOrd="0" presId="urn:microsoft.com/office/officeart/2005/8/layout/orgChart1"/>
    <dgm:cxn modelId="{3367B642-D652-4408-A1CA-47ED2F612DAF}" type="presParOf" srcId="{A437916A-8CEB-45EB-B2CD-7F75818CF633}" destId="{7396E39E-3DFA-4CB1-9D9B-B1E0ACCAA4E9}" srcOrd="1" destOrd="0" presId="urn:microsoft.com/office/officeart/2005/8/layout/orgChart1"/>
    <dgm:cxn modelId="{A1E1B0BE-957E-4B6C-9771-CB65E332A748}" type="presParOf" srcId="{8FCADA79-894C-49FA-84E9-9087A5A99AAC}" destId="{73B3B1C2-E723-4240-BE19-94B31FAE0B87}" srcOrd="1" destOrd="0" presId="urn:microsoft.com/office/officeart/2005/8/layout/orgChart1"/>
    <dgm:cxn modelId="{5CA743A8-A3BB-441B-8B07-254A0F2696EE}" type="presParOf" srcId="{8FCADA79-894C-49FA-84E9-9087A5A99AAC}" destId="{E805F8ED-C2EB-4886-A2DD-4E05448C90E9}" srcOrd="2" destOrd="0" presId="urn:microsoft.com/office/officeart/2005/8/layout/orgChart1"/>
    <dgm:cxn modelId="{2A397C71-CAF1-4A8A-81D8-65548A9EFAA4}" type="presParOf" srcId="{CAA7A806-B558-4926-9339-45C1AF754875}" destId="{C3554744-5E8C-4E06-93BD-593CBC303E0C}" srcOrd="2" destOrd="0" presId="urn:microsoft.com/office/officeart/2005/8/layout/orgChart1"/>
    <dgm:cxn modelId="{2208F97E-BE94-4497-953A-C6DA1F4902D2}" type="presParOf" srcId="{EE4D0903-E3EB-4088-A508-BCAB9EF26A5E}" destId="{6E99BA62-0F31-43AE-812F-E14AA318F04D}" srcOrd="4" destOrd="0" presId="urn:microsoft.com/office/officeart/2005/8/layout/orgChart1"/>
    <dgm:cxn modelId="{0C330BB0-DD99-4C73-A42F-32CFD23B7AB4}" type="presParOf" srcId="{EE4D0903-E3EB-4088-A508-BCAB9EF26A5E}" destId="{39A4E86F-A04C-4481-9FCA-219E1DC41599}" srcOrd="5" destOrd="0" presId="urn:microsoft.com/office/officeart/2005/8/layout/orgChart1"/>
    <dgm:cxn modelId="{315DDF0C-32B7-419E-94F4-AB011D9115AF}" type="presParOf" srcId="{39A4E86F-A04C-4481-9FCA-219E1DC41599}" destId="{41EE597A-2320-4795-A46B-D09BE40044E7}" srcOrd="0" destOrd="0" presId="urn:microsoft.com/office/officeart/2005/8/layout/orgChart1"/>
    <dgm:cxn modelId="{89BFBCBF-26E4-4455-90D9-2692B250B3C8}" type="presParOf" srcId="{41EE597A-2320-4795-A46B-D09BE40044E7}" destId="{FE8AF0B4-BF64-4EEC-958B-CA82D6DDCF14}" srcOrd="0" destOrd="0" presId="urn:microsoft.com/office/officeart/2005/8/layout/orgChart1"/>
    <dgm:cxn modelId="{E1DCA9B6-9E2D-4847-9247-50309E0221A7}" type="presParOf" srcId="{41EE597A-2320-4795-A46B-D09BE40044E7}" destId="{C7A64DC4-E7ED-4687-A25F-3C172C34F0CD}" srcOrd="1" destOrd="0" presId="urn:microsoft.com/office/officeart/2005/8/layout/orgChart1"/>
    <dgm:cxn modelId="{795D6AD1-11E2-477F-8428-8CD5BF9A3E4A}" type="presParOf" srcId="{39A4E86F-A04C-4481-9FCA-219E1DC41599}" destId="{1A3DD835-EB9E-4AA8-862E-89B7686FF6EF}" srcOrd="1" destOrd="0" presId="urn:microsoft.com/office/officeart/2005/8/layout/orgChart1"/>
    <dgm:cxn modelId="{2F895D0D-FED5-420E-A288-9D5D5C6E7995}" type="presParOf" srcId="{39A4E86F-A04C-4481-9FCA-219E1DC41599}" destId="{0197CF37-539B-4409-B2FA-905C0B1AED6A}" srcOrd="2" destOrd="0" presId="urn:microsoft.com/office/officeart/2005/8/layout/orgChart1"/>
    <dgm:cxn modelId="{BDB87FE2-D81D-4186-A78F-51674653753A}" type="presParOf" srcId="{EE4D0903-E3EB-4088-A508-BCAB9EF26A5E}" destId="{D1CA5F5A-9C87-49D6-ACC8-D6FB9FAC24E2}" srcOrd="6" destOrd="0" presId="urn:microsoft.com/office/officeart/2005/8/layout/orgChart1"/>
    <dgm:cxn modelId="{0FAEDC9C-F0CC-4243-8BD4-39473663C778}" type="presParOf" srcId="{EE4D0903-E3EB-4088-A508-BCAB9EF26A5E}" destId="{D3FBB609-924A-42D1-AAEB-9A5F1E353F9E}" srcOrd="7" destOrd="0" presId="urn:microsoft.com/office/officeart/2005/8/layout/orgChart1"/>
    <dgm:cxn modelId="{DCE36BEB-1510-44E6-89AC-00DB15931C1F}" type="presParOf" srcId="{D3FBB609-924A-42D1-AAEB-9A5F1E353F9E}" destId="{575996B8-9D82-4AA2-901E-FAEE2BDE51DC}" srcOrd="0" destOrd="0" presId="urn:microsoft.com/office/officeart/2005/8/layout/orgChart1"/>
    <dgm:cxn modelId="{1FCB501C-4084-4860-8EB6-DD19C46E471D}" type="presParOf" srcId="{575996B8-9D82-4AA2-901E-FAEE2BDE51DC}" destId="{20E80E67-EE42-49E7-A5E6-E0AC368E5A35}" srcOrd="0" destOrd="0" presId="urn:microsoft.com/office/officeart/2005/8/layout/orgChart1"/>
    <dgm:cxn modelId="{BAACD256-9EFD-4B8F-968F-0DF39E4D4704}" type="presParOf" srcId="{575996B8-9D82-4AA2-901E-FAEE2BDE51DC}" destId="{FCE5729B-C5FB-42D0-9C25-8DD6FFFB2F7C}" srcOrd="1" destOrd="0" presId="urn:microsoft.com/office/officeart/2005/8/layout/orgChart1"/>
    <dgm:cxn modelId="{B3EE74AD-23C5-41CD-B195-20C04940CEB2}" type="presParOf" srcId="{D3FBB609-924A-42D1-AAEB-9A5F1E353F9E}" destId="{67CB776A-8941-469A-BA25-260C4C63DFC4}" srcOrd="1" destOrd="0" presId="urn:microsoft.com/office/officeart/2005/8/layout/orgChart1"/>
    <dgm:cxn modelId="{B4F288B2-B60F-4D24-9C29-D2C4BC804ADF}" type="presParOf" srcId="{D3FBB609-924A-42D1-AAEB-9A5F1E353F9E}" destId="{CFF2DC89-AA5B-459A-8D48-7377981F993C}" srcOrd="2" destOrd="0" presId="urn:microsoft.com/office/officeart/2005/8/layout/orgChart1"/>
    <dgm:cxn modelId="{5D70D52F-9937-4564-A3FE-AFD95C397AEE}" type="presParOf" srcId="{DA328F8B-824F-4C4C-B90F-FF28D990466C}" destId="{590DB459-337F-4DCE-AF74-683D6DE614AF}" srcOrd="2" destOrd="0" presId="urn:microsoft.com/office/officeart/2005/8/layout/orgChart1"/>
    <dgm:cxn modelId="{9E56D743-A7AF-4817-BB06-9920F596A391}" type="presParOf" srcId="{590DB459-337F-4DCE-AF74-683D6DE614AF}" destId="{4AE9638B-46ED-437C-AB29-9D61C2E376B3}" srcOrd="0" destOrd="0" presId="urn:microsoft.com/office/officeart/2005/8/layout/orgChart1"/>
    <dgm:cxn modelId="{F8BFF4C6-4543-41CD-BE4F-F63F8E5DD3CC}" type="presParOf" srcId="{590DB459-337F-4DCE-AF74-683D6DE614AF}" destId="{949BE64D-ABD9-4A89-A1F9-3D66960A25AC}" srcOrd="1" destOrd="0" presId="urn:microsoft.com/office/officeart/2005/8/layout/orgChart1"/>
    <dgm:cxn modelId="{7E8141C4-55F9-4586-BAD3-ACDDA0459BB5}" type="presParOf" srcId="{949BE64D-ABD9-4A89-A1F9-3D66960A25AC}" destId="{7DEE77C0-926E-4910-999F-078265196C1D}" srcOrd="0" destOrd="0" presId="urn:microsoft.com/office/officeart/2005/8/layout/orgChart1"/>
    <dgm:cxn modelId="{595C4290-980F-42B3-BD70-9112679B94AE}" type="presParOf" srcId="{7DEE77C0-926E-4910-999F-078265196C1D}" destId="{47FD9AC3-D378-4664-933A-40CBB5B6EFF7}" srcOrd="0" destOrd="0" presId="urn:microsoft.com/office/officeart/2005/8/layout/orgChart1"/>
    <dgm:cxn modelId="{A4F82F2D-EE19-43DD-9FBA-C2E38703716B}" type="presParOf" srcId="{7DEE77C0-926E-4910-999F-078265196C1D}" destId="{3161CAAF-5D95-46F0-94EF-54A9F4BC068F}" srcOrd="1" destOrd="0" presId="urn:microsoft.com/office/officeart/2005/8/layout/orgChart1"/>
    <dgm:cxn modelId="{A305FC4F-3BC2-416D-82B0-D78F11EF1446}" type="presParOf" srcId="{949BE64D-ABD9-4A89-A1F9-3D66960A25AC}" destId="{9630C7F4-1500-4CE5-B69A-B82F960B3DFE}" srcOrd="1" destOrd="0" presId="urn:microsoft.com/office/officeart/2005/8/layout/orgChart1"/>
    <dgm:cxn modelId="{E2935EB1-0AB0-4B0D-A101-3D874DAE4CA4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CE35D60D-5CE2-444B-87FF-C5DBA60392FD}">
      <dgm:prSet/>
      <dgm:spPr>
        <a:blipFill dpi="0"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25704" b="25704"/>
          </a:stretch>
        </a:blipFill>
        <a:effectLst/>
      </dgm:spPr>
      <dgm:t>
        <a:bodyPr/>
        <a:lstStyle/>
        <a:p>
          <a:endParaRPr lang="es-CO"/>
        </a:p>
      </dgm:t>
    </dgm:pt>
    <dgm:pt modelId="{C2DC18DC-5A47-44DB-958D-A84D31496621}" type="parTrans" cxnId="{43493F7D-D9FA-461C-AF8D-723088247457}">
      <dgm:prSet/>
      <dgm:spPr/>
      <dgm:t>
        <a:bodyPr/>
        <a:lstStyle/>
        <a:p>
          <a:endParaRPr lang="es-CO"/>
        </a:p>
      </dgm:t>
    </dgm:pt>
    <dgm:pt modelId="{3B651B66-33D4-41B6-9B78-E922279B80F2}" type="sibTrans" cxnId="{43493F7D-D9FA-461C-AF8D-723088247457}">
      <dgm:prSet/>
      <dgm:spPr/>
      <dgm:t>
        <a:bodyPr/>
        <a:lstStyle/>
        <a:p>
          <a:endParaRPr lang="es-CO"/>
        </a:p>
      </dgm:t>
    </dgm:pt>
    <dgm:pt modelId="{B2435E7C-02C4-4E6A-A5AB-16D6C1F7A9F7}">
      <dgm:prSet/>
      <dgm:spPr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21258" b="21258"/>
          </a:stretch>
        </a:blipFill>
      </dgm:spPr>
      <dgm:t>
        <a:bodyPr/>
        <a:lstStyle/>
        <a:p>
          <a:endParaRPr lang="es-CO"/>
        </a:p>
      </dgm:t>
    </dgm:pt>
    <dgm:pt modelId="{4B39C020-5DBE-4704-A645-5CE9B5D67A3F}" type="parTrans" cxnId="{BCFA83EE-AA42-4398-88C1-44A88286F95F}">
      <dgm:prSet/>
      <dgm:spPr/>
      <dgm:t>
        <a:bodyPr/>
        <a:lstStyle/>
        <a:p>
          <a:endParaRPr lang="es-CO"/>
        </a:p>
      </dgm:t>
    </dgm:pt>
    <dgm:pt modelId="{7F50E72C-639B-40B6-B5BE-462B655F9F23}" type="sibTrans" cxnId="{BCFA83EE-AA42-4398-88C1-44A88286F95F}">
      <dgm:prSet/>
      <dgm:spPr/>
      <dgm:t>
        <a:bodyPr/>
        <a:lstStyle/>
        <a:p>
          <a:endParaRPr lang="es-CO"/>
        </a:p>
      </dgm:t>
    </dgm:pt>
    <dgm:pt modelId="{CEE99995-0EBD-4B1E-B8D8-DFBABDFD0047}">
      <dgm:prSet/>
      <dgm:spPr>
        <a:blipFill dpi="0"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23671" b="23671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pres?slideindex=1&amp;slidetitle="/>
          </dgm14:cNvPr>
        </a:ext>
      </dgm:extLst>
    </dgm:pt>
    <dgm:pt modelId="{6ABCFAA6-A3EF-4564-BAA8-DACB3966231C}" type="parTrans" cxnId="{727BCA40-31FB-4A55-B894-C0824E8E08DA}">
      <dgm:prSet/>
      <dgm:spPr/>
      <dgm:t>
        <a:bodyPr/>
        <a:lstStyle/>
        <a:p>
          <a:endParaRPr lang="es-CO"/>
        </a:p>
      </dgm:t>
    </dgm:pt>
    <dgm:pt modelId="{8ED47008-0179-4739-A88A-402C82870A95}" type="sibTrans" cxnId="{727BCA40-31FB-4A55-B894-C0824E8E08DA}">
      <dgm:prSet/>
      <dgm:spPr/>
      <dgm:t>
        <a:bodyPr/>
        <a:lstStyle/>
        <a:p>
          <a:endParaRPr lang="es-CO"/>
        </a:p>
      </dgm:t>
    </dgm:pt>
    <dgm:pt modelId="{29863193-B963-46DD-84E9-909B4A293247}">
      <dgm:prSet/>
      <dgm:spPr>
        <a:blipFill dpi="0" rotWithShape="0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000" b="15000"/>
          </a:stretch>
        </a:blipFill>
      </dgm:spPr>
      <dgm:t>
        <a:bodyPr/>
        <a:lstStyle/>
        <a:p>
          <a:endParaRPr lang="es-CO"/>
        </a:p>
      </dgm:t>
    </dgm:pt>
    <dgm:pt modelId="{76AD6FAF-E1A1-4AD8-B4A1-EB1E5EABBEF1}" type="parTrans" cxnId="{7B13D9A3-296A-42A9-AB7B-C873500531B3}">
      <dgm:prSet/>
      <dgm:spPr/>
      <dgm:t>
        <a:bodyPr/>
        <a:lstStyle/>
        <a:p>
          <a:endParaRPr lang="es-CO"/>
        </a:p>
      </dgm:t>
    </dgm:pt>
    <dgm:pt modelId="{F62EC195-269C-4019-BD73-7F5591A6B62C}" type="sibTrans" cxnId="{7B13D9A3-296A-42A9-AB7B-C873500531B3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600" dirty="0"/>
            <a:t>Sistemas de cierres para andenes ferroviarios (PSD).</a:t>
          </a:r>
          <a:endParaRPr lang="es-CO" sz="1600" dirty="0"/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263C8F15-4E18-4D18-8C4A-C7BB80AD925C}">
      <dgm:prSet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Soluciones RFID</a:t>
          </a:r>
        </a:p>
      </dgm:t>
    </dgm:pt>
    <dgm:pt modelId="{BBC14DC5-1C61-4FE7-936A-BBFDC4C2E205}" type="parTrans" cxnId="{F75FD6BD-A7C4-401C-9FAE-BAC32AE538E5}">
      <dgm:prSet/>
      <dgm:spPr/>
      <dgm:t>
        <a:bodyPr/>
        <a:lstStyle/>
        <a:p>
          <a:endParaRPr lang="es-CO"/>
        </a:p>
      </dgm:t>
    </dgm:pt>
    <dgm:pt modelId="{08AD6BB4-B75F-40C8-8CA6-29BB2A90512C}" type="sibTrans" cxnId="{F75FD6BD-A7C4-401C-9FAE-BAC32AE538E5}">
      <dgm:prSet/>
      <dgm:spPr/>
      <dgm:t>
        <a:bodyPr/>
        <a:lstStyle/>
        <a:p>
          <a:endParaRPr lang="es-CO"/>
        </a:p>
      </dgm:t>
    </dgm:pt>
    <dgm:pt modelId="{4022A222-679F-495C-B8F4-253764A5C512}">
      <dgm:prSet custT="1"/>
      <dgm:spPr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Señalización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de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para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cruce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de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trenes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F8445D7E-FF22-4A9A-92F0-001988334CB0}" type="sibTrans" cxnId="{A42DA007-D43D-4FAB-9D22-F49D30E1D724}">
      <dgm:prSet/>
      <dgm:spPr/>
      <dgm:t>
        <a:bodyPr/>
        <a:lstStyle/>
        <a:p>
          <a:endParaRPr lang="es-CO"/>
        </a:p>
      </dgm:t>
    </dgm:pt>
    <dgm:pt modelId="{6EE77EA1-0C6C-453E-96D8-0A569C5B2313}" type="parTrans" cxnId="{A42DA007-D43D-4FAB-9D22-F49D30E1D724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23602B12-12BB-4FEE-8022-051F6714AC21}" type="pres">
      <dgm:prSet presAssocID="{C2DC18DC-5A47-44DB-958D-A84D31496621}" presName="Name37" presStyleLbl="parChTrans1D2" presStyleIdx="0" presStyleCnt="5"/>
      <dgm:spPr/>
    </dgm:pt>
    <dgm:pt modelId="{A2CC3519-7F79-4B51-AE72-4DCC96ADE902}" type="pres">
      <dgm:prSet presAssocID="{CE35D60D-5CE2-444B-87FF-C5DBA60392FD}" presName="hierRoot2" presStyleCnt="0">
        <dgm:presLayoutVars>
          <dgm:hierBranch/>
        </dgm:presLayoutVars>
      </dgm:prSet>
      <dgm:spPr/>
    </dgm:pt>
    <dgm:pt modelId="{2D5EBA33-8067-4437-ADAB-7419213CDF38}" type="pres">
      <dgm:prSet presAssocID="{CE35D60D-5CE2-444B-87FF-C5DBA60392FD}" presName="rootComposite" presStyleCnt="0"/>
      <dgm:spPr/>
    </dgm:pt>
    <dgm:pt modelId="{957E17D2-DFE4-4928-8FD8-3BB9882E4707}" type="pres">
      <dgm:prSet presAssocID="{CE35D60D-5CE2-444B-87FF-C5DBA60392FD}" presName="rootText" presStyleLbl="node2" presStyleIdx="0" presStyleCnt="4">
        <dgm:presLayoutVars>
          <dgm:chPref val="3"/>
        </dgm:presLayoutVars>
      </dgm:prSet>
      <dgm:spPr/>
    </dgm:pt>
    <dgm:pt modelId="{E55C600F-B1FE-4597-8CED-3470CAB0B11B}" type="pres">
      <dgm:prSet presAssocID="{CE35D60D-5CE2-444B-87FF-C5DBA60392FD}" presName="rootConnector" presStyleLbl="node2" presStyleIdx="0" presStyleCnt="4"/>
      <dgm:spPr/>
    </dgm:pt>
    <dgm:pt modelId="{74175D64-EBC0-47B0-8EC0-0477D06DAF1C}" type="pres">
      <dgm:prSet presAssocID="{CE35D60D-5CE2-444B-87FF-C5DBA60392FD}" presName="hierChild4" presStyleCnt="0"/>
      <dgm:spPr/>
    </dgm:pt>
    <dgm:pt modelId="{3BDFD2B8-7160-414A-99E9-BA9005241A4B}" type="pres">
      <dgm:prSet presAssocID="{255A5BC6-C01F-42F6-9390-7D3B6E9EC484}" presName="Name35" presStyleLbl="parChTrans1D3" presStyleIdx="0" presStyleCnt="3"/>
      <dgm:spPr/>
    </dgm:pt>
    <dgm:pt modelId="{08A36095-A45A-4917-8BA1-246A8B458C29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9750FF6C-8FC1-4B2D-A3B7-833A461CB118}" type="pres">
      <dgm:prSet presAssocID="{3DA4E1AF-E5F8-451B-9BAD-56CDE8152563}" presName="rootComposite" presStyleCnt="0"/>
      <dgm:spPr/>
    </dgm:pt>
    <dgm:pt modelId="{78C8AF2E-437C-4255-8A11-5BCFFA428D35}" type="pres">
      <dgm:prSet presAssocID="{3DA4E1AF-E5F8-451B-9BAD-56CDE8152563}" presName="rootText" presStyleLbl="node3" presStyleIdx="0" presStyleCnt="3">
        <dgm:presLayoutVars>
          <dgm:chPref val="3"/>
        </dgm:presLayoutVars>
      </dgm:prSet>
      <dgm:spPr/>
    </dgm:pt>
    <dgm:pt modelId="{9B33DC4D-6923-46B1-A0DA-9FACC0E7F027}" type="pres">
      <dgm:prSet presAssocID="{3DA4E1AF-E5F8-451B-9BAD-56CDE8152563}" presName="rootConnector" presStyleLbl="node3" presStyleIdx="0" presStyleCnt="3"/>
      <dgm:spPr/>
    </dgm:pt>
    <dgm:pt modelId="{B094105E-B6BD-4AF8-B242-6A508B936614}" type="pres">
      <dgm:prSet presAssocID="{3DA4E1AF-E5F8-451B-9BAD-56CDE8152563}" presName="hierChild4" presStyleCnt="0"/>
      <dgm:spPr/>
    </dgm:pt>
    <dgm:pt modelId="{9D9184B1-DD07-4862-A7D7-201D1AAEB131}" type="pres">
      <dgm:prSet presAssocID="{3DA4E1AF-E5F8-451B-9BAD-56CDE8152563}" presName="hierChild5" presStyleCnt="0"/>
      <dgm:spPr/>
    </dgm:pt>
    <dgm:pt modelId="{DFDDC77B-1B19-4ED4-B757-3F5B98C9037B}" type="pres">
      <dgm:prSet presAssocID="{CE35D60D-5CE2-444B-87FF-C5DBA60392FD}" presName="hierChild5" presStyleCnt="0"/>
      <dgm:spPr/>
    </dgm:pt>
    <dgm:pt modelId="{88A80D54-756C-44A2-8495-53AE2A54E36B}" type="pres">
      <dgm:prSet presAssocID="{4B39C020-5DBE-4704-A645-5CE9B5D67A3F}" presName="Name37" presStyleLbl="parChTrans1D2" presStyleIdx="1" presStyleCnt="5"/>
      <dgm:spPr/>
    </dgm:pt>
    <dgm:pt modelId="{CAA7A806-B558-4926-9339-45C1AF754875}" type="pres">
      <dgm:prSet presAssocID="{B2435E7C-02C4-4E6A-A5AB-16D6C1F7A9F7}" presName="hierRoot2" presStyleCnt="0">
        <dgm:presLayoutVars>
          <dgm:hierBranch/>
        </dgm:presLayoutVars>
      </dgm:prSet>
      <dgm:spPr/>
    </dgm:pt>
    <dgm:pt modelId="{36F2A707-B9F5-40DF-884C-B326F89869BB}" type="pres">
      <dgm:prSet presAssocID="{B2435E7C-02C4-4E6A-A5AB-16D6C1F7A9F7}" presName="rootComposite" presStyleCnt="0"/>
      <dgm:spPr/>
    </dgm:pt>
    <dgm:pt modelId="{FECED9D3-C490-4226-8943-777D51E1F927}" type="pres">
      <dgm:prSet presAssocID="{B2435E7C-02C4-4E6A-A5AB-16D6C1F7A9F7}" presName="rootText" presStyleLbl="node2" presStyleIdx="1" presStyleCnt="4">
        <dgm:presLayoutVars>
          <dgm:chPref val="3"/>
        </dgm:presLayoutVars>
      </dgm:prSet>
      <dgm:spPr/>
    </dgm:pt>
    <dgm:pt modelId="{C44887B8-95B6-415A-BC4C-E1285FD294F5}" type="pres">
      <dgm:prSet presAssocID="{B2435E7C-02C4-4E6A-A5AB-16D6C1F7A9F7}" presName="rootConnector" presStyleLbl="node2" presStyleIdx="1" presStyleCnt="4"/>
      <dgm:spPr/>
    </dgm:pt>
    <dgm:pt modelId="{CA2BC66F-B05C-42EC-A246-29E8E093F7D9}" type="pres">
      <dgm:prSet presAssocID="{B2435E7C-02C4-4E6A-A5AB-16D6C1F7A9F7}" presName="hierChild4" presStyleCnt="0"/>
      <dgm:spPr/>
    </dgm:pt>
    <dgm:pt modelId="{AB646ACB-BB34-4456-93D2-3720967BCA5B}" type="pres">
      <dgm:prSet presAssocID="{BBC14DC5-1C61-4FE7-936A-BBFDC4C2E205}" presName="Name35" presStyleLbl="parChTrans1D3" presStyleIdx="1" presStyleCnt="3"/>
      <dgm:spPr/>
    </dgm:pt>
    <dgm:pt modelId="{8FCADA79-894C-49FA-84E9-9087A5A99AAC}" type="pres">
      <dgm:prSet presAssocID="{263C8F15-4E18-4D18-8C4A-C7BB80AD925C}" presName="hierRoot2" presStyleCnt="0">
        <dgm:presLayoutVars>
          <dgm:hierBranch val="init"/>
        </dgm:presLayoutVars>
      </dgm:prSet>
      <dgm:spPr/>
    </dgm:pt>
    <dgm:pt modelId="{A437916A-8CEB-45EB-B2CD-7F75818CF633}" type="pres">
      <dgm:prSet presAssocID="{263C8F15-4E18-4D18-8C4A-C7BB80AD925C}" presName="rootComposite" presStyleCnt="0"/>
      <dgm:spPr/>
    </dgm:pt>
    <dgm:pt modelId="{67841D4D-D709-4475-8448-78F675F51ECF}" type="pres">
      <dgm:prSet presAssocID="{263C8F15-4E18-4D18-8C4A-C7BB80AD925C}" presName="rootText" presStyleLbl="node3" presStyleIdx="1" presStyleCnt="3">
        <dgm:presLayoutVars>
          <dgm:chPref val="3"/>
        </dgm:presLayoutVars>
      </dgm:prSet>
      <dgm:spPr>
        <a:xfrm>
          <a:off x="2126170" y="4452704"/>
          <a:ext cx="1753691" cy="876845"/>
        </a:xfrm>
        <a:prstGeom prst="rect">
          <a:avLst/>
        </a:prstGeom>
      </dgm:spPr>
    </dgm:pt>
    <dgm:pt modelId="{7396E39E-3DFA-4CB1-9D9B-B1E0ACCAA4E9}" type="pres">
      <dgm:prSet presAssocID="{263C8F15-4E18-4D18-8C4A-C7BB80AD925C}" presName="rootConnector" presStyleLbl="node3" presStyleIdx="1" presStyleCnt="3"/>
      <dgm:spPr/>
    </dgm:pt>
    <dgm:pt modelId="{73B3B1C2-E723-4240-BE19-94B31FAE0B87}" type="pres">
      <dgm:prSet presAssocID="{263C8F15-4E18-4D18-8C4A-C7BB80AD925C}" presName="hierChild4" presStyleCnt="0"/>
      <dgm:spPr/>
    </dgm:pt>
    <dgm:pt modelId="{E805F8ED-C2EB-4886-A2DD-4E05448C90E9}" type="pres">
      <dgm:prSet presAssocID="{263C8F15-4E18-4D18-8C4A-C7BB80AD925C}" presName="hierChild5" presStyleCnt="0"/>
      <dgm:spPr/>
    </dgm:pt>
    <dgm:pt modelId="{C3554744-5E8C-4E06-93BD-593CBC303E0C}" type="pres">
      <dgm:prSet presAssocID="{B2435E7C-02C4-4E6A-A5AB-16D6C1F7A9F7}" presName="hierChild5" presStyleCnt="0"/>
      <dgm:spPr/>
    </dgm:pt>
    <dgm:pt modelId="{6E99BA62-0F31-43AE-812F-E14AA318F04D}" type="pres">
      <dgm:prSet presAssocID="{6ABCFAA6-A3EF-4564-BAA8-DACB3966231C}" presName="Name37" presStyleLbl="parChTrans1D2" presStyleIdx="2" presStyleCnt="5"/>
      <dgm:spPr/>
    </dgm:pt>
    <dgm:pt modelId="{39A4E86F-A04C-4481-9FCA-219E1DC41599}" type="pres">
      <dgm:prSet presAssocID="{CEE99995-0EBD-4B1E-B8D8-DFBABDFD0047}" presName="hierRoot2" presStyleCnt="0">
        <dgm:presLayoutVars>
          <dgm:hierBranch/>
        </dgm:presLayoutVars>
      </dgm:prSet>
      <dgm:spPr/>
    </dgm:pt>
    <dgm:pt modelId="{41EE597A-2320-4795-A46B-D09BE40044E7}" type="pres">
      <dgm:prSet presAssocID="{CEE99995-0EBD-4B1E-B8D8-DFBABDFD0047}" presName="rootComposite" presStyleCnt="0"/>
      <dgm:spPr/>
    </dgm:pt>
    <dgm:pt modelId="{FE8AF0B4-BF64-4EEC-958B-CA82D6DDCF14}" type="pres">
      <dgm:prSet presAssocID="{CEE99995-0EBD-4B1E-B8D8-DFBABDFD0047}" presName="rootText" presStyleLbl="node2" presStyleIdx="2" presStyleCnt="4">
        <dgm:presLayoutVars>
          <dgm:chPref val="3"/>
        </dgm:presLayoutVars>
      </dgm:prSet>
      <dgm:spPr/>
    </dgm:pt>
    <dgm:pt modelId="{C7A64DC4-E7ED-4687-A25F-3C172C34F0CD}" type="pres">
      <dgm:prSet presAssocID="{CEE99995-0EBD-4B1E-B8D8-DFBABDFD0047}" presName="rootConnector" presStyleLbl="node2" presStyleIdx="2" presStyleCnt="4"/>
      <dgm:spPr/>
    </dgm:pt>
    <dgm:pt modelId="{1A3DD835-EB9E-4AA8-862E-89B7686FF6EF}" type="pres">
      <dgm:prSet presAssocID="{CEE99995-0EBD-4B1E-B8D8-DFBABDFD0047}" presName="hierChild4" presStyleCnt="0"/>
      <dgm:spPr/>
    </dgm:pt>
    <dgm:pt modelId="{BEA3FE19-7876-4C32-8E3D-2E8629772B08}" type="pres">
      <dgm:prSet presAssocID="{6EE77EA1-0C6C-453E-96D8-0A569C5B2313}" presName="Name35" presStyleLbl="parChTrans1D3" presStyleIdx="2" presStyleCnt="3"/>
      <dgm:spPr/>
    </dgm:pt>
    <dgm:pt modelId="{80D10373-BAA5-4C77-B05B-6B3A2A734464}" type="pres">
      <dgm:prSet presAssocID="{4022A222-679F-495C-B8F4-253764A5C512}" presName="hierRoot2" presStyleCnt="0">
        <dgm:presLayoutVars>
          <dgm:hierBranch val="init"/>
        </dgm:presLayoutVars>
      </dgm:prSet>
      <dgm:spPr/>
    </dgm:pt>
    <dgm:pt modelId="{3FCD998D-3C1A-4BBF-AA48-4F4E676133AB}" type="pres">
      <dgm:prSet presAssocID="{4022A222-679F-495C-B8F4-253764A5C512}" presName="rootComposite" presStyleCnt="0"/>
      <dgm:spPr/>
    </dgm:pt>
    <dgm:pt modelId="{F9FA9788-5731-466E-B13B-2CBEA8922AA7}" type="pres">
      <dgm:prSet presAssocID="{4022A222-679F-495C-B8F4-253764A5C512}" presName="rootText" presStyleLbl="node3" presStyleIdx="2" presStyleCnt="3">
        <dgm:presLayoutVars>
          <dgm:chPref val="3"/>
        </dgm:presLayoutVars>
      </dgm:prSet>
      <dgm:spPr>
        <a:xfrm>
          <a:off x="4248137" y="4452704"/>
          <a:ext cx="1753691" cy="876845"/>
        </a:xfrm>
        <a:prstGeom prst="rect">
          <a:avLst/>
        </a:prstGeom>
      </dgm:spPr>
    </dgm:pt>
    <dgm:pt modelId="{CAF0083A-1118-473C-BC72-A67F63A935B1}" type="pres">
      <dgm:prSet presAssocID="{4022A222-679F-495C-B8F4-253764A5C512}" presName="rootConnector" presStyleLbl="node3" presStyleIdx="2" presStyleCnt="3"/>
      <dgm:spPr/>
    </dgm:pt>
    <dgm:pt modelId="{A98DF5D7-29FE-4FC2-996B-0010C00EB53A}" type="pres">
      <dgm:prSet presAssocID="{4022A222-679F-495C-B8F4-253764A5C512}" presName="hierChild4" presStyleCnt="0"/>
      <dgm:spPr/>
    </dgm:pt>
    <dgm:pt modelId="{71DB8AC8-2DBD-48B4-BA58-34745CB06C37}" type="pres">
      <dgm:prSet presAssocID="{4022A222-679F-495C-B8F4-253764A5C512}" presName="hierChild5" presStyleCnt="0"/>
      <dgm:spPr/>
    </dgm:pt>
    <dgm:pt modelId="{0197CF37-539B-4409-B2FA-905C0B1AED6A}" type="pres">
      <dgm:prSet presAssocID="{CEE99995-0EBD-4B1E-B8D8-DFBABDFD0047}" presName="hierChild5" presStyleCnt="0"/>
      <dgm:spPr/>
    </dgm:pt>
    <dgm:pt modelId="{D1CA5F5A-9C87-49D6-ACC8-D6FB9FAC24E2}" type="pres">
      <dgm:prSet presAssocID="{76AD6FAF-E1A1-4AD8-B4A1-EB1E5EABBEF1}" presName="Name37" presStyleLbl="parChTrans1D2" presStyleIdx="3" presStyleCnt="5"/>
      <dgm:spPr/>
    </dgm:pt>
    <dgm:pt modelId="{D3FBB609-924A-42D1-AAEB-9A5F1E353F9E}" type="pres">
      <dgm:prSet presAssocID="{29863193-B963-46DD-84E9-909B4A293247}" presName="hierRoot2" presStyleCnt="0">
        <dgm:presLayoutVars>
          <dgm:hierBranch val="init"/>
        </dgm:presLayoutVars>
      </dgm:prSet>
      <dgm:spPr/>
    </dgm:pt>
    <dgm:pt modelId="{575996B8-9D82-4AA2-901E-FAEE2BDE51DC}" type="pres">
      <dgm:prSet presAssocID="{29863193-B963-46DD-84E9-909B4A293247}" presName="rootComposite" presStyleCnt="0"/>
      <dgm:spPr/>
    </dgm:pt>
    <dgm:pt modelId="{20E80E67-EE42-49E7-A5E6-E0AC368E5A35}" type="pres">
      <dgm:prSet presAssocID="{29863193-B963-46DD-84E9-909B4A293247}" presName="rootText" presStyleLbl="node2" presStyleIdx="3" presStyleCnt="4">
        <dgm:presLayoutVars>
          <dgm:chPref val="3"/>
        </dgm:presLayoutVars>
      </dgm:prSet>
      <dgm:spPr/>
    </dgm:pt>
    <dgm:pt modelId="{FCE5729B-C5FB-42D0-9C25-8DD6FFFB2F7C}" type="pres">
      <dgm:prSet presAssocID="{29863193-B963-46DD-84E9-909B4A293247}" presName="rootConnector" presStyleLbl="node2" presStyleIdx="3" presStyleCnt="4"/>
      <dgm:spPr/>
    </dgm:pt>
    <dgm:pt modelId="{67CB776A-8941-469A-BA25-260C4C63DFC4}" type="pres">
      <dgm:prSet presAssocID="{29863193-B963-46DD-84E9-909B4A293247}" presName="hierChild4" presStyleCnt="0"/>
      <dgm:spPr/>
    </dgm:pt>
    <dgm:pt modelId="{CFF2DC89-AA5B-459A-8D48-7377981F993C}" type="pres">
      <dgm:prSet presAssocID="{29863193-B963-46DD-84E9-909B4A293247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9E575702-BBC5-4C2D-B835-9B6FE989E9FA}" type="presOf" srcId="{76AD6FAF-E1A1-4AD8-B4A1-EB1E5EABBEF1}" destId="{D1CA5F5A-9C87-49D6-ACC8-D6FB9FAC24E2}" srcOrd="0" destOrd="0" presId="urn:microsoft.com/office/officeart/2005/8/layout/orgChart1"/>
    <dgm:cxn modelId="{A42DA007-D43D-4FAB-9D22-F49D30E1D724}" srcId="{CEE99995-0EBD-4B1E-B8D8-DFBABDFD0047}" destId="{4022A222-679F-495C-B8F4-253764A5C512}" srcOrd="0" destOrd="0" parTransId="{6EE77EA1-0C6C-453E-96D8-0A569C5B2313}" sibTransId="{F8445D7E-FF22-4A9A-92F0-001988334CB0}"/>
    <dgm:cxn modelId="{944C6611-3C7B-4F79-8E86-73C965C17C23}" type="presOf" srcId="{B2435E7C-02C4-4E6A-A5AB-16D6C1F7A9F7}" destId="{FECED9D3-C490-4226-8943-777D51E1F927}" srcOrd="0" destOrd="0" presId="urn:microsoft.com/office/officeart/2005/8/layout/orgChart1"/>
    <dgm:cxn modelId="{48CDB412-A395-4CE5-A3CA-D0FB2E69B5A1}" type="presOf" srcId="{4B39C020-5DBE-4704-A645-5CE9B5D67A3F}" destId="{88A80D54-756C-44A2-8495-53AE2A54E36B}" srcOrd="0" destOrd="0" presId="urn:microsoft.com/office/officeart/2005/8/layout/orgChart1"/>
    <dgm:cxn modelId="{F1087313-A856-4FD0-8E19-3656D1090809}" type="presOf" srcId="{C2DC18DC-5A47-44DB-958D-A84D31496621}" destId="{23602B12-12BB-4FEE-8022-051F6714AC21}" srcOrd="0" destOrd="0" presId="urn:microsoft.com/office/officeart/2005/8/layout/orgChart1"/>
    <dgm:cxn modelId="{DE39231A-0495-4478-BB3E-350C7449DF5D}" type="presOf" srcId="{4022A222-679F-495C-B8F4-253764A5C512}" destId="{F9FA9788-5731-466E-B13B-2CBEA8922AA7}" srcOrd="0" destOrd="0" presId="urn:microsoft.com/office/officeart/2005/8/layout/orgChart1"/>
    <dgm:cxn modelId="{2FCB302A-E4AB-4B17-B617-8B7153C53832}" type="presOf" srcId="{263C8F15-4E18-4D18-8C4A-C7BB80AD925C}" destId="{67841D4D-D709-4475-8448-78F675F51ECF}" srcOrd="0" destOrd="0" presId="urn:microsoft.com/office/officeart/2005/8/layout/orgChart1"/>
    <dgm:cxn modelId="{5115D72A-5D5B-4F45-B43D-617A373DEA76}" type="presOf" srcId="{6EE77EA1-0C6C-453E-96D8-0A569C5B2313}" destId="{BEA3FE19-7876-4C32-8E3D-2E8629772B08}" srcOrd="0" destOrd="0" presId="urn:microsoft.com/office/officeart/2005/8/layout/orgChart1"/>
    <dgm:cxn modelId="{85E26936-406E-4342-AADE-DE8FC312DC52}" type="presOf" srcId="{29863193-B963-46DD-84E9-909B4A293247}" destId="{FCE5729B-C5FB-42D0-9C25-8DD6FFFB2F7C}" srcOrd="1" destOrd="0" presId="urn:microsoft.com/office/officeart/2005/8/layout/orgChart1"/>
    <dgm:cxn modelId="{1354283B-8030-4CB7-8FA8-21043EF2F35F}" type="presOf" srcId="{CE35D60D-5CE2-444B-87FF-C5DBA60392FD}" destId="{957E17D2-DFE4-4928-8FD8-3BB9882E4707}" srcOrd="0" destOrd="0" presId="urn:microsoft.com/office/officeart/2005/8/layout/orgChart1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727BCA40-31FB-4A55-B894-C0824E8E08DA}" srcId="{8642219F-E178-44B7-B826-8651E53B5AA7}" destId="{CEE99995-0EBD-4B1E-B8D8-DFBABDFD0047}" srcOrd="3" destOrd="0" parTransId="{6ABCFAA6-A3EF-4564-BAA8-DACB3966231C}" sibTransId="{8ED47008-0179-4739-A88A-402C82870A95}"/>
    <dgm:cxn modelId="{00D89462-D46E-49A2-937F-E18396F72B02}" type="presOf" srcId="{6ABCFAA6-A3EF-4564-BAA8-DACB3966231C}" destId="{6E99BA62-0F31-43AE-812F-E14AA318F04D}" srcOrd="0" destOrd="0" presId="urn:microsoft.com/office/officeart/2005/8/layout/orgChart1"/>
    <dgm:cxn modelId="{06A40547-87CE-4042-BFC9-50154EA1075C}" type="presOf" srcId="{B2435E7C-02C4-4E6A-A5AB-16D6C1F7A9F7}" destId="{C44887B8-95B6-415A-BC4C-E1285FD294F5}" srcOrd="1" destOrd="0" presId="urn:microsoft.com/office/officeart/2005/8/layout/orgChart1"/>
    <dgm:cxn modelId="{26606468-9ABA-477A-A71B-ECAB902D1304}" type="presOf" srcId="{CEE99995-0EBD-4B1E-B8D8-DFBABDFD0047}" destId="{FE8AF0B4-BF64-4EEC-958B-CA82D6DDCF14}" srcOrd="0" destOrd="0" presId="urn:microsoft.com/office/officeart/2005/8/layout/orgChart1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43493F7D-D9FA-461C-AF8D-723088247457}" srcId="{8642219F-E178-44B7-B826-8651E53B5AA7}" destId="{CE35D60D-5CE2-444B-87FF-C5DBA60392FD}" srcOrd="1" destOrd="0" parTransId="{C2DC18DC-5A47-44DB-958D-A84D31496621}" sibTransId="{3B651B66-33D4-41B6-9B78-E922279B80F2}"/>
    <dgm:cxn modelId="{68331489-C93D-41A9-B376-E4CA722A9D8E}" type="presOf" srcId="{8642219F-E178-44B7-B826-8651E53B5AA7}" destId="{5911A64A-34F2-4478-926A-F3E22EBD307C}" srcOrd="0" destOrd="0" presId="urn:microsoft.com/office/officeart/2005/8/layout/orgChart1"/>
    <dgm:cxn modelId="{7B13D9A3-296A-42A9-AB7B-C873500531B3}" srcId="{8642219F-E178-44B7-B826-8651E53B5AA7}" destId="{29863193-B963-46DD-84E9-909B4A293247}" srcOrd="4" destOrd="0" parTransId="{76AD6FAF-E1A1-4AD8-B4A1-EB1E5EABBEF1}" sibTransId="{F62EC195-269C-4019-BD73-7F5591A6B62C}"/>
    <dgm:cxn modelId="{7D2344A6-A8F1-4E5E-ACB9-8E9242B8708B}" srcId="{CE35D60D-5CE2-444B-87FF-C5DBA60392FD}" destId="{3DA4E1AF-E5F8-451B-9BAD-56CDE8152563}" srcOrd="0" destOrd="0" parTransId="{255A5BC6-C01F-42F6-9390-7D3B6E9EC484}" sibTransId="{F83D0AEE-A682-4320-A190-11C5783E493D}"/>
    <dgm:cxn modelId="{DF1A48A6-3E41-40D9-B7C7-FA9FF197D1F0}" type="presOf" srcId="{CE35D60D-5CE2-444B-87FF-C5DBA60392FD}" destId="{E55C600F-B1FE-4597-8CED-3470CAB0B11B}" srcOrd="1" destOrd="0" presId="urn:microsoft.com/office/officeart/2005/8/layout/orgChart1"/>
    <dgm:cxn modelId="{122062AC-82F3-487F-8E14-314E7B4A5EF6}" type="presOf" srcId="{263C8F15-4E18-4D18-8C4A-C7BB80AD925C}" destId="{7396E39E-3DFA-4CB1-9D9B-B1E0ACCAA4E9}" srcOrd="1" destOrd="0" presId="urn:microsoft.com/office/officeart/2005/8/layout/orgChart1"/>
    <dgm:cxn modelId="{F75FD6BD-A7C4-401C-9FAE-BAC32AE538E5}" srcId="{B2435E7C-02C4-4E6A-A5AB-16D6C1F7A9F7}" destId="{263C8F15-4E18-4D18-8C4A-C7BB80AD925C}" srcOrd="0" destOrd="0" parTransId="{BBC14DC5-1C61-4FE7-936A-BBFDC4C2E205}" sibTransId="{08AD6BB4-B75F-40C8-8CA6-29BB2A90512C}"/>
    <dgm:cxn modelId="{427303BF-C3FB-4C1F-B1CC-B8DAA636CA9F}" type="presOf" srcId="{4022A222-679F-495C-B8F4-253764A5C512}" destId="{CAF0083A-1118-473C-BC72-A67F63A935B1}" srcOrd="1" destOrd="0" presId="urn:microsoft.com/office/officeart/2005/8/layout/orgChart1"/>
    <dgm:cxn modelId="{A55EBAC1-F90B-478A-A8D4-3CAF344767C7}" type="presOf" srcId="{8642219F-E178-44B7-B826-8651E53B5AA7}" destId="{45B21728-8148-4D94-B056-58C59A695A63}" srcOrd="1" destOrd="0" presId="urn:microsoft.com/office/officeart/2005/8/layout/orgChart1"/>
    <dgm:cxn modelId="{A96B54C3-4842-47CA-9056-8A8372304BC4}" type="presOf" srcId="{BBC14DC5-1C61-4FE7-936A-BBFDC4C2E205}" destId="{AB646ACB-BB34-4456-93D2-3720967BCA5B}" srcOrd="0" destOrd="0" presId="urn:microsoft.com/office/officeart/2005/8/layout/orgChart1"/>
    <dgm:cxn modelId="{D3450BC7-710C-49DA-8731-FFC3DA7CB59D}" type="presOf" srcId="{29863193-B963-46DD-84E9-909B4A293247}" destId="{20E80E67-EE42-49E7-A5E6-E0AC368E5A35}" srcOrd="0" destOrd="0" presId="urn:microsoft.com/office/officeart/2005/8/layout/orgChart1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A8EA94D0-2C61-4B78-9BFA-F44103D18BAB}" type="presOf" srcId="{96E3C974-4CB2-45BC-8348-DCC6F8BB4A9A}" destId="{3161CAAF-5D95-46F0-94EF-54A9F4BC068F}" srcOrd="1" destOrd="0" presId="urn:microsoft.com/office/officeart/2005/8/layout/orgChart1"/>
    <dgm:cxn modelId="{A69F4AD1-D7A9-4C42-96FE-CDB4CCFBC916}" type="presOf" srcId="{3DA4E1AF-E5F8-451B-9BAD-56CDE8152563}" destId="{78C8AF2E-437C-4255-8A11-5BCFFA428D35}" srcOrd="0" destOrd="0" presId="urn:microsoft.com/office/officeart/2005/8/layout/orgChart1"/>
    <dgm:cxn modelId="{D0A6DDD4-46E1-4BE2-A987-D88839B48B5B}" type="presOf" srcId="{255A5BC6-C01F-42F6-9390-7D3B6E9EC484}" destId="{3BDFD2B8-7160-414A-99E9-BA9005241A4B}" srcOrd="0" destOrd="0" presId="urn:microsoft.com/office/officeart/2005/8/layout/orgChart1"/>
    <dgm:cxn modelId="{DA4502D9-81F2-4905-8AD3-C0D656DC63C4}" type="presOf" srcId="{9A825525-8BC1-4682-8455-AF24ABF82601}" destId="{4AE9638B-46ED-437C-AB29-9D61C2E376B3}" srcOrd="0" destOrd="0" presId="urn:microsoft.com/office/officeart/2005/8/layout/orgChart1"/>
    <dgm:cxn modelId="{E3CFDBE5-0785-421C-90E4-2A5078169B7C}" type="presOf" srcId="{96E3C974-4CB2-45BC-8348-DCC6F8BB4A9A}" destId="{47FD9AC3-D378-4664-933A-40CBB5B6EFF7}" srcOrd="0" destOrd="0" presId="urn:microsoft.com/office/officeart/2005/8/layout/orgChart1"/>
    <dgm:cxn modelId="{BCFA83EE-AA42-4398-88C1-44A88286F95F}" srcId="{8642219F-E178-44B7-B826-8651E53B5AA7}" destId="{B2435E7C-02C4-4E6A-A5AB-16D6C1F7A9F7}" srcOrd="2" destOrd="0" parTransId="{4B39C020-5DBE-4704-A645-5CE9B5D67A3F}" sibTransId="{7F50E72C-639B-40B6-B5BE-462B655F9F23}"/>
    <dgm:cxn modelId="{0AD518F4-E593-45E2-A223-AEEE2395BB4A}" type="presOf" srcId="{3DA4E1AF-E5F8-451B-9BAD-56CDE8152563}" destId="{9B33DC4D-6923-46B1-A0DA-9FACC0E7F027}" srcOrd="1" destOrd="0" presId="urn:microsoft.com/office/officeart/2005/8/layout/orgChart1"/>
    <dgm:cxn modelId="{A08954FB-65ED-442E-B158-7B0FAB94867B}" type="presOf" srcId="{CEE99995-0EBD-4B1E-B8D8-DFBABDFD0047}" destId="{C7A64DC4-E7ED-4687-A25F-3C172C34F0CD}" srcOrd="1" destOrd="0" presId="urn:microsoft.com/office/officeart/2005/8/layout/orgChart1"/>
    <dgm:cxn modelId="{34538986-B15B-4D93-82B8-E468B9F21D38}" type="presParOf" srcId="{6D2A7B39-E161-4513-AC2A-F6ADE8575224}" destId="{DA328F8B-824F-4C4C-B90F-FF28D990466C}" srcOrd="0" destOrd="0" presId="urn:microsoft.com/office/officeart/2005/8/layout/orgChart1"/>
    <dgm:cxn modelId="{D81A3B04-788E-49DD-8895-079DC11349A8}" type="presParOf" srcId="{DA328F8B-824F-4C4C-B90F-FF28D990466C}" destId="{AF492A98-1711-4F1B-A8A8-C7BB1502288E}" srcOrd="0" destOrd="0" presId="urn:microsoft.com/office/officeart/2005/8/layout/orgChart1"/>
    <dgm:cxn modelId="{7D8E8111-56B3-4B12-B609-9CDC90E0BACA}" type="presParOf" srcId="{AF492A98-1711-4F1B-A8A8-C7BB1502288E}" destId="{5911A64A-34F2-4478-926A-F3E22EBD307C}" srcOrd="0" destOrd="0" presId="urn:microsoft.com/office/officeart/2005/8/layout/orgChart1"/>
    <dgm:cxn modelId="{65AB9638-F727-4DA0-A354-006966E26381}" type="presParOf" srcId="{AF492A98-1711-4F1B-A8A8-C7BB1502288E}" destId="{45B21728-8148-4D94-B056-58C59A695A63}" srcOrd="1" destOrd="0" presId="urn:microsoft.com/office/officeart/2005/8/layout/orgChart1"/>
    <dgm:cxn modelId="{3796E96C-B9FD-4C9D-9178-B10A81A97D73}" type="presParOf" srcId="{DA328F8B-824F-4C4C-B90F-FF28D990466C}" destId="{EE4D0903-E3EB-4088-A508-BCAB9EF26A5E}" srcOrd="1" destOrd="0" presId="urn:microsoft.com/office/officeart/2005/8/layout/orgChart1"/>
    <dgm:cxn modelId="{2FF98E47-39C8-4E12-98F0-99892645E829}" type="presParOf" srcId="{EE4D0903-E3EB-4088-A508-BCAB9EF26A5E}" destId="{23602B12-12BB-4FEE-8022-051F6714AC21}" srcOrd="0" destOrd="0" presId="urn:microsoft.com/office/officeart/2005/8/layout/orgChart1"/>
    <dgm:cxn modelId="{5C6DC7C0-8E0D-48DF-9CA9-EF515287EB19}" type="presParOf" srcId="{EE4D0903-E3EB-4088-A508-BCAB9EF26A5E}" destId="{A2CC3519-7F79-4B51-AE72-4DCC96ADE902}" srcOrd="1" destOrd="0" presId="urn:microsoft.com/office/officeart/2005/8/layout/orgChart1"/>
    <dgm:cxn modelId="{46D5310C-59CA-48AD-846E-32DCFE2FCFD8}" type="presParOf" srcId="{A2CC3519-7F79-4B51-AE72-4DCC96ADE902}" destId="{2D5EBA33-8067-4437-ADAB-7419213CDF38}" srcOrd="0" destOrd="0" presId="urn:microsoft.com/office/officeart/2005/8/layout/orgChart1"/>
    <dgm:cxn modelId="{A3F8CDF6-DEA7-4005-A363-6C18C9289722}" type="presParOf" srcId="{2D5EBA33-8067-4437-ADAB-7419213CDF38}" destId="{957E17D2-DFE4-4928-8FD8-3BB9882E4707}" srcOrd="0" destOrd="0" presId="urn:microsoft.com/office/officeart/2005/8/layout/orgChart1"/>
    <dgm:cxn modelId="{5E54DAF7-09B1-44F1-81EF-02B5A012BC49}" type="presParOf" srcId="{2D5EBA33-8067-4437-ADAB-7419213CDF38}" destId="{E55C600F-B1FE-4597-8CED-3470CAB0B11B}" srcOrd="1" destOrd="0" presId="urn:microsoft.com/office/officeart/2005/8/layout/orgChart1"/>
    <dgm:cxn modelId="{82B08EAB-CA41-4D8F-9A83-FA4A4DE1C7DB}" type="presParOf" srcId="{A2CC3519-7F79-4B51-AE72-4DCC96ADE902}" destId="{74175D64-EBC0-47B0-8EC0-0477D06DAF1C}" srcOrd="1" destOrd="0" presId="urn:microsoft.com/office/officeart/2005/8/layout/orgChart1"/>
    <dgm:cxn modelId="{FC5D4414-A4D1-4BCE-866D-DE7B719A1DEC}" type="presParOf" srcId="{74175D64-EBC0-47B0-8EC0-0477D06DAF1C}" destId="{3BDFD2B8-7160-414A-99E9-BA9005241A4B}" srcOrd="0" destOrd="0" presId="urn:microsoft.com/office/officeart/2005/8/layout/orgChart1"/>
    <dgm:cxn modelId="{111E531C-85B0-405A-96D0-9A31110F6A4C}" type="presParOf" srcId="{74175D64-EBC0-47B0-8EC0-0477D06DAF1C}" destId="{08A36095-A45A-4917-8BA1-246A8B458C29}" srcOrd="1" destOrd="0" presId="urn:microsoft.com/office/officeart/2005/8/layout/orgChart1"/>
    <dgm:cxn modelId="{E9BF9EBD-B6A1-4A89-9820-8893875A6C20}" type="presParOf" srcId="{08A36095-A45A-4917-8BA1-246A8B458C29}" destId="{9750FF6C-8FC1-4B2D-A3B7-833A461CB118}" srcOrd="0" destOrd="0" presId="urn:microsoft.com/office/officeart/2005/8/layout/orgChart1"/>
    <dgm:cxn modelId="{CC459E6B-0F8B-49E5-85A2-99DCBEFFFD6D}" type="presParOf" srcId="{9750FF6C-8FC1-4B2D-A3B7-833A461CB118}" destId="{78C8AF2E-437C-4255-8A11-5BCFFA428D35}" srcOrd="0" destOrd="0" presId="urn:microsoft.com/office/officeart/2005/8/layout/orgChart1"/>
    <dgm:cxn modelId="{6687242F-DC03-4403-B987-10FA7EE94C52}" type="presParOf" srcId="{9750FF6C-8FC1-4B2D-A3B7-833A461CB118}" destId="{9B33DC4D-6923-46B1-A0DA-9FACC0E7F027}" srcOrd="1" destOrd="0" presId="urn:microsoft.com/office/officeart/2005/8/layout/orgChart1"/>
    <dgm:cxn modelId="{0C19F256-8DA7-4B14-8E95-FDA7CFE70F4C}" type="presParOf" srcId="{08A36095-A45A-4917-8BA1-246A8B458C29}" destId="{B094105E-B6BD-4AF8-B242-6A508B936614}" srcOrd="1" destOrd="0" presId="urn:microsoft.com/office/officeart/2005/8/layout/orgChart1"/>
    <dgm:cxn modelId="{3640D4A2-5F1E-47FC-989A-A3FFB4F41D78}" type="presParOf" srcId="{08A36095-A45A-4917-8BA1-246A8B458C29}" destId="{9D9184B1-DD07-4862-A7D7-201D1AAEB131}" srcOrd="2" destOrd="0" presId="urn:microsoft.com/office/officeart/2005/8/layout/orgChart1"/>
    <dgm:cxn modelId="{029DD909-E3BA-4883-B23B-8651B789FFB7}" type="presParOf" srcId="{A2CC3519-7F79-4B51-AE72-4DCC96ADE902}" destId="{DFDDC77B-1B19-4ED4-B757-3F5B98C9037B}" srcOrd="2" destOrd="0" presId="urn:microsoft.com/office/officeart/2005/8/layout/orgChart1"/>
    <dgm:cxn modelId="{A03DD03A-827B-494F-81F1-23E63B131D05}" type="presParOf" srcId="{EE4D0903-E3EB-4088-A508-BCAB9EF26A5E}" destId="{88A80D54-756C-44A2-8495-53AE2A54E36B}" srcOrd="2" destOrd="0" presId="urn:microsoft.com/office/officeart/2005/8/layout/orgChart1"/>
    <dgm:cxn modelId="{3EB70A5E-A1FE-442A-932D-626A924C4E7A}" type="presParOf" srcId="{EE4D0903-E3EB-4088-A508-BCAB9EF26A5E}" destId="{CAA7A806-B558-4926-9339-45C1AF754875}" srcOrd="3" destOrd="0" presId="urn:microsoft.com/office/officeart/2005/8/layout/orgChart1"/>
    <dgm:cxn modelId="{7DE5AF9E-5028-49D6-8B6F-F111E8DA443B}" type="presParOf" srcId="{CAA7A806-B558-4926-9339-45C1AF754875}" destId="{36F2A707-B9F5-40DF-884C-B326F89869BB}" srcOrd="0" destOrd="0" presId="urn:microsoft.com/office/officeart/2005/8/layout/orgChart1"/>
    <dgm:cxn modelId="{AC97CB7F-9724-4CF2-B8A2-49E3C7E28811}" type="presParOf" srcId="{36F2A707-B9F5-40DF-884C-B326F89869BB}" destId="{FECED9D3-C490-4226-8943-777D51E1F927}" srcOrd="0" destOrd="0" presId="urn:microsoft.com/office/officeart/2005/8/layout/orgChart1"/>
    <dgm:cxn modelId="{527E93A0-3509-4EC6-8280-1E3033648C66}" type="presParOf" srcId="{36F2A707-B9F5-40DF-884C-B326F89869BB}" destId="{C44887B8-95B6-415A-BC4C-E1285FD294F5}" srcOrd="1" destOrd="0" presId="urn:microsoft.com/office/officeart/2005/8/layout/orgChart1"/>
    <dgm:cxn modelId="{8CB9C8AE-A81B-49C8-A7AC-88C217722EA2}" type="presParOf" srcId="{CAA7A806-B558-4926-9339-45C1AF754875}" destId="{CA2BC66F-B05C-42EC-A246-29E8E093F7D9}" srcOrd="1" destOrd="0" presId="urn:microsoft.com/office/officeart/2005/8/layout/orgChart1"/>
    <dgm:cxn modelId="{9ED3110F-D156-4800-9EC2-64D958B90F61}" type="presParOf" srcId="{CA2BC66F-B05C-42EC-A246-29E8E093F7D9}" destId="{AB646ACB-BB34-4456-93D2-3720967BCA5B}" srcOrd="0" destOrd="0" presId="urn:microsoft.com/office/officeart/2005/8/layout/orgChart1"/>
    <dgm:cxn modelId="{626B66A9-C418-4542-A0E4-11AF29A1E8C4}" type="presParOf" srcId="{CA2BC66F-B05C-42EC-A246-29E8E093F7D9}" destId="{8FCADA79-894C-49FA-84E9-9087A5A99AAC}" srcOrd="1" destOrd="0" presId="urn:microsoft.com/office/officeart/2005/8/layout/orgChart1"/>
    <dgm:cxn modelId="{1821EB2B-B097-4D37-ACE7-555126D994B8}" type="presParOf" srcId="{8FCADA79-894C-49FA-84E9-9087A5A99AAC}" destId="{A437916A-8CEB-45EB-B2CD-7F75818CF633}" srcOrd="0" destOrd="0" presId="urn:microsoft.com/office/officeart/2005/8/layout/orgChart1"/>
    <dgm:cxn modelId="{C184697C-4697-4371-B98E-5A09F34F1F47}" type="presParOf" srcId="{A437916A-8CEB-45EB-B2CD-7F75818CF633}" destId="{67841D4D-D709-4475-8448-78F675F51ECF}" srcOrd="0" destOrd="0" presId="urn:microsoft.com/office/officeart/2005/8/layout/orgChart1"/>
    <dgm:cxn modelId="{3367B642-D652-4408-A1CA-47ED2F612DAF}" type="presParOf" srcId="{A437916A-8CEB-45EB-B2CD-7F75818CF633}" destId="{7396E39E-3DFA-4CB1-9D9B-B1E0ACCAA4E9}" srcOrd="1" destOrd="0" presId="urn:microsoft.com/office/officeart/2005/8/layout/orgChart1"/>
    <dgm:cxn modelId="{A1E1B0BE-957E-4B6C-9771-CB65E332A748}" type="presParOf" srcId="{8FCADA79-894C-49FA-84E9-9087A5A99AAC}" destId="{73B3B1C2-E723-4240-BE19-94B31FAE0B87}" srcOrd="1" destOrd="0" presId="urn:microsoft.com/office/officeart/2005/8/layout/orgChart1"/>
    <dgm:cxn modelId="{5CA743A8-A3BB-441B-8B07-254A0F2696EE}" type="presParOf" srcId="{8FCADA79-894C-49FA-84E9-9087A5A99AAC}" destId="{E805F8ED-C2EB-4886-A2DD-4E05448C90E9}" srcOrd="2" destOrd="0" presId="urn:microsoft.com/office/officeart/2005/8/layout/orgChart1"/>
    <dgm:cxn modelId="{2A397C71-CAF1-4A8A-81D8-65548A9EFAA4}" type="presParOf" srcId="{CAA7A806-B558-4926-9339-45C1AF754875}" destId="{C3554744-5E8C-4E06-93BD-593CBC303E0C}" srcOrd="2" destOrd="0" presId="urn:microsoft.com/office/officeart/2005/8/layout/orgChart1"/>
    <dgm:cxn modelId="{2208F97E-BE94-4497-953A-C6DA1F4902D2}" type="presParOf" srcId="{EE4D0903-E3EB-4088-A508-BCAB9EF26A5E}" destId="{6E99BA62-0F31-43AE-812F-E14AA318F04D}" srcOrd="4" destOrd="0" presId="urn:microsoft.com/office/officeart/2005/8/layout/orgChart1"/>
    <dgm:cxn modelId="{0C330BB0-DD99-4C73-A42F-32CFD23B7AB4}" type="presParOf" srcId="{EE4D0903-E3EB-4088-A508-BCAB9EF26A5E}" destId="{39A4E86F-A04C-4481-9FCA-219E1DC41599}" srcOrd="5" destOrd="0" presId="urn:microsoft.com/office/officeart/2005/8/layout/orgChart1"/>
    <dgm:cxn modelId="{315DDF0C-32B7-419E-94F4-AB011D9115AF}" type="presParOf" srcId="{39A4E86F-A04C-4481-9FCA-219E1DC41599}" destId="{41EE597A-2320-4795-A46B-D09BE40044E7}" srcOrd="0" destOrd="0" presId="urn:microsoft.com/office/officeart/2005/8/layout/orgChart1"/>
    <dgm:cxn modelId="{89BFBCBF-26E4-4455-90D9-2692B250B3C8}" type="presParOf" srcId="{41EE597A-2320-4795-A46B-D09BE40044E7}" destId="{FE8AF0B4-BF64-4EEC-958B-CA82D6DDCF14}" srcOrd="0" destOrd="0" presId="urn:microsoft.com/office/officeart/2005/8/layout/orgChart1"/>
    <dgm:cxn modelId="{E1DCA9B6-9E2D-4847-9247-50309E0221A7}" type="presParOf" srcId="{41EE597A-2320-4795-A46B-D09BE40044E7}" destId="{C7A64DC4-E7ED-4687-A25F-3C172C34F0CD}" srcOrd="1" destOrd="0" presId="urn:microsoft.com/office/officeart/2005/8/layout/orgChart1"/>
    <dgm:cxn modelId="{795D6AD1-11E2-477F-8428-8CD5BF9A3E4A}" type="presParOf" srcId="{39A4E86F-A04C-4481-9FCA-219E1DC41599}" destId="{1A3DD835-EB9E-4AA8-862E-89B7686FF6EF}" srcOrd="1" destOrd="0" presId="urn:microsoft.com/office/officeart/2005/8/layout/orgChart1"/>
    <dgm:cxn modelId="{F0DF5912-D94C-46D2-A3E5-7B7A795911FA}" type="presParOf" srcId="{1A3DD835-EB9E-4AA8-862E-89B7686FF6EF}" destId="{BEA3FE19-7876-4C32-8E3D-2E8629772B08}" srcOrd="0" destOrd="0" presId="urn:microsoft.com/office/officeart/2005/8/layout/orgChart1"/>
    <dgm:cxn modelId="{639A1166-64E8-4F4D-92DB-02B0B0918583}" type="presParOf" srcId="{1A3DD835-EB9E-4AA8-862E-89B7686FF6EF}" destId="{80D10373-BAA5-4C77-B05B-6B3A2A734464}" srcOrd="1" destOrd="0" presId="urn:microsoft.com/office/officeart/2005/8/layout/orgChart1"/>
    <dgm:cxn modelId="{04CF15C6-2A79-4ADA-B8F1-C86704776BB4}" type="presParOf" srcId="{80D10373-BAA5-4C77-B05B-6B3A2A734464}" destId="{3FCD998D-3C1A-4BBF-AA48-4F4E676133AB}" srcOrd="0" destOrd="0" presId="urn:microsoft.com/office/officeart/2005/8/layout/orgChart1"/>
    <dgm:cxn modelId="{1F195163-08B7-4B74-A076-0A444110F668}" type="presParOf" srcId="{3FCD998D-3C1A-4BBF-AA48-4F4E676133AB}" destId="{F9FA9788-5731-466E-B13B-2CBEA8922AA7}" srcOrd="0" destOrd="0" presId="urn:microsoft.com/office/officeart/2005/8/layout/orgChart1"/>
    <dgm:cxn modelId="{947324A6-C94E-4062-8A0E-77B7582221E7}" type="presParOf" srcId="{3FCD998D-3C1A-4BBF-AA48-4F4E676133AB}" destId="{CAF0083A-1118-473C-BC72-A67F63A935B1}" srcOrd="1" destOrd="0" presId="urn:microsoft.com/office/officeart/2005/8/layout/orgChart1"/>
    <dgm:cxn modelId="{83D3DBDE-8A07-4781-927B-27044BE1EF81}" type="presParOf" srcId="{80D10373-BAA5-4C77-B05B-6B3A2A734464}" destId="{A98DF5D7-29FE-4FC2-996B-0010C00EB53A}" srcOrd="1" destOrd="0" presId="urn:microsoft.com/office/officeart/2005/8/layout/orgChart1"/>
    <dgm:cxn modelId="{B608F153-5845-4D21-9406-89C74F008691}" type="presParOf" srcId="{80D10373-BAA5-4C77-B05B-6B3A2A734464}" destId="{71DB8AC8-2DBD-48B4-BA58-34745CB06C37}" srcOrd="2" destOrd="0" presId="urn:microsoft.com/office/officeart/2005/8/layout/orgChart1"/>
    <dgm:cxn modelId="{2F895D0D-FED5-420E-A288-9D5D5C6E7995}" type="presParOf" srcId="{39A4E86F-A04C-4481-9FCA-219E1DC41599}" destId="{0197CF37-539B-4409-B2FA-905C0B1AED6A}" srcOrd="2" destOrd="0" presId="urn:microsoft.com/office/officeart/2005/8/layout/orgChart1"/>
    <dgm:cxn modelId="{BDB87FE2-D81D-4186-A78F-51674653753A}" type="presParOf" srcId="{EE4D0903-E3EB-4088-A508-BCAB9EF26A5E}" destId="{D1CA5F5A-9C87-49D6-ACC8-D6FB9FAC24E2}" srcOrd="6" destOrd="0" presId="urn:microsoft.com/office/officeart/2005/8/layout/orgChart1"/>
    <dgm:cxn modelId="{0FAEDC9C-F0CC-4243-8BD4-39473663C778}" type="presParOf" srcId="{EE4D0903-E3EB-4088-A508-BCAB9EF26A5E}" destId="{D3FBB609-924A-42D1-AAEB-9A5F1E353F9E}" srcOrd="7" destOrd="0" presId="urn:microsoft.com/office/officeart/2005/8/layout/orgChart1"/>
    <dgm:cxn modelId="{DCE36BEB-1510-44E6-89AC-00DB15931C1F}" type="presParOf" srcId="{D3FBB609-924A-42D1-AAEB-9A5F1E353F9E}" destId="{575996B8-9D82-4AA2-901E-FAEE2BDE51DC}" srcOrd="0" destOrd="0" presId="urn:microsoft.com/office/officeart/2005/8/layout/orgChart1"/>
    <dgm:cxn modelId="{1FCB501C-4084-4860-8EB6-DD19C46E471D}" type="presParOf" srcId="{575996B8-9D82-4AA2-901E-FAEE2BDE51DC}" destId="{20E80E67-EE42-49E7-A5E6-E0AC368E5A35}" srcOrd="0" destOrd="0" presId="urn:microsoft.com/office/officeart/2005/8/layout/orgChart1"/>
    <dgm:cxn modelId="{BAACD256-9EFD-4B8F-968F-0DF39E4D4704}" type="presParOf" srcId="{575996B8-9D82-4AA2-901E-FAEE2BDE51DC}" destId="{FCE5729B-C5FB-42D0-9C25-8DD6FFFB2F7C}" srcOrd="1" destOrd="0" presId="urn:microsoft.com/office/officeart/2005/8/layout/orgChart1"/>
    <dgm:cxn modelId="{B3EE74AD-23C5-41CD-B195-20C04940CEB2}" type="presParOf" srcId="{D3FBB609-924A-42D1-AAEB-9A5F1E353F9E}" destId="{67CB776A-8941-469A-BA25-260C4C63DFC4}" srcOrd="1" destOrd="0" presId="urn:microsoft.com/office/officeart/2005/8/layout/orgChart1"/>
    <dgm:cxn modelId="{B4F288B2-B60F-4D24-9C29-D2C4BC804ADF}" type="presParOf" srcId="{D3FBB609-924A-42D1-AAEB-9A5F1E353F9E}" destId="{CFF2DC89-AA5B-459A-8D48-7377981F993C}" srcOrd="2" destOrd="0" presId="urn:microsoft.com/office/officeart/2005/8/layout/orgChart1"/>
    <dgm:cxn modelId="{5D70D52F-9937-4564-A3FE-AFD95C397AEE}" type="presParOf" srcId="{DA328F8B-824F-4C4C-B90F-FF28D990466C}" destId="{590DB459-337F-4DCE-AF74-683D6DE614AF}" srcOrd="2" destOrd="0" presId="urn:microsoft.com/office/officeart/2005/8/layout/orgChart1"/>
    <dgm:cxn modelId="{9E56D743-A7AF-4817-BB06-9920F596A391}" type="presParOf" srcId="{590DB459-337F-4DCE-AF74-683D6DE614AF}" destId="{4AE9638B-46ED-437C-AB29-9D61C2E376B3}" srcOrd="0" destOrd="0" presId="urn:microsoft.com/office/officeart/2005/8/layout/orgChart1"/>
    <dgm:cxn modelId="{F8BFF4C6-4543-41CD-BE4F-F63F8E5DD3CC}" type="presParOf" srcId="{590DB459-337F-4DCE-AF74-683D6DE614AF}" destId="{949BE64D-ABD9-4A89-A1F9-3D66960A25AC}" srcOrd="1" destOrd="0" presId="urn:microsoft.com/office/officeart/2005/8/layout/orgChart1"/>
    <dgm:cxn modelId="{7E8141C4-55F9-4586-BAD3-ACDDA0459BB5}" type="presParOf" srcId="{949BE64D-ABD9-4A89-A1F9-3D66960A25AC}" destId="{7DEE77C0-926E-4910-999F-078265196C1D}" srcOrd="0" destOrd="0" presId="urn:microsoft.com/office/officeart/2005/8/layout/orgChart1"/>
    <dgm:cxn modelId="{595C4290-980F-42B3-BD70-9112679B94AE}" type="presParOf" srcId="{7DEE77C0-926E-4910-999F-078265196C1D}" destId="{47FD9AC3-D378-4664-933A-40CBB5B6EFF7}" srcOrd="0" destOrd="0" presId="urn:microsoft.com/office/officeart/2005/8/layout/orgChart1"/>
    <dgm:cxn modelId="{A4F82F2D-EE19-43DD-9FBA-C2E38703716B}" type="presParOf" srcId="{7DEE77C0-926E-4910-999F-078265196C1D}" destId="{3161CAAF-5D95-46F0-94EF-54A9F4BC068F}" srcOrd="1" destOrd="0" presId="urn:microsoft.com/office/officeart/2005/8/layout/orgChart1"/>
    <dgm:cxn modelId="{A305FC4F-3BC2-416D-82B0-D78F11EF1446}" type="presParOf" srcId="{949BE64D-ABD9-4A89-A1F9-3D66960A25AC}" destId="{9630C7F4-1500-4CE5-B69A-B82F960B3DFE}" srcOrd="1" destOrd="0" presId="urn:microsoft.com/office/officeart/2005/8/layout/orgChart1"/>
    <dgm:cxn modelId="{E2935EB1-0AB0-4B0D-A101-3D874DAE4CA4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CE35D60D-5CE2-444B-87FF-C5DBA60392FD}">
      <dgm:prSet/>
      <dgm:spPr>
        <a:blipFill dpi="0"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25704" b="25704"/>
          </a:stretch>
        </a:blipFill>
        <a:effectLst/>
      </dgm:spPr>
      <dgm:t>
        <a:bodyPr/>
        <a:lstStyle/>
        <a:p>
          <a:endParaRPr lang="es-CO"/>
        </a:p>
      </dgm:t>
    </dgm:pt>
    <dgm:pt modelId="{C2DC18DC-5A47-44DB-958D-A84D31496621}" type="parTrans" cxnId="{43493F7D-D9FA-461C-AF8D-723088247457}">
      <dgm:prSet/>
      <dgm:spPr/>
      <dgm:t>
        <a:bodyPr/>
        <a:lstStyle/>
        <a:p>
          <a:endParaRPr lang="es-CO"/>
        </a:p>
      </dgm:t>
    </dgm:pt>
    <dgm:pt modelId="{3B651B66-33D4-41B6-9B78-E922279B80F2}" type="sibTrans" cxnId="{43493F7D-D9FA-461C-AF8D-723088247457}">
      <dgm:prSet/>
      <dgm:spPr/>
      <dgm:t>
        <a:bodyPr/>
        <a:lstStyle/>
        <a:p>
          <a:endParaRPr lang="es-CO"/>
        </a:p>
      </dgm:t>
    </dgm:pt>
    <dgm:pt modelId="{B2435E7C-02C4-4E6A-A5AB-16D6C1F7A9F7}">
      <dgm:prSet/>
      <dgm:spPr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21258" b="21258"/>
          </a:stretch>
        </a:blipFill>
      </dgm:spPr>
      <dgm:t>
        <a:bodyPr/>
        <a:lstStyle/>
        <a:p>
          <a:endParaRPr lang="es-CO"/>
        </a:p>
      </dgm:t>
    </dgm:pt>
    <dgm:pt modelId="{4B39C020-5DBE-4704-A645-5CE9B5D67A3F}" type="parTrans" cxnId="{BCFA83EE-AA42-4398-88C1-44A88286F95F}">
      <dgm:prSet/>
      <dgm:spPr/>
      <dgm:t>
        <a:bodyPr/>
        <a:lstStyle/>
        <a:p>
          <a:endParaRPr lang="es-CO"/>
        </a:p>
      </dgm:t>
    </dgm:pt>
    <dgm:pt modelId="{7F50E72C-639B-40B6-B5BE-462B655F9F23}" type="sibTrans" cxnId="{BCFA83EE-AA42-4398-88C1-44A88286F95F}">
      <dgm:prSet/>
      <dgm:spPr/>
      <dgm:t>
        <a:bodyPr/>
        <a:lstStyle/>
        <a:p>
          <a:endParaRPr lang="es-CO"/>
        </a:p>
      </dgm:t>
    </dgm:pt>
    <dgm:pt modelId="{CEE99995-0EBD-4B1E-B8D8-DFBABDFD0047}">
      <dgm:prSet/>
      <dgm:spPr>
        <a:blipFill dpi="0"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23671" b="23671"/>
          </a:stretch>
        </a:blipFill>
      </dgm:spPr>
      <dgm:t>
        <a:bodyPr/>
        <a:lstStyle/>
        <a:p>
          <a:endParaRPr lang="es-CO"/>
        </a:p>
      </dgm:t>
    </dgm:pt>
    <dgm:pt modelId="{6ABCFAA6-A3EF-4564-BAA8-DACB3966231C}" type="parTrans" cxnId="{727BCA40-31FB-4A55-B894-C0824E8E08DA}">
      <dgm:prSet/>
      <dgm:spPr/>
      <dgm:t>
        <a:bodyPr/>
        <a:lstStyle/>
        <a:p>
          <a:endParaRPr lang="es-CO"/>
        </a:p>
      </dgm:t>
    </dgm:pt>
    <dgm:pt modelId="{8ED47008-0179-4739-A88A-402C82870A95}" type="sibTrans" cxnId="{727BCA40-31FB-4A55-B894-C0824E8E08DA}">
      <dgm:prSet/>
      <dgm:spPr/>
      <dgm:t>
        <a:bodyPr/>
        <a:lstStyle/>
        <a:p>
          <a:endParaRPr lang="es-CO"/>
        </a:p>
      </dgm:t>
    </dgm:pt>
    <dgm:pt modelId="{29863193-B963-46DD-84E9-909B4A293247}">
      <dgm:prSet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000" b="15000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pres?slideindex=1&amp;slidetitle="/>
          </dgm14:cNvPr>
        </a:ext>
      </dgm:extLst>
    </dgm:pt>
    <dgm:pt modelId="{76AD6FAF-E1A1-4AD8-B4A1-EB1E5EABBEF1}" type="parTrans" cxnId="{7B13D9A3-296A-42A9-AB7B-C873500531B3}">
      <dgm:prSet/>
      <dgm:spPr/>
      <dgm:t>
        <a:bodyPr/>
        <a:lstStyle/>
        <a:p>
          <a:endParaRPr lang="es-CO"/>
        </a:p>
      </dgm:t>
    </dgm:pt>
    <dgm:pt modelId="{F62EC195-269C-4019-BD73-7F5591A6B62C}" type="sibTrans" cxnId="{7B13D9A3-296A-42A9-AB7B-C873500531B3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600" dirty="0"/>
            <a:t>Sistemas de cierres para andenes ferroviarios (PSD).</a:t>
          </a:r>
          <a:endParaRPr lang="es-CO" sz="1600" dirty="0"/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263C8F15-4E18-4D18-8C4A-C7BB80AD925C}">
      <dgm:prSet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Soluciones RFID</a:t>
          </a:r>
        </a:p>
      </dgm:t>
    </dgm:pt>
    <dgm:pt modelId="{BBC14DC5-1C61-4FE7-936A-BBFDC4C2E205}" type="parTrans" cxnId="{F75FD6BD-A7C4-401C-9FAE-BAC32AE538E5}">
      <dgm:prSet/>
      <dgm:spPr/>
      <dgm:t>
        <a:bodyPr/>
        <a:lstStyle/>
        <a:p>
          <a:endParaRPr lang="es-CO"/>
        </a:p>
      </dgm:t>
    </dgm:pt>
    <dgm:pt modelId="{08AD6BB4-B75F-40C8-8CA6-29BB2A90512C}" type="sibTrans" cxnId="{F75FD6BD-A7C4-401C-9FAE-BAC32AE538E5}">
      <dgm:prSet/>
      <dgm:spPr/>
      <dgm:t>
        <a:bodyPr/>
        <a:lstStyle/>
        <a:p>
          <a:endParaRPr lang="es-CO"/>
        </a:p>
      </dgm:t>
    </dgm:pt>
    <dgm:pt modelId="{4022A222-679F-495C-B8F4-253764A5C512}">
      <dgm:prSet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Señalización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de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para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cruce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de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trenes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F8445D7E-FF22-4A9A-92F0-001988334CB0}" type="sibTrans" cxnId="{A42DA007-D43D-4FAB-9D22-F49D30E1D724}">
      <dgm:prSet/>
      <dgm:spPr/>
      <dgm:t>
        <a:bodyPr/>
        <a:lstStyle/>
        <a:p>
          <a:endParaRPr lang="es-CO"/>
        </a:p>
      </dgm:t>
    </dgm:pt>
    <dgm:pt modelId="{6EE77EA1-0C6C-453E-96D8-0A569C5B2313}" type="parTrans" cxnId="{A42DA007-D43D-4FAB-9D22-F49D30E1D724}">
      <dgm:prSet/>
      <dgm:spPr/>
      <dgm:t>
        <a:bodyPr/>
        <a:lstStyle/>
        <a:p>
          <a:endParaRPr lang="es-CO"/>
        </a:p>
      </dgm:t>
    </dgm:pt>
    <dgm:pt modelId="{DD4110DA-41FF-4652-849A-BE4F4AB7D2A8}">
      <dgm:prSet custT="1"/>
      <dgm:spPr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Cortinas de luz</a:t>
          </a:r>
        </a:p>
      </dgm:t>
    </dgm:pt>
    <dgm:pt modelId="{EF2B518D-0A4F-42F2-AC96-998E73433392}" type="parTrans" cxnId="{7465E0E0-5250-40C3-BF35-16A47B21F785}">
      <dgm:prSet/>
      <dgm:spPr/>
      <dgm:t>
        <a:bodyPr/>
        <a:lstStyle/>
        <a:p>
          <a:endParaRPr lang="es-CO"/>
        </a:p>
      </dgm:t>
    </dgm:pt>
    <dgm:pt modelId="{A6C06709-26F4-40A2-B394-09AFAE52CA7D}" type="sibTrans" cxnId="{7465E0E0-5250-40C3-BF35-16A47B21F785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23602B12-12BB-4FEE-8022-051F6714AC21}" type="pres">
      <dgm:prSet presAssocID="{C2DC18DC-5A47-44DB-958D-A84D31496621}" presName="Name37" presStyleLbl="parChTrans1D2" presStyleIdx="0" presStyleCnt="5"/>
      <dgm:spPr/>
    </dgm:pt>
    <dgm:pt modelId="{A2CC3519-7F79-4B51-AE72-4DCC96ADE902}" type="pres">
      <dgm:prSet presAssocID="{CE35D60D-5CE2-444B-87FF-C5DBA60392FD}" presName="hierRoot2" presStyleCnt="0">
        <dgm:presLayoutVars>
          <dgm:hierBranch/>
        </dgm:presLayoutVars>
      </dgm:prSet>
      <dgm:spPr/>
    </dgm:pt>
    <dgm:pt modelId="{2D5EBA33-8067-4437-ADAB-7419213CDF38}" type="pres">
      <dgm:prSet presAssocID="{CE35D60D-5CE2-444B-87FF-C5DBA60392FD}" presName="rootComposite" presStyleCnt="0"/>
      <dgm:spPr/>
    </dgm:pt>
    <dgm:pt modelId="{957E17D2-DFE4-4928-8FD8-3BB9882E4707}" type="pres">
      <dgm:prSet presAssocID="{CE35D60D-5CE2-444B-87FF-C5DBA60392FD}" presName="rootText" presStyleLbl="node2" presStyleIdx="0" presStyleCnt="4">
        <dgm:presLayoutVars>
          <dgm:chPref val="3"/>
        </dgm:presLayoutVars>
      </dgm:prSet>
      <dgm:spPr/>
    </dgm:pt>
    <dgm:pt modelId="{E55C600F-B1FE-4597-8CED-3470CAB0B11B}" type="pres">
      <dgm:prSet presAssocID="{CE35D60D-5CE2-444B-87FF-C5DBA60392FD}" presName="rootConnector" presStyleLbl="node2" presStyleIdx="0" presStyleCnt="4"/>
      <dgm:spPr/>
    </dgm:pt>
    <dgm:pt modelId="{74175D64-EBC0-47B0-8EC0-0477D06DAF1C}" type="pres">
      <dgm:prSet presAssocID="{CE35D60D-5CE2-444B-87FF-C5DBA60392FD}" presName="hierChild4" presStyleCnt="0"/>
      <dgm:spPr/>
    </dgm:pt>
    <dgm:pt modelId="{3BDFD2B8-7160-414A-99E9-BA9005241A4B}" type="pres">
      <dgm:prSet presAssocID="{255A5BC6-C01F-42F6-9390-7D3B6E9EC484}" presName="Name35" presStyleLbl="parChTrans1D3" presStyleIdx="0" presStyleCnt="4"/>
      <dgm:spPr/>
    </dgm:pt>
    <dgm:pt modelId="{08A36095-A45A-4917-8BA1-246A8B458C29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9750FF6C-8FC1-4B2D-A3B7-833A461CB118}" type="pres">
      <dgm:prSet presAssocID="{3DA4E1AF-E5F8-451B-9BAD-56CDE8152563}" presName="rootComposite" presStyleCnt="0"/>
      <dgm:spPr/>
    </dgm:pt>
    <dgm:pt modelId="{78C8AF2E-437C-4255-8A11-5BCFFA428D35}" type="pres">
      <dgm:prSet presAssocID="{3DA4E1AF-E5F8-451B-9BAD-56CDE8152563}" presName="rootText" presStyleLbl="node3" presStyleIdx="0" presStyleCnt="4">
        <dgm:presLayoutVars>
          <dgm:chPref val="3"/>
        </dgm:presLayoutVars>
      </dgm:prSet>
      <dgm:spPr/>
    </dgm:pt>
    <dgm:pt modelId="{9B33DC4D-6923-46B1-A0DA-9FACC0E7F027}" type="pres">
      <dgm:prSet presAssocID="{3DA4E1AF-E5F8-451B-9BAD-56CDE8152563}" presName="rootConnector" presStyleLbl="node3" presStyleIdx="0" presStyleCnt="4"/>
      <dgm:spPr/>
    </dgm:pt>
    <dgm:pt modelId="{B094105E-B6BD-4AF8-B242-6A508B936614}" type="pres">
      <dgm:prSet presAssocID="{3DA4E1AF-E5F8-451B-9BAD-56CDE8152563}" presName="hierChild4" presStyleCnt="0"/>
      <dgm:spPr/>
    </dgm:pt>
    <dgm:pt modelId="{9D9184B1-DD07-4862-A7D7-201D1AAEB131}" type="pres">
      <dgm:prSet presAssocID="{3DA4E1AF-E5F8-451B-9BAD-56CDE8152563}" presName="hierChild5" presStyleCnt="0"/>
      <dgm:spPr/>
    </dgm:pt>
    <dgm:pt modelId="{DFDDC77B-1B19-4ED4-B757-3F5B98C9037B}" type="pres">
      <dgm:prSet presAssocID="{CE35D60D-5CE2-444B-87FF-C5DBA60392FD}" presName="hierChild5" presStyleCnt="0"/>
      <dgm:spPr/>
    </dgm:pt>
    <dgm:pt modelId="{88A80D54-756C-44A2-8495-53AE2A54E36B}" type="pres">
      <dgm:prSet presAssocID="{4B39C020-5DBE-4704-A645-5CE9B5D67A3F}" presName="Name37" presStyleLbl="parChTrans1D2" presStyleIdx="1" presStyleCnt="5"/>
      <dgm:spPr/>
    </dgm:pt>
    <dgm:pt modelId="{CAA7A806-B558-4926-9339-45C1AF754875}" type="pres">
      <dgm:prSet presAssocID="{B2435E7C-02C4-4E6A-A5AB-16D6C1F7A9F7}" presName="hierRoot2" presStyleCnt="0">
        <dgm:presLayoutVars>
          <dgm:hierBranch/>
        </dgm:presLayoutVars>
      </dgm:prSet>
      <dgm:spPr/>
    </dgm:pt>
    <dgm:pt modelId="{36F2A707-B9F5-40DF-884C-B326F89869BB}" type="pres">
      <dgm:prSet presAssocID="{B2435E7C-02C4-4E6A-A5AB-16D6C1F7A9F7}" presName="rootComposite" presStyleCnt="0"/>
      <dgm:spPr/>
    </dgm:pt>
    <dgm:pt modelId="{FECED9D3-C490-4226-8943-777D51E1F927}" type="pres">
      <dgm:prSet presAssocID="{B2435E7C-02C4-4E6A-A5AB-16D6C1F7A9F7}" presName="rootText" presStyleLbl="node2" presStyleIdx="1" presStyleCnt="4">
        <dgm:presLayoutVars>
          <dgm:chPref val="3"/>
        </dgm:presLayoutVars>
      </dgm:prSet>
      <dgm:spPr/>
    </dgm:pt>
    <dgm:pt modelId="{C44887B8-95B6-415A-BC4C-E1285FD294F5}" type="pres">
      <dgm:prSet presAssocID="{B2435E7C-02C4-4E6A-A5AB-16D6C1F7A9F7}" presName="rootConnector" presStyleLbl="node2" presStyleIdx="1" presStyleCnt="4"/>
      <dgm:spPr/>
    </dgm:pt>
    <dgm:pt modelId="{CA2BC66F-B05C-42EC-A246-29E8E093F7D9}" type="pres">
      <dgm:prSet presAssocID="{B2435E7C-02C4-4E6A-A5AB-16D6C1F7A9F7}" presName="hierChild4" presStyleCnt="0"/>
      <dgm:spPr/>
    </dgm:pt>
    <dgm:pt modelId="{AB646ACB-BB34-4456-93D2-3720967BCA5B}" type="pres">
      <dgm:prSet presAssocID="{BBC14DC5-1C61-4FE7-936A-BBFDC4C2E205}" presName="Name35" presStyleLbl="parChTrans1D3" presStyleIdx="1" presStyleCnt="4"/>
      <dgm:spPr/>
    </dgm:pt>
    <dgm:pt modelId="{8FCADA79-894C-49FA-84E9-9087A5A99AAC}" type="pres">
      <dgm:prSet presAssocID="{263C8F15-4E18-4D18-8C4A-C7BB80AD925C}" presName="hierRoot2" presStyleCnt="0">
        <dgm:presLayoutVars>
          <dgm:hierBranch val="init"/>
        </dgm:presLayoutVars>
      </dgm:prSet>
      <dgm:spPr/>
    </dgm:pt>
    <dgm:pt modelId="{A437916A-8CEB-45EB-B2CD-7F75818CF633}" type="pres">
      <dgm:prSet presAssocID="{263C8F15-4E18-4D18-8C4A-C7BB80AD925C}" presName="rootComposite" presStyleCnt="0"/>
      <dgm:spPr/>
    </dgm:pt>
    <dgm:pt modelId="{67841D4D-D709-4475-8448-78F675F51ECF}" type="pres">
      <dgm:prSet presAssocID="{263C8F15-4E18-4D18-8C4A-C7BB80AD925C}" presName="rootText" presStyleLbl="node3" presStyleIdx="1" presStyleCnt="4">
        <dgm:presLayoutVars>
          <dgm:chPref val="3"/>
        </dgm:presLayoutVars>
      </dgm:prSet>
      <dgm:spPr>
        <a:xfrm>
          <a:off x="2126170" y="4452704"/>
          <a:ext cx="1753691" cy="876845"/>
        </a:xfrm>
        <a:prstGeom prst="rect">
          <a:avLst/>
        </a:prstGeom>
      </dgm:spPr>
    </dgm:pt>
    <dgm:pt modelId="{7396E39E-3DFA-4CB1-9D9B-B1E0ACCAA4E9}" type="pres">
      <dgm:prSet presAssocID="{263C8F15-4E18-4D18-8C4A-C7BB80AD925C}" presName="rootConnector" presStyleLbl="node3" presStyleIdx="1" presStyleCnt="4"/>
      <dgm:spPr/>
    </dgm:pt>
    <dgm:pt modelId="{73B3B1C2-E723-4240-BE19-94B31FAE0B87}" type="pres">
      <dgm:prSet presAssocID="{263C8F15-4E18-4D18-8C4A-C7BB80AD925C}" presName="hierChild4" presStyleCnt="0"/>
      <dgm:spPr/>
    </dgm:pt>
    <dgm:pt modelId="{E805F8ED-C2EB-4886-A2DD-4E05448C90E9}" type="pres">
      <dgm:prSet presAssocID="{263C8F15-4E18-4D18-8C4A-C7BB80AD925C}" presName="hierChild5" presStyleCnt="0"/>
      <dgm:spPr/>
    </dgm:pt>
    <dgm:pt modelId="{C3554744-5E8C-4E06-93BD-593CBC303E0C}" type="pres">
      <dgm:prSet presAssocID="{B2435E7C-02C4-4E6A-A5AB-16D6C1F7A9F7}" presName="hierChild5" presStyleCnt="0"/>
      <dgm:spPr/>
    </dgm:pt>
    <dgm:pt modelId="{6E99BA62-0F31-43AE-812F-E14AA318F04D}" type="pres">
      <dgm:prSet presAssocID="{6ABCFAA6-A3EF-4564-BAA8-DACB3966231C}" presName="Name37" presStyleLbl="parChTrans1D2" presStyleIdx="2" presStyleCnt="5"/>
      <dgm:spPr/>
    </dgm:pt>
    <dgm:pt modelId="{39A4E86F-A04C-4481-9FCA-219E1DC41599}" type="pres">
      <dgm:prSet presAssocID="{CEE99995-0EBD-4B1E-B8D8-DFBABDFD0047}" presName="hierRoot2" presStyleCnt="0">
        <dgm:presLayoutVars>
          <dgm:hierBranch/>
        </dgm:presLayoutVars>
      </dgm:prSet>
      <dgm:spPr/>
    </dgm:pt>
    <dgm:pt modelId="{41EE597A-2320-4795-A46B-D09BE40044E7}" type="pres">
      <dgm:prSet presAssocID="{CEE99995-0EBD-4B1E-B8D8-DFBABDFD0047}" presName="rootComposite" presStyleCnt="0"/>
      <dgm:spPr/>
    </dgm:pt>
    <dgm:pt modelId="{FE8AF0B4-BF64-4EEC-958B-CA82D6DDCF14}" type="pres">
      <dgm:prSet presAssocID="{CEE99995-0EBD-4B1E-B8D8-DFBABDFD0047}" presName="rootText" presStyleLbl="node2" presStyleIdx="2" presStyleCnt="4">
        <dgm:presLayoutVars>
          <dgm:chPref val="3"/>
        </dgm:presLayoutVars>
      </dgm:prSet>
      <dgm:spPr/>
    </dgm:pt>
    <dgm:pt modelId="{C7A64DC4-E7ED-4687-A25F-3C172C34F0CD}" type="pres">
      <dgm:prSet presAssocID="{CEE99995-0EBD-4B1E-B8D8-DFBABDFD0047}" presName="rootConnector" presStyleLbl="node2" presStyleIdx="2" presStyleCnt="4"/>
      <dgm:spPr/>
    </dgm:pt>
    <dgm:pt modelId="{1A3DD835-EB9E-4AA8-862E-89B7686FF6EF}" type="pres">
      <dgm:prSet presAssocID="{CEE99995-0EBD-4B1E-B8D8-DFBABDFD0047}" presName="hierChild4" presStyleCnt="0"/>
      <dgm:spPr/>
    </dgm:pt>
    <dgm:pt modelId="{BEA3FE19-7876-4C32-8E3D-2E8629772B08}" type="pres">
      <dgm:prSet presAssocID="{6EE77EA1-0C6C-453E-96D8-0A569C5B2313}" presName="Name35" presStyleLbl="parChTrans1D3" presStyleIdx="2" presStyleCnt="4"/>
      <dgm:spPr/>
    </dgm:pt>
    <dgm:pt modelId="{80D10373-BAA5-4C77-B05B-6B3A2A734464}" type="pres">
      <dgm:prSet presAssocID="{4022A222-679F-495C-B8F4-253764A5C512}" presName="hierRoot2" presStyleCnt="0">
        <dgm:presLayoutVars>
          <dgm:hierBranch val="init"/>
        </dgm:presLayoutVars>
      </dgm:prSet>
      <dgm:spPr/>
    </dgm:pt>
    <dgm:pt modelId="{3FCD998D-3C1A-4BBF-AA48-4F4E676133AB}" type="pres">
      <dgm:prSet presAssocID="{4022A222-679F-495C-B8F4-253764A5C512}" presName="rootComposite" presStyleCnt="0"/>
      <dgm:spPr/>
    </dgm:pt>
    <dgm:pt modelId="{F9FA9788-5731-466E-B13B-2CBEA8922AA7}" type="pres">
      <dgm:prSet presAssocID="{4022A222-679F-495C-B8F4-253764A5C512}" presName="rootText" presStyleLbl="node3" presStyleIdx="2" presStyleCnt="4">
        <dgm:presLayoutVars>
          <dgm:chPref val="3"/>
        </dgm:presLayoutVars>
      </dgm:prSet>
      <dgm:spPr>
        <a:xfrm>
          <a:off x="4248137" y="4452704"/>
          <a:ext cx="1753691" cy="876845"/>
        </a:xfrm>
        <a:prstGeom prst="rect">
          <a:avLst/>
        </a:prstGeom>
      </dgm:spPr>
    </dgm:pt>
    <dgm:pt modelId="{CAF0083A-1118-473C-BC72-A67F63A935B1}" type="pres">
      <dgm:prSet presAssocID="{4022A222-679F-495C-B8F4-253764A5C512}" presName="rootConnector" presStyleLbl="node3" presStyleIdx="2" presStyleCnt="4"/>
      <dgm:spPr/>
    </dgm:pt>
    <dgm:pt modelId="{A98DF5D7-29FE-4FC2-996B-0010C00EB53A}" type="pres">
      <dgm:prSet presAssocID="{4022A222-679F-495C-B8F4-253764A5C512}" presName="hierChild4" presStyleCnt="0"/>
      <dgm:spPr/>
    </dgm:pt>
    <dgm:pt modelId="{71DB8AC8-2DBD-48B4-BA58-34745CB06C37}" type="pres">
      <dgm:prSet presAssocID="{4022A222-679F-495C-B8F4-253764A5C512}" presName="hierChild5" presStyleCnt="0"/>
      <dgm:spPr/>
    </dgm:pt>
    <dgm:pt modelId="{0197CF37-539B-4409-B2FA-905C0B1AED6A}" type="pres">
      <dgm:prSet presAssocID="{CEE99995-0EBD-4B1E-B8D8-DFBABDFD0047}" presName="hierChild5" presStyleCnt="0"/>
      <dgm:spPr/>
    </dgm:pt>
    <dgm:pt modelId="{D1CA5F5A-9C87-49D6-ACC8-D6FB9FAC24E2}" type="pres">
      <dgm:prSet presAssocID="{76AD6FAF-E1A1-4AD8-B4A1-EB1E5EABBEF1}" presName="Name37" presStyleLbl="parChTrans1D2" presStyleIdx="3" presStyleCnt="5"/>
      <dgm:spPr/>
    </dgm:pt>
    <dgm:pt modelId="{D3FBB609-924A-42D1-AAEB-9A5F1E353F9E}" type="pres">
      <dgm:prSet presAssocID="{29863193-B963-46DD-84E9-909B4A293247}" presName="hierRoot2" presStyleCnt="0">
        <dgm:presLayoutVars>
          <dgm:hierBranch/>
        </dgm:presLayoutVars>
      </dgm:prSet>
      <dgm:spPr/>
    </dgm:pt>
    <dgm:pt modelId="{575996B8-9D82-4AA2-901E-FAEE2BDE51DC}" type="pres">
      <dgm:prSet presAssocID="{29863193-B963-46DD-84E9-909B4A293247}" presName="rootComposite" presStyleCnt="0"/>
      <dgm:spPr/>
    </dgm:pt>
    <dgm:pt modelId="{20E80E67-EE42-49E7-A5E6-E0AC368E5A35}" type="pres">
      <dgm:prSet presAssocID="{29863193-B963-46DD-84E9-909B4A293247}" presName="rootText" presStyleLbl="node2" presStyleIdx="3" presStyleCnt="4">
        <dgm:presLayoutVars>
          <dgm:chPref val="3"/>
        </dgm:presLayoutVars>
      </dgm:prSet>
      <dgm:spPr/>
    </dgm:pt>
    <dgm:pt modelId="{FCE5729B-C5FB-42D0-9C25-8DD6FFFB2F7C}" type="pres">
      <dgm:prSet presAssocID="{29863193-B963-46DD-84E9-909B4A293247}" presName="rootConnector" presStyleLbl="node2" presStyleIdx="3" presStyleCnt="4"/>
      <dgm:spPr/>
    </dgm:pt>
    <dgm:pt modelId="{67CB776A-8941-469A-BA25-260C4C63DFC4}" type="pres">
      <dgm:prSet presAssocID="{29863193-B963-46DD-84E9-909B4A293247}" presName="hierChild4" presStyleCnt="0"/>
      <dgm:spPr/>
    </dgm:pt>
    <dgm:pt modelId="{5BDDEB09-EEE0-4335-A246-04180672E15A}" type="pres">
      <dgm:prSet presAssocID="{EF2B518D-0A4F-42F2-AC96-998E73433392}" presName="Name35" presStyleLbl="parChTrans1D3" presStyleIdx="3" presStyleCnt="4"/>
      <dgm:spPr/>
    </dgm:pt>
    <dgm:pt modelId="{80C366F6-88ED-4E0C-B04C-DD3DCE0D7D6A}" type="pres">
      <dgm:prSet presAssocID="{DD4110DA-41FF-4652-849A-BE4F4AB7D2A8}" presName="hierRoot2" presStyleCnt="0">
        <dgm:presLayoutVars>
          <dgm:hierBranch val="init"/>
        </dgm:presLayoutVars>
      </dgm:prSet>
      <dgm:spPr/>
    </dgm:pt>
    <dgm:pt modelId="{512FB25F-F624-4DE1-A0E6-3A334DD57C26}" type="pres">
      <dgm:prSet presAssocID="{DD4110DA-41FF-4652-849A-BE4F4AB7D2A8}" presName="rootComposite" presStyleCnt="0"/>
      <dgm:spPr/>
    </dgm:pt>
    <dgm:pt modelId="{D6937545-64E2-4E55-AE55-18EF9902DD0A}" type="pres">
      <dgm:prSet presAssocID="{DD4110DA-41FF-4652-849A-BE4F4AB7D2A8}" presName="rootText" presStyleLbl="node3" presStyleIdx="3" presStyleCnt="4">
        <dgm:presLayoutVars>
          <dgm:chPref val="3"/>
        </dgm:presLayoutVars>
      </dgm:prSet>
      <dgm:spPr>
        <a:xfrm>
          <a:off x="6370104" y="4452704"/>
          <a:ext cx="1753691" cy="876845"/>
        </a:xfrm>
        <a:prstGeom prst="rect">
          <a:avLst/>
        </a:prstGeom>
      </dgm:spPr>
    </dgm:pt>
    <dgm:pt modelId="{7E7FB0B9-5186-4FF1-986B-0FAADABD4256}" type="pres">
      <dgm:prSet presAssocID="{DD4110DA-41FF-4652-849A-BE4F4AB7D2A8}" presName="rootConnector" presStyleLbl="node3" presStyleIdx="3" presStyleCnt="4"/>
      <dgm:spPr/>
    </dgm:pt>
    <dgm:pt modelId="{4654D61A-87D1-47A2-B86A-1A8DC7C16CFF}" type="pres">
      <dgm:prSet presAssocID="{DD4110DA-41FF-4652-849A-BE4F4AB7D2A8}" presName="hierChild4" presStyleCnt="0"/>
      <dgm:spPr/>
    </dgm:pt>
    <dgm:pt modelId="{7CDF7736-F2C4-4D11-8228-875E55F46F06}" type="pres">
      <dgm:prSet presAssocID="{DD4110DA-41FF-4652-849A-BE4F4AB7D2A8}" presName="hierChild5" presStyleCnt="0"/>
      <dgm:spPr/>
    </dgm:pt>
    <dgm:pt modelId="{CFF2DC89-AA5B-459A-8D48-7377981F993C}" type="pres">
      <dgm:prSet presAssocID="{29863193-B963-46DD-84E9-909B4A293247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9E575702-BBC5-4C2D-B835-9B6FE989E9FA}" type="presOf" srcId="{76AD6FAF-E1A1-4AD8-B4A1-EB1E5EABBEF1}" destId="{D1CA5F5A-9C87-49D6-ACC8-D6FB9FAC24E2}" srcOrd="0" destOrd="0" presId="urn:microsoft.com/office/officeart/2005/8/layout/orgChart1"/>
    <dgm:cxn modelId="{A42DA007-D43D-4FAB-9D22-F49D30E1D724}" srcId="{CEE99995-0EBD-4B1E-B8D8-DFBABDFD0047}" destId="{4022A222-679F-495C-B8F4-253764A5C512}" srcOrd="0" destOrd="0" parTransId="{6EE77EA1-0C6C-453E-96D8-0A569C5B2313}" sibTransId="{F8445D7E-FF22-4A9A-92F0-001988334CB0}"/>
    <dgm:cxn modelId="{944C6611-3C7B-4F79-8E86-73C965C17C23}" type="presOf" srcId="{B2435E7C-02C4-4E6A-A5AB-16D6C1F7A9F7}" destId="{FECED9D3-C490-4226-8943-777D51E1F927}" srcOrd="0" destOrd="0" presId="urn:microsoft.com/office/officeart/2005/8/layout/orgChart1"/>
    <dgm:cxn modelId="{48CDB412-A395-4CE5-A3CA-D0FB2E69B5A1}" type="presOf" srcId="{4B39C020-5DBE-4704-A645-5CE9B5D67A3F}" destId="{88A80D54-756C-44A2-8495-53AE2A54E36B}" srcOrd="0" destOrd="0" presId="urn:microsoft.com/office/officeart/2005/8/layout/orgChart1"/>
    <dgm:cxn modelId="{F1087313-A856-4FD0-8E19-3656D1090809}" type="presOf" srcId="{C2DC18DC-5A47-44DB-958D-A84D31496621}" destId="{23602B12-12BB-4FEE-8022-051F6714AC21}" srcOrd="0" destOrd="0" presId="urn:microsoft.com/office/officeart/2005/8/layout/orgChart1"/>
    <dgm:cxn modelId="{DE39231A-0495-4478-BB3E-350C7449DF5D}" type="presOf" srcId="{4022A222-679F-495C-B8F4-253764A5C512}" destId="{F9FA9788-5731-466E-B13B-2CBEA8922AA7}" srcOrd="0" destOrd="0" presId="urn:microsoft.com/office/officeart/2005/8/layout/orgChart1"/>
    <dgm:cxn modelId="{2FCB302A-E4AB-4B17-B617-8B7153C53832}" type="presOf" srcId="{263C8F15-4E18-4D18-8C4A-C7BB80AD925C}" destId="{67841D4D-D709-4475-8448-78F675F51ECF}" srcOrd="0" destOrd="0" presId="urn:microsoft.com/office/officeart/2005/8/layout/orgChart1"/>
    <dgm:cxn modelId="{5115D72A-5D5B-4F45-B43D-617A373DEA76}" type="presOf" srcId="{6EE77EA1-0C6C-453E-96D8-0A569C5B2313}" destId="{BEA3FE19-7876-4C32-8E3D-2E8629772B08}" srcOrd="0" destOrd="0" presId="urn:microsoft.com/office/officeart/2005/8/layout/orgChart1"/>
    <dgm:cxn modelId="{85E26936-406E-4342-AADE-DE8FC312DC52}" type="presOf" srcId="{29863193-B963-46DD-84E9-909B4A293247}" destId="{FCE5729B-C5FB-42D0-9C25-8DD6FFFB2F7C}" srcOrd="1" destOrd="0" presId="urn:microsoft.com/office/officeart/2005/8/layout/orgChart1"/>
    <dgm:cxn modelId="{1354283B-8030-4CB7-8FA8-21043EF2F35F}" type="presOf" srcId="{CE35D60D-5CE2-444B-87FF-C5DBA60392FD}" destId="{957E17D2-DFE4-4928-8FD8-3BB9882E4707}" srcOrd="0" destOrd="0" presId="urn:microsoft.com/office/officeart/2005/8/layout/orgChart1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727BCA40-31FB-4A55-B894-C0824E8E08DA}" srcId="{8642219F-E178-44B7-B826-8651E53B5AA7}" destId="{CEE99995-0EBD-4B1E-B8D8-DFBABDFD0047}" srcOrd="3" destOrd="0" parTransId="{6ABCFAA6-A3EF-4564-BAA8-DACB3966231C}" sibTransId="{8ED47008-0179-4739-A88A-402C82870A95}"/>
    <dgm:cxn modelId="{00D89462-D46E-49A2-937F-E18396F72B02}" type="presOf" srcId="{6ABCFAA6-A3EF-4564-BAA8-DACB3966231C}" destId="{6E99BA62-0F31-43AE-812F-E14AA318F04D}" srcOrd="0" destOrd="0" presId="urn:microsoft.com/office/officeart/2005/8/layout/orgChart1"/>
    <dgm:cxn modelId="{06A40547-87CE-4042-BFC9-50154EA1075C}" type="presOf" srcId="{B2435E7C-02C4-4E6A-A5AB-16D6C1F7A9F7}" destId="{C44887B8-95B6-415A-BC4C-E1285FD294F5}" srcOrd="1" destOrd="0" presId="urn:microsoft.com/office/officeart/2005/8/layout/orgChart1"/>
    <dgm:cxn modelId="{26606468-9ABA-477A-A71B-ECAB902D1304}" type="presOf" srcId="{CEE99995-0EBD-4B1E-B8D8-DFBABDFD0047}" destId="{FE8AF0B4-BF64-4EEC-958B-CA82D6DDCF14}" srcOrd="0" destOrd="0" presId="urn:microsoft.com/office/officeart/2005/8/layout/orgChart1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0CD6DE4D-F279-4027-AE58-C7713D7DD913}" type="presOf" srcId="{DD4110DA-41FF-4652-849A-BE4F4AB7D2A8}" destId="{7E7FB0B9-5186-4FF1-986B-0FAADABD4256}" srcOrd="1" destOrd="0" presId="urn:microsoft.com/office/officeart/2005/8/layout/orgChart1"/>
    <dgm:cxn modelId="{43493F7D-D9FA-461C-AF8D-723088247457}" srcId="{8642219F-E178-44B7-B826-8651E53B5AA7}" destId="{CE35D60D-5CE2-444B-87FF-C5DBA60392FD}" srcOrd="1" destOrd="0" parTransId="{C2DC18DC-5A47-44DB-958D-A84D31496621}" sibTransId="{3B651B66-33D4-41B6-9B78-E922279B80F2}"/>
    <dgm:cxn modelId="{68331489-C93D-41A9-B376-E4CA722A9D8E}" type="presOf" srcId="{8642219F-E178-44B7-B826-8651E53B5AA7}" destId="{5911A64A-34F2-4478-926A-F3E22EBD307C}" srcOrd="0" destOrd="0" presId="urn:microsoft.com/office/officeart/2005/8/layout/orgChart1"/>
    <dgm:cxn modelId="{7B13D9A3-296A-42A9-AB7B-C873500531B3}" srcId="{8642219F-E178-44B7-B826-8651E53B5AA7}" destId="{29863193-B963-46DD-84E9-909B4A293247}" srcOrd="4" destOrd="0" parTransId="{76AD6FAF-E1A1-4AD8-B4A1-EB1E5EABBEF1}" sibTransId="{F62EC195-269C-4019-BD73-7F5591A6B62C}"/>
    <dgm:cxn modelId="{7D2344A6-A8F1-4E5E-ACB9-8E9242B8708B}" srcId="{CE35D60D-5CE2-444B-87FF-C5DBA60392FD}" destId="{3DA4E1AF-E5F8-451B-9BAD-56CDE8152563}" srcOrd="0" destOrd="0" parTransId="{255A5BC6-C01F-42F6-9390-7D3B6E9EC484}" sibTransId="{F83D0AEE-A682-4320-A190-11C5783E493D}"/>
    <dgm:cxn modelId="{DF1A48A6-3E41-40D9-B7C7-FA9FF197D1F0}" type="presOf" srcId="{CE35D60D-5CE2-444B-87FF-C5DBA60392FD}" destId="{E55C600F-B1FE-4597-8CED-3470CAB0B11B}" srcOrd="1" destOrd="0" presId="urn:microsoft.com/office/officeart/2005/8/layout/orgChart1"/>
    <dgm:cxn modelId="{122062AC-82F3-487F-8E14-314E7B4A5EF6}" type="presOf" srcId="{263C8F15-4E18-4D18-8C4A-C7BB80AD925C}" destId="{7396E39E-3DFA-4CB1-9D9B-B1E0ACCAA4E9}" srcOrd="1" destOrd="0" presId="urn:microsoft.com/office/officeart/2005/8/layout/orgChart1"/>
    <dgm:cxn modelId="{397B81BD-B0EA-4113-BAEE-77866CF56E04}" type="presOf" srcId="{DD4110DA-41FF-4652-849A-BE4F4AB7D2A8}" destId="{D6937545-64E2-4E55-AE55-18EF9902DD0A}" srcOrd="0" destOrd="0" presId="urn:microsoft.com/office/officeart/2005/8/layout/orgChart1"/>
    <dgm:cxn modelId="{F75FD6BD-A7C4-401C-9FAE-BAC32AE538E5}" srcId="{B2435E7C-02C4-4E6A-A5AB-16D6C1F7A9F7}" destId="{263C8F15-4E18-4D18-8C4A-C7BB80AD925C}" srcOrd="0" destOrd="0" parTransId="{BBC14DC5-1C61-4FE7-936A-BBFDC4C2E205}" sibTransId="{08AD6BB4-B75F-40C8-8CA6-29BB2A90512C}"/>
    <dgm:cxn modelId="{427303BF-C3FB-4C1F-B1CC-B8DAA636CA9F}" type="presOf" srcId="{4022A222-679F-495C-B8F4-253764A5C512}" destId="{CAF0083A-1118-473C-BC72-A67F63A935B1}" srcOrd="1" destOrd="0" presId="urn:microsoft.com/office/officeart/2005/8/layout/orgChart1"/>
    <dgm:cxn modelId="{A55EBAC1-F90B-478A-A8D4-3CAF344767C7}" type="presOf" srcId="{8642219F-E178-44B7-B826-8651E53B5AA7}" destId="{45B21728-8148-4D94-B056-58C59A695A63}" srcOrd="1" destOrd="0" presId="urn:microsoft.com/office/officeart/2005/8/layout/orgChart1"/>
    <dgm:cxn modelId="{A96B54C3-4842-47CA-9056-8A8372304BC4}" type="presOf" srcId="{BBC14DC5-1C61-4FE7-936A-BBFDC4C2E205}" destId="{AB646ACB-BB34-4456-93D2-3720967BCA5B}" srcOrd="0" destOrd="0" presId="urn:microsoft.com/office/officeart/2005/8/layout/orgChart1"/>
    <dgm:cxn modelId="{D3450BC7-710C-49DA-8731-FFC3DA7CB59D}" type="presOf" srcId="{29863193-B963-46DD-84E9-909B4A293247}" destId="{20E80E67-EE42-49E7-A5E6-E0AC368E5A35}" srcOrd="0" destOrd="0" presId="urn:microsoft.com/office/officeart/2005/8/layout/orgChart1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A8EA94D0-2C61-4B78-9BFA-F44103D18BAB}" type="presOf" srcId="{96E3C974-4CB2-45BC-8348-DCC6F8BB4A9A}" destId="{3161CAAF-5D95-46F0-94EF-54A9F4BC068F}" srcOrd="1" destOrd="0" presId="urn:microsoft.com/office/officeart/2005/8/layout/orgChart1"/>
    <dgm:cxn modelId="{A69F4AD1-D7A9-4C42-96FE-CDB4CCFBC916}" type="presOf" srcId="{3DA4E1AF-E5F8-451B-9BAD-56CDE8152563}" destId="{78C8AF2E-437C-4255-8A11-5BCFFA428D35}" srcOrd="0" destOrd="0" presId="urn:microsoft.com/office/officeart/2005/8/layout/orgChart1"/>
    <dgm:cxn modelId="{D0A6DDD4-46E1-4BE2-A987-D88839B48B5B}" type="presOf" srcId="{255A5BC6-C01F-42F6-9390-7D3B6E9EC484}" destId="{3BDFD2B8-7160-414A-99E9-BA9005241A4B}" srcOrd="0" destOrd="0" presId="urn:microsoft.com/office/officeart/2005/8/layout/orgChart1"/>
    <dgm:cxn modelId="{DA4502D9-81F2-4905-8AD3-C0D656DC63C4}" type="presOf" srcId="{9A825525-8BC1-4682-8455-AF24ABF82601}" destId="{4AE9638B-46ED-437C-AB29-9D61C2E376B3}" srcOrd="0" destOrd="0" presId="urn:microsoft.com/office/officeart/2005/8/layout/orgChart1"/>
    <dgm:cxn modelId="{503663DE-DC90-40E5-956D-C9FFD3F5892D}" type="presOf" srcId="{EF2B518D-0A4F-42F2-AC96-998E73433392}" destId="{5BDDEB09-EEE0-4335-A246-04180672E15A}" srcOrd="0" destOrd="0" presId="urn:microsoft.com/office/officeart/2005/8/layout/orgChart1"/>
    <dgm:cxn modelId="{7465E0E0-5250-40C3-BF35-16A47B21F785}" srcId="{29863193-B963-46DD-84E9-909B4A293247}" destId="{DD4110DA-41FF-4652-849A-BE4F4AB7D2A8}" srcOrd="0" destOrd="0" parTransId="{EF2B518D-0A4F-42F2-AC96-998E73433392}" sibTransId="{A6C06709-26F4-40A2-B394-09AFAE52CA7D}"/>
    <dgm:cxn modelId="{E3CFDBE5-0785-421C-90E4-2A5078169B7C}" type="presOf" srcId="{96E3C974-4CB2-45BC-8348-DCC6F8BB4A9A}" destId="{47FD9AC3-D378-4664-933A-40CBB5B6EFF7}" srcOrd="0" destOrd="0" presId="urn:microsoft.com/office/officeart/2005/8/layout/orgChart1"/>
    <dgm:cxn modelId="{BCFA83EE-AA42-4398-88C1-44A88286F95F}" srcId="{8642219F-E178-44B7-B826-8651E53B5AA7}" destId="{B2435E7C-02C4-4E6A-A5AB-16D6C1F7A9F7}" srcOrd="2" destOrd="0" parTransId="{4B39C020-5DBE-4704-A645-5CE9B5D67A3F}" sibTransId="{7F50E72C-639B-40B6-B5BE-462B655F9F23}"/>
    <dgm:cxn modelId="{0AD518F4-E593-45E2-A223-AEEE2395BB4A}" type="presOf" srcId="{3DA4E1AF-E5F8-451B-9BAD-56CDE8152563}" destId="{9B33DC4D-6923-46B1-A0DA-9FACC0E7F027}" srcOrd="1" destOrd="0" presId="urn:microsoft.com/office/officeart/2005/8/layout/orgChart1"/>
    <dgm:cxn modelId="{A08954FB-65ED-442E-B158-7B0FAB94867B}" type="presOf" srcId="{CEE99995-0EBD-4B1E-B8D8-DFBABDFD0047}" destId="{C7A64DC4-E7ED-4687-A25F-3C172C34F0CD}" srcOrd="1" destOrd="0" presId="urn:microsoft.com/office/officeart/2005/8/layout/orgChart1"/>
    <dgm:cxn modelId="{34538986-B15B-4D93-82B8-E468B9F21D38}" type="presParOf" srcId="{6D2A7B39-E161-4513-AC2A-F6ADE8575224}" destId="{DA328F8B-824F-4C4C-B90F-FF28D990466C}" srcOrd="0" destOrd="0" presId="urn:microsoft.com/office/officeart/2005/8/layout/orgChart1"/>
    <dgm:cxn modelId="{D81A3B04-788E-49DD-8895-079DC11349A8}" type="presParOf" srcId="{DA328F8B-824F-4C4C-B90F-FF28D990466C}" destId="{AF492A98-1711-4F1B-A8A8-C7BB1502288E}" srcOrd="0" destOrd="0" presId="urn:microsoft.com/office/officeart/2005/8/layout/orgChart1"/>
    <dgm:cxn modelId="{7D8E8111-56B3-4B12-B609-9CDC90E0BACA}" type="presParOf" srcId="{AF492A98-1711-4F1B-A8A8-C7BB1502288E}" destId="{5911A64A-34F2-4478-926A-F3E22EBD307C}" srcOrd="0" destOrd="0" presId="urn:microsoft.com/office/officeart/2005/8/layout/orgChart1"/>
    <dgm:cxn modelId="{65AB9638-F727-4DA0-A354-006966E26381}" type="presParOf" srcId="{AF492A98-1711-4F1B-A8A8-C7BB1502288E}" destId="{45B21728-8148-4D94-B056-58C59A695A63}" srcOrd="1" destOrd="0" presId="urn:microsoft.com/office/officeart/2005/8/layout/orgChart1"/>
    <dgm:cxn modelId="{3796E96C-B9FD-4C9D-9178-B10A81A97D73}" type="presParOf" srcId="{DA328F8B-824F-4C4C-B90F-FF28D990466C}" destId="{EE4D0903-E3EB-4088-A508-BCAB9EF26A5E}" srcOrd="1" destOrd="0" presId="urn:microsoft.com/office/officeart/2005/8/layout/orgChart1"/>
    <dgm:cxn modelId="{2FF98E47-39C8-4E12-98F0-99892645E829}" type="presParOf" srcId="{EE4D0903-E3EB-4088-A508-BCAB9EF26A5E}" destId="{23602B12-12BB-4FEE-8022-051F6714AC21}" srcOrd="0" destOrd="0" presId="urn:microsoft.com/office/officeart/2005/8/layout/orgChart1"/>
    <dgm:cxn modelId="{5C6DC7C0-8E0D-48DF-9CA9-EF515287EB19}" type="presParOf" srcId="{EE4D0903-E3EB-4088-A508-BCAB9EF26A5E}" destId="{A2CC3519-7F79-4B51-AE72-4DCC96ADE902}" srcOrd="1" destOrd="0" presId="urn:microsoft.com/office/officeart/2005/8/layout/orgChart1"/>
    <dgm:cxn modelId="{46D5310C-59CA-48AD-846E-32DCFE2FCFD8}" type="presParOf" srcId="{A2CC3519-7F79-4B51-AE72-4DCC96ADE902}" destId="{2D5EBA33-8067-4437-ADAB-7419213CDF38}" srcOrd="0" destOrd="0" presId="urn:microsoft.com/office/officeart/2005/8/layout/orgChart1"/>
    <dgm:cxn modelId="{A3F8CDF6-DEA7-4005-A363-6C18C9289722}" type="presParOf" srcId="{2D5EBA33-8067-4437-ADAB-7419213CDF38}" destId="{957E17D2-DFE4-4928-8FD8-3BB9882E4707}" srcOrd="0" destOrd="0" presId="urn:microsoft.com/office/officeart/2005/8/layout/orgChart1"/>
    <dgm:cxn modelId="{5E54DAF7-09B1-44F1-81EF-02B5A012BC49}" type="presParOf" srcId="{2D5EBA33-8067-4437-ADAB-7419213CDF38}" destId="{E55C600F-B1FE-4597-8CED-3470CAB0B11B}" srcOrd="1" destOrd="0" presId="urn:microsoft.com/office/officeart/2005/8/layout/orgChart1"/>
    <dgm:cxn modelId="{82B08EAB-CA41-4D8F-9A83-FA4A4DE1C7DB}" type="presParOf" srcId="{A2CC3519-7F79-4B51-AE72-4DCC96ADE902}" destId="{74175D64-EBC0-47B0-8EC0-0477D06DAF1C}" srcOrd="1" destOrd="0" presId="urn:microsoft.com/office/officeart/2005/8/layout/orgChart1"/>
    <dgm:cxn modelId="{FC5D4414-A4D1-4BCE-866D-DE7B719A1DEC}" type="presParOf" srcId="{74175D64-EBC0-47B0-8EC0-0477D06DAF1C}" destId="{3BDFD2B8-7160-414A-99E9-BA9005241A4B}" srcOrd="0" destOrd="0" presId="urn:microsoft.com/office/officeart/2005/8/layout/orgChart1"/>
    <dgm:cxn modelId="{111E531C-85B0-405A-96D0-9A31110F6A4C}" type="presParOf" srcId="{74175D64-EBC0-47B0-8EC0-0477D06DAF1C}" destId="{08A36095-A45A-4917-8BA1-246A8B458C29}" srcOrd="1" destOrd="0" presId="urn:microsoft.com/office/officeart/2005/8/layout/orgChart1"/>
    <dgm:cxn modelId="{E9BF9EBD-B6A1-4A89-9820-8893875A6C20}" type="presParOf" srcId="{08A36095-A45A-4917-8BA1-246A8B458C29}" destId="{9750FF6C-8FC1-4B2D-A3B7-833A461CB118}" srcOrd="0" destOrd="0" presId="urn:microsoft.com/office/officeart/2005/8/layout/orgChart1"/>
    <dgm:cxn modelId="{CC459E6B-0F8B-49E5-85A2-99DCBEFFFD6D}" type="presParOf" srcId="{9750FF6C-8FC1-4B2D-A3B7-833A461CB118}" destId="{78C8AF2E-437C-4255-8A11-5BCFFA428D35}" srcOrd="0" destOrd="0" presId="urn:microsoft.com/office/officeart/2005/8/layout/orgChart1"/>
    <dgm:cxn modelId="{6687242F-DC03-4403-B987-10FA7EE94C52}" type="presParOf" srcId="{9750FF6C-8FC1-4B2D-A3B7-833A461CB118}" destId="{9B33DC4D-6923-46B1-A0DA-9FACC0E7F027}" srcOrd="1" destOrd="0" presId="urn:microsoft.com/office/officeart/2005/8/layout/orgChart1"/>
    <dgm:cxn modelId="{0C19F256-8DA7-4B14-8E95-FDA7CFE70F4C}" type="presParOf" srcId="{08A36095-A45A-4917-8BA1-246A8B458C29}" destId="{B094105E-B6BD-4AF8-B242-6A508B936614}" srcOrd="1" destOrd="0" presId="urn:microsoft.com/office/officeart/2005/8/layout/orgChart1"/>
    <dgm:cxn modelId="{3640D4A2-5F1E-47FC-989A-A3FFB4F41D78}" type="presParOf" srcId="{08A36095-A45A-4917-8BA1-246A8B458C29}" destId="{9D9184B1-DD07-4862-A7D7-201D1AAEB131}" srcOrd="2" destOrd="0" presId="urn:microsoft.com/office/officeart/2005/8/layout/orgChart1"/>
    <dgm:cxn modelId="{029DD909-E3BA-4883-B23B-8651B789FFB7}" type="presParOf" srcId="{A2CC3519-7F79-4B51-AE72-4DCC96ADE902}" destId="{DFDDC77B-1B19-4ED4-B757-3F5B98C9037B}" srcOrd="2" destOrd="0" presId="urn:microsoft.com/office/officeart/2005/8/layout/orgChart1"/>
    <dgm:cxn modelId="{A03DD03A-827B-494F-81F1-23E63B131D05}" type="presParOf" srcId="{EE4D0903-E3EB-4088-A508-BCAB9EF26A5E}" destId="{88A80D54-756C-44A2-8495-53AE2A54E36B}" srcOrd="2" destOrd="0" presId="urn:microsoft.com/office/officeart/2005/8/layout/orgChart1"/>
    <dgm:cxn modelId="{3EB70A5E-A1FE-442A-932D-626A924C4E7A}" type="presParOf" srcId="{EE4D0903-E3EB-4088-A508-BCAB9EF26A5E}" destId="{CAA7A806-B558-4926-9339-45C1AF754875}" srcOrd="3" destOrd="0" presId="urn:microsoft.com/office/officeart/2005/8/layout/orgChart1"/>
    <dgm:cxn modelId="{7DE5AF9E-5028-49D6-8B6F-F111E8DA443B}" type="presParOf" srcId="{CAA7A806-B558-4926-9339-45C1AF754875}" destId="{36F2A707-B9F5-40DF-884C-B326F89869BB}" srcOrd="0" destOrd="0" presId="urn:microsoft.com/office/officeart/2005/8/layout/orgChart1"/>
    <dgm:cxn modelId="{AC97CB7F-9724-4CF2-B8A2-49E3C7E28811}" type="presParOf" srcId="{36F2A707-B9F5-40DF-884C-B326F89869BB}" destId="{FECED9D3-C490-4226-8943-777D51E1F927}" srcOrd="0" destOrd="0" presId="urn:microsoft.com/office/officeart/2005/8/layout/orgChart1"/>
    <dgm:cxn modelId="{527E93A0-3509-4EC6-8280-1E3033648C66}" type="presParOf" srcId="{36F2A707-B9F5-40DF-884C-B326F89869BB}" destId="{C44887B8-95B6-415A-BC4C-E1285FD294F5}" srcOrd="1" destOrd="0" presId="urn:microsoft.com/office/officeart/2005/8/layout/orgChart1"/>
    <dgm:cxn modelId="{8CB9C8AE-A81B-49C8-A7AC-88C217722EA2}" type="presParOf" srcId="{CAA7A806-B558-4926-9339-45C1AF754875}" destId="{CA2BC66F-B05C-42EC-A246-29E8E093F7D9}" srcOrd="1" destOrd="0" presId="urn:microsoft.com/office/officeart/2005/8/layout/orgChart1"/>
    <dgm:cxn modelId="{9ED3110F-D156-4800-9EC2-64D958B90F61}" type="presParOf" srcId="{CA2BC66F-B05C-42EC-A246-29E8E093F7D9}" destId="{AB646ACB-BB34-4456-93D2-3720967BCA5B}" srcOrd="0" destOrd="0" presId="urn:microsoft.com/office/officeart/2005/8/layout/orgChart1"/>
    <dgm:cxn modelId="{626B66A9-C418-4542-A0E4-11AF29A1E8C4}" type="presParOf" srcId="{CA2BC66F-B05C-42EC-A246-29E8E093F7D9}" destId="{8FCADA79-894C-49FA-84E9-9087A5A99AAC}" srcOrd="1" destOrd="0" presId="urn:microsoft.com/office/officeart/2005/8/layout/orgChart1"/>
    <dgm:cxn modelId="{1821EB2B-B097-4D37-ACE7-555126D994B8}" type="presParOf" srcId="{8FCADA79-894C-49FA-84E9-9087A5A99AAC}" destId="{A437916A-8CEB-45EB-B2CD-7F75818CF633}" srcOrd="0" destOrd="0" presId="urn:microsoft.com/office/officeart/2005/8/layout/orgChart1"/>
    <dgm:cxn modelId="{C184697C-4697-4371-B98E-5A09F34F1F47}" type="presParOf" srcId="{A437916A-8CEB-45EB-B2CD-7F75818CF633}" destId="{67841D4D-D709-4475-8448-78F675F51ECF}" srcOrd="0" destOrd="0" presId="urn:microsoft.com/office/officeart/2005/8/layout/orgChart1"/>
    <dgm:cxn modelId="{3367B642-D652-4408-A1CA-47ED2F612DAF}" type="presParOf" srcId="{A437916A-8CEB-45EB-B2CD-7F75818CF633}" destId="{7396E39E-3DFA-4CB1-9D9B-B1E0ACCAA4E9}" srcOrd="1" destOrd="0" presId="urn:microsoft.com/office/officeart/2005/8/layout/orgChart1"/>
    <dgm:cxn modelId="{A1E1B0BE-957E-4B6C-9771-CB65E332A748}" type="presParOf" srcId="{8FCADA79-894C-49FA-84E9-9087A5A99AAC}" destId="{73B3B1C2-E723-4240-BE19-94B31FAE0B87}" srcOrd="1" destOrd="0" presId="urn:microsoft.com/office/officeart/2005/8/layout/orgChart1"/>
    <dgm:cxn modelId="{5CA743A8-A3BB-441B-8B07-254A0F2696EE}" type="presParOf" srcId="{8FCADA79-894C-49FA-84E9-9087A5A99AAC}" destId="{E805F8ED-C2EB-4886-A2DD-4E05448C90E9}" srcOrd="2" destOrd="0" presId="urn:microsoft.com/office/officeart/2005/8/layout/orgChart1"/>
    <dgm:cxn modelId="{2A397C71-CAF1-4A8A-81D8-65548A9EFAA4}" type="presParOf" srcId="{CAA7A806-B558-4926-9339-45C1AF754875}" destId="{C3554744-5E8C-4E06-93BD-593CBC303E0C}" srcOrd="2" destOrd="0" presId="urn:microsoft.com/office/officeart/2005/8/layout/orgChart1"/>
    <dgm:cxn modelId="{2208F97E-BE94-4497-953A-C6DA1F4902D2}" type="presParOf" srcId="{EE4D0903-E3EB-4088-A508-BCAB9EF26A5E}" destId="{6E99BA62-0F31-43AE-812F-E14AA318F04D}" srcOrd="4" destOrd="0" presId="urn:microsoft.com/office/officeart/2005/8/layout/orgChart1"/>
    <dgm:cxn modelId="{0C330BB0-DD99-4C73-A42F-32CFD23B7AB4}" type="presParOf" srcId="{EE4D0903-E3EB-4088-A508-BCAB9EF26A5E}" destId="{39A4E86F-A04C-4481-9FCA-219E1DC41599}" srcOrd="5" destOrd="0" presId="urn:microsoft.com/office/officeart/2005/8/layout/orgChart1"/>
    <dgm:cxn modelId="{315DDF0C-32B7-419E-94F4-AB011D9115AF}" type="presParOf" srcId="{39A4E86F-A04C-4481-9FCA-219E1DC41599}" destId="{41EE597A-2320-4795-A46B-D09BE40044E7}" srcOrd="0" destOrd="0" presId="urn:microsoft.com/office/officeart/2005/8/layout/orgChart1"/>
    <dgm:cxn modelId="{89BFBCBF-26E4-4455-90D9-2692B250B3C8}" type="presParOf" srcId="{41EE597A-2320-4795-A46B-D09BE40044E7}" destId="{FE8AF0B4-BF64-4EEC-958B-CA82D6DDCF14}" srcOrd="0" destOrd="0" presId="urn:microsoft.com/office/officeart/2005/8/layout/orgChart1"/>
    <dgm:cxn modelId="{E1DCA9B6-9E2D-4847-9247-50309E0221A7}" type="presParOf" srcId="{41EE597A-2320-4795-A46B-D09BE40044E7}" destId="{C7A64DC4-E7ED-4687-A25F-3C172C34F0CD}" srcOrd="1" destOrd="0" presId="urn:microsoft.com/office/officeart/2005/8/layout/orgChart1"/>
    <dgm:cxn modelId="{795D6AD1-11E2-477F-8428-8CD5BF9A3E4A}" type="presParOf" srcId="{39A4E86F-A04C-4481-9FCA-219E1DC41599}" destId="{1A3DD835-EB9E-4AA8-862E-89B7686FF6EF}" srcOrd="1" destOrd="0" presId="urn:microsoft.com/office/officeart/2005/8/layout/orgChart1"/>
    <dgm:cxn modelId="{F0DF5912-D94C-46D2-A3E5-7B7A795911FA}" type="presParOf" srcId="{1A3DD835-EB9E-4AA8-862E-89B7686FF6EF}" destId="{BEA3FE19-7876-4C32-8E3D-2E8629772B08}" srcOrd="0" destOrd="0" presId="urn:microsoft.com/office/officeart/2005/8/layout/orgChart1"/>
    <dgm:cxn modelId="{639A1166-64E8-4F4D-92DB-02B0B0918583}" type="presParOf" srcId="{1A3DD835-EB9E-4AA8-862E-89B7686FF6EF}" destId="{80D10373-BAA5-4C77-B05B-6B3A2A734464}" srcOrd="1" destOrd="0" presId="urn:microsoft.com/office/officeart/2005/8/layout/orgChart1"/>
    <dgm:cxn modelId="{04CF15C6-2A79-4ADA-B8F1-C86704776BB4}" type="presParOf" srcId="{80D10373-BAA5-4C77-B05B-6B3A2A734464}" destId="{3FCD998D-3C1A-4BBF-AA48-4F4E676133AB}" srcOrd="0" destOrd="0" presId="urn:microsoft.com/office/officeart/2005/8/layout/orgChart1"/>
    <dgm:cxn modelId="{1F195163-08B7-4B74-A076-0A444110F668}" type="presParOf" srcId="{3FCD998D-3C1A-4BBF-AA48-4F4E676133AB}" destId="{F9FA9788-5731-466E-B13B-2CBEA8922AA7}" srcOrd="0" destOrd="0" presId="urn:microsoft.com/office/officeart/2005/8/layout/orgChart1"/>
    <dgm:cxn modelId="{947324A6-C94E-4062-8A0E-77B7582221E7}" type="presParOf" srcId="{3FCD998D-3C1A-4BBF-AA48-4F4E676133AB}" destId="{CAF0083A-1118-473C-BC72-A67F63A935B1}" srcOrd="1" destOrd="0" presId="urn:microsoft.com/office/officeart/2005/8/layout/orgChart1"/>
    <dgm:cxn modelId="{83D3DBDE-8A07-4781-927B-27044BE1EF81}" type="presParOf" srcId="{80D10373-BAA5-4C77-B05B-6B3A2A734464}" destId="{A98DF5D7-29FE-4FC2-996B-0010C00EB53A}" srcOrd="1" destOrd="0" presId="urn:microsoft.com/office/officeart/2005/8/layout/orgChart1"/>
    <dgm:cxn modelId="{B608F153-5845-4D21-9406-89C74F008691}" type="presParOf" srcId="{80D10373-BAA5-4C77-B05B-6B3A2A734464}" destId="{71DB8AC8-2DBD-48B4-BA58-34745CB06C37}" srcOrd="2" destOrd="0" presId="urn:microsoft.com/office/officeart/2005/8/layout/orgChart1"/>
    <dgm:cxn modelId="{2F895D0D-FED5-420E-A288-9D5D5C6E7995}" type="presParOf" srcId="{39A4E86F-A04C-4481-9FCA-219E1DC41599}" destId="{0197CF37-539B-4409-B2FA-905C0B1AED6A}" srcOrd="2" destOrd="0" presId="urn:microsoft.com/office/officeart/2005/8/layout/orgChart1"/>
    <dgm:cxn modelId="{BDB87FE2-D81D-4186-A78F-51674653753A}" type="presParOf" srcId="{EE4D0903-E3EB-4088-A508-BCAB9EF26A5E}" destId="{D1CA5F5A-9C87-49D6-ACC8-D6FB9FAC24E2}" srcOrd="6" destOrd="0" presId="urn:microsoft.com/office/officeart/2005/8/layout/orgChart1"/>
    <dgm:cxn modelId="{0FAEDC9C-F0CC-4243-8BD4-39473663C778}" type="presParOf" srcId="{EE4D0903-E3EB-4088-A508-BCAB9EF26A5E}" destId="{D3FBB609-924A-42D1-AAEB-9A5F1E353F9E}" srcOrd="7" destOrd="0" presId="urn:microsoft.com/office/officeart/2005/8/layout/orgChart1"/>
    <dgm:cxn modelId="{DCE36BEB-1510-44E6-89AC-00DB15931C1F}" type="presParOf" srcId="{D3FBB609-924A-42D1-AAEB-9A5F1E353F9E}" destId="{575996B8-9D82-4AA2-901E-FAEE2BDE51DC}" srcOrd="0" destOrd="0" presId="urn:microsoft.com/office/officeart/2005/8/layout/orgChart1"/>
    <dgm:cxn modelId="{1FCB501C-4084-4860-8EB6-DD19C46E471D}" type="presParOf" srcId="{575996B8-9D82-4AA2-901E-FAEE2BDE51DC}" destId="{20E80E67-EE42-49E7-A5E6-E0AC368E5A35}" srcOrd="0" destOrd="0" presId="urn:microsoft.com/office/officeart/2005/8/layout/orgChart1"/>
    <dgm:cxn modelId="{BAACD256-9EFD-4B8F-968F-0DF39E4D4704}" type="presParOf" srcId="{575996B8-9D82-4AA2-901E-FAEE2BDE51DC}" destId="{FCE5729B-C5FB-42D0-9C25-8DD6FFFB2F7C}" srcOrd="1" destOrd="0" presId="urn:microsoft.com/office/officeart/2005/8/layout/orgChart1"/>
    <dgm:cxn modelId="{B3EE74AD-23C5-41CD-B195-20C04940CEB2}" type="presParOf" srcId="{D3FBB609-924A-42D1-AAEB-9A5F1E353F9E}" destId="{67CB776A-8941-469A-BA25-260C4C63DFC4}" srcOrd="1" destOrd="0" presId="urn:microsoft.com/office/officeart/2005/8/layout/orgChart1"/>
    <dgm:cxn modelId="{EB04C99F-C13B-4B9A-8D87-714A9F5D49C0}" type="presParOf" srcId="{67CB776A-8941-469A-BA25-260C4C63DFC4}" destId="{5BDDEB09-EEE0-4335-A246-04180672E15A}" srcOrd="0" destOrd="0" presId="urn:microsoft.com/office/officeart/2005/8/layout/orgChart1"/>
    <dgm:cxn modelId="{5F59782F-0CD3-4263-845C-645EB1220506}" type="presParOf" srcId="{67CB776A-8941-469A-BA25-260C4C63DFC4}" destId="{80C366F6-88ED-4E0C-B04C-DD3DCE0D7D6A}" srcOrd="1" destOrd="0" presId="urn:microsoft.com/office/officeart/2005/8/layout/orgChart1"/>
    <dgm:cxn modelId="{4797B99D-2944-4A9A-9A97-63246E429675}" type="presParOf" srcId="{80C366F6-88ED-4E0C-B04C-DD3DCE0D7D6A}" destId="{512FB25F-F624-4DE1-A0E6-3A334DD57C26}" srcOrd="0" destOrd="0" presId="urn:microsoft.com/office/officeart/2005/8/layout/orgChart1"/>
    <dgm:cxn modelId="{CB4797F7-854E-4D73-8EF4-255DA60A5DB6}" type="presParOf" srcId="{512FB25F-F624-4DE1-A0E6-3A334DD57C26}" destId="{D6937545-64E2-4E55-AE55-18EF9902DD0A}" srcOrd="0" destOrd="0" presId="urn:microsoft.com/office/officeart/2005/8/layout/orgChart1"/>
    <dgm:cxn modelId="{640AC64B-CC91-4AA7-B3C0-AE3696FB15E8}" type="presParOf" srcId="{512FB25F-F624-4DE1-A0E6-3A334DD57C26}" destId="{7E7FB0B9-5186-4FF1-986B-0FAADABD4256}" srcOrd="1" destOrd="0" presId="urn:microsoft.com/office/officeart/2005/8/layout/orgChart1"/>
    <dgm:cxn modelId="{732F6420-B949-41AC-8CB7-EC0686405E3B}" type="presParOf" srcId="{80C366F6-88ED-4E0C-B04C-DD3DCE0D7D6A}" destId="{4654D61A-87D1-47A2-B86A-1A8DC7C16CFF}" srcOrd="1" destOrd="0" presId="urn:microsoft.com/office/officeart/2005/8/layout/orgChart1"/>
    <dgm:cxn modelId="{2052DF72-2045-4912-B8EE-2301C3117A89}" type="presParOf" srcId="{80C366F6-88ED-4E0C-B04C-DD3DCE0D7D6A}" destId="{7CDF7736-F2C4-4D11-8228-875E55F46F06}" srcOrd="2" destOrd="0" presId="urn:microsoft.com/office/officeart/2005/8/layout/orgChart1"/>
    <dgm:cxn modelId="{B4F288B2-B60F-4D24-9C29-D2C4BC804ADF}" type="presParOf" srcId="{D3FBB609-924A-42D1-AAEB-9A5F1E353F9E}" destId="{CFF2DC89-AA5B-459A-8D48-7377981F993C}" srcOrd="2" destOrd="0" presId="urn:microsoft.com/office/officeart/2005/8/layout/orgChart1"/>
    <dgm:cxn modelId="{5D70D52F-9937-4564-A3FE-AFD95C397AEE}" type="presParOf" srcId="{DA328F8B-824F-4C4C-B90F-FF28D990466C}" destId="{590DB459-337F-4DCE-AF74-683D6DE614AF}" srcOrd="2" destOrd="0" presId="urn:microsoft.com/office/officeart/2005/8/layout/orgChart1"/>
    <dgm:cxn modelId="{9E56D743-A7AF-4817-BB06-9920F596A391}" type="presParOf" srcId="{590DB459-337F-4DCE-AF74-683D6DE614AF}" destId="{4AE9638B-46ED-437C-AB29-9D61C2E376B3}" srcOrd="0" destOrd="0" presId="urn:microsoft.com/office/officeart/2005/8/layout/orgChart1"/>
    <dgm:cxn modelId="{F8BFF4C6-4543-41CD-BE4F-F63F8E5DD3CC}" type="presParOf" srcId="{590DB459-337F-4DCE-AF74-683D6DE614AF}" destId="{949BE64D-ABD9-4A89-A1F9-3D66960A25AC}" srcOrd="1" destOrd="0" presId="urn:microsoft.com/office/officeart/2005/8/layout/orgChart1"/>
    <dgm:cxn modelId="{7E8141C4-55F9-4586-BAD3-ACDDA0459BB5}" type="presParOf" srcId="{949BE64D-ABD9-4A89-A1F9-3D66960A25AC}" destId="{7DEE77C0-926E-4910-999F-078265196C1D}" srcOrd="0" destOrd="0" presId="urn:microsoft.com/office/officeart/2005/8/layout/orgChart1"/>
    <dgm:cxn modelId="{595C4290-980F-42B3-BD70-9112679B94AE}" type="presParOf" srcId="{7DEE77C0-926E-4910-999F-078265196C1D}" destId="{47FD9AC3-D378-4664-933A-40CBB5B6EFF7}" srcOrd="0" destOrd="0" presId="urn:microsoft.com/office/officeart/2005/8/layout/orgChart1"/>
    <dgm:cxn modelId="{A4F82F2D-EE19-43DD-9FBA-C2E38703716B}" type="presParOf" srcId="{7DEE77C0-926E-4910-999F-078265196C1D}" destId="{3161CAAF-5D95-46F0-94EF-54A9F4BC068F}" srcOrd="1" destOrd="0" presId="urn:microsoft.com/office/officeart/2005/8/layout/orgChart1"/>
    <dgm:cxn modelId="{A305FC4F-3BC2-416D-82B0-D78F11EF1446}" type="presParOf" srcId="{949BE64D-ABD9-4A89-A1F9-3D66960A25AC}" destId="{9630C7F4-1500-4CE5-B69A-B82F960B3DFE}" srcOrd="1" destOrd="0" presId="urn:microsoft.com/office/officeart/2005/8/layout/orgChart1"/>
    <dgm:cxn modelId="{E2935EB1-0AB0-4B0D-A101-3D874DAE4CA4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CO" sz="1600" dirty="0"/>
            <a:t>Sistemas de CCTV</a:t>
          </a:r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4E3EFA33-2D9B-46BA-B0B4-2DB74ECF9CCA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925" b="26925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pres?slideindex=1&amp;slidetitle="/>
          </dgm14:cNvPr>
        </a:ext>
      </dgm:extLst>
    </dgm:pt>
    <dgm:pt modelId="{D5D97FBD-925C-4D1D-A3BC-6FA02F7DE702}" type="parTrans" cxnId="{AF052326-BFBB-4F7E-AEF0-4194C164DE48}">
      <dgm:prSet/>
      <dgm:spPr/>
      <dgm:t>
        <a:bodyPr/>
        <a:lstStyle/>
        <a:p>
          <a:endParaRPr lang="es-CO"/>
        </a:p>
      </dgm:t>
    </dgm:pt>
    <dgm:pt modelId="{D4162D25-BEB8-4565-9025-AC397897BB0C}" type="sibTrans" cxnId="{AF052326-BFBB-4F7E-AEF0-4194C164DE48}">
      <dgm:prSet/>
      <dgm:spPr/>
      <dgm:t>
        <a:bodyPr/>
        <a:lstStyle/>
        <a:p>
          <a:endParaRPr lang="es-CO"/>
        </a:p>
      </dgm:t>
    </dgm:pt>
    <dgm:pt modelId="{EFC7FEB7-6945-4FC2-BF94-85D0EB750A4D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604" b="19604"/>
          </a:stretch>
        </a:blipFill>
      </dgm:spPr>
      <dgm:t>
        <a:bodyPr/>
        <a:lstStyle/>
        <a:p>
          <a:endParaRPr lang="es-CO"/>
        </a:p>
      </dgm:t>
    </dgm:pt>
    <dgm:pt modelId="{F5B652EE-3A42-49B0-96E8-24EC6B95ED2B}" type="parTrans" cxnId="{523B8AA8-CDDB-4571-BBAE-339375A6BD57}">
      <dgm:prSet/>
      <dgm:spPr/>
      <dgm:t>
        <a:bodyPr/>
        <a:lstStyle/>
        <a:p>
          <a:endParaRPr lang="es-CO"/>
        </a:p>
      </dgm:t>
    </dgm:pt>
    <dgm:pt modelId="{1FFB517E-3F4B-4DCC-9B6C-445C8F7A90F8}" type="sibTrans" cxnId="{523B8AA8-CDDB-4571-BBAE-339375A6BD57}">
      <dgm:prSet/>
      <dgm:spPr/>
      <dgm:t>
        <a:bodyPr/>
        <a:lstStyle/>
        <a:p>
          <a:endParaRPr lang="es-CO"/>
        </a:p>
      </dgm:t>
    </dgm:pt>
    <dgm:pt modelId="{988EC4C6-67B1-4A86-90B5-78C87CD650F2}">
      <dgm:prSet/>
      <dgm:spPr>
        <a:blipFill dpi="0" rotWithShape="0"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29444" b="29444"/>
          </a:stretch>
        </a:blipFill>
      </dgm:spPr>
      <dgm:t>
        <a:bodyPr/>
        <a:lstStyle/>
        <a:p>
          <a:endParaRPr lang="es-CO"/>
        </a:p>
      </dgm:t>
    </dgm:pt>
    <dgm:pt modelId="{4363E095-8E1B-40E3-A69F-9BDEFBBBC938}" type="sibTrans" cxnId="{5CE28D4F-BC0F-4138-BD49-81F4A7AB1360}">
      <dgm:prSet/>
      <dgm:spPr/>
      <dgm:t>
        <a:bodyPr/>
        <a:lstStyle/>
        <a:p>
          <a:endParaRPr lang="es-CO"/>
        </a:p>
      </dgm:t>
    </dgm:pt>
    <dgm:pt modelId="{32D767EC-CB27-43AB-8528-29DD8B7143F2}" type="parTrans" cxnId="{5CE28D4F-BC0F-4138-BD49-81F4A7AB1360}">
      <dgm:prSet/>
      <dgm:spPr/>
      <dgm:t>
        <a:bodyPr/>
        <a:lstStyle/>
        <a:p>
          <a:endParaRPr lang="es-CO"/>
        </a:p>
      </dgm:t>
    </dgm:pt>
    <dgm:pt modelId="{E43AAE39-C438-4DE9-9299-8EBE4795C6D4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4450" b="34450"/>
          </a:stretch>
        </a:blipFill>
      </dgm:spPr>
      <dgm:t>
        <a:bodyPr/>
        <a:lstStyle/>
        <a:p>
          <a:endParaRPr lang="es-CO"/>
        </a:p>
      </dgm:t>
    </dgm:pt>
    <dgm:pt modelId="{DC9C65AD-A8E8-470D-9FB7-323B5747BCC5}" type="parTrans" cxnId="{5D14E770-0683-4559-A194-A23E04944E0C}">
      <dgm:prSet/>
      <dgm:spPr/>
      <dgm:t>
        <a:bodyPr/>
        <a:lstStyle/>
        <a:p>
          <a:endParaRPr lang="es-CO"/>
        </a:p>
      </dgm:t>
    </dgm:pt>
    <dgm:pt modelId="{CFBF89B0-136A-4350-BE28-E4622A2ACEAE}" type="sibTrans" cxnId="{5D14E770-0683-4559-A194-A23E04944E0C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97B6360C-00DC-4604-9D0A-22F709F41E31}" type="pres">
      <dgm:prSet presAssocID="{D5D97FBD-925C-4D1D-A3BC-6FA02F7DE702}" presName="Name37" presStyleLbl="parChTrans1D2" presStyleIdx="0" presStyleCnt="5"/>
      <dgm:spPr/>
    </dgm:pt>
    <dgm:pt modelId="{3E741397-ECE2-43B1-AC7E-3EACD7538CC8}" type="pres">
      <dgm:prSet presAssocID="{4E3EFA33-2D9B-46BA-B0B4-2DB74ECF9CCA}" presName="hierRoot2" presStyleCnt="0">
        <dgm:presLayoutVars>
          <dgm:hierBranch/>
        </dgm:presLayoutVars>
      </dgm:prSet>
      <dgm:spPr/>
    </dgm:pt>
    <dgm:pt modelId="{BC1115C2-93BA-4E63-9387-D249333BC284}" type="pres">
      <dgm:prSet presAssocID="{4E3EFA33-2D9B-46BA-B0B4-2DB74ECF9CCA}" presName="rootComposite" presStyleCnt="0"/>
      <dgm:spPr/>
    </dgm:pt>
    <dgm:pt modelId="{34B2392F-50DF-475C-87DE-FC960CA1E088}" type="pres">
      <dgm:prSet presAssocID="{4E3EFA33-2D9B-46BA-B0B4-2DB74ECF9CCA}" presName="rootText" presStyleLbl="node2" presStyleIdx="0" presStyleCnt="4">
        <dgm:presLayoutVars>
          <dgm:chPref val="3"/>
        </dgm:presLayoutVars>
      </dgm:prSet>
      <dgm:spPr/>
    </dgm:pt>
    <dgm:pt modelId="{5E3F851C-6909-46EB-8006-EF9C933E9339}" type="pres">
      <dgm:prSet presAssocID="{4E3EFA33-2D9B-46BA-B0B4-2DB74ECF9CCA}" presName="rootConnector" presStyleLbl="node2" presStyleIdx="0" presStyleCnt="4"/>
      <dgm:spPr/>
    </dgm:pt>
    <dgm:pt modelId="{A2208AF6-7F3F-4467-B7ED-B5CD985A30AD}" type="pres">
      <dgm:prSet presAssocID="{4E3EFA33-2D9B-46BA-B0B4-2DB74ECF9CCA}" presName="hierChild4" presStyleCnt="0"/>
      <dgm:spPr/>
    </dgm:pt>
    <dgm:pt modelId="{22B77B82-0DFE-4B09-921F-75B9891C1351}" type="pres">
      <dgm:prSet presAssocID="{255A5BC6-C01F-42F6-9390-7D3B6E9EC484}" presName="Name35" presStyleLbl="parChTrans1D3" presStyleIdx="0" presStyleCnt="1"/>
      <dgm:spPr/>
    </dgm:pt>
    <dgm:pt modelId="{08A36095-A45A-4917-8BA1-246A8B458C29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9750FF6C-8FC1-4B2D-A3B7-833A461CB118}" type="pres">
      <dgm:prSet presAssocID="{3DA4E1AF-E5F8-451B-9BAD-56CDE8152563}" presName="rootComposite" presStyleCnt="0"/>
      <dgm:spPr/>
    </dgm:pt>
    <dgm:pt modelId="{78C8AF2E-437C-4255-8A11-5BCFFA428D35}" type="pres">
      <dgm:prSet presAssocID="{3DA4E1AF-E5F8-451B-9BAD-56CDE8152563}" presName="rootText" presStyleLbl="node3" presStyleIdx="0" presStyleCnt="1">
        <dgm:presLayoutVars>
          <dgm:chPref val="3"/>
        </dgm:presLayoutVars>
      </dgm:prSet>
      <dgm:spPr/>
    </dgm:pt>
    <dgm:pt modelId="{9B33DC4D-6923-46B1-A0DA-9FACC0E7F027}" type="pres">
      <dgm:prSet presAssocID="{3DA4E1AF-E5F8-451B-9BAD-56CDE8152563}" presName="rootConnector" presStyleLbl="node3" presStyleIdx="0" presStyleCnt="1"/>
      <dgm:spPr/>
    </dgm:pt>
    <dgm:pt modelId="{B094105E-B6BD-4AF8-B242-6A508B936614}" type="pres">
      <dgm:prSet presAssocID="{3DA4E1AF-E5F8-451B-9BAD-56CDE8152563}" presName="hierChild4" presStyleCnt="0"/>
      <dgm:spPr/>
    </dgm:pt>
    <dgm:pt modelId="{9D9184B1-DD07-4862-A7D7-201D1AAEB131}" type="pres">
      <dgm:prSet presAssocID="{3DA4E1AF-E5F8-451B-9BAD-56CDE8152563}" presName="hierChild5" presStyleCnt="0"/>
      <dgm:spPr/>
    </dgm:pt>
    <dgm:pt modelId="{A95924C5-13B9-4F00-8844-D9BE8DE64C10}" type="pres">
      <dgm:prSet presAssocID="{4E3EFA33-2D9B-46BA-B0B4-2DB74ECF9CCA}" presName="hierChild5" presStyleCnt="0"/>
      <dgm:spPr/>
    </dgm:pt>
    <dgm:pt modelId="{FB7121EC-59A6-4FD4-A736-FB5A7A3A2425}" type="pres">
      <dgm:prSet presAssocID="{32D767EC-CB27-43AB-8528-29DD8B7143F2}" presName="Name37" presStyleLbl="parChTrans1D2" presStyleIdx="1" presStyleCnt="5"/>
      <dgm:spPr/>
    </dgm:pt>
    <dgm:pt modelId="{32B67D67-27BF-423B-8403-4067B0426DE7}" type="pres">
      <dgm:prSet presAssocID="{988EC4C6-67B1-4A86-90B5-78C87CD650F2}" presName="hierRoot2" presStyleCnt="0">
        <dgm:presLayoutVars>
          <dgm:hierBranch val="init"/>
        </dgm:presLayoutVars>
      </dgm:prSet>
      <dgm:spPr/>
    </dgm:pt>
    <dgm:pt modelId="{46B55ACD-0218-439A-B9B2-9AB1E30887EB}" type="pres">
      <dgm:prSet presAssocID="{988EC4C6-67B1-4A86-90B5-78C87CD650F2}" presName="rootComposite" presStyleCnt="0"/>
      <dgm:spPr/>
    </dgm:pt>
    <dgm:pt modelId="{A4D63FC5-2FA5-4766-8D5A-A82BC6CAAA66}" type="pres">
      <dgm:prSet presAssocID="{988EC4C6-67B1-4A86-90B5-78C87CD650F2}" presName="rootText" presStyleLbl="node2" presStyleIdx="1" presStyleCnt="4">
        <dgm:presLayoutVars>
          <dgm:chPref val="3"/>
        </dgm:presLayoutVars>
      </dgm:prSet>
      <dgm:spPr/>
    </dgm:pt>
    <dgm:pt modelId="{0D2D7750-0250-46EC-BF12-DA10B60777B3}" type="pres">
      <dgm:prSet presAssocID="{988EC4C6-67B1-4A86-90B5-78C87CD650F2}" presName="rootConnector" presStyleLbl="node2" presStyleIdx="1" presStyleCnt="4"/>
      <dgm:spPr/>
    </dgm:pt>
    <dgm:pt modelId="{71FEE6F4-C7E6-4E2A-AAD4-8B4F3E2EA0E0}" type="pres">
      <dgm:prSet presAssocID="{988EC4C6-67B1-4A86-90B5-78C87CD650F2}" presName="hierChild4" presStyleCnt="0"/>
      <dgm:spPr/>
    </dgm:pt>
    <dgm:pt modelId="{660F76A6-6D3F-4F2D-81DD-25A731877224}" type="pres">
      <dgm:prSet presAssocID="{988EC4C6-67B1-4A86-90B5-78C87CD650F2}" presName="hierChild5" presStyleCnt="0"/>
      <dgm:spPr/>
    </dgm:pt>
    <dgm:pt modelId="{2D4BCEF9-63A7-43DB-A2F2-E10305240352}" type="pres">
      <dgm:prSet presAssocID="{F5B652EE-3A42-49B0-96E8-24EC6B95ED2B}" presName="Name37" presStyleLbl="parChTrans1D2" presStyleIdx="2" presStyleCnt="5"/>
      <dgm:spPr/>
    </dgm:pt>
    <dgm:pt modelId="{F1DFED3A-957C-491F-90B5-BCC52032CC27}" type="pres">
      <dgm:prSet presAssocID="{EFC7FEB7-6945-4FC2-BF94-85D0EB750A4D}" presName="hierRoot2" presStyleCnt="0">
        <dgm:presLayoutVars>
          <dgm:hierBranch val="init"/>
        </dgm:presLayoutVars>
      </dgm:prSet>
      <dgm:spPr/>
    </dgm:pt>
    <dgm:pt modelId="{C34834A5-56DF-4705-905A-93CD9F6C29BC}" type="pres">
      <dgm:prSet presAssocID="{EFC7FEB7-6945-4FC2-BF94-85D0EB750A4D}" presName="rootComposite" presStyleCnt="0"/>
      <dgm:spPr/>
    </dgm:pt>
    <dgm:pt modelId="{A2B5939E-9EEE-47D4-9291-2BC26BDA1755}" type="pres">
      <dgm:prSet presAssocID="{EFC7FEB7-6945-4FC2-BF94-85D0EB750A4D}" presName="rootText" presStyleLbl="node2" presStyleIdx="2" presStyleCnt="4">
        <dgm:presLayoutVars>
          <dgm:chPref val="3"/>
        </dgm:presLayoutVars>
      </dgm:prSet>
      <dgm:spPr/>
    </dgm:pt>
    <dgm:pt modelId="{492E5DDF-0167-4E36-AB7C-7BE281895A49}" type="pres">
      <dgm:prSet presAssocID="{EFC7FEB7-6945-4FC2-BF94-85D0EB750A4D}" presName="rootConnector" presStyleLbl="node2" presStyleIdx="2" presStyleCnt="4"/>
      <dgm:spPr/>
    </dgm:pt>
    <dgm:pt modelId="{348E16D9-C6DC-4E84-A23F-B65910F46C59}" type="pres">
      <dgm:prSet presAssocID="{EFC7FEB7-6945-4FC2-BF94-85D0EB750A4D}" presName="hierChild4" presStyleCnt="0"/>
      <dgm:spPr/>
    </dgm:pt>
    <dgm:pt modelId="{F1464EC1-FBEA-48AF-A3B2-AED4DDB8573E}" type="pres">
      <dgm:prSet presAssocID="{EFC7FEB7-6945-4FC2-BF94-85D0EB750A4D}" presName="hierChild5" presStyleCnt="0"/>
      <dgm:spPr/>
    </dgm:pt>
    <dgm:pt modelId="{2AE5D4D1-3FC8-4B56-9CAE-4C5B51A333CE}" type="pres">
      <dgm:prSet presAssocID="{DC9C65AD-A8E8-470D-9FB7-323B5747BCC5}" presName="Name37" presStyleLbl="parChTrans1D2" presStyleIdx="3" presStyleCnt="5"/>
      <dgm:spPr/>
    </dgm:pt>
    <dgm:pt modelId="{9880DD78-D5BA-450C-B397-04D93A4E478C}" type="pres">
      <dgm:prSet presAssocID="{E43AAE39-C438-4DE9-9299-8EBE4795C6D4}" presName="hierRoot2" presStyleCnt="0">
        <dgm:presLayoutVars>
          <dgm:hierBranch val="init"/>
        </dgm:presLayoutVars>
      </dgm:prSet>
      <dgm:spPr/>
    </dgm:pt>
    <dgm:pt modelId="{F4A60928-C1B6-407E-B983-C54141CD39AE}" type="pres">
      <dgm:prSet presAssocID="{E43AAE39-C438-4DE9-9299-8EBE4795C6D4}" presName="rootComposite" presStyleCnt="0"/>
      <dgm:spPr/>
    </dgm:pt>
    <dgm:pt modelId="{9F9827D1-3EE0-4E2A-B660-DA7C665B24F2}" type="pres">
      <dgm:prSet presAssocID="{E43AAE39-C438-4DE9-9299-8EBE4795C6D4}" presName="rootText" presStyleLbl="node2" presStyleIdx="3" presStyleCnt="4">
        <dgm:presLayoutVars>
          <dgm:chPref val="3"/>
        </dgm:presLayoutVars>
      </dgm:prSet>
      <dgm:spPr/>
    </dgm:pt>
    <dgm:pt modelId="{0A2F4C7A-76CE-43B1-9FA4-80956C4394DE}" type="pres">
      <dgm:prSet presAssocID="{E43AAE39-C438-4DE9-9299-8EBE4795C6D4}" presName="rootConnector" presStyleLbl="node2" presStyleIdx="3" presStyleCnt="4"/>
      <dgm:spPr/>
    </dgm:pt>
    <dgm:pt modelId="{53024D10-AD6D-4563-ACE6-D9207EDB0A18}" type="pres">
      <dgm:prSet presAssocID="{E43AAE39-C438-4DE9-9299-8EBE4795C6D4}" presName="hierChild4" presStyleCnt="0"/>
      <dgm:spPr/>
    </dgm:pt>
    <dgm:pt modelId="{EA472ED6-D20D-4C6F-8F20-731B0AEFEF7A}" type="pres">
      <dgm:prSet presAssocID="{E43AAE39-C438-4DE9-9299-8EBE4795C6D4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F5D5E902-6D4F-4E27-AF72-CAF40CA93031}" type="presOf" srcId="{E43AAE39-C438-4DE9-9299-8EBE4795C6D4}" destId="{0A2F4C7A-76CE-43B1-9FA4-80956C4394DE}" srcOrd="1" destOrd="0" presId="urn:microsoft.com/office/officeart/2005/8/layout/orgChart1"/>
    <dgm:cxn modelId="{7FEBE412-AECC-47B3-B1A7-31C606FCADDB}" type="presOf" srcId="{96E3C974-4CB2-45BC-8348-DCC6F8BB4A9A}" destId="{47FD9AC3-D378-4664-933A-40CBB5B6EFF7}" srcOrd="0" destOrd="0" presId="urn:microsoft.com/office/officeart/2005/8/layout/orgChart1"/>
    <dgm:cxn modelId="{CBA45E1A-12AC-42B6-AAB3-7DFC8C4836D7}" type="presOf" srcId="{988EC4C6-67B1-4A86-90B5-78C87CD650F2}" destId="{A4D63FC5-2FA5-4766-8D5A-A82BC6CAAA66}" srcOrd="0" destOrd="0" presId="urn:microsoft.com/office/officeart/2005/8/layout/orgChart1"/>
    <dgm:cxn modelId="{AF052326-BFBB-4F7E-AEF0-4194C164DE48}" srcId="{8642219F-E178-44B7-B826-8651E53B5AA7}" destId="{4E3EFA33-2D9B-46BA-B0B4-2DB74ECF9CCA}" srcOrd="1" destOrd="0" parTransId="{D5D97FBD-925C-4D1D-A3BC-6FA02F7DE702}" sibTransId="{D4162D25-BEB8-4565-9025-AC397897BB0C}"/>
    <dgm:cxn modelId="{3B481D2D-8A16-493E-BAE6-90D5726F5DAC}" type="presOf" srcId="{4E3EFA33-2D9B-46BA-B0B4-2DB74ECF9CCA}" destId="{5E3F851C-6909-46EB-8006-EF9C933E9339}" srcOrd="1" destOrd="0" presId="urn:microsoft.com/office/officeart/2005/8/layout/orgChart1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87EA425E-F0F0-4B82-92C1-AF698E277A2A}" type="presOf" srcId="{32D767EC-CB27-43AB-8528-29DD8B7143F2}" destId="{FB7121EC-59A6-4FD4-A736-FB5A7A3A2425}" srcOrd="0" destOrd="0" presId="urn:microsoft.com/office/officeart/2005/8/layout/orgChart1"/>
    <dgm:cxn modelId="{D2BA1A67-FD8F-474D-9989-81F501D36BD2}" type="presOf" srcId="{96E3C974-4CB2-45BC-8348-DCC6F8BB4A9A}" destId="{3161CAAF-5D95-46F0-94EF-54A9F4BC068F}" srcOrd="1" destOrd="0" presId="urn:microsoft.com/office/officeart/2005/8/layout/orgChart1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78C15D6D-CA89-4B62-B038-E7F2C4132337}" type="presOf" srcId="{F5B652EE-3A42-49B0-96E8-24EC6B95ED2B}" destId="{2D4BCEF9-63A7-43DB-A2F2-E10305240352}" srcOrd="0" destOrd="0" presId="urn:microsoft.com/office/officeart/2005/8/layout/orgChart1"/>
    <dgm:cxn modelId="{ADAB786E-B812-4434-A669-4D6339BF1ABE}" type="presOf" srcId="{8642219F-E178-44B7-B826-8651E53B5AA7}" destId="{5911A64A-34F2-4478-926A-F3E22EBD307C}" srcOrd="0" destOrd="0" presId="urn:microsoft.com/office/officeart/2005/8/layout/orgChart1"/>
    <dgm:cxn modelId="{5CE28D4F-BC0F-4138-BD49-81F4A7AB1360}" srcId="{8642219F-E178-44B7-B826-8651E53B5AA7}" destId="{988EC4C6-67B1-4A86-90B5-78C87CD650F2}" srcOrd="2" destOrd="0" parTransId="{32D767EC-CB27-43AB-8528-29DD8B7143F2}" sibTransId="{4363E095-8E1B-40E3-A69F-9BDEFBBBC938}"/>
    <dgm:cxn modelId="{5D14E770-0683-4559-A194-A23E04944E0C}" srcId="{8642219F-E178-44B7-B826-8651E53B5AA7}" destId="{E43AAE39-C438-4DE9-9299-8EBE4795C6D4}" srcOrd="4" destOrd="0" parTransId="{DC9C65AD-A8E8-470D-9FB7-323B5747BCC5}" sibTransId="{CFBF89B0-136A-4350-BE28-E4622A2ACEAE}"/>
    <dgm:cxn modelId="{2430DE74-EA83-4FBC-896E-4DE4B4979734}" type="presOf" srcId="{EFC7FEB7-6945-4FC2-BF94-85D0EB750A4D}" destId="{A2B5939E-9EEE-47D4-9291-2BC26BDA1755}" srcOrd="0" destOrd="0" presId="urn:microsoft.com/office/officeart/2005/8/layout/orgChart1"/>
    <dgm:cxn modelId="{DCF35376-3941-45D0-9404-D34CE8D1381F}" type="presOf" srcId="{EFC7FEB7-6945-4FC2-BF94-85D0EB750A4D}" destId="{492E5DDF-0167-4E36-AB7C-7BE281895A49}" srcOrd="1" destOrd="0" presId="urn:microsoft.com/office/officeart/2005/8/layout/orgChart1"/>
    <dgm:cxn modelId="{DAB7DB96-3A6B-47F3-8D08-3104461682F6}" type="presOf" srcId="{E43AAE39-C438-4DE9-9299-8EBE4795C6D4}" destId="{9F9827D1-3EE0-4E2A-B660-DA7C665B24F2}" srcOrd="0" destOrd="0" presId="urn:microsoft.com/office/officeart/2005/8/layout/orgChart1"/>
    <dgm:cxn modelId="{7D2344A6-A8F1-4E5E-ACB9-8E9242B8708B}" srcId="{4E3EFA33-2D9B-46BA-B0B4-2DB74ECF9CCA}" destId="{3DA4E1AF-E5F8-451B-9BAD-56CDE8152563}" srcOrd="0" destOrd="0" parTransId="{255A5BC6-C01F-42F6-9390-7D3B6E9EC484}" sibTransId="{F83D0AEE-A682-4320-A190-11C5783E493D}"/>
    <dgm:cxn modelId="{523B8AA8-CDDB-4571-BBAE-339375A6BD57}" srcId="{8642219F-E178-44B7-B826-8651E53B5AA7}" destId="{EFC7FEB7-6945-4FC2-BF94-85D0EB750A4D}" srcOrd="3" destOrd="0" parTransId="{F5B652EE-3A42-49B0-96E8-24EC6B95ED2B}" sibTransId="{1FFB517E-3F4B-4DCC-9B6C-445C8F7A90F8}"/>
    <dgm:cxn modelId="{11AC1DA9-309F-4BCD-8493-9883539A577F}" type="presOf" srcId="{8642219F-E178-44B7-B826-8651E53B5AA7}" destId="{45B21728-8148-4D94-B056-58C59A695A63}" srcOrd="1" destOrd="0" presId="urn:microsoft.com/office/officeart/2005/8/layout/orgChart1"/>
    <dgm:cxn modelId="{846950AC-8B70-4CB8-A3E5-2F071014F25D}" type="presOf" srcId="{D5D97FBD-925C-4D1D-A3BC-6FA02F7DE702}" destId="{97B6360C-00DC-4604-9D0A-22F709F41E31}" srcOrd="0" destOrd="0" presId="urn:microsoft.com/office/officeart/2005/8/layout/orgChart1"/>
    <dgm:cxn modelId="{131891AC-D10B-4AD2-9E95-B1FC4AB411F3}" type="presOf" srcId="{988EC4C6-67B1-4A86-90B5-78C87CD650F2}" destId="{0D2D7750-0250-46EC-BF12-DA10B60777B3}" srcOrd="1" destOrd="0" presId="urn:microsoft.com/office/officeart/2005/8/layout/orgChart1"/>
    <dgm:cxn modelId="{244D62BD-E8FE-47B5-9AD0-1F58D4B63DEF}" type="presOf" srcId="{3DA4E1AF-E5F8-451B-9BAD-56CDE8152563}" destId="{9B33DC4D-6923-46B1-A0DA-9FACC0E7F027}" srcOrd="1" destOrd="0" presId="urn:microsoft.com/office/officeart/2005/8/layout/orgChart1"/>
    <dgm:cxn modelId="{549066C4-53A6-44D9-9672-06932646BF07}" type="presOf" srcId="{4E3EFA33-2D9B-46BA-B0B4-2DB74ECF9CCA}" destId="{34B2392F-50DF-475C-87DE-FC960CA1E088}" srcOrd="0" destOrd="0" presId="urn:microsoft.com/office/officeart/2005/8/layout/orgChart1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153352DA-7492-4A49-BB6A-82F7929D816F}" type="presOf" srcId="{9A825525-8BC1-4682-8455-AF24ABF82601}" destId="{4AE9638B-46ED-437C-AB29-9D61C2E376B3}" srcOrd="0" destOrd="0" presId="urn:microsoft.com/office/officeart/2005/8/layout/orgChart1"/>
    <dgm:cxn modelId="{30DA7EE9-F340-4D62-9E9B-B010BD7ACC5C}" type="presOf" srcId="{DC9C65AD-A8E8-470D-9FB7-323B5747BCC5}" destId="{2AE5D4D1-3FC8-4B56-9CAE-4C5B51A333CE}" srcOrd="0" destOrd="0" presId="urn:microsoft.com/office/officeart/2005/8/layout/orgChart1"/>
    <dgm:cxn modelId="{761232EB-850C-4E6D-A62E-9411484F36FD}" type="presOf" srcId="{3DA4E1AF-E5F8-451B-9BAD-56CDE8152563}" destId="{78C8AF2E-437C-4255-8A11-5BCFFA428D35}" srcOrd="0" destOrd="0" presId="urn:microsoft.com/office/officeart/2005/8/layout/orgChart1"/>
    <dgm:cxn modelId="{948BC0FF-A08C-49F3-9485-C82C6CD54235}" type="presOf" srcId="{255A5BC6-C01F-42F6-9390-7D3B6E9EC484}" destId="{22B77B82-0DFE-4B09-921F-75B9891C1351}" srcOrd="0" destOrd="0" presId="urn:microsoft.com/office/officeart/2005/8/layout/orgChart1"/>
    <dgm:cxn modelId="{8EDE839C-0FDB-4B68-89D4-8C1ADAF65AB9}" type="presParOf" srcId="{6D2A7B39-E161-4513-AC2A-F6ADE8575224}" destId="{DA328F8B-824F-4C4C-B90F-FF28D990466C}" srcOrd="0" destOrd="0" presId="urn:microsoft.com/office/officeart/2005/8/layout/orgChart1"/>
    <dgm:cxn modelId="{16440E2C-D51D-485E-9ED0-95700CAE1A70}" type="presParOf" srcId="{DA328F8B-824F-4C4C-B90F-FF28D990466C}" destId="{AF492A98-1711-4F1B-A8A8-C7BB1502288E}" srcOrd="0" destOrd="0" presId="urn:microsoft.com/office/officeart/2005/8/layout/orgChart1"/>
    <dgm:cxn modelId="{70022AC0-1B72-4CCB-8D5A-8E0C02BD4D45}" type="presParOf" srcId="{AF492A98-1711-4F1B-A8A8-C7BB1502288E}" destId="{5911A64A-34F2-4478-926A-F3E22EBD307C}" srcOrd="0" destOrd="0" presId="urn:microsoft.com/office/officeart/2005/8/layout/orgChart1"/>
    <dgm:cxn modelId="{25964CDB-5B01-46A8-8415-5FA7C8A2C2B0}" type="presParOf" srcId="{AF492A98-1711-4F1B-A8A8-C7BB1502288E}" destId="{45B21728-8148-4D94-B056-58C59A695A63}" srcOrd="1" destOrd="0" presId="urn:microsoft.com/office/officeart/2005/8/layout/orgChart1"/>
    <dgm:cxn modelId="{5E472DF5-540D-4DD0-9370-B54815852E60}" type="presParOf" srcId="{DA328F8B-824F-4C4C-B90F-FF28D990466C}" destId="{EE4D0903-E3EB-4088-A508-BCAB9EF26A5E}" srcOrd="1" destOrd="0" presId="urn:microsoft.com/office/officeart/2005/8/layout/orgChart1"/>
    <dgm:cxn modelId="{2BCDD906-CC7B-4A71-B94B-C2DB1AB32F5D}" type="presParOf" srcId="{EE4D0903-E3EB-4088-A508-BCAB9EF26A5E}" destId="{97B6360C-00DC-4604-9D0A-22F709F41E31}" srcOrd="0" destOrd="0" presId="urn:microsoft.com/office/officeart/2005/8/layout/orgChart1"/>
    <dgm:cxn modelId="{A16590D0-090B-4411-A4CF-79FB087BB335}" type="presParOf" srcId="{EE4D0903-E3EB-4088-A508-BCAB9EF26A5E}" destId="{3E741397-ECE2-43B1-AC7E-3EACD7538CC8}" srcOrd="1" destOrd="0" presId="urn:microsoft.com/office/officeart/2005/8/layout/orgChart1"/>
    <dgm:cxn modelId="{C8242A81-655C-44CA-AC13-6B381D74E6B8}" type="presParOf" srcId="{3E741397-ECE2-43B1-AC7E-3EACD7538CC8}" destId="{BC1115C2-93BA-4E63-9387-D249333BC284}" srcOrd="0" destOrd="0" presId="urn:microsoft.com/office/officeart/2005/8/layout/orgChart1"/>
    <dgm:cxn modelId="{EBC8E6E9-5DC7-40B4-BA63-B7EDEA58D39D}" type="presParOf" srcId="{BC1115C2-93BA-4E63-9387-D249333BC284}" destId="{34B2392F-50DF-475C-87DE-FC960CA1E088}" srcOrd="0" destOrd="0" presId="urn:microsoft.com/office/officeart/2005/8/layout/orgChart1"/>
    <dgm:cxn modelId="{3EC44569-8292-49BB-8153-CE9E734E8BA7}" type="presParOf" srcId="{BC1115C2-93BA-4E63-9387-D249333BC284}" destId="{5E3F851C-6909-46EB-8006-EF9C933E9339}" srcOrd="1" destOrd="0" presId="urn:microsoft.com/office/officeart/2005/8/layout/orgChart1"/>
    <dgm:cxn modelId="{53A0F6CE-4C33-4218-A7DD-8160BE69E7C0}" type="presParOf" srcId="{3E741397-ECE2-43B1-AC7E-3EACD7538CC8}" destId="{A2208AF6-7F3F-4467-B7ED-B5CD985A30AD}" srcOrd="1" destOrd="0" presId="urn:microsoft.com/office/officeart/2005/8/layout/orgChart1"/>
    <dgm:cxn modelId="{514D58FB-1765-4D3C-B9BE-877D3502A865}" type="presParOf" srcId="{A2208AF6-7F3F-4467-B7ED-B5CD985A30AD}" destId="{22B77B82-0DFE-4B09-921F-75B9891C1351}" srcOrd="0" destOrd="0" presId="urn:microsoft.com/office/officeart/2005/8/layout/orgChart1"/>
    <dgm:cxn modelId="{E3F4BE26-C5ED-4569-95D9-F22A7923C3C4}" type="presParOf" srcId="{A2208AF6-7F3F-4467-B7ED-B5CD985A30AD}" destId="{08A36095-A45A-4917-8BA1-246A8B458C29}" srcOrd="1" destOrd="0" presId="urn:microsoft.com/office/officeart/2005/8/layout/orgChart1"/>
    <dgm:cxn modelId="{B4345F44-4004-4F9B-9B59-1DDADAE18731}" type="presParOf" srcId="{08A36095-A45A-4917-8BA1-246A8B458C29}" destId="{9750FF6C-8FC1-4B2D-A3B7-833A461CB118}" srcOrd="0" destOrd="0" presId="urn:microsoft.com/office/officeart/2005/8/layout/orgChart1"/>
    <dgm:cxn modelId="{796A16FC-EDC3-485B-9442-2FDB608D8FC7}" type="presParOf" srcId="{9750FF6C-8FC1-4B2D-A3B7-833A461CB118}" destId="{78C8AF2E-437C-4255-8A11-5BCFFA428D35}" srcOrd="0" destOrd="0" presId="urn:microsoft.com/office/officeart/2005/8/layout/orgChart1"/>
    <dgm:cxn modelId="{18467C5A-6055-4424-AC9A-24BD66C3FADD}" type="presParOf" srcId="{9750FF6C-8FC1-4B2D-A3B7-833A461CB118}" destId="{9B33DC4D-6923-46B1-A0DA-9FACC0E7F027}" srcOrd="1" destOrd="0" presId="urn:microsoft.com/office/officeart/2005/8/layout/orgChart1"/>
    <dgm:cxn modelId="{9184583D-F2BE-4AEA-A7AF-00D5759C80EB}" type="presParOf" srcId="{08A36095-A45A-4917-8BA1-246A8B458C29}" destId="{B094105E-B6BD-4AF8-B242-6A508B936614}" srcOrd="1" destOrd="0" presId="urn:microsoft.com/office/officeart/2005/8/layout/orgChart1"/>
    <dgm:cxn modelId="{B2AB4FCF-B86F-4581-AE10-9EB60D3C3798}" type="presParOf" srcId="{08A36095-A45A-4917-8BA1-246A8B458C29}" destId="{9D9184B1-DD07-4862-A7D7-201D1AAEB131}" srcOrd="2" destOrd="0" presId="urn:microsoft.com/office/officeart/2005/8/layout/orgChart1"/>
    <dgm:cxn modelId="{ED1910F5-9B8D-402F-BB24-3A445B7B24A3}" type="presParOf" srcId="{3E741397-ECE2-43B1-AC7E-3EACD7538CC8}" destId="{A95924C5-13B9-4F00-8844-D9BE8DE64C10}" srcOrd="2" destOrd="0" presId="urn:microsoft.com/office/officeart/2005/8/layout/orgChart1"/>
    <dgm:cxn modelId="{5F5447B1-3C69-4EE6-A620-F00C70062A93}" type="presParOf" srcId="{EE4D0903-E3EB-4088-A508-BCAB9EF26A5E}" destId="{FB7121EC-59A6-4FD4-A736-FB5A7A3A2425}" srcOrd="2" destOrd="0" presId="urn:microsoft.com/office/officeart/2005/8/layout/orgChart1"/>
    <dgm:cxn modelId="{DE21C3B2-7B6B-4569-9214-179DF9DB483C}" type="presParOf" srcId="{EE4D0903-E3EB-4088-A508-BCAB9EF26A5E}" destId="{32B67D67-27BF-423B-8403-4067B0426DE7}" srcOrd="3" destOrd="0" presId="urn:microsoft.com/office/officeart/2005/8/layout/orgChart1"/>
    <dgm:cxn modelId="{EB25FC73-B7C9-4D5D-B868-8D15FF0F1925}" type="presParOf" srcId="{32B67D67-27BF-423B-8403-4067B0426DE7}" destId="{46B55ACD-0218-439A-B9B2-9AB1E30887EB}" srcOrd="0" destOrd="0" presId="urn:microsoft.com/office/officeart/2005/8/layout/orgChart1"/>
    <dgm:cxn modelId="{091EE612-BB21-49D8-AED5-2B971BBCBB62}" type="presParOf" srcId="{46B55ACD-0218-439A-B9B2-9AB1E30887EB}" destId="{A4D63FC5-2FA5-4766-8D5A-A82BC6CAAA66}" srcOrd="0" destOrd="0" presId="urn:microsoft.com/office/officeart/2005/8/layout/orgChart1"/>
    <dgm:cxn modelId="{7CCAA525-0384-4785-A6EF-23E4CF9ACB11}" type="presParOf" srcId="{46B55ACD-0218-439A-B9B2-9AB1E30887EB}" destId="{0D2D7750-0250-46EC-BF12-DA10B60777B3}" srcOrd="1" destOrd="0" presId="urn:microsoft.com/office/officeart/2005/8/layout/orgChart1"/>
    <dgm:cxn modelId="{7454DA6B-BEBA-44DE-88E2-368B90FBB2B6}" type="presParOf" srcId="{32B67D67-27BF-423B-8403-4067B0426DE7}" destId="{71FEE6F4-C7E6-4E2A-AAD4-8B4F3E2EA0E0}" srcOrd="1" destOrd="0" presId="urn:microsoft.com/office/officeart/2005/8/layout/orgChart1"/>
    <dgm:cxn modelId="{608B4EA2-2ABD-4CA8-B7AA-2D502A0125BD}" type="presParOf" srcId="{32B67D67-27BF-423B-8403-4067B0426DE7}" destId="{660F76A6-6D3F-4F2D-81DD-25A731877224}" srcOrd="2" destOrd="0" presId="urn:microsoft.com/office/officeart/2005/8/layout/orgChart1"/>
    <dgm:cxn modelId="{EB8AF4B4-FBEB-428F-9575-D296545DA065}" type="presParOf" srcId="{EE4D0903-E3EB-4088-A508-BCAB9EF26A5E}" destId="{2D4BCEF9-63A7-43DB-A2F2-E10305240352}" srcOrd="4" destOrd="0" presId="urn:microsoft.com/office/officeart/2005/8/layout/orgChart1"/>
    <dgm:cxn modelId="{6CDAEA24-883B-429E-882F-CA32A15CA9AE}" type="presParOf" srcId="{EE4D0903-E3EB-4088-A508-BCAB9EF26A5E}" destId="{F1DFED3A-957C-491F-90B5-BCC52032CC27}" srcOrd="5" destOrd="0" presId="urn:microsoft.com/office/officeart/2005/8/layout/orgChart1"/>
    <dgm:cxn modelId="{D8650FAB-6FFE-44FC-A844-D1E628D55D86}" type="presParOf" srcId="{F1DFED3A-957C-491F-90B5-BCC52032CC27}" destId="{C34834A5-56DF-4705-905A-93CD9F6C29BC}" srcOrd="0" destOrd="0" presId="urn:microsoft.com/office/officeart/2005/8/layout/orgChart1"/>
    <dgm:cxn modelId="{F99C7A5F-9FE2-4955-9B3E-644A31CFD29C}" type="presParOf" srcId="{C34834A5-56DF-4705-905A-93CD9F6C29BC}" destId="{A2B5939E-9EEE-47D4-9291-2BC26BDA1755}" srcOrd="0" destOrd="0" presId="urn:microsoft.com/office/officeart/2005/8/layout/orgChart1"/>
    <dgm:cxn modelId="{C127C1FA-9391-4D97-A20B-8E3B737739A4}" type="presParOf" srcId="{C34834A5-56DF-4705-905A-93CD9F6C29BC}" destId="{492E5DDF-0167-4E36-AB7C-7BE281895A49}" srcOrd="1" destOrd="0" presId="urn:microsoft.com/office/officeart/2005/8/layout/orgChart1"/>
    <dgm:cxn modelId="{782960B5-2427-4054-B838-845BEDFB8603}" type="presParOf" srcId="{F1DFED3A-957C-491F-90B5-BCC52032CC27}" destId="{348E16D9-C6DC-4E84-A23F-B65910F46C59}" srcOrd="1" destOrd="0" presId="urn:microsoft.com/office/officeart/2005/8/layout/orgChart1"/>
    <dgm:cxn modelId="{F62486FB-2D2F-4CAC-8275-4B7B235D3DCE}" type="presParOf" srcId="{F1DFED3A-957C-491F-90B5-BCC52032CC27}" destId="{F1464EC1-FBEA-48AF-A3B2-AED4DDB8573E}" srcOrd="2" destOrd="0" presId="urn:microsoft.com/office/officeart/2005/8/layout/orgChart1"/>
    <dgm:cxn modelId="{67604EC4-8687-45FA-8D90-12CD07537849}" type="presParOf" srcId="{EE4D0903-E3EB-4088-A508-BCAB9EF26A5E}" destId="{2AE5D4D1-3FC8-4B56-9CAE-4C5B51A333CE}" srcOrd="6" destOrd="0" presId="urn:microsoft.com/office/officeart/2005/8/layout/orgChart1"/>
    <dgm:cxn modelId="{4FC1F904-86C2-49A2-A0CD-196B85AA6FFE}" type="presParOf" srcId="{EE4D0903-E3EB-4088-A508-BCAB9EF26A5E}" destId="{9880DD78-D5BA-450C-B397-04D93A4E478C}" srcOrd="7" destOrd="0" presId="urn:microsoft.com/office/officeart/2005/8/layout/orgChart1"/>
    <dgm:cxn modelId="{FE227D2F-5F5F-44AD-B11A-BD139DE18BA3}" type="presParOf" srcId="{9880DD78-D5BA-450C-B397-04D93A4E478C}" destId="{F4A60928-C1B6-407E-B983-C54141CD39AE}" srcOrd="0" destOrd="0" presId="urn:microsoft.com/office/officeart/2005/8/layout/orgChart1"/>
    <dgm:cxn modelId="{654CE6B6-EA74-4D79-808B-CF5546F8981D}" type="presParOf" srcId="{F4A60928-C1B6-407E-B983-C54141CD39AE}" destId="{9F9827D1-3EE0-4E2A-B660-DA7C665B24F2}" srcOrd="0" destOrd="0" presId="urn:microsoft.com/office/officeart/2005/8/layout/orgChart1"/>
    <dgm:cxn modelId="{F193F676-DE2E-4C8A-AB1D-D9581FCD8CF3}" type="presParOf" srcId="{F4A60928-C1B6-407E-B983-C54141CD39AE}" destId="{0A2F4C7A-76CE-43B1-9FA4-80956C4394DE}" srcOrd="1" destOrd="0" presId="urn:microsoft.com/office/officeart/2005/8/layout/orgChart1"/>
    <dgm:cxn modelId="{A30444C6-CDCF-46C7-B580-58507A19B64B}" type="presParOf" srcId="{9880DD78-D5BA-450C-B397-04D93A4E478C}" destId="{53024D10-AD6D-4563-ACE6-D9207EDB0A18}" srcOrd="1" destOrd="0" presId="urn:microsoft.com/office/officeart/2005/8/layout/orgChart1"/>
    <dgm:cxn modelId="{44A08D46-77EE-4959-8103-CFADC97262FB}" type="presParOf" srcId="{9880DD78-D5BA-450C-B397-04D93A4E478C}" destId="{EA472ED6-D20D-4C6F-8F20-731B0AEFEF7A}" srcOrd="2" destOrd="0" presId="urn:microsoft.com/office/officeart/2005/8/layout/orgChart1"/>
    <dgm:cxn modelId="{3BFDA887-94C5-489F-B9D3-8BB32A07E71B}" type="presParOf" srcId="{DA328F8B-824F-4C4C-B90F-FF28D990466C}" destId="{590DB459-337F-4DCE-AF74-683D6DE614AF}" srcOrd="2" destOrd="0" presId="urn:microsoft.com/office/officeart/2005/8/layout/orgChart1"/>
    <dgm:cxn modelId="{079AB589-5C15-41FE-993A-8ADBD8A9BAC3}" type="presParOf" srcId="{590DB459-337F-4DCE-AF74-683D6DE614AF}" destId="{4AE9638B-46ED-437C-AB29-9D61C2E376B3}" srcOrd="0" destOrd="0" presId="urn:microsoft.com/office/officeart/2005/8/layout/orgChart1"/>
    <dgm:cxn modelId="{45847B54-01A9-4847-87FC-A866FF1796EA}" type="presParOf" srcId="{590DB459-337F-4DCE-AF74-683D6DE614AF}" destId="{949BE64D-ABD9-4A89-A1F9-3D66960A25AC}" srcOrd="1" destOrd="0" presId="urn:microsoft.com/office/officeart/2005/8/layout/orgChart1"/>
    <dgm:cxn modelId="{31D838B1-95A9-4855-A2B9-DD2346CEEAB2}" type="presParOf" srcId="{949BE64D-ABD9-4A89-A1F9-3D66960A25AC}" destId="{7DEE77C0-926E-4910-999F-078265196C1D}" srcOrd="0" destOrd="0" presId="urn:microsoft.com/office/officeart/2005/8/layout/orgChart1"/>
    <dgm:cxn modelId="{3621716D-D0FE-4358-8F4C-B5A2E677496E}" type="presParOf" srcId="{7DEE77C0-926E-4910-999F-078265196C1D}" destId="{47FD9AC3-D378-4664-933A-40CBB5B6EFF7}" srcOrd="0" destOrd="0" presId="urn:microsoft.com/office/officeart/2005/8/layout/orgChart1"/>
    <dgm:cxn modelId="{AA358ACD-967D-453E-959B-CE0832451A58}" type="presParOf" srcId="{7DEE77C0-926E-4910-999F-078265196C1D}" destId="{3161CAAF-5D95-46F0-94EF-54A9F4BC068F}" srcOrd="1" destOrd="0" presId="urn:microsoft.com/office/officeart/2005/8/layout/orgChart1"/>
    <dgm:cxn modelId="{63AFAC00-0B93-44C5-9785-F01201C20528}" type="presParOf" srcId="{949BE64D-ABD9-4A89-A1F9-3D66960A25AC}" destId="{9630C7F4-1500-4CE5-B69A-B82F960B3DFE}" srcOrd="1" destOrd="0" presId="urn:microsoft.com/office/officeart/2005/8/layout/orgChart1"/>
    <dgm:cxn modelId="{8D7EA87B-95CA-4AE1-9BA3-3C63DD9E7DEA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/>
            <a:t>Sistemas de CCTV</a:t>
          </a:r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4E3EFA33-2D9B-46BA-B0B4-2DB74ECF9CCA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925" b="26925"/>
          </a:stretch>
        </a:blipFill>
        <a:effectLst/>
        <a:scene3d>
          <a:camera prst="orthographicFront"/>
          <a:lightRig rig="flat" dir="t"/>
        </a:scene3d>
      </dgm:spPr>
      <dgm:t>
        <a:bodyPr/>
        <a:lstStyle/>
        <a:p>
          <a:endParaRPr lang="es-CO"/>
        </a:p>
      </dgm:t>
    </dgm:pt>
    <dgm:pt modelId="{D5D97FBD-925C-4D1D-A3BC-6FA02F7DE702}" type="parTrans" cxnId="{AF052326-BFBB-4F7E-AEF0-4194C164DE48}">
      <dgm:prSet/>
      <dgm:spPr/>
      <dgm:t>
        <a:bodyPr/>
        <a:lstStyle/>
        <a:p>
          <a:endParaRPr lang="es-CO"/>
        </a:p>
      </dgm:t>
    </dgm:pt>
    <dgm:pt modelId="{D4162D25-BEB8-4565-9025-AC397897BB0C}" type="sibTrans" cxnId="{AF052326-BFBB-4F7E-AEF0-4194C164DE48}">
      <dgm:prSet/>
      <dgm:spPr/>
      <dgm:t>
        <a:bodyPr/>
        <a:lstStyle/>
        <a:p>
          <a:endParaRPr lang="es-CO"/>
        </a:p>
      </dgm:t>
    </dgm:pt>
    <dgm:pt modelId="{EFC7FEB7-6945-4FC2-BF94-85D0EB750A4D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604" b="19604"/>
          </a:stretch>
        </a:blipFill>
      </dgm:spPr>
      <dgm:t>
        <a:bodyPr/>
        <a:lstStyle/>
        <a:p>
          <a:endParaRPr lang="es-CO"/>
        </a:p>
      </dgm:t>
    </dgm:pt>
    <dgm:pt modelId="{F5B652EE-3A42-49B0-96E8-24EC6B95ED2B}" type="parTrans" cxnId="{523B8AA8-CDDB-4571-BBAE-339375A6BD57}">
      <dgm:prSet/>
      <dgm:spPr/>
      <dgm:t>
        <a:bodyPr/>
        <a:lstStyle/>
        <a:p>
          <a:endParaRPr lang="es-CO"/>
        </a:p>
      </dgm:t>
    </dgm:pt>
    <dgm:pt modelId="{1FFB517E-3F4B-4DCC-9B6C-445C8F7A90F8}" type="sibTrans" cxnId="{523B8AA8-CDDB-4571-BBAE-339375A6BD57}">
      <dgm:prSet/>
      <dgm:spPr/>
      <dgm:t>
        <a:bodyPr/>
        <a:lstStyle/>
        <a:p>
          <a:endParaRPr lang="es-CO"/>
        </a:p>
      </dgm:t>
    </dgm:pt>
    <dgm:pt modelId="{E43AAE39-C438-4DE9-9299-8EBE4795C6D4}">
      <dgm:prSet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4450" b="34450"/>
          </a:stretch>
        </a:blipFill>
      </dgm:spPr>
      <dgm:t>
        <a:bodyPr/>
        <a:lstStyle/>
        <a:p>
          <a:endParaRPr lang="es-CO"/>
        </a:p>
      </dgm:t>
    </dgm:pt>
    <dgm:pt modelId="{DC9C65AD-A8E8-470D-9FB7-323B5747BCC5}" type="parTrans" cxnId="{5D14E770-0683-4559-A194-A23E04944E0C}">
      <dgm:prSet/>
      <dgm:spPr/>
      <dgm:t>
        <a:bodyPr/>
        <a:lstStyle/>
        <a:p>
          <a:endParaRPr lang="es-CO"/>
        </a:p>
      </dgm:t>
    </dgm:pt>
    <dgm:pt modelId="{CFBF89B0-136A-4350-BE28-E4622A2ACEAE}" type="sibTrans" cxnId="{5D14E770-0683-4559-A194-A23E04944E0C}">
      <dgm:prSet/>
      <dgm:spPr/>
      <dgm:t>
        <a:bodyPr/>
        <a:lstStyle/>
        <a:p>
          <a:endParaRPr lang="es-CO"/>
        </a:p>
      </dgm:t>
    </dgm:pt>
    <dgm:pt modelId="{F1998865-3983-4AE8-9507-A2A0EC119A31}">
      <dgm:prSet/>
      <dgm:spPr>
        <a:blipFill dpi="0" rotWithShape="0"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29444" b="29444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pres?slideindex=1&amp;slidetitle="/>
          </dgm14:cNvPr>
        </a:ext>
      </dgm:extLst>
    </dgm:pt>
    <dgm:pt modelId="{932AAA18-8000-4F32-8017-1227F446D91F}" type="parTrans" cxnId="{1EC5C278-F8FF-4A1B-9EB7-8F1C643B1E86}">
      <dgm:prSet/>
      <dgm:spPr/>
      <dgm:t>
        <a:bodyPr/>
        <a:lstStyle/>
        <a:p>
          <a:endParaRPr lang="es-CO"/>
        </a:p>
      </dgm:t>
    </dgm:pt>
    <dgm:pt modelId="{0A4F0DAE-C4CA-4F2C-9186-073CACB83EEF}" type="sibTrans" cxnId="{1EC5C278-F8FF-4A1B-9EB7-8F1C643B1E86}">
      <dgm:prSet/>
      <dgm:spPr/>
      <dgm:t>
        <a:bodyPr/>
        <a:lstStyle/>
        <a:p>
          <a:endParaRPr lang="es-CO"/>
        </a:p>
      </dgm:t>
    </dgm:pt>
    <dgm:pt modelId="{A9EC1FC7-A592-47BF-BC3D-FB364D07DC5E}">
      <dgm:prSet custT="1"/>
      <dgm:spPr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 de información y alarmas en las zonas de trafico ferroviario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52CA798C-62FE-47E6-BF6A-712CEA206A74}" type="parTrans" cxnId="{AC1EBC9F-F941-4D25-9085-3CCF878C04AE}">
      <dgm:prSet/>
      <dgm:spPr/>
      <dgm:t>
        <a:bodyPr/>
        <a:lstStyle/>
        <a:p>
          <a:endParaRPr lang="es-CO"/>
        </a:p>
      </dgm:t>
    </dgm:pt>
    <dgm:pt modelId="{53FCAE9C-825F-447D-BB2D-6B51085253E8}" type="sibTrans" cxnId="{AC1EBC9F-F941-4D25-9085-3CCF878C04AE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97B6360C-00DC-4604-9D0A-22F709F41E31}" type="pres">
      <dgm:prSet presAssocID="{D5D97FBD-925C-4D1D-A3BC-6FA02F7DE702}" presName="Name37" presStyleLbl="parChTrans1D2" presStyleIdx="0" presStyleCnt="5"/>
      <dgm:spPr/>
    </dgm:pt>
    <dgm:pt modelId="{3E741397-ECE2-43B1-AC7E-3EACD7538CC8}" type="pres">
      <dgm:prSet presAssocID="{4E3EFA33-2D9B-46BA-B0B4-2DB74ECF9CCA}" presName="hierRoot2" presStyleCnt="0">
        <dgm:presLayoutVars>
          <dgm:hierBranch/>
        </dgm:presLayoutVars>
      </dgm:prSet>
      <dgm:spPr/>
    </dgm:pt>
    <dgm:pt modelId="{BC1115C2-93BA-4E63-9387-D249333BC284}" type="pres">
      <dgm:prSet presAssocID="{4E3EFA33-2D9B-46BA-B0B4-2DB74ECF9CCA}" presName="rootComposite" presStyleCnt="0"/>
      <dgm:spPr/>
    </dgm:pt>
    <dgm:pt modelId="{34B2392F-50DF-475C-87DE-FC960CA1E088}" type="pres">
      <dgm:prSet presAssocID="{4E3EFA33-2D9B-46BA-B0B4-2DB74ECF9CCA}" presName="rootText" presStyleLbl="node2" presStyleIdx="0" presStyleCnt="4">
        <dgm:presLayoutVars>
          <dgm:chPref val="3"/>
        </dgm:presLayoutVars>
      </dgm:prSet>
      <dgm:spPr/>
    </dgm:pt>
    <dgm:pt modelId="{5E3F851C-6909-46EB-8006-EF9C933E9339}" type="pres">
      <dgm:prSet presAssocID="{4E3EFA33-2D9B-46BA-B0B4-2DB74ECF9CCA}" presName="rootConnector" presStyleLbl="node2" presStyleIdx="0" presStyleCnt="4"/>
      <dgm:spPr/>
    </dgm:pt>
    <dgm:pt modelId="{A2208AF6-7F3F-4467-B7ED-B5CD985A30AD}" type="pres">
      <dgm:prSet presAssocID="{4E3EFA33-2D9B-46BA-B0B4-2DB74ECF9CCA}" presName="hierChild4" presStyleCnt="0"/>
      <dgm:spPr/>
    </dgm:pt>
    <dgm:pt modelId="{22B77B82-0DFE-4B09-921F-75B9891C1351}" type="pres">
      <dgm:prSet presAssocID="{255A5BC6-C01F-42F6-9390-7D3B6E9EC484}" presName="Name35" presStyleLbl="parChTrans1D3" presStyleIdx="0" presStyleCnt="2"/>
      <dgm:spPr/>
    </dgm:pt>
    <dgm:pt modelId="{08A36095-A45A-4917-8BA1-246A8B458C29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9750FF6C-8FC1-4B2D-A3B7-833A461CB118}" type="pres">
      <dgm:prSet presAssocID="{3DA4E1AF-E5F8-451B-9BAD-56CDE8152563}" presName="rootComposite" presStyleCnt="0"/>
      <dgm:spPr/>
    </dgm:pt>
    <dgm:pt modelId="{78C8AF2E-437C-4255-8A11-5BCFFA428D35}" type="pres">
      <dgm:prSet presAssocID="{3DA4E1AF-E5F8-451B-9BAD-56CDE8152563}" presName="rootText" presStyleLbl="node3" presStyleIdx="0" presStyleCnt="2">
        <dgm:presLayoutVars>
          <dgm:chPref val="3"/>
        </dgm:presLayoutVars>
      </dgm:prSet>
      <dgm:spPr/>
    </dgm:pt>
    <dgm:pt modelId="{9B33DC4D-6923-46B1-A0DA-9FACC0E7F027}" type="pres">
      <dgm:prSet presAssocID="{3DA4E1AF-E5F8-451B-9BAD-56CDE8152563}" presName="rootConnector" presStyleLbl="node3" presStyleIdx="0" presStyleCnt="2"/>
      <dgm:spPr/>
    </dgm:pt>
    <dgm:pt modelId="{B094105E-B6BD-4AF8-B242-6A508B936614}" type="pres">
      <dgm:prSet presAssocID="{3DA4E1AF-E5F8-451B-9BAD-56CDE8152563}" presName="hierChild4" presStyleCnt="0"/>
      <dgm:spPr/>
    </dgm:pt>
    <dgm:pt modelId="{9D9184B1-DD07-4862-A7D7-201D1AAEB131}" type="pres">
      <dgm:prSet presAssocID="{3DA4E1AF-E5F8-451B-9BAD-56CDE8152563}" presName="hierChild5" presStyleCnt="0"/>
      <dgm:spPr/>
    </dgm:pt>
    <dgm:pt modelId="{A95924C5-13B9-4F00-8844-D9BE8DE64C10}" type="pres">
      <dgm:prSet presAssocID="{4E3EFA33-2D9B-46BA-B0B4-2DB74ECF9CCA}" presName="hierChild5" presStyleCnt="0"/>
      <dgm:spPr/>
    </dgm:pt>
    <dgm:pt modelId="{338FBC7E-97E8-4634-B14F-A087ACCADEE0}" type="pres">
      <dgm:prSet presAssocID="{932AAA18-8000-4F32-8017-1227F446D91F}" presName="Name37" presStyleLbl="parChTrans1D2" presStyleIdx="1" presStyleCnt="5"/>
      <dgm:spPr/>
    </dgm:pt>
    <dgm:pt modelId="{238A35C6-8382-48BA-AB95-686B049B4F97}" type="pres">
      <dgm:prSet presAssocID="{F1998865-3983-4AE8-9507-A2A0EC119A31}" presName="hierRoot2" presStyleCnt="0">
        <dgm:presLayoutVars>
          <dgm:hierBranch/>
        </dgm:presLayoutVars>
      </dgm:prSet>
      <dgm:spPr/>
    </dgm:pt>
    <dgm:pt modelId="{77BA4D48-B9D8-4F7E-83B7-24C2FD883CE3}" type="pres">
      <dgm:prSet presAssocID="{F1998865-3983-4AE8-9507-A2A0EC119A31}" presName="rootComposite" presStyleCnt="0"/>
      <dgm:spPr/>
    </dgm:pt>
    <dgm:pt modelId="{5E18B844-D1CF-4EB9-8B78-77BA21B032D7}" type="pres">
      <dgm:prSet presAssocID="{F1998865-3983-4AE8-9507-A2A0EC119A31}" presName="rootText" presStyleLbl="node2" presStyleIdx="1" presStyleCnt="4">
        <dgm:presLayoutVars>
          <dgm:chPref val="3"/>
        </dgm:presLayoutVars>
      </dgm:prSet>
      <dgm:spPr/>
    </dgm:pt>
    <dgm:pt modelId="{5544A126-20C4-4B9A-97CD-3CBDED9AFCB6}" type="pres">
      <dgm:prSet presAssocID="{F1998865-3983-4AE8-9507-A2A0EC119A31}" presName="rootConnector" presStyleLbl="node2" presStyleIdx="1" presStyleCnt="4"/>
      <dgm:spPr/>
    </dgm:pt>
    <dgm:pt modelId="{1C0D5D8E-5AB0-4995-94FE-6B909EC08EAC}" type="pres">
      <dgm:prSet presAssocID="{F1998865-3983-4AE8-9507-A2A0EC119A31}" presName="hierChild4" presStyleCnt="0"/>
      <dgm:spPr/>
    </dgm:pt>
    <dgm:pt modelId="{B6FEA188-42DB-4E8D-956D-30862E2C1E89}" type="pres">
      <dgm:prSet presAssocID="{52CA798C-62FE-47E6-BF6A-712CEA206A74}" presName="Name35" presStyleLbl="parChTrans1D3" presStyleIdx="1" presStyleCnt="2"/>
      <dgm:spPr/>
    </dgm:pt>
    <dgm:pt modelId="{A036FA18-2E16-4749-8E38-2B6E0FE6D32C}" type="pres">
      <dgm:prSet presAssocID="{A9EC1FC7-A592-47BF-BC3D-FB364D07DC5E}" presName="hierRoot2" presStyleCnt="0">
        <dgm:presLayoutVars>
          <dgm:hierBranch val="init"/>
        </dgm:presLayoutVars>
      </dgm:prSet>
      <dgm:spPr/>
    </dgm:pt>
    <dgm:pt modelId="{565AB424-038E-4C85-9E70-B780D00443BC}" type="pres">
      <dgm:prSet presAssocID="{A9EC1FC7-A592-47BF-BC3D-FB364D07DC5E}" presName="rootComposite" presStyleCnt="0"/>
      <dgm:spPr/>
    </dgm:pt>
    <dgm:pt modelId="{079861C8-DC34-4773-807A-E73066432525}" type="pres">
      <dgm:prSet presAssocID="{A9EC1FC7-A592-47BF-BC3D-FB364D07DC5E}" presName="rootText" presStyleLbl="node3" presStyleIdx="1" presStyleCnt="2">
        <dgm:presLayoutVars>
          <dgm:chPref val="3"/>
        </dgm:presLayoutVars>
      </dgm:prSet>
      <dgm:spPr>
        <a:xfrm>
          <a:off x="2126170" y="4452704"/>
          <a:ext cx="1753691" cy="876845"/>
        </a:xfrm>
        <a:prstGeom prst="rect">
          <a:avLst/>
        </a:prstGeom>
      </dgm:spPr>
    </dgm:pt>
    <dgm:pt modelId="{76CC9022-C401-4CFE-98A1-2A6E596E157E}" type="pres">
      <dgm:prSet presAssocID="{A9EC1FC7-A592-47BF-BC3D-FB364D07DC5E}" presName="rootConnector" presStyleLbl="node3" presStyleIdx="1" presStyleCnt="2"/>
      <dgm:spPr/>
    </dgm:pt>
    <dgm:pt modelId="{E1A03FEB-A97B-4969-A1B5-01AC41DAF28E}" type="pres">
      <dgm:prSet presAssocID="{A9EC1FC7-A592-47BF-BC3D-FB364D07DC5E}" presName="hierChild4" presStyleCnt="0"/>
      <dgm:spPr/>
    </dgm:pt>
    <dgm:pt modelId="{6599D058-FAF8-461E-AB5D-EC3BF237F8E4}" type="pres">
      <dgm:prSet presAssocID="{A9EC1FC7-A592-47BF-BC3D-FB364D07DC5E}" presName="hierChild5" presStyleCnt="0"/>
      <dgm:spPr/>
    </dgm:pt>
    <dgm:pt modelId="{13701571-3D4F-4530-8242-37830BFA460B}" type="pres">
      <dgm:prSet presAssocID="{F1998865-3983-4AE8-9507-A2A0EC119A31}" presName="hierChild5" presStyleCnt="0"/>
      <dgm:spPr/>
    </dgm:pt>
    <dgm:pt modelId="{2D4BCEF9-63A7-43DB-A2F2-E10305240352}" type="pres">
      <dgm:prSet presAssocID="{F5B652EE-3A42-49B0-96E8-24EC6B95ED2B}" presName="Name37" presStyleLbl="parChTrans1D2" presStyleIdx="2" presStyleCnt="5"/>
      <dgm:spPr/>
    </dgm:pt>
    <dgm:pt modelId="{F1DFED3A-957C-491F-90B5-BCC52032CC27}" type="pres">
      <dgm:prSet presAssocID="{EFC7FEB7-6945-4FC2-BF94-85D0EB750A4D}" presName="hierRoot2" presStyleCnt="0">
        <dgm:presLayoutVars>
          <dgm:hierBranch val="init"/>
        </dgm:presLayoutVars>
      </dgm:prSet>
      <dgm:spPr/>
    </dgm:pt>
    <dgm:pt modelId="{C34834A5-56DF-4705-905A-93CD9F6C29BC}" type="pres">
      <dgm:prSet presAssocID="{EFC7FEB7-6945-4FC2-BF94-85D0EB750A4D}" presName="rootComposite" presStyleCnt="0"/>
      <dgm:spPr/>
    </dgm:pt>
    <dgm:pt modelId="{A2B5939E-9EEE-47D4-9291-2BC26BDA1755}" type="pres">
      <dgm:prSet presAssocID="{EFC7FEB7-6945-4FC2-BF94-85D0EB750A4D}" presName="rootText" presStyleLbl="node2" presStyleIdx="2" presStyleCnt="4">
        <dgm:presLayoutVars>
          <dgm:chPref val="3"/>
        </dgm:presLayoutVars>
      </dgm:prSet>
      <dgm:spPr/>
    </dgm:pt>
    <dgm:pt modelId="{492E5DDF-0167-4E36-AB7C-7BE281895A49}" type="pres">
      <dgm:prSet presAssocID="{EFC7FEB7-6945-4FC2-BF94-85D0EB750A4D}" presName="rootConnector" presStyleLbl="node2" presStyleIdx="2" presStyleCnt="4"/>
      <dgm:spPr/>
    </dgm:pt>
    <dgm:pt modelId="{348E16D9-C6DC-4E84-A23F-B65910F46C59}" type="pres">
      <dgm:prSet presAssocID="{EFC7FEB7-6945-4FC2-BF94-85D0EB750A4D}" presName="hierChild4" presStyleCnt="0"/>
      <dgm:spPr/>
    </dgm:pt>
    <dgm:pt modelId="{F1464EC1-FBEA-48AF-A3B2-AED4DDB8573E}" type="pres">
      <dgm:prSet presAssocID="{EFC7FEB7-6945-4FC2-BF94-85D0EB750A4D}" presName="hierChild5" presStyleCnt="0"/>
      <dgm:spPr/>
    </dgm:pt>
    <dgm:pt modelId="{2AE5D4D1-3FC8-4B56-9CAE-4C5B51A333CE}" type="pres">
      <dgm:prSet presAssocID="{DC9C65AD-A8E8-470D-9FB7-323B5747BCC5}" presName="Name37" presStyleLbl="parChTrans1D2" presStyleIdx="3" presStyleCnt="5"/>
      <dgm:spPr/>
    </dgm:pt>
    <dgm:pt modelId="{9880DD78-D5BA-450C-B397-04D93A4E478C}" type="pres">
      <dgm:prSet presAssocID="{E43AAE39-C438-4DE9-9299-8EBE4795C6D4}" presName="hierRoot2" presStyleCnt="0">
        <dgm:presLayoutVars>
          <dgm:hierBranch val="init"/>
        </dgm:presLayoutVars>
      </dgm:prSet>
      <dgm:spPr/>
    </dgm:pt>
    <dgm:pt modelId="{F4A60928-C1B6-407E-B983-C54141CD39AE}" type="pres">
      <dgm:prSet presAssocID="{E43AAE39-C438-4DE9-9299-8EBE4795C6D4}" presName="rootComposite" presStyleCnt="0"/>
      <dgm:spPr/>
    </dgm:pt>
    <dgm:pt modelId="{9F9827D1-3EE0-4E2A-B660-DA7C665B24F2}" type="pres">
      <dgm:prSet presAssocID="{E43AAE39-C438-4DE9-9299-8EBE4795C6D4}" presName="rootText" presStyleLbl="node2" presStyleIdx="3" presStyleCnt="4">
        <dgm:presLayoutVars>
          <dgm:chPref val="3"/>
        </dgm:presLayoutVars>
      </dgm:prSet>
      <dgm:spPr/>
    </dgm:pt>
    <dgm:pt modelId="{0A2F4C7A-76CE-43B1-9FA4-80956C4394DE}" type="pres">
      <dgm:prSet presAssocID="{E43AAE39-C438-4DE9-9299-8EBE4795C6D4}" presName="rootConnector" presStyleLbl="node2" presStyleIdx="3" presStyleCnt="4"/>
      <dgm:spPr/>
    </dgm:pt>
    <dgm:pt modelId="{53024D10-AD6D-4563-ACE6-D9207EDB0A18}" type="pres">
      <dgm:prSet presAssocID="{E43AAE39-C438-4DE9-9299-8EBE4795C6D4}" presName="hierChild4" presStyleCnt="0"/>
      <dgm:spPr/>
    </dgm:pt>
    <dgm:pt modelId="{EA472ED6-D20D-4C6F-8F20-731B0AEFEF7A}" type="pres">
      <dgm:prSet presAssocID="{E43AAE39-C438-4DE9-9299-8EBE4795C6D4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F5D5E902-6D4F-4E27-AF72-CAF40CA93031}" type="presOf" srcId="{E43AAE39-C438-4DE9-9299-8EBE4795C6D4}" destId="{0A2F4C7A-76CE-43B1-9FA4-80956C4394DE}" srcOrd="1" destOrd="0" presId="urn:microsoft.com/office/officeart/2005/8/layout/orgChart1"/>
    <dgm:cxn modelId="{7FEBE412-AECC-47B3-B1A7-31C606FCADDB}" type="presOf" srcId="{96E3C974-4CB2-45BC-8348-DCC6F8BB4A9A}" destId="{47FD9AC3-D378-4664-933A-40CBB5B6EFF7}" srcOrd="0" destOrd="0" presId="urn:microsoft.com/office/officeart/2005/8/layout/orgChart1"/>
    <dgm:cxn modelId="{AF052326-BFBB-4F7E-AEF0-4194C164DE48}" srcId="{8642219F-E178-44B7-B826-8651E53B5AA7}" destId="{4E3EFA33-2D9B-46BA-B0B4-2DB74ECF9CCA}" srcOrd="1" destOrd="0" parTransId="{D5D97FBD-925C-4D1D-A3BC-6FA02F7DE702}" sibTransId="{D4162D25-BEB8-4565-9025-AC397897BB0C}"/>
    <dgm:cxn modelId="{3B481D2D-8A16-493E-BAE6-90D5726F5DAC}" type="presOf" srcId="{4E3EFA33-2D9B-46BA-B0B4-2DB74ECF9CCA}" destId="{5E3F851C-6909-46EB-8006-EF9C933E9339}" srcOrd="1" destOrd="0" presId="urn:microsoft.com/office/officeart/2005/8/layout/orgChart1"/>
    <dgm:cxn modelId="{80B5402F-A26E-4906-AA35-6431E65D4433}" type="presOf" srcId="{A9EC1FC7-A592-47BF-BC3D-FB364D07DC5E}" destId="{079861C8-DC34-4773-807A-E73066432525}" srcOrd="0" destOrd="0" presId="urn:microsoft.com/office/officeart/2005/8/layout/orgChart1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D2BA1A67-FD8F-474D-9989-81F501D36BD2}" type="presOf" srcId="{96E3C974-4CB2-45BC-8348-DCC6F8BB4A9A}" destId="{3161CAAF-5D95-46F0-94EF-54A9F4BC068F}" srcOrd="1" destOrd="0" presId="urn:microsoft.com/office/officeart/2005/8/layout/orgChart1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78C15D6D-CA89-4B62-B038-E7F2C4132337}" type="presOf" srcId="{F5B652EE-3A42-49B0-96E8-24EC6B95ED2B}" destId="{2D4BCEF9-63A7-43DB-A2F2-E10305240352}" srcOrd="0" destOrd="0" presId="urn:microsoft.com/office/officeart/2005/8/layout/orgChart1"/>
    <dgm:cxn modelId="{ADAB786E-B812-4434-A669-4D6339BF1ABE}" type="presOf" srcId="{8642219F-E178-44B7-B826-8651E53B5AA7}" destId="{5911A64A-34F2-4478-926A-F3E22EBD307C}" srcOrd="0" destOrd="0" presId="urn:microsoft.com/office/officeart/2005/8/layout/orgChart1"/>
    <dgm:cxn modelId="{5D14E770-0683-4559-A194-A23E04944E0C}" srcId="{8642219F-E178-44B7-B826-8651E53B5AA7}" destId="{E43AAE39-C438-4DE9-9299-8EBE4795C6D4}" srcOrd="4" destOrd="0" parTransId="{DC9C65AD-A8E8-470D-9FB7-323B5747BCC5}" sibTransId="{CFBF89B0-136A-4350-BE28-E4622A2ACEAE}"/>
    <dgm:cxn modelId="{2430DE74-EA83-4FBC-896E-4DE4B4979734}" type="presOf" srcId="{EFC7FEB7-6945-4FC2-BF94-85D0EB750A4D}" destId="{A2B5939E-9EEE-47D4-9291-2BC26BDA1755}" srcOrd="0" destOrd="0" presId="urn:microsoft.com/office/officeart/2005/8/layout/orgChart1"/>
    <dgm:cxn modelId="{4D6B7276-254A-4DA9-99F9-3509694C8A9D}" type="presOf" srcId="{F1998865-3983-4AE8-9507-A2A0EC119A31}" destId="{5E18B844-D1CF-4EB9-8B78-77BA21B032D7}" srcOrd="0" destOrd="0" presId="urn:microsoft.com/office/officeart/2005/8/layout/orgChart1"/>
    <dgm:cxn modelId="{DCF35376-3941-45D0-9404-D34CE8D1381F}" type="presOf" srcId="{EFC7FEB7-6945-4FC2-BF94-85D0EB750A4D}" destId="{492E5DDF-0167-4E36-AB7C-7BE281895A49}" srcOrd="1" destOrd="0" presId="urn:microsoft.com/office/officeart/2005/8/layout/orgChart1"/>
    <dgm:cxn modelId="{FDD74957-DE62-4A7C-B401-B97217E66959}" type="presOf" srcId="{932AAA18-8000-4F32-8017-1227F446D91F}" destId="{338FBC7E-97E8-4634-B14F-A087ACCADEE0}" srcOrd="0" destOrd="0" presId="urn:microsoft.com/office/officeart/2005/8/layout/orgChart1"/>
    <dgm:cxn modelId="{1EC5C278-F8FF-4A1B-9EB7-8F1C643B1E86}" srcId="{8642219F-E178-44B7-B826-8651E53B5AA7}" destId="{F1998865-3983-4AE8-9507-A2A0EC119A31}" srcOrd="2" destOrd="0" parTransId="{932AAA18-8000-4F32-8017-1227F446D91F}" sibTransId="{0A4F0DAE-C4CA-4F2C-9186-073CACB83EEF}"/>
    <dgm:cxn modelId="{DAB7DB96-3A6B-47F3-8D08-3104461682F6}" type="presOf" srcId="{E43AAE39-C438-4DE9-9299-8EBE4795C6D4}" destId="{9F9827D1-3EE0-4E2A-B660-DA7C665B24F2}" srcOrd="0" destOrd="0" presId="urn:microsoft.com/office/officeart/2005/8/layout/orgChart1"/>
    <dgm:cxn modelId="{AC1EBC9F-F941-4D25-9085-3CCF878C04AE}" srcId="{F1998865-3983-4AE8-9507-A2A0EC119A31}" destId="{A9EC1FC7-A592-47BF-BC3D-FB364D07DC5E}" srcOrd="0" destOrd="0" parTransId="{52CA798C-62FE-47E6-BF6A-712CEA206A74}" sibTransId="{53FCAE9C-825F-447D-BB2D-6B51085253E8}"/>
    <dgm:cxn modelId="{7D2344A6-A8F1-4E5E-ACB9-8E9242B8708B}" srcId="{4E3EFA33-2D9B-46BA-B0B4-2DB74ECF9CCA}" destId="{3DA4E1AF-E5F8-451B-9BAD-56CDE8152563}" srcOrd="0" destOrd="0" parTransId="{255A5BC6-C01F-42F6-9390-7D3B6E9EC484}" sibTransId="{F83D0AEE-A682-4320-A190-11C5783E493D}"/>
    <dgm:cxn modelId="{A9EFC9A6-75B3-4E65-87E4-DB88421B9FBA}" type="presOf" srcId="{52CA798C-62FE-47E6-BF6A-712CEA206A74}" destId="{B6FEA188-42DB-4E8D-956D-30862E2C1E89}" srcOrd="0" destOrd="0" presId="urn:microsoft.com/office/officeart/2005/8/layout/orgChart1"/>
    <dgm:cxn modelId="{523B8AA8-CDDB-4571-BBAE-339375A6BD57}" srcId="{8642219F-E178-44B7-B826-8651E53B5AA7}" destId="{EFC7FEB7-6945-4FC2-BF94-85D0EB750A4D}" srcOrd="3" destOrd="0" parTransId="{F5B652EE-3A42-49B0-96E8-24EC6B95ED2B}" sibTransId="{1FFB517E-3F4B-4DCC-9B6C-445C8F7A90F8}"/>
    <dgm:cxn modelId="{11AC1DA9-309F-4BCD-8493-9883539A577F}" type="presOf" srcId="{8642219F-E178-44B7-B826-8651E53B5AA7}" destId="{45B21728-8148-4D94-B056-58C59A695A63}" srcOrd="1" destOrd="0" presId="urn:microsoft.com/office/officeart/2005/8/layout/orgChart1"/>
    <dgm:cxn modelId="{846950AC-8B70-4CB8-A3E5-2F071014F25D}" type="presOf" srcId="{D5D97FBD-925C-4D1D-A3BC-6FA02F7DE702}" destId="{97B6360C-00DC-4604-9D0A-22F709F41E31}" srcOrd="0" destOrd="0" presId="urn:microsoft.com/office/officeart/2005/8/layout/orgChart1"/>
    <dgm:cxn modelId="{2D8747BB-A39A-4F82-B1A9-2A6488A21A65}" type="presOf" srcId="{F1998865-3983-4AE8-9507-A2A0EC119A31}" destId="{5544A126-20C4-4B9A-97CD-3CBDED9AFCB6}" srcOrd="1" destOrd="0" presId="urn:microsoft.com/office/officeart/2005/8/layout/orgChart1"/>
    <dgm:cxn modelId="{244D62BD-E8FE-47B5-9AD0-1F58D4B63DEF}" type="presOf" srcId="{3DA4E1AF-E5F8-451B-9BAD-56CDE8152563}" destId="{9B33DC4D-6923-46B1-A0DA-9FACC0E7F027}" srcOrd="1" destOrd="0" presId="urn:microsoft.com/office/officeart/2005/8/layout/orgChart1"/>
    <dgm:cxn modelId="{549066C4-53A6-44D9-9672-06932646BF07}" type="presOf" srcId="{4E3EFA33-2D9B-46BA-B0B4-2DB74ECF9CCA}" destId="{34B2392F-50DF-475C-87DE-FC960CA1E088}" srcOrd="0" destOrd="0" presId="urn:microsoft.com/office/officeart/2005/8/layout/orgChart1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5333D8D2-BB89-41B9-A9E2-95D9E5FA3845}" type="presOf" srcId="{A9EC1FC7-A592-47BF-BC3D-FB364D07DC5E}" destId="{76CC9022-C401-4CFE-98A1-2A6E596E157E}" srcOrd="1" destOrd="0" presId="urn:microsoft.com/office/officeart/2005/8/layout/orgChart1"/>
    <dgm:cxn modelId="{153352DA-7492-4A49-BB6A-82F7929D816F}" type="presOf" srcId="{9A825525-8BC1-4682-8455-AF24ABF82601}" destId="{4AE9638B-46ED-437C-AB29-9D61C2E376B3}" srcOrd="0" destOrd="0" presId="urn:microsoft.com/office/officeart/2005/8/layout/orgChart1"/>
    <dgm:cxn modelId="{30DA7EE9-F340-4D62-9E9B-B010BD7ACC5C}" type="presOf" srcId="{DC9C65AD-A8E8-470D-9FB7-323B5747BCC5}" destId="{2AE5D4D1-3FC8-4B56-9CAE-4C5B51A333CE}" srcOrd="0" destOrd="0" presId="urn:microsoft.com/office/officeart/2005/8/layout/orgChart1"/>
    <dgm:cxn modelId="{761232EB-850C-4E6D-A62E-9411484F36FD}" type="presOf" srcId="{3DA4E1AF-E5F8-451B-9BAD-56CDE8152563}" destId="{78C8AF2E-437C-4255-8A11-5BCFFA428D35}" srcOrd="0" destOrd="0" presId="urn:microsoft.com/office/officeart/2005/8/layout/orgChart1"/>
    <dgm:cxn modelId="{948BC0FF-A08C-49F3-9485-C82C6CD54235}" type="presOf" srcId="{255A5BC6-C01F-42F6-9390-7D3B6E9EC484}" destId="{22B77B82-0DFE-4B09-921F-75B9891C1351}" srcOrd="0" destOrd="0" presId="urn:microsoft.com/office/officeart/2005/8/layout/orgChart1"/>
    <dgm:cxn modelId="{8EDE839C-0FDB-4B68-89D4-8C1ADAF65AB9}" type="presParOf" srcId="{6D2A7B39-E161-4513-AC2A-F6ADE8575224}" destId="{DA328F8B-824F-4C4C-B90F-FF28D990466C}" srcOrd="0" destOrd="0" presId="urn:microsoft.com/office/officeart/2005/8/layout/orgChart1"/>
    <dgm:cxn modelId="{16440E2C-D51D-485E-9ED0-95700CAE1A70}" type="presParOf" srcId="{DA328F8B-824F-4C4C-B90F-FF28D990466C}" destId="{AF492A98-1711-4F1B-A8A8-C7BB1502288E}" srcOrd="0" destOrd="0" presId="urn:microsoft.com/office/officeart/2005/8/layout/orgChart1"/>
    <dgm:cxn modelId="{70022AC0-1B72-4CCB-8D5A-8E0C02BD4D45}" type="presParOf" srcId="{AF492A98-1711-4F1B-A8A8-C7BB1502288E}" destId="{5911A64A-34F2-4478-926A-F3E22EBD307C}" srcOrd="0" destOrd="0" presId="urn:microsoft.com/office/officeart/2005/8/layout/orgChart1"/>
    <dgm:cxn modelId="{25964CDB-5B01-46A8-8415-5FA7C8A2C2B0}" type="presParOf" srcId="{AF492A98-1711-4F1B-A8A8-C7BB1502288E}" destId="{45B21728-8148-4D94-B056-58C59A695A63}" srcOrd="1" destOrd="0" presId="urn:microsoft.com/office/officeart/2005/8/layout/orgChart1"/>
    <dgm:cxn modelId="{5E472DF5-540D-4DD0-9370-B54815852E60}" type="presParOf" srcId="{DA328F8B-824F-4C4C-B90F-FF28D990466C}" destId="{EE4D0903-E3EB-4088-A508-BCAB9EF26A5E}" srcOrd="1" destOrd="0" presId="urn:microsoft.com/office/officeart/2005/8/layout/orgChart1"/>
    <dgm:cxn modelId="{2BCDD906-CC7B-4A71-B94B-C2DB1AB32F5D}" type="presParOf" srcId="{EE4D0903-E3EB-4088-A508-BCAB9EF26A5E}" destId="{97B6360C-00DC-4604-9D0A-22F709F41E31}" srcOrd="0" destOrd="0" presId="urn:microsoft.com/office/officeart/2005/8/layout/orgChart1"/>
    <dgm:cxn modelId="{A16590D0-090B-4411-A4CF-79FB087BB335}" type="presParOf" srcId="{EE4D0903-E3EB-4088-A508-BCAB9EF26A5E}" destId="{3E741397-ECE2-43B1-AC7E-3EACD7538CC8}" srcOrd="1" destOrd="0" presId="urn:microsoft.com/office/officeart/2005/8/layout/orgChart1"/>
    <dgm:cxn modelId="{C8242A81-655C-44CA-AC13-6B381D74E6B8}" type="presParOf" srcId="{3E741397-ECE2-43B1-AC7E-3EACD7538CC8}" destId="{BC1115C2-93BA-4E63-9387-D249333BC284}" srcOrd="0" destOrd="0" presId="urn:microsoft.com/office/officeart/2005/8/layout/orgChart1"/>
    <dgm:cxn modelId="{EBC8E6E9-5DC7-40B4-BA63-B7EDEA58D39D}" type="presParOf" srcId="{BC1115C2-93BA-4E63-9387-D249333BC284}" destId="{34B2392F-50DF-475C-87DE-FC960CA1E088}" srcOrd="0" destOrd="0" presId="urn:microsoft.com/office/officeart/2005/8/layout/orgChart1"/>
    <dgm:cxn modelId="{3EC44569-8292-49BB-8153-CE9E734E8BA7}" type="presParOf" srcId="{BC1115C2-93BA-4E63-9387-D249333BC284}" destId="{5E3F851C-6909-46EB-8006-EF9C933E9339}" srcOrd="1" destOrd="0" presId="urn:microsoft.com/office/officeart/2005/8/layout/orgChart1"/>
    <dgm:cxn modelId="{53A0F6CE-4C33-4218-A7DD-8160BE69E7C0}" type="presParOf" srcId="{3E741397-ECE2-43B1-AC7E-3EACD7538CC8}" destId="{A2208AF6-7F3F-4467-B7ED-B5CD985A30AD}" srcOrd="1" destOrd="0" presId="urn:microsoft.com/office/officeart/2005/8/layout/orgChart1"/>
    <dgm:cxn modelId="{514D58FB-1765-4D3C-B9BE-877D3502A865}" type="presParOf" srcId="{A2208AF6-7F3F-4467-B7ED-B5CD985A30AD}" destId="{22B77B82-0DFE-4B09-921F-75B9891C1351}" srcOrd="0" destOrd="0" presId="urn:microsoft.com/office/officeart/2005/8/layout/orgChart1"/>
    <dgm:cxn modelId="{E3F4BE26-C5ED-4569-95D9-F22A7923C3C4}" type="presParOf" srcId="{A2208AF6-7F3F-4467-B7ED-B5CD985A30AD}" destId="{08A36095-A45A-4917-8BA1-246A8B458C29}" srcOrd="1" destOrd="0" presId="urn:microsoft.com/office/officeart/2005/8/layout/orgChart1"/>
    <dgm:cxn modelId="{B4345F44-4004-4F9B-9B59-1DDADAE18731}" type="presParOf" srcId="{08A36095-A45A-4917-8BA1-246A8B458C29}" destId="{9750FF6C-8FC1-4B2D-A3B7-833A461CB118}" srcOrd="0" destOrd="0" presId="urn:microsoft.com/office/officeart/2005/8/layout/orgChart1"/>
    <dgm:cxn modelId="{796A16FC-EDC3-485B-9442-2FDB608D8FC7}" type="presParOf" srcId="{9750FF6C-8FC1-4B2D-A3B7-833A461CB118}" destId="{78C8AF2E-437C-4255-8A11-5BCFFA428D35}" srcOrd="0" destOrd="0" presId="urn:microsoft.com/office/officeart/2005/8/layout/orgChart1"/>
    <dgm:cxn modelId="{18467C5A-6055-4424-AC9A-24BD66C3FADD}" type="presParOf" srcId="{9750FF6C-8FC1-4B2D-A3B7-833A461CB118}" destId="{9B33DC4D-6923-46B1-A0DA-9FACC0E7F027}" srcOrd="1" destOrd="0" presId="urn:microsoft.com/office/officeart/2005/8/layout/orgChart1"/>
    <dgm:cxn modelId="{9184583D-F2BE-4AEA-A7AF-00D5759C80EB}" type="presParOf" srcId="{08A36095-A45A-4917-8BA1-246A8B458C29}" destId="{B094105E-B6BD-4AF8-B242-6A508B936614}" srcOrd="1" destOrd="0" presId="urn:microsoft.com/office/officeart/2005/8/layout/orgChart1"/>
    <dgm:cxn modelId="{B2AB4FCF-B86F-4581-AE10-9EB60D3C3798}" type="presParOf" srcId="{08A36095-A45A-4917-8BA1-246A8B458C29}" destId="{9D9184B1-DD07-4862-A7D7-201D1AAEB131}" srcOrd="2" destOrd="0" presId="urn:microsoft.com/office/officeart/2005/8/layout/orgChart1"/>
    <dgm:cxn modelId="{ED1910F5-9B8D-402F-BB24-3A445B7B24A3}" type="presParOf" srcId="{3E741397-ECE2-43B1-AC7E-3EACD7538CC8}" destId="{A95924C5-13B9-4F00-8844-D9BE8DE64C10}" srcOrd="2" destOrd="0" presId="urn:microsoft.com/office/officeart/2005/8/layout/orgChart1"/>
    <dgm:cxn modelId="{A00520E5-731F-4B37-83CD-E3B6D0755013}" type="presParOf" srcId="{EE4D0903-E3EB-4088-A508-BCAB9EF26A5E}" destId="{338FBC7E-97E8-4634-B14F-A087ACCADEE0}" srcOrd="2" destOrd="0" presId="urn:microsoft.com/office/officeart/2005/8/layout/orgChart1"/>
    <dgm:cxn modelId="{16642D1F-5EAB-4768-A742-E04EC7B57A39}" type="presParOf" srcId="{EE4D0903-E3EB-4088-A508-BCAB9EF26A5E}" destId="{238A35C6-8382-48BA-AB95-686B049B4F97}" srcOrd="3" destOrd="0" presId="urn:microsoft.com/office/officeart/2005/8/layout/orgChart1"/>
    <dgm:cxn modelId="{CE5F98A5-FC62-4528-9A5A-8331078AFA31}" type="presParOf" srcId="{238A35C6-8382-48BA-AB95-686B049B4F97}" destId="{77BA4D48-B9D8-4F7E-83B7-24C2FD883CE3}" srcOrd="0" destOrd="0" presId="urn:microsoft.com/office/officeart/2005/8/layout/orgChart1"/>
    <dgm:cxn modelId="{7979DB08-BB99-4967-B9A4-3829D2CD32A6}" type="presParOf" srcId="{77BA4D48-B9D8-4F7E-83B7-24C2FD883CE3}" destId="{5E18B844-D1CF-4EB9-8B78-77BA21B032D7}" srcOrd="0" destOrd="0" presId="urn:microsoft.com/office/officeart/2005/8/layout/orgChart1"/>
    <dgm:cxn modelId="{08473E4F-F5FB-47CF-A7FE-D847E1AAEF46}" type="presParOf" srcId="{77BA4D48-B9D8-4F7E-83B7-24C2FD883CE3}" destId="{5544A126-20C4-4B9A-97CD-3CBDED9AFCB6}" srcOrd="1" destOrd="0" presId="urn:microsoft.com/office/officeart/2005/8/layout/orgChart1"/>
    <dgm:cxn modelId="{72FB9A15-A151-4629-8BF7-9E97614B808D}" type="presParOf" srcId="{238A35C6-8382-48BA-AB95-686B049B4F97}" destId="{1C0D5D8E-5AB0-4995-94FE-6B909EC08EAC}" srcOrd="1" destOrd="0" presId="urn:microsoft.com/office/officeart/2005/8/layout/orgChart1"/>
    <dgm:cxn modelId="{B8C5CC65-BD57-4BE5-AF65-FEBDE6ED3F5F}" type="presParOf" srcId="{1C0D5D8E-5AB0-4995-94FE-6B909EC08EAC}" destId="{B6FEA188-42DB-4E8D-956D-30862E2C1E89}" srcOrd="0" destOrd="0" presId="urn:microsoft.com/office/officeart/2005/8/layout/orgChart1"/>
    <dgm:cxn modelId="{EE64D08E-CC97-4BBE-BC1D-2D86C7E76D4A}" type="presParOf" srcId="{1C0D5D8E-5AB0-4995-94FE-6B909EC08EAC}" destId="{A036FA18-2E16-4749-8E38-2B6E0FE6D32C}" srcOrd="1" destOrd="0" presId="urn:microsoft.com/office/officeart/2005/8/layout/orgChart1"/>
    <dgm:cxn modelId="{71EFEB81-F9DD-493F-BCB9-678A5C510057}" type="presParOf" srcId="{A036FA18-2E16-4749-8E38-2B6E0FE6D32C}" destId="{565AB424-038E-4C85-9E70-B780D00443BC}" srcOrd="0" destOrd="0" presId="urn:microsoft.com/office/officeart/2005/8/layout/orgChart1"/>
    <dgm:cxn modelId="{07E23CD8-ACA4-4137-BC93-0CAFFD654119}" type="presParOf" srcId="{565AB424-038E-4C85-9E70-B780D00443BC}" destId="{079861C8-DC34-4773-807A-E73066432525}" srcOrd="0" destOrd="0" presId="urn:microsoft.com/office/officeart/2005/8/layout/orgChart1"/>
    <dgm:cxn modelId="{67792C96-9A79-4DF3-9C72-4854CAEF1DAB}" type="presParOf" srcId="{565AB424-038E-4C85-9E70-B780D00443BC}" destId="{76CC9022-C401-4CFE-98A1-2A6E596E157E}" srcOrd="1" destOrd="0" presId="urn:microsoft.com/office/officeart/2005/8/layout/orgChart1"/>
    <dgm:cxn modelId="{3B0F0BBA-97CF-4335-B877-B7E7066D29E7}" type="presParOf" srcId="{A036FA18-2E16-4749-8E38-2B6E0FE6D32C}" destId="{E1A03FEB-A97B-4969-A1B5-01AC41DAF28E}" srcOrd="1" destOrd="0" presId="urn:microsoft.com/office/officeart/2005/8/layout/orgChart1"/>
    <dgm:cxn modelId="{0052A365-BCE9-4955-8E83-E2B07D386993}" type="presParOf" srcId="{A036FA18-2E16-4749-8E38-2B6E0FE6D32C}" destId="{6599D058-FAF8-461E-AB5D-EC3BF237F8E4}" srcOrd="2" destOrd="0" presId="urn:microsoft.com/office/officeart/2005/8/layout/orgChart1"/>
    <dgm:cxn modelId="{1723399A-3D4A-43DE-A0E2-B1EED68AEF1B}" type="presParOf" srcId="{238A35C6-8382-48BA-AB95-686B049B4F97}" destId="{13701571-3D4F-4530-8242-37830BFA460B}" srcOrd="2" destOrd="0" presId="urn:microsoft.com/office/officeart/2005/8/layout/orgChart1"/>
    <dgm:cxn modelId="{EB8AF4B4-FBEB-428F-9575-D296545DA065}" type="presParOf" srcId="{EE4D0903-E3EB-4088-A508-BCAB9EF26A5E}" destId="{2D4BCEF9-63A7-43DB-A2F2-E10305240352}" srcOrd="4" destOrd="0" presId="urn:microsoft.com/office/officeart/2005/8/layout/orgChart1"/>
    <dgm:cxn modelId="{6CDAEA24-883B-429E-882F-CA32A15CA9AE}" type="presParOf" srcId="{EE4D0903-E3EB-4088-A508-BCAB9EF26A5E}" destId="{F1DFED3A-957C-491F-90B5-BCC52032CC27}" srcOrd="5" destOrd="0" presId="urn:microsoft.com/office/officeart/2005/8/layout/orgChart1"/>
    <dgm:cxn modelId="{D8650FAB-6FFE-44FC-A844-D1E628D55D86}" type="presParOf" srcId="{F1DFED3A-957C-491F-90B5-BCC52032CC27}" destId="{C34834A5-56DF-4705-905A-93CD9F6C29BC}" srcOrd="0" destOrd="0" presId="urn:microsoft.com/office/officeart/2005/8/layout/orgChart1"/>
    <dgm:cxn modelId="{F99C7A5F-9FE2-4955-9B3E-644A31CFD29C}" type="presParOf" srcId="{C34834A5-56DF-4705-905A-93CD9F6C29BC}" destId="{A2B5939E-9EEE-47D4-9291-2BC26BDA1755}" srcOrd="0" destOrd="0" presId="urn:microsoft.com/office/officeart/2005/8/layout/orgChart1"/>
    <dgm:cxn modelId="{C127C1FA-9391-4D97-A20B-8E3B737739A4}" type="presParOf" srcId="{C34834A5-56DF-4705-905A-93CD9F6C29BC}" destId="{492E5DDF-0167-4E36-AB7C-7BE281895A49}" srcOrd="1" destOrd="0" presId="urn:microsoft.com/office/officeart/2005/8/layout/orgChart1"/>
    <dgm:cxn modelId="{782960B5-2427-4054-B838-845BEDFB8603}" type="presParOf" srcId="{F1DFED3A-957C-491F-90B5-BCC52032CC27}" destId="{348E16D9-C6DC-4E84-A23F-B65910F46C59}" srcOrd="1" destOrd="0" presId="urn:microsoft.com/office/officeart/2005/8/layout/orgChart1"/>
    <dgm:cxn modelId="{F62486FB-2D2F-4CAC-8275-4B7B235D3DCE}" type="presParOf" srcId="{F1DFED3A-957C-491F-90B5-BCC52032CC27}" destId="{F1464EC1-FBEA-48AF-A3B2-AED4DDB8573E}" srcOrd="2" destOrd="0" presId="urn:microsoft.com/office/officeart/2005/8/layout/orgChart1"/>
    <dgm:cxn modelId="{67604EC4-8687-45FA-8D90-12CD07537849}" type="presParOf" srcId="{EE4D0903-E3EB-4088-A508-BCAB9EF26A5E}" destId="{2AE5D4D1-3FC8-4B56-9CAE-4C5B51A333CE}" srcOrd="6" destOrd="0" presId="urn:microsoft.com/office/officeart/2005/8/layout/orgChart1"/>
    <dgm:cxn modelId="{4FC1F904-86C2-49A2-A0CD-196B85AA6FFE}" type="presParOf" srcId="{EE4D0903-E3EB-4088-A508-BCAB9EF26A5E}" destId="{9880DD78-D5BA-450C-B397-04D93A4E478C}" srcOrd="7" destOrd="0" presId="urn:microsoft.com/office/officeart/2005/8/layout/orgChart1"/>
    <dgm:cxn modelId="{FE227D2F-5F5F-44AD-B11A-BD139DE18BA3}" type="presParOf" srcId="{9880DD78-D5BA-450C-B397-04D93A4E478C}" destId="{F4A60928-C1B6-407E-B983-C54141CD39AE}" srcOrd="0" destOrd="0" presId="urn:microsoft.com/office/officeart/2005/8/layout/orgChart1"/>
    <dgm:cxn modelId="{654CE6B6-EA74-4D79-808B-CF5546F8981D}" type="presParOf" srcId="{F4A60928-C1B6-407E-B983-C54141CD39AE}" destId="{9F9827D1-3EE0-4E2A-B660-DA7C665B24F2}" srcOrd="0" destOrd="0" presId="urn:microsoft.com/office/officeart/2005/8/layout/orgChart1"/>
    <dgm:cxn modelId="{F193F676-DE2E-4C8A-AB1D-D9581FCD8CF3}" type="presParOf" srcId="{F4A60928-C1B6-407E-B983-C54141CD39AE}" destId="{0A2F4C7A-76CE-43B1-9FA4-80956C4394DE}" srcOrd="1" destOrd="0" presId="urn:microsoft.com/office/officeart/2005/8/layout/orgChart1"/>
    <dgm:cxn modelId="{A30444C6-CDCF-46C7-B580-58507A19B64B}" type="presParOf" srcId="{9880DD78-D5BA-450C-B397-04D93A4E478C}" destId="{53024D10-AD6D-4563-ACE6-D9207EDB0A18}" srcOrd="1" destOrd="0" presId="urn:microsoft.com/office/officeart/2005/8/layout/orgChart1"/>
    <dgm:cxn modelId="{44A08D46-77EE-4959-8103-CFADC97262FB}" type="presParOf" srcId="{9880DD78-D5BA-450C-B397-04D93A4E478C}" destId="{EA472ED6-D20D-4C6F-8F20-731B0AEFEF7A}" srcOrd="2" destOrd="0" presId="urn:microsoft.com/office/officeart/2005/8/layout/orgChart1"/>
    <dgm:cxn modelId="{3BFDA887-94C5-489F-B9D3-8BB32A07E71B}" type="presParOf" srcId="{DA328F8B-824F-4C4C-B90F-FF28D990466C}" destId="{590DB459-337F-4DCE-AF74-683D6DE614AF}" srcOrd="2" destOrd="0" presId="urn:microsoft.com/office/officeart/2005/8/layout/orgChart1"/>
    <dgm:cxn modelId="{079AB589-5C15-41FE-993A-8ADBD8A9BAC3}" type="presParOf" srcId="{590DB459-337F-4DCE-AF74-683D6DE614AF}" destId="{4AE9638B-46ED-437C-AB29-9D61C2E376B3}" srcOrd="0" destOrd="0" presId="urn:microsoft.com/office/officeart/2005/8/layout/orgChart1"/>
    <dgm:cxn modelId="{45847B54-01A9-4847-87FC-A866FF1796EA}" type="presParOf" srcId="{590DB459-337F-4DCE-AF74-683D6DE614AF}" destId="{949BE64D-ABD9-4A89-A1F9-3D66960A25AC}" srcOrd="1" destOrd="0" presId="urn:microsoft.com/office/officeart/2005/8/layout/orgChart1"/>
    <dgm:cxn modelId="{31D838B1-95A9-4855-A2B9-DD2346CEEAB2}" type="presParOf" srcId="{949BE64D-ABD9-4A89-A1F9-3D66960A25AC}" destId="{7DEE77C0-926E-4910-999F-078265196C1D}" srcOrd="0" destOrd="0" presId="urn:microsoft.com/office/officeart/2005/8/layout/orgChart1"/>
    <dgm:cxn modelId="{3621716D-D0FE-4358-8F4C-B5A2E677496E}" type="presParOf" srcId="{7DEE77C0-926E-4910-999F-078265196C1D}" destId="{47FD9AC3-D378-4664-933A-40CBB5B6EFF7}" srcOrd="0" destOrd="0" presId="urn:microsoft.com/office/officeart/2005/8/layout/orgChart1"/>
    <dgm:cxn modelId="{AA358ACD-967D-453E-959B-CE0832451A58}" type="presParOf" srcId="{7DEE77C0-926E-4910-999F-078265196C1D}" destId="{3161CAAF-5D95-46F0-94EF-54A9F4BC068F}" srcOrd="1" destOrd="0" presId="urn:microsoft.com/office/officeart/2005/8/layout/orgChart1"/>
    <dgm:cxn modelId="{63AFAC00-0B93-44C5-9785-F01201C20528}" type="presParOf" srcId="{949BE64D-ABD9-4A89-A1F9-3D66960A25AC}" destId="{9630C7F4-1500-4CE5-B69A-B82F960B3DFE}" srcOrd="1" destOrd="0" presId="urn:microsoft.com/office/officeart/2005/8/layout/orgChart1"/>
    <dgm:cxn modelId="{8D7EA87B-95CA-4AE1-9BA3-3C63DD9E7DEA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/>
            <a:t>Sistemas de CCTV</a:t>
          </a:r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4E3EFA33-2D9B-46BA-B0B4-2DB74ECF9CCA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925" b="26925"/>
          </a:stretch>
        </a:blipFill>
        <a:effectLst/>
      </dgm:spPr>
      <dgm:t>
        <a:bodyPr/>
        <a:lstStyle/>
        <a:p>
          <a:endParaRPr lang="es-CO"/>
        </a:p>
      </dgm:t>
    </dgm:pt>
    <dgm:pt modelId="{D5D97FBD-925C-4D1D-A3BC-6FA02F7DE702}" type="parTrans" cxnId="{AF052326-BFBB-4F7E-AEF0-4194C164DE48}">
      <dgm:prSet/>
      <dgm:spPr/>
      <dgm:t>
        <a:bodyPr/>
        <a:lstStyle/>
        <a:p>
          <a:endParaRPr lang="es-CO"/>
        </a:p>
      </dgm:t>
    </dgm:pt>
    <dgm:pt modelId="{D4162D25-BEB8-4565-9025-AC397897BB0C}" type="sibTrans" cxnId="{AF052326-BFBB-4F7E-AEF0-4194C164DE48}">
      <dgm:prSet/>
      <dgm:spPr/>
      <dgm:t>
        <a:bodyPr/>
        <a:lstStyle/>
        <a:p>
          <a:endParaRPr lang="es-CO"/>
        </a:p>
      </dgm:t>
    </dgm:pt>
    <dgm:pt modelId="{E43AAE39-C438-4DE9-9299-8EBE4795C6D4}">
      <dgm:prSet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4450" b="34450"/>
          </a:stretch>
        </a:blipFill>
      </dgm:spPr>
      <dgm:t>
        <a:bodyPr/>
        <a:lstStyle/>
        <a:p>
          <a:endParaRPr lang="es-CO"/>
        </a:p>
      </dgm:t>
    </dgm:pt>
    <dgm:pt modelId="{DC9C65AD-A8E8-470D-9FB7-323B5747BCC5}" type="parTrans" cxnId="{5D14E770-0683-4559-A194-A23E04944E0C}">
      <dgm:prSet/>
      <dgm:spPr/>
      <dgm:t>
        <a:bodyPr/>
        <a:lstStyle/>
        <a:p>
          <a:endParaRPr lang="es-CO"/>
        </a:p>
      </dgm:t>
    </dgm:pt>
    <dgm:pt modelId="{CFBF89B0-136A-4350-BE28-E4622A2ACEAE}" type="sibTrans" cxnId="{5D14E770-0683-4559-A194-A23E04944E0C}">
      <dgm:prSet/>
      <dgm:spPr/>
      <dgm:t>
        <a:bodyPr/>
        <a:lstStyle/>
        <a:p>
          <a:endParaRPr lang="es-CO"/>
        </a:p>
      </dgm:t>
    </dgm:pt>
    <dgm:pt modelId="{F1998865-3983-4AE8-9507-A2A0EC119A31}">
      <dgm:prSet/>
      <dgm:spPr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29444" b="29444"/>
          </a:stretch>
        </a:blipFill>
        <a:effectLst/>
      </dgm:spPr>
      <dgm:t>
        <a:bodyPr/>
        <a:lstStyle/>
        <a:p>
          <a:endParaRPr lang="es-CO"/>
        </a:p>
      </dgm:t>
    </dgm:pt>
    <dgm:pt modelId="{932AAA18-8000-4F32-8017-1227F446D91F}" type="parTrans" cxnId="{1EC5C278-F8FF-4A1B-9EB7-8F1C643B1E86}">
      <dgm:prSet/>
      <dgm:spPr/>
      <dgm:t>
        <a:bodyPr/>
        <a:lstStyle/>
        <a:p>
          <a:endParaRPr lang="es-CO"/>
        </a:p>
      </dgm:t>
    </dgm:pt>
    <dgm:pt modelId="{0A4F0DAE-C4CA-4F2C-9186-073CACB83EEF}" type="sibTrans" cxnId="{1EC5C278-F8FF-4A1B-9EB7-8F1C643B1E86}">
      <dgm:prSet/>
      <dgm:spPr/>
      <dgm:t>
        <a:bodyPr/>
        <a:lstStyle/>
        <a:p>
          <a:endParaRPr lang="es-CO"/>
        </a:p>
      </dgm:t>
    </dgm:pt>
    <dgm:pt modelId="{A9EC1FC7-A592-47BF-BC3D-FB364D07DC5E}">
      <dgm:prSet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 de información y alarmas en las zonas de trafico ferroviario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52CA798C-62FE-47E6-BF6A-712CEA206A74}" type="parTrans" cxnId="{AC1EBC9F-F941-4D25-9085-3CCF878C04AE}">
      <dgm:prSet/>
      <dgm:spPr/>
      <dgm:t>
        <a:bodyPr/>
        <a:lstStyle/>
        <a:p>
          <a:endParaRPr lang="es-CO"/>
        </a:p>
      </dgm:t>
    </dgm:pt>
    <dgm:pt modelId="{53FCAE9C-825F-447D-BB2D-6B51085253E8}" type="sibTrans" cxnId="{AC1EBC9F-F941-4D25-9085-3CCF878C04AE}">
      <dgm:prSet/>
      <dgm:spPr/>
      <dgm:t>
        <a:bodyPr/>
        <a:lstStyle/>
        <a:p>
          <a:endParaRPr lang="es-CO"/>
        </a:p>
      </dgm:t>
    </dgm:pt>
    <dgm:pt modelId="{EA243D12-E6E0-4705-A7E8-0F4820D4F012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604" b="19604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pres?slideindex=1&amp;slidetitle="/>
          </dgm14:cNvPr>
        </a:ext>
      </dgm:extLst>
    </dgm:pt>
    <dgm:pt modelId="{CDD8BDAD-4106-445C-8805-77D7EB0232E8}" type="parTrans" cxnId="{EF48A628-88A9-4A89-B80F-5DCD01AE5164}">
      <dgm:prSet/>
      <dgm:spPr/>
      <dgm:t>
        <a:bodyPr/>
        <a:lstStyle/>
        <a:p>
          <a:endParaRPr lang="es-CO"/>
        </a:p>
      </dgm:t>
    </dgm:pt>
    <dgm:pt modelId="{38AE58E8-CDB4-43B7-9FCA-FA693A3504DB}" type="sibTrans" cxnId="{EF48A628-88A9-4A89-B80F-5DCD01AE5164}">
      <dgm:prSet/>
      <dgm:spPr/>
      <dgm:t>
        <a:bodyPr/>
        <a:lstStyle/>
        <a:p>
          <a:endParaRPr lang="es-CO"/>
        </a:p>
      </dgm:t>
    </dgm:pt>
    <dgm:pt modelId="{3573F9C3-2317-463B-BCB5-CCC71DBFF6F6}">
      <dgm:prSet custT="1"/>
      <dgm:spPr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Pantallas de información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5D6C226D-CADF-4484-B88A-801B20C2B0D9}" type="parTrans" cxnId="{988D27C5-B486-4A24-B819-A0006DD2C656}">
      <dgm:prSet/>
      <dgm:spPr/>
      <dgm:t>
        <a:bodyPr/>
        <a:lstStyle/>
        <a:p>
          <a:endParaRPr lang="es-CO"/>
        </a:p>
      </dgm:t>
    </dgm:pt>
    <dgm:pt modelId="{62D23CEE-5C72-4BA2-98AC-B1060F8FE7C6}" type="sibTrans" cxnId="{988D27C5-B486-4A24-B819-A0006DD2C656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97B6360C-00DC-4604-9D0A-22F709F41E31}" type="pres">
      <dgm:prSet presAssocID="{D5D97FBD-925C-4D1D-A3BC-6FA02F7DE702}" presName="Name37" presStyleLbl="parChTrans1D2" presStyleIdx="0" presStyleCnt="5"/>
      <dgm:spPr/>
    </dgm:pt>
    <dgm:pt modelId="{3E741397-ECE2-43B1-AC7E-3EACD7538CC8}" type="pres">
      <dgm:prSet presAssocID="{4E3EFA33-2D9B-46BA-B0B4-2DB74ECF9CCA}" presName="hierRoot2" presStyleCnt="0">
        <dgm:presLayoutVars>
          <dgm:hierBranch/>
        </dgm:presLayoutVars>
      </dgm:prSet>
      <dgm:spPr/>
    </dgm:pt>
    <dgm:pt modelId="{BC1115C2-93BA-4E63-9387-D249333BC284}" type="pres">
      <dgm:prSet presAssocID="{4E3EFA33-2D9B-46BA-B0B4-2DB74ECF9CCA}" presName="rootComposite" presStyleCnt="0"/>
      <dgm:spPr/>
    </dgm:pt>
    <dgm:pt modelId="{34B2392F-50DF-475C-87DE-FC960CA1E088}" type="pres">
      <dgm:prSet presAssocID="{4E3EFA33-2D9B-46BA-B0B4-2DB74ECF9CCA}" presName="rootText" presStyleLbl="node2" presStyleIdx="0" presStyleCnt="4">
        <dgm:presLayoutVars>
          <dgm:chPref val="3"/>
        </dgm:presLayoutVars>
      </dgm:prSet>
      <dgm:spPr/>
    </dgm:pt>
    <dgm:pt modelId="{5E3F851C-6909-46EB-8006-EF9C933E9339}" type="pres">
      <dgm:prSet presAssocID="{4E3EFA33-2D9B-46BA-B0B4-2DB74ECF9CCA}" presName="rootConnector" presStyleLbl="node2" presStyleIdx="0" presStyleCnt="4"/>
      <dgm:spPr/>
    </dgm:pt>
    <dgm:pt modelId="{A2208AF6-7F3F-4467-B7ED-B5CD985A30AD}" type="pres">
      <dgm:prSet presAssocID="{4E3EFA33-2D9B-46BA-B0B4-2DB74ECF9CCA}" presName="hierChild4" presStyleCnt="0"/>
      <dgm:spPr/>
    </dgm:pt>
    <dgm:pt modelId="{22B77B82-0DFE-4B09-921F-75B9891C1351}" type="pres">
      <dgm:prSet presAssocID="{255A5BC6-C01F-42F6-9390-7D3B6E9EC484}" presName="Name35" presStyleLbl="parChTrans1D3" presStyleIdx="0" presStyleCnt="3"/>
      <dgm:spPr/>
    </dgm:pt>
    <dgm:pt modelId="{08A36095-A45A-4917-8BA1-246A8B458C29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9750FF6C-8FC1-4B2D-A3B7-833A461CB118}" type="pres">
      <dgm:prSet presAssocID="{3DA4E1AF-E5F8-451B-9BAD-56CDE8152563}" presName="rootComposite" presStyleCnt="0"/>
      <dgm:spPr/>
    </dgm:pt>
    <dgm:pt modelId="{78C8AF2E-437C-4255-8A11-5BCFFA428D35}" type="pres">
      <dgm:prSet presAssocID="{3DA4E1AF-E5F8-451B-9BAD-56CDE8152563}" presName="rootText" presStyleLbl="node3" presStyleIdx="0" presStyleCnt="3">
        <dgm:presLayoutVars>
          <dgm:chPref val="3"/>
        </dgm:presLayoutVars>
      </dgm:prSet>
      <dgm:spPr/>
    </dgm:pt>
    <dgm:pt modelId="{9B33DC4D-6923-46B1-A0DA-9FACC0E7F027}" type="pres">
      <dgm:prSet presAssocID="{3DA4E1AF-E5F8-451B-9BAD-56CDE8152563}" presName="rootConnector" presStyleLbl="node3" presStyleIdx="0" presStyleCnt="3"/>
      <dgm:spPr/>
    </dgm:pt>
    <dgm:pt modelId="{B094105E-B6BD-4AF8-B242-6A508B936614}" type="pres">
      <dgm:prSet presAssocID="{3DA4E1AF-E5F8-451B-9BAD-56CDE8152563}" presName="hierChild4" presStyleCnt="0"/>
      <dgm:spPr/>
    </dgm:pt>
    <dgm:pt modelId="{9D9184B1-DD07-4862-A7D7-201D1AAEB131}" type="pres">
      <dgm:prSet presAssocID="{3DA4E1AF-E5F8-451B-9BAD-56CDE8152563}" presName="hierChild5" presStyleCnt="0"/>
      <dgm:spPr/>
    </dgm:pt>
    <dgm:pt modelId="{A95924C5-13B9-4F00-8844-D9BE8DE64C10}" type="pres">
      <dgm:prSet presAssocID="{4E3EFA33-2D9B-46BA-B0B4-2DB74ECF9CCA}" presName="hierChild5" presStyleCnt="0"/>
      <dgm:spPr/>
    </dgm:pt>
    <dgm:pt modelId="{338FBC7E-97E8-4634-B14F-A087ACCADEE0}" type="pres">
      <dgm:prSet presAssocID="{932AAA18-8000-4F32-8017-1227F446D91F}" presName="Name37" presStyleLbl="parChTrans1D2" presStyleIdx="1" presStyleCnt="5"/>
      <dgm:spPr/>
    </dgm:pt>
    <dgm:pt modelId="{238A35C6-8382-48BA-AB95-686B049B4F97}" type="pres">
      <dgm:prSet presAssocID="{F1998865-3983-4AE8-9507-A2A0EC119A31}" presName="hierRoot2" presStyleCnt="0">
        <dgm:presLayoutVars>
          <dgm:hierBranch/>
        </dgm:presLayoutVars>
      </dgm:prSet>
      <dgm:spPr/>
    </dgm:pt>
    <dgm:pt modelId="{77BA4D48-B9D8-4F7E-83B7-24C2FD883CE3}" type="pres">
      <dgm:prSet presAssocID="{F1998865-3983-4AE8-9507-A2A0EC119A31}" presName="rootComposite" presStyleCnt="0"/>
      <dgm:spPr/>
    </dgm:pt>
    <dgm:pt modelId="{5E18B844-D1CF-4EB9-8B78-77BA21B032D7}" type="pres">
      <dgm:prSet presAssocID="{F1998865-3983-4AE8-9507-A2A0EC119A31}" presName="rootText" presStyleLbl="node2" presStyleIdx="1" presStyleCnt="4">
        <dgm:presLayoutVars>
          <dgm:chPref val="3"/>
        </dgm:presLayoutVars>
      </dgm:prSet>
      <dgm:spPr/>
    </dgm:pt>
    <dgm:pt modelId="{5544A126-20C4-4B9A-97CD-3CBDED9AFCB6}" type="pres">
      <dgm:prSet presAssocID="{F1998865-3983-4AE8-9507-A2A0EC119A31}" presName="rootConnector" presStyleLbl="node2" presStyleIdx="1" presStyleCnt="4"/>
      <dgm:spPr/>
    </dgm:pt>
    <dgm:pt modelId="{1C0D5D8E-5AB0-4995-94FE-6B909EC08EAC}" type="pres">
      <dgm:prSet presAssocID="{F1998865-3983-4AE8-9507-A2A0EC119A31}" presName="hierChild4" presStyleCnt="0"/>
      <dgm:spPr/>
    </dgm:pt>
    <dgm:pt modelId="{B6FEA188-42DB-4E8D-956D-30862E2C1E89}" type="pres">
      <dgm:prSet presAssocID="{52CA798C-62FE-47E6-BF6A-712CEA206A74}" presName="Name35" presStyleLbl="parChTrans1D3" presStyleIdx="1" presStyleCnt="3"/>
      <dgm:spPr/>
    </dgm:pt>
    <dgm:pt modelId="{A036FA18-2E16-4749-8E38-2B6E0FE6D32C}" type="pres">
      <dgm:prSet presAssocID="{A9EC1FC7-A592-47BF-BC3D-FB364D07DC5E}" presName="hierRoot2" presStyleCnt="0">
        <dgm:presLayoutVars>
          <dgm:hierBranch val="init"/>
        </dgm:presLayoutVars>
      </dgm:prSet>
      <dgm:spPr/>
    </dgm:pt>
    <dgm:pt modelId="{565AB424-038E-4C85-9E70-B780D00443BC}" type="pres">
      <dgm:prSet presAssocID="{A9EC1FC7-A592-47BF-BC3D-FB364D07DC5E}" presName="rootComposite" presStyleCnt="0"/>
      <dgm:spPr/>
    </dgm:pt>
    <dgm:pt modelId="{079861C8-DC34-4773-807A-E73066432525}" type="pres">
      <dgm:prSet presAssocID="{A9EC1FC7-A592-47BF-BC3D-FB364D07DC5E}" presName="rootText" presStyleLbl="node3" presStyleIdx="1" presStyleCnt="3">
        <dgm:presLayoutVars>
          <dgm:chPref val="3"/>
        </dgm:presLayoutVars>
      </dgm:prSet>
      <dgm:spPr>
        <a:xfrm>
          <a:off x="2126170" y="4452704"/>
          <a:ext cx="1753691" cy="876845"/>
        </a:xfrm>
        <a:prstGeom prst="rect">
          <a:avLst/>
        </a:prstGeom>
      </dgm:spPr>
    </dgm:pt>
    <dgm:pt modelId="{76CC9022-C401-4CFE-98A1-2A6E596E157E}" type="pres">
      <dgm:prSet presAssocID="{A9EC1FC7-A592-47BF-BC3D-FB364D07DC5E}" presName="rootConnector" presStyleLbl="node3" presStyleIdx="1" presStyleCnt="3"/>
      <dgm:spPr/>
    </dgm:pt>
    <dgm:pt modelId="{E1A03FEB-A97B-4969-A1B5-01AC41DAF28E}" type="pres">
      <dgm:prSet presAssocID="{A9EC1FC7-A592-47BF-BC3D-FB364D07DC5E}" presName="hierChild4" presStyleCnt="0"/>
      <dgm:spPr/>
    </dgm:pt>
    <dgm:pt modelId="{6599D058-FAF8-461E-AB5D-EC3BF237F8E4}" type="pres">
      <dgm:prSet presAssocID="{A9EC1FC7-A592-47BF-BC3D-FB364D07DC5E}" presName="hierChild5" presStyleCnt="0"/>
      <dgm:spPr/>
    </dgm:pt>
    <dgm:pt modelId="{13701571-3D4F-4530-8242-37830BFA460B}" type="pres">
      <dgm:prSet presAssocID="{F1998865-3983-4AE8-9507-A2A0EC119A31}" presName="hierChild5" presStyleCnt="0"/>
      <dgm:spPr/>
    </dgm:pt>
    <dgm:pt modelId="{30777FB2-531B-4E60-A6BC-C65F4EA32A74}" type="pres">
      <dgm:prSet presAssocID="{CDD8BDAD-4106-445C-8805-77D7EB0232E8}" presName="Name37" presStyleLbl="parChTrans1D2" presStyleIdx="2" presStyleCnt="5"/>
      <dgm:spPr/>
    </dgm:pt>
    <dgm:pt modelId="{21FABDD6-7277-4B26-8DF1-FA65FE7DA345}" type="pres">
      <dgm:prSet presAssocID="{EA243D12-E6E0-4705-A7E8-0F4820D4F012}" presName="hierRoot2" presStyleCnt="0">
        <dgm:presLayoutVars>
          <dgm:hierBranch/>
        </dgm:presLayoutVars>
      </dgm:prSet>
      <dgm:spPr/>
    </dgm:pt>
    <dgm:pt modelId="{E48826F6-DF34-4407-8501-011984506DB8}" type="pres">
      <dgm:prSet presAssocID="{EA243D12-E6E0-4705-A7E8-0F4820D4F012}" presName="rootComposite" presStyleCnt="0"/>
      <dgm:spPr/>
    </dgm:pt>
    <dgm:pt modelId="{F9F0464B-B986-4801-811F-14B9E9AD493B}" type="pres">
      <dgm:prSet presAssocID="{EA243D12-E6E0-4705-A7E8-0F4820D4F012}" presName="rootText" presStyleLbl="node2" presStyleIdx="2" presStyleCnt="4">
        <dgm:presLayoutVars>
          <dgm:chPref val="3"/>
        </dgm:presLayoutVars>
      </dgm:prSet>
      <dgm:spPr/>
    </dgm:pt>
    <dgm:pt modelId="{07CFEC75-8227-4160-8998-C557042E57C8}" type="pres">
      <dgm:prSet presAssocID="{EA243D12-E6E0-4705-A7E8-0F4820D4F012}" presName="rootConnector" presStyleLbl="node2" presStyleIdx="2" presStyleCnt="4"/>
      <dgm:spPr/>
    </dgm:pt>
    <dgm:pt modelId="{55648FB9-D664-4987-9346-3E143A7311BC}" type="pres">
      <dgm:prSet presAssocID="{EA243D12-E6E0-4705-A7E8-0F4820D4F012}" presName="hierChild4" presStyleCnt="0"/>
      <dgm:spPr/>
    </dgm:pt>
    <dgm:pt modelId="{EA84B8E3-3934-4C84-B04D-0A5D8BCAE0E1}" type="pres">
      <dgm:prSet presAssocID="{5D6C226D-CADF-4484-B88A-801B20C2B0D9}" presName="Name35" presStyleLbl="parChTrans1D3" presStyleIdx="2" presStyleCnt="3"/>
      <dgm:spPr/>
    </dgm:pt>
    <dgm:pt modelId="{4D1DBC3F-78C9-4589-9050-6BC011FFD4D7}" type="pres">
      <dgm:prSet presAssocID="{3573F9C3-2317-463B-BCB5-CCC71DBFF6F6}" presName="hierRoot2" presStyleCnt="0">
        <dgm:presLayoutVars>
          <dgm:hierBranch val="init"/>
        </dgm:presLayoutVars>
      </dgm:prSet>
      <dgm:spPr/>
    </dgm:pt>
    <dgm:pt modelId="{77F52221-FD9F-4059-AD16-A3973C677B38}" type="pres">
      <dgm:prSet presAssocID="{3573F9C3-2317-463B-BCB5-CCC71DBFF6F6}" presName="rootComposite" presStyleCnt="0"/>
      <dgm:spPr/>
    </dgm:pt>
    <dgm:pt modelId="{884C1332-EC10-4D5B-9A5D-9E93F0DDECE1}" type="pres">
      <dgm:prSet presAssocID="{3573F9C3-2317-463B-BCB5-CCC71DBFF6F6}" presName="rootText" presStyleLbl="node3" presStyleIdx="2" presStyleCnt="3">
        <dgm:presLayoutVars>
          <dgm:chPref val="3"/>
        </dgm:presLayoutVars>
      </dgm:prSet>
      <dgm:spPr>
        <a:xfrm>
          <a:off x="4248137" y="4452704"/>
          <a:ext cx="1753691" cy="876845"/>
        </a:xfrm>
        <a:prstGeom prst="rect">
          <a:avLst/>
        </a:prstGeom>
      </dgm:spPr>
    </dgm:pt>
    <dgm:pt modelId="{CED60F72-3327-4A72-9B95-328402AA1780}" type="pres">
      <dgm:prSet presAssocID="{3573F9C3-2317-463B-BCB5-CCC71DBFF6F6}" presName="rootConnector" presStyleLbl="node3" presStyleIdx="2" presStyleCnt="3"/>
      <dgm:spPr/>
    </dgm:pt>
    <dgm:pt modelId="{838440E4-4128-4A9D-8A40-53EFB5169E42}" type="pres">
      <dgm:prSet presAssocID="{3573F9C3-2317-463B-BCB5-CCC71DBFF6F6}" presName="hierChild4" presStyleCnt="0"/>
      <dgm:spPr/>
    </dgm:pt>
    <dgm:pt modelId="{CD1ECF4C-43AC-4B46-879A-072873A72ED9}" type="pres">
      <dgm:prSet presAssocID="{3573F9C3-2317-463B-BCB5-CCC71DBFF6F6}" presName="hierChild5" presStyleCnt="0"/>
      <dgm:spPr/>
    </dgm:pt>
    <dgm:pt modelId="{1DFC1B70-5C29-4B0D-B025-A946DD39E387}" type="pres">
      <dgm:prSet presAssocID="{EA243D12-E6E0-4705-A7E8-0F4820D4F012}" presName="hierChild5" presStyleCnt="0"/>
      <dgm:spPr/>
    </dgm:pt>
    <dgm:pt modelId="{2AE5D4D1-3FC8-4B56-9CAE-4C5B51A333CE}" type="pres">
      <dgm:prSet presAssocID="{DC9C65AD-A8E8-470D-9FB7-323B5747BCC5}" presName="Name37" presStyleLbl="parChTrans1D2" presStyleIdx="3" presStyleCnt="5"/>
      <dgm:spPr/>
    </dgm:pt>
    <dgm:pt modelId="{9880DD78-D5BA-450C-B397-04D93A4E478C}" type="pres">
      <dgm:prSet presAssocID="{E43AAE39-C438-4DE9-9299-8EBE4795C6D4}" presName="hierRoot2" presStyleCnt="0">
        <dgm:presLayoutVars>
          <dgm:hierBranch val="init"/>
        </dgm:presLayoutVars>
      </dgm:prSet>
      <dgm:spPr/>
    </dgm:pt>
    <dgm:pt modelId="{F4A60928-C1B6-407E-B983-C54141CD39AE}" type="pres">
      <dgm:prSet presAssocID="{E43AAE39-C438-4DE9-9299-8EBE4795C6D4}" presName="rootComposite" presStyleCnt="0"/>
      <dgm:spPr/>
    </dgm:pt>
    <dgm:pt modelId="{9F9827D1-3EE0-4E2A-B660-DA7C665B24F2}" type="pres">
      <dgm:prSet presAssocID="{E43AAE39-C438-4DE9-9299-8EBE4795C6D4}" presName="rootText" presStyleLbl="node2" presStyleIdx="3" presStyleCnt="4">
        <dgm:presLayoutVars>
          <dgm:chPref val="3"/>
        </dgm:presLayoutVars>
      </dgm:prSet>
      <dgm:spPr/>
    </dgm:pt>
    <dgm:pt modelId="{0A2F4C7A-76CE-43B1-9FA4-80956C4394DE}" type="pres">
      <dgm:prSet presAssocID="{E43AAE39-C438-4DE9-9299-8EBE4795C6D4}" presName="rootConnector" presStyleLbl="node2" presStyleIdx="3" presStyleCnt="4"/>
      <dgm:spPr/>
    </dgm:pt>
    <dgm:pt modelId="{53024D10-AD6D-4563-ACE6-D9207EDB0A18}" type="pres">
      <dgm:prSet presAssocID="{E43AAE39-C438-4DE9-9299-8EBE4795C6D4}" presName="hierChild4" presStyleCnt="0"/>
      <dgm:spPr/>
    </dgm:pt>
    <dgm:pt modelId="{EA472ED6-D20D-4C6F-8F20-731B0AEFEF7A}" type="pres">
      <dgm:prSet presAssocID="{E43AAE39-C438-4DE9-9299-8EBE4795C6D4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F5D5E902-6D4F-4E27-AF72-CAF40CA93031}" type="presOf" srcId="{E43AAE39-C438-4DE9-9299-8EBE4795C6D4}" destId="{0A2F4C7A-76CE-43B1-9FA4-80956C4394DE}" srcOrd="1" destOrd="0" presId="urn:microsoft.com/office/officeart/2005/8/layout/orgChart1"/>
    <dgm:cxn modelId="{7FEBE412-AECC-47B3-B1A7-31C606FCADDB}" type="presOf" srcId="{96E3C974-4CB2-45BC-8348-DCC6F8BB4A9A}" destId="{47FD9AC3-D378-4664-933A-40CBB5B6EFF7}" srcOrd="0" destOrd="0" presId="urn:microsoft.com/office/officeart/2005/8/layout/orgChart1"/>
    <dgm:cxn modelId="{A56EA513-4235-4D21-B9B4-BCA9537416CF}" type="presOf" srcId="{3573F9C3-2317-463B-BCB5-CCC71DBFF6F6}" destId="{884C1332-EC10-4D5B-9A5D-9E93F0DDECE1}" srcOrd="0" destOrd="0" presId="urn:microsoft.com/office/officeart/2005/8/layout/orgChart1"/>
    <dgm:cxn modelId="{9110BA1E-35C1-407E-AC72-FC2DAFC8F19A}" type="presOf" srcId="{3573F9C3-2317-463B-BCB5-CCC71DBFF6F6}" destId="{CED60F72-3327-4A72-9B95-328402AA1780}" srcOrd="1" destOrd="0" presId="urn:microsoft.com/office/officeart/2005/8/layout/orgChart1"/>
    <dgm:cxn modelId="{AF052326-BFBB-4F7E-AEF0-4194C164DE48}" srcId="{8642219F-E178-44B7-B826-8651E53B5AA7}" destId="{4E3EFA33-2D9B-46BA-B0B4-2DB74ECF9CCA}" srcOrd="1" destOrd="0" parTransId="{D5D97FBD-925C-4D1D-A3BC-6FA02F7DE702}" sibTransId="{D4162D25-BEB8-4565-9025-AC397897BB0C}"/>
    <dgm:cxn modelId="{EF48A628-88A9-4A89-B80F-5DCD01AE5164}" srcId="{8642219F-E178-44B7-B826-8651E53B5AA7}" destId="{EA243D12-E6E0-4705-A7E8-0F4820D4F012}" srcOrd="3" destOrd="0" parTransId="{CDD8BDAD-4106-445C-8805-77D7EB0232E8}" sibTransId="{38AE58E8-CDB4-43B7-9FCA-FA693A3504DB}"/>
    <dgm:cxn modelId="{AADF002D-A4E3-4A4C-A691-7325333DA63C}" type="presOf" srcId="{CDD8BDAD-4106-445C-8805-77D7EB0232E8}" destId="{30777FB2-531B-4E60-A6BC-C65F4EA32A74}" srcOrd="0" destOrd="0" presId="urn:microsoft.com/office/officeart/2005/8/layout/orgChart1"/>
    <dgm:cxn modelId="{3B481D2D-8A16-493E-BAE6-90D5726F5DAC}" type="presOf" srcId="{4E3EFA33-2D9B-46BA-B0B4-2DB74ECF9CCA}" destId="{5E3F851C-6909-46EB-8006-EF9C933E9339}" srcOrd="1" destOrd="0" presId="urn:microsoft.com/office/officeart/2005/8/layout/orgChart1"/>
    <dgm:cxn modelId="{80B5402F-A26E-4906-AA35-6431E65D4433}" type="presOf" srcId="{A9EC1FC7-A592-47BF-BC3D-FB364D07DC5E}" destId="{079861C8-DC34-4773-807A-E73066432525}" srcOrd="0" destOrd="0" presId="urn:microsoft.com/office/officeart/2005/8/layout/orgChart1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0EFAA65C-D075-48C8-A1D1-6D45B3D13BBB}" type="presOf" srcId="{EA243D12-E6E0-4705-A7E8-0F4820D4F012}" destId="{07CFEC75-8227-4160-8998-C557042E57C8}" srcOrd="1" destOrd="0" presId="urn:microsoft.com/office/officeart/2005/8/layout/orgChart1"/>
    <dgm:cxn modelId="{D2BA1A67-FD8F-474D-9989-81F501D36BD2}" type="presOf" srcId="{96E3C974-4CB2-45BC-8348-DCC6F8BB4A9A}" destId="{3161CAAF-5D95-46F0-94EF-54A9F4BC068F}" srcOrd="1" destOrd="0" presId="urn:microsoft.com/office/officeart/2005/8/layout/orgChart1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ADAB786E-B812-4434-A669-4D6339BF1ABE}" type="presOf" srcId="{8642219F-E178-44B7-B826-8651E53B5AA7}" destId="{5911A64A-34F2-4478-926A-F3E22EBD307C}" srcOrd="0" destOrd="0" presId="urn:microsoft.com/office/officeart/2005/8/layout/orgChart1"/>
    <dgm:cxn modelId="{5D14E770-0683-4559-A194-A23E04944E0C}" srcId="{8642219F-E178-44B7-B826-8651E53B5AA7}" destId="{E43AAE39-C438-4DE9-9299-8EBE4795C6D4}" srcOrd="4" destOrd="0" parTransId="{DC9C65AD-A8E8-470D-9FB7-323B5747BCC5}" sibTransId="{CFBF89B0-136A-4350-BE28-E4622A2ACEAE}"/>
    <dgm:cxn modelId="{CD15DA75-1CED-4D61-86C0-EA6DAEED23F4}" type="presOf" srcId="{EA243D12-E6E0-4705-A7E8-0F4820D4F012}" destId="{F9F0464B-B986-4801-811F-14B9E9AD493B}" srcOrd="0" destOrd="0" presId="urn:microsoft.com/office/officeart/2005/8/layout/orgChart1"/>
    <dgm:cxn modelId="{4D6B7276-254A-4DA9-99F9-3509694C8A9D}" type="presOf" srcId="{F1998865-3983-4AE8-9507-A2A0EC119A31}" destId="{5E18B844-D1CF-4EB9-8B78-77BA21B032D7}" srcOrd="0" destOrd="0" presId="urn:microsoft.com/office/officeart/2005/8/layout/orgChart1"/>
    <dgm:cxn modelId="{FDD74957-DE62-4A7C-B401-B97217E66959}" type="presOf" srcId="{932AAA18-8000-4F32-8017-1227F446D91F}" destId="{338FBC7E-97E8-4634-B14F-A087ACCADEE0}" srcOrd="0" destOrd="0" presId="urn:microsoft.com/office/officeart/2005/8/layout/orgChart1"/>
    <dgm:cxn modelId="{1EC5C278-F8FF-4A1B-9EB7-8F1C643B1E86}" srcId="{8642219F-E178-44B7-B826-8651E53B5AA7}" destId="{F1998865-3983-4AE8-9507-A2A0EC119A31}" srcOrd="2" destOrd="0" parTransId="{932AAA18-8000-4F32-8017-1227F446D91F}" sibTransId="{0A4F0DAE-C4CA-4F2C-9186-073CACB83EEF}"/>
    <dgm:cxn modelId="{EAC0708C-02CB-4BAD-ABC7-21FE08803A58}" type="presOf" srcId="{5D6C226D-CADF-4484-B88A-801B20C2B0D9}" destId="{EA84B8E3-3934-4C84-B04D-0A5D8BCAE0E1}" srcOrd="0" destOrd="0" presId="urn:microsoft.com/office/officeart/2005/8/layout/orgChart1"/>
    <dgm:cxn modelId="{DAB7DB96-3A6B-47F3-8D08-3104461682F6}" type="presOf" srcId="{E43AAE39-C438-4DE9-9299-8EBE4795C6D4}" destId="{9F9827D1-3EE0-4E2A-B660-DA7C665B24F2}" srcOrd="0" destOrd="0" presId="urn:microsoft.com/office/officeart/2005/8/layout/orgChart1"/>
    <dgm:cxn modelId="{AC1EBC9F-F941-4D25-9085-3CCF878C04AE}" srcId="{F1998865-3983-4AE8-9507-A2A0EC119A31}" destId="{A9EC1FC7-A592-47BF-BC3D-FB364D07DC5E}" srcOrd="0" destOrd="0" parTransId="{52CA798C-62FE-47E6-BF6A-712CEA206A74}" sibTransId="{53FCAE9C-825F-447D-BB2D-6B51085253E8}"/>
    <dgm:cxn modelId="{7D2344A6-A8F1-4E5E-ACB9-8E9242B8708B}" srcId="{4E3EFA33-2D9B-46BA-B0B4-2DB74ECF9CCA}" destId="{3DA4E1AF-E5F8-451B-9BAD-56CDE8152563}" srcOrd="0" destOrd="0" parTransId="{255A5BC6-C01F-42F6-9390-7D3B6E9EC484}" sibTransId="{F83D0AEE-A682-4320-A190-11C5783E493D}"/>
    <dgm:cxn modelId="{A9EFC9A6-75B3-4E65-87E4-DB88421B9FBA}" type="presOf" srcId="{52CA798C-62FE-47E6-BF6A-712CEA206A74}" destId="{B6FEA188-42DB-4E8D-956D-30862E2C1E89}" srcOrd="0" destOrd="0" presId="urn:microsoft.com/office/officeart/2005/8/layout/orgChart1"/>
    <dgm:cxn modelId="{11AC1DA9-309F-4BCD-8493-9883539A577F}" type="presOf" srcId="{8642219F-E178-44B7-B826-8651E53B5AA7}" destId="{45B21728-8148-4D94-B056-58C59A695A63}" srcOrd="1" destOrd="0" presId="urn:microsoft.com/office/officeart/2005/8/layout/orgChart1"/>
    <dgm:cxn modelId="{846950AC-8B70-4CB8-A3E5-2F071014F25D}" type="presOf" srcId="{D5D97FBD-925C-4D1D-A3BC-6FA02F7DE702}" destId="{97B6360C-00DC-4604-9D0A-22F709F41E31}" srcOrd="0" destOrd="0" presId="urn:microsoft.com/office/officeart/2005/8/layout/orgChart1"/>
    <dgm:cxn modelId="{2D8747BB-A39A-4F82-B1A9-2A6488A21A65}" type="presOf" srcId="{F1998865-3983-4AE8-9507-A2A0EC119A31}" destId="{5544A126-20C4-4B9A-97CD-3CBDED9AFCB6}" srcOrd="1" destOrd="0" presId="urn:microsoft.com/office/officeart/2005/8/layout/orgChart1"/>
    <dgm:cxn modelId="{244D62BD-E8FE-47B5-9AD0-1F58D4B63DEF}" type="presOf" srcId="{3DA4E1AF-E5F8-451B-9BAD-56CDE8152563}" destId="{9B33DC4D-6923-46B1-A0DA-9FACC0E7F027}" srcOrd="1" destOrd="0" presId="urn:microsoft.com/office/officeart/2005/8/layout/orgChart1"/>
    <dgm:cxn modelId="{549066C4-53A6-44D9-9672-06932646BF07}" type="presOf" srcId="{4E3EFA33-2D9B-46BA-B0B4-2DB74ECF9CCA}" destId="{34B2392F-50DF-475C-87DE-FC960CA1E088}" srcOrd="0" destOrd="0" presId="urn:microsoft.com/office/officeart/2005/8/layout/orgChart1"/>
    <dgm:cxn modelId="{988D27C5-B486-4A24-B819-A0006DD2C656}" srcId="{EA243D12-E6E0-4705-A7E8-0F4820D4F012}" destId="{3573F9C3-2317-463B-BCB5-CCC71DBFF6F6}" srcOrd="0" destOrd="0" parTransId="{5D6C226D-CADF-4484-B88A-801B20C2B0D9}" sibTransId="{62D23CEE-5C72-4BA2-98AC-B1060F8FE7C6}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5333D8D2-BB89-41B9-A9E2-95D9E5FA3845}" type="presOf" srcId="{A9EC1FC7-A592-47BF-BC3D-FB364D07DC5E}" destId="{76CC9022-C401-4CFE-98A1-2A6E596E157E}" srcOrd="1" destOrd="0" presId="urn:microsoft.com/office/officeart/2005/8/layout/orgChart1"/>
    <dgm:cxn modelId="{153352DA-7492-4A49-BB6A-82F7929D816F}" type="presOf" srcId="{9A825525-8BC1-4682-8455-AF24ABF82601}" destId="{4AE9638B-46ED-437C-AB29-9D61C2E376B3}" srcOrd="0" destOrd="0" presId="urn:microsoft.com/office/officeart/2005/8/layout/orgChart1"/>
    <dgm:cxn modelId="{30DA7EE9-F340-4D62-9E9B-B010BD7ACC5C}" type="presOf" srcId="{DC9C65AD-A8E8-470D-9FB7-323B5747BCC5}" destId="{2AE5D4D1-3FC8-4B56-9CAE-4C5B51A333CE}" srcOrd="0" destOrd="0" presId="urn:microsoft.com/office/officeart/2005/8/layout/orgChart1"/>
    <dgm:cxn modelId="{761232EB-850C-4E6D-A62E-9411484F36FD}" type="presOf" srcId="{3DA4E1AF-E5F8-451B-9BAD-56CDE8152563}" destId="{78C8AF2E-437C-4255-8A11-5BCFFA428D35}" srcOrd="0" destOrd="0" presId="urn:microsoft.com/office/officeart/2005/8/layout/orgChart1"/>
    <dgm:cxn modelId="{948BC0FF-A08C-49F3-9485-C82C6CD54235}" type="presOf" srcId="{255A5BC6-C01F-42F6-9390-7D3B6E9EC484}" destId="{22B77B82-0DFE-4B09-921F-75B9891C1351}" srcOrd="0" destOrd="0" presId="urn:microsoft.com/office/officeart/2005/8/layout/orgChart1"/>
    <dgm:cxn modelId="{8EDE839C-0FDB-4B68-89D4-8C1ADAF65AB9}" type="presParOf" srcId="{6D2A7B39-E161-4513-AC2A-F6ADE8575224}" destId="{DA328F8B-824F-4C4C-B90F-FF28D990466C}" srcOrd="0" destOrd="0" presId="urn:microsoft.com/office/officeart/2005/8/layout/orgChart1"/>
    <dgm:cxn modelId="{16440E2C-D51D-485E-9ED0-95700CAE1A70}" type="presParOf" srcId="{DA328F8B-824F-4C4C-B90F-FF28D990466C}" destId="{AF492A98-1711-4F1B-A8A8-C7BB1502288E}" srcOrd="0" destOrd="0" presId="urn:microsoft.com/office/officeart/2005/8/layout/orgChart1"/>
    <dgm:cxn modelId="{70022AC0-1B72-4CCB-8D5A-8E0C02BD4D45}" type="presParOf" srcId="{AF492A98-1711-4F1B-A8A8-C7BB1502288E}" destId="{5911A64A-34F2-4478-926A-F3E22EBD307C}" srcOrd="0" destOrd="0" presId="urn:microsoft.com/office/officeart/2005/8/layout/orgChart1"/>
    <dgm:cxn modelId="{25964CDB-5B01-46A8-8415-5FA7C8A2C2B0}" type="presParOf" srcId="{AF492A98-1711-4F1B-A8A8-C7BB1502288E}" destId="{45B21728-8148-4D94-B056-58C59A695A63}" srcOrd="1" destOrd="0" presId="urn:microsoft.com/office/officeart/2005/8/layout/orgChart1"/>
    <dgm:cxn modelId="{5E472DF5-540D-4DD0-9370-B54815852E60}" type="presParOf" srcId="{DA328F8B-824F-4C4C-B90F-FF28D990466C}" destId="{EE4D0903-E3EB-4088-A508-BCAB9EF26A5E}" srcOrd="1" destOrd="0" presId="urn:microsoft.com/office/officeart/2005/8/layout/orgChart1"/>
    <dgm:cxn modelId="{2BCDD906-CC7B-4A71-B94B-C2DB1AB32F5D}" type="presParOf" srcId="{EE4D0903-E3EB-4088-A508-BCAB9EF26A5E}" destId="{97B6360C-00DC-4604-9D0A-22F709F41E31}" srcOrd="0" destOrd="0" presId="urn:microsoft.com/office/officeart/2005/8/layout/orgChart1"/>
    <dgm:cxn modelId="{A16590D0-090B-4411-A4CF-79FB087BB335}" type="presParOf" srcId="{EE4D0903-E3EB-4088-A508-BCAB9EF26A5E}" destId="{3E741397-ECE2-43B1-AC7E-3EACD7538CC8}" srcOrd="1" destOrd="0" presId="urn:microsoft.com/office/officeart/2005/8/layout/orgChart1"/>
    <dgm:cxn modelId="{C8242A81-655C-44CA-AC13-6B381D74E6B8}" type="presParOf" srcId="{3E741397-ECE2-43B1-AC7E-3EACD7538CC8}" destId="{BC1115C2-93BA-4E63-9387-D249333BC284}" srcOrd="0" destOrd="0" presId="urn:microsoft.com/office/officeart/2005/8/layout/orgChart1"/>
    <dgm:cxn modelId="{EBC8E6E9-5DC7-40B4-BA63-B7EDEA58D39D}" type="presParOf" srcId="{BC1115C2-93BA-4E63-9387-D249333BC284}" destId="{34B2392F-50DF-475C-87DE-FC960CA1E088}" srcOrd="0" destOrd="0" presId="urn:microsoft.com/office/officeart/2005/8/layout/orgChart1"/>
    <dgm:cxn modelId="{3EC44569-8292-49BB-8153-CE9E734E8BA7}" type="presParOf" srcId="{BC1115C2-93BA-4E63-9387-D249333BC284}" destId="{5E3F851C-6909-46EB-8006-EF9C933E9339}" srcOrd="1" destOrd="0" presId="urn:microsoft.com/office/officeart/2005/8/layout/orgChart1"/>
    <dgm:cxn modelId="{53A0F6CE-4C33-4218-A7DD-8160BE69E7C0}" type="presParOf" srcId="{3E741397-ECE2-43B1-AC7E-3EACD7538CC8}" destId="{A2208AF6-7F3F-4467-B7ED-B5CD985A30AD}" srcOrd="1" destOrd="0" presId="urn:microsoft.com/office/officeart/2005/8/layout/orgChart1"/>
    <dgm:cxn modelId="{514D58FB-1765-4D3C-B9BE-877D3502A865}" type="presParOf" srcId="{A2208AF6-7F3F-4467-B7ED-B5CD985A30AD}" destId="{22B77B82-0DFE-4B09-921F-75B9891C1351}" srcOrd="0" destOrd="0" presId="urn:microsoft.com/office/officeart/2005/8/layout/orgChart1"/>
    <dgm:cxn modelId="{E3F4BE26-C5ED-4569-95D9-F22A7923C3C4}" type="presParOf" srcId="{A2208AF6-7F3F-4467-B7ED-B5CD985A30AD}" destId="{08A36095-A45A-4917-8BA1-246A8B458C29}" srcOrd="1" destOrd="0" presId="urn:microsoft.com/office/officeart/2005/8/layout/orgChart1"/>
    <dgm:cxn modelId="{B4345F44-4004-4F9B-9B59-1DDADAE18731}" type="presParOf" srcId="{08A36095-A45A-4917-8BA1-246A8B458C29}" destId="{9750FF6C-8FC1-4B2D-A3B7-833A461CB118}" srcOrd="0" destOrd="0" presId="urn:microsoft.com/office/officeart/2005/8/layout/orgChart1"/>
    <dgm:cxn modelId="{796A16FC-EDC3-485B-9442-2FDB608D8FC7}" type="presParOf" srcId="{9750FF6C-8FC1-4B2D-A3B7-833A461CB118}" destId="{78C8AF2E-437C-4255-8A11-5BCFFA428D35}" srcOrd="0" destOrd="0" presId="urn:microsoft.com/office/officeart/2005/8/layout/orgChart1"/>
    <dgm:cxn modelId="{18467C5A-6055-4424-AC9A-24BD66C3FADD}" type="presParOf" srcId="{9750FF6C-8FC1-4B2D-A3B7-833A461CB118}" destId="{9B33DC4D-6923-46B1-A0DA-9FACC0E7F027}" srcOrd="1" destOrd="0" presId="urn:microsoft.com/office/officeart/2005/8/layout/orgChart1"/>
    <dgm:cxn modelId="{9184583D-F2BE-4AEA-A7AF-00D5759C80EB}" type="presParOf" srcId="{08A36095-A45A-4917-8BA1-246A8B458C29}" destId="{B094105E-B6BD-4AF8-B242-6A508B936614}" srcOrd="1" destOrd="0" presId="urn:microsoft.com/office/officeart/2005/8/layout/orgChart1"/>
    <dgm:cxn modelId="{B2AB4FCF-B86F-4581-AE10-9EB60D3C3798}" type="presParOf" srcId="{08A36095-A45A-4917-8BA1-246A8B458C29}" destId="{9D9184B1-DD07-4862-A7D7-201D1AAEB131}" srcOrd="2" destOrd="0" presId="urn:microsoft.com/office/officeart/2005/8/layout/orgChart1"/>
    <dgm:cxn modelId="{ED1910F5-9B8D-402F-BB24-3A445B7B24A3}" type="presParOf" srcId="{3E741397-ECE2-43B1-AC7E-3EACD7538CC8}" destId="{A95924C5-13B9-4F00-8844-D9BE8DE64C10}" srcOrd="2" destOrd="0" presId="urn:microsoft.com/office/officeart/2005/8/layout/orgChart1"/>
    <dgm:cxn modelId="{A00520E5-731F-4B37-83CD-E3B6D0755013}" type="presParOf" srcId="{EE4D0903-E3EB-4088-A508-BCAB9EF26A5E}" destId="{338FBC7E-97E8-4634-B14F-A087ACCADEE0}" srcOrd="2" destOrd="0" presId="urn:microsoft.com/office/officeart/2005/8/layout/orgChart1"/>
    <dgm:cxn modelId="{16642D1F-5EAB-4768-A742-E04EC7B57A39}" type="presParOf" srcId="{EE4D0903-E3EB-4088-A508-BCAB9EF26A5E}" destId="{238A35C6-8382-48BA-AB95-686B049B4F97}" srcOrd="3" destOrd="0" presId="urn:microsoft.com/office/officeart/2005/8/layout/orgChart1"/>
    <dgm:cxn modelId="{CE5F98A5-FC62-4528-9A5A-8331078AFA31}" type="presParOf" srcId="{238A35C6-8382-48BA-AB95-686B049B4F97}" destId="{77BA4D48-B9D8-4F7E-83B7-24C2FD883CE3}" srcOrd="0" destOrd="0" presId="urn:microsoft.com/office/officeart/2005/8/layout/orgChart1"/>
    <dgm:cxn modelId="{7979DB08-BB99-4967-B9A4-3829D2CD32A6}" type="presParOf" srcId="{77BA4D48-B9D8-4F7E-83B7-24C2FD883CE3}" destId="{5E18B844-D1CF-4EB9-8B78-77BA21B032D7}" srcOrd="0" destOrd="0" presId="urn:microsoft.com/office/officeart/2005/8/layout/orgChart1"/>
    <dgm:cxn modelId="{08473E4F-F5FB-47CF-A7FE-D847E1AAEF46}" type="presParOf" srcId="{77BA4D48-B9D8-4F7E-83B7-24C2FD883CE3}" destId="{5544A126-20C4-4B9A-97CD-3CBDED9AFCB6}" srcOrd="1" destOrd="0" presId="urn:microsoft.com/office/officeart/2005/8/layout/orgChart1"/>
    <dgm:cxn modelId="{72FB9A15-A151-4629-8BF7-9E97614B808D}" type="presParOf" srcId="{238A35C6-8382-48BA-AB95-686B049B4F97}" destId="{1C0D5D8E-5AB0-4995-94FE-6B909EC08EAC}" srcOrd="1" destOrd="0" presId="urn:microsoft.com/office/officeart/2005/8/layout/orgChart1"/>
    <dgm:cxn modelId="{B8C5CC65-BD57-4BE5-AF65-FEBDE6ED3F5F}" type="presParOf" srcId="{1C0D5D8E-5AB0-4995-94FE-6B909EC08EAC}" destId="{B6FEA188-42DB-4E8D-956D-30862E2C1E89}" srcOrd="0" destOrd="0" presId="urn:microsoft.com/office/officeart/2005/8/layout/orgChart1"/>
    <dgm:cxn modelId="{EE64D08E-CC97-4BBE-BC1D-2D86C7E76D4A}" type="presParOf" srcId="{1C0D5D8E-5AB0-4995-94FE-6B909EC08EAC}" destId="{A036FA18-2E16-4749-8E38-2B6E0FE6D32C}" srcOrd="1" destOrd="0" presId="urn:microsoft.com/office/officeart/2005/8/layout/orgChart1"/>
    <dgm:cxn modelId="{71EFEB81-F9DD-493F-BCB9-678A5C510057}" type="presParOf" srcId="{A036FA18-2E16-4749-8E38-2B6E0FE6D32C}" destId="{565AB424-038E-4C85-9E70-B780D00443BC}" srcOrd="0" destOrd="0" presId="urn:microsoft.com/office/officeart/2005/8/layout/orgChart1"/>
    <dgm:cxn modelId="{07E23CD8-ACA4-4137-BC93-0CAFFD654119}" type="presParOf" srcId="{565AB424-038E-4C85-9E70-B780D00443BC}" destId="{079861C8-DC34-4773-807A-E73066432525}" srcOrd="0" destOrd="0" presId="urn:microsoft.com/office/officeart/2005/8/layout/orgChart1"/>
    <dgm:cxn modelId="{67792C96-9A79-4DF3-9C72-4854CAEF1DAB}" type="presParOf" srcId="{565AB424-038E-4C85-9E70-B780D00443BC}" destId="{76CC9022-C401-4CFE-98A1-2A6E596E157E}" srcOrd="1" destOrd="0" presId="urn:microsoft.com/office/officeart/2005/8/layout/orgChart1"/>
    <dgm:cxn modelId="{3B0F0BBA-97CF-4335-B877-B7E7066D29E7}" type="presParOf" srcId="{A036FA18-2E16-4749-8E38-2B6E0FE6D32C}" destId="{E1A03FEB-A97B-4969-A1B5-01AC41DAF28E}" srcOrd="1" destOrd="0" presId="urn:microsoft.com/office/officeart/2005/8/layout/orgChart1"/>
    <dgm:cxn modelId="{0052A365-BCE9-4955-8E83-E2B07D386993}" type="presParOf" srcId="{A036FA18-2E16-4749-8E38-2B6E0FE6D32C}" destId="{6599D058-FAF8-461E-AB5D-EC3BF237F8E4}" srcOrd="2" destOrd="0" presId="urn:microsoft.com/office/officeart/2005/8/layout/orgChart1"/>
    <dgm:cxn modelId="{1723399A-3D4A-43DE-A0E2-B1EED68AEF1B}" type="presParOf" srcId="{238A35C6-8382-48BA-AB95-686B049B4F97}" destId="{13701571-3D4F-4530-8242-37830BFA460B}" srcOrd="2" destOrd="0" presId="urn:microsoft.com/office/officeart/2005/8/layout/orgChart1"/>
    <dgm:cxn modelId="{0D2A0A93-9D56-4208-8572-5DD7D39C7083}" type="presParOf" srcId="{EE4D0903-E3EB-4088-A508-BCAB9EF26A5E}" destId="{30777FB2-531B-4E60-A6BC-C65F4EA32A74}" srcOrd="4" destOrd="0" presId="urn:microsoft.com/office/officeart/2005/8/layout/orgChart1"/>
    <dgm:cxn modelId="{00289360-F4B7-417B-A416-A071080856F4}" type="presParOf" srcId="{EE4D0903-E3EB-4088-A508-BCAB9EF26A5E}" destId="{21FABDD6-7277-4B26-8DF1-FA65FE7DA345}" srcOrd="5" destOrd="0" presId="urn:microsoft.com/office/officeart/2005/8/layout/orgChart1"/>
    <dgm:cxn modelId="{7BE03D02-3C52-4B57-9D48-808D9CA0EAD5}" type="presParOf" srcId="{21FABDD6-7277-4B26-8DF1-FA65FE7DA345}" destId="{E48826F6-DF34-4407-8501-011984506DB8}" srcOrd="0" destOrd="0" presId="urn:microsoft.com/office/officeart/2005/8/layout/orgChart1"/>
    <dgm:cxn modelId="{A52E8303-71CF-4426-8989-0E4B62EA1BE1}" type="presParOf" srcId="{E48826F6-DF34-4407-8501-011984506DB8}" destId="{F9F0464B-B986-4801-811F-14B9E9AD493B}" srcOrd="0" destOrd="0" presId="urn:microsoft.com/office/officeart/2005/8/layout/orgChart1"/>
    <dgm:cxn modelId="{DF4359E6-13EF-4BD2-A635-C1638816A2B4}" type="presParOf" srcId="{E48826F6-DF34-4407-8501-011984506DB8}" destId="{07CFEC75-8227-4160-8998-C557042E57C8}" srcOrd="1" destOrd="0" presId="urn:microsoft.com/office/officeart/2005/8/layout/orgChart1"/>
    <dgm:cxn modelId="{B34A377C-8E10-4C8C-886F-16A6AC078BD3}" type="presParOf" srcId="{21FABDD6-7277-4B26-8DF1-FA65FE7DA345}" destId="{55648FB9-D664-4987-9346-3E143A7311BC}" srcOrd="1" destOrd="0" presId="urn:microsoft.com/office/officeart/2005/8/layout/orgChart1"/>
    <dgm:cxn modelId="{B9AF70F1-B278-4869-9131-5E013EE91520}" type="presParOf" srcId="{55648FB9-D664-4987-9346-3E143A7311BC}" destId="{EA84B8E3-3934-4C84-B04D-0A5D8BCAE0E1}" srcOrd="0" destOrd="0" presId="urn:microsoft.com/office/officeart/2005/8/layout/orgChart1"/>
    <dgm:cxn modelId="{2539CA0C-4DB2-4E01-A265-BDA2D84CE25B}" type="presParOf" srcId="{55648FB9-D664-4987-9346-3E143A7311BC}" destId="{4D1DBC3F-78C9-4589-9050-6BC011FFD4D7}" srcOrd="1" destOrd="0" presId="urn:microsoft.com/office/officeart/2005/8/layout/orgChart1"/>
    <dgm:cxn modelId="{744B827B-BC8F-4073-AF8B-FA55827D39AE}" type="presParOf" srcId="{4D1DBC3F-78C9-4589-9050-6BC011FFD4D7}" destId="{77F52221-FD9F-4059-AD16-A3973C677B38}" srcOrd="0" destOrd="0" presId="urn:microsoft.com/office/officeart/2005/8/layout/orgChart1"/>
    <dgm:cxn modelId="{CC57056F-8778-4994-8E95-A6FD0E31EAEF}" type="presParOf" srcId="{77F52221-FD9F-4059-AD16-A3973C677B38}" destId="{884C1332-EC10-4D5B-9A5D-9E93F0DDECE1}" srcOrd="0" destOrd="0" presId="urn:microsoft.com/office/officeart/2005/8/layout/orgChart1"/>
    <dgm:cxn modelId="{C9F9CE87-2353-45A7-86BA-D25BD403E035}" type="presParOf" srcId="{77F52221-FD9F-4059-AD16-A3973C677B38}" destId="{CED60F72-3327-4A72-9B95-328402AA1780}" srcOrd="1" destOrd="0" presId="urn:microsoft.com/office/officeart/2005/8/layout/orgChart1"/>
    <dgm:cxn modelId="{9D024053-44DC-45F7-82D8-71ACEBE20A25}" type="presParOf" srcId="{4D1DBC3F-78C9-4589-9050-6BC011FFD4D7}" destId="{838440E4-4128-4A9D-8A40-53EFB5169E42}" srcOrd="1" destOrd="0" presId="urn:microsoft.com/office/officeart/2005/8/layout/orgChart1"/>
    <dgm:cxn modelId="{DA396469-C19C-48D7-BA3E-C796B7E455C8}" type="presParOf" srcId="{4D1DBC3F-78C9-4589-9050-6BC011FFD4D7}" destId="{CD1ECF4C-43AC-4B46-879A-072873A72ED9}" srcOrd="2" destOrd="0" presId="urn:microsoft.com/office/officeart/2005/8/layout/orgChart1"/>
    <dgm:cxn modelId="{625DA2F9-5B34-4CE7-8F50-76FC5839B6E7}" type="presParOf" srcId="{21FABDD6-7277-4B26-8DF1-FA65FE7DA345}" destId="{1DFC1B70-5C29-4B0D-B025-A946DD39E387}" srcOrd="2" destOrd="0" presId="urn:microsoft.com/office/officeart/2005/8/layout/orgChart1"/>
    <dgm:cxn modelId="{67604EC4-8687-45FA-8D90-12CD07537849}" type="presParOf" srcId="{EE4D0903-E3EB-4088-A508-BCAB9EF26A5E}" destId="{2AE5D4D1-3FC8-4B56-9CAE-4C5B51A333CE}" srcOrd="6" destOrd="0" presId="urn:microsoft.com/office/officeart/2005/8/layout/orgChart1"/>
    <dgm:cxn modelId="{4FC1F904-86C2-49A2-A0CD-196B85AA6FFE}" type="presParOf" srcId="{EE4D0903-E3EB-4088-A508-BCAB9EF26A5E}" destId="{9880DD78-D5BA-450C-B397-04D93A4E478C}" srcOrd="7" destOrd="0" presId="urn:microsoft.com/office/officeart/2005/8/layout/orgChart1"/>
    <dgm:cxn modelId="{FE227D2F-5F5F-44AD-B11A-BD139DE18BA3}" type="presParOf" srcId="{9880DD78-D5BA-450C-B397-04D93A4E478C}" destId="{F4A60928-C1B6-407E-B983-C54141CD39AE}" srcOrd="0" destOrd="0" presId="urn:microsoft.com/office/officeart/2005/8/layout/orgChart1"/>
    <dgm:cxn modelId="{654CE6B6-EA74-4D79-808B-CF5546F8981D}" type="presParOf" srcId="{F4A60928-C1B6-407E-B983-C54141CD39AE}" destId="{9F9827D1-3EE0-4E2A-B660-DA7C665B24F2}" srcOrd="0" destOrd="0" presId="urn:microsoft.com/office/officeart/2005/8/layout/orgChart1"/>
    <dgm:cxn modelId="{F193F676-DE2E-4C8A-AB1D-D9581FCD8CF3}" type="presParOf" srcId="{F4A60928-C1B6-407E-B983-C54141CD39AE}" destId="{0A2F4C7A-76CE-43B1-9FA4-80956C4394DE}" srcOrd="1" destOrd="0" presId="urn:microsoft.com/office/officeart/2005/8/layout/orgChart1"/>
    <dgm:cxn modelId="{A30444C6-CDCF-46C7-B580-58507A19B64B}" type="presParOf" srcId="{9880DD78-D5BA-450C-B397-04D93A4E478C}" destId="{53024D10-AD6D-4563-ACE6-D9207EDB0A18}" srcOrd="1" destOrd="0" presId="urn:microsoft.com/office/officeart/2005/8/layout/orgChart1"/>
    <dgm:cxn modelId="{44A08D46-77EE-4959-8103-CFADC97262FB}" type="presParOf" srcId="{9880DD78-D5BA-450C-B397-04D93A4E478C}" destId="{EA472ED6-D20D-4C6F-8F20-731B0AEFEF7A}" srcOrd="2" destOrd="0" presId="urn:microsoft.com/office/officeart/2005/8/layout/orgChart1"/>
    <dgm:cxn modelId="{3BFDA887-94C5-489F-B9D3-8BB32A07E71B}" type="presParOf" srcId="{DA328F8B-824F-4C4C-B90F-FF28D990466C}" destId="{590DB459-337F-4DCE-AF74-683D6DE614AF}" srcOrd="2" destOrd="0" presId="urn:microsoft.com/office/officeart/2005/8/layout/orgChart1"/>
    <dgm:cxn modelId="{079AB589-5C15-41FE-993A-8ADBD8A9BAC3}" type="presParOf" srcId="{590DB459-337F-4DCE-AF74-683D6DE614AF}" destId="{4AE9638B-46ED-437C-AB29-9D61C2E376B3}" srcOrd="0" destOrd="0" presId="urn:microsoft.com/office/officeart/2005/8/layout/orgChart1"/>
    <dgm:cxn modelId="{45847B54-01A9-4847-87FC-A866FF1796EA}" type="presParOf" srcId="{590DB459-337F-4DCE-AF74-683D6DE614AF}" destId="{949BE64D-ABD9-4A89-A1F9-3D66960A25AC}" srcOrd="1" destOrd="0" presId="urn:microsoft.com/office/officeart/2005/8/layout/orgChart1"/>
    <dgm:cxn modelId="{31D838B1-95A9-4855-A2B9-DD2346CEEAB2}" type="presParOf" srcId="{949BE64D-ABD9-4A89-A1F9-3D66960A25AC}" destId="{7DEE77C0-926E-4910-999F-078265196C1D}" srcOrd="0" destOrd="0" presId="urn:microsoft.com/office/officeart/2005/8/layout/orgChart1"/>
    <dgm:cxn modelId="{3621716D-D0FE-4358-8F4C-B5A2E677496E}" type="presParOf" srcId="{7DEE77C0-926E-4910-999F-078265196C1D}" destId="{47FD9AC3-D378-4664-933A-40CBB5B6EFF7}" srcOrd="0" destOrd="0" presId="urn:microsoft.com/office/officeart/2005/8/layout/orgChart1"/>
    <dgm:cxn modelId="{AA358ACD-967D-453E-959B-CE0832451A58}" type="presParOf" srcId="{7DEE77C0-926E-4910-999F-078265196C1D}" destId="{3161CAAF-5D95-46F0-94EF-54A9F4BC068F}" srcOrd="1" destOrd="0" presId="urn:microsoft.com/office/officeart/2005/8/layout/orgChart1"/>
    <dgm:cxn modelId="{63AFAC00-0B93-44C5-9785-F01201C20528}" type="presParOf" srcId="{949BE64D-ABD9-4A89-A1F9-3D66960A25AC}" destId="{9630C7F4-1500-4CE5-B69A-B82F960B3DFE}" srcOrd="1" destOrd="0" presId="urn:microsoft.com/office/officeart/2005/8/layout/orgChart1"/>
    <dgm:cxn modelId="{8D7EA87B-95CA-4AE1-9BA3-3C63DD9E7DEA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O" sz="1600" dirty="0"/>
            <a:t>Sistemas de CCTV</a:t>
          </a:r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4E3EFA33-2D9B-46BA-B0B4-2DB74ECF9CCA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925" b="26925"/>
          </a:stretch>
        </a:blipFill>
        <a:effectLst/>
      </dgm:spPr>
      <dgm:t>
        <a:bodyPr/>
        <a:lstStyle/>
        <a:p>
          <a:endParaRPr lang="es-CO"/>
        </a:p>
      </dgm:t>
    </dgm:pt>
    <dgm:pt modelId="{D5D97FBD-925C-4D1D-A3BC-6FA02F7DE702}" type="parTrans" cxnId="{AF052326-BFBB-4F7E-AEF0-4194C164DE48}">
      <dgm:prSet/>
      <dgm:spPr/>
      <dgm:t>
        <a:bodyPr/>
        <a:lstStyle/>
        <a:p>
          <a:endParaRPr lang="es-CO"/>
        </a:p>
      </dgm:t>
    </dgm:pt>
    <dgm:pt modelId="{D4162D25-BEB8-4565-9025-AC397897BB0C}" type="sibTrans" cxnId="{AF052326-BFBB-4F7E-AEF0-4194C164DE48}">
      <dgm:prSet/>
      <dgm:spPr/>
      <dgm:t>
        <a:bodyPr/>
        <a:lstStyle/>
        <a:p>
          <a:endParaRPr lang="es-CO"/>
        </a:p>
      </dgm:t>
    </dgm:pt>
    <dgm:pt modelId="{F1998865-3983-4AE8-9507-A2A0EC119A31}">
      <dgm:prSet/>
      <dgm:spPr>
        <a:blipFill dpi="0" rotWithShape="0"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29444" b="29444"/>
          </a:stretch>
        </a:blipFill>
        <a:effectLst/>
      </dgm:spPr>
      <dgm:t>
        <a:bodyPr/>
        <a:lstStyle/>
        <a:p>
          <a:endParaRPr lang="es-CO"/>
        </a:p>
      </dgm:t>
    </dgm:pt>
    <dgm:pt modelId="{932AAA18-8000-4F32-8017-1227F446D91F}" type="parTrans" cxnId="{1EC5C278-F8FF-4A1B-9EB7-8F1C643B1E86}">
      <dgm:prSet/>
      <dgm:spPr/>
      <dgm:t>
        <a:bodyPr/>
        <a:lstStyle/>
        <a:p>
          <a:endParaRPr lang="es-CO"/>
        </a:p>
      </dgm:t>
    </dgm:pt>
    <dgm:pt modelId="{0A4F0DAE-C4CA-4F2C-9186-073CACB83EEF}" type="sibTrans" cxnId="{1EC5C278-F8FF-4A1B-9EB7-8F1C643B1E86}">
      <dgm:prSet/>
      <dgm:spPr/>
      <dgm:t>
        <a:bodyPr/>
        <a:lstStyle/>
        <a:p>
          <a:endParaRPr lang="es-CO"/>
        </a:p>
      </dgm:t>
    </dgm:pt>
    <dgm:pt modelId="{A9EC1FC7-A592-47BF-BC3D-FB364D07DC5E}">
      <dgm:prSet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 de información y alarmas en las zonas de trafico ferroviario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52CA798C-62FE-47E6-BF6A-712CEA206A74}" type="parTrans" cxnId="{AC1EBC9F-F941-4D25-9085-3CCF878C04AE}">
      <dgm:prSet/>
      <dgm:spPr/>
      <dgm:t>
        <a:bodyPr/>
        <a:lstStyle/>
        <a:p>
          <a:endParaRPr lang="es-CO"/>
        </a:p>
      </dgm:t>
    </dgm:pt>
    <dgm:pt modelId="{53FCAE9C-825F-447D-BB2D-6B51085253E8}" type="sibTrans" cxnId="{AC1EBC9F-F941-4D25-9085-3CCF878C04AE}">
      <dgm:prSet/>
      <dgm:spPr/>
      <dgm:t>
        <a:bodyPr/>
        <a:lstStyle/>
        <a:p>
          <a:endParaRPr lang="es-CO"/>
        </a:p>
      </dgm:t>
    </dgm:pt>
    <dgm:pt modelId="{EA243D12-E6E0-4705-A7E8-0F4820D4F012}">
      <dgm:prSet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604" b="19604"/>
          </a:stretch>
        </a:blipFill>
        <a:effectLst/>
      </dgm:spPr>
      <dgm:t>
        <a:bodyPr/>
        <a:lstStyle/>
        <a:p>
          <a:endParaRPr lang="es-CO"/>
        </a:p>
      </dgm:t>
    </dgm:pt>
    <dgm:pt modelId="{CDD8BDAD-4106-445C-8805-77D7EB0232E8}" type="parTrans" cxnId="{EF48A628-88A9-4A89-B80F-5DCD01AE5164}">
      <dgm:prSet/>
      <dgm:spPr/>
      <dgm:t>
        <a:bodyPr/>
        <a:lstStyle/>
        <a:p>
          <a:endParaRPr lang="es-CO"/>
        </a:p>
      </dgm:t>
    </dgm:pt>
    <dgm:pt modelId="{38AE58E8-CDB4-43B7-9FCA-FA693A3504DB}" type="sibTrans" cxnId="{EF48A628-88A9-4A89-B80F-5DCD01AE5164}">
      <dgm:prSet/>
      <dgm:spPr/>
      <dgm:t>
        <a:bodyPr/>
        <a:lstStyle/>
        <a:p>
          <a:endParaRPr lang="es-CO"/>
        </a:p>
      </dgm:t>
    </dgm:pt>
    <dgm:pt modelId="{3573F9C3-2317-463B-BCB5-CCC71DBFF6F6}">
      <dgm:prSet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Pantallas de información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5D6C226D-CADF-4484-B88A-801B20C2B0D9}" type="parTrans" cxnId="{988D27C5-B486-4A24-B819-A0006DD2C656}">
      <dgm:prSet/>
      <dgm:spPr/>
      <dgm:t>
        <a:bodyPr/>
        <a:lstStyle/>
        <a:p>
          <a:endParaRPr lang="es-CO"/>
        </a:p>
      </dgm:t>
    </dgm:pt>
    <dgm:pt modelId="{62D23CEE-5C72-4BA2-98AC-B1060F8FE7C6}" type="sibTrans" cxnId="{988D27C5-B486-4A24-B819-A0006DD2C656}">
      <dgm:prSet/>
      <dgm:spPr/>
      <dgm:t>
        <a:bodyPr/>
        <a:lstStyle/>
        <a:p>
          <a:endParaRPr lang="es-CO"/>
        </a:p>
      </dgm:t>
    </dgm:pt>
    <dgm:pt modelId="{743CEF92-2179-476D-948D-0038E74AC9D6}">
      <dgm:prSet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4450" b="34450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pres?slideindex=1&amp;slidetitle="/>
          </dgm14:cNvPr>
        </a:ext>
      </dgm:extLst>
    </dgm:pt>
    <dgm:pt modelId="{B8848BA7-CA3E-4333-B5FA-7CF55ED0A25E}" type="parTrans" cxnId="{674C4DAE-430C-43EF-9264-1AFBA2787E99}">
      <dgm:prSet/>
      <dgm:spPr/>
      <dgm:t>
        <a:bodyPr/>
        <a:lstStyle/>
        <a:p>
          <a:endParaRPr lang="es-CO"/>
        </a:p>
      </dgm:t>
    </dgm:pt>
    <dgm:pt modelId="{FCD546E1-A35C-446F-9AE0-826758082660}" type="sibTrans" cxnId="{674C4DAE-430C-43EF-9264-1AFBA2787E99}">
      <dgm:prSet/>
      <dgm:spPr/>
      <dgm:t>
        <a:bodyPr/>
        <a:lstStyle/>
        <a:p>
          <a:endParaRPr lang="es-CO"/>
        </a:p>
      </dgm:t>
    </dgm:pt>
    <dgm:pt modelId="{4A8C6387-2106-48E7-8552-00D67FBB74D8}">
      <dgm:prSet custT="1"/>
      <dgm:spPr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 innovadores de protección contra incendios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gm:t>
    </dgm:pt>
    <dgm:pt modelId="{117FB308-3D34-49C0-8A07-A4E6DC1BFBFA}" type="parTrans" cxnId="{A343257C-D2B1-4C42-A3F3-7D6759FF67F9}">
      <dgm:prSet/>
      <dgm:spPr/>
      <dgm:t>
        <a:bodyPr/>
        <a:lstStyle/>
        <a:p>
          <a:endParaRPr lang="es-CO"/>
        </a:p>
      </dgm:t>
    </dgm:pt>
    <dgm:pt modelId="{4CD384B6-ED7B-42DC-88B2-2FF08595B193}" type="sibTrans" cxnId="{A343257C-D2B1-4C42-A3F3-7D6759FF67F9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97B6360C-00DC-4604-9D0A-22F709F41E31}" type="pres">
      <dgm:prSet presAssocID="{D5D97FBD-925C-4D1D-A3BC-6FA02F7DE702}" presName="Name37" presStyleLbl="parChTrans1D2" presStyleIdx="0" presStyleCnt="5"/>
      <dgm:spPr/>
    </dgm:pt>
    <dgm:pt modelId="{3E741397-ECE2-43B1-AC7E-3EACD7538CC8}" type="pres">
      <dgm:prSet presAssocID="{4E3EFA33-2D9B-46BA-B0B4-2DB74ECF9CCA}" presName="hierRoot2" presStyleCnt="0">
        <dgm:presLayoutVars>
          <dgm:hierBranch/>
        </dgm:presLayoutVars>
      </dgm:prSet>
      <dgm:spPr/>
    </dgm:pt>
    <dgm:pt modelId="{BC1115C2-93BA-4E63-9387-D249333BC284}" type="pres">
      <dgm:prSet presAssocID="{4E3EFA33-2D9B-46BA-B0B4-2DB74ECF9CCA}" presName="rootComposite" presStyleCnt="0"/>
      <dgm:spPr/>
    </dgm:pt>
    <dgm:pt modelId="{34B2392F-50DF-475C-87DE-FC960CA1E088}" type="pres">
      <dgm:prSet presAssocID="{4E3EFA33-2D9B-46BA-B0B4-2DB74ECF9CCA}" presName="rootText" presStyleLbl="node2" presStyleIdx="0" presStyleCnt="4">
        <dgm:presLayoutVars>
          <dgm:chPref val="3"/>
        </dgm:presLayoutVars>
      </dgm:prSet>
      <dgm:spPr/>
    </dgm:pt>
    <dgm:pt modelId="{5E3F851C-6909-46EB-8006-EF9C933E9339}" type="pres">
      <dgm:prSet presAssocID="{4E3EFA33-2D9B-46BA-B0B4-2DB74ECF9CCA}" presName="rootConnector" presStyleLbl="node2" presStyleIdx="0" presStyleCnt="4"/>
      <dgm:spPr/>
    </dgm:pt>
    <dgm:pt modelId="{A2208AF6-7F3F-4467-B7ED-B5CD985A30AD}" type="pres">
      <dgm:prSet presAssocID="{4E3EFA33-2D9B-46BA-B0B4-2DB74ECF9CCA}" presName="hierChild4" presStyleCnt="0"/>
      <dgm:spPr/>
    </dgm:pt>
    <dgm:pt modelId="{22B77B82-0DFE-4B09-921F-75B9891C1351}" type="pres">
      <dgm:prSet presAssocID="{255A5BC6-C01F-42F6-9390-7D3B6E9EC484}" presName="Name35" presStyleLbl="parChTrans1D3" presStyleIdx="0" presStyleCnt="4"/>
      <dgm:spPr/>
    </dgm:pt>
    <dgm:pt modelId="{08A36095-A45A-4917-8BA1-246A8B458C29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9750FF6C-8FC1-4B2D-A3B7-833A461CB118}" type="pres">
      <dgm:prSet presAssocID="{3DA4E1AF-E5F8-451B-9BAD-56CDE8152563}" presName="rootComposite" presStyleCnt="0"/>
      <dgm:spPr/>
    </dgm:pt>
    <dgm:pt modelId="{78C8AF2E-437C-4255-8A11-5BCFFA428D35}" type="pres">
      <dgm:prSet presAssocID="{3DA4E1AF-E5F8-451B-9BAD-56CDE8152563}" presName="rootText" presStyleLbl="node3" presStyleIdx="0" presStyleCnt="4">
        <dgm:presLayoutVars>
          <dgm:chPref val="3"/>
        </dgm:presLayoutVars>
      </dgm:prSet>
      <dgm:spPr/>
    </dgm:pt>
    <dgm:pt modelId="{9B33DC4D-6923-46B1-A0DA-9FACC0E7F027}" type="pres">
      <dgm:prSet presAssocID="{3DA4E1AF-E5F8-451B-9BAD-56CDE8152563}" presName="rootConnector" presStyleLbl="node3" presStyleIdx="0" presStyleCnt="4"/>
      <dgm:spPr/>
    </dgm:pt>
    <dgm:pt modelId="{B094105E-B6BD-4AF8-B242-6A508B936614}" type="pres">
      <dgm:prSet presAssocID="{3DA4E1AF-E5F8-451B-9BAD-56CDE8152563}" presName="hierChild4" presStyleCnt="0"/>
      <dgm:spPr/>
    </dgm:pt>
    <dgm:pt modelId="{9D9184B1-DD07-4862-A7D7-201D1AAEB131}" type="pres">
      <dgm:prSet presAssocID="{3DA4E1AF-E5F8-451B-9BAD-56CDE8152563}" presName="hierChild5" presStyleCnt="0"/>
      <dgm:spPr/>
    </dgm:pt>
    <dgm:pt modelId="{A95924C5-13B9-4F00-8844-D9BE8DE64C10}" type="pres">
      <dgm:prSet presAssocID="{4E3EFA33-2D9B-46BA-B0B4-2DB74ECF9CCA}" presName="hierChild5" presStyleCnt="0"/>
      <dgm:spPr/>
    </dgm:pt>
    <dgm:pt modelId="{338FBC7E-97E8-4634-B14F-A087ACCADEE0}" type="pres">
      <dgm:prSet presAssocID="{932AAA18-8000-4F32-8017-1227F446D91F}" presName="Name37" presStyleLbl="parChTrans1D2" presStyleIdx="1" presStyleCnt="5"/>
      <dgm:spPr/>
    </dgm:pt>
    <dgm:pt modelId="{238A35C6-8382-48BA-AB95-686B049B4F97}" type="pres">
      <dgm:prSet presAssocID="{F1998865-3983-4AE8-9507-A2A0EC119A31}" presName="hierRoot2" presStyleCnt="0">
        <dgm:presLayoutVars>
          <dgm:hierBranch/>
        </dgm:presLayoutVars>
      </dgm:prSet>
      <dgm:spPr/>
    </dgm:pt>
    <dgm:pt modelId="{77BA4D48-B9D8-4F7E-83B7-24C2FD883CE3}" type="pres">
      <dgm:prSet presAssocID="{F1998865-3983-4AE8-9507-A2A0EC119A31}" presName="rootComposite" presStyleCnt="0"/>
      <dgm:spPr/>
    </dgm:pt>
    <dgm:pt modelId="{5E18B844-D1CF-4EB9-8B78-77BA21B032D7}" type="pres">
      <dgm:prSet presAssocID="{F1998865-3983-4AE8-9507-A2A0EC119A31}" presName="rootText" presStyleLbl="node2" presStyleIdx="1" presStyleCnt="4">
        <dgm:presLayoutVars>
          <dgm:chPref val="3"/>
        </dgm:presLayoutVars>
      </dgm:prSet>
      <dgm:spPr/>
    </dgm:pt>
    <dgm:pt modelId="{5544A126-20C4-4B9A-97CD-3CBDED9AFCB6}" type="pres">
      <dgm:prSet presAssocID="{F1998865-3983-4AE8-9507-A2A0EC119A31}" presName="rootConnector" presStyleLbl="node2" presStyleIdx="1" presStyleCnt="4"/>
      <dgm:spPr/>
    </dgm:pt>
    <dgm:pt modelId="{1C0D5D8E-5AB0-4995-94FE-6B909EC08EAC}" type="pres">
      <dgm:prSet presAssocID="{F1998865-3983-4AE8-9507-A2A0EC119A31}" presName="hierChild4" presStyleCnt="0"/>
      <dgm:spPr/>
    </dgm:pt>
    <dgm:pt modelId="{B6FEA188-42DB-4E8D-956D-30862E2C1E89}" type="pres">
      <dgm:prSet presAssocID="{52CA798C-62FE-47E6-BF6A-712CEA206A74}" presName="Name35" presStyleLbl="parChTrans1D3" presStyleIdx="1" presStyleCnt="4"/>
      <dgm:spPr/>
    </dgm:pt>
    <dgm:pt modelId="{A036FA18-2E16-4749-8E38-2B6E0FE6D32C}" type="pres">
      <dgm:prSet presAssocID="{A9EC1FC7-A592-47BF-BC3D-FB364D07DC5E}" presName="hierRoot2" presStyleCnt="0">
        <dgm:presLayoutVars>
          <dgm:hierBranch val="init"/>
        </dgm:presLayoutVars>
      </dgm:prSet>
      <dgm:spPr/>
    </dgm:pt>
    <dgm:pt modelId="{565AB424-038E-4C85-9E70-B780D00443BC}" type="pres">
      <dgm:prSet presAssocID="{A9EC1FC7-A592-47BF-BC3D-FB364D07DC5E}" presName="rootComposite" presStyleCnt="0"/>
      <dgm:spPr/>
    </dgm:pt>
    <dgm:pt modelId="{079861C8-DC34-4773-807A-E73066432525}" type="pres">
      <dgm:prSet presAssocID="{A9EC1FC7-A592-47BF-BC3D-FB364D07DC5E}" presName="rootText" presStyleLbl="node3" presStyleIdx="1" presStyleCnt="4">
        <dgm:presLayoutVars>
          <dgm:chPref val="3"/>
        </dgm:presLayoutVars>
      </dgm:prSet>
      <dgm:spPr>
        <a:xfrm>
          <a:off x="2126170" y="4452704"/>
          <a:ext cx="1753691" cy="876845"/>
        </a:xfrm>
        <a:prstGeom prst="rect">
          <a:avLst/>
        </a:prstGeom>
      </dgm:spPr>
    </dgm:pt>
    <dgm:pt modelId="{76CC9022-C401-4CFE-98A1-2A6E596E157E}" type="pres">
      <dgm:prSet presAssocID="{A9EC1FC7-A592-47BF-BC3D-FB364D07DC5E}" presName="rootConnector" presStyleLbl="node3" presStyleIdx="1" presStyleCnt="4"/>
      <dgm:spPr/>
    </dgm:pt>
    <dgm:pt modelId="{E1A03FEB-A97B-4969-A1B5-01AC41DAF28E}" type="pres">
      <dgm:prSet presAssocID="{A9EC1FC7-A592-47BF-BC3D-FB364D07DC5E}" presName="hierChild4" presStyleCnt="0"/>
      <dgm:spPr/>
    </dgm:pt>
    <dgm:pt modelId="{6599D058-FAF8-461E-AB5D-EC3BF237F8E4}" type="pres">
      <dgm:prSet presAssocID="{A9EC1FC7-A592-47BF-BC3D-FB364D07DC5E}" presName="hierChild5" presStyleCnt="0"/>
      <dgm:spPr/>
    </dgm:pt>
    <dgm:pt modelId="{13701571-3D4F-4530-8242-37830BFA460B}" type="pres">
      <dgm:prSet presAssocID="{F1998865-3983-4AE8-9507-A2A0EC119A31}" presName="hierChild5" presStyleCnt="0"/>
      <dgm:spPr/>
    </dgm:pt>
    <dgm:pt modelId="{30777FB2-531B-4E60-A6BC-C65F4EA32A74}" type="pres">
      <dgm:prSet presAssocID="{CDD8BDAD-4106-445C-8805-77D7EB0232E8}" presName="Name37" presStyleLbl="parChTrans1D2" presStyleIdx="2" presStyleCnt="5"/>
      <dgm:spPr/>
    </dgm:pt>
    <dgm:pt modelId="{21FABDD6-7277-4B26-8DF1-FA65FE7DA345}" type="pres">
      <dgm:prSet presAssocID="{EA243D12-E6E0-4705-A7E8-0F4820D4F012}" presName="hierRoot2" presStyleCnt="0">
        <dgm:presLayoutVars>
          <dgm:hierBranch/>
        </dgm:presLayoutVars>
      </dgm:prSet>
      <dgm:spPr/>
    </dgm:pt>
    <dgm:pt modelId="{E48826F6-DF34-4407-8501-011984506DB8}" type="pres">
      <dgm:prSet presAssocID="{EA243D12-E6E0-4705-A7E8-0F4820D4F012}" presName="rootComposite" presStyleCnt="0"/>
      <dgm:spPr/>
    </dgm:pt>
    <dgm:pt modelId="{F9F0464B-B986-4801-811F-14B9E9AD493B}" type="pres">
      <dgm:prSet presAssocID="{EA243D12-E6E0-4705-A7E8-0F4820D4F012}" presName="rootText" presStyleLbl="node2" presStyleIdx="2" presStyleCnt="4">
        <dgm:presLayoutVars>
          <dgm:chPref val="3"/>
        </dgm:presLayoutVars>
      </dgm:prSet>
      <dgm:spPr/>
    </dgm:pt>
    <dgm:pt modelId="{07CFEC75-8227-4160-8998-C557042E57C8}" type="pres">
      <dgm:prSet presAssocID="{EA243D12-E6E0-4705-A7E8-0F4820D4F012}" presName="rootConnector" presStyleLbl="node2" presStyleIdx="2" presStyleCnt="4"/>
      <dgm:spPr/>
    </dgm:pt>
    <dgm:pt modelId="{55648FB9-D664-4987-9346-3E143A7311BC}" type="pres">
      <dgm:prSet presAssocID="{EA243D12-E6E0-4705-A7E8-0F4820D4F012}" presName="hierChild4" presStyleCnt="0"/>
      <dgm:spPr/>
    </dgm:pt>
    <dgm:pt modelId="{EA84B8E3-3934-4C84-B04D-0A5D8BCAE0E1}" type="pres">
      <dgm:prSet presAssocID="{5D6C226D-CADF-4484-B88A-801B20C2B0D9}" presName="Name35" presStyleLbl="parChTrans1D3" presStyleIdx="2" presStyleCnt="4"/>
      <dgm:spPr/>
    </dgm:pt>
    <dgm:pt modelId="{4D1DBC3F-78C9-4589-9050-6BC011FFD4D7}" type="pres">
      <dgm:prSet presAssocID="{3573F9C3-2317-463B-BCB5-CCC71DBFF6F6}" presName="hierRoot2" presStyleCnt="0">
        <dgm:presLayoutVars>
          <dgm:hierBranch val="init"/>
        </dgm:presLayoutVars>
      </dgm:prSet>
      <dgm:spPr/>
    </dgm:pt>
    <dgm:pt modelId="{77F52221-FD9F-4059-AD16-A3973C677B38}" type="pres">
      <dgm:prSet presAssocID="{3573F9C3-2317-463B-BCB5-CCC71DBFF6F6}" presName="rootComposite" presStyleCnt="0"/>
      <dgm:spPr/>
    </dgm:pt>
    <dgm:pt modelId="{884C1332-EC10-4D5B-9A5D-9E93F0DDECE1}" type="pres">
      <dgm:prSet presAssocID="{3573F9C3-2317-463B-BCB5-CCC71DBFF6F6}" presName="rootText" presStyleLbl="node3" presStyleIdx="2" presStyleCnt="4">
        <dgm:presLayoutVars>
          <dgm:chPref val="3"/>
        </dgm:presLayoutVars>
      </dgm:prSet>
      <dgm:spPr>
        <a:xfrm>
          <a:off x="4248137" y="4452704"/>
          <a:ext cx="1753691" cy="876845"/>
        </a:xfrm>
        <a:prstGeom prst="rect">
          <a:avLst/>
        </a:prstGeom>
      </dgm:spPr>
    </dgm:pt>
    <dgm:pt modelId="{CED60F72-3327-4A72-9B95-328402AA1780}" type="pres">
      <dgm:prSet presAssocID="{3573F9C3-2317-463B-BCB5-CCC71DBFF6F6}" presName="rootConnector" presStyleLbl="node3" presStyleIdx="2" presStyleCnt="4"/>
      <dgm:spPr/>
    </dgm:pt>
    <dgm:pt modelId="{838440E4-4128-4A9D-8A40-53EFB5169E42}" type="pres">
      <dgm:prSet presAssocID="{3573F9C3-2317-463B-BCB5-CCC71DBFF6F6}" presName="hierChild4" presStyleCnt="0"/>
      <dgm:spPr/>
    </dgm:pt>
    <dgm:pt modelId="{CD1ECF4C-43AC-4B46-879A-072873A72ED9}" type="pres">
      <dgm:prSet presAssocID="{3573F9C3-2317-463B-BCB5-CCC71DBFF6F6}" presName="hierChild5" presStyleCnt="0"/>
      <dgm:spPr/>
    </dgm:pt>
    <dgm:pt modelId="{1DFC1B70-5C29-4B0D-B025-A946DD39E387}" type="pres">
      <dgm:prSet presAssocID="{EA243D12-E6E0-4705-A7E8-0F4820D4F012}" presName="hierChild5" presStyleCnt="0"/>
      <dgm:spPr/>
    </dgm:pt>
    <dgm:pt modelId="{77CB564E-0CB8-4634-B654-50276B10ED41}" type="pres">
      <dgm:prSet presAssocID="{B8848BA7-CA3E-4333-B5FA-7CF55ED0A25E}" presName="Name37" presStyleLbl="parChTrans1D2" presStyleIdx="3" presStyleCnt="5"/>
      <dgm:spPr/>
    </dgm:pt>
    <dgm:pt modelId="{44954496-3743-4FCB-8ACD-D646D54B8E49}" type="pres">
      <dgm:prSet presAssocID="{743CEF92-2179-476D-948D-0038E74AC9D6}" presName="hierRoot2" presStyleCnt="0">
        <dgm:presLayoutVars>
          <dgm:hierBranch/>
        </dgm:presLayoutVars>
      </dgm:prSet>
      <dgm:spPr/>
    </dgm:pt>
    <dgm:pt modelId="{3840699B-59A5-46E8-B607-040F6DA34AB9}" type="pres">
      <dgm:prSet presAssocID="{743CEF92-2179-476D-948D-0038E74AC9D6}" presName="rootComposite" presStyleCnt="0"/>
      <dgm:spPr/>
    </dgm:pt>
    <dgm:pt modelId="{26610295-4163-42B5-839C-C37086CBDD86}" type="pres">
      <dgm:prSet presAssocID="{743CEF92-2179-476D-948D-0038E74AC9D6}" presName="rootText" presStyleLbl="node2" presStyleIdx="3" presStyleCnt="4">
        <dgm:presLayoutVars>
          <dgm:chPref val="3"/>
        </dgm:presLayoutVars>
      </dgm:prSet>
      <dgm:spPr/>
    </dgm:pt>
    <dgm:pt modelId="{DA12B9CF-78C0-46B1-AA2A-15052FE8717B}" type="pres">
      <dgm:prSet presAssocID="{743CEF92-2179-476D-948D-0038E74AC9D6}" presName="rootConnector" presStyleLbl="node2" presStyleIdx="3" presStyleCnt="4"/>
      <dgm:spPr/>
    </dgm:pt>
    <dgm:pt modelId="{7F6501D4-6632-4829-8E4B-0E2BA55A2628}" type="pres">
      <dgm:prSet presAssocID="{743CEF92-2179-476D-948D-0038E74AC9D6}" presName="hierChild4" presStyleCnt="0"/>
      <dgm:spPr/>
    </dgm:pt>
    <dgm:pt modelId="{7DFAD5DD-C902-4968-9BBD-00ADE67EBDC1}" type="pres">
      <dgm:prSet presAssocID="{117FB308-3D34-49C0-8A07-A4E6DC1BFBFA}" presName="Name35" presStyleLbl="parChTrans1D3" presStyleIdx="3" presStyleCnt="4"/>
      <dgm:spPr/>
    </dgm:pt>
    <dgm:pt modelId="{D33AB0CA-8D1A-4E06-A537-855FF5FA7B82}" type="pres">
      <dgm:prSet presAssocID="{4A8C6387-2106-48E7-8552-00D67FBB74D8}" presName="hierRoot2" presStyleCnt="0">
        <dgm:presLayoutVars>
          <dgm:hierBranch val="init"/>
        </dgm:presLayoutVars>
      </dgm:prSet>
      <dgm:spPr/>
    </dgm:pt>
    <dgm:pt modelId="{A2C4BEE8-1E77-4651-B307-2B14018A7981}" type="pres">
      <dgm:prSet presAssocID="{4A8C6387-2106-48E7-8552-00D67FBB74D8}" presName="rootComposite" presStyleCnt="0"/>
      <dgm:spPr/>
    </dgm:pt>
    <dgm:pt modelId="{F4835ED2-72DC-438D-BE59-60019F2E3322}" type="pres">
      <dgm:prSet presAssocID="{4A8C6387-2106-48E7-8552-00D67FBB74D8}" presName="rootText" presStyleLbl="node3" presStyleIdx="3" presStyleCnt="4">
        <dgm:presLayoutVars>
          <dgm:chPref val="3"/>
        </dgm:presLayoutVars>
      </dgm:prSet>
      <dgm:spPr>
        <a:xfrm>
          <a:off x="6460728" y="4379928"/>
          <a:ext cx="1664394" cy="832197"/>
        </a:xfrm>
        <a:prstGeom prst="rect">
          <a:avLst/>
        </a:prstGeom>
      </dgm:spPr>
    </dgm:pt>
    <dgm:pt modelId="{BB6D33F3-7D43-47F2-9765-DC73B202997C}" type="pres">
      <dgm:prSet presAssocID="{4A8C6387-2106-48E7-8552-00D67FBB74D8}" presName="rootConnector" presStyleLbl="node3" presStyleIdx="3" presStyleCnt="4"/>
      <dgm:spPr/>
    </dgm:pt>
    <dgm:pt modelId="{ADE05DEE-E304-4D81-8B10-EE4836258A01}" type="pres">
      <dgm:prSet presAssocID="{4A8C6387-2106-48E7-8552-00D67FBB74D8}" presName="hierChild4" presStyleCnt="0"/>
      <dgm:spPr/>
    </dgm:pt>
    <dgm:pt modelId="{08311215-8C83-4FA1-A9B3-F646DEA5FDEC}" type="pres">
      <dgm:prSet presAssocID="{4A8C6387-2106-48E7-8552-00D67FBB74D8}" presName="hierChild5" presStyleCnt="0"/>
      <dgm:spPr/>
    </dgm:pt>
    <dgm:pt modelId="{E656EF30-8AA1-426C-B8B1-4E20E10F3356}" type="pres">
      <dgm:prSet presAssocID="{743CEF92-2179-476D-948D-0038E74AC9D6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7FEBE412-AECC-47B3-B1A7-31C606FCADDB}" type="presOf" srcId="{96E3C974-4CB2-45BC-8348-DCC6F8BB4A9A}" destId="{47FD9AC3-D378-4664-933A-40CBB5B6EFF7}" srcOrd="0" destOrd="0" presId="urn:microsoft.com/office/officeart/2005/8/layout/orgChart1"/>
    <dgm:cxn modelId="{A56EA513-4235-4D21-B9B4-BCA9537416CF}" type="presOf" srcId="{3573F9C3-2317-463B-BCB5-CCC71DBFF6F6}" destId="{884C1332-EC10-4D5B-9A5D-9E93F0DDECE1}" srcOrd="0" destOrd="0" presId="urn:microsoft.com/office/officeart/2005/8/layout/orgChart1"/>
    <dgm:cxn modelId="{9110BA1E-35C1-407E-AC72-FC2DAFC8F19A}" type="presOf" srcId="{3573F9C3-2317-463B-BCB5-CCC71DBFF6F6}" destId="{CED60F72-3327-4A72-9B95-328402AA1780}" srcOrd="1" destOrd="0" presId="urn:microsoft.com/office/officeart/2005/8/layout/orgChart1"/>
    <dgm:cxn modelId="{AF052326-BFBB-4F7E-AEF0-4194C164DE48}" srcId="{8642219F-E178-44B7-B826-8651E53B5AA7}" destId="{4E3EFA33-2D9B-46BA-B0B4-2DB74ECF9CCA}" srcOrd="1" destOrd="0" parTransId="{D5D97FBD-925C-4D1D-A3BC-6FA02F7DE702}" sibTransId="{D4162D25-BEB8-4565-9025-AC397897BB0C}"/>
    <dgm:cxn modelId="{EF48A628-88A9-4A89-B80F-5DCD01AE5164}" srcId="{8642219F-E178-44B7-B826-8651E53B5AA7}" destId="{EA243D12-E6E0-4705-A7E8-0F4820D4F012}" srcOrd="3" destOrd="0" parTransId="{CDD8BDAD-4106-445C-8805-77D7EB0232E8}" sibTransId="{38AE58E8-CDB4-43B7-9FCA-FA693A3504DB}"/>
    <dgm:cxn modelId="{AADF002D-A4E3-4A4C-A691-7325333DA63C}" type="presOf" srcId="{CDD8BDAD-4106-445C-8805-77D7EB0232E8}" destId="{30777FB2-531B-4E60-A6BC-C65F4EA32A74}" srcOrd="0" destOrd="0" presId="urn:microsoft.com/office/officeart/2005/8/layout/orgChart1"/>
    <dgm:cxn modelId="{3B481D2D-8A16-493E-BAE6-90D5726F5DAC}" type="presOf" srcId="{4E3EFA33-2D9B-46BA-B0B4-2DB74ECF9CCA}" destId="{5E3F851C-6909-46EB-8006-EF9C933E9339}" srcOrd="1" destOrd="0" presId="urn:microsoft.com/office/officeart/2005/8/layout/orgChart1"/>
    <dgm:cxn modelId="{80B5402F-A26E-4906-AA35-6431E65D4433}" type="presOf" srcId="{A9EC1FC7-A592-47BF-BC3D-FB364D07DC5E}" destId="{079861C8-DC34-4773-807A-E73066432525}" srcOrd="0" destOrd="0" presId="urn:microsoft.com/office/officeart/2005/8/layout/orgChart1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0EFAA65C-D075-48C8-A1D1-6D45B3D13BBB}" type="presOf" srcId="{EA243D12-E6E0-4705-A7E8-0F4820D4F012}" destId="{07CFEC75-8227-4160-8998-C557042E57C8}" srcOrd="1" destOrd="0" presId="urn:microsoft.com/office/officeart/2005/8/layout/orgChart1"/>
    <dgm:cxn modelId="{19C67B42-4603-4144-A93B-0F5E6405AA90}" type="presOf" srcId="{B8848BA7-CA3E-4333-B5FA-7CF55ED0A25E}" destId="{77CB564E-0CB8-4634-B654-50276B10ED41}" srcOrd="0" destOrd="0" presId="urn:microsoft.com/office/officeart/2005/8/layout/orgChart1"/>
    <dgm:cxn modelId="{D2BA1A67-FD8F-474D-9989-81F501D36BD2}" type="presOf" srcId="{96E3C974-4CB2-45BC-8348-DCC6F8BB4A9A}" destId="{3161CAAF-5D95-46F0-94EF-54A9F4BC068F}" srcOrd="1" destOrd="0" presId="urn:microsoft.com/office/officeart/2005/8/layout/orgChart1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ADAB786E-B812-4434-A669-4D6339BF1ABE}" type="presOf" srcId="{8642219F-E178-44B7-B826-8651E53B5AA7}" destId="{5911A64A-34F2-4478-926A-F3E22EBD307C}" srcOrd="0" destOrd="0" presId="urn:microsoft.com/office/officeart/2005/8/layout/orgChart1"/>
    <dgm:cxn modelId="{CD15DA75-1CED-4D61-86C0-EA6DAEED23F4}" type="presOf" srcId="{EA243D12-E6E0-4705-A7E8-0F4820D4F012}" destId="{F9F0464B-B986-4801-811F-14B9E9AD493B}" srcOrd="0" destOrd="0" presId="urn:microsoft.com/office/officeart/2005/8/layout/orgChart1"/>
    <dgm:cxn modelId="{4D6B7276-254A-4DA9-99F9-3509694C8A9D}" type="presOf" srcId="{F1998865-3983-4AE8-9507-A2A0EC119A31}" destId="{5E18B844-D1CF-4EB9-8B78-77BA21B032D7}" srcOrd="0" destOrd="0" presId="urn:microsoft.com/office/officeart/2005/8/layout/orgChart1"/>
    <dgm:cxn modelId="{FDD74957-DE62-4A7C-B401-B97217E66959}" type="presOf" srcId="{932AAA18-8000-4F32-8017-1227F446D91F}" destId="{338FBC7E-97E8-4634-B14F-A087ACCADEE0}" srcOrd="0" destOrd="0" presId="urn:microsoft.com/office/officeart/2005/8/layout/orgChart1"/>
    <dgm:cxn modelId="{2B14F177-C976-4DD5-BBF3-9DC4D54C1121}" type="presOf" srcId="{117FB308-3D34-49C0-8A07-A4E6DC1BFBFA}" destId="{7DFAD5DD-C902-4968-9BBD-00ADE67EBDC1}" srcOrd="0" destOrd="0" presId="urn:microsoft.com/office/officeart/2005/8/layout/orgChart1"/>
    <dgm:cxn modelId="{1EC5C278-F8FF-4A1B-9EB7-8F1C643B1E86}" srcId="{8642219F-E178-44B7-B826-8651E53B5AA7}" destId="{F1998865-3983-4AE8-9507-A2A0EC119A31}" srcOrd="2" destOrd="0" parTransId="{932AAA18-8000-4F32-8017-1227F446D91F}" sibTransId="{0A4F0DAE-C4CA-4F2C-9186-073CACB83EEF}"/>
    <dgm:cxn modelId="{CC11C279-5998-4ECE-92BB-8E7F80CDFDB9}" type="presOf" srcId="{4A8C6387-2106-48E7-8552-00D67FBB74D8}" destId="{BB6D33F3-7D43-47F2-9765-DC73B202997C}" srcOrd="1" destOrd="0" presId="urn:microsoft.com/office/officeart/2005/8/layout/orgChart1"/>
    <dgm:cxn modelId="{A343257C-D2B1-4C42-A3F3-7D6759FF67F9}" srcId="{743CEF92-2179-476D-948D-0038E74AC9D6}" destId="{4A8C6387-2106-48E7-8552-00D67FBB74D8}" srcOrd="0" destOrd="0" parTransId="{117FB308-3D34-49C0-8A07-A4E6DC1BFBFA}" sibTransId="{4CD384B6-ED7B-42DC-88B2-2FF08595B193}"/>
    <dgm:cxn modelId="{EAC0708C-02CB-4BAD-ABC7-21FE08803A58}" type="presOf" srcId="{5D6C226D-CADF-4484-B88A-801B20C2B0D9}" destId="{EA84B8E3-3934-4C84-B04D-0A5D8BCAE0E1}" srcOrd="0" destOrd="0" presId="urn:microsoft.com/office/officeart/2005/8/layout/orgChart1"/>
    <dgm:cxn modelId="{AC1EBC9F-F941-4D25-9085-3CCF878C04AE}" srcId="{F1998865-3983-4AE8-9507-A2A0EC119A31}" destId="{A9EC1FC7-A592-47BF-BC3D-FB364D07DC5E}" srcOrd="0" destOrd="0" parTransId="{52CA798C-62FE-47E6-BF6A-712CEA206A74}" sibTransId="{53FCAE9C-825F-447D-BB2D-6B51085253E8}"/>
    <dgm:cxn modelId="{7D2344A6-A8F1-4E5E-ACB9-8E9242B8708B}" srcId="{4E3EFA33-2D9B-46BA-B0B4-2DB74ECF9CCA}" destId="{3DA4E1AF-E5F8-451B-9BAD-56CDE8152563}" srcOrd="0" destOrd="0" parTransId="{255A5BC6-C01F-42F6-9390-7D3B6E9EC484}" sibTransId="{F83D0AEE-A682-4320-A190-11C5783E493D}"/>
    <dgm:cxn modelId="{A9EFC9A6-75B3-4E65-87E4-DB88421B9FBA}" type="presOf" srcId="{52CA798C-62FE-47E6-BF6A-712CEA206A74}" destId="{B6FEA188-42DB-4E8D-956D-30862E2C1E89}" srcOrd="0" destOrd="0" presId="urn:microsoft.com/office/officeart/2005/8/layout/orgChart1"/>
    <dgm:cxn modelId="{11AC1DA9-309F-4BCD-8493-9883539A577F}" type="presOf" srcId="{8642219F-E178-44B7-B826-8651E53B5AA7}" destId="{45B21728-8148-4D94-B056-58C59A695A63}" srcOrd="1" destOrd="0" presId="urn:microsoft.com/office/officeart/2005/8/layout/orgChart1"/>
    <dgm:cxn modelId="{846950AC-8B70-4CB8-A3E5-2F071014F25D}" type="presOf" srcId="{D5D97FBD-925C-4D1D-A3BC-6FA02F7DE702}" destId="{97B6360C-00DC-4604-9D0A-22F709F41E31}" srcOrd="0" destOrd="0" presId="urn:microsoft.com/office/officeart/2005/8/layout/orgChart1"/>
    <dgm:cxn modelId="{674C4DAE-430C-43EF-9264-1AFBA2787E99}" srcId="{8642219F-E178-44B7-B826-8651E53B5AA7}" destId="{743CEF92-2179-476D-948D-0038E74AC9D6}" srcOrd="4" destOrd="0" parTransId="{B8848BA7-CA3E-4333-B5FA-7CF55ED0A25E}" sibTransId="{FCD546E1-A35C-446F-9AE0-826758082660}"/>
    <dgm:cxn modelId="{2D8747BB-A39A-4F82-B1A9-2A6488A21A65}" type="presOf" srcId="{F1998865-3983-4AE8-9507-A2A0EC119A31}" destId="{5544A126-20C4-4B9A-97CD-3CBDED9AFCB6}" srcOrd="1" destOrd="0" presId="urn:microsoft.com/office/officeart/2005/8/layout/orgChart1"/>
    <dgm:cxn modelId="{244D62BD-E8FE-47B5-9AD0-1F58D4B63DEF}" type="presOf" srcId="{3DA4E1AF-E5F8-451B-9BAD-56CDE8152563}" destId="{9B33DC4D-6923-46B1-A0DA-9FACC0E7F027}" srcOrd="1" destOrd="0" presId="urn:microsoft.com/office/officeart/2005/8/layout/orgChart1"/>
    <dgm:cxn modelId="{549066C4-53A6-44D9-9672-06932646BF07}" type="presOf" srcId="{4E3EFA33-2D9B-46BA-B0B4-2DB74ECF9CCA}" destId="{34B2392F-50DF-475C-87DE-FC960CA1E088}" srcOrd="0" destOrd="0" presId="urn:microsoft.com/office/officeart/2005/8/layout/orgChart1"/>
    <dgm:cxn modelId="{988D27C5-B486-4A24-B819-A0006DD2C656}" srcId="{EA243D12-E6E0-4705-A7E8-0F4820D4F012}" destId="{3573F9C3-2317-463B-BCB5-CCC71DBFF6F6}" srcOrd="0" destOrd="0" parTransId="{5D6C226D-CADF-4484-B88A-801B20C2B0D9}" sibTransId="{62D23CEE-5C72-4BA2-98AC-B1060F8FE7C6}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4791AFD2-0BAE-4014-AB86-8FCA63166975}" type="presOf" srcId="{743CEF92-2179-476D-948D-0038E74AC9D6}" destId="{DA12B9CF-78C0-46B1-AA2A-15052FE8717B}" srcOrd="1" destOrd="0" presId="urn:microsoft.com/office/officeart/2005/8/layout/orgChart1"/>
    <dgm:cxn modelId="{5333D8D2-BB89-41B9-A9E2-95D9E5FA3845}" type="presOf" srcId="{A9EC1FC7-A592-47BF-BC3D-FB364D07DC5E}" destId="{76CC9022-C401-4CFE-98A1-2A6E596E157E}" srcOrd="1" destOrd="0" presId="urn:microsoft.com/office/officeart/2005/8/layout/orgChart1"/>
    <dgm:cxn modelId="{153352DA-7492-4A49-BB6A-82F7929D816F}" type="presOf" srcId="{9A825525-8BC1-4682-8455-AF24ABF82601}" destId="{4AE9638B-46ED-437C-AB29-9D61C2E376B3}" srcOrd="0" destOrd="0" presId="urn:microsoft.com/office/officeart/2005/8/layout/orgChart1"/>
    <dgm:cxn modelId="{431F1EDF-B780-474F-93B1-85BD7ACF976D}" type="presOf" srcId="{743CEF92-2179-476D-948D-0038E74AC9D6}" destId="{26610295-4163-42B5-839C-C37086CBDD86}" srcOrd="0" destOrd="0" presId="urn:microsoft.com/office/officeart/2005/8/layout/orgChart1"/>
    <dgm:cxn modelId="{761232EB-850C-4E6D-A62E-9411484F36FD}" type="presOf" srcId="{3DA4E1AF-E5F8-451B-9BAD-56CDE8152563}" destId="{78C8AF2E-437C-4255-8A11-5BCFFA428D35}" srcOrd="0" destOrd="0" presId="urn:microsoft.com/office/officeart/2005/8/layout/orgChart1"/>
    <dgm:cxn modelId="{3A23FFEF-B8AA-4D90-A189-381CE188BB26}" type="presOf" srcId="{4A8C6387-2106-48E7-8552-00D67FBB74D8}" destId="{F4835ED2-72DC-438D-BE59-60019F2E3322}" srcOrd="0" destOrd="0" presId="urn:microsoft.com/office/officeart/2005/8/layout/orgChart1"/>
    <dgm:cxn modelId="{948BC0FF-A08C-49F3-9485-C82C6CD54235}" type="presOf" srcId="{255A5BC6-C01F-42F6-9390-7D3B6E9EC484}" destId="{22B77B82-0DFE-4B09-921F-75B9891C1351}" srcOrd="0" destOrd="0" presId="urn:microsoft.com/office/officeart/2005/8/layout/orgChart1"/>
    <dgm:cxn modelId="{8EDE839C-0FDB-4B68-89D4-8C1ADAF65AB9}" type="presParOf" srcId="{6D2A7B39-E161-4513-AC2A-F6ADE8575224}" destId="{DA328F8B-824F-4C4C-B90F-FF28D990466C}" srcOrd="0" destOrd="0" presId="urn:microsoft.com/office/officeart/2005/8/layout/orgChart1"/>
    <dgm:cxn modelId="{16440E2C-D51D-485E-9ED0-95700CAE1A70}" type="presParOf" srcId="{DA328F8B-824F-4C4C-B90F-FF28D990466C}" destId="{AF492A98-1711-4F1B-A8A8-C7BB1502288E}" srcOrd="0" destOrd="0" presId="urn:microsoft.com/office/officeart/2005/8/layout/orgChart1"/>
    <dgm:cxn modelId="{70022AC0-1B72-4CCB-8D5A-8E0C02BD4D45}" type="presParOf" srcId="{AF492A98-1711-4F1B-A8A8-C7BB1502288E}" destId="{5911A64A-34F2-4478-926A-F3E22EBD307C}" srcOrd="0" destOrd="0" presId="urn:microsoft.com/office/officeart/2005/8/layout/orgChart1"/>
    <dgm:cxn modelId="{25964CDB-5B01-46A8-8415-5FA7C8A2C2B0}" type="presParOf" srcId="{AF492A98-1711-4F1B-A8A8-C7BB1502288E}" destId="{45B21728-8148-4D94-B056-58C59A695A63}" srcOrd="1" destOrd="0" presId="urn:microsoft.com/office/officeart/2005/8/layout/orgChart1"/>
    <dgm:cxn modelId="{5E472DF5-540D-4DD0-9370-B54815852E60}" type="presParOf" srcId="{DA328F8B-824F-4C4C-B90F-FF28D990466C}" destId="{EE4D0903-E3EB-4088-A508-BCAB9EF26A5E}" srcOrd="1" destOrd="0" presId="urn:microsoft.com/office/officeart/2005/8/layout/orgChart1"/>
    <dgm:cxn modelId="{2BCDD906-CC7B-4A71-B94B-C2DB1AB32F5D}" type="presParOf" srcId="{EE4D0903-E3EB-4088-A508-BCAB9EF26A5E}" destId="{97B6360C-00DC-4604-9D0A-22F709F41E31}" srcOrd="0" destOrd="0" presId="urn:microsoft.com/office/officeart/2005/8/layout/orgChart1"/>
    <dgm:cxn modelId="{A16590D0-090B-4411-A4CF-79FB087BB335}" type="presParOf" srcId="{EE4D0903-E3EB-4088-A508-BCAB9EF26A5E}" destId="{3E741397-ECE2-43B1-AC7E-3EACD7538CC8}" srcOrd="1" destOrd="0" presId="urn:microsoft.com/office/officeart/2005/8/layout/orgChart1"/>
    <dgm:cxn modelId="{C8242A81-655C-44CA-AC13-6B381D74E6B8}" type="presParOf" srcId="{3E741397-ECE2-43B1-AC7E-3EACD7538CC8}" destId="{BC1115C2-93BA-4E63-9387-D249333BC284}" srcOrd="0" destOrd="0" presId="urn:microsoft.com/office/officeart/2005/8/layout/orgChart1"/>
    <dgm:cxn modelId="{EBC8E6E9-5DC7-40B4-BA63-B7EDEA58D39D}" type="presParOf" srcId="{BC1115C2-93BA-4E63-9387-D249333BC284}" destId="{34B2392F-50DF-475C-87DE-FC960CA1E088}" srcOrd="0" destOrd="0" presId="urn:microsoft.com/office/officeart/2005/8/layout/orgChart1"/>
    <dgm:cxn modelId="{3EC44569-8292-49BB-8153-CE9E734E8BA7}" type="presParOf" srcId="{BC1115C2-93BA-4E63-9387-D249333BC284}" destId="{5E3F851C-6909-46EB-8006-EF9C933E9339}" srcOrd="1" destOrd="0" presId="urn:microsoft.com/office/officeart/2005/8/layout/orgChart1"/>
    <dgm:cxn modelId="{53A0F6CE-4C33-4218-A7DD-8160BE69E7C0}" type="presParOf" srcId="{3E741397-ECE2-43B1-AC7E-3EACD7538CC8}" destId="{A2208AF6-7F3F-4467-B7ED-B5CD985A30AD}" srcOrd="1" destOrd="0" presId="urn:microsoft.com/office/officeart/2005/8/layout/orgChart1"/>
    <dgm:cxn modelId="{514D58FB-1765-4D3C-B9BE-877D3502A865}" type="presParOf" srcId="{A2208AF6-7F3F-4467-B7ED-B5CD985A30AD}" destId="{22B77B82-0DFE-4B09-921F-75B9891C1351}" srcOrd="0" destOrd="0" presId="urn:microsoft.com/office/officeart/2005/8/layout/orgChart1"/>
    <dgm:cxn modelId="{E3F4BE26-C5ED-4569-95D9-F22A7923C3C4}" type="presParOf" srcId="{A2208AF6-7F3F-4467-B7ED-B5CD985A30AD}" destId="{08A36095-A45A-4917-8BA1-246A8B458C29}" srcOrd="1" destOrd="0" presId="urn:microsoft.com/office/officeart/2005/8/layout/orgChart1"/>
    <dgm:cxn modelId="{B4345F44-4004-4F9B-9B59-1DDADAE18731}" type="presParOf" srcId="{08A36095-A45A-4917-8BA1-246A8B458C29}" destId="{9750FF6C-8FC1-4B2D-A3B7-833A461CB118}" srcOrd="0" destOrd="0" presId="urn:microsoft.com/office/officeart/2005/8/layout/orgChart1"/>
    <dgm:cxn modelId="{796A16FC-EDC3-485B-9442-2FDB608D8FC7}" type="presParOf" srcId="{9750FF6C-8FC1-4B2D-A3B7-833A461CB118}" destId="{78C8AF2E-437C-4255-8A11-5BCFFA428D35}" srcOrd="0" destOrd="0" presId="urn:microsoft.com/office/officeart/2005/8/layout/orgChart1"/>
    <dgm:cxn modelId="{18467C5A-6055-4424-AC9A-24BD66C3FADD}" type="presParOf" srcId="{9750FF6C-8FC1-4B2D-A3B7-833A461CB118}" destId="{9B33DC4D-6923-46B1-A0DA-9FACC0E7F027}" srcOrd="1" destOrd="0" presId="urn:microsoft.com/office/officeart/2005/8/layout/orgChart1"/>
    <dgm:cxn modelId="{9184583D-F2BE-4AEA-A7AF-00D5759C80EB}" type="presParOf" srcId="{08A36095-A45A-4917-8BA1-246A8B458C29}" destId="{B094105E-B6BD-4AF8-B242-6A508B936614}" srcOrd="1" destOrd="0" presId="urn:microsoft.com/office/officeart/2005/8/layout/orgChart1"/>
    <dgm:cxn modelId="{B2AB4FCF-B86F-4581-AE10-9EB60D3C3798}" type="presParOf" srcId="{08A36095-A45A-4917-8BA1-246A8B458C29}" destId="{9D9184B1-DD07-4862-A7D7-201D1AAEB131}" srcOrd="2" destOrd="0" presId="urn:microsoft.com/office/officeart/2005/8/layout/orgChart1"/>
    <dgm:cxn modelId="{ED1910F5-9B8D-402F-BB24-3A445B7B24A3}" type="presParOf" srcId="{3E741397-ECE2-43B1-AC7E-3EACD7538CC8}" destId="{A95924C5-13B9-4F00-8844-D9BE8DE64C10}" srcOrd="2" destOrd="0" presId="urn:microsoft.com/office/officeart/2005/8/layout/orgChart1"/>
    <dgm:cxn modelId="{A00520E5-731F-4B37-83CD-E3B6D0755013}" type="presParOf" srcId="{EE4D0903-E3EB-4088-A508-BCAB9EF26A5E}" destId="{338FBC7E-97E8-4634-B14F-A087ACCADEE0}" srcOrd="2" destOrd="0" presId="urn:microsoft.com/office/officeart/2005/8/layout/orgChart1"/>
    <dgm:cxn modelId="{16642D1F-5EAB-4768-A742-E04EC7B57A39}" type="presParOf" srcId="{EE4D0903-E3EB-4088-A508-BCAB9EF26A5E}" destId="{238A35C6-8382-48BA-AB95-686B049B4F97}" srcOrd="3" destOrd="0" presId="urn:microsoft.com/office/officeart/2005/8/layout/orgChart1"/>
    <dgm:cxn modelId="{CE5F98A5-FC62-4528-9A5A-8331078AFA31}" type="presParOf" srcId="{238A35C6-8382-48BA-AB95-686B049B4F97}" destId="{77BA4D48-B9D8-4F7E-83B7-24C2FD883CE3}" srcOrd="0" destOrd="0" presId="urn:microsoft.com/office/officeart/2005/8/layout/orgChart1"/>
    <dgm:cxn modelId="{7979DB08-BB99-4967-B9A4-3829D2CD32A6}" type="presParOf" srcId="{77BA4D48-B9D8-4F7E-83B7-24C2FD883CE3}" destId="{5E18B844-D1CF-4EB9-8B78-77BA21B032D7}" srcOrd="0" destOrd="0" presId="urn:microsoft.com/office/officeart/2005/8/layout/orgChart1"/>
    <dgm:cxn modelId="{08473E4F-F5FB-47CF-A7FE-D847E1AAEF46}" type="presParOf" srcId="{77BA4D48-B9D8-4F7E-83B7-24C2FD883CE3}" destId="{5544A126-20C4-4B9A-97CD-3CBDED9AFCB6}" srcOrd="1" destOrd="0" presId="urn:microsoft.com/office/officeart/2005/8/layout/orgChart1"/>
    <dgm:cxn modelId="{72FB9A15-A151-4629-8BF7-9E97614B808D}" type="presParOf" srcId="{238A35C6-8382-48BA-AB95-686B049B4F97}" destId="{1C0D5D8E-5AB0-4995-94FE-6B909EC08EAC}" srcOrd="1" destOrd="0" presId="urn:microsoft.com/office/officeart/2005/8/layout/orgChart1"/>
    <dgm:cxn modelId="{B8C5CC65-BD57-4BE5-AF65-FEBDE6ED3F5F}" type="presParOf" srcId="{1C0D5D8E-5AB0-4995-94FE-6B909EC08EAC}" destId="{B6FEA188-42DB-4E8D-956D-30862E2C1E89}" srcOrd="0" destOrd="0" presId="urn:microsoft.com/office/officeart/2005/8/layout/orgChart1"/>
    <dgm:cxn modelId="{EE64D08E-CC97-4BBE-BC1D-2D86C7E76D4A}" type="presParOf" srcId="{1C0D5D8E-5AB0-4995-94FE-6B909EC08EAC}" destId="{A036FA18-2E16-4749-8E38-2B6E0FE6D32C}" srcOrd="1" destOrd="0" presId="urn:microsoft.com/office/officeart/2005/8/layout/orgChart1"/>
    <dgm:cxn modelId="{71EFEB81-F9DD-493F-BCB9-678A5C510057}" type="presParOf" srcId="{A036FA18-2E16-4749-8E38-2B6E0FE6D32C}" destId="{565AB424-038E-4C85-9E70-B780D00443BC}" srcOrd="0" destOrd="0" presId="urn:microsoft.com/office/officeart/2005/8/layout/orgChart1"/>
    <dgm:cxn modelId="{07E23CD8-ACA4-4137-BC93-0CAFFD654119}" type="presParOf" srcId="{565AB424-038E-4C85-9E70-B780D00443BC}" destId="{079861C8-DC34-4773-807A-E73066432525}" srcOrd="0" destOrd="0" presId="urn:microsoft.com/office/officeart/2005/8/layout/orgChart1"/>
    <dgm:cxn modelId="{67792C96-9A79-4DF3-9C72-4854CAEF1DAB}" type="presParOf" srcId="{565AB424-038E-4C85-9E70-B780D00443BC}" destId="{76CC9022-C401-4CFE-98A1-2A6E596E157E}" srcOrd="1" destOrd="0" presId="urn:microsoft.com/office/officeart/2005/8/layout/orgChart1"/>
    <dgm:cxn modelId="{3B0F0BBA-97CF-4335-B877-B7E7066D29E7}" type="presParOf" srcId="{A036FA18-2E16-4749-8E38-2B6E0FE6D32C}" destId="{E1A03FEB-A97B-4969-A1B5-01AC41DAF28E}" srcOrd="1" destOrd="0" presId="urn:microsoft.com/office/officeart/2005/8/layout/orgChart1"/>
    <dgm:cxn modelId="{0052A365-BCE9-4955-8E83-E2B07D386993}" type="presParOf" srcId="{A036FA18-2E16-4749-8E38-2B6E0FE6D32C}" destId="{6599D058-FAF8-461E-AB5D-EC3BF237F8E4}" srcOrd="2" destOrd="0" presId="urn:microsoft.com/office/officeart/2005/8/layout/orgChart1"/>
    <dgm:cxn modelId="{1723399A-3D4A-43DE-A0E2-B1EED68AEF1B}" type="presParOf" srcId="{238A35C6-8382-48BA-AB95-686B049B4F97}" destId="{13701571-3D4F-4530-8242-37830BFA460B}" srcOrd="2" destOrd="0" presId="urn:microsoft.com/office/officeart/2005/8/layout/orgChart1"/>
    <dgm:cxn modelId="{0D2A0A93-9D56-4208-8572-5DD7D39C7083}" type="presParOf" srcId="{EE4D0903-E3EB-4088-A508-BCAB9EF26A5E}" destId="{30777FB2-531B-4E60-A6BC-C65F4EA32A74}" srcOrd="4" destOrd="0" presId="urn:microsoft.com/office/officeart/2005/8/layout/orgChart1"/>
    <dgm:cxn modelId="{00289360-F4B7-417B-A416-A071080856F4}" type="presParOf" srcId="{EE4D0903-E3EB-4088-A508-BCAB9EF26A5E}" destId="{21FABDD6-7277-4B26-8DF1-FA65FE7DA345}" srcOrd="5" destOrd="0" presId="urn:microsoft.com/office/officeart/2005/8/layout/orgChart1"/>
    <dgm:cxn modelId="{7BE03D02-3C52-4B57-9D48-808D9CA0EAD5}" type="presParOf" srcId="{21FABDD6-7277-4B26-8DF1-FA65FE7DA345}" destId="{E48826F6-DF34-4407-8501-011984506DB8}" srcOrd="0" destOrd="0" presId="urn:microsoft.com/office/officeart/2005/8/layout/orgChart1"/>
    <dgm:cxn modelId="{A52E8303-71CF-4426-8989-0E4B62EA1BE1}" type="presParOf" srcId="{E48826F6-DF34-4407-8501-011984506DB8}" destId="{F9F0464B-B986-4801-811F-14B9E9AD493B}" srcOrd="0" destOrd="0" presId="urn:microsoft.com/office/officeart/2005/8/layout/orgChart1"/>
    <dgm:cxn modelId="{DF4359E6-13EF-4BD2-A635-C1638816A2B4}" type="presParOf" srcId="{E48826F6-DF34-4407-8501-011984506DB8}" destId="{07CFEC75-8227-4160-8998-C557042E57C8}" srcOrd="1" destOrd="0" presId="urn:microsoft.com/office/officeart/2005/8/layout/orgChart1"/>
    <dgm:cxn modelId="{B34A377C-8E10-4C8C-886F-16A6AC078BD3}" type="presParOf" srcId="{21FABDD6-7277-4B26-8DF1-FA65FE7DA345}" destId="{55648FB9-D664-4987-9346-3E143A7311BC}" srcOrd="1" destOrd="0" presId="urn:microsoft.com/office/officeart/2005/8/layout/orgChart1"/>
    <dgm:cxn modelId="{B9AF70F1-B278-4869-9131-5E013EE91520}" type="presParOf" srcId="{55648FB9-D664-4987-9346-3E143A7311BC}" destId="{EA84B8E3-3934-4C84-B04D-0A5D8BCAE0E1}" srcOrd="0" destOrd="0" presId="urn:microsoft.com/office/officeart/2005/8/layout/orgChart1"/>
    <dgm:cxn modelId="{2539CA0C-4DB2-4E01-A265-BDA2D84CE25B}" type="presParOf" srcId="{55648FB9-D664-4987-9346-3E143A7311BC}" destId="{4D1DBC3F-78C9-4589-9050-6BC011FFD4D7}" srcOrd="1" destOrd="0" presId="urn:microsoft.com/office/officeart/2005/8/layout/orgChart1"/>
    <dgm:cxn modelId="{744B827B-BC8F-4073-AF8B-FA55827D39AE}" type="presParOf" srcId="{4D1DBC3F-78C9-4589-9050-6BC011FFD4D7}" destId="{77F52221-FD9F-4059-AD16-A3973C677B38}" srcOrd="0" destOrd="0" presId="urn:microsoft.com/office/officeart/2005/8/layout/orgChart1"/>
    <dgm:cxn modelId="{CC57056F-8778-4994-8E95-A6FD0E31EAEF}" type="presParOf" srcId="{77F52221-FD9F-4059-AD16-A3973C677B38}" destId="{884C1332-EC10-4D5B-9A5D-9E93F0DDECE1}" srcOrd="0" destOrd="0" presId="urn:microsoft.com/office/officeart/2005/8/layout/orgChart1"/>
    <dgm:cxn modelId="{C9F9CE87-2353-45A7-86BA-D25BD403E035}" type="presParOf" srcId="{77F52221-FD9F-4059-AD16-A3973C677B38}" destId="{CED60F72-3327-4A72-9B95-328402AA1780}" srcOrd="1" destOrd="0" presId="urn:microsoft.com/office/officeart/2005/8/layout/orgChart1"/>
    <dgm:cxn modelId="{9D024053-44DC-45F7-82D8-71ACEBE20A25}" type="presParOf" srcId="{4D1DBC3F-78C9-4589-9050-6BC011FFD4D7}" destId="{838440E4-4128-4A9D-8A40-53EFB5169E42}" srcOrd="1" destOrd="0" presId="urn:microsoft.com/office/officeart/2005/8/layout/orgChart1"/>
    <dgm:cxn modelId="{DA396469-C19C-48D7-BA3E-C796B7E455C8}" type="presParOf" srcId="{4D1DBC3F-78C9-4589-9050-6BC011FFD4D7}" destId="{CD1ECF4C-43AC-4B46-879A-072873A72ED9}" srcOrd="2" destOrd="0" presId="urn:microsoft.com/office/officeart/2005/8/layout/orgChart1"/>
    <dgm:cxn modelId="{625DA2F9-5B34-4CE7-8F50-76FC5839B6E7}" type="presParOf" srcId="{21FABDD6-7277-4B26-8DF1-FA65FE7DA345}" destId="{1DFC1B70-5C29-4B0D-B025-A946DD39E387}" srcOrd="2" destOrd="0" presId="urn:microsoft.com/office/officeart/2005/8/layout/orgChart1"/>
    <dgm:cxn modelId="{35F53D07-513F-4625-89D9-871D76985B6D}" type="presParOf" srcId="{EE4D0903-E3EB-4088-A508-BCAB9EF26A5E}" destId="{77CB564E-0CB8-4634-B654-50276B10ED41}" srcOrd="6" destOrd="0" presId="urn:microsoft.com/office/officeart/2005/8/layout/orgChart1"/>
    <dgm:cxn modelId="{E867C36B-DD25-4F30-A87B-3745B9459510}" type="presParOf" srcId="{EE4D0903-E3EB-4088-A508-BCAB9EF26A5E}" destId="{44954496-3743-4FCB-8ACD-D646D54B8E49}" srcOrd="7" destOrd="0" presId="urn:microsoft.com/office/officeart/2005/8/layout/orgChart1"/>
    <dgm:cxn modelId="{875187CB-3738-416D-B0DC-33A5FACDABFD}" type="presParOf" srcId="{44954496-3743-4FCB-8ACD-D646D54B8E49}" destId="{3840699B-59A5-46E8-B607-040F6DA34AB9}" srcOrd="0" destOrd="0" presId="urn:microsoft.com/office/officeart/2005/8/layout/orgChart1"/>
    <dgm:cxn modelId="{B6985EED-3551-4E51-9137-BC44C85A1346}" type="presParOf" srcId="{3840699B-59A5-46E8-B607-040F6DA34AB9}" destId="{26610295-4163-42B5-839C-C37086CBDD86}" srcOrd="0" destOrd="0" presId="urn:microsoft.com/office/officeart/2005/8/layout/orgChart1"/>
    <dgm:cxn modelId="{0F7B7272-90B4-4D93-B280-25C7BEF66C20}" type="presParOf" srcId="{3840699B-59A5-46E8-B607-040F6DA34AB9}" destId="{DA12B9CF-78C0-46B1-AA2A-15052FE8717B}" srcOrd="1" destOrd="0" presId="urn:microsoft.com/office/officeart/2005/8/layout/orgChart1"/>
    <dgm:cxn modelId="{6176BC83-93B9-48E8-B621-E2B4C54837F2}" type="presParOf" srcId="{44954496-3743-4FCB-8ACD-D646D54B8E49}" destId="{7F6501D4-6632-4829-8E4B-0E2BA55A2628}" srcOrd="1" destOrd="0" presId="urn:microsoft.com/office/officeart/2005/8/layout/orgChart1"/>
    <dgm:cxn modelId="{4AE65CDD-771C-45C2-9A8C-AE6CFD4467B6}" type="presParOf" srcId="{7F6501D4-6632-4829-8E4B-0E2BA55A2628}" destId="{7DFAD5DD-C902-4968-9BBD-00ADE67EBDC1}" srcOrd="0" destOrd="0" presId="urn:microsoft.com/office/officeart/2005/8/layout/orgChart1"/>
    <dgm:cxn modelId="{3CCC255A-E11F-439E-A2F4-937B40EDD167}" type="presParOf" srcId="{7F6501D4-6632-4829-8E4B-0E2BA55A2628}" destId="{D33AB0CA-8D1A-4E06-A537-855FF5FA7B82}" srcOrd="1" destOrd="0" presId="urn:microsoft.com/office/officeart/2005/8/layout/orgChart1"/>
    <dgm:cxn modelId="{7750C020-4C2C-45F5-B98A-CF02A98F0400}" type="presParOf" srcId="{D33AB0CA-8D1A-4E06-A537-855FF5FA7B82}" destId="{A2C4BEE8-1E77-4651-B307-2B14018A7981}" srcOrd="0" destOrd="0" presId="urn:microsoft.com/office/officeart/2005/8/layout/orgChart1"/>
    <dgm:cxn modelId="{0D29E2AD-6FEC-43CF-9350-D1809B91B7DF}" type="presParOf" srcId="{A2C4BEE8-1E77-4651-B307-2B14018A7981}" destId="{F4835ED2-72DC-438D-BE59-60019F2E3322}" srcOrd="0" destOrd="0" presId="urn:microsoft.com/office/officeart/2005/8/layout/orgChart1"/>
    <dgm:cxn modelId="{5380EF68-F497-470D-9AC4-B7546E12E60A}" type="presParOf" srcId="{A2C4BEE8-1E77-4651-B307-2B14018A7981}" destId="{BB6D33F3-7D43-47F2-9765-DC73B202997C}" srcOrd="1" destOrd="0" presId="urn:microsoft.com/office/officeart/2005/8/layout/orgChart1"/>
    <dgm:cxn modelId="{6525FC2A-DAC4-4F31-8CDD-4D912E120BBA}" type="presParOf" srcId="{D33AB0CA-8D1A-4E06-A537-855FF5FA7B82}" destId="{ADE05DEE-E304-4D81-8B10-EE4836258A01}" srcOrd="1" destOrd="0" presId="urn:microsoft.com/office/officeart/2005/8/layout/orgChart1"/>
    <dgm:cxn modelId="{E3AC5681-38C0-4670-9C0C-3C036AE15E07}" type="presParOf" srcId="{D33AB0CA-8D1A-4E06-A537-855FF5FA7B82}" destId="{08311215-8C83-4FA1-A9B3-F646DEA5FDEC}" srcOrd="2" destOrd="0" presId="urn:microsoft.com/office/officeart/2005/8/layout/orgChart1"/>
    <dgm:cxn modelId="{5D3D82AD-4318-4222-AAF1-300F5CCB5AF9}" type="presParOf" srcId="{44954496-3743-4FCB-8ACD-D646D54B8E49}" destId="{E656EF30-8AA1-426C-B8B1-4E20E10F3356}" srcOrd="2" destOrd="0" presId="urn:microsoft.com/office/officeart/2005/8/layout/orgChart1"/>
    <dgm:cxn modelId="{3BFDA887-94C5-489F-B9D3-8BB32A07E71B}" type="presParOf" srcId="{DA328F8B-824F-4C4C-B90F-FF28D990466C}" destId="{590DB459-337F-4DCE-AF74-683D6DE614AF}" srcOrd="2" destOrd="0" presId="urn:microsoft.com/office/officeart/2005/8/layout/orgChart1"/>
    <dgm:cxn modelId="{079AB589-5C15-41FE-993A-8ADBD8A9BAC3}" type="presParOf" srcId="{590DB459-337F-4DCE-AF74-683D6DE614AF}" destId="{4AE9638B-46ED-437C-AB29-9D61C2E376B3}" srcOrd="0" destOrd="0" presId="urn:microsoft.com/office/officeart/2005/8/layout/orgChart1"/>
    <dgm:cxn modelId="{45847B54-01A9-4847-87FC-A866FF1796EA}" type="presParOf" srcId="{590DB459-337F-4DCE-AF74-683D6DE614AF}" destId="{949BE64D-ABD9-4A89-A1F9-3D66960A25AC}" srcOrd="1" destOrd="0" presId="urn:microsoft.com/office/officeart/2005/8/layout/orgChart1"/>
    <dgm:cxn modelId="{31D838B1-95A9-4855-A2B9-DD2346CEEAB2}" type="presParOf" srcId="{949BE64D-ABD9-4A89-A1F9-3D66960A25AC}" destId="{7DEE77C0-926E-4910-999F-078265196C1D}" srcOrd="0" destOrd="0" presId="urn:microsoft.com/office/officeart/2005/8/layout/orgChart1"/>
    <dgm:cxn modelId="{3621716D-D0FE-4358-8F4C-B5A2E677496E}" type="presParOf" srcId="{7DEE77C0-926E-4910-999F-078265196C1D}" destId="{47FD9AC3-D378-4664-933A-40CBB5B6EFF7}" srcOrd="0" destOrd="0" presId="urn:microsoft.com/office/officeart/2005/8/layout/orgChart1"/>
    <dgm:cxn modelId="{AA358ACD-967D-453E-959B-CE0832451A58}" type="presParOf" srcId="{7DEE77C0-926E-4910-999F-078265196C1D}" destId="{3161CAAF-5D95-46F0-94EF-54A9F4BC068F}" srcOrd="1" destOrd="0" presId="urn:microsoft.com/office/officeart/2005/8/layout/orgChart1"/>
    <dgm:cxn modelId="{63AFAC00-0B93-44C5-9785-F01201C20528}" type="presParOf" srcId="{949BE64D-ABD9-4A89-A1F9-3D66960A25AC}" destId="{9630C7F4-1500-4CE5-B69A-B82F960B3DFE}" srcOrd="1" destOrd="0" presId="urn:microsoft.com/office/officeart/2005/8/layout/orgChart1"/>
    <dgm:cxn modelId="{8D7EA87B-95CA-4AE1-9BA3-3C63DD9E7DEA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13346C-FC26-487C-A036-756A7C997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96E3C974-4CB2-45BC-8348-DCC6F8BB4A9A}" type="asst">
      <dgm:prSet phldrT="[Texto]" phldr="0" custT="1"/>
      <dgm:spPr>
        <a:solidFill>
          <a:srgbClr val="04A6E6"/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DEVITECK</a:t>
          </a:r>
          <a:endParaRPr lang="es-CO" sz="1800" b="1" dirty="0">
            <a:solidFill>
              <a:schemeClr val="bg1"/>
            </a:solidFill>
          </a:endParaRPr>
        </a:p>
      </dgm:t>
    </dgm:pt>
    <dgm:pt modelId="{9A825525-8BC1-4682-8455-AF24ABF82601}" type="parTrans" cxnId="{DBD9883B-313C-4C2D-8641-52FD0AA16F0E}">
      <dgm:prSet/>
      <dgm:spPr/>
      <dgm:t>
        <a:bodyPr/>
        <a:lstStyle/>
        <a:p>
          <a:endParaRPr lang="es-CO"/>
        </a:p>
      </dgm:t>
    </dgm:pt>
    <dgm:pt modelId="{55FC2B2D-7FF9-4554-8047-8E59CD02C9A3}" type="sibTrans" cxnId="{DBD9883B-313C-4C2D-8641-52FD0AA16F0E}">
      <dgm:prSet/>
      <dgm:spPr/>
      <dgm:t>
        <a:bodyPr/>
        <a:lstStyle/>
        <a:p>
          <a:endParaRPr lang="es-CO"/>
        </a:p>
      </dgm:t>
    </dgm:pt>
    <dgm:pt modelId="{3DA4E1AF-E5F8-451B-9BAD-56CDE815256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600" dirty="0"/>
            <a:t>Pendiente</a:t>
          </a:r>
          <a:endParaRPr lang="es-CO" sz="1600" dirty="0"/>
        </a:p>
      </dgm:t>
    </dgm:pt>
    <dgm:pt modelId="{255A5BC6-C01F-42F6-9390-7D3B6E9EC484}" type="parTrans" cxnId="{7D2344A6-A8F1-4E5E-ACB9-8E9242B8708B}">
      <dgm:prSet/>
      <dgm:spPr/>
      <dgm:t>
        <a:bodyPr/>
        <a:lstStyle/>
        <a:p>
          <a:endParaRPr lang="es-CO"/>
        </a:p>
      </dgm:t>
    </dgm:pt>
    <dgm:pt modelId="{F83D0AEE-A682-4320-A190-11C5783E493D}" type="sibTrans" cxnId="{7D2344A6-A8F1-4E5E-ACB9-8E9242B8708B}">
      <dgm:prSet/>
      <dgm:spPr/>
      <dgm:t>
        <a:bodyPr/>
        <a:lstStyle/>
        <a:p>
          <a:endParaRPr lang="es-CO"/>
        </a:p>
      </dgm:t>
    </dgm:pt>
    <dgm:pt modelId="{8642219F-E178-44B7-B826-8651E53B5AA7}">
      <dgm:prSet phldrT="[Texto]" phldr="0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400" dirty="0"/>
            <a:t>Portafolio Ferroviario 2025</a:t>
          </a:r>
          <a:endParaRPr lang="es-CO" sz="2400" dirty="0"/>
        </a:p>
      </dgm:t>
    </dgm:pt>
    <dgm:pt modelId="{0325E47F-1A15-4515-9965-EA3F8619F1B6}" type="sibTrans" cxnId="{1A95386A-3332-4CA7-A3DC-8B88952B0967}">
      <dgm:prSet/>
      <dgm:spPr/>
      <dgm:t>
        <a:bodyPr/>
        <a:lstStyle/>
        <a:p>
          <a:endParaRPr lang="es-CO"/>
        </a:p>
      </dgm:t>
    </dgm:pt>
    <dgm:pt modelId="{3710941A-16EB-49AA-BE4E-EF6405633AC4}" type="parTrans" cxnId="{1A95386A-3332-4CA7-A3DC-8B88952B0967}">
      <dgm:prSet/>
      <dgm:spPr/>
      <dgm:t>
        <a:bodyPr/>
        <a:lstStyle/>
        <a:p>
          <a:endParaRPr lang="es-CO"/>
        </a:p>
      </dgm:t>
    </dgm:pt>
    <dgm:pt modelId="{5D4D8315-2E8E-4DC7-885C-99190E6D9A20}">
      <dgm:prSet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0571" b="30571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s-CO"/>
        </a:p>
      </dgm:t>
    </dgm:pt>
    <dgm:pt modelId="{6E2488D0-F4DF-43BE-9F2D-0F1683AEF791}" type="parTrans" cxnId="{5DD8662A-FE25-490E-A433-4CA06CBADC9F}">
      <dgm:prSet/>
      <dgm:spPr/>
      <dgm:t>
        <a:bodyPr/>
        <a:lstStyle/>
        <a:p>
          <a:endParaRPr lang="es-CO"/>
        </a:p>
      </dgm:t>
    </dgm:pt>
    <dgm:pt modelId="{6A2F59AC-04FF-4914-B143-73C61021EA3A}" type="sibTrans" cxnId="{5DD8662A-FE25-490E-A433-4CA06CBADC9F}">
      <dgm:prSet/>
      <dgm:spPr/>
      <dgm:t>
        <a:bodyPr/>
        <a:lstStyle/>
        <a:p>
          <a:endParaRPr lang="es-CO"/>
        </a:p>
      </dgm:t>
    </dgm:pt>
    <dgm:pt modelId="{29763F8E-0831-4523-B3B9-1EA00633C21B}">
      <dgm:prSet/>
      <dgm:spPr>
        <a:blipFill dpi="0"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989" b="8989"/>
          </a:stretch>
        </a:blipFill>
        <a:effectLst/>
      </dgm:spPr>
      <dgm:t>
        <a:bodyPr/>
        <a:lstStyle/>
        <a:p>
          <a:endParaRPr lang="es-CO"/>
        </a:p>
      </dgm:t>
    </dgm:pt>
    <dgm:pt modelId="{93B7A60F-2C45-4FEE-A7E7-46FF2606F44E}" type="parTrans" cxnId="{6755B40F-6806-4A0E-8706-BDC38635CBFE}">
      <dgm:prSet/>
      <dgm:spPr/>
      <dgm:t>
        <a:bodyPr/>
        <a:lstStyle/>
        <a:p>
          <a:endParaRPr lang="es-CO"/>
        </a:p>
      </dgm:t>
    </dgm:pt>
    <dgm:pt modelId="{69763AED-E21B-4ED0-AB7B-5DD841647FF2}" type="sibTrans" cxnId="{6755B40F-6806-4A0E-8706-BDC38635CBFE}">
      <dgm:prSet/>
      <dgm:spPr/>
      <dgm:t>
        <a:bodyPr/>
        <a:lstStyle/>
        <a:p>
          <a:endParaRPr lang="es-CO"/>
        </a:p>
      </dgm:t>
    </dgm:pt>
    <dgm:pt modelId="{C1CBD122-607C-4F6D-8E38-405E601EC2B5}">
      <dgm:prSet/>
      <dgm:spPr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6388" b="6388"/>
          </a:stretch>
        </a:blipFill>
        <a:effectLst/>
      </dgm:spPr>
      <dgm:t>
        <a:bodyPr/>
        <a:lstStyle/>
        <a:p>
          <a:endParaRPr lang="es-CO"/>
        </a:p>
      </dgm:t>
    </dgm:pt>
    <dgm:pt modelId="{FA92511F-BC59-4711-BDF9-76A21FAC7BAA}" type="sibTrans" cxnId="{A3696383-F1D2-44F1-89E9-62A5DDF4D65C}">
      <dgm:prSet/>
      <dgm:spPr/>
      <dgm:t>
        <a:bodyPr/>
        <a:lstStyle/>
        <a:p>
          <a:endParaRPr lang="es-CO"/>
        </a:p>
      </dgm:t>
    </dgm:pt>
    <dgm:pt modelId="{12151BD8-A6BE-4C5C-B263-BFECCCE73062}" type="parTrans" cxnId="{A3696383-F1D2-44F1-89E9-62A5DDF4D65C}">
      <dgm:prSet/>
      <dgm:spPr/>
      <dgm:t>
        <a:bodyPr/>
        <a:lstStyle/>
        <a:p>
          <a:endParaRPr lang="es-CO"/>
        </a:p>
      </dgm:t>
    </dgm:pt>
    <dgm:pt modelId="{7B43E588-1688-47D9-8C3D-7DD5B50B917F}">
      <dgm:prSet/>
      <dgm:spPr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dgm:spPr>
      <dgm:t>
        <a:bodyPr/>
        <a:lstStyle/>
        <a:p>
          <a:endParaRPr lang="es-CO"/>
        </a:p>
      </dgm:t>
    </dgm:pt>
    <dgm:pt modelId="{FE83A2EE-0154-48BD-8EB9-5A4B878A2585}" type="parTrans" cxnId="{12DFA69F-109D-4E26-B99E-6D4EA2A387C7}">
      <dgm:prSet/>
      <dgm:spPr/>
      <dgm:t>
        <a:bodyPr/>
        <a:lstStyle/>
        <a:p>
          <a:endParaRPr lang="es-CO"/>
        </a:p>
      </dgm:t>
    </dgm:pt>
    <dgm:pt modelId="{F5A97CCF-8D28-4683-A455-89E7AFC40E51}" type="sibTrans" cxnId="{12DFA69F-109D-4E26-B99E-6D4EA2A387C7}">
      <dgm:prSet/>
      <dgm:spPr/>
      <dgm:t>
        <a:bodyPr/>
        <a:lstStyle/>
        <a:p>
          <a:endParaRPr lang="es-CO"/>
        </a:p>
      </dgm:t>
    </dgm:pt>
    <dgm:pt modelId="{6D2A7B39-E161-4513-AC2A-F6ADE8575224}" type="pres">
      <dgm:prSet presAssocID="{F313346C-FC26-487C-A036-756A7C997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328F8B-824F-4C4C-B90F-FF28D990466C}" type="pres">
      <dgm:prSet presAssocID="{8642219F-E178-44B7-B826-8651E53B5AA7}" presName="hierRoot1" presStyleCnt="0">
        <dgm:presLayoutVars>
          <dgm:hierBranch val="init"/>
        </dgm:presLayoutVars>
      </dgm:prSet>
      <dgm:spPr/>
    </dgm:pt>
    <dgm:pt modelId="{AF492A98-1711-4F1B-A8A8-C7BB1502288E}" type="pres">
      <dgm:prSet presAssocID="{8642219F-E178-44B7-B826-8651E53B5AA7}" presName="rootComposite1" presStyleCnt="0"/>
      <dgm:spPr/>
    </dgm:pt>
    <dgm:pt modelId="{5911A64A-34F2-4478-926A-F3E22EBD307C}" type="pres">
      <dgm:prSet presAssocID="{8642219F-E178-44B7-B826-8651E53B5AA7}" presName="rootText1" presStyleLbl="node0" presStyleIdx="0" presStyleCnt="1" custScaleX="242168" custLinFactY="-21864" custLinFactNeighborX="2897" custLinFactNeighborY="-100000">
        <dgm:presLayoutVars>
          <dgm:chPref val="3"/>
        </dgm:presLayoutVars>
      </dgm:prSet>
      <dgm:spPr/>
    </dgm:pt>
    <dgm:pt modelId="{45B21728-8148-4D94-B056-58C59A695A63}" type="pres">
      <dgm:prSet presAssocID="{8642219F-E178-44B7-B826-8651E53B5AA7}" presName="rootConnector1" presStyleLbl="node1" presStyleIdx="0" presStyleCnt="0"/>
      <dgm:spPr/>
    </dgm:pt>
    <dgm:pt modelId="{EE4D0903-E3EB-4088-A508-BCAB9EF26A5E}" type="pres">
      <dgm:prSet presAssocID="{8642219F-E178-44B7-B826-8651E53B5AA7}" presName="hierChild2" presStyleCnt="0"/>
      <dgm:spPr/>
    </dgm:pt>
    <dgm:pt modelId="{2E1DB335-98B1-4348-86A3-F02C8408712D}" type="pres">
      <dgm:prSet presAssocID="{6E2488D0-F4DF-43BE-9F2D-0F1683AEF791}" presName="Name37" presStyleLbl="parChTrans1D2" presStyleIdx="0" presStyleCnt="5"/>
      <dgm:spPr/>
    </dgm:pt>
    <dgm:pt modelId="{9707A7CD-7106-4A25-9D1E-A26D77E745E8}" type="pres">
      <dgm:prSet presAssocID="{5D4D8315-2E8E-4DC7-885C-99190E6D9A20}" presName="hierRoot2" presStyleCnt="0">
        <dgm:presLayoutVars>
          <dgm:hierBranch/>
        </dgm:presLayoutVars>
      </dgm:prSet>
      <dgm:spPr/>
    </dgm:pt>
    <dgm:pt modelId="{A9AE5902-D811-4ED0-B47F-182CC255658F}" type="pres">
      <dgm:prSet presAssocID="{5D4D8315-2E8E-4DC7-885C-99190E6D9A20}" presName="rootComposite" presStyleCnt="0"/>
      <dgm:spPr/>
    </dgm:pt>
    <dgm:pt modelId="{C14FFA97-6D33-4D3D-875E-412107BDA4C6}" type="pres">
      <dgm:prSet presAssocID="{5D4D8315-2E8E-4DC7-885C-99190E6D9A20}" presName="rootText" presStyleLbl="node2" presStyleIdx="0" presStyleCnt="4">
        <dgm:presLayoutVars>
          <dgm:chPref val="3"/>
        </dgm:presLayoutVars>
      </dgm:prSet>
      <dgm:spPr/>
    </dgm:pt>
    <dgm:pt modelId="{F1471FD1-2337-46ED-B053-F329DF30C477}" type="pres">
      <dgm:prSet presAssocID="{5D4D8315-2E8E-4DC7-885C-99190E6D9A20}" presName="rootConnector" presStyleLbl="node2" presStyleIdx="0" presStyleCnt="4"/>
      <dgm:spPr/>
    </dgm:pt>
    <dgm:pt modelId="{5521AD64-4FD7-46EE-8FF5-33EA8B09F56C}" type="pres">
      <dgm:prSet presAssocID="{5D4D8315-2E8E-4DC7-885C-99190E6D9A20}" presName="hierChild4" presStyleCnt="0"/>
      <dgm:spPr/>
    </dgm:pt>
    <dgm:pt modelId="{3A14D3D1-8027-4051-A5AB-F1086121BB10}" type="pres">
      <dgm:prSet presAssocID="{255A5BC6-C01F-42F6-9390-7D3B6E9EC484}" presName="Name35" presStyleLbl="parChTrans1D3" presStyleIdx="0" presStyleCnt="1"/>
      <dgm:spPr/>
    </dgm:pt>
    <dgm:pt modelId="{8C3FC18C-358D-42A3-96FE-8DB550F6DC56}" type="pres">
      <dgm:prSet presAssocID="{3DA4E1AF-E5F8-451B-9BAD-56CDE8152563}" presName="hierRoot2" presStyleCnt="0">
        <dgm:presLayoutVars>
          <dgm:hierBranch val="init"/>
        </dgm:presLayoutVars>
      </dgm:prSet>
      <dgm:spPr/>
    </dgm:pt>
    <dgm:pt modelId="{A49EF27D-CCD7-4A71-AF39-5AF193231C41}" type="pres">
      <dgm:prSet presAssocID="{3DA4E1AF-E5F8-451B-9BAD-56CDE8152563}" presName="rootComposite" presStyleCnt="0"/>
      <dgm:spPr/>
    </dgm:pt>
    <dgm:pt modelId="{EEFBE085-F8E3-454F-A9A9-B49D734CA10C}" type="pres">
      <dgm:prSet presAssocID="{3DA4E1AF-E5F8-451B-9BAD-56CDE8152563}" presName="rootText" presStyleLbl="node3" presStyleIdx="0" presStyleCnt="1">
        <dgm:presLayoutVars>
          <dgm:chPref val="3"/>
        </dgm:presLayoutVars>
      </dgm:prSet>
      <dgm:spPr/>
    </dgm:pt>
    <dgm:pt modelId="{E04E4B79-8FD4-4B92-939D-E7616753406A}" type="pres">
      <dgm:prSet presAssocID="{3DA4E1AF-E5F8-451B-9BAD-56CDE8152563}" presName="rootConnector" presStyleLbl="node3" presStyleIdx="0" presStyleCnt="1"/>
      <dgm:spPr/>
    </dgm:pt>
    <dgm:pt modelId="{4812D8D5-9AFA-4A97-96D0-35DD1D2387B3}" type="pres">
      <dgm:prSet presAssocID="{3DA4E1AF-E5F8-451B-9BAD-56CDE8152563}" presName="hierChild4" presStyleCnt="0"/>
      <dgm:spPr/>
    </dgm:pt>
    <dgm:pt modelId="{F3672083-2734-48B7-86B7-510D5A8FEF45}" type="pres">
      <dgm:prSet presAssocID="{3DA4E1AF-E5F8-451B-9BAD-56CDE8152563}" presName="hierChild5" presStyleCnt="0"/>
      <dgm:spPr/>
    </dgm:pt>
    <dgm:pt modelId="{B51BBE7E-F725-4E34-8474-1655989BCBB6}" type="pres">
      <dgm:prSet presAssocID="{5D4D8315-2E8E-4DC7-885C-99190E6D9A20}" presName="hierChild5" presStyleCnt="0"/>
      <dgm:spPr/>
    </dgm:pt>
    <dgm:pt modelId="{3AC1331A-1A07-4D73-9C14-98CFC15A4D03}" type="pres">
      <dgm:prSet presAssocID="{93B7A60F-2C45-4FEE-A7E7-46FF2606F44E}" presName="Name37" presStyleLbl="parChTrans1D2" presStyleIdx="1" presStyleCnt="5"/>
      <dgm:spPr/>
    </dgm:pt>
    <dgm:pt modelId="{82E82BBC-5E4D-4A4B-A71F-EDC9F0FA7E3E}" type="pres">
      <dgm:prSet presAssocID="{29763F8E-0831-4523-B3B9-1EA00633C21B}" presName="hierRoot2" presStyleCnt="0">
        <dgm:presLayoutVars>
          <dgm:hierBranch val="init"/>
        </dgm:presLayoutVars>
      </dgm:prSet>
      <dgm:spPr/>
    </dgm:pt>
    <dgm:pt modelId="{669648FC-F311-4925-9712-2B441C614EC9}" type="pres">
      <dgm:prSet presAssocID="{29763F8E-0831-4523-B3B9-1EA00633C21B}" presName="rootComposite" presStyleCnt="0"/>
      <dgm:spPr/>
    </dgm:pt>
    <dgm:pt modelId="{97624571-22B3-4A2E-9237-18BD4C82A8DB}" type="pres">
      <dgm:prSet presAssocID="{29763F8E-0831-4523-B3B9-1EA00633C21B}" presName="rootText" presStyleLbl="node2" presStyleIdx="1" presStyleCnt="4">
        <dgm:presLayoutVars>
          <dgm:chPref val="3"/>
        </dgm:presLayoutVars>
      </dgm:prSet>
      <dgm:spPr/>
    </dgm:pt>
    <dgm:pt modelId="{B89A0F1D-C127-4F0D-9BE5-08CB5118E630}" type="pres">
      <dgm:prSet presAssocID="{29763F8E-0831-4523-B3B9-1EA00633C21B}" presName="rootConnector" presStyleLbl="node2" presStyleIdx="1" presStyleCnt="4"/>
      <dgm:spPr/>
    </dgm:pt>
    <dgm:pt modelId="{F03CEF97-4E46-41A3-A29F-5406CACAF8AD}" type="pres">
      <dgm:prSet presAssocID="{29763F8E-0831-4523-B3B9-1EA00633C21B}" presName="hierChild4" presStyleCnt="0"/>
      <dgm:spPr/>
    </dgm:pt>
    <dgm:pt modelId="{FA1B132B-A671-45CA-8D36-B94211F4F37E}" type="pres">
      <dgm:prSet presAssocID="{29763F8E-0831-4523-B3B9-1EA00633C21B}" presName="hierChild5" presStyleCnt="0"/>
      <dgm:spPr/>
    </dgm:pt>
    <dgm:pt modelId="{47645E5B-F6A2-41E6-8D29-3D23AE88A671}" type="pres">
      <dgm:prSet presAssocID="{12151BD8-A6BE-4C5C-B263-BFECCCE73062}" presName="Name37" presStyleLbl="parChTrans1D2" presStyleIdx="2" presStyleCnt="5"/>
      <dgm:spPr/>
    </dgm:pt>
    <dgm:pt modelId="{BDADA4A0-7FA3-4838-991C-C3987AFC24A6}" type="pres">
      <dgm:prSet presAssocID="{C1CBD122-607C-4F6D-8E38-405E601EC2B5}" presName="hierRoot2" presStyleCnt="0">
        <dgm:presLayoutVars>
          <dgm:hierBranch val="init"/>
        </dgm:presLayoutVars>
      </dgm:prSet>
      <dgm:spPr/>
    </dgm:pt>
    <dgm:pt modelId="{ECC6248B-4EF2-4259-9BFF-43CB4A40AFC1}" type="pres">
      <dgm:prSet presAssocID="{C1CBD122-607C-4F6D-8E38-405E601EC2B5}" presName="rootComposite" presStyleCnt="0"/>
      <dgm:spPr/>
    </dgm:pt>
    <dgm:pt modelId="{35BA7F4D-50AE-4BDA-860D-E22623C58387}" type="pres">
      <dgm:prSet presAssocID="{C1CBD122-607C-4F6D-8E38-405E601EC2B5}" presName="rootText" presStyleLbl="node2" presStyleIdx="2" presStyleCnt="4">
        <dgm:presLayoutVars>
          <dgm:chPref val="3"/>
        </dgm:presLayoutVars>
      </dgm:prSet>
      <dgm:spPr/>
    </dgm:pt>
    <dgm:pt modelId="{6E182379-5F6F-4F43-812F-34D0FAC4A5DB}" type="pres">
      <dgm:prSet presAssocID="{C1CBD122-607C-4F6D-8E38-405E601EC2B5}" presName="rootConnector" presStyleLbl="node2" presStyleIdx="2" presStyleCnt="4"/>
      <dgm:spPr/>
    </dgm:pt>
    <dgm:pt modelId="{08DBAEDA-2178-4FB2-A63C-57CD275EAD57}" type="pres">
      <dgm:prSet presAssocID="{C1CBD122-607C-4F6D-8E38-405E601EC2B5}" presName="hierChild4" presStyleCnt="0"/>
      <dgm:spPr/>
    </dgm:pt>
    <dgm:pt modelId="{C34E7CB9-5176-4802-8ACA-9D82AC6C9E45}" type="pres">
      <dgm:prSet presAssocID="{C1CBD122-607C-4F6D-8E38-405E601EC2B5}" presName="hierChild5" presStyleCnt="0"/>
      <dgm:spPr/>
    </dgm:pt>
    <dgm:pt modelId="{780E1FEC-BA2B-4565-A59F-41FF2E49A205}" type="pres">
      <dgm:prSet presAssocID="{FE83A2EE-0154-48BD-8EB9-5A4B878A2585}" presName="Name37" presStyleLbl="parChTrans1D2" presStyleIdx="3" presStyleCnt="5"/>
      <dgm:spPr/>
    </dgm:pt>
    <dgm:pt modelId="{FB993022-AD40-49DE-A278-AAA11B612BD3}" type="pres">
      <dgm:prSet presAssocID="{7B43E588-1688-47D9-8C3D-7DD5B50B917F}" presName="hierRoot2" presStyleCnt="0">
        <dgm:presLayoutVars>
          <dgm:hierBranch val="init"/>
        </dgm:presLayoutVars>
      </dgm:prSet>
      <dgm:spPr/>
    </dgm:pt>
    <dgm:pt modelId="{ED604E8C-FEB4-4F07-BE8F-D5378E92B569}" type="pres">
      <dgm:prSet presAssocID="{7B43E588-1688-47D9-8C3D-7DD5B50B917F}" presName="rootComposite" presStyleCnt="0"/>
      <dgm:spPr/>
    </dgm:pt>
    <dgm:pt modelId="{2351CF35-8779-4883-86C2-B9AB4D18FB33}" type="pres">
      <dgm:prSet presAssocID="{7B43E588-1688-47D9-8C3D-7DD5B50B917F}" presName="rootText" presStyleLbl="node2" presStyleIdx="3" presStyleCnt="4">
        <dgm:presLayoutVars>
          <dgm:chPref val="3"/>
        </dgm:presLayoutVars>
      </dgm:prSet>
      <dgm:spPr/>
    </dgm:pt>
    <dgm:pt modelId="{437DAEF9-8B79-422F-9310-9645A138DDDF}" type="pres">
      <dgm:prSet presAssocID="{7B43E588-1688-47D9-8C3D-7DD5B50B917F}" presName="rootConnector" presStyleLbl="node2" presStyleIdx="3" presStyleCnt="4"/>
      <dgm:spPr/>
    </dgm:pt>
    <dgm:pt modelId="{7B61D7FB-3285-4C55-9C03-7B0591B801F2}" type="pres">
      <dgm:prSet presAssocID="{7B43E588-1688-47D9-8C3D-7DD5B50B917F}" presName="hierChild4" presStyleCnt="0"/>
      <dgm:spPr/>
    </dgm:pt>
    <dgm:pt modelId="{FD7FC422-EF72-4804-A849-4BFCFFEB1C67}" type="pres">
      <dgm:prSet presAssocID="{7B43E588-1688-47D9-8C3D-7DD5B50B917F}" presName="hierChild5" presStyleCnt="0"/>
      <dgm:spPr/>
    </dgm:pt>
    <dgm:pt modelId="{590DB459-337F-4DCE-AF74-683D6DE614AF}" type="pres">
      <dgm:prSet presAssocID="{8642219F-E178-44B7-B826-8651E53B5AA7}" presName="hierChild3" presStyleCnt="0"/>
      <dgm:spPr/>
    </dgm:pt>
    <dgm:pt modelId="{4AE9638B-46ED-437C-AB29-9D61C2E376B3}" type="pres">
      <dgm:prSet presAssocID="{9A825525-8BC1-4682-8455-AF24ABF82601}" presName="Name111" presStyleLbl="parChTrans1D2" presStyleIdx="4" presStyleCnt="5"/>
      <dgm:spPr/>
    </dgm:pt>
    <dgm:pt modelId="{949BE64D-ABD9-4A89-A1F9-3D66960A25AC}" type="pres">
      <dgm:prSet presAssocID="{96E3C974-4CB2-45BC-8348-DCC6F8BB4A9A}" presName="hierRoot3" presStyleCnt="0">
        <dgm:presLayoutVars>
          <dgm:hierBranch val="init"/>
        </dgm:presLayoutVars>
      </dgm:prSet>
      <dgm:spPr/>
    </dgm:pt>
    <dgm:pt modelId="{7DEE77C0-926E-4910-999F-078265196C1D}" type="pres">
      <dgm:prSet presAssocID="{96E3C974-4CB2-45BC-8348-DCC6F8BB4A9A}" presName="rootComposite3" presStyleCnt="0"/>
      <dgm:spPr/>
    </dgm:pt>
    <dgm:pt modelId="{47FD9AC3-D378-4664-933A-40CBB5B6EFF7}" type="pres">
      <dgm:prSet presAssocID="{96E3C974-4CB2-45BC-8348-DCC6F8BB4A9A}" presName="rootText3" presStyleLbl="asst1" presStyleIdx="0" presStyleCnt="1" custLinFactNeighborX="-579" custLinFactNeighborY="-60253">
        <dgm:presLayoutVars>
          <dgm:chPref val="3"/>
        </dgm:presLayoutVars>
      </dgm:prSet>
      <dgm:spPr/>
    </dgm:pt>
    <dgm:pt modelId="{3161CAAF-5D95-46F0-94EF-54A9F4BC068F}" type="pres">
      <dgm:prSet presAssocID="{96E3C974-4CB2-45BC-8348-DCC6F8BB4A9A}" presName="rootConnector3" presStyleLbl="asst1" presStyleIdx="0" presStyleCnt="1"/>
      <dgm:spPr/>
    </dgm:pt>
    <dgm:pt modelId="{9630C7F4-1500-4CE5-B69A-B82F960B3DFE}" type="pres">
      <dgm:prSet presAssocID="{96E3C974-4CB2-45BC-8348-DCC6F8BB4A9A}" presName="hierChild6" presStyleCnt="0"/>
      <dgm:spPr/>
    </dgm:pt>
    <dgm:pt modelId="{3957FD80-D427-4407-9E2F-2CD42E003F69}" type="pres">
      <dgm:prSet presAssocID="{96E3C974-4CB2-45BC-8348-DCC6F8BB4A9A}" presName="hierChild7" presStyleCnt="0"/>
      <dgm:spPr/>
    </dgm:pt>
  </dgm:ptLst>
  <dgm:cxnLst>
    <dgm:cxn modelId="{6755B40F-6806-4A0E-8706-BDC38635CBFE}" srcId="{8642219F-E178-44B7-B826-8651E53B5AA7}" destId="{29763F8E-0831-4523-B3B9-1EA00633C21B}" srcOrd="2" destOrd="0" parTransId="{93B7A60F-2C45-4FEE-A7E7-46FF2606F44E}" sibTransId="{69763AED-E21B-4ED0-AB7B-5DD841647FF2}"/>
    <dgm:cxn modelId="{5DD8662A-FE25-490E-A433-4CA06CBADC9F}" srcId="{8642219F-E178-44B7-B826-8651E53B5AA7}" destId="{5D4D8315-2E8E-4DC7-885C-99190E6D9A20}" srcOrd="1" destOrd="0" parTransId="{6E2488D0-F4DF-43BE-9F2D-0F1683AEF791}" sibTransId="{6A2F59AC-04FF-4914-B143-73C61021EA3A}"/>
    <dgm:cxn modelId="{DBD9883B-313C-4C2D-8641-52FD0AA16F0E}" srcId="{8642219F-E178-44B7-B826-8651E53B5AA7}" destId="{96E3C974-4CB2-45BC-8348-DCC6F8BB4A9A}" srcOrd="0" destOrd="0" parTransId="{9A825525-8BC1-4682-8455-AF24ABF82601}" sibTransId="{55FC2B2D-7FF9-4554-8047-8E59CD02C9A3}"/>
    <dgm:cxn modelId="{480D8C42-8064-4F80-B3DF-0C18C7AC5EFC}" type="presOf" srcId="{3DA4E1AF-E5F8-451B-9BAD-56CDE8152563}" destId="{EEFBE085-F8E3-454F-A9A9-B49D734CA10C}" srcOrd="0" destOrd="0" presId="urn:microsoft.com/office/officeart/2005/8/layout/orgChart1"/>
    <dgm:cxn modelId="{1A95386A-3332-4CA7-A3DC-8B88952B0967}" srcId="{F313346C-FC26-487C-A036-756A7C9970A2}" destId="{8642219F-E178-44B7-B826-8651E53B5AA7}" srcOrd="0" destOrd="0" parTransId="{3710941A-16EB-49AA-BE4E-EF6405633AC4}" sibTransId="{0325E47F-1A15-4515-9965-EA3F8619F1B6}"/>
    <dgm:cxn modelId="{F053F54B-C244-4C90-B428-BD088205DE47}" type="presOf" srcId="{255A5BC6-C01F-42F6-9390-7D3B6E9EC484}" destId="{3A14D3D1-8027-4051-A5AB-F1086121BB10}" srcOrd="0" destOrd="0" presId="urn:microsoft.com/office/officeart/2005/8/layout/orgChart1"/>
    <dgm:cxn modelId="{6F0DF76D-F8D1-40A9-977B-D1354F0DE555}" type="presOf" srcId="{96E3C974-4CB2-45BC-8348-DCC6F8BB4A9A}" destId="{3161CAAF-5D95-46F0-94EF-54A9F4BC068F}" srcOrd="1" destOrd="0" presId="urn:microsoft.com/office/officeart/2005/8/layout/orgChart1"/>
    <dgm:cxn modelId="{0954186F-643A-4930-8B38-78F8196E590E}" type="presOf" srcId="{9A825525-8BC1-4682-8455-AF24ABF82601}" destId="{4AE9638B-46ED-437C-AB29-9D61C2E376B3}" srcOrd="0" destOrd="0" presId="urn:microsoft.com/office/officeart/2005/8/layout/orgChart1"/>
    <dgm:cxn modelId="{496F1970-CD01-44AA-9390-22C59630989A}" type="presOf" srcId="{C1CBD122-607C-4F6D-8E38-405E601EC2B5}" destId="{35BA7F4D-50AE-4BDA-860D-E22623C58387}" srcOrd="0" destOrd="0" presId="urn:microsoft.com/office/officeart/2005/8/layout/orgChart1"/>
    <dgm:cxn modelId="{E097DA56-BE59-4D60-B50B-5BF78383D0DE}" type="presOf" srcId="{29763F8E-0831-4523-B3B9-1EA00633C21B}" destId="{B89A0F1D-C127-4F0D-9BE5-08CB5118E630}" srcOrd="1" destOrd="0" presId="urn:microsoft.com/office/officeart/2005/8/layout/orgChart1"/>
    <dgm:cxn modelId="{B0811577-5CDF-420C-BB08-581E27AADAD9}" type="presOf" srcId="{96E3C974-4CB2-45BC-8348-DCC6F8BB4A9A}" destId="{47FD9AC3-D378-4664-933A-40CBB5B6EFF7}" srcOrd="0" destOrd="0" presId="urn:microsoft.com/office/officeart/2005/8/layout/orgChart1"/>
    <dgm:cxn modelId="{02D4DC58-D9A7-499E-9584-E48F091E6561}" type="presOf" srcId="{7B43E588-1688-47D9-8C3D-7DD5B50B917F}" destId="{437DAEF9-8B79-422F-9310-9645A138DDDF}" srcOrd="1" destOrd="0" presId="urn:microsoft.com/office/officeart/2005/8/layout/orgChart1"/>
    <dgm:cxn modelId="{A3696383-F1D2-44F1-89E9-62A5DDF4D65C}" srcId="{8642219F-E178-44B7-B826-8651E53B5AA7}" destId="{C1CBD122-607C-4F6D-8E38-405E601EC2B5}" srcOrd="3" destOrd="0" parTransId="{12151BD8-A6BE-4C5C-B263-BFECCCE73062}" sibTransId="{FA92511F-BC59-4711-BDF9-76A21FAC7BAA}"/>
    <dgm:cxn modelId="{09838686-E467-438A-91D3-7529ACB45AAA}" type="presOf" srcId="{93B7A60F-2C45-4FEE-A7E7-46FF2606F44E}" destId="{3AC1331A-1A07-4D73-9C14-98CFC15A4D03}" srcOrd="0" destOrd="0" presId="urn:microsoft.com/office/officeart/2005/8/layout/orgChart1"/>
    <dgm:cxn modelId="{4310BD92-9FD6-46F2-AD17-3B6A7A62A2C5}" type="presOf" srcId="{5D4D8315-2E8E-4DC7-885C-99190E6D9A20}" destId="{C14FFA97-6D33-4D3D-875E-412107BDA4C6}" srcOrd="0" destOrd="0" presId="urn:microsoft.com/office/officeart/2005/8/layout/orgChart1"/>
    <dgm:cxn modelId="{3D53AE93-76C4-4F00-B534-376D994CE3A7}" type="presOf" srcId="{C1CBD122-607C-4F6D-8E38-405E601EC2B5}" destId="{6E182379-5F6F-4F43-812F-34D0FAC4A5DB}" srcOrd="1" destOrd="0" presId="urn:microsoft.com/office/officeart/2005/8/layout/orgChart1"/>
    <dgm:cxn modelId="{12DFA69F-109D-4E26-B99E-6D4EA2A387C7}" srcId="{8642219F-E178-44B7-B826-8651E53B5AA7}" destId="{7B43E588-1688-47D9-8C3D-7DD5B50B917F}" srcOrd="4" destOrd="0" parTransId="{FE83A2EE-0154-48BD-8EB9-5A4B878A2585}" sibTransId="{F5A97CCF-8D28-4683-A455-89E7AFC40E51}"/>
    <dgm:cxn modelId="{1E6925A3-969B-4E2E-BADD-888A7509F6E3}" type="presOf" srcId="{8642219F-E178-44B7-B826-8651E53B5AA7}" destId="{45B21728-8148-4D94-B056-58C59A695A63}" srcOrd="1" destOrd="0" presId="urn:microsoft.com/office/officeart/2005/8/layout/orgChart1"/>
    <dgm:cxn modelId="{625DF7A5-5E30-4BB8-AAB6-CEB60FDAC112}" type="presOf" srcId="{FE83A2EE-0154-48BD-8EB9-5A4B878A2585}" destId="{780E1FEC-BA2B-4565-A59F-41FF2E49A205}" srcOrd="0" destOrd="0" presId="urn:microsoft.com/office/officeart/2005/8/layout/orgChart1"/>
    <dgm:cxn modelId="{7D2344A6-A8F1-4E5E-ACB9-8E9242B8708B}" srcId="{5D4D8315-2E8E-4DC7-885C-99190E6D9A20}" destId="{3DA4E1AF-E5F8-451B-9BAD-56CDE8152563}" srcOrd="0" destOrd="0" parTransId="{255A5BC6-C01F-42F6-9390-7D3B6E9EC484}" sibTransId="{F83D0AEE-A682-4320-A190-11C5783E493D}"/>
    <dgm:cxn modelId="{42DE7FC7-D9ED-419F-B428-AACA7A4F6C72}" type="presOf" srcId="{F313346C-FC26-487C-A036-756A7C9970A2}" destId="{6D2A7B39-E161-4513-AC2A-F6ADE8575224}" srcOrd="0" destOrd="0" presId="urn:microsoft.com/office/officeart/2005/8/layout/orgChart1"/>
    <dgm:cxn modelId="{EDE5FFD2-433F-40BB-A6E9-9707AA75D867}" type="presOf" srcId="{5D4D8315-2E8E-4DC7-885C-99190E6D9A20}" destId="{F1471FD1-2337-46ED-B053-F329DF30C477}" srcOrd="1" destOrd="0" presId="urn:microsoft.com/office/officeart/2005/8/layout/orgChart1"/>
    <dgm:cxn modelId="{FC40BCE5-C3E0-442E-B6F0-0CB5128E7C38}" type="presOf" srcId="{29763F8E-0831-4523-B3B9-1EA00633C21B}" destId="{97624571-22B3-4A2E-9237-18BD4C82A8DB}" srcOrd="0" destOrd="0" presId="urn:microsoft.com/office/officeart/2005/8/layout/orgChart1"/>
    <dgm:cxn modelId="{C893B7ED-76DC-4F0B-8933-3DD2D1F23082}" type="presOf" srcId="{6E2488D0-F4DF-43BE-9F2D-0F1683AEF791}" destId="{2E1DB335-98B1-4348-86A3-F02C8408712D}" srcOrd="0" destOrd="0" presId="urn:microsoft.com/office/officeart/2005/8/layout/orgChart1"/>
    <dgm:cxn modelId="{34C745F0-436F-4149-862F-1AA4BD34C77E}" type="presOf" srcId="{12151BD8-A6BE-4C5C-B263-BFECCCE73062}" destId="{47645E5B-F6A2-41E6-8D29-3D23AE88A671}" srcOrd="0" destOrd="0" presId="urn:microsoft.com/office/officeart/2005/8/layout/orgChart1"/>
    <dgm:cxn modelId="{E3C3D9F0-40C3-4139-859E-5A9E1E9AE72E}" type="presOf" srcId="{8642219F-E178-44B7-B826-8651E53B5AA7}" destId="{5911A64A-34F2-4478-926A-F3E22EBD307C}" srcOrd="0" destOrd="0" presId="urn:microsoft.com/office/officeart/2005/8/layout/orgChart1"/>
    <dgm:cxn modelId="{504C2FFA-14E3-4BA6-832E-A099490E4CF9}" type="presOf" srcId="{3DA4E1AF-E5F8-451B-9BAD-56CDE8152563}" destId="{E04E4B79-8FD4-4B92-939D-E7616753406A}" srcOrd="1" destOrd="0" presId="urn:microsoft.com/office/officeart/2005/8/layout/orgChart1"/>
    <dgm:cxn modelId="{067C2AFB-0FD7-47B1-AA7C-464F27D0CA9C}" type="presOf" srcId="{7B43E588-1688-47D9-8C3D-7DD5B50B917F}" destId="{2351CF35-8779-4883-86C2-B9AB4D18FB33}" srcOrd="0" destOrd="0" presId="urn:microsoft.com/office/officeart/2005/8/layout/orgChart1"/>
    <dgm:cxn modelId="{3CFF4BEC-4067-4085-959B-C8D8F456A080}" type="presParOf" srcId="{6D2A7B39-E161-4513-AC2A-F6ADE8575224}" destId="{DA328F8B-824F-4C4C-B90F-FF28D990466C}" srcOrd="0" destOrd="0" presId="urn:microsoft.com/office/officeart/2005/8/layout/orgChart1"/>
    <dgm:cxn modelId="{F1D92380-1F78-4D9E-9E03-B3F029EACAE7}" type="presParOf" srcId="{DA328F8B-824F-4C4C-B90F-FF28D990466C}" destId="{AF492A98-1711-4F1B-A8A8-C7BB1502288E}" srcOrd="0" destOrd="0" presId="urn:microsoft.com/office/officeart/2005/8/layout/orgChart1"/>
    <dgm:cxn modelId="{5B5233FB-AA0D-4D89-8F13-E87BF723E67D}" type="presParOf" srcId="{AF492A98-1711-4F1B-A8A8-C7BB1502288E}" destId="{5911A64A-34F2-4478-926A-F3E22EBD307C}" srcOrd="0" destOrd="0" presId="urn:microsoft.com/office/officeart/2005/8/layout/orgChart1"/>
    <dgm:cxn modelId="{D8E7EB00-19A1-462A-90BC-4548E3C7CE0D}" type="presParOf" srcId="{AF492A98-1711-4F1B-A8A8-C7BB1502288E}" destId="{45B21728-8148-4D94-B056-58C59A695A63}" srcOrd="1" destOrd="0" presId="urn:microsoft.com/office/officeart/2005/8/layout/orgChart1"/>
    <dgm:cxn modelId="{10616749-41BA-412B-92D4-70EFC2E93FDC}" type="presParOf" srcId="{DA328F8B-824F-4C4C-B90F-FF28D990466C}" destId="{EE4D0903-E3EB-4088-A508-BCAB9EF26A5E}" srcOrd="1" destOrd="0" presId="urn:microsoft.com/office/officeart/2005/8/layout/orgChart1"/>
    <dgm:cxn modelId="{DB1589F0-C427-4D1F-8137-AC34B0EBE223}" type="presParOf" srcId="{EE4D0903-E3EB-4088-A508-BCAB9EF26A5E}" destId="{2E1DB335-98B1-4348-86A3-F02C8408712D}" srcOrd="0" destOrd="0" presId="urn:microsoft.com/office/officeart/2005/8/layout/orgChart1"/>
    <dgm:cxn modelId="{95C6C78E-80C6-486F-B234-F234737B809E}" type="presParOf" srcId="{EE4D0903-E3EB-4088-A508-BCAB9EF26A5E}" destId="{9707A7CD-7106-4A25-9D1E-A26D77E745E8}" srcOrd="1" destOrd="0" presId="urn:microsoft.com/office/officeart/2005/8/layout/orgChart1"/>
    <dgm:cxn modelId="{A75C0C1A-E81A-46D0-9F19-9627F2BD3EAB}" type="presParOf" srcId="{9707A7CD-7106-4A25-9D1E-A26D77E745E8}" destId="{A9AE5902-D811-4ED0-B47F-182CC255658F}" srcOrd="0" destOrd="0" presId="urn:microsoft.com/office/officeart/2005/8/layout/orgChart1"/>
    <dgm:cxn modelId="{8BFBB88F-4E6A-4237-B1F1-D4E299BADCC0}" type="presParOf" srcId="{A9AE5902-D811-4ED0-B47F-182CC255658F}" destId="{C14FFA97-6D33-4D3D-875E-412107BDA4C6}" srcOrd="0" destOrd="0" presId="urn:microsoft.com/office/officeart/2005/8/layout/orgChart1"/>
    <dgm:cxn modelId="{114BB537-E879-408E-802B-A7B5CB81FE78}" type="presParOf" srcId="{A9AE5902-D811-4ED0-B47F-182CC255658F}" destId="{F1471FD1-2337-46ED-B053-F329DF30C477}" srcOrd="1" destOrd="0" presId="urn:microsoft.com/office/officeart/2005/8/layout/orgChart1"/>
    <dgm:cxn modelId="{0CB8ECAF-8C1D-4F63-98E8-4081ECE27618}" type="presParOf" srcId="{9707A7CD-7106-4A25-9D1E-A26D77E745E8}" destId="{5521AD64-4FD7-46EE-8FF5-33EA8B09F56C}" srcOrd="1" destOrd="0" presId="urn:microsoft.com/office/officeart/2005/8/layout/orgChart1"/>
    <dgm:cxn modelId="{A4940A32-EEF5-4852-8BDE-4C2A09C26DF6}" type="presParOf" srcId="{5521AD64-4FD7-46EE-8FF5-33EA8B09F56C}" destId="{3A14D3D1-8027-4051-A5AB-F1086121BB10}" srcOrd="0" destOrd="0" presId="urn:microsoft.com/office/officeart/2005/8/layout/orgChart1"/>
    <dgm:cxn modelId="{5FF842EB-A33D-48F2-8467-5C517E4632F4}" type="presParOf" srcId="{5521AD64-4FD7-46EE-8FF5-33EA8B09F56C}" destId="{8C3FC18C-358D-42A3-96FE-8DB550F6DC56}" srcOrd="1" destOrd="0" presId="urn:microsoft.com/office/officeart/2005/8/layout/orgChart1"/>
    <dgm:cxn modelId="{1B2C4AAE-4F7B-4DC6-BCBF-C1BC09FFE035}" type="presParOf" srcId="{8C3FC18C-358D-42A3-96FE-8DB550F6DC56}" destId="{A49EF27D-CCD7-4A71-AF39-5AF193231C41}" srcOrd="0" destOrd="0" presId="urn:microsoft.com/office/officeart/2005/8/layout/orgChart1"/>
    <dgm:cxn modelId="{0E06526F-D97E-4610-954D-2B8013A2063C}" type="presParOf" srcId="{A49EF27D-CCD7-4A71-AF39-5AF193231C41}" destId="{EEFBE085-F8E3-454F-A9A9-B49D734CA10C}" srcOrd="0" destOrd="0" presId="urn:microsoft.com/office/officeart/2005/8/layout/orgChart1"/>
    <dgm:cxn modelId="{0DB4F00B-76B4-4BD1-8742-368F2AC51467}" type="presParOf" srcId="{A49EF27D-CCD7-4A71-AF39-5AF193231C41}" destId="{E04E4B79-8FD4-4B92-939D-E7616753406A}" srcOrd="1" destOrd="0" presId="urn:microsoft.com/office/officeart/2005/8/layout/orgChart1"/>
    <dgm:cxn modelId="{CAC8666A-DEEB-45C4-A3A4-32574FDC4500}" type="presParOf" srcId="{8C3FC18C-358D-42A3-96FE-8DB550F6DC56}" destId="{4812D8D5-9AFA-4A97-96D0-35DD1D2387B3}" srcOrd="1" destOrd="0" presId="urn:microsoft.com/office/officeart/2005/8/layout/orgChart1"/>
    <dgm:cxn modelId="{6E943F0E-1172-4499-830C-92DAFCEAF24A}" type="presParOf" srcId="{8C3FC18C-358D-42A3-96FE-8DB550F6DC56}" destId="{F3672083-2734-48B7-86B7-510D5A8FEF45}" srcOrd="2" destOrd="0" presId="urn:microsoft.com/office/officeart/2005/8/layout/orgChart1"/>
    <dgm:cxn modelId="{BF3EAE9C-C082-4549-A1F5-384F1CE2DC6A}" type="presParOf" srcId="{9707A7CD-7106-4A25-9D1E-A26D77E745E8}" destId="{B51BBE7E-F725-4E34-8474-1655989BCBB6}" srcOrd="2" destOrd="0" presId="urn:microsoft.com/office/officeart/2005/8/layout/orgChart1"/>
    <dgm:cxn modelId="{931F2567-3A18-4390-83F0-D15367585E9D}" type="presParOf" srcId="{EE4D0903-E3EB-4088-A508-BCAB9EF26A5E}" destId="{3AC1331A-1A07-4D73-9C14-98CFC15A4D03}" srcOrd="2" destOrd="0" presId="urn:microsoft.com/office/officeart/2005/8/layout/orgChart1"/>
    <dgm:cxn modelId="{6B5202F4-251F-442B-9542-B756E96D0C58}" type="presParOf" srcId="{EE4D0903-E3EB-4088-A508-BCAB9EF26A5E}" destId="{82E82BBC-5E4D-4A4B-A71F-EDC9F0FA7E3E}" srcOrd="3" destOrd="0" presId="urn:microsoft.com/office/officeart/2005/8/layout/orgChart1"/>
    <dgm:cxn modelId="{2DABAE70-CF11-43BD-B295-CF08F1A59306}" type="presParOf" srcId="{82E82BBC-5E4D-4A4B-A71F-EDC9F0FA7E3E}" destId="{669648FC-F311-4925-9712-2B441C614EC9}" srcOrd="0" destOrd="0" presId="urn:microsoft.com/office/officeart/2005/8/layout/orgChart1"/>
    <dgm:cxn modelId="{AD170F4B-65EA-4682-89C5-50C06736A333}" type="presParOf" srcId="{669648FC-F311-4925-9712-2B441C614EC9}" destId="{97624571-22B3-4A2E-9237-18BD4C82A8DB}" srcOrd="0" destOrd="0" presId="urn:microsoft.com/office/officeart/2005/8/layout/orgChart1"/>
    <dgm:cxn modelId="{BC3A950B-3FA1-412B-B146-01ACCB26E1CA}" type="presParOf" srcId="{669648FC-F311-4925-9712-2B441C614EC9}" destId="{B89A0F1D-C127-4F0D-9BE5-08CB5118E630}" srcOrd="1" destOrd="0" presId="urn:microsoft.com/office/officeart/2005/8/layout/orgChart1"/>
    <dgm:cxn modelId="{0D089247-6A57-447D-9870-6310B97D8161}" type="presParOf" srcId="{82E82BBC-5E4D-4A4B-A71F-EDC9F0FA7E3E}" destId="{F03CEF97-4E46-41A3-A29F-5406CACAF8AD}" srcOrd="1" destOrd="0" presId="urn:microsoft.com/office/officeart/2005/8/layout/orgChart1"/>
    <dgm:cxn modelId="{782C1D3F-3148-44C0-B8F7-1A0F3D9B4A4F}" type="presParOf" srcId="{82E82BBC-5E4D-4A4B-A71F-EDC9F0FA7E3E}" destId="{FA1B132B-A671-45CA-8D36-B94211F4F37E}" srcOrd="2" destOrd="0" presId="urn:microsoft.com/office/officeart/2005/8/layout/orgChart1"/>
    <dgm:cxn modelId="{1E9A2B30-FC4C-4068-8B42-BBCAEB0587A2}" type="presParOf" srcId="{EE4D0903-E3EB-4088-A508-BCAB9EF26A5E}" destId="{47645E5B-F6A2-41E6-8D29-3D23AE88A671}" srcOrd="4" destOrd="0" presId="urn:microsoft.com/office/officeart/2005/8/layout/orgChart1"/>
    <dgm:cxn modelId="{84B61FF5-4D69-4B19-A6BD-9E1CACED4850}" type="presParOf" srcId="{EE4D0903-E3EB-4088-A508-BCAB9EF26A5E}" destId="{BDADA4A0-7FA3-4838-991C-C3987AFC24A6}" srcOrd="5" destOrd="0" presId="urn:microsoft.com/office/officeart/2005/8/layout/orgChart1"/>
    <dgm:cxn modelId="{661414C0-1AE4-42C6-8865-B09E165E7A38}" type="presParOf" srcId="{BDADA4A0-7FA3-4838-991C-C3987AFC24A6}" destId="{ECC6248B-4EF2-4259-9BFF-43CB4A40AFC1}" srcOrd="0" destOrd="0" presId="urn:microsoft.com/office/officeart/2005/8/layout/orgChart1"/>
    <dgm:cxn modelId="{83DD6767-9286-49AF-88D4-3D0B21B2D8A2}" type="presParOf" srcId="{ECC6248B-4EF2-4259-9BFF-43CB4A40AFC1}" destId="{35BA7F4D-50AE-4BDA-860D-E22623C58387}" srcOrd="0" destOrd="0" presId="urn:microsoft.com/office/officeart/2005/8/layout/orgChart1"/>
    <dgm:cxn modelId="{B16F57DE-C5C0-4014-AFC5-FB8B03366990}" type="presParOf" srcId="{ECC6248B-4EF2-4259-9BFF-43CB4A40AFC1}" destId="{6E182379-5F6F-4F43-812F-34D0FAC4A5DB}" srcOrd="1" destOrd="0" presId="urn:microsoft.com/office/officeart/2005/8/layout/orgChart1"/>
    <dgm:cxn modelId="{39E67B9D-061C-4FC1-8C41-3035952628ED}" type="presParOf" srcId="{BDADA4A0-7FA3-4838-991C-C3987AFC24A6}" destId="{08DBAEDA-2178-4FB2-A63C-57CD275EAD57}" srcOrd="1" destOrd="0" presId="urn:microsoft.com/office/officeart/2005/8/layout/orgChart1"/>
    <dgm:cxn modelId="{2B35DD68-628F-4755-94BC-33AE26B52945}" type="presParOf" srcId="{BDADA4A0-7FA3-4838-991C-C3987AFC24A6}" destId="{C34E7CB9-5176-4802-8ACA-9D82AC6C9E45}" srcOrd="2" destOrd="0" presId="urn:microsoft.com/office/officeart/2005/8/layout/orgChart1"/>
    <dgm:cxn modelId="{9A72DA76-D3C7-4680-B9D6-11787183B020}" type="presParOf" srcId="{EE4D0903-E3EB-4088-A508-BCAB9EF26A5E}" destId="{780E1FEC-BA2B-4565-A59F-41FF2E49A205}" srcOrd="6" destOrd="0" presId="urn:microsoft.com/office/officeart/2005/8/layout/orgChart1"/>
    <dgm:cxn modelId="{B047DF44-E2C5-4920-86C1-37B73529DAF5}" type="presParOf" srcId="{EE4D0903-E3EB-4088-A508-BCAB9EF26A5E}" destId="{FB993022-AD40-49DE-A278-AAA11B612BD3}" srcOrd="7" destOrd="0" presId="urn:microsoft.com/office/officeart/2005/8/layout/orgChart1"/>
    <dgm:cxn modelId="{4F651772-FAAB-41F6-A442-92FA9310566F}" type="presParOf" srcId="{FB993022-AD40-49DE-A278-AAA11B612BD3}" destId="{ED604E8C-FEB4-4F07-BE8F-D5378E92B569}" srcOrd="0" destOrd="0" presId="urn:microsoft.com/office/officeart/2005/8/layout/orgChart1"/>
    <dgm:cxn modelId="{DA0C578C-F711-4482-8D7E-F766A4CF6A77}" type="presParOf" srcId="{ED604E8C-FEB4-4F07-BE8F-D5378E92B569}" destId="{2351CF35-8779-4883-86C2-B9AB4D18FB33}" srcOrd="0" destOrd="0" presId="urn:microsoft.com/office/officeart/2005/8/layout/orgChart1"/>
    <dgm:cxn modelId="{BDFE8906-508E-44A7-BA7D-5A62FF9B7688}" type="presParOf" srcId="{ED604E8C-FEB4-4F07-BE8F-D5378E92B569}" destId="{437DAEF9-8B79-422F-9310-9645A138DDDF}" srcOrd="1" destOrd="0" presId="urn:microsoft.com/office/officeart/2005/8/layout/orgChart1"/>
    <dgm:cxn modelId="{1A0B22C4-53AA-4A39-9051-3D461C015154}" type="presParOf" srcId="{FB993022-AD40-49DE-A278-AAA11B612BD3}" destId="{7B61D7FB-3285-4C55-9C03-7B0591B801F2}" srcOrd="1" destOrd="0" presId="urn:microsoft.com/office/officeart/2005/8/layout/orgChart1"/>
    <dgm:cxn modelId="{89683415-DD43-478A-83A5-7CFE7E7A101E}" type="presParOf" srcId="{FB993022-AD40-49DE-A278-AAA11B612BD3}" destId="{FD7FC422-EF72-4804-A849-4BFCFFEB1C67}" srcOrd="2" destOrd="0" presId="urn:microsoft.com/office/officeart/2005/8/layout/orgChart1"/>
    <dgm:cxn modelId="{850B15B8-888A-420D-9650-1E10B50D9AB0}" type="presParOf" srcId="{DA328F8B-824F-4C4C-B90F-FF28D990466C}" destId="{590DB459-337F-4DCE-AF74-683D6DE614AF}" srcOrd="2" destOrd="0" presId="urn:microsoft.com/office/officeart/2005/8/layout/orgChart1"/>
    <dgm:cxn modelId="{205EDA2D-CDC4-4054-B1D8-9C0531C4E1D5}" type="presParOf" srcId="{590DB459-337F-4DCE-AF74-683D6DE614AF}" destId="{4AE9638B-46ED-437C-AB29-9D61C2E376B3}" srcOrd="0" destOrd="0" presId="urn:microsoft.com/office/officeart/2005/8/layout/orgChart1"/>
    <dgm:cxn modelId="{FB39A03F-2295-422D-9E2E-C4DE23AC32DE}" type="presParOf" srcId="{590DB459-337F-4DCE-AF74-683D6DE614AF}" destId="{949BE64D-ABD9-4A89-A1F9-3D66960A25AC}" srcOrd="1" destOrd="0" presId="urn:microsoft.com/office/officeart/2005/8/layout/orgChart1"/>
    <dgm:cxn modelId="{356919F3-DDE3-4C4E-ACED-AE60C1D865D2}" type="presParOf" srcId="{949BE64D-ABD9-4A89-A1F9-3D66960A25AC}" destId="{7DEE77C0-926E-4910-999F-078265196C1D}" srcOrd="0" destOrd="0" presId="urn:microsoft.com/office/officeart/2005/8/layout/orgChart1"/>
    <dgm:cxn modelId="{EE0C8AE5-0213-48F3-832D-947683A6E09B}" type="presParOf" srcId="{7DEE77C0-926E-4910-999F-078265196C1D}" destId="{47FD9AC3-D378-4664-933A-40CBB5B6EFF7}" srcOrd="0" destOrd="0" presId="urn:microsoft.com/office/officeart/2005/8/layout/orgChart1"/>
    <dgm:cxn modelId="{2C2D9F76-8A11-4257-ACBD-88F9C7F747FD}" type="presParOf" srcId="{7DEE77C0-926E-4910-999F-078265196C1D}" destId="{3161CAAF-5D95-46F0-94EF-54A9F4BC068F}" srcOrd="1" destOrd="0" presId="urn:microsoft.com/office/officeart/2005/8/layout/orgChart1"/>
    <dgm:cxn modelId="{93D7E471-D6CD-4C90-B352-A71F15DE1FC7}" type="presParOf" srcId="{949BE64D-ABD9-4A89-A1F9-3D66960A25AC}" destId="{9630C7F4-1500-4CE5-B69A-B82F960B3DFE}" srcOrd="1" destOrd="0" presId="urn:microsoft.com/office/officeart/2005/8/layout/orgChart1"/>
    <dgm:cxn modelId="{89286702-BD81-4519-B6D9-DC0BC9F38B4D}" type="presParOf" srcId="{949BE64D-ABD9-4A89-A1F9-3D66960A25AC}" destId="{3957FD80-D427-4407-9E2F-2CD42E003F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A5F5A-9C87-49D6-ACC8-D6FB9FAC24E2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9BA62-0F31-43AE-812F-E14AA318F04D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80D54-756C-44A2-8495-53AE2A54E36B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FD2B8-7160-414A-99E9-BA9005241A4B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02B12-12BB-4FEE-8022-051F6714AC21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957E17D2-DFE4-4928-8FD8-3BB9882E4707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25704" b="25704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78C8AF2E-437C-4255-8A11-5BCFFA428D35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Sistemas de cierres para andenes ferroviarios (PSD).</a:t>
          </a:r>
          <a:endParaRPr lang="es-CO" sz="1600" kern="1200" dirty="0"/>
        </a:p>
      </dsp:txBody>
      <dsp:txXfrm>
        <a:off x="4204" y="4452704"/>
        <a:ext cx="1753691" cy="876845"/>
      </dsp:txXfrm>
    </dsp:sp>
    <dsp:sp modelId="{FECED9D3-C490-4226-8943-777D51E1F927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21258" b="21258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FE8AF0B4-BF64-4EEC-958B-CA82D6DDCF14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23671" b="23671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20E80E67-EE42-49E7-A5E6-E0AC368E5A35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000" b="1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68668-5885-4E6D-A1FB-5F2B3CCE6E6B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D09EB-AC72-4317-B948-93628D346CB8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A67D4-CF7D-44B2-B21B-BB9B350391B8}">
      <dsp:nvSpPr>
        <dsp:cNvPr id="0" name=""/>
        <dsp:cNvSpPr/>
      </dsp:nvSpPr>
      <dsp:spPr>
        <a:xfrm>
          <a:off x="2957296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FD21-E7A8-46F0-B8F9-B9B101080A95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4D3D1-8027-4051-A5AB-F1086121BB10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DB335-98B1-4348-86A3-F02C8408712D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C14FFA97-6D33-4D3D-875E-412107BDA4C6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0571" b="30571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EEFBE085-F8E3-454F-A9A9-B49D734CA10C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Pendiente</a:t>
          </a:r>
          <a:endParaRPr lang="es-CO" sz="1600" kern="1200" dirty="0"/>
        </a:p>
      </dsp:txBody>
      <dsp:txXfrm>
        <a:off x="4204" y="4452704"/>
        <a:ext cx="1753691" cy="876845"/>
      </dsp:txXfrm>
    </dsp:sp>
    <dsp:sp modelId="{5BDB7F9F-D048-46CB-B96F-D8032CBC261E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989" b="8989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066CE581-9FF3-4ACD-AC5E-4A8AF13793F4}">
      <dsp:nvSpPr>
        <dsp:cNvPr id="0" name=""/>
        <dsp:cNvSpPr/>
      </dsp:nvSpPr>
      <dsp:spPr>
        <a:xfrm>
          <a:off x="2126170" y="4452704"/>
          <a:ext cx="1753691" cy="876845"/>
        </a:xfrm>
        <a:prstGeom prst="rect">
          <a:avLst/>
        </a:prstGeom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Barreras acústicas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2126170" y="4452704"/>
        <a:ext cx="1753691" cy="876845"/>
      </dsp:txXfrm>
    </dsp:sp>
    <dsp:sp modelId="{D00B348C-12F7-4A2B-BB73-BD5A579F6084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6388" b="6388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2B04FDD4-9619-4746-A43B-DFCC282A5C25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BCC6B-D8EC-415E-B4AC-69D11F4D7FD3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7CD53-147F-4164-8281-D734BB8D1B02}">
      <dsp:nvSpPr>
        <dsp:cNvPr id="0" name=""/>
        <dsp:cNvSpPr/>
      </dsp:nvSpPr>
      <dsp:spPr>
        <a:xfrm>
          <a:off x="5079263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B8E6A-56C8-43B3-895B-B6C6E3ECC6EB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A67D4-CF7D-44B2-B21B-BB9B350391B8}">
      <dsp:nvSpPr>
        <dsp:cNvPr id="0" name=""/>
        <dsp:cNvSpPr/>
      </dsp:nvSpPr>
      <dsp:spPr>
        <a:xfrm>
          <a:off x="2957296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FD21-E7A8-46F0-B8F9-B9B101080A95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4D3D1-8027-4051-A5AB-F1086121BB10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DB335-98B1-4348-86A3-F02C8408712D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C14FFA97-6D33-4D3D-875E-412107BDA4C6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0571" b="30571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EEFBE085-F8E3-454F-A9A9-B49D734CA10C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Pendiente</a:t>
          </a:r>
          <a:endParaRPr lang="es-CO" sz="1600" kern="1200" dirty="0"/>
        </a:p>
      </dsp:txBody>
      <dsp:txXfrm>
        <a:off x="4204" y="4452704"/>
        <a:ext cx="1753691" cy="876845"/>
      </dsp:txXfrm>
    </dsp:sp>
    <dsp:sp modelId="{5BDB7F9F-D048-46CB-B96F-D8032CBC261E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989" b="8989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066CE581-9FF3-4ACD-AC5E-4A8AF13793F4}">
      <dsp:nvSpPr>
        <dsp:cNvPr id="0" name=""/>
        <dsp:cNvSpPr/>
      </dsp:nvSpPr>
      <dsp:spPr>
        <a:xfrm>
          <a:off x="2126170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Barreras acústicas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2126170" y="4452704"/>
        <a:ext cx="1753691" cy="876845"/>
      </dsp:txXfrm>
    </dsp:sp>
    <dsp:sp modelId="{762379D3-359B-4644-96D7-5ED905E9CD4D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6388" b="6388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B7920369-3B1C-4804-BC1E-0DA4628FDE30}">
      <dsp:nvSpPr>
        <dsp:cNvPr id="0" name=""/>
        <dsp:cNvSpPr/>
      </dsp:nvSpPr>
      <dsp:spPr>
        <a:xfrm>
          <a:off x="4248137" y="4452704"/>
          <a:ext cx="1753691" cy="876845"/>
        </a:xfrm>
        <a:prstGeom prst="rect">
          <a:avLst/>
        </a:prstGeom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Conteo de pasajeros</a:t>
          </a:r>
        </a:p>
      </dsp:txBody>
      <dsp:txXfrm>
        <a:off x="4248137" y="4452704"/>
        <a:ext cx="1753691" cy="876845"/>
      </dsp:txXfrm>
    </dsp:sp>
    <dsp:sp modelId="{29DE9A04-92B2-4476-98C6-EC1B216EB621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83D89-EFD0-45D3-8A77-E7A1BD08F4BB}">
      <dsp:nvSpPr>
        <dsp:cNvPr id="0" name=""/>
        <dsp:cNvSpPr/>
      </dsp:nvSpPr>
      <dsp:spPr>
        <a:xfrm>
          <a:off x="7201229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2EDA0-B4DA-4424-97D5-27D8A5174392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7CD53-147F-4164-8281-D734BB8D1B02}">
      <dsp:nvSpPr>
        <dsp:cNvPr id="0" name=""/>
        <dsp:cNvSpPr/>
      </dsp:nvSpPr>
      <dsp:spPr>
        <a:xfrm>
          <a:off x="5079263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B8E6A-56C8-43B3-895B-B6C6E3ECC6EB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A67D4-CF7D-44B2-B21B-BB9B350391B8}">
      <dsp:nvSpPr>
        <dsp:cNvPr id="0" name=""/>
        <dsp:cNvSpPr/>
      </dsp:nvSpPr>
      <dsp:spPr>
        <a:xfrm>
          <a:off x="2957296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CFD21-E7A8-46F0-B8F9-B9B101080A95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4D3D1-8027-4051-A5AB-F1086121BB10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DB335-98B1-4348-86A3-F02C8408712D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C14FFA97-6D33-4D3D-875E-412107BDA4C6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0571" b="30571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EEFBE085-F8E3-454F-A9A9-B49D734CA10C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Pendiente</a:t>
          </a:r>
          <a:endParaRPr lang="es-CO" sz="1600" kern="1200" dirty="0"/>
        </a:p>
      </dsp:txBody>
      <dsp:txXfrm>
        <a:off x="4204" y="4452704"/>
        <a:ext cx="1753691" cy="876845"/>
      </dsp:txXfrm>
    </dsp:sp>
    <dsp:sp modelId="{5BDB7F9F-D048-46CB-B96F-D8032CBC261E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989" b="8989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066CE581-9FF3-4ACD-AC5E-4A8AF13793F4}">
      <dsp:nvSpPr>
        <dsp:cNvPr id="0" name=""/>
        <dsp:cNvSpPr/>
      </dsp:nvSpPr>
      <dsp:spPr>
        <a:xfrm>
          <a:off x="2126170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Barreras acústicas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2126170" y="4452704"/>
        <a:ext cx="1753691" cy="876845"/>
      </dsp:txXfrm>
    </dsp:sp>
    <dsp:sp modelId="{762379D3-359B-4644-96D7-5ED905E9CD4D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6388" b="6388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B7920369-3B1C-4804-BC1E-0DA4628FDE30}">
      <dsp:nvSpPr>
        <dsp:cNvPr id="0" name=""/>
        <dsp:cNvSpPr/>
      </dsp:nvSpPr>
      <dsp:spPr>
        <a:xfrm>
          <a:off x="4248137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Conteo de pasajeros</a:t>
          </a:r>
        </a:p>
      </dsp:txBody>
      <dsp:txXfrm>
        <a:off x="4248137" y="4452704"/>
        <a:ext cx="1753691" cy="876845"/>
      </dsp:txXfrm>
    </dsp:sp>
    <dsp:sp modelId="{51DACFAC-B783-4699-BF10-9BAA55A6A123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32A11712-414B-4E3A-84CC-BB42F131B58E}">
      <dsp:nvSpPr>
        <dsp:cNvPr id="0" name=""/>
        <dsp:cNvSpPr/>
      </dsp:nvSpPr>
      <dsp:spPr>
        <a:xfrm>
          <a:off x="6370104" y="4452704"/>
          <a:ext cx="1753691" cy="876845"/>
        </a:xfrm>
        <a:prstGeom prst="rect">
          <a:avLst/>
        </a:prstGeom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Postes de aluminio </a:t>
          </a:r>
          <a:r>
            <a:rPr lang="es-CO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raise</a:t>
          </a: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-and-</a:t>
          </a:r>
          <a:r>
            <a:rPr lang="es-CO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lower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6370104" y="445270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A5F5A-9C87-49D6-ACC8-D6FB9FAC24E2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9BA62-0F31-43AE-812F-E14AA318F04D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46ACB-BB34-4456-93D2-3720967BCA5B}">
      <dsp:nvSpPr>
        <dsp:cNvPr id="0" name=""/>
        <dsp:cNvSpPr/>
      </dsp:nvSpPr>
      <dsp:spPr>
        <a:xfrm>
          <a:off x="2957296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80D54-756C-44A2-8495-53AE2A54E36B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FD2B8-7160-414A-99E9-BA9005241A4B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02B12-12BB-4FEE-8022-051F6714AC21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957E17D2-DFE4-4928-8FD8-3BB9882E4707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25704" b="25704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78C8AF2E-437C-4255-8A11-5BCFFA428D35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Sistemas de cierres para andenes ferroviarios (PSD).</a:t>
          </a:r>
          <a:endParaRPr lang="es-CO" sz="1600" kern="1200" dirty="0"/>
        </a:p>
      </dsp:txBody>
      <dsp:txXfrm>
        <a:off x="4204" y="4452704"/>
        <a:ext cx="1753691" cy="876845"/>
      </dsp:txXfrm>
    </dsp:sp>
    <dsp:sp modelId="{FECED9D3-C490-4226-8943-777D51E1F927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21258" b="21258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67841D4D-D709-4475-8448-78F675F51ECF}">
      <dsp:nvSpPr>
        <dsp:cNvPr id="0" name=""/>
        <dsp:cNvSpPr/>
      </dsp:nvSpPr>
      <dsp:spPr>
        <a:xfrm>
          <a:off x="2126170" y="4452704"/>
          <a:ext cx="1753691" cy="876845"/>
        </a:xfrm>
        <a:prstGeom prst="rect">
          <a:avLst/>
        </a:prstGeom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Soluciones</a:t>
          </a:r>
          <a:r>
            <a:rPr lang="es-CO" sz="1600" kern="1200" dirty="0"/>
            <a:t> RFID</a:t>
          </a:r>
        </a:p>
      </dsp:txBody>
      <dsp:txXfrm>
        <a:off x="2126170" y="4452704"/>
        <a:ext cx="1753691" cy="876845"/>
      </dsp:txXfrm>
    </dsp:sp>
    <dsp:sp modelId="{FE8AF0B4-BF64-4EEC-958B-CA82D6DDCF14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23671" b="23671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20E80E67-EE42-49E7-A5E6-E0AC368E5A35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000" b="1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A5F5A-9C87-49D6-ACC8-D6FB9FAC24E2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3FE19-7876-4C32-8E3D-2E8629772B08}">
      <dsp:nvSpPr>
        <dsp:cNvPr id="0" name=""/>
        <dsp:cNvSpPr/>
      </dsp:nvSpPr>
      <dsp:spPr>
        <a:xfrm>
          <a:off x="5079263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9BA62-0F31-43AE-812F-E14AA318F04D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46ACB-BB34-4456-93D2-3720967BCA5B}">
      <dsp:nvSpPr>
        <dsp:cNvPr id="0" name=""/>
        <dsp:cNvSpPr/>
      </dsp:nvSpPr>
      <dsp:spPr>
        <a:xfrm>
          <a:off x="2957296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80D54-756C-44A2-8495-53AE2A54E36B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FD2B8-7160-414A-99E9-BA9005241A4B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02B12-12BB-4FEE-8022-051F6714AC21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957E17D2-DFE4-4928-8FD8-3BB9882E4707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25704" b="25704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78C8AF2E-437C-4255-8A11-5BCFFA428D35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Sistemas de cierres para andenes ferroviarios (PSD).</a:t>
          </a:r>
          <a:endParaRPr lang="es-CO" sz="1600" kern="1200" dirty="0"/>
        </a:p>
      </dsp:txBody>
      <dsp:txXfrm>
        <a:off x="4204" y="4452704"/>
        <a:ext cx="1753691" cy="876845"/>
      </dsp:txXfrm>
    </dsp:sp>
    <dsp:sp modelId="{FECED9D3-C490-4226-8943-777D51E1F927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21258" b="21258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67841D4D-D709-4475-8448-78F675F51ECF}">
      <dsp:nvSpPr>
        <dsp:cNvPr id="0" name=""/>
        <dsp:cNvSpPr/>
      </dsp:nvSpPr>
      <dsp:spPr>
        <a:xfrm>
          <a:off x="2126170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Soluciones RFID</a:t>
          </a:r>
        </a:p>
      </dsp:txBody>
      <dsp:txXfrm>
        <a:off x="2126170" y="4452704"/>
        <a:ext cx="1753691" cy="876845"/>
      </dsp:txXfrm>
    </dsp:sp>
    <dsp:sp modelId="{FE8AF0B4-BF64-4EEC-958B-CA82D6DDCF14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23671" b="23671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F9FA9788-5731-466E-B13B-2CBEA8922AA7}">
      <dsp:nvSpPr>
        <dsp:cNvPr id="0" name=""/>
        <dsp:cNvSpPr/>
      </dsp:nvSpPr>
      <dsp:spPr>
        <a:xfrm>
          <a:off x="4248137" y="4452704"/>
          <a:ext cx="1753691" cy="876845"/>
        </a:xfrm>
        <a:prstGeom prst="rect">
          <a:avLst/>
        </a:prstGeom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Señalización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de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para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cruce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de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trenes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4248137" y="4452704"/>
        <a:ext cx="1753691" cy="876845"/>
      </dsp:txXfrm>
    </dsp:sp>
    <dsp:sp modelId="{20E80E67-EE42-49E7-A5E6-E0AC368E5A35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000" b="1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DEB09-EEE0-4335-A246-04180672E15A}">
      <dsp:nvSpPr>
        <dsp:cNvPr id="0" name=""/>
        <dsp:cNvSpPr/>
      </dsp:nvSpPr>
      <dsp:spPr>
        <a:xfrm>
          <a:off x="7201229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A5F5A-9C87-49D6-ACC8-D6FB9FAC24E2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3FE19-7876-4C32-8E3D-2E8629772B08}">
      <dsp:nvSpPr>
        <dsp:cNvPr id="0" name=""/>
        <dsp:cNvSpPr/>
      </dsp:nvSpPr>
      <dsp:spPr>
        <a:xfrm>
          <a:off x="5079263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9BA62-0F31-43AE-812F-E14AA318F04D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46ACB-BB34-4456-93D2-3720967BCA5B}">
      <dsp:nvSpPr>
        <dsp:cNvPr id="0" name=""/>
        <dsp:cNvSpPr/>
      </dsp:nvSpPr>
      <dsp:spPr>
        <a:xfrm>
          <a:off x="2957296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80D54-756C-44A2-8495-53AE2A54E36B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FD2B8-7160-414A-99E9-BA9005241A4B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02B12-12BB-4FEE-8022-051F6714AC21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957E17D2-DFE4-4928-8FD8-3BB9882E4707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25704" b="25704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78C8AF2E-437C-4255-8A11-5BCFFA428D35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Sistemas de cierres para andenes ferroviarios (PSD).</a:t>
          </a:r>
          <a:endParaRPr lang="es-CO" sz="1600" kern="1200" dirty="0"/>
        </a:p>
      </dsp:txBody>
      <dsp:txXfrm>
        <a:off x="4204" y="4452704"/>
        <a:ext cx="1753691" cy="876845"/>
      </dsp:txXfrm>
    </dsp:sp>
    <dsp:sp modelId="{FECED9D3-C490-4226-8943-777D51E1F927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21258" b="21258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67841D4D-D709-4475-8448-78F675F51ECF}">
      <dsp:nvSpPr>
        <dsp:cNvPr id="0" name=""/>
        <dsp:cNvSpPr/>
      </dsp:nvSpPr>
      <dsp:spPr>
        <a:xfrm>
          <a:off x="2126170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Soluciones RFID</a:t>
          </a:r>
        </a:p>
      </dsp:txBody>
      <dsp:txXfrm>
        <a:off x="2126170" y="4452704"/>
        <a:ext cx="1753691" cy="876845"/>
      </dsp:txXfrm>
    </dsp:sp>
    <dsp:sp modelId="{FE8AF0B4-BF64-4EEC-958B-CA82D6DDCF14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23671" b="23671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F9FA9788-5731-466E-B13B-2CBEA8922AA7}">
      <dsp:nvSpPr>
        <dsp:cNvPr id="0" name=""/>
        <dsp:cNvSpPr/>
      </dsp:nvSpPr>
      <dsp:spPr>
        <a:xfrm>
          <a:off x="4248137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Señalización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de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para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cruce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de</a:t>
          </a:r>
          <a:r>
            <a:rPr lang="es-ES" sz="1600" kern="1200" dirty="0"/>
            <a:t> </a:t>
          </a:r>
          <a:r>
            <a:rPr lang="es-E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trenes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4248137" y="4452704"/>
        <a:ext cx="1753691" cy="876845"/>
      </dsp:txXfrm>
    </dsp:sp>
    <dsp:sp modelId="{20E80E67-EE42-49E7-A5E6-E0AC368E5A35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000" b="15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D6937545-64E2-4E55-AE55-18EF9902DD0A}">
      <dsp:nvSpPr>
        <dsp:cNvPr id="0" name=""/>
        <dsp:cNvSpPr/>
      </dsp:nvSpPr>
      <dsp:spPr>
        <a:xfrm>
          <a:off x="6370104" y="4452704"/>
          <a:ext cx="1753691" cy="876845"/>
        </a:xfrm>
        <a:prstGeom prst="rect">
          <a:avLst/>
        </a:prstGeom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Cortinas de luz</a:t>
          </a:r>
        </a:p>
      </dsp:txBody>
      <dsp:txXfrm>
        <a:off x="6370104" y="445270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5D4D1-3FC8-4B56-9CAE-4C5B51A333CE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BCEF9-63A7-43DB-A2F2-E10305240352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121EC-59A6-4FD4-A736-FB5A7A3A2425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77B82-0DFE-4B09-921F-75B9891C1351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360C-00DC-4604-9D0A-22F709F41E31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34B2392F-50DF-475C-87DE-FC960CA1E088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925" b="26925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78C8AF2E-437C-4255-8A11-5BCFFA428D35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Sistemas de CCTV</a:t>
          </a:r>
        </a:p>
      </dsp:txBody>
      <dsp:txXfrm>
        <a:off x="4204" y="4452704"/>
        <a:ext cx="1753691" cy="876845"/>
      </dsp:txXfrm>
    </dsp:sp>
    <dsp:sp modelId="{A4D63FC5-2FA5-4766-8D5A-A82BC6CAAA66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29444" b="29444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A2B5939E-9EEE-47D4-9291-2BC26BDA1755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604" b="19604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9F9827D1-3EE0-4E2A-B660-DA7C665B24F2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4450" b="3445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5D4D1-3FC8-4B56-9CAE-4C5B51A333CE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BCEF9-63A7-43DB-A2F2-E10305240352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EA188-42DB-4E8D-956D-30862E2C1E89}">
      <dsp:nvSpPr>
        <dsp:cNvPr id="0" name=""/>
        <dsp:cNvSpPr/>
      </dsp:nvSpPr>
      <dsp:spPr>
        <a:xfrm>
          <a:off x="2957296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FBC7E-97E8-4634-B14F-A087ACCADEE0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77B82-0DFE-4B09-921F-75B9891C1351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360C-00DC-4604-9D0A-22F709F41E31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34B2392F-50DF-475C-87DE-FC960CA1E088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925" b="26925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78C8AF2E-437C-4255-8A11-5BCFFA428D35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Sistemas de CCTV</a:t>
          </a:r>
        </a:p>
      </dsp:txBody>
      <dsp:txXfrm>
        <a:off x="4204" y="4452704"/>
        <a:ext cx="1753691" cy="876845"/>
      </dsp:txXfrm>
    </dsp:sp>
    <dsp:sp modelId="{5E18B844-D1CF-4EB9-8B78-77BA21B032D7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29444" b="29444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079861C8-DC34-4773-807A-E73066432525}">
      <dsp:nvSpPr>
        <dsp:cNvPr id="0" name=""/>
        <dsp:cNvSpPr/>
      </dsp:nvSpPr>
      <dsp:spPr>
        <a:xfrm>
          <a:off x="2126170" y="4452704"/>
          <a:ext cx="1753691" cy="876845"/>
        </a:xfrm>
        <a:prstGeom prst="rect">
          <a:avLst/>
        </a:prstGeom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 de información y alarmas en las zonas de trafico ferroviario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2126170" y="4452704"/>
        <a:ext cx="1753691" cy="876845"/>
      </dsp:txXfrm>
    </dsp:sp>
    <dsp:sp modelId="{A2B5939E-9EEE-47D4-9291-2BC26BDA1755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604" b="19604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9F9827D1-3EE0-4E2A-B660-DA7C665B24F2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4450" b="3445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5D4D1-3FC8-4B56-9CAE-4C5B51A333CE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4B8E3-3934-4C84-B04D-0A5D8BCAE0E1}">
      <dsp:nvSpPr>
        <dsp:cNvPr id="0" name=""/>
        <dsp:cNvSpPr/>
      </dsp:nvSpPr>
      <dsp:spPr>
        <a:xfrm>
          <a:off x="5079263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77FB2-531B-4E60-A6BC-C65F4EA32A74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EA188-42DB-4E8D-956D-30862E2C1E89}">
      <dsp:nvSpPr>
        <dsp:cNvPr id="0" name=""/>
        <dsp:cNvSpPr/>
      </dsp:nvSpPr>
      <dsp:spPr>
        <a:xfrm>
          <a:off x="2957296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FBC7E-97E8-4634-B14F-A087ACCADEE0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77B82-0DFE-4B09-921F-75B9891C1351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360C-00DC-4604-9D0A-22F709F41E31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34B2392F-50DF-475C-87DE-FC960CA1E088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925" b="26925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78C8AF2E-437C-4255-8A11-5BCFFA428D35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Sistemas de CCTV</a:t>
          </a:r>
        </a:p>
      </dsp:txBody>
      <dsp:txXfrm>
        <a:off x="4204" y="4452704"/>
        <a:ext cx="1753691" cy="876845"/>
      </dsp:txXfrm>
    </dsp:sp>
    <dsp:sp modelId="{5E18B844-D1CF-4EB9-8B78-77BA21B032D7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29444" b="29444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079861C8-DC34-4773-807A-E73066432525}">
      <dsp:nvSpPr>
        <dsp:cNvPr id="0" name=""/>
        <dsp:cNvSpPr/>
      </dsp:nvSpPr>
      <dsp:spPr>
        <a:xfrm>
          <a:off x="2126170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 de información y alarmas en las zonas de trafico ferroviario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2126170" y="4452704"/>
        <a:ext cx="1753691" cy="876845"/>
      </dsp:txXfrm>
    </dsp:sp>
    <dsp:sp modelId="{F9F0464B-B986-4801-811F-14B9E9AD493B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604" b="19604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884C1332-EC10-4D5B-9A5D-9E93F0DDECE1}">
      <dsp:nvSpPr>
        <dsp:cNvPr id="0" name=""/>
        <dsp:cNvSpPr/>
      </dsp:nvSpPr>
      <dsp:spPr>
        <a:xfrm>
          <a:off x="4248137" y="4452704"/>
          <a:ext cx="1753691" cy="876845"/>
        </a:xfrm>
        <a:prstGeom prst="rect">
          <a:avLst/>
        </a:prstGeom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Pantallas de información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4248137" y="4452704"/>
        <a:ext cx="1753691" cy="876845"/>
      </dsp:txXfrm>
    </dsp:sp>
    <dsp:sp modelId="{9F9827D1-3EE0-4E2A-B660-DA7C665B24F2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4450" b="3445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AD5DD-C902-4968-9BBD-00ADE67EBDC1}">
      <dsp:nvSpPr>
        <dsp:cNvPr id="0" name=""/>
        <dsp:cNvSpPr/>
      </dsp:nvSpPr>
      <dsp:spPr>
        <a:xfrm>
          <a:off x="7201229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B564E-0CB8-4634-B654-50276B10ED41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4B8E3-3934-4C84-B04D-0A5D8BCAE0E1}">
      <dsp:nvSpPr>
        <dsp:cNvPr id="0" name=""/>
        <dsp:cNvSpPr/>
      </dsp:nvSpPr>
      <dsp:spPr>
        <a:xfrm>
          <a:off x="5079263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77FB2-531B-4E60-A6BC-C65F4EA32A74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EA188-42DB-4E8D-956D-30862E2C1E89}">
      <dsp:nvSpPr>
        <dsp:cNvPr id="0" name=""/>
        <dsp:cNvSpPr/>
      </dsp:nvSpPr>
      <dsp:spPr>
        <a:xfrm>
          <a:off x="2957296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FBC7E-97E8-4634-B14F-A087ACCADEE0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77B82-0DFE-4B09-921F-75B9891C1351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360C-00DC-4604-9D0A-22F709F41E31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34B2392F-50DF-475C-87DE-FC960CA1E088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925" b="26925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78C8AF2E-437C-4255-8A11-5BCFFA428D35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Sistemas de CCTV</a:t>
          </a:r>
        </a:p>
      </dsp:txBody>
      <dsp:txXfrm>
        <a:off x="4204" y="4452704"/>
        <a:ext cx="1753691" cy="876845"/>
      </dsp:txXfrm>
    </dsp:sp>
    <dsp:sp modelId="{5E18B844-D1CF-4EB9-8B78-77BA21B032D7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29444" b="29444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079861C8-DC34-4773-807A-E73066432525}">
      <dsp:nvSpPr>
        <dsp:cNvPr id="0" name=""/>
        <dsp:cNvSpPr/>
      </dsp:nvSpPr>
      <dsp:spPr>
        <a:xfrm>
          <a:off x="2126170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 de información y alarmas en las zonas de trafico ferroviario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2126170" y="4452704"/>
        <a:ext cx="1753691" cy="876845"/>
      </dsp:txXfrm>
    </dsp:sp>
    <dsp:sp modelId="{F9F0464B-B986-4801-811F-14B9E9AD493B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604" b="19604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884C1332-EC10-4D5B-9A5D-9E93F0DDECE1}">
      <dsp:nvSpPr>
        <dsp:cNvPr id="0" name=""/>
        <dsp:cNvSpPr/>
      </dsp:nvSpPr>
      <dsp:spPr>
        <a:xfrm>
          <a:off x="4248137" y="4452704"/>
          <a:ext cx="1753691" cy="8768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Pantallas de información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4248137" y="4452704"/>
        <a:ext cx="1753691" cy="876845"/>
      </dsp:txXfrm>
    </dsp:sp>
    <dsp:sp modelId="{26610295-4163-42B5-839C-C37086CBDD86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4450" b="3445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F4835ED2-72DC-438D-BE59-60019F2E3322}">
      <dsp:nvSpPr>
        <dsp:cNvPr id="0" name=""/>
        <dsp:cNvSpPr/>
      </dsp:nvSpPr>
      <dsp:spPr>
        <a:xfrm>
          <a:off x="6370104" y="4452704"/>
          <a:ext cx="1753691" cy="876845"/>
        </a:xfrm>
        <a:prstGeom prst="rect">
          <a:avLst/>
        </a:prstGeom>
        <a:solidFill>
          <a:srgbClr val="4EA72E">
            <a:lumMod val="20000"/>
            <a:lumOff val="8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/>
              <a:ea typeface="+mn-ea"/>
              <a:cs typeface="+mn-cs"/>
            </a:rPr>
            <a:t>Sistemas innovadores de protección contra incendios</a:t>
          </a:r>
          <a:endParaRPr lang="es-CO" sz="1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0B0004020202020204"/>
            <a:ea typeface="+mn-ea"/>
            <a:cs typeface="+mn-cs"/>
          </a:endParaRPr>
        </a:p>
      </dsp:txBody>
      <dsp:txXfrm>
        <a:off x="6370104" y="445270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638B-46ED-437C-AB29-9D61C2E376B3}">
      <dsp:nvSpPr>
        <dsp:cNvPr id="0" name=""/>
        <dsp:cNvSpPr/>
      </dsp:nvSpPr>
      <dsp:spPr>
        <a:xfrm>
          <a:off x="3869708" y="876845"/>
          <a:ext cx="245095" cy="995714"/>
        </a:xfrm>
        <a:custGeom>
          <a:avLst/>
          <a:gdLst/>
          <a:ahLst/>
          <a:cxnLst/>
          <a:rect l="0" t="0" r="0" b="0"/>
          <a:pathLst>
            <a:path>
              <a:moveTo>
                <a:pt x="245095" y="0"/>
              </a:moveTo>
              <a:lnTo>
                <a:pt x="245095" y="995714"/>
              </a:lnTo>
              <a:lnTo>
                <a:pt x="0" y="99571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E1FEC-BA2B-4565-A59F-41FF2E49A205}">
      <dsp:nvSpPr>
        <dsp:cNvPr id="0" name=""/>
        <dsp:cNvSpPr/>
      </dsp:nvSpPr>
      <dsp:spPr>
        <a:xfrm>
          <a:off x="4114804" y="876845"/>
          <a:ext cx="3132145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3132145" y="2146600"/>
              </a:lnTo>
              <a:lnTo>
                <a:pt x="3132145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45E5B-F6A2-41E6-8D29-3D23AE88A671}">
      <dsp:nvSpPr>
        <dsp:cNvPr id="0" name=""/>
        <dsp:cNvSpPr/>
      </dsp:nvSpPr>
      <dsp:spPr>
        <a:xfrm>
          <a:off x="4114804" y="876845"/>
          <a:ext cx="1010178" cy="233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6600"/>
              </a:lnTo>
              <a:lnTo>
                <a:pt x="1010178" y="2146600"/>
              </a:lnTo>
              <a:lnTo>
                <a:pt x="1010178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1331A-1A07-4D73-9C14-98CFC15A4D03}">
      <dsp:nvSpPr>
        <dsp:cNvPr id="0" name=""/>
        <dsp:cNvSpPr/>
      </dsp:nvSpPr>
      <dsp:spPr>
        <a:xfrm>
          <a:off x="3003016" y="876845"/>
          <a:ext cx="1111787" cy="2330738"/>
        </a:xfrm>
        <a:custGeom>
          <a:avLst/>
          <a:gdLst/>
          <a:ahLst/>
          <a:cxnLst/>
          <a:rect l="0" t="0" r="0" b="0"/>
          <a:pathLst>
            <a:path>
              <a:moveTo>
                <a:pt x="1111787" y="0"/>
              </a:moveTo>
              <a:lnTo>
                <a:pt x="1111787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4D3D1-8027-4051-A5AB-F1086121BB10}">
      <dsp:nvSpPr>
        <dsp:cNvPr id="0" name=""/>
        <dsp:cNvSpPr/>
      </dsp:nvSpPr>
      <dsp:spPr>
        <a:xfrm>
          <a:off x="835330" y="4084429"/>
          <a:ext cx="91440" cy="368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275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DB335-98B1-4348-86A3-F02C8408712D}">
      <dsp:nvSpPr>
        <dsp:cNvPr id="0" name=""/>
        <dsp:cNvSpPr/>
      </dsp:nvSpPr>
      <dsp:spPr>
        <a:xfrm>
          <a:off x="881050" y="876845"/>
          <a:ext cx="3233754" cy="2330738"/>
        </a:xfrm>
        <a:custGeom>
          <a:avLst/>
          <a:gdLst/>
          <a:ahLst/>
          <a:cxnLst/>
          <a:rect l="0" t="0" r="0" b="0"/>
          <a:pathLst>
            <a:path>
              <a:moveTo>
                <a:pt x="3233754" y="0"/>
              </a:moveTo>
              <a:lnTo>
                <a:pt x="3233754" y="2146600"/>
              </a:lnTo>
              <a:lnTo>
                <a:pt x="0" y="2146600"/>
              </a:lnTo>
              <a:lnTo>
                <a:pt x="0" y="233073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1A64A-34F2-4478-926A-F3E22EBD307C}">
      <dsp:nvSpPr>
        <dsp:cNvPr id="0" name=""/>
        <dsp:cNvSpPr/>
      </dsp:nvSpPr>
      <dsp:spPr>
        <a:xfrm>
          <a:off x="1991364" y="0"/>
          <a:ext cx="4246879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Portafolio Ferroviario 2025</a:t>
          </a:r>
          <a:endParaRPr lang="es-CO" sz="2400" kern="1200" dirty="0"/>
        </a:p>
      </dsp:txBody>
      <dsp:txXfrm>
        <a:off x="1991364" y="0"/>
        <a:ext cx="4246879" cy="876845"/>
      </dsp:txXfrm>
    </dsp:sp>
    <dsp:sp modelId="{C14FFA97-6D33-4D3D-875E-412107BDA4C6}">
      <dsp:nvSpPr>
        <dsp:cNvPr id="0" name=""/>
        <dsp:cNvSpPr/>
      </dsp:nvSpPr>
      <dsp:spPr>
        <a:xfrm>
          <a:off x="4204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0571" b="30571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04" y="3207584"/>
        <a:ext cx="1753691" cy="876845"/>
      </dsp:txXfrm>
    </dsp:sp>
    <dsp:sp modelId="{EEFBE085-F8E3-454F-A9A9-B49D734CA10C}">
      <dsp:nvSpPr>
        <dsp:cNvPr id="0" name=""/>
        <dsp:cNvSpPr/>
      </dsp:nvSpPr>
      <dsp:spPr>
        <a:xfrm>
          <a:off x="4204" y="4452704"/>
          <a:ext cx="1753691" cy="87684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Pendiente</a:t>
          </a:r>
          <a:endParaRPr lang="es-CO" sz="1600" kern="1200" dirty="0"/>
        </a:p>
      </dsp:txBody>
      <dsp:txXfrm>
        <a:off x="4204" y="4452704"/>
        <a:ext cx="1753691" cy="876845"/>
      </dsp:txXfrm>
    </dsp:sp>
    <dsp:sp modelId="{97624571-22B3-4A2E-9237-18BD4C82A8DB}">
      <dsp:nvSpPr>
        <dsp:cNvPr id="0" name=""/>
        <dsp:cNvSpPr/>
      </dsp:nvSpPr>
      <dsp:spPr>
        <a:xfrm>
          <a:off x="2126170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989" b="8989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2126170" y="3207584"/>
        <a:ext cx="1753691" cy="876845"/>
      </dsp:txXfrm>
    </dsp:sp>
    <dsp:sp modelId="{35BA7F4D-50AE-4BDA-860D-E22623C58387}">
      <dsp:nvSpPr>
        <dsp:cNvPr id="0" name=""/>
        <dsp:cNvSpPr/>
      </dsp:nvSpPr>
      <dsp:spPr>
        <a:xfrm>
          <a:off x="4248137" y="3207584"/>
          <a:ext cx="1753691" cy="876845"/>
        </a:xfrm>
        <a:prstGeom prst="rect">
          <a:avLst/>
        </a:prstGeom>
        <a:blipFill dpi="0"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6388" b="6388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4248137" y="3207584"/>
        <a:ext cx="1753691" cy="876845"/>
      </dsp:txXfrm>
    </dsp:sp>
    <dsp:sp modelId="{2351CF35-8779-4883-86C2-B9AB4D18FB33}">
      <dsp:nvSpPr>
        <dsp:cNvPr id="0" name=""/>
        <dsp:cNvSpPr/>
      </dsp:nvSpPr>
      <dsp:spPr>
        <a:xfrm>
          <a:off x="6370104" y="3207584"/>
          <a:ext cx="1753691" cy="876845"/>
        </a:xfrm>
        <a:prstGeom prst="rect">
          <a:avLst/>
        </a:prstGeom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700" kern="1200"/>
        </a:p>
      </dsp:txBody>
      <dsp:txXfrm>
        <a:off x="6370104" y="3207584"/>
        <a:ext cx="1753691" cy="876845"/>
      </dsp:txXfrm>
    </dsp:sp>
    <dsp:sp modelId="{47FD9AC3-D378-4664-933A-40CBB5B6EFF7}">
      <dsp:nvSpPr>
        <dsp:cNvPr id="0" name=""/>
        <dsp:cNvSpPr/>
      </dsp:nvSpPr>
      <dsp:spPr>
        <a:xfrm>
          <a:off x="2116017" y="1434137"/>
          <a:ext cx="1753691" cy="876845"/>
        </a:xfrm>
        <a:prstGeom prst="rect">
          <a:avLst/>
        </a:prstGeom>
        <a:solidFill>
          <a:srgbClr val="04A6E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DEVITECK</a:t>
          </a:r>
          <a:endParaRPr lang="es-CO" sz="1800" b="1" kern="1200" dirty="0">
            <a:solidFill>
              <a:schemeClr val="bg1"/>
            </a:solidFill>
          </a:endParaRPr>
        </a:p>
      </dsp:txBody>
      <dsp:txXfrm>
        <a:off x="2116017" y="1434137"/>
        <a:ext cx="1753691" cy="87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viteck.com.co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eviteck.com.co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 descr="Mundo con relleno sólido">
            <a:extLst>
              <a:ext uri="{FF2B5EF4-FFF2-40B4-BE49-F238E27FC236}">
                <a16:creationId xmlns:a16="http://schemas.microsoft.com/office/drawing/2014/main" id="{413EAC92-29A9-1FB6-9AA7-D095E7CB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917" y="5473539"/>
            <a:ext cx="278088" cy="2780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B113FB-9601-90F5-0915-DF93F5203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872" y="0"/>
            <a:ext cx="5648128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8E8EE14-BB86-1831-E282-C4309635A191}"/>
              </a:ext>
            </a:extLst>
          </p:cNvPr>
          <p:cNvSpPr/>
          <p:nvPr/>
        </p:nvSpPr>
        <p:spPr>
          <a:xfrm>
            <a:off x="0" y="3428999"/>
            <a:ext cx="12192000" cy="12446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280" y="3590209"/>
            <a:ext cx="9144000" cy="922179"/>
          </a:xfrm>
          <a:noFill/>
        </p:spPr>
        <p:txBody>
          <a:bodyPr anchor="ctr"/>
          <a:lstStyle/>
          <a:p>
            <a:pPr algn="l"/>
            <a:r>
              <a:rPr lang="es-ES" sz="44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ES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1964D9AA-CD7C-FFA6-8193-91B9C7FE7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2111054"/>
            <a:ext cx="5403461" cy="1010919"/>
          </a:xfrm>
          <a:prstGeom prst="rect">
            <a:avLst/>
          </a:prstGeom>
          <a:effectLst/>
        </p:spPr>
      </p:pic>
      <p:pic>
        <p:nvPicPr>
          <p:cNvPr id="3" name="Gráfico 2" descr="Marcador con relleno sólido">
            <a:extLst>
              <a:ext uri="{FF2B5EF4-FFF2-40B4-BE49-F238E27FC236}">
                <a16:creationId xmlns:a16="http://schemas.microsoft.com/office/drawing/2014/main" id="{B0C157DD-25E9-D236-B335-C281A43A0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880" y="4972711"/>
            <a:ext cx="380164" cy="38016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A938846F-B2E0-D715-CCE4-2384CF3B19B1}"/>
              </a:ext>
            </a:extLst>
          </p:cNvPr>
          <p:cNvSpPr txBox="1"/>
          <p:nvPr/>
        </p:nvSpPr>
        <p:spPr>
          <a:xfrm>
            <a:off x="804346" y="4980626"/>
            <a:ext cx="7887735" cy="305084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94"/>
              </a:lnSpc>
            </a:pPr>
            <a:r>
              <a:rPr lang="es-CO" sz="1600" dirty="0">
                <a:solidFill>
                  <a:srgbClr val="000000"/>
                </a:solidFill>
                <a:latin typeface="Poppins"/>
                <a:cs typeface="Poppins"/>
              </a:rPr>
              <a:t>Calle 95 #9ª 08, Bogotá. Colombia</a:t>
            </a:r>
            <a:endParaRPr lang="es-CO" sz="1600" noProof="0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10" name="TextBox 7">
            <a:hlinkClick r:id="rId8" highlightClick="1"/>
            <a:extLst>
              <a:ext uri="{FF2B5EF4-FFF2-40B4-BE49-F238E27FC236}">
                <a16:creationId xmlns:a16="http://schemas.microsoft.com/office/drawing/2014/main" id="{56CDD648-C6F2-4F31-E797-2EA93B4D9EE0}"/>
              </a:ext>
            </a:extLst>
          </p:cNvPr>
          <p:cNvSpPr txBox="1"/>
          <p:nvPr/>
        </p:nvSpPr>
        <p:spPr>
          <a:xfrm>
            <a:off x="817045" y="5426459"/>
            <a:ext cx="7887735" cy="305084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94"/>
              </a:lnSpc>
            </a:pPr>
            <a:r>
              <a:rPr lang="es-CO" sz="1600" dirty="0">
                <a:solidFill>
                  <a:srgbClr val="000000"/>
                </a:solidFill>
                <a:latin typeface="Poppins"/>
                <a:cs typeface="Poppins"/>
              </a:rPr>
              <a:t>https://www.deviteck.com.co/</a:t>
            </a:r>
            <a:endParaRPr lang="es-CO" sz="1600" noProof="0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pic>
        <p:nvPicPr>
          <p:cNvPr id="11" name="Gráfico 10" descr="Auricular con relleno sólido">
            <a:extLst>
              <a:ext uri="{FF2B5EF4-FFF2-40B4-BE49-F238E27FC236}">
                <a16:creationId xmlns:a16="http://schemas.microsoft.com/office/drawing/2014/main" id="{ED05D2E6-EDC6-7989-73E4-1ED18B407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8422" y="5940266"/>
            <a:ext cx="237110" cy="237110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3977A951-F780-FB97-9F14-306DD4948313}"/>
              </a:ext>
            </a:extLst>
          </p:cNvPr>
          <p:cNvSpPr txBox="1"/>
          <p:nvPr/>
        </p:nvSpPr>
        <p:spPr>
          <a:xfrm>
            <a:off x="817044" y="5872292"/>
            <a:ext cx="7887735" cy="305084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94"/>
              </a:lnSpc>
            </a:pPr>
            <a:r>
              <a:rPr lang="es-CO" sz="1600" dirty="0">
                <a:solidFill>
                  <a:srgbClr val="000000"/>
                </a:solidFill>
                <a:latin typeface="Poppins"/>
                <a:cs typeface="Poppins"/>
              </a:rPr>
              <a:t>+57 316 693 48 43</a:t>
            </a:r>
            <a:endParaRPr lang="es-CO" sz="1600" noProof="0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26A1E-5E32-8BE4-16DF-FBF353C7F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79D89F0-4A6B-D1BF-7424-B8497D263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480833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2876B219-3B97-E32B-3E31-B7132CBECB7C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0D44C09C-56FE-78BF-E00F-B379B9D671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0361661-D5F6-F1DE-2473-2CC01146BB1A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230F2603-C6C8-2768-BD33-B5633FE88D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7232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4AAAB86-9D41-4A65-6C60-40712EEC4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FDD5758-8C12-5D1D-A802-DC89F2BAD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496648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BDA4045C-D3C3-1ADD-9331-7B73456859F1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AA471DFF-C281-36E7-8761-4BB24026F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0A037791-FFFD-AE9D-9E20-57C686D85D56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E87589F2-5AA9-9231-883B-F30BE0DEDF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232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9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B11A4-DF9A-8385-BE60-E506C2D96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798B85F-95A0-DC97-E3E6-668ADDD59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419551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86966712-8877-0756-3F52-DBAD7EA16E98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72BF45AF-8A94-C7B5-C1CF-97DC00E10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A80E7E0A-BD96-BD19-4484-AF87656E7349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57C41790-1B7A-BC3E-71BA-BA683A03C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512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0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2B376-755E-3DA7-2A0E-9240372DB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94F550B-1A40-79CE-DDBB-28C42A362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008312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F3B91626-F9AC-2987-02FE-3D6E148B437E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4A94C12A-6712-3CDE-9F30-36FE23A577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45BEC1E-3A43-C478-D433-C0ED901140B5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28570093-9ED4-5220-BEAF-DED4032D98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824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E95D9-160E-3D44-DE59-D1CDEAD79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3EC893-2B3D-8399-19BB-01707E814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204865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CD44B3ED-8E96-A906-861D-8CEB51C5564F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AFB6E0E-B309-2689-6D90-AC53C4FED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B8740DB-6AFE-D076-2AF0-2A6609553417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8D7082F9-9BAA-2C09-9C0F-C78C58562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6216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9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43A46-0188-C3DE-3568-304C786D0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hlinkClick r:id="rId2" highlightClick="1"/>
            <a:extLst>
              <a:ext uri="{FF2B5EF4-FFF2-40B4-BE49-F238E27FC236}">
                <a16:creationId xmlns:a16="http://schemas.microsoft.com/office/drawing/2014/main" id="{C0537FF1-42C9-DBF9-61C1-969930CAD385}"/>
              </a:ext>
            </a:extLst>
          </p:cNvPr>
          <p:cNvSpPr txBox="1"/>
          <p:nvPr/>
        </p:nvSpPr>
        <p:spPr>
          <a:xfrm>
            <a:off x="4331785" y="5161243"/>
            <a:ext cx="3528429" cy="36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4"/>
              </a:lnSpc>
            </a:pPr>
            <a:r>
              <a:rPr lang="es-CO" spc="93" noProof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www.deviteck.com.co</a:t>
            </a:r>
          </a:p>
        </p:txBody>
      </p:sp>
      <p:pic>
        <p:nvPicPr>
          <p:cNvPr id="5" name="Imagen 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DBA843A4-6D21-A482-5DA3-478FB9BED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2764668"/>
            <a:ext cx="7101839" cy="13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B2E3059-71B8-2596-CE94-0F6CE68DCE0E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22626EC-2FDE-DBBD-319E-1F312F8BE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F78DB10-FCF6-6BF9-F96F-D0A3A5F298CF}"/>
              </a:ext>
            </a:extLst>
          </p:cNvPr>
          <p:cNvSpPr txBox="1"/>
          <p:nvPr/>
        </p:nvSpPr>
        <p:spPr>
          <a:xfrm>
            <a:off x="4337908" y="2728331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Esta presentación está diseñada para facilitar el acceso a información detallada de cada uno de nuestros </a:t>
            </a:r>
            <a:r>
              <a:rPr lang="es-ES" sz="2000" b="1" dirty="0">
                <a:latin typeface="Poppins" panose="00000500000000000000" pitchFamily="2" charset="0"/>
                <a:cs typeface="Poppins" panose="00000500000000000000" pitchFamily="2" charset="0"/>
              </a:rPr>
              <a:t>aliados estratégicos</a:t>
            </a: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. Para explorar a fondo, </a:t>
            </a:r>
            <a:r>
              <a:rPr lang="es-ES" sz="2000" b="1" dirty="0">
                <a:latin typeface="Poppins" panose="00000500000000000000" pitchFamily="2" charset="0"/>
                <a:cs typeface="Poppins" panose="00000500000000000000" pitchFamily="2" charset="0"/>
              </a:rPr>
              <a:t>haga clic en el logo</a:t>
            </a: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 del proveedor de su interés.</a:t>
            </a:r>
            <a:endParaRPr lang="es-CO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Gráfico 4" descr="Pantalla táctil con relleno sólido">
            <a:extLst>
              <a:ext uri="{FF2B5EF4-FFF2-40B4-BE49-F238E27FC236}">
                <a16:creationId xmlns:a16="http://schemas.microsoft.com/office/drawing/2014/main" id="{B80B21B9-4ADD-7A6F-7288-13BF2F5C7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519" y="2021633"/>
            <a:ext cx="3352389" cy="33523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57BC7B-D732-F862-FC08-342AA8F21266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0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FC021-7225-9BA4-EB7E-E823224DC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1C99089-1042-7977-9543-314983EC1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552914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3BE66218-38C3-9043-C96A-E8F7E754C354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56702E4-4925-288D-9D21-5EB50AD36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ADB0B87-7D23-C494-BA5B-C16CEC7A2883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1D23687D-0237-4FC2-4550-75273C6D23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232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FDAA5-5A6B-749C-E761-35A0D0FF0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27FC24C-F364-BF2F-F540-D16BAA375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292763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47BF32F-DA13-1089-8E96-E1DEBA8AD986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097CBFD-EA8D-9CFD-EC90-9F76FCD79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251F504A-B129-2BF8-1BA2-DB850BCCE553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44B8554D-7540-D3CB-214C-C8510D690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544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3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942F4-51FC-693B-6D55-9EE14D734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5321F07-2C58-7455-4D01-0540B5BA62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299977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10D07794-7806-D24E-20BE-4DFDF33B811C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150E66E5-8580-FC09-6B79-EA6C9956A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F565C4A3-7683-5705-81A1-C838B50B45DF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FB21DBBC-EB32-3EF1-13CA-AC8F09C5C8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840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3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3D1E4-2687-6122-28CB-5756AB185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CB72DB6-1A50-7A03-6365-396810970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287088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4AA0DCF1-5AE7-F3F6-2406-95E240B5EAF5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41C705CF-5E79-A83F-D5FC-536701EC5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4727CF46-96E5-2F65-2AC7-83BFA5D24502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6B2993D3-838A-3E3A-AF2D-70A629027D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4184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1BB23-AF3F-AC0D-69C0-F2D25BE31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A1ADD59-9670-7717-F0A4-76A3DA49F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281994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59C09D14-DDF2-E8D8-2329-264D992C6173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8A02BEFC-6FC6-36DA-D2B9-AFEAC7837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83AB777E-7D1D-A0F9-CC86-F78F523AC8EA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608EB9B6-55E7-0B68-C47C-5681F32A5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232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DD82A-FFD6-5F80-7A50-8D2C02D3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8DF3E11-BFE8-E130-8110-EB41BB3EB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653456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3220D214-F9DC-DE8D-ADA2-CEFDD7FFE58B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49D8364-7829-307D-21FE-C322D1CB9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9719B3C1-5ABD-AA74-C85F-302ECD6B2CE1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65391659-ABE7-8B67-D987-495AA0444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496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9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60D6D-C48D-E02E-D039-210CDB9CF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5E6400C-7D27-C80D-EA99-5442CD4E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379011"/>
              </p:ext>
            </p:extLst>
          </p:nvPr>
        </p:nvGraphicFramePr>
        <p:xfrm>
          <a:off x="2032000" y="91440"/>
          <a:ext cx="8128000" cy="6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8CF12D85-BA4F-426A-F703-15DC10DA0058}"/>
              </a:ext>
            </a:extLst>
          </p:cNvPr>
          <p:cNvSpPr/>
          <p:nvPr/>
        </p:nvSpPr>
        <p:spPr>
          <a:xfrm>
            <a:off x="0" y="0"/>
            <a:ext cx="12192000" cy="985520"/>
          </a:xfrm>
          <a:prstGeom prst="rect">
            <a:avLst/>
          </a:prstGeom>
          <a:solidFill>
            <a:srgbClr val="04A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EDC02986-52DE-3D0A-DF09-ED1978FE27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1" y="6138333"/>
            <a:ext cx="2366974" cy="44283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569A982B-8FDB-D098-2312-0CA55F2D8F1F}"/>
              </a:ext>
            </a:extLst>
          </p:cNvPr>
          <p:cNvSpPr txBox="1">
            <a:spLocks/>
          </p:cNvSpPr>
          <p:nvPr/>
        </p:nvSpPr>
        <p:spPr>
          <a:xfrm>
            <a:off x="838200" y="167280"/>
            <a:ext cx="10515600" cy="7703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Portafolio ferroviario</a:t>
            </a:r>
            <a:endParaRPr lang="es-CO" sz="3600" b="1" dirty="0">
              <a:solidFill>
                <a:schemeClr val="bg1"/>
              </a:solidFill>
              <a:latin typeface="Poppins Bold" panose="00000800000000000000" pitchFamily="2" charset="0"/>
              <a:cs typeface="Poppins Bold" panose="00000800000000000000" pitchFamily="2" charset="0"/>
            </a:endParaRPr>
          </a:p>
        </p:txBody>
      </p:sp>
      <p:pic>
        <p:nvPicPr>
          <p:cNvPr id="6" name="Gráfico 5" descr="Pantalla táctil con relleno sólido">
            <a:extLst>
              <a:ext uri="{FF2B5EF4-FFF2-40B4-BE49-F238E27FC236}">
                <a16:creationId xmlns:a16="http://schemas.microsoft.com/office/drawing/2014/main" id="{9065159D-8F19-41F5-B92F-4077FAE12D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28560" y="3809589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06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279</Words>
  <Application>Microsoft Office PowerPoint</Application>
  <PresentationFormat>Panorámica</PresentationFormat>
  <Paragraphs>73</Paragraphs>
  <Slides>15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Poppins</vt:lpstr>
      <vt:lpstr>Poppins Bold</vt:lpstr>
      <vt:lpstr>Tema de Office</vt:lpstr>
      <vt:lpstr>Portafolio ferroviario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Dayana Yances</dc:creator>
  <cp:lastModifiedBy>Dayana Yances</cp:lastModifiedBy>
  <cp:revision>1</cp:revision>
  <dcterms:created xsi:type="dcterms:W3CDTF">2025-08-25T19:20:03Z</dcterms:created>
  <dcterms:modified xsi:type="dcterms:W3CDTF">2025-09-11T15:31:44Z</dcterms:modified>
</cp:coreProperties>
</file>